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3"/>
  </p:notesMasterIdLst>
  <p:sldIdLst>
    <p:sldId id="352" r:id="rId4"/>
    <p:sldId id="348" r:id="rId5"/>
    <p:sldId id="353" r:id="rId6"/>
    <p:sldId id="354" r:id="rId7"/>
    <p:sldId id="259" r:id="rId8"/>
    <p:sldId id="260" r:id="rId9"/>
    <p:sldId id="298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33" r:id="rId37"/>
    <p:sldId id="334" r:id="rId38"/>
    <p:sldId id="335" r:id="rId39"/>
    <p:sldId id="336" r:id="rId40"/>
    <p:sldId id="337" r:id="rId41"/>
    <p:sldId id="338" r:id="rId42"/>
    <p:sldId id="339" r:id="rId43"/>
    <p:sldId id="340" r:id="rId44"/>
    <p:sldId id="300" r:id="rId45"/>
    <p:sldId id="299" r:id="rId46"/>
    <p:sldId id="346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858" y="7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5E-4C5E-8C1A-CB5E08979CC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5E-4C5E-8C1A-CB5E08979CC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2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30</c:v>
                </c:pt>
                <c:pt idx="1">
                  <c:v>25</c:v>
                </c:pt>
                <c:pt idx="2">
                  <c:v>35</c:v>
                </c:pt>
                <c:pt idx="3">
                  <c:v>40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5E-4C5E-8C1A-CB5E08979CC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3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10</c:v>
                </c:pt>
                <c:pt idx="1">
                  <c:v>15</c:v>
                </c:pt>
                <c:pt idx="2">
                  <c:v>25</c:v>
                </c:pt>
                <c:pt idx="3">
                  <c:v>30</c:v>
                </c:pt>
                <c:pt idx="4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35E-4C5E-8C1A-CB5E08979CC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accent4"/>
            </a:solidFill>
            <a:ln w="25400">
              <a:noFill/>
            </a:ln>
            <a:effectLst/>
          </c:spPr>
          <c:cat>
            <c:strRef>
              <c:f>Sheet1!$A$2:$A$6</c:f>
              <c:strCache>
                <c:ptCount val="5"/>
                <c:pt idx="0">
                  <c:v>Text</c:v>
                </c:pt>
                <c:pt idx="1">
                  <c:v>Text</c:v>
                </c:pt>
                <c:pt idx="2">
                  <c:v>Text</c:v>
                </c:pt>
                <c:pt idx="3">
                  <c:v>Text</c:v>
                </c:pt>
                <c:pt idx="4">
                  <c:v>Text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5</c:v>
                </c:pt>
                <c:pt idx="1">
                  <c:v>10</c:v>
                </c:pt>
                <c:pt idx="2">
                  <c:v>20</c:v>
                </c:pt>
                <c:pt idx="3">
                  <c:v>25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5E-4C5E-8C1A-CB5E08979C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780896"/>
        <c:axId val="503792048"/>
      </c:areaChart>
      <c:catAx>
        <c:axId val="503780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en-US"/>
          </a:p>
        </c:txPr>
        <c:crossAx val="503792048"/>
        <c:crosses val="autoZero"/>
        <c:auto val="1"/>
        <c:lblAlgn val="ctr"/>
        <c:lblOffset val="100"/>
        <c:noMultiLvlLbl val="0"/>
      </c:catAx>
      <c:valAx>
        <c:axId val="503792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defRPr>
            </a:pPr>
            <a:endParaRPr lang="en-US"/>
          </a:p>
        </c:txPr>
        <c:crossAx val="503780896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>
          <a:latin typeface="+mn-ea"/>
          <a:ea typeface="+mn-ea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4096705556699159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6CD5-4FE4-B34C-45748FC7D8B2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6CD5-4FE4-B34C-45748FC7D8B2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D5-4FE4-B34C-45748FC7D8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486444342411732E-2"/>
          <c:y val="3.4271544695395145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1-3973-42AD-9759-25C2B3402C04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3973-42AD-9759-25C2B3402C04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973-42AD-9759-25C2B3402C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2.4099551400202437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1-8899-4F00-9EB3-DE4399034E79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8899-4F00-9EB3-DE4399034E79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99-4F00-9EB3-DE4399034E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614410972054765E-2"/>
          <c:w val="0.97594964195897427"/>
          <c:h val="0.941634904799665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%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E02F-4E01-8974-AE5E349BADB4}"/>
              </c:ext>
            </c:extLst>
          </c:dPt>
          <c:dPt>
            <c:idx val="1"/>
            <c:bubble3D val="0"/>
            <c:spPr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c:spPr>
            <c:extLst>
              <c:ext xmlns:c16="http://schemas.microsoft.com/office/drawing/2014/chart" uri="{C3380CC4-5D6E-409C-BE32-E72D297353CC}">
                <c16:uniqueId val="{00000003-E02F-4E01-8974-AE5E349BADB4}"/>
              </c:ext>
            </c:extLst>
          </c:dPt>
          <c:cat>
            <c:strRef>
              <c:f>Sheet1!$A$2:$A$3</c:f>
              <c:strCache>
                <c:ptCount val="2"/>
                <c:pt idx="0">
                  <c:v>colored</c:v>
                </c:pt>
                <c:pt idx="1">
                  <c:v>blank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2F-4E01-8974-AE5E349BA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6F5FFA75-247A-4C8C-99A7-8FA7026719C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E7EEE-5767-4D24-A28E-7A274AF0833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241B93-F28E-4606-BBD4-AC939342005F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D5FEAD8-CCC8-4927-9D00-F13C672A088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410C0D4-0751-4396-AC4D-8AA62394539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B7F163A-D0A2-4263-BD43-507FBE27081D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06E010-95BC-405B-A541-6121D952C17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DEF5EB-BA10-4B7D-A44B-0133ED1CF24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A51BDC-88C3-445B-9C4C-1FEB7CAC7E9E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4B3BD2-D148-4C5F-BC4B-7DC5CEAD0464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38DEFB-93C7-4417-B27A-E84ED16848D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AEC7DDB-BF36-4D8E-9784-41D44C809CAD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151709-F242-456E-96D1-B0235A677014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0992-F47F-4217-A43D-619E55FB4C8A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EA578C17-35B1-48E6-B296-61B28F52015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D2F761DF-C8DF-4DE2-906D-05957CBED4C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9A9C4939-7986-450A-BF03-92EC6994DDF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651C2E6A-1A07-41FB-BAFE-59DB09FC6CB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0158E23C-F3BA-4F44-A0C3-4095E0A3099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A65E39CA-F6F1-47A9-A567-86385EA9C95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3EE5F6-CF51-429D-9AB0-4384D58D7D4D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58873-FEEF-4AE4-A07B-EFD8FB550E55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DA00E9A-7402-448B-B85E-58BD242040AC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44AA3EA-E673-4ED9-A582-47186191FE7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0F52A28-79CD-4100-B2ED-9CB938668D0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79E55A1-D4BA-4358-932E-9597C584FB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16C7FB5-2361-4828-BC29-E65F8DBFBE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40214" y="354163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8388" y="2357502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0214" y="4360841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97261BDD-8C56-4CFD-A5A6-4A57DD1C6C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51D8330-E771-4350-AECC-9F5BCE08B469}"/>
              </a:ext>
            </a:extLst>
          </p:cNvPr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9BC9537-D370-4B73-BE04-2487029288D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89FD703-8A1A-4123-93DA-DCB9796279E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13713B-7120-4DB6-9B20-6EAD0FF084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728E52-C81E-4E0F-AE94-8B5DD8D16BB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7B8875-7B2F-4099-BF43-6AEEFA066AC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DFC375-279E-4884-956E-2358B7CF378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1D1132-8E41-42FD-9265-9196BB6CA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F613B5-35BF-44C8-BEF5-D0FA2E5CFB0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AF57B49-8A83-4949-8F5C-EF028AC6B5A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CE1E69-8985-4606-9313-59F3633EE6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107576" y="2861942"/>
            <a:ext cx="12192000" cy="1584861"/>
            <a:chOff x="0" y="3145635"/>
            <a:chExt cx="12192000" cy="1584861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0" y="3145635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d-ID" sz="5400" dirty="0">
                  <a:solidFill>
                    <a:schemeClr val="bg1"/>
                  </a:solidFill>
                  <a:latin typeface="+mj-lt"/>
                </a:rPr>
                <a:t>Sistem Dan Jaringan KOmputer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id-ID" altLang="ko-KR" sz="1867" dirty="0">
                  <a:solidFill>
                    <a:schemeClr val="bg1"/>
                  </a:solidFill>
                  <a:cs typeface="Arial" pitchFamily="34" charset="0"/>
                </a:rPr>
                <a:t>Reza Imran D (22216081)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738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CEB960E1-3920-428A-85D0-EFEB350700EC}"/>
              </a:ext>
            </a:extLst>
          </p:cNvPr>
          <p:cNvSpPr/>
          <p:nvPr/>
        </p:nvSpPr>
        <p:spPr>
          <a:xfrm>
            <a:off x="0" y="2081719"/>
            <a:ext cx="12192000" cy="36770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C8999890-8A77-4049-B948-509B148B9F06}"/>
              </a:ext>
            </a:extLst>
          </p:cNvPr>
          <p:cNvGrpSpPr/>
          <p:nvPr/>
        </p:nvGrpSpPr>
        <p:grpSpPr>
          <a:xfrm>
            <a:off x="647920" y="1740590"/>
            <a:ext cx="5211741" cy="4550145"/>
            <a:chOff x="647920" y="1808684"/>
            <a:chExt cx="5211741" cy="4550145"/>
          </a:xfrm>
        </p:grpSpPr>
        <p:sp>
          <p:nvSpPr>
            <p:cNvPr id="4" name="Freeform: Shape 192">
              <a:extLst>
                <a:ext uri="{FF2B5EF4-FFF2-40B4-BE49-F238E27FC236}">
                  <a16:creationId xmlns:a16="http://schemas.microsoft.com/office/drawing/2014/main" id="{43ABF9D9-6668-4BF4-ABF2-F44D223AB642}"/>
                </a:ext>
              </a:extLst>
            </p:cNvPr>
            <p:cNvSpPr/>
            <p:nvPr/>
          </p:nvSpPr>
          <p:spPr>
            <a:xfrm>
              <a:off x="647920" y="1808684"/>
              <a:ext cx="5209691" cy="4550145"/>
            </a:xfrm>
            <a:custGeom>
              <a:avLst/>
              <a:gdLst>
                <a:gd name="connsiteX0" fmla="*/ 5215088 w 5249394"/>
                <a:gd name="connsiteY0" fmla="*/ 1737040 h 4584820"/>
                <a:gd name="connsiteX1" fmla="*/ 5191251 w 5249394"/>
                <a:gd name="connsiteY1" fmla="*/ 1710252 h 4584820"/>
                <a:gd name="connsiteX2" fmla="*/ 5191251 w 5249394"/>
                <a:gd name="connsiteY2" fmla="*/ 1710252 h 4584820"/>
                <a:gd name="connsiteX3" fmla="*/ 5184114 w 5249394"/>
                <a:gd name="connsiteY3" fmla="*/ 1686272 h 4584820"/>
                <a:gd name="connsiteX4" fmla="*/ 5178261 w 5249394"/>
                <a:gd name="connsiteY4" fmla="*/ 1485102 h 4584820"/>
                <a:gd name="connsiteX5" fmla="*/ 5165843 w 5249394"/>
                <a:gd name="connsiteY5" fmla="*/ 1448227 h 4584820"/>
                <a:gd name="connsiteX6" fmla="*/ 5165843 w 5249394"/>
                <a:gd name="connsiteY6" fmla="*/ 1448227 h 4584820"/>
                <a:gd name="connsiteX7" fmla="*/ 5138294 w 5249394"/>
                <a:gd name="connsiteY7" fmla="*/ 1392130 h 4584820"/>
                <a:gd name="connsiteX8" fmla="*/ 5045845 w 5249394"/>
                <a:gd name="connsiteY8" fmla="*/ 1274416 h 4584820"/>
                <a:gd name="connsiteX9" fmla="*/ 5042229 w 5249394"/>
                <a:gd name="connsiteY9" fmla="*/ 1262806 h 4584820"/>
                <a:gd name="connsiteX10" fmla="*/ 5050889 w 5249394"/>
                <a:gd name="connsiteY10" fmla="*/ 1198668 h 4584820"/>
                <a:gd name="connsiteX11" fmla="*/ 4999454 w 5249394"/>
                <a:gd name="connsiteY11" fmla="*/ 1100605 h 4584820"/>
                <a:gd name="connsiteX12" fmla="*/ 4988701 w 5249394"/>
                <a:gd name="connsiteY12" fmla="*/ 1081906 h 4584820"/>
                <a:gd name="connsiteX13" fmla="*/ 4896919 w 5249394"/>
                <a:gd name="connsiteY13" fmla="*/ 951869 h 4584820"/>
                <a:gd name="connsiteX14" fmla="*/ 4866229 w 5249394"/>
                <a:gd name="connsiteY14" fmla="*/ 929125 h 4584820"/>
                <a:gd name="connsiteX15" fmla="*/ 4866229 w 5249394"/>
                <a:gd name="connsiteY15" fmla="*/ 929125 h 4584820"/>
                <a:gd name="connsiteX16" fmla="*/ 4866229 w 5249394"/>
                <a:gd name="connsiteY16" fmla="*/ 929125 h 4584820"/>
                <a:gd name="connsiteX17" fmla="*/ 4844152 w 5249394"/>
                <a:gd name="connsiteY17" fmla="*/ 916374 h 4584820"/>
                <a:gd name="connsiteX18" fmla="*/ 4783535 w 5249394"/>
                <a:gd name="connsiteY18" fmla="*/ 870030 h 4584820"/>
                <a:gd name="connsiteX19" fmla="*/ 4730387 w 5249394"/>
                <a:gd name="connsiteY19" fmla="*/ 754315 h 4584820"/>
                <a:gd name="connsiteX20" fmla="*/ 4680666 w 5249394"/>
                <a:gd name="connsiteY20" fmla="*/ 675094 h 4584820"/>
                <a:gd name="connsiteX21" fmla="*/ 4619382 w 5249394"/>
                <a:gd name="connsiteY21" fmla="*/ 653349 h 4584820"/>
                <a:gd name="connsiteX22" fmla="*/ 4602824 w 5249394"/>
                <a:gd name="connsiteY22" fmla="*/ 640312 h 4584820"/>
                <a:gd name="connsiteX23" fmla="*/ 4539971 w 5249394"/>
                <a:gd name="connsiteY23" fmla="*/ 525977 h 4584820"/>
                <a:gd name="connsiteX24" fmla="*/ 4539971 w 5249394"/>
                <a:gd name="connsiteY24" fmla="*/ 525977 h 4584820"/>
                <a:gd name="connsiteX25" fmla="*/ 4536783 w 5249394"/>
                <a:gd name="connsiteY25" fmla="*/ 500854 h 4584820"/>
                <a:gd name="connsiteX26" fmla="*/ 4526791 w 5249394"/>
                <a:gd name="connsiteY26" fmla="*/ 477540 h 4584820"/>
                <a:gd name="connsiteX27" fmla="*/ 4501716 w 5249394"/>
                <a:gd name="connsiteY27" fmla="*/ 481632 h 4584820"/>
                <a:gd name="connsiteX28" fmla="*/ 4501716 w 5249394"/>
                <a:gd name="connsiteY28" fmla="*/ 481632 h 4584820"/>
                <a:gd name="connsiteX29" fmla="*/ 4501716 w 5249394"/>
                <a:gd name="connsiteY29" fmla="*/ 481632 h 4584820"/>
                <a:gd name="connsiteX30" fmla="*/ 4364066 w 5249394"/>
                <a:gd name="connsiteY30" fmla="*/ 478777 h 4584820"/>
                <a:gd name="connsiteX31" fmla="*/ 4362591 w 5249394"/>
                <a:gd name="connsiteY31" fmla="*/ 476683 h 4584820"/>
                <a:gd name="connsiteX32" fmla="*/ 4361164 w 5249394"/>
                <a:gd name="connsiteY32" fmla="*/ 468642 h 4584820"/>
                <a:gd name="connsiteX33" fmla="*/ 4321387 w 5249394"/>
                <a:gd name="connsiteY33" fmla="*/ 391848 h 4584820"/>
                <a:gd name="connsiteX34" fmla="*/ 4217661 w 5249394"/>
                <a:gd name="connsiteY34" fmla="*/ 353117 h 4584820"/>
                <a:gd name="connsiteX35" fmla="*/ 4135918 w 5249394"/>
                <a:gd name="connsiteY35" fmla="*/ 352261 h 4584820"/>
                <a:gd name="connsiteX36" fmla="*/ 4102469 w 5249394"/>
                <a:gd name="connsiteY36" fmla="*/ 339557 h 4584820"/>
                <a:gd name="connsiteX37" fmla="*/ 4093286 w 5249394"/>
                <a:gd name="connsiteY37" fmla="*/ 347645 h 4584820"/>
                <a:gd name="connsiteX38" fmla="*/ 4093286 w 5249394"/>
                <a:gd name="connsiteY38" fmla="*/ 347645 h 4584820"/>
                <a:gd name="connsiteX39" fmla="*/ 4054223 w 5249394"/>
                <a:gd name="connsiteY39" fmla="*/ 341888 h 4584820"/>
                <a:gd name="connsiteX40" fmla="*/ 3927326 w 5249394"/>
                <a:gd name="connsiteY40" fmla="*/ 312055 h 4584820"/>
                <a:gd name="connsiteX41" fmla="*/ 3891783 w 5249394"/>
                <a:gd name="connsiteY41" fmla="*/ 285934 h 4584820"/>
                <a:gd name="connsiteX42" fmla="*/ 3824124 w 5249394"/>
                <a:gd name="connsiteY42" fmla="*/ 214896 h 4584820"/>
                <a:gd name="connsiteX43" fmla="*/ 3732341 w 5249394"/>
                <a:gd name="connsiteY43" fmla="*/ 157372 h 4584820"/>
                <a:gd name="connsiteX44" fmla="*/ 3646126 w 5249394"/>
                <a:gd name="connsiteY44" fmla="*/ 156658 h 4584820"/>
                <a:gd name="connsiteX45" fmla="*/ 3505145 w 5249394"/>
                <a:gd name="connsiteY45" fmla="*/ 184159 h 4584820"/>
                <a:gd name="connsiteX46" fmla="*/ 3478881 w 5249394"/>
                <a:gd name="connsiteY46" fmla="*/ 172217 h 4584820"/>
                <a:gd name="connsiteX47" fmla="*/ 3457660 w 5249394"/>
                <a:gd name="connsiteY47" fmla="*/ 150139 h 4584820"/>
                <a:gd name="connsiteX48" fmla="*/ 3457660 w 5249394"/>
                <a:gd name="connsiteY48" fmla="*/ 150139 h 4584820"/>
                <a:gd name="connsiteX49" fmla="*/ 3445908 w 5249394"/>
                <a:gd name="connsiteY49" fmla="*/ 138577 h 4584820"/>
                <a:gd name="connsiteX50" fmla="*/ 3445908 w 5249394"/>
                <a:gd name="connsiteY50" fmla="*/ 138577 h 4584820"/>
                <a:gd name="connsiteX51" fmla="*/ 3439294 w 5249394"/>
                <a:gd name="connsiteY51" fmla="*/ 128871 h 4584820"/>
                <a:gd name="connsiteX52" fmla="*/ 3359501 w 5249394"/>
                <a:gd name="connsiteY52" fmla="*/ 69728 h 4584820"/>
                <a:gd name="connsiteX53" fmla="*/ 3139585 w 5249394"/>
                <a:gd name="connsiteY53" fmla="*/ 72345 h 4584820"/>
                <a:gd name="connsiteX54" fmla="*/ 3047850 w 5249394"/>
                <a:gd name="connsiteY54" fmla="*/ 96278 h 4584820"/>
                <a:gd name="connsiteX55" fmla="*/ 3033766 w 5249394"/>
                <a:gd name="connsiteY55" fmla="*/ 92662 h 4584820"/>
                <a:gd name="connsiteX56" fmla="*/ 2937559 w 5249394"/>
                <a:gd name="connsiteY56" fmla="*/ 41942 h 4584820"/>
                <a:gd name="connsiteX57" fmla="*/ 2900399 w 5249394"/>
                <a:gd name="connsiteY57" fmla="*/ 28238 h 4584820"/>
                <a:gd name="connsiteX58" fmla="*/ 2900399 w 5249394"/>
                <a:gd name="connsiteY58" fmla="*/ 28238 h 4584820"/>
                <a:gd name="connsiteX59" fmla="*/ 2769981 w 5249394"/>
                <a:gd name="connsiteY59" fmla="*/ 1308 h 4584820"/>
                <a:gd name="connsiteX60" fmla="*/ 2598073 w 5249394"/>
                <a:gd name="connsiteY60" fmla="*/ 22434 h 4584820"/>
                <a:gd name="connsiteX61" fmla="*/ 2570000 w 5249394"/>
                <a:gd name="connsiteY61" fmla="*/ 32996 h 4584820"/>
                <a:gd name="connsiteX62" fmla="*/ 2563625 w 5249394"/>
                <a:gd name="connsiteY62" fmla="*/ 34900 h 4584820"/>
                <a:gd name="connsiteX63" fmla="*/ 2446815 w 5249394"/>
                <a:gd name="connsiteY63" fmla="*/ 106223 h 4584820"/>
                <a:gd name="connsiteX64" fmla="*/ 2435110 w 5249394"/>
                <a:gd name="connsiteY64" fmla="*/ 107650 h 4584820"/>
                <a:gd name="connsiteX65" fmla="*/ 2307024 w 5249394"/>
                <a:gd name="connsiteY65" fmla="*/ 101084 h 4584820"/>
                <a:gd name="connsiteX66" fmla="*/ 2291608 w 5249394"/>
                <a:gd name="connsiteY66" fmla="*/ 101607 h 4584820"/>
                <a:gd name="connsiteX67" fmla="*/ 2228611 w 5249394"/>
                <a:gd name="connsiteY67" fmla="*/ 77246 h 4584820"/>
                <a:gd name="connsiteX68" fmla="*/ 2192355 w 5249394"/>
                <a:gd name="connsiteY68" fmla="*/ 74391 h 4584820"/>
                <a:gd name="connsiteX69" fmla="*/ 2192355 w 5249394"/>
                <a:gd name="connsiteY69" fmla="*/ 74391 h 4584820"/>
                <a:gd name="connsiteX70" fmla="*/ 2093816 w 5249394"/>
                <a:gd name="connsiteY70" fmla="*/ 131345 h 4584820"/>
                <a:gd name="connsiteX71" fmla="*/ 2070359 w 5249394"/>
                <a:gd name="connsiteY71" fmla="*/ 148046 h 4584820"/>
                <a:gd name="connsiteX72" fmla="*/ 1846160 w 5249394"/>
                <a:gd name="connsiteY72" fmla="*/ 186110 h 4584820"/>
                <a:gd name="connsiteX73" fmla="*/ 1770174 w 5249394"/>
                <a:gd name="connsiteY73" fmla="*/ 193295 h 4584820"/>
                <a:gd name="connsiteX74" fmla="*/ 1648321 w 5249394"/>
                <a:gd name="connsiteY74" fmla="*/ 252199 h 4584820"/>
                <a:gd name="connsiteX75" fmla="*/ 1611732 w 5249394"/>
                <a:gd name="connsiteY75" fmla="*/ 301921 h 4584820"/>
                <a:gd name="connsiteX76" fmla="*/ 1607021 w 5249394"/>
                <a:gd name="connsiteY76" fmla="*/ 322380 h 4584820"/>
                <a:gd name="connsiteX77" fmla="*/ 1584040 w 5249394"/>
                <a:gd name="connsiteY77" fmla="*/ 321904 h 4584820"/>
                <a:gd name="connsiteX78" fmla="*/ 1319779 w 5249394"/>
                <a:gd name="connsiteY78" fmla="*/ 465692 h 4584820"/>
                <a:gd name="connsiteX79" fmla="*/ 1176466 w 5249394"/>
                <a:gd name="connsiteY79" fmla="*/ 606435 h 4584820"/>
                <a:gd name="connsiteX80" fmla="*/ 1136404 w 5249394"/>
                <a:gd name="connsiteY80" fmla="*/ 618568 h 4584820"/>
                <a:gd name="connsiteX81" fmla="*/ 1053519 w 5249394"/>
                <a:gd name="connsiteY81" fmla="*/ 643405 h 4584820"/>
                <a:gd name="connsiteX82" fmla="*/ 1019356 w 5249394"/>
                <a:gd name="connsiteY82" fmla="*/ 692841 h 4584820"/>
                <a:gd name="connsiteX83" fmla="*/ 1008032 w 5249394"/>
                <a:gd name="connsiteY83" fmla="*/ 702881 h 4584820"/>
                <a:gd name="connsiteX84" fmla="*/ 897360 w 5249394"/>
                <a:gd name="connsiteY84" fmla="*/ 716726 h 4584820"/>
                <a:gd name="connsiteX85" fmla="*/ 696190 w 5249394"/>
                <a:gd name="connsiteY85" fmla="*/ 902718 h 4584820"/>
                <a:gd name="connsiteX86" fmla="*/ 684200 w 5249394"/>
                <a:gd name="connsiteY86" fmla="*/ 913614 h 4584820"/>
                <a:gd name="connsiteX87" fmla="*/ 571387 w 5249394"/>
                <a:gd name="connsiteY87" fmla="*/ 989362 h 4584820"/>
                <a:gd name="connsiteX88" fmla="*/ 551831 w 5249394"/>
                <a:gd name="connsiteY88" fmla="*/ 1019813 h 4584820"/>
                <a:gd name="connsiteX89" fmla="*/ 551831 w 5249394"/>
                <a:gd name="connsiteY89" fmla="*/ 1019813 h 4584820"/>
                <a:gd name="connsiteX90" fmla="*/ 551831 w 5249394"/>
                <a:gd name="connsiteY90" fmla="*/ 1019813 h 4584820"/>
                <a:gd name="connsiteX91" fmla="*/ 539889 w 5249394"/>
                <a:gd name="connsiteY91" fmla="*/ 1114023 h 4584820"/>
                <a:gd name="connsiteX92" fmla="*/ 539889 w 5249394"/>
                <a:gd name="connsiteY92" fmla="*/ 1114023 h 4584820"/>
                <a:gd name="connsiteX93" fmla="*/ 538271 w 5249394"/>
                <a:gd name="connsiteY93" fmla="*/ 1120351 h 4584820"/>
                <a:gd name="connsiteX94" fmla="*/ 519191 w 5249394"/>
                <a:gd name="connsiteY94" fmla="*/ 1150564 h 4584820"/>
                <a:gd name="connsiteX95" fmla="*/ 515670 w 5249394"/>
                <a:gd name="connsiteY95" fmla="*/ 1194719 h 4584820"/>
                <a:gd name="connsiteX96" fmla="*/ 515670 w 5249394"/>
                <a:gd name="connsiteY96" fmla="*/ 1194719 h 4584820"/>
                <a:gd name="connsiteX97" fmla="*/ 515670 w 5249394"/>
                <a:gd name="connsiteY97" fmla="*/ 1194719 h 4584820"/>
                <a:gd name="connsiteX98" fmla="*/ 464283 w 5249394"/>
                <a:gd name="connsiteY98" fmla="*/ 1200619 h 4584820"/>
                <a:gd name="connsiteX99" fmla="*/ 322161 w 5249394"/>
                <a:gd name="connsiteY99" fmla="*/ 1323329 h 4584820"/>
                <a:gd name="connsiteX100" fmla="*/ 317641 w 5249394"/>
                <a:gd name="connsiteY100" fmla="*/ 1333225 h 4584820"/>
                <a:gd name="connsiteX101" fmla="*/ 241893 w 5249394"/>
                <a:gd name="connsiteY101" fmla="*/ 1470114 h 4584820"/>
                <a:gd name="connsiteX102" fmla="*/ 199356 w 5249394"/>
                <a:gd name="connsiteY102" fmla="*/ 1526544 h 4584820"/>
                <a:gd name="connsiteX103" fmla="*/ 166716 w 5249394"/>
                <a:gd name="connsiteY103" fmla="*/ 1578692 h 4584820"/>
                <a:gd name="connsiteX104" fmla="*/ 188412 w 5249394"/>
                <a:gd name="connsiteY104" fmla="*/ 1666431 h 4584820"/>
                <a:gd name="connsiteX105" fmla="*/ 141022 w 5249394"/>
                <a:gd name="connsiteY105" fmla="*/ 1711775 h 4584820"/>
                <a:gd name="connsiteX106" fmla="*/ 82308 w 5249394"/>
                <a:gd name="connsiteY106" fmla="*/ 1868695 h 4584820"/>
                <a:gd name="connsiteX107" fmla="*/ 128604 w 5249394"/>
                <a:gd name="connsiteY107" fmla="*/ 1994830 h 4584820"/>
                <a:gd name="connsiteX108" fmla="*/ 125701 w 5249394"/>
                <a:gd name="connsiteY108" fmla="*/ 2014862 h 4584820"/>
                <a:gd name="connsiteX109" fmla="*/ 92966 w 5249394"/>
                <a:gd name="connsiteY109" fmla="*/ 2089944 h 4584820"/>
                <a:gd name="connsiteX110" fmla="*/ 130317 w 5249394"/>
                <a:gd name="connsiteY110" fmla="*/ 2163122 h 4584820"/>
                <a:gd name="connsiteX111" fmla="*/ 151347 w 5249394"/>
                <a:gd name="connsiteY111" fmla="*/ 2239822 h 4584820"/>
                <a:gd name="connsiteX112" fmla="*/ 93537 w 5249394"/>
                <a:gd name="connsiteY112" fmla="*/ 2316236 h 4584820"/>
                <a:gd name="connsiteX113" fmla="*/ 78882 w 5249394"/>
                <a:gd name="connsiteY113" fmla="*/ 2325942 h 4584820"/>
                <a:gd name="connsiteX114" fmla="*/ 9320 w 5249394"/>
                <a:gd name="connsiteY114" fmla="*/ 2432332 h 4584820"/>
                <a:gd name="connsiteX115" fmla="*/ 53950 w 5249394"/>
                <a:gd name="connsiteY115" fmla="*/ 2585398 h 4584820"/>
                <a:gd name="connsiteX116" fmla="*/ 122418 w 5249394"/>
                <a:gd name="connsiteY116" fmla="*/ 2624319 h 4584820"/>
                <a:gd name="connsiteX117" fmla="*/ 126748 w 5249394"/>
                <a:gd name="connsiteY117" fmla="*/ 2636309 h 4584820"/>
                <a:gd name="connsiteX118" fmla="*/ 92728 w 5249394"/>
                <a:gd name="connsiteY118" fmla="*/ 2708774 h 4584820"/>
                <a:gd name="connsiteX119" fmla="*/ 79644 w 5249394"/>
                <a:gd name="connsiteY119" fmla="*/ 2743270 h 4584820"/>
                <a:gd name="connsiteX120" fmla="*/ 79644 w 5249394"/>
                <a:gd name="connsiteY120" fmla="*/ 2743270 h 4584820"/>
                <a:gd name="connsiteX121" fmla="*/ 79644 w 5249394"/>
                <a:gd name="connsiteY121" fmla="*/ 2743270 h 4584820"/>
                <a:gd name="connsiteX122" fmla="*/ 60278 w 5249394"/>
                <a:gd name="connsiteY122" fmla="*/ 2814069 h 4584820"/>
                <a:gd name="connsiteX123" fmla="*/ 57091 w 5249394"/>
                <a:gd name="connsiteY123" fmla="*/ 2831579 h 4584820"/>
                <a:gd name="connsiteX124" fmla="*/ 57091 w 5249394"/>
                <a:gd name="connsiteY124" fmla="*/ 2831579 h 4584820"/>
                <a:gd name="connsiteX125" fmla="*/ 52428 w 5249394"/>
                <a:gd name="connsiteY125" fmla="*/ 2900475 h 4584820"/>
                <a:gd name="connsiteX126" fmla="*/ 55140 w 5249394"/>
                <a:gd name="connsiteY126" fmla="*/ 2933924 h 4584820"/>
                <a:gd name="connsiteX127" fmla="*/ 55140 w 5249394"/>
                <a:gd name="connsiteY127" fmla="*/ 2933924 h 4584820"/>
                <a:gd name="connsiteX128" fmla="*/ 74267 w 5249394"/>
                <a:gd name="connsiteY128" fmla="*/ 3001584 h 4584820"/>
                <a:gd name="connsiteX129" fmla="*/ 67416 w 5249394"/>
                <a:gd name="connsiteY129" fmla="*/ 3026801 h 4584820"/>
                <a:gd name="connsiteX130" fmla="*/ 89683 w 5249394"/>
                <a:gd name="connsiteY130" fmla="*/ 3038268 h 4584820"/>
                <a:gd name="connsiteX131" fmla="*/ 97391 w 5249394"/>
                <a:gd name="connsiteY131" fmla="*/ 3040029 h 4584820"/>
                <a:gd name="connsiteX132" fmla="*/ 97391 w 5249394"/>
                <a:gd name="connsiteY132" fmla="*/ 3040029 h 4584820"/>
                <a:gd name="connsiteX133" fmla="*/ 131792 w 5249394"/>
                <a:gd name="connsiteY133" fmla="*/ 3078283 h 4584820"/>
                <a:gd name="connsiteX134" fmla="*/ 283668 w 5249394"/>
                <a:gd name="connsiteY134" fmla="*/ 3153270 h 4584820"/>
                <a:gd name="connsiteX135" fmla="*/ 283668 w 5249394"/>
                <a:gd name="connsiteY135" fmla="*/ 3153270 h 4584820"/>
                <a:gd name="connsiteX136" fmla="*/ 324921 w 5249394"/>
                <a:gd name="connsiteY136" fmla="*/ 3159551 h 4584820"/>
                <a:gd name="connsiteX137" fmla="*/ 321400 w 5249394"/>
                <a:gd name="connsiteY137" fmla="*/ 3166259 h 4584820"/>
                <a:gd name="connsiteX138" fmla="*/ 225763 w 5249394"/>
                <a:gd name="connsiteY138" fmla="*/ 3288018 h 4584820"/>
                <a:gd name="connsiteX139" fmla="*/ 218388 w 5249394"/>
                <a:gd name="connsiteY139" fmla="*/ 3319325 h 4584820"/>
                <a:gd name="connsiteX140" fmla="*/ 218388 w 5249394"/>
                <a:gd name="connsiteY140" fmla="*/ 3319325 h 4584820"/>
                <a:gd name="connsiteX141" fmla="*/ 218388 w 5249394"/>
                <a:gd name="connsiteY141" fmla="*/ 3319325 h 4584820"/>
                <a:gd name="connsiteX142" fmla="*/ 216532 w 5249394"/>
                <a:gd name="connsiteY142" fmla="*/ 3322846 h 4584820"/>
                <a:gd name="connsiteX143" fmla="*/ 235612 w 5249394"/>
                <a:gd name="connsiteY143" fmla="*/ 3493755 h 4584820"/>
                <a:gd name="connsiteX144" fmla="*/ 235612 w 5249394"/>
                <a:gd name="connsiteY144" fmla="*/ 3493755 h 4584820"/>
                <a:gd name="connsiteX145" fmla="*/ 248697 w 5249394"/>
                <a:gd name="connsiteY145" fmla="*/ 3527775 h 4584820"/>
                <a:gd name="connsiteX146" fmla="*/ 292709 w 5249394"/>
                <a:gd name="connsiteY146" fmla="*/ 3616988 h 4584820"/>
                <a:gd name="connsiteX147" fmla="*/ 287617 w 5249394"/>
                <a:gd name="connsiteY147" fmla="*/ 3642824 h 4584820"/>
                <a:gd name="connsiteX148" fmla="*/ 309171 w 5249394"/>
                <a:gd name="connsiteY148" fmla="*/ 3653245 h 4584820"/>
                <a:gd name="connsiteX149" fmla="*/ 315642 w 5249394"/>
                <a:gd name="connsiteY149" fmla="*/ 3654672 h 4584820"/>
                <a:gd name="connsiteX150" fmla="*/ 459573 w 5249394"/>
                <a:gd name="connsiteY150" fmla="*/ 3836619 h 4584820"/>
                <a:gd name="connsiteX151" fmla="*/ 459573 w 5249394"/>
                <a:gd name="connsiteY151" fmla="*/ 3836619 h 4584820"/>
                <a:gd name="connsiteX152" fmla="*/ 459573 w 5249394"/>
                <a:gd name="connsiteY152" fmla="*/ 3836619 h 4584820"/>
                <a:gd name="connsiteX153" fmla="*/ 489691 w 5249394"/>
                <a:gd name="connsiteY153" fmla="*/ 3866214 h 4584820"/>
                <a:gd name="connsiteX154" fmla="*/ 489691 w 5249394"/>
                <a:gd name="connsiteY154" fmla="*/ 3866214 h 4584820"/>
                <a:gd name="connsiteX155" fmla="*/ 489691 w 5249394"/>
                <a:gd name="connsiteY155" fmla="*/ 3866214 h 4584820"/>
                <a:gd name="connsiteX156" fmla="*/ 494021 w 5249394"/>
                <a:gd name="connsiteY156" fmla="*/ 3871305 h 4584820"/>
                <a:gd name="connsiteX157" fmla="*/ 937613 w 5249394"/>
                <a:gd name="connsiteY157" fmla="*/ 4163877 h 4584820"/>
                <a:gd name="connsiteX158" fmla="*/ 1270580 w 5249394"/>
                <a:gd name="connsiteY158" fmla="*/ 4240386 h 4584820"/>
                <a:gd name="connsiteX159" fmla="*/ 1508149 w 5249394"/>
                <a:gd name="connsiteY159" fmla="*/ 4222877 h 4584820"/>
                <a:gd name="connsiteX160" fmla="*/ 1531226 w 5249394"/>
                <a:gd name="connsiteY160" fmla="*/ 4225018 h 4584820"/>
                <a:gd name="connsiteX161" fmla="*/ 1531226 w 5249394"/>
                <a:gd name="connsiteY161" fmla="*/ 4225018 h 4584820"/>
                <a:gd name="connsiteX162" fmla="*/ 1531226 w 5249394"/>
                <a:gd name="connsiteY162" fmla="*/ 4225018 h 4584820"/>
                <a:gd name="connsiteX163" fmla="*/ 1534271 w 5249394"/>
                <a:gd name="connsiteY163" fmla="*/ 4227730 h 4584820"/>
                <a:gd name="connsiteX164" fmla="*/ 1935897 w 5249394"/>
                <a:gd name="connsiteY164" fmla="*/ 4315754 h 4584820"/>
                <a:gd name="connsiteX165" fmla="*/ 2274717 w 5249394"/>
                <a:gd name="connsiteY165" fmla="*/ 4122625 h 4584820"/>
                <a:gd name="connsiteX166" fmla="*/ 2295557 w 5249394"/>
                <a:gd name="connsiteY166" fmla="*/ 4128620 h 4584820"/>
                <a:gd name="connsiteX167" fmla="*/ 2296841 w 5249394"/>
                <a:gd name="connsiteY167" fmla="*/ 4228872 h 4584820"/>
                <a:gd name="connsiteX168" fmla="*/ 2272052 w 5249394"/>
                <a:gd name="connsiteY168" fmla="*/ 4255374 h 4584820"/>
                <a:gd name="connsiteX169" fmla="*/ 2294415 w 5249394"/>
                <a:gd name="connsiteY169" fmla="*/ 4270267 h 4584820"/>
                <a:gd name="connsiteX170" fmla="*/ 2294415 w 5249394"/>
                <a:gd name="connsiteY170" fmla="*/ 4270267 h 4584820"/>
                <a:gd name="connsiteX171" fmla="*/ 2252211 w 5249394"/>
                <a:gd name="connsiteY171" fmla="*/ 4465537 h 4584820"/>
                <a:gd name="connsiteX172" fmla="*/ 2234083 w 5249394"/>
                <a:gd name="connsiteY172" fmla="*/ 4503506 h 4584820"/>
                <a:gd name="connsiteX173" fmla="*/ 2234083 w 5249394"/>
                <a:gd name="connsiteY173" fmla="*/ 4503506 h 4584820"/>
                <a:gd name="connsiteX174" fmla="*/ 2234083 w 5249394"/>
                <a:gd name="connsiteY174" fmla="*/ 4503506 h 4584820"/>
                <a:gd name="connsiteX175" fmla="*/ 2173466 w 5249394"/>
                <a:gd name="connsiteY175" fmla="*/ 4584821 h 4584820"/>
                <a:gd name="connsiteX176" fmla="*/ 2695660 w 5249394"/>
                <a:gd name="connsiteY176" fmla="*/ 4584821 h 4584820"/>
                <a:gd name="connsiteX177" fmla="*/ 2696897 w 5249394"/>
                <a:gd name="connsiteY177" fmla="*/ 4526582 h 4584820"/>
                <a:gd name="connsiteX178" fmla="*/ 2733867 w 5249394"/>
                <a:gd name="connsiteY178" fmla="*/ 4385506 h 4584820"/>
                <a:gd name="connsiteX179" fmla="*/ 2744620 w 5249394"/>
                <a:gd name="connsiteY179" fmla="*/ 4384793 h 4584820"/>
                <a:gd name="connsiteX180" fmla="*/ 2771408 w 5249394"/>
                <a:gd name="connsiteY180" fmla="*/ 4367807 h 4584820"/>
                <a:gd name="connsiteX181" fmla="*/ 2752424 w 5249394"/>
                <a:gd name="connsiteY181" fmla="*/ 4343921 h 4584820"/>
                <a:gd name="connsiteX182" fmla="*/ 2752424 w 5249394"/>
                <a:gd name="connsiteY182" fmla="*/ 4343921 h 4584820"/>
                <a:gd name="connsiteX183" fmla="*/ 2752424 w 5249394"/>
                <a:gd name="connsiteY183" fmla="*/ 4343921 h 4584820"/>
                <a:gd name="connsiteX184" fmla="*/ 2817942 w 5249394"/>
                <a:gd name="connsiteY184" fmla="*/ 4233535 h 4584820"/>
                <a:gd name="connsiteX185" fmla="*/ 2855197 w 5249394"/>
                <a:gd name="connsiteY185" fmla="*/ 4166256 h 4584820"/>
                <a:gd name="connsiteX186" fmla="*/ 2867140 w 5249394"/>
                <a:gd name="connsiteY186" fmla="*/ 4164543 h 4584820"/>
                <a:gd name="connsiteX187" fmla="*/ 2892310 w 5249394"/>
                <a:gd name="connsiteY187" fmla="*/ 4147462 h 4584820"/>
                <a:gd name="connsiteX188" fmla="*/ 2870328 w 5249394"/>
                <a:gd name="connsiteY188" fmla="*/ 4125051 h 4584820"/>
                <a:gd name="connsiteX189" fmla="*/ 2877512 w 5249394"/>
                <a:gd name="connsiteY189" fmla="*/ 3996822 h 4584820"/>
                <a:gd name="connsiteX190" fmla="*/ 2758133 w 5249394"/>
                <a:gd name="connsiteY190" fmla="*/ 3805882 h 4584820"/>
                <a:gd name="connsiteX191" fmla="*/ 2758133 w 5249394"/>
                <a:gd name="connsiteY191" fmla="*/ 3805882 h 4584820"/>
                <a:gd name="connsiteX192" fmla="*/ 2758133 w 5249394"/>
                <a:gd name="connsiteY192" fmla="*/ 3805882 h 4584820"/>
                <a:gd name="connsiteX193" fmla="*/ 2764890 w 5249394"/>
                <a:gd name="connsiteY193" fmla="*/ 3799507 h 4584820"/>
                <a:gd name="connsiteX194" fmla="*/ 2825983 w 5249394"/>
                <a:gd name="connsiteY194" fmla="*/ 3795986 h 4584820"/>
                <a:gd name="connsiteX195" fmla="*/ 3014020 w 5249394"/>
                <a:gd name="connsiteY195" fmla="*/ 3670897 h 4584820"/>
                <a:gd name="connsiteX196" fmla="*/ 3014020 w 5249394"/>
                <a:gd name="connsiteY196" fmla="*/ 3670897 h 4584820"/>
                <a:gd name="connsiteX197" fmla="*/ 3014020 w 5249394"/>
                <a:gd name="connsiteY197" fmla="*/ 3670897 h 4584820"/>
                <a:gd name="connsiteX198" fmla="*/ 3017827 w 5249394"/>
                <a:gd name="connsiteY198" fmla="*/ 3667233 h 4584820"/>
                <a:gd name="connsiteX199" fmla="*/ 3050372 w 5249394"/>
                <a:gd name="connsiteY199" fmla="*/ 3600668 h 4584820"/>
                <a:gd name="connsiteX200" fmla="*/ 3067025 w 5249394"/>
                <a:gd name="connsiteY200" fmla="*/ 3554087 h 4584820"/>
                <a:gd name="connsiteX201" fmla="*/ 3067025 w 5249394"/>
                <a:gd name="connsiteY201" fmla="*/ 3554087 h 4584820"/>
                <a:gd name="connsiteX202" fmla="*/ 3067025 w 5249394"/>
                <a:gd name="connsiteY202" fmla="*/ 3554087 h 4584820"/>
                <a:gd name="connsiteX203" fmla="*/ 3084915 w 5249394"/>
                <a:gd name="connsiteY203" fmla="*/ 3480433 h 4584820"/>
                <a:gd name="connsiteX204" fmla="*/ 3091386 w 5249394"/>
                <a:gd name="connsiteY204" fmla="*/ 3473629 h 4584820"/>
                <a:gd name="connsiteX205" fmla="*/ 3302643 w 5249394"/>
                <a:gd name="connsiteY205" fmla="*/ 3430188 h 4584820"/>
                <a:gd name="connsiteX206" fmla="*/ 3372872 w 5249394"/>
                <a:gd name="connsiteY206" fmla="*/ 3455358 h 4584820"/>
                <a:gd name="connsiteX207" fmla="*/ 3563336 w 5249394"/>
                <a:gd name="connsiteY207" fmla="*/ 3463303 h 4584820"/>
                <a:gd name="connsiteX208" fmla="*/ 3734197 w 5249394"/>
                <a:gd name="connsiteY208" fmla="*/ 3376660 h 4584820"/>
                <a:gd name="connsiteX209" fmla="*/ 3781302 w 5249394"/>
                <a:gd name="connsiteY209" fmla="*/ 3322180 h 4584820"/>
                <a:gd name="connsiteX210" fmla="*/ 3781302 w 5249394"/>
                <a:gd name="connsiteY210" fmla="*/ 3322180 h 4584820"/>
                <a:gd name="connsiteX211" fmla="*/ 3821697 w 5249394"/>
                <a:gd name="connsiteY211" fmla="*/ 3253950 h 4584820"/>
                <a:gd name="connsiteX212" fmla="*/ 3821697 w 5249394"/>
                <a:gd name="connsiteY212" fmla="*/ 3253950 h 4584820"/>
                <a:gd name="connsiteX213" fmla="*/ 3841015 w 5249394"/>
                <a:gd name="connsiteY213" fmla="*/ 3176727 h 4584820"/>
                <a:gd name="connsiteX214" fmla="*/ 3841015 w 5249394"/>
                <a:gd name="connsiteY214" fmla="*/ 3176727 h 4584820"/>
                <a:gd name="connsiteX215" fmla="*/ 3841158 w 5249394"/>
                <a:gd name="connsiteY215" fmla="*/ 3096602 h 4584820"/>
                <a:gd name="connsiteX216" fmla="*/ 3868611 w 5249394"/>
                <a:gd name="connsiteY216" fmla="*/ 3037792 h 4584820"/>
                <a:gd name="connsiteX217" fmla="*/ 3899253 w 5249394"/>
                <a:gd name="connsiteY217" fmla="*/ 3017951 h 4584820"/>
                <a:gd name="connsiteX218" fmla="*/ 3899253 w 5249394"/>
                <a:gd name="connsiteY218" fmla="*/ 3017951 h 4584820"/>
                <a:gd name="connsiteX219" fmla="*/ 3957206 w 5249394"/>
                <a:gd name="connsiteY219" fmla="*/ 2994256 h 4584820"/>
                <a:gd name="connsiteX220" fmla="*/ 3957206 w 5249394"/>
                <a:gd name="connsiteY220" fmla="*/ 2994256 h 4584820"/>
                <a:gd name="connsiteX221" fmla="*/ 4025532 w 5249394"/>
                <a:gd name="connsiteY221" fmla="*/ 2894528 h 4584820"/>
                <a:gd name="connsiteX222" fmla="*/ 4105562 w 5249394"/>
                <a:gd name="connsiteY222" fmla="*/ 2925170 h 4584820"/>
                <a:gd name="connsiteX223" fmla="*/ 4177836 w 5249394"/>
                <a:gd name="connsiteY223" fmla="*/ 2885726 h 4584820"/>
                <a:gd name="connsiteX224" fmla="*/ 4249825 w 5249394"/>
                <a:gd name="connsiteY224" fmla="*/ 2922267 h 4584820"/>
                <a:gd name="connsiteX225" fmla="*/ 4288270 w 5249394"/>
                <a:gd name="connsiteY225" fmla="*/ 2905091 h 4584820"/>
                <a:gd name="connsiteX226" fmla="*/ 4300879 w 5249394"/>
                <a:gd name="connsiteY226" fmla="*/ 2900618 h 4584820"/>
                <a:gd name="connsiteX227" fmla="*/ 4496006 w 5249394"/>
                <a:gd name="connsiteY227" fmla="*/ 2893481 h 4584820"/>
                <a:gd name="connsiteX228" fmla="*/ 4682093 w 5249394"/>
                <a:gd name="connsiteY228" fmla="*/ 2841809 h 4584820"/>
                <a:gd name="connsiteX229" fmla="*/ 4710118 w 5249394"/>
                <a:gd name="connsiteY229" fmla="*/ 2840048 h 4584820"/>
                <a:gd name="connsiteX230" fmla="*/ 4737096 w 5249394"/>
                <a:gd name="connsiteY230" fmla="*/ 2826773 h 4584820"/>
                <a:gd name="connsiteX231" fmla="*/ 4726533 w 5249394"/>
                <a:gd name="connsiteY231" fmla="*/ 2800128 h 4584820"/>
                <a:gd name="connsiteX232" fmla="*/ 4726533 w 5249394"/>
                <a:gd name="connsiteY232" fmla="*/ 2800128 h 4584820"/>
                <a:gd name="connsiteX233" fmla="*/ 4738904 w 5249394"/>
                <a:gd name="connsiteY233" fmla="*/ 2787948 h 4584820"/>
                <a:gd name="connsiteX234" fmla="*/ 4829687 w 5249394"/>
                <a:gd name="connsiteY234" fmla="*/ 2737988 h 4584820"/>
                <a:gd name="connsiteX235" fmla="*/ 4844532 w 5249394"/>
                <a:gd name="connsiteY235" fmla="*/ 2736704 h 4584820"/>
                <a:gd name="connsiteX236" fmla="*/ 4966101 w 5249394"/>
                <a:gd name="connsiteY236" fmla="*/ 2736656 h 4584820"/>
                <a:gd name="connsiteX237" fmla="*/ 4986750 w 5249394"/>
                <a:gd name="connsiteY237" fmla="*/ 2722334 h 4584820"/>
                <a:gd name="connsiteX238" fmla="*/ 4978186 w 5249394"/>
                <a:gd name="connsiteY238" fmla="*/ 2699972 h 4584820"/>
                <a:gd name="connsiteX239" fmla="*/ 4963912 w 5249394"/>
                <a:gd name="connsiteY239" fmla="*/ 2695594 h 4584820"/>
                <a:gd name="connsiteX240" fmla="*/ 4963912 w 5249394"/>
                <a:gd name="connsiteY240" fmla="*/ 2695594 h 4584820"/>
                <a:gd name="connsiteX241" fmla="*/ 4991413 w 5249394"/>
                <a:gd name="connsiteY241" fmla="*/ 2625080 h 4584820"/>
                <a:gd name="connsiteX242" fmla="*/ 5003451 w 5249394"/>
                <a:gd name="connsiteY242" fmla="*/ 2621416 h 4584820"/>
                <a:gd name="connsiteX243" fmla="*/ 5063355 w 5249394"/>
                <a:gd name="connsiteY243" fmla="*/ 2621369 h 4584820"/>
                <a:gd name="connsiteX244" fmla="*/ 5089714 w 5249394"/>
                <a:gd name="connsiteY244" fmla="*/ 2606904 h 4584820"/>
                <a:gd name="connsiteX245" fmla="*/ 5077201 w 5249394"/>
                <a:gd name="connsiteY245" fmla="*/ 2581164 h 4584820"/>
                <a:gd name="connsiteX246" fmla="*/ 5120309 w 5249394"/>
                <a:gd name="connsiteY246" fmla="*/ 2523782 h 4584820"/>
                <a:gd name="connsiteX247" fmla="*/ 5147477 w 5249394"/>
                <a:gd name="connsiteY247" fmla="*/ 2523068 h 4584820"/>
                <a:gd name="connsiteX248" fmla="*/ 5164844 w 5249394"/>
                <a:gd name="connsiteY248" fmla="*/ 2508508 h 4584820"/>
                <a:gd name="connsiteX249" fmla="*/ 5155851 w 5249394"/>
                <a:gd name="connsiteY249" fmla="*/ 2486383 h 4584820"/>
                <a:gd name="connsiteX250" fmla="*/ 5140245 w 5249394"/>
                <a:gd name="connsiteY250" fmla="*/ 2482339 h 4584820"/>
                <a:gd name="connsiteX251" fmla="*/ 5140245 w 5249394"/>
                <a:gd name="connsiteY251" fmla="*/ 2482339 h 4584820"/>
                <a:gd name="connsiteX252" fmla="*/ 5140245 w 5249394"/>
                <a:gd name="connsiteY252" fmla="*/ 2482339 h 4584820"/>
                <a:gd name="connsiteX253" fmla="*/ 5172694 w 5249394"/>
                <a:gd name="connsiteY253" fmla="*/ 2374760 h 4584820"/>
                <a:gd name="connsiteX254" fmla="*/ 5192583 w 5249394"/>
                <a:gd name="connsiteY254" fmla="*/ 2245865 h 4584820"/>
                <a:gd name="connsiteX255" fmla="*/ 5197008 w 5249394"/>
                <a:gd name="connsiteY255" fmla="*/ 2231353 h 4584820"/>
                <a:gd name="connsiteX256" fmla="*/ 5237641 w 5249394"/>
                <a:gd name="connsiteY256" fmla="*/ 2181488 h 4584820"/>
                <a:gd name="connsiteX257" fmla="*/ 5249394 w 5249394"/>
                <a:gd name="connsiteY257" fmla="*/ 2159839 h 4584820"/>
                <a:gd name="connsiteX258" fmla="*/ 5249394 w 5249394"/>
                <a:gd name="connsiteY258" fmla="*/ 2140712 h 4584820"/>
                <a:gd name="connsiteX259" fmla="*/ 5249394 w 5249394"/>
                <a:gd name="connsiteY259" fmla="*/ 1905617 h 4584820"/>
                <a:gd name="connsiteX260" fmla="*/ 5249394 w 5249394"/>
                <a:gd name="connsiteY260" fmla="*/ 1886490 h 4584820"/>
                <a:gd name="connsiteX261" fmla="*/ 5249394 w 5249394"/>
                <a:gd name="connsiteY261" fmla="*/ 1837292 h 4584820"/>
                <a:gd name="connsiteX262" fmla="*/ 5248014 w 5249394"/>
                <a:gd name="connsiteY262" fmla="*/ 1842764 h 4584820"/>
                <a:gd name="connsiteX263" fmla="*/ 5249394 w 5249394"/>
                <a:gd name="connsiteY263" fmla="*/ 1837292 h 4584820"/>
                <a:gd name="connsiteX264" fmla="*/ 5249394 w 5249394"/>
                <a:gd name="connsiteY264" fmla="*/ 1818165 h 4584820"/>
                <a:gd name="connsiteX265" fmla="*/ 5215088 w 5249394"/>
                <a:gd name="connsiteY265" fmla="*/ 1737040 h 458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</a:cxnLst>
              <a:rect l="l" t="t" r="r" b="b"/>
              <a:pathLst>
                <a:path w="5249394" h="4584820">
                  <a:moveTo>
                    <a:pt x="5215088" y="1737040"/>
                  </a:moveTo>
                  <a:cubicBezTo>
                    <a:pt x="5214613" y="1721434"/>
                    <a:pt x="5206619" y="1712584"/>
                    <a:pt x="5191251" y="1710252"/>
                  </a:cubicBezTo>
                  <a:cubicBezTo>
                    <a:pt x="5191251" y="1710252"/>
                    <a:pt x="5191251" y="1710252"/>
                    <a:pt x="5191251" y="1710252"/>
                  </a:cubicBezTo>
                  <a:cubicBezTo>
                    <a:pt x="5182163" y="1704257"/>
                    <a:pt x="5181211" y="1697120"/>
                    <a:pt x="5184114" y="1686272"/>
                  </a:cubicBezTo>
                  <a:cubicBezTo>
                    <a:pt x="5202290" y="1618755"/>
                    <a:pt x="5199625" y="1551572"/>
                    <a:pt x="5178261" y="1485102"/>
                  </a:cubicBezTo>
                  <a:cubicBezTo>
                    <a:pt x="5188063" y="1467830"/>
                    <a:pt x="5186588" y="1463405"/>
                    <a:pt x="5165843" y="1448227"/>
                  </a:cubicBezTo>
                  <a:cubicBezTo>
                    <a:pt x="5165843" y="1448227"/>
                    <a:pt x="5165843" y="1448227"/>
                    <a:pt x="5165843" y="1448227"/>
                  </a:cubicBezTo>
                  <a:cubicBezTo>
                    <a:pt x="5158183" y="1428767"/>
                    <a:pt x="5148762" y="1410210"/>
                    <a:pt x="5138294" y="1392130"/>
                  </a:cubicBezTo>
                  <a:cubicBezTo>
                    <a:pt x="5113029" y="1348499"/>
                    <a:pt x="5081626" y="1309816"/>
                    <a:pt x="5045845" y="1274416"/>
                  </a:cubicBezTo>
                  <a:cubicBezTo>
                    <a:pt x="5042943" y="1271514"/>
                    <a:pt x="5037185" y="1269848"/>
                    <a:pt x="5042229" y="1262806"/>
                  </a:cubicBezTo>
                  <a:cubicBezTo>
                    <a:pt x="5056218" y="1243203"/>
                    <a:pt x="5055837" y="1220936"/>
                    <a:pt x="5050889" y="1198668"/>
                  </a:cubicBezTo>
                  <a:cubicBezTo>
                    <a:pt x="5042610" y="1161413"/>
                    <a:pt x="5022103" y="1130343"/>
                    <a:pt x="4999454" y="1100605"/>
                  </a:cubicBezTo>
                  <a:cubicBezTo>
                    <a:pt x="4994982" y="1094753"/>
                    <a:pt x="4991651" y="1088567"/>
                    <a:pt x="4988701" y="1081906"/>
                  </a:cubicBezTo>
                  <a:cubicBezTo>
                    <a:pt x="4966672" y="1032565"/>
                    <a:pt x="4939218" y="986935"/>
                    <a:pt x="4896919" y="951869"/>
                  </a:cubicBezTo>
                  <a:cubicBezTo>
                    <a:pt x="4889306" y="940735"/>
                    <a:pt x="4879266" y="932932"/>
                    <a:pt x="4866229" y="929125"/>
                  </a:cubicBezTo>
                  <a:lnTo>
                    <a:pt x="4866229" y="929125"/>
                  </a:lnTo>
                  <a:cubicBezTo>
                    <a:pt x="4866229" y="929125"/>
                    <a:pt x="4866229" y="929125"/>
                    <a:pt x="4866229" y="929125"/>
                  </a:cubicBezTo>
                  <a:cubicBezTo>
                    <a:pt x="4859949" y="922987"/>
                    <a:pt x="4852146" y="918467"/>
                    <a:pt x="4844152" y="916374"/>
                  </a:cubicBezTo>
                  <a:cubicBezTo>
                    <a:pt x="4817269" y="909284"/>
                    <a:pt x="4800093" y="890062"/>
                    <a:pt x="4783535" y="870030"/>
                  </a:cubicBezTo>
                  <a:cubicBezTo>
                    <a:pt x="4755605" y="836201"/>
                    <a:pt x="4733099" y="799040"/>
                    <a:pt x="4730387" y="754315"/>
                  </a:cubicBezTo>
                  <a:cubicBezTo>
                    <a:pt x="4728151" y="717726"/>
                    <a:pt x="4710689" y="692936"/>
                    <a:pt x="4680666" y="675094"/>
                  </a:cubicBezTo>
                  <a:cubicBezTo>
                    <a:pt x="4661729" y="663817"/>
                    <a:pt x="4641031" y="657061"/>
                    <a:pt x="4619382" y="653349"/>
                  </a:cubicBezTo>
                  <a:cubicBezTo>
                    <a:pt x="4611198" y="651922"/>
                    <a:pt x="4606393" y="648496"/>
                    <a:pt x="4602824" y="640312"/>
                  </a:cubicBezTo>
                  <a:cubicBezTo>
                    <a:pt x="4585505" y="600250"/>
                    <a:pt x="4564617" y="562090"/>
                    <a:pt x="4539971" y="525977"/>
                  </a:cubicBezTo>
                  <a:cubicBezTo>
                    <a:pt x="4539971" y="525977"/>
                    <a:pt x="4539971" y="525977"/>
                    <a:pt x="4539971" y="525977"/>
                  </a:cubicBezTo>
                  <a:cubicBezTo>
                    <a:pt x="4536259" y="517936"/>
                    <a:pt x="4536878" y="509276"/>
                    <a:pt x="4536783" y="500854"/>
                  </a:cubicBezTo>
                  <a:cubicBezTo>
                    <a:pt x="4536640" y="491528"/>
                    <a:pt x="4536450" y="482536"/>
                    <a:pt x="4526791" y="477540"/>
                  </a:cubicBezTo>
                  <a:cubicBezTo>
                    <a:pt x="4517513" y="472734"/>
                    <a:pt x="4509377" y="476065"/>
                    <a:pt x="4501716" y="481632"/>
                  </a:cubicBezTo>
                  <a:cubicBezTo>
                    <a:pt x="4501716" y="481632"/>
                    <a:pt x="4501716" y="481632"/>
                    <a:pt x="4501716" y="481632"/>
                  </a:cubicBezTo>
                  <a:cubicBezTo>
                    <a:pt x="4501716" y="481632"/>
                    <a:pt x="4501716" y="481632"/>
                    <a:pt x="4501716" y="481632"/>
                  </a:cubicBezTo>
                  <a:cubicBezTo>
                    <a:pt x="4463652" y="431910"/>
                    <a:pt x="4416975" y="430959"/>
                    <a:pt x="4364066" y="478777"/>
                  </a:cubicBezTo>
                  <a:cubicBezTo>
                    <a:pt x="4363543" y="478063"/>
                    <a:pt x="4362781" y="477445"/>
                    <a:pt x="4362591" y="476683"/>
                  </a:cubicBezTo>
                  <a:cubicBezTo>
                    <a:pt x="4362020" y="474019"/>
                    <a:pt x="4361544" y="471354"/>
                    <a:pt x="4361164" y="468642"/>
                  </a:cubicBezTo>
                  <a:cubicBezTo>
                    <a:pt x="4357262" y="438191"/>
                    <a:pt x="4344177" y="412307"/>
                    <a:pt x="4321387" y="391848"/>
                  </a:cubicBezTo>
                  <a:cubicBezTo>
                    <a:pt x="4291982" y="365488"/>
                    <a:pt x="4256011" y="355258"/>
                    <a:pt x="4217661" y="353117"/>
                  </a:cubicBezTo>
                  <a:cubicBezTo>
                    <a:pt x="4190493" y="351595"/>
                    <a:pt x="4163182" y="352451"/>
                    <a:pt x="4135918" y="352261"/>
                  </a:cubicBezTo>
                  <a:cubicBezTo>
                    <a:pt x="4127116" y="335322"/>
                    <a:pt x="4114507" y="330469"/>
                    <a:pt x="4102469" y="339557"/>
                  </a:cubicBezTo>
                  <a:cubicBezTo>
                    <a:pt x="4099234" y="341983"/>
                    <a:pt x="4096331" y="344933"/>
                    <a:pt x="4093286" y="347645"/>
                  </a:cubicBezTo>
                  <a:cubicBezTo>
                    <a:pt x="4093286" y="347645"/>
                    <a:pt x="4093286" y="347645"/>
                    <a:pt x="4093286" y="347645"/>
                  </a:cubicBezTo>
                  <a:cubicBezTo>
                    <a:pt x="4080249" y="345742"/>
                    <a:pt x="4067212" y="343982"/>
                    <a:pt x="4054223" y="341888"/>
                  </a:cubicBezTo>
                  <a:cubicBezTo>
                    <a:pt x="4011210" y="334894"/>
                    <a:pt x="3968245" y="327900"/>
                    <a:pt x="3927326" y="312055"/>
                  </a:cubicBezTo>
                  <a:cubicBezTo>
                    <a:pt x="3913052" y="306536"/>
                    <a:pt x="3901347" y="298447"/>
                    <a:pt x="3891783" y="285934"/>
                  </a:cubicBezTo>
                  <a:cubicBezTo>
                    <a:pt x="3871847" y="259860"/>
                    <a:pt x="3848866" y="236450"/>
                    <a:pt x="3824124" y="214896"/>
                  </a:cubicBezTo>
                  <a:cubicBezTo>
                    <a:pt x="3796575" y="190916"/>
                    <a:pt x="3767075" y="169790"/>
                    <a:pt x="3732341" y="157372"/>
                  </a:cubicBezTo>
                  <a:cubicBezTo>
                    <a:pt x="3703841" y="147189"/>
                    <a:pt x="3675721" y="145096"/>
                    <a:pt x="3646126" y="156658"/>
                  </a:cubicBezTo>
                  <a:cubicBezTo>
                    <a:pt x="3601019" y="174263"/>
                    <a:pt x="3553725" y="182922"/>
                    <a:pt x="3505145" y="184159"/>
                  </a:cubicBezTo>
                  <a:cubicBezTo>
                    <a:pt x="3493868" y="184445"/>
                    <a:pt x="3485542" y="182589"/>
                    <a:pt x="3478881" y="172217"/>
                  </a:cubicBezTo>
                  <a:cubicBezTo>
                    <a:pt x="3473409" y="163795"/>
                    <a:pt x="3467461" y="154850"/>
                    <a:pt x="3457660" y="150139"/>
                  </a:cubicBezTo>
                  <a:cubicBezTo>
                    <a:pt x="3457660" y="150139"/>
                    <a:pt x="3457660" y="150139"/>
                    <a:pt x="3457660" y="150139"/>
                  </a:cubicBezTo>
                  <a:cubicBezTo>
                    <a:pt x="3454424" y="145572"/>
                    <a:pt x="3451570" y="140623"/>
                    <a:pt x="3445908" y="138577"/>
                  </a:cubicBezTo>
                  <a:cubicBezTo>
                    <a:pt x="3445908" y="138577"/>
                    <a:pt x="3445908" y="138577"/>
                    <a:pt x="3445908" y="138577"/>
                  </a:cubicBezTo>
                  <a:cubicBezTo>
                    <a:pt x="3446241" y="133629"/>
                    <a:pt x="3442101" y="131535"/>
                    <a:pt x="3439294" y="128871"/>
                  </a:cubicBezTo>
                  <a:cubicBezTo>
                    <a:pt x="3415171" y="105842"/>
                    <a:pt x="3388954" y="85573"/>
                    <a:pt x="3359501" y="69728"/>
                  </a:cubicBezTo>
                  <a:cubicBezTo>
                    <a:pt x="3285752" y="30142"/>
                    <a:pt x="3210813" y="26192"/>
                    <a:pt x="3139585" y="72345"/>
                  </a:cubicBezTo>
                  <a:cubicBezTo>
                    <a:pt x="3109942" y="91520"/>
                    <a:pt x="3081014" y="98086"/>
                    <a:pt x="3047850" y="96278"/>
                  </a:cubicBezTo>
                  <a:cubicBezTo>
                    <a:pt x="3042807" y="95993"/>
                    <a:pt x="3038239" y="95660"/>
                    <a:pt x="3033766" y="92662"/>
                  </a:cubicBezTo>
                  <a:cubicBezTo>
                    <a:pt x="3003553" y="72250"/>
                    <a:pt x="2970817" y="56549"/>
                    <a:pt x="2937559" y="41942"/>
                  </a:cubicBezTo>
                  <a:cubicBezTo>
                    <a:pt x="2929185" y="20150"/>
                    <a:pt x="2918622" y="16296"/>
                    <a:pt x="2900399" y="28238"/>
                  </a:cubicBezTo>
                  <a:lnTo>
                    <a:pt x="2900399" y="28238"/>
                  </a:lnTo>
                  <a:cubicBezTo>
                    <a:pt x="2857957" y="14202"/>
                    <a:pt x="2814564" y="4496"/>
                    <a:pt x="2769981" y="1308"/>
                  </a:cubicBezTo>
                  <a:cubicBezTo>
                    <a:pt x="2711409" y="-2832"/>
                    <a:pt x="2653789" y="2497"/>
                    <a:pt x="2598073" y="22434"/>
                  </a:cubicBezTo>
                  <a:cubicBezTo>
                    <a:pt x="2586511" y="20102"/>
                    <a:pt x="2576852" y="22814"/>
                    <a:pt x="2570000" y="32996"/>
                  </a:cubicBezTo>
                  <a:cubicBezTo>
                    <a:pt x="2567859" y="33615"/>
                    <a:pt x="2565623" y="34043"/>
                    <a:pt x="2563625" y="34900"/>
                  </a:cubicBezTo>
                  <a:cubicBezTo>
                    <a:pt x="2521088" y="52790"/>
                    <a:pt x="2482548" y="77199"/>
                    <a:pt x="2446815" y="106223"/>
                  </a:cubicBezTo>
                  <a:cubicBezTo>
                    <a:pt x="2443294" y="109077"/>
                    <a:pt x="2440820" y="113693"/>
                    <a:pt x="2435110" y="107650"/>
                  </a:cubicBezTo>
                  <a:cubicBezTo>
                    <a:pt x="2395904" y="66208"/>
                    <a:pt x="2347705" y="69300"/>
                    <a:pt x="2307024" y="101084"/>
                  </a:cubicBezTo>
                  <a:cubicBezTo>
                    <a:pt x="2301409" y="105461"/>
                    <a:pt x="2297555" y="105128"/>
                    <a:pt x="2291608" y="101607"/>
                  </a:cubicBezTo>
                  <a:cubicBezTo>
                    <a:pt x="2272052" y="89998"/>
                    <a:pt x="2251117" y="81433"/>
                    <a:pt x="2228611" y="77246"/>
                  </a:cubicBezTo>
                  <a:cubicBezTo>
                    <a:pt x="2214861" y="62211"/>
                    <a:pt x="2207676" y="61640"/>
                    <a:pt x="2192355" y="74391"/>
                  </a:cubicBezTo>
                  <a:lnTo>
                    <a:pt x="2192355" y="74391"/>
                  </a:lnTo>
                  <a:cubicBezTo>
                    <a:pt x="2148962" y="75105"/>
                    <a:pt x="2117511" y="96944"/>
                    <a:pt x="2093816" y="131345"/>
                  </a:cubicBezTo>
                  <a:cubicBezTo>
                    <a:pt x="2087678" y="140290"/>
                    <a:pt x="2080398" y="145191"/>
                    <a:pt x="2070359" y="148046"/>
                  </a:cubicBezTo>
                  <a:cubicBezTo>
                    <a:pt x="1997038" y="169076"/>
                    <a:pt x="1921718" y="178497"/>
                    <a:pt x="1846160" y="186110"/>
                  </a:cubicBezTo>
                  <a:cubicBezTo>
                    <a:pt x="1820800" y="188679"/>
                    <a:pt x="1794488" y="186967"/>
                    <a:pt x="1770174" y="193295"/>
                  </a:cubicBezTo>
                  <a:cubicBezTo>
                    <a:pt x="1726115" y="204762"/>
                    <a:pt x="1684530" y="223651"/>
                    <a:pt x="1648321" y="252199"/>
                  </a:cubicBezTo>
                  <a:cubicBezTo>
                    <a:pt x="1631715" y="265284"/>
                    <a:pt x="1618060" y="280700"/>
                    <a:pt x="1611732" y="301921"/>
                  </a:cubicBezTo>
                  <a:cubicBezTo>
                    <a:pt x="1609638" y="308915"/>
                    <a:pt x="1615253" y="319145"/>
                    <a:pt x="1607021" y="322380"/>
                  </a:cubicBezTo>
                  <a:cubicBezTo>
                    <a:pt x="1600408" y="324950"/>
                    <a:pt x="1591795" y="322000"/>
                    <a:pt x="1584040" y="321904"/>
                  </a:cubicBezTo>
                  <a:cubicBezTo>
                    <a:pt x="1469228" y="320715"/>
                    <a:pt x="1378540" y="362300"/>
                    <a:pt x="1319779" y="465692"/>
                  </a:cubicBezTo>
                  <a:cubicBezTo>
                    <a:pt x="1285711" y="525691"/>
                    <a:pt x="1237227" y="572796"/>
                    <a:pt x="1176466" y="606435"/>
                  </a:cubicBezTo>
                  <a:cubicBezTo>
                    <a:pt x="1164191" y="613239"/>
                    <a:pt x="1150916" y="617188"/>
                    <a:pt x="1136404" y="618568"/>
                  </a:cubicBezTo>
                  <a:cubicBezTo>
                    <a:pt x="1107332" y="621328"/>
                    <a:pt x="1078927" y="628037"/>
                    <a:pt x="1053519" y="643405"/>
                  </a:cubicBezTo>
                  <a:cubicBezTo>
                    <a:pt x="1034867" y="654682"/>
                    <a:pt x="1020403" y="669622"/>
                    <a:pt x="1019356" y="692841"/>
                  </a:cubicBezTo>
                  <a:cubicBezTo>
                    <a:pt x="1018975" y="701691"/>
                    <a:pt x="1015883" y="703071"/>
                    <a:pt x="1008032" y="702881"/>
                  </a:cubicBezTo>
                  <a:cubicBezTo>
                    <a:pt x="970491" y="701881"/>
                    <a:pt x="933521" y="706877"/>
                    <a:pt x="897360" y="716726"/>
                  </a:cubicBezTo>
                  <a:cubicBezTo>
                    <a:pt x="798107" y="743800"/>
                    <a:pt x="726404" y="801039"/>
                    <a:pt x="696190" y="902718"/>
                  </a:cubicBezTo>
                  <a:cubicBezTo>
                    <a:pt x="694144" y="909570"/>
                    <a:pt x="689862" y="911425"/>
                    <a:pt x="684200" y="913614"/>
                  </a:cubicBezTo>
                  <a:cubicBezTo>
                    <a:pt x="640854" y="930220"/>
                    <a:pt x="600887" y="952059"/>
                    <a:pt x="571387" y="989362"/>
                  </a:cubicBezTo>
                  <a:cubicBezTo>
                    <a:pt x="552212" y="993930"/>
                    <a:pt x="547930" y="1000591"/>
                    <a:pt x="551831" y="1019813"/>
                  </a:cubicBezTo>
                  <a:cubicBezTo>
                    <a:pt x="551831" y="1019813"/>
                    <a:pt x="551831" y="1019813"/>
                    <a:pt x="551831" y="1019813"/>
                  </a:cubicBezTo>
                  <a:cubicBezTo>
                    <a:pt x="551831" y="1019813"/>
                    <a:pt x="551831" y="1019813"/>
                    <a:pt x="551831" y="1019813"/>
                  </a:cubicBezTo>
                  <a:cubicBezTo>
                    <a:pt x="535511" y="1049646"/>
                    <a:pt x="533513" y="1081287"/>
                    <a:pt x="539889" y="1114023"/>
                  </a:cubicBezTo>
                  <a:cubicBezTo>
                    <a:pt x="539889" y="1114023"/>
                    <a:pt x="539889" y="1114023"/>
                    <a:pt x="539889" y="1114023"/>
                  </a:cubicBezTo>
                  <a:cubicBezTo>
                    <a:pt x="539365" y="1116116"/>
                    <a:pt x="538794" y="1118257"/>
                    <a:pt x="538271" y="1120351"/>
                  </a:cubicBezTo>
                  <a:cubicBezTo>
                    <a:pt x="527994" y="1127964"/>
                    <a:pt x="523378" y="1139050"/>
                    <a:pt x="519191" y="1150564"/>
                  </a:cubicBezTo>
                  <a:cubicBezTo>
                    <a:pt x="514005" y="1165029"/>
                    <a:pt x="517669" y="1180112"/>
                    <a:pt x="515670" y="1194719"/>
                  </a:cubicBezTo>
                  <a:cubicBezTo>
                    <a:pt x="515670" y="1194719"/>
                    <a:pt x="515670" y="1194719"/>
                    <a:pt x="515670" y="1194719"/>
                  </a:cubicBezTo>
                  <a:cubicBezTo>
                    <a:pt x="515670" y="1194719"/>
                    <a:pt x="515670" y="1194719"/>
                    <a:pt x="515670" y="1194719"/>
                  </a:cubicBezTo>
                  <a:cubicBezTo>
                    <a:pt x="498256" y="1194338"/>
                    <a:pt x="481127" y="1196860"/>
                    <a:pt x="464283" y="1200619"/>
                  </a:cubicBezTo>
                  <a:cubicBezTo>
                    <a:pt x="395006" y="1215987"/>
                    <a:pt x="344762" y="1253671"/>
                    <a:pt x="322161" y="1323329"/>
                  </a:cubicBezTo>
                  <a:cubicBezTo>
                    <a:pt x="321066" y="1326754"/>
                    <a:pt x="319258" y="1329990"/>
                    <a:pt x="317641" y="1333225"/>
                  </a:cubicBezTo>
                  <a:cubicBezTo>
                    <a:pt x="294374" y="1379949"/>
                    <a:pt x="269585" y="1425864"/>
                    <a:pt x="241893" y="1470114"/>
                  </a:cubicBezTo>
                  <a:cubicBezTo>
                    <a:pt x="229379" y="1490193"/>
                    <a:pt x="217579" y="1511319"/>
                    <a:pt x="199356" y="1526544"/>
                  </a:cubicBezTo>
                  <a:cubicBezTo>
                    <a:pt x="182370" y="1540771"/>
                    <a:pt x="173472" y="1558947"/>
                    <a:pt x="166716" y="1578692"/>
                  </a:cubicBezTo>
                  <a:cubicBezTo>
                    <a:pt x="155249" y="1612141"/>
                    <a:pt x="158960" y="1642403"/>
                    <a:pt x="188412" y="1666431"/>
                  </a:cubicBezTo>
                  <a:cubicBezTo>
                    <a:pt x="171093" y="1680277"/>
                    <a:pt x="155059" y="1695027"/>
                    <a:pt x="141022" y="1711775"/>
                  </a:cubicBezTo>
                  <a:cubicBezTo>
                    <a:pt x="102958" y="1757166"/>
                    <a:pt x="79501" y="1808173"/>
                    <a:pt x="82308" y="1868695"/>
                  </a:cubicBezTo>
                  <a:cubicBezTo>
                    <a:pt x="84449" y="1915466"/>
                    <a:pt x="102197" y="1956909"/>
                    <a:pt x="128604" y="1994830"/>
                  </a:cubicBezTo>
                  <a:cubicBezTo>
                    <a:pt x="134599" y="2003490"/>
                    <a:pt x="136978" y="2007582"/>
                    <a:pt x="125701" y="2014862"/>
                  </a:cubicBezTo>
                  <a:cubicBezTo>
                    <a:pt x="98866" y="2032181"/>
                    <a:pt x="87542" y="2057827"/>
                    <a:pt x="92966" y="2089944"/>
                  </a:cubicBezTo>
                  <a:cubicBezTo>
                    <a:pt x="97724" y="2118254"/>
                    <a:pt x="113283" y="2141045"/>
                    <a:pt x="130317" y="2163122"/>
                  </a:cubicBezTo>
                  <a:cubicBezTo>
                    <a:pt x="147731" y="2185771"/>
                    <a:pt x="154916" y="2211464"/>
                    <a:pt x="151347" y="2239822"/>
                  </a:cubicBezTo>
                  <a:cubicBezTo>
                    <a:pt x="146732" y="2276221"/>
                    <a:pt x="123132" y="2298488"/>
                    <a:pt x="93537" y="2316236"/>
                  </a:cubicBezTo>
                  <a:cubicBezTo>
                    <a:pt x="88494" y="2319234"/>
                    <a:pt x="82879" y="2321850"/>
                    <a:pt x="78882" y="2325942"/>
                  </a:cubicBezTo>
                  <a:cubicBezTo>
                    <a:pt x="48669" y="2356774"/>
                    <a:pt x="23927" y="2391365"/>
                    <a:pt x="9320" y="2432332"/>
                  </a:cubicBezTo>
                  <a:cubicBezTo>
                    <a:pt x="-12139" y="2492426"/>
                    <a:pt x="3753" y="2546002"/>
                    <a:pt x="53950" y="2585398"/>
                  </a:cubicBezTo>
                  <a:cubicBezTo>
                    <a:pt x="74838" y="2601766"/>
                    <a:pt x="97915" y="2614375"/>
                    <a:pt x="122418" y="2624319"/>
                  </a:cubicBezTo>
                  <a:cubicBezTo>
                    <a:pt x="129460" y="2627174"/>
                    <a:pt x="130745" y="2629077"/>
                    <a:pt x="126748" y="2636309"/>
                  </a:cubicBezTo>
                  <a:cubicBezTo>
                    <a:pt x="113759" y="2659671"/>
                    <a:pt x="101245" y="2683318"/>
                    <a:pt x="92728" y="2708774"/>
                  </a:cubicBezTo>
                  <a:cubicBezTo>
                    <a:pt x="73601" y="2715102"/>
                    <a:pt x="69985" y="2724618"/>
                    <a:pt x="79644" y="2743270"/>
                  </a:cubicBezTo>
                  <a:cubicBezTo>
                    <a:pt x="79644" y="2743270"/>
                    <a:pt x="79644" y="2743270"/>
                    <a:pt x="79644" y="2743270"/>
                  </a:cubicBezTo>
                  <a:cubicBezTo>
                    <a:pt x="79644" y="2743270"/>
                    <a:pt x="79644" y="2743270"/>
                    <a:pt x="79644" y="2743270"/>
                  </a:cubicBezTo>
                  <a:cubicBezTo>
                    <a:pt x="70699" y="2766203"/>
                    <a:pt x="64132" y="2789756"/>
                    <a:pt x="60278" y="2814069"/>
                  </a:cubicBezTo>
                  <a:cubicBezTo>
                    <a:pt x="58280" y="2819731"/>
                    <a:pt x="56853" y="2825536"/>
                    <a:pt x="57091" y="2831579"/>
                  </a:cubicBezTo>
                  <a:cubicBezTo>
                    <a:pt x="57091" y="2831579"/>
                    <a:pt x="57091" y="2831579"/>
                    <a:pt x="57091" y="2831579"/>
                  </a:cubicBezTo>
                  <a:cubicBezTo>
                    <a:pt x="52237" y="2854322"/>
                    <a:pt x="51095" y="2877304"/>
                    <a:pt x="52428" y="2900475"/>
                  </a:cubicBezTo>
                  <a:cubicBezTo>
                    <a:pt x="42959" y="2914845"/>
                    <a:pt x="43387" y="2920221"/>
                    <a:pt x="55140" y="2933924"/>
                  </a:cubicBezTo>
                  <a:lnTo>
                    <a:pt x="55140" y="2933924"/>
                  </a:lnTo>
                  <a:cubicBezTo>
                    <a:pt x="57519" y="2957619"/>
                    <a:pt x="64561" y="2979982"/>
                    <a:pt x="74267" y="3001584"/>
                  </a:cubicBezTo>
                  <a:cubicBezTo>
                    <a:pt x="67558" y="3008816"/>
                    <a:pt x="62515" y="3016429"/>
                    <a:pt x="67416" y="3026801"/>
                  </a:cubicBezTo>
                  <a:cubicBezTo>
                    <a:pt x="71936" y="3036413"/>
                    <a:pt x="80072" y="3038506"/>
                    <a:pt x="89683" y="3038268"/>
                  </a:cubicBezTo>
                  <a:cubicBezTo>
                    <a:pt x="92252" y="3038173"/>
                    <a:pt x="94822" y="3039410"/>
                    <a:pt x="97391" y="3040029"/>
                  </a:cubicBezTo>
                  <a:lnTo>
                    <a:pt x="97391" y="3040029"/>
                  </a:lnTo>
                  <a:cubicBezTo>
                    <a:pt x="106669" y="3054778"/>
                    <a:pt x="118850" y="3066911"/>
                    <a:pt x="131792" y="3078283"/>
                  </a:cubicBezTo>
                  <a:cubicBezTo>
                    <a:pt x="175708" y="3116776"/>
                    <a:pt x="227999" y="3138472"/>
                    <a:pt x="283668" y="3153270"/>
                  </a:cubicBezTo>
                  <a:cubicBezTo>
                    <a:pt x="283668" y="3153270"/>
                    <a:pt x="283668" y="3153270"/>
                    <a:pt x="283668" y="3153270"/>
                  </a:cubicBezTo>
                  <a:cubicBezTo>
                    <a:pt x="297086" y="3157552"/>
                    <a:pt x="310504" y="3161787"/>
                    <a:pt x="324921" y="3159551"/>
                  </a:cubicBezTo>
                  <a:cubicBezTo>
                    <a:pt x="325444" y="3163642"/>
                    <a:pt x="325444" y="3163642"/>
                    <a:pt x="321400" y="3166259"/>
                  </a:cubicBezTo>
                  <a:cubicBezTo>
                    <a:pt x="275437" y="3195759"/>
                    <a:pt x="243082" y="3236012"/>
                    <a:pt x="225763" y="3288018"/>
                  </a:cubicBezTo>
                  <a:cubicBezTo>
                    <a:pt x="216913" y="3296963"/>
                    <a:pt x="212393" y="3306859"/>
                    <a:pt x="218388" y="3319325"/>
                  </a:cubicBezTo>
                  <a:cubicBezTo>
                    <a:pt x="218388" y="3319325"/>
                    <a:pt x="218388" y="3319325"/>
                    <a:pt x="218388" y="3319325"/>
                  </a:cubicBezTo>
                  <a:cubicBezTo>
                    <a:pt x="218388" y="3319325"/>
                    <a:pt x="218388" y="3319325"/>
                    <a:pt x="218388" y="3319325"/>
                  </a:cubicBezTo>
                  <a:cubicBezTo>
                    <a:pt x="217769" y="3320515"/>
                    <a:pt x="216723" y="3321609"/>
                    <a:pt x="216532" y="3322846"/>
                  </a:cubicBezTo>
                  <a:cubicBezTo>
                    <a:pt x="207587" y="3381513"/>
                    <a:pt x="215724" y="3438276"/>
                    <a:pt x="235612" y="3493755"/>
                  </a:cubicBezTo>
                  <a:lnTo>
                    <a:pt x="235612" y="3493755"/>
                  </a:lnTo>
                  <a:cubicBezTo>
                    <a:pt x="226429" y="3512264"/>
                    <a:pt x="229950" y="3521447"/>
                    <a:pt x="248697" y="3527775"/>
                  </a:cubicBezTo>
                  <a:cubicBezTo>
                    <a:pt x="260164" y="3559083"/>
                    <a:pt x="276055" y="3588250"/>
                    <a:pt x="292709" y="3616988"/>
                  </a:cubicBezTo>
                  <a:cubicBezTo>
                    <a:pt x="286428" y="3624696"/>
                    <a:pt x="282622" y="3633118"/>
                    <a:pt x="287617" y="3642824"/>
                  </a:cubicBezTo>
                  <a:cubicBezTo>
                    <a:pt x="292090" y="3651484"/>
                    <a:pt x="299941" y="3653815"/>
                    <a:pt x="309171" y="3653245"/>
                  </a:cubicBezTo>
                  <a:cubicBezTo>
                    <a:pt x="311265" y="3653102"/>
                    <a:pt x="313454" y="3654149"/>
                    <a:pt x="315642" y="3654672"/>
                  </a:cubicBezTo>
                  <a:cubicBezTo>
                    <a:pt x="358417" y="3719429"/>
                    <a:pt x="404142" y="3781854"/>
                    <a:pt x="459573" y="3836619"/>
                  </a:cubicBezTo>
                  <a:cubicBezTo>
                    <a:pt x="459573" y="3836619"/>
                    <a:pt x="459573" y="3836619"/>
                    <a:pt x="459573" y="3836619"/>
                  </a:cubicBezTo>
                  <a:cubicBezTo>
                    <a:pt x="459573" y="3836619"/>
                    <a:pt x="459573" y="3836619"/>
                    <a:pt x="459573" y="3836619"/>
                  </a:cubicBezTo>
                  <a:cubicBezTo>
                    <a:pt x="458241" y="3859886"/>
                    <a:pt x="463237" y="3864787"/>
                    <a:pt x="489691" y="3866214"/>
                  </a:cubicBezTo>
                  <a:cubicBezTo>
                    <a:pt x="489691" y="3866214"/>
                    <a:pt x="489691" y="3866214"/>
                    <a:pt x="489691" y="3866214"/>
                  </a:cubicBezTo>
                  <a:cubicBezTo>
                    <a:pt x="489691" y="3866214"/>
                    <a:pt x="489691" y="3866214"/>
                    <a:pt x="489691" y="3866214"/>
                  </a:cubicBezTo>
                  <a:cubicBezTo>
                    <a:pt x="491119" y="3867927"/>
                    <a:pt x="492403" y="3869783"/>
                    <a:pt x="494021" y="3871305"/>
                  </a:cubicBezTo>
                  <a:cubicBezTo>
                    <a:pt x="624629" y="3994967"/>
                    <a:pt x="770511" y="4095599"/>
                    <a:pt x="937613" y="4163877"/>
                  </a:cubicBezTo>
                  <a:cubicBezTo>
                    <a:pt x="1044383" y="4207508"/>
                    <a:pt x="1155150" y="4234201"/>
                    <a:pt x="1270580" y="4240386"/>
                  </a:cubicBezTo>
                  <a:cubicBezTo>
                    <a:pt x="1350563" y="4244669"/>
                    <a:pt x="1429689" y="4238483"/>
                    <a:pt x="1508149" y="4222877"/>
                  </a:cubicBezTo>
                  <a:cubicBezTo>
                    <a:pt x="1515619" y="4225827"/>
                    <a:pt x="1523613" y="4223591"/>
                    <a:pt x="1531226" y="4225018"/>
                  </a:cubicBezTo>
                  <a:cubicBezTo>
                    <a:pt x="1531226" y="4225018"/>
                    <a:pt x="1531226" y="4225018"/>
                    <a:pt x="1531226" y="4225018"/>
                  </a:cubicBezTo>
                  <a:cubicBezTo>
                    <a:pt x="1531226" y="4225018"/>
                    <a:pt x="1531226" y="4225018"/>
                    <a:pt x="1531226" y="4225018"/>
                  </a:cubicBezTo>
                  <a:cubicBezTo>
                    <a:pt x="1532225" y="4225922"/>
                    <a:pt x="1533129" y="4227064"/>
                    <a:pt x="1534271" y="4227730"/>
                  </a:cubicBezTo>
                  <a:cubicBezTo>
                    <a:pt x="1658360" y="4301670"/>
                    <a:pt x="1791395" y="4337593"/>
                    <a:pt x="1935897" y="4315754"/>
                  </a:cubicBezTo>
                  <a:cubicBezTo>
                    <a:pt x="2073023" y="4295008"/>
                    <a:pt x="2182696" y="4223686"/>
                    <a:pt x="2274717" y="4122625"/>
                  </a:cubicBezTo>
                  <a:cubicBezTo>
                    <a:pt x="2282615" y="4121293"/>
                    <a:pt x="2291703" y="4115916"/>
                    <a:pt x="2295557" y="4128620"/>
                  </a:cubicBezTo>
                  <a:cubicBezTo>
                    <a:pt x="2297746" y="4162021"/>
                    <a:pt x="2297413" y="4195423"/>
                    <a:pt x="2296841" y="4228872"/>
                  </a:cubicBezTo>
                  <a:cubicBezTo>
                    <a:pt x="2276953" y="4230204"/>
                    <a:pt x="2267627" y="4240196"/>
                    <a:pt x="2272052" y="4255374"/>
                  </a:cubicBezTo>
                  <a:cubicBezTo>
                    <a:pt x="2275383" y="4266651"/>
                    <a:pt x="2285708" y="4267222"/>
                    <a:pt x="2294415" y="4270267"/>
                  </a:cubicBezTo>
                  <a:cubicBezTo>
                    <a:pt x="2294415" y="4270267"/>
                    <a:pt x="2294415" y="4270267"/>
                    <a:pt x="2294415" y="4270267"/>
                  </a:cubicBezTo>
                  <a:cubicBezTo>
                    <a:pt x="2289657" y="4337355"/>
                    <a:pt x="2276763" y="4402731"/>
                    <a:pt x="2252211" y="4465537"/>
                  </a:cubicBezTo>
                  <a:cubicBezTo>
                    <a:pt x="2224139" y="4470961"/>
                    <a:pt x="2218144" y="4483475"/>
                    <a:pt x="2234083" y="4503506"/>
                  </a:cubicBezTo>
                  <a:lnTo>
                    <a:pt x="2234083" y="4503506"/>
                  </a:lnTo>
                  <a:lnTo>
                    <a:pt x="2234083" y="4503506"/>
                  </a:lnTo>
                  <a:cubicBezTo>
                    <a:pt x="2218286" y="4533910"/>
                    <a:pt x="2197541" y="4560602"/>
                    <a:pt x="2173466" y="4584821"/>
                  </a:cubicBezTo>
                  <a:cubicBezTo>
                    <a:pt x="2347515" y="4584821"/>
                    <a:pt x="2521611" y="4584821"/>
                    <a:pt x="2695660" y="4584821"/>
                  </a:cubicBezTo>
                  <a:cubicBezTo>
                    <a:pt x="2695375" y="4565408"/>
                    <a:pt x="2694090" y="4545948"/>
                    <a:pt x="2696897" y="4526582"/>
                  </a:cubicBezTo>
                  <a:cubicBezTo>
                    <a:pt x="2703844" y="4478146"/>
                    <a:pt x="2717595" y="4431517"/>
                    <a:pt x="2733867" y="4385506"/>
                  </a:cubicBezTo>
                  <a:cubicBezTo>
                    <a:pt x="2737436" y="4385269"/>
                    <a:pt x="2741052" y="4384840"/>
                    <a:pt x="2744620" y="4384793"/>
                  </a:cubicBezTo>
                  <a:cubicBezTo>
                    <a:pt x="2761274" y="4384412"/>
                    <a:pt x="2769981" y="4379226"/>
                    <a:pt x="2771408" y="4367807"/>
                  </a:cubicBezTo>
                  <a:cubicBezTo>
                    <a:pt x="2773216" y="4353723"/>
                    <a:pt x="2764176" y="4347585"/>
                    <a:pt x="2752424" y="4343921"/>
                  </a:cubicBezTo>
                  <a:lnTo>
                    <a:pt x="2752424" y="4343921"/>
                  </a:lnTo>
                  <a:cubicBezTo>
                    <a:pt x="2752424" y="4343921"/>
                    <a:pt x="2752424" y="4343921"/>
                    <a:pt x="2752424" y="4343921"/>
                  </a:cubicBezTo>
                  <a:cubicBezTo>
                    <a:pt x="2769695" y="4304430"/>
                    <a:pt x="2792011" y="4267936"/>
                    <a:pt x="2817942" y="4233535"/>
                  </a:cubicBezTo>
                  <a:cubicBezTo>
                    <a:pt x="2833501" y="4212885"/>
                    <a:pt x="2845871" y="4190379"/>
                    <a:pt x="2855197" y="4166256"/>
                  </a:cubicBezTo>
                  <a:cubicBezTo>
                    <a:pt x="2859194" y="4165685"/>
                    <a:pt x="2863143" y="4164686"/>
                    <a:pt x="2867140" y="4164543"/>
                  </a:cubicBezTo>
                  <a:cubicBezTo>
                    <a:pt x="2883270" y="4163972"/>
                    <a:pt x="2891025" y="4158833"/>
                    <a:pt x="2892310" y="4147462"/>
                  </a:cubicBezTo>
                  <a:cubicBezTo>
                    <a:pt x="2893642" y="4135709"/>
                    <a:pt x="2885934" y="4127859"/>
                    <a:pt x="2870328" y="4125051"/>
                  </a:cubicBezTo>
                  <a:cubicBezTo>
                    <a:pt x="2880891" y="4082752"/>
                    <a:pt x="2885411" y="4040121"/>
                    <a:pt x="2877512" y="3996822"/>
                  </a:cubicBezTo>
                  <a:cubicBezTo>
                    <a:pt x="2863000" y="3917411"/>
                    <a:pt x="2818798" y="3856460"/>
                    <a:pt x="2758133" y="3805882"/>
                  </a:cubicBezTo>
                  <a:cubicBezTo>
                    <a:pt x="2758133" y="3805882"/>
                    <a:pt x="2758133" y="3805882"/>
                    <a:pt x="2758133" y="3805882"/>
                  </a:cubicBezTo>
                  <a:cubicBezTo>
                    <a:pt x="2758133" y="3805882"/>
                    <a:pt x="2758133" y="3805882"/>
                    <a:pt x="2758133" y="3805882"/>
                  </a:cubicBezTo>
                  <a:cubicBezTo>
                    <a:pt x="2754517" y="3797461"/>
                    <a:pt x="2761987" y="3800934"/>
                    <a:pt x="2764890" y="3799507"/>
                  </a:cubicBezTo>
                  <a:cubicBezTo>
                    <a:pt x="2785397" y="3800648"/>
                    <a:pt x="2805761" y="3799364"/>
                    <a:pt x="2825983" y="3795986"/>
                  </a:cubicBezTo>
                  <a:cubicBezTo>
                    <a:pt x="2907298" y="3782377"/>
                    <a:pt x="2968486" y="3738413"/>
                    <a:pt x="3014020" y="3670897"/>
                  </a:cubicBezTo>
                  <a:cubicBezTo>
                    <a:pt x="3014020" y="3670897"/>
                    <a:pt x="3014020" y="3670897"/>
                    <a:pt x="3014020" y="3670897"/>
                  </a:cubicBezTo>
                  <a:cubicBezTo>
                    <a:pt x="3014020" y="3670897"/>
                    <a:pt x="3014020" y="3670897"/>
                    <a:pt x="3014020" y="3670897"/>
                  </a:cubicBezTo>
                  <a:cubicBezTo>
                    <a:pt x="3015305" y="3669660"/>
                    <a:pt x="3016304" y="3667899"/>
                    <a:pt x="3017827" y="3667233"/>
                  </a:cubicBezTo>
                  <a:cubicBezTo>
                    <a:pt x="3052656" y="3651865"/>
                    <a:pt x="3059888" y="3637210"/>
                    <a:pt x="3050372" y="3600668"/>
                  </a:cubicBezTo>
                  <a:cubicBezTo>
                    <a:pt x="3057271" y="3585633"/>
                    <a:pt x="3062790" y="3570074"/>
                    <a:pt x="3067025" y="3554087"/>
                  </a:cubicBezTo>
                  <a:cubicBezTo>
                    <a:pt x="3067025" y="3554087"/>
                    <a:pt x="3067025" y="3554087"/>
                    <a:pt x="3067025" y="3554087"/>
                  </a:cubicBezTo>
                  <a:cubicBezTo>
                    <a:pt x="3067025" y="3554087"/>
                    <a:pt x="3067025" y="3554087"/>
                    <a:pt x="3067025" y="3554087"/>
                  </a:cubicBezTo>
                  <a:cubicBezTo>
                    <a:pt x="3097857" y="3531058"/>
                    <a:pt x="3101663" y="3515404"/>
                    <a:pt x="3084915" y="3480433"/>
                  </a:cubicBezTo>
                  <a:cubicBezTo>
                    <a:pt x="3087056" y="3478149"/>
                    <a:pt x="3088817" y="3475294"/>
                    <a:pt x="3091386" y="3473629"/>
                  </a:cubicBezTo>
                  <a:cubicBezTo>
                    <a:pt x="3156143" y="3431853"/>
                    <a:pt x="3225563" y="3413202"/>
                    <a:pt x="3302643" y="3430188"/>
                  </a:cubicBezTo>
                  <a:cubicBezTo>
                    <a:pt x="3327290" y="3435612"/>
                    <a:pt x="3348796" y="3449029"/>
                    <a:pt x="3372872" y="3455358"/>
                  </a:cubicBezTo>
                  <a:cubicBezTo>
                    <a:pt x="3435678" y="3471963"/>
                    <a:pt x="3499435" y="3475199"/>
                    <a:pt x="3563336" y="3463303"/>
                  </a:cubicBezTo>
                  <a:cubicBezTo>
                    <a:pt x="3628473" y="3451171"/>
                    <a:pt x="3686426" y="3423669"/>
                    <a:pt x="3734197" y="3376660"/>
                  </a:cubicBezTo>
                  <a:cubicBezTo>
                    <a:pt x="3765219" y="3369951"/>
                    <a:pt x="3779636" y="3353298"/>
                    <a:pt x="3781302" y="3322180"/>
                  </a:cubicBezTo>
                  <a:lnTo>
                    <a:pt x="3781302" y="3322180"/>
                  </a:lnTo>
                  <a:cubicBezTo>
                    <a:pt x="3798002" y="3301340"/>
                    <a:pt x="3810849" y="3278264"/>
                    <a:pt x="3821697" y="3253950"/>
                  </a:cubicBezTo>
                  <a:cubicBezTo>
                    <a:pt x="3821697" y="3253950"/>
                    <a:pt x="3821697" y="3253950"/>
                    <a:pt x="3821697" y="3253950"/>
                  </a:cubicBezTo>
                  <a:cubicBezTo>
                    <a:pt x="3856907" y="3238296"/>
                    <a:pt x="3864044" y="3209653"/>
                    <a:pt x="3841015" y="3176727"/>
                  </a:cubicBezTo>
                  <a:cubicBezTo>
                    <a:pt x="3841015" y="3176727"/>
                    <a:pt x="3841015" y="3176727"/>
                    <a:pt x="3841015" y="3176727"/>
                  </a:cubicBezTo>
                  <a:cubicBezTo>
                    <a:pt x="3841205" y="3149987"/>
                    <a:pt x="3842680" y="3123199"/>
                    <a:pt x="3841158" y="3096602"/>
                  </a:cubicBezTo>
                  <a:cubicBezTo>
                    <a:pt x="3839683" y="3071241"/>
                    <a:pt x="3850816" y="3053399"/>
                    <a:pt x="3868611" y="3037792"/>
                  </a:cubicBezTo>
                  <a:cubicBezTo>
                    <a:pt x="3877890" y="3029656"/>
                    <a:pt x="3888881" y="3024280"/>
                    <a:pt x="3899253" y="3017951"/>
                  </a:cubicBezTo>
                  <a:cubicBezTo>
                    <a:pt x="3899253" y="3017951"/>
                    <a:pt x="3899253" y="3017951"/>
                    <a:pt x="3899253" y="3017951"/>
                  </a:cubicBezTo>
                  <a:cubicBezTo>
                    <a:pt x="3923472" y="3021996"/>
                    <a:pt x="3943408" y="3015715"/>
                    <a:pt x="3957206" y="2994256"/>
                  </a:cubicBezTo>
                  <a:cubicBezTo>
                    <a:pt x="3957206" y="2994256"/>
                    <a:pt x="3957206" y="2994256"/>
                    <a:pt x="3957206" y="2994256"/>
                  </a:cubicBezTo>
                  <a:cubicBezTo>
                    <a:pt x="3993891" y="2970942"/>
                    <a:pt x="4014303" y="2936161"/>
                    <a:pt x="4025532" y="2894528"/>
                  </a:cubicBezTo>
                  <a:cubicBezTo>
                    <a:pt x="4050511" y="2911514"/>
                    <a:pt x="4075681" y="2924599"/>
                    <a:pt x="4105562" y="2925170"/>
                  </a:cubicBezTo>
                  <a:cubicBezTo>
                    <a:pt x="4136727" y="2925788"/>
                    <a:pt x="4159185" y="2909658"/>
                    <a:pt x="4177836" y="2885726"/>
                  </a:cubicBezTo>
                  <a:cubicBezTo>
                    <a:pt x="4192206" y="2921744"/>
                    <a:pt x="4213998" y="2932449"/>
                    <a:pt x="4249825" y="2922267"/>
                  </a:cubicBezTo>
                  <a:cubicBezTo>
                    <a:pt x="4263434" y="2918413"/>
                    <a:pt x="4276090" y="2912228"/>
                    <a:pt x="4288270" y="2905091"/>
                  </a:cubicBezTo>
                  <a:cubicBezTo>
                    <a:pt x="4292267" y="2902759"/>
                    <a:pt x="4296121" y="2900999"/>
                    <a:pt x="4300879" y="2900618"/>
                  </a:cubicBezTo>
                  <a:cubicBezTo>
                    <a:pt x="4365826" y="2895574"/>
                    <a:pt x="4430869" y="2893338"/>
                    <a:pt x="4496006" y="2893481"/>
                  </a:cubicBezTo>
                  <a:cubicBezTo>
                    <a:pt x="4562857" y="2893624"/>
                    <a:pt x="4625901" y="2880063"/>
                    <a:pt x="4682093" y="2841809"/>
                  </a:cubicBezTo>
                  <a:cubicBezTo>
                    <a:pt x="4691229" y="2838050"/>
                    <a:pt x="4700792" y="2840238"/>
                    <a:pt x="4710118" y="2840048"/>
                  </a:cubicBezTo>
                  <a:cubicBezTo>
                    <a:pt x="4721395" y="2839810"/>
                    <a:pt x="4732243" y="2839097"/>
                    <a:pt x="4737096" y="2826773"/>
                  </a:cubicBezTo>
                  <a:cubicBezTo>
                    <a:pt x="4741711" y="2814973"/>
                    <a:pt x="4734812" y="2807123"/>
                    <a:pt x="4726533" y="2800128"/>
                  </a:cubicBezTo>
                  <a:cubicBezTo>
                    <a:pt x="4726533" y="2800128"/>
                    <a:pt x="4726533" y="2800128"/>
                    <a:pt x="4726533" y="2800128"/>
                  </a:cubicBezTo>
                  <a:cubicBezTo>
                    <a:pt x="4729483" y="2794895"/>
                    <a:pt x="4734099" y="2791374"/>
                    <a:pt x="4738904" y="2787948"/>
                  </a:cubicBezTo>
                  <a:cubicBezTo>
                    <a:pt x="4767167" y="2767678"/>
                    <a:pt x="4797666" y="2751454"/>
                    <a:pt x="4829687" y="2737988"/>
                  </a:cubicBezTo>
                  <a:cubicBezTo>
                    <a:pt x="4834636" y="2737560"/>
                    <a:pt x="4839584" y="2736751"/>
                    <a:pt x="4844532" y="2736704"/>
                  </a:cubicBezTo>
                  <a:cubicBezTo>
                    <a:pt x="4885071" y="2736609"/>
                    <a:pt x="4925610" y="2736609"/>
                    <a:pt x="4966101" y="2736656"/>
                  </a:cubicBezTo>
                  <a:cubicBezTo>
                    <a:pt x="4976378" y="2736656"/>
                    <a:pt x="4984038" y="2732421"/>
                    <a:pt x="4986750" y="2722334"/>
                  </a:cubicBezTo>
                  <a:cubicBezTo>
                    <a:pt x="4989177" y="2713294"/>
                    <a:pt x="4987036" y="2704777"/>
                    <a:pt x="4978186" y="2699972"/>
                  </a:cubicBezTo>
                  <a:cubicBezTo>
                    <a:pt x="4973904" y="2697640"/>
                    <a:pt x="4968670" y="2697022"/>
                    <a:pt x="4963912" y="2695594"/>
                  </a:cubicBezTo>
                  <a:cubicBezTo>
                    <a:pt x="4963912" y="2695594"/>
                    <a:pt x="4963912" y="2695594"/>
                    <a:pt x="4963912" y="2695594"/>
                  </a:cubicBezTo>
                  <a:cubicBezTo>
                    <a:pt x="4987178" y="2677609"/>
                    <a:pt x="4995553" y="2653771"/>
                    <a:pt x="4991413" y="2625080"/>
                  </a:cubicBezTo>
                  <a:cubicBezTo>
                    <a:pt x="4994125" y="2619608"/>
                    <a:pt x="4999216" y="2621464"/>
                    <a:pt x="5003451" y="2621416"/>
                  </a:cubicBezTo>
                  <a:cubicBezTo>
                    <a:pt x="5023435" y="2621226"/>
                    <a:pt x="5043419" y="2621226"/>
                    <a:pt x="5063355" y="2621369"/>
                  </a:cubicBezTo>
                  <a:cubicBezTo>
                    <a:pt x="5074964" y="2621464"/>
                    <a:pt x="5085480" y="2619513"/>
                    <a:pt x="5089714" y="2606904"/>
                  </a:cubicBezTo>
                  <a:cubicBezTo>
                    <a:pt x="5093806" y="2594581"/>
                    <a:pt x="5085813" y="2587587"/>
                    <a:pt x="5077201" y="2581164"/>
                  </a:cubicBezTo>
                  <a:cubicBezTo>
                    <a:pt x="5094758" y="2564463"/>
                    <a:pt x="5108889" y="2545145"/>
                    <a:pt x="5120309" y="2523782"/>
                  </a:cubicBezTo>
                  <a:cubicBezTo>
                    <a:pt x="5129349" y="2523591"/>
                    <a:pt x="5138484" y="2523877"/>
                    <a:pt x="5147477" y="2523068"/>
                  </a:cubicBezTo>
                  <a:cubicBezTo>
                    <a:pt x="5156327" y="2522307"/>
                    <a:pt x="5162893" y="2517739"/>
                    <a:pt x="5164844" y="2508508"/>
                  </a:cubicBezTo>
                  <a:cubicBezTo>
                    <a:pt x="5166794" y="2499230"/>
                    <a:pt x="5164701" y="2490951"/>
                    <a:pt x="5155851" y="2486383"/>
                  </a:cubicBezTo>
                  <a:cubicBezTo>
                    <a:pt x="5151188" y="2484004"/>
                    <a:pt x="5145478" y="2483624"/>
                    <a:pt x="5140245" y="2482339"/>
                  </a:cubicBezTo>
                  <a:lnTo>
                    <a:pt x="5140245" y="2482339"/>
                  </a:lnTo>
                  <a:lnTo>
                    <a:pt x="5140245" y="2482339"/>
                  </a:lnTo>
                  <a:cubicBezTo>
                    <a:pt x="5154709" y="2447558"/>
                    <a:pt x="5164796" y="2411444"/>
                    <a:pt x="5172694" y="2374760"/>
                  </a:cubicBezTo>
                  <a:cubicBezTo>
                    <a:pt x="5181877" y="2332175"/>
                    <a:pt x="5188444" y="2289210"/>
                    <a:pt x="5192583" y="2245865"/>
                  </a:cubicBezTo>
                  <a:cubicBezTo>
                    <a:pt x="5193059" y="2240821"/>
                    <a:pt x="5191441" y="2232970"/>
                    <a:pt x="5197008" y="2231353"/>
                  </a:cubicBezTo>
                  <a:cubicBezTo>
                    <a:pt x="5222368" y="2223930"/>
                    <a:pt x="5231075" y="2203756"/>
                    <a:pt x="5237641" y="2181488"/>
                  </a:cubicBezTo>
                  <a:cubicBezTo>
                    <a:pt x="5241543" y="2174256"/>
                    <a:pt x="5245492" y="2167071"/>
                    <a:pt x="5249394" y="2159839"/>
                  </a:cubicBezTo>
                  <a:cubicBezTo>
                    <a:pt x="5249394" y="2153463"/>
                    <a:pt x="5249394" y="2147088"/>
                    <a:pt x="5249394" y="2140712"/>
                  </a:cubicBezTo>
                  <a:cubicBezTo>
                    <a:pt x="5249394" y="2062347"/>
                    <a:pt x="5249394" y="1983982"/>
                    <a:pt x="5249394" y="1905617"/>
                  </a:cubicBezTo>
                  <a:cubicBezTo>
                    <a:pt x="5249394" y="1899242"/>
                    <a:pt x="5249394" y="1892866"/>
                    <a:pt x="5249394" y="1886490"/>
                  </a:cubicBezTo>
                  <a:cubicBezTo>
                    <a:pt x="5249394" y="1870075"/>
                    <a:pt x="5249394" y="1853707"/>
                    <a:pt x="5249394" y="1837292"/>
                  </a:cubicBezTo>
                  <a:cubicBezTo>
                    <a:pt x="5248918" y="1839100"/>
                    <a:pt x="5248490" y="1840956"/>
                    <a:pt x="5248014" y="1842764"/>
                  </a:cubicBezTo>
                  <a:cubicBezTo>
                    <a:pt x="5248252" y="1840908"/>
                    <a:pt x="5248680" y="1839100"/>
                    <a:pt x="5249394" y="1837292"/>
                  </a:cubicBezTo>
                  <a:cubicBezTo>
                    <a:pt x="5249394" y="1830916"/>
                    <a:pt x="5249394" y="1824540"/>
                    <a:pt x="5249394" y="1818165"/>
                  </a:cubicBezTo>
                  <a:cubicBezTo>
                    <a:pt x="5243827" y="1788570"/>
                    <a:pt x="5233835" y="1760973"/>
                    <a:pt x="5215088" y="1737040"/>
                  </a:cubicBezTo>
                  <a:close/>
                </a:path>
              </a:pathLst>
            </a:custGeom>
            <a:solidFill>
              <a:srgbClr val="05090B"/>
            </a:solidFill>
            <a:ln w="47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자유형: 도형 156">
              <a:extLst>
                <a:ext uri="{FF2B5EF4-FFF2-40B4-BE49-F238E27FC236}">
                  <a16:creationId xmlns:a16="http://schemas.microsoft.com/office/drawing/2014/main" id="{71BFD19D-6F1C-49D1-9045-450BD052EBA3}"/>
                </a:ext>
              </a:extLst>
            </p:cNvPr>
            <p:cNvSpPr/>
            <p:nvPr/>
          </p:nvSpPr>
          <p:spPr>
            <a:xfrm>
              <a:off x="1184101" y="2412704"/>
              <a:ext cx="3745720" cy="3319927"/>
            </a:xfrm>
            <a:custGeom>
              <a:avLst/>
              <a:gdLst>
                <a:gd name="connsiteX0" fmla="*/ 562917 w 3745720"/>
                <a:gd name="connsiteY0" fmla="*/ 3050634 h 3319927"/>
                <a:gd name="connsiteX1" fmla="*/ 617786 w 3745720"/>
                <a:gd name="connsiteY1" fmla="*/ 3079911 h 3319927"/>
                <a:gd name="connsiteX2" fmla="*/ 634077 w 3745720"/>
                <a:gd name="connsiteY2" fmla="*/ 3088222 h 3319927"/>
                <a:gd name="connsiteX3" fmla="*/ 694945 w 3745720"/>
                <a:gd name="connsiteY3" fmla="*/ 3088600 h 3319927"/>
                <a:gd name="connsiteX4" fmla="*/ 626333 w 3745720"/>
                <a:gd name="connsiteY4" fmla="*/ 3091622 h 3319927"/>
                <a:gd name="connsiteX5" fmla="*/ 629875 w 3745720"/>
                <a:gd name="connsiteY5" fmla="*/ 3115658 h 3319927"/>
                <a:gd name="connsiteX6" fmla="*/ 629875 w 3745720"/>
                <a:gd name="connsiteY6" fmla="*/ 3158534 h 3319927"/>
                <a:gd name="connsiteX7" fmla="*/ 629828 w 3745720"/>
                <a:gd name="connsiteY7" fmla="*/ 3165287 h 3319927"/>
                <a:gd name="connsiteX8" fmla="*/ 648008 w 3745720"/>
                <a:gd name="connsiteY8" fmla="*/ 3183466 h 3319927"/>
                <a:gd name="connsiteX9" fmla="*/ 746651 w 3745720"/>
                <a:gd name="connsiteY9" fmla="*/ 3183372 h 3319927"/>
                <a:gd name="connsiteX10" fmla="*/ 732627 w 3745720"/>
                <a:gd name="connsiteY10" fmla="*/ 3186016 h 3319927"/>
                <a:gd name="connsiteX11" fmla="*/ 641963 w 3745720"/>
                <a:gd name="connsiteY11" fmla="*/ 3185875 h 3319927"/>
                <a:gd name="connsiteX12" fmla="*/ 629781 w 3745720"/>
                <a:gd name="connsiteY12" fmla="*/ 3197585 h 3319927"/>
                <a:gd name="connsiteX13" fmla="*/ 629922 w 3745720"/>
                <a:gd name="connsiteY13" fmla="*/ 3220581 h 3319927"/>
                <a:gd name="connsiteX14" fmla="*/ 629734 w 3745720"/>
                <a:gd name="connsiteY14" fmla="*/ 3228656 h 3319927"/>
                <a:gd name="connsiteX15" fmla="*/ 646308 w 3745720"/>
                <a:gd name="connsiteY15" fmla="*/ 3245986 h 3319927"/>
                <a:gd name="connsiteX16" fmla="*/ 735271 w 3745720"/>
                <a:gd name="connsiteY16" fmla="*/ 3245703 h 3319927"/>
                <a:gd name="connsiteX17" fmla="*/ 748965 w 3745720"/>
                <a:gd name="connsiteY17" fmla="*/ 3248725 h 3319927"/>
                <a:gd name="connsiteX18" fmla="*/ 638328 w 3745720"/>
                <a:gd name="connsiteY18" fmla="*/ 3247922 h 3319927"/>
                <a:gd name="connsiteX19" fmla="*/ 629922 w 3745720"/>
                <a:gd name="connsiteY19" fmla="*/ 3256375 h 3319927"/>
                <a:gd name="connsiteX20" fmla="*/ 627891 w 3745720"/>
                <a:gd name="connsiteY20" fmla="*/ 3277529 h 3319927"/>
                <a:gd name="connsiteX21" fmla="*/ 610940 w 3745720"/>
                <a:gd name="connsiteY21" fmla="*/ 3302226 h 3319927"/>
                <a:gd name="connsiteX22" fmla="*/ 535623 w 3745720"/>
                <a:gd name="connsiteY22" fmla="*/ 3319745 h 3319927"/>
                <a:gd name="connsiteX23" fmla="*/ 437168 w 3745720"/>
                <a:gd name="connsiteY23" fmla="*/ 3318942 h 3319927"/>
                <a:gd name="connsiteX24" fmla="*/ 438916 w 3745720"/>
                <a:gd name="connsiteY24" fmla="*/ 3309734 h 3319927"/>
                <a:gd name="connsiteX25" fmla="*/ 438868 w 3745720"/>
                <a:gd name="connsiteY25" fmla="*/ 3062487 h 3319927"/>
                <a:gd name="connsiteX26" fmla="*/ 434382 w 3745720"/>
                <a:gd name="connsiteY26" fmla="*/ 3050730 h 3319927"/>
                <a:gd name="connsiteX27" fmla="*/ 562917 w 3745720"/>
                <a:gd name="connsiteY27" fmla="*/ 3050634 h 3319927"/>
                <a:gd name="connsiteX28" fmla="*/ 1490751 w 3745720"/>
                <a:gd name="connsiteY28" fmla="*/ 3001950 h 3319927"/>
                <a:gd name="connsiteX29" fmla="*/ 1491129 w 3745720"/>
                <a:gd name="connsiteY29" fmla="*/ 3002847 h 3319927"/>
                <a:gd name="connsiteX30" fmla="*/ 1531031 w 3745720"/>
                <a:gd name="connsiteY30" fmla="*/ 3005067 h 3319927"/>
                <a:gd name="connsiteX31" fmla="*/ 1531786 w 3745720"/>
                <a:gd name="connsiteY31" fmla="*/ 3003933 h 3319927"/>
                <a:gd name="connsiteX32" fmla="*/ 1681995 w 3745720"/>
                <a:gd name="connsiteY32" fmla="*/ 3003745 h 3319927"/>
                <a:gd name="connsiteX33" fmla="*/ 1780071 w 3745720"/>
                <a:gd name="connsiteY33" fmla="*/ 3101869 h 3319927"/>
                <a:gd name="connsiteX34" fmla="*/ 1780355 w 3745720"/>
                <a:gd name="connsiteY34" fmla="*/ 3141535 h 3319927"/>
                <a:gd name="connsiteX35" fmla="*/ 1779647 w 3745720"/>
                <a:gd name="connsiteY35" fmla="*/ 3142007 h 3319927"/>
                <a:gd name="connsiteX36" fmla="*/ 1751078 w 3745720"/>
                <a:gd name="connsiteY36" fmla="*/ 3160234 h 3319927"/>
                <a:gd name="connsiteX37" fmla="*/ 1269571 w 3745720"/>
                <a:gd name="connsiteY37" fmla="*/ 3160139 h 3319927"/>
                <a:gd name="connsiteX38" fmla="*/ 1243882 w 3745720"/>
                <a:gd name="connsiteY38" fmla="*/ 3144793 h 3319927"/>
                <a:gd name="connsiteX39" fmla="*/ 1242843 w 3745720"/>
                <a:gd name="connsiteY39" fmla="*/ 3144462 h 3319927"/>
                <a:gd name="connsiteX40" fmla="*/ 1242843 w 3745720"/>
                <a:gd name="connsiteY40" fmla="*/ 3144320 h 3319927"/>
                <a:gd name="connsiteX41" fmla="*/ 1245582 w 3745720"/>
                <a:gd name="connsiteY41" fmla="*/ 3078305 h 3319927"/>
                <a:gd name="connsiteX42" fmla="*/ 1339882 w 3745720"/>
                <a:gd name="connsiteY42" fmla="*/ 3003745 h 3319927"/>
                <a:gd name="connsiteX43" fmla="*/ 1478002 w 3745720"/>
                <a:gd name="connsiteY43" fmla="*/ 3003556 h 3319927"/>
                <a:gd name="connsiteX44" fmla="*/ 1490751 w 3745720"/>
                <a:gd name="connsiteY44" fmla="*/ 3001950 h 3319927"/>
                <a:gd name="connsiteX45" fmla="*/ 2003944 w 3745720"/>
                <a:gd name="connsiteY45" fmla="*/ 1788619 h 3319927"/>
                <a:gd name="connsiteX46" fmla="*/ 2065095 w 3745720"/>
                <a:gd name="connsiteY46" fmla="*/ 1844859 h 3319927"/>
                <a:gd name="connsiteX47" fmla="*/ 2075861 w 3745720"/>
                <a:gd name="connsiteY47" fmla="*/ 1854161 h 3319927"/>
                <a:gd name="connsiteX48" fmla="*/ 2097630 w 3745720"/>
                <a:gd name="connsiteY48" fmla="*/ 1856428 h 3319927"/>
                <a:gd name="connsiteX49" fmla="*/ 2065331 w 3745720"/>
                <a:gd name="connsiteY49" fmla="*/ 1889860 h 3319927"/>
                <a:gd name="connsiteX50" fmla="*/ 2065426 w 3745720"/>
                <a:gd name="connsiteY50" fmla="*/ 1892551 h 3319927"/>
                <a:gd name="connsiteX51" fmla="*/ 2065331 w 3745720"/>
                <a:gd name="connsiteY51" fmla="*/ 1921309 h 3319927"/>
                <a:gd name="connsiteX52" fmla="*/ 2065378 w 3745720"/>
                <a:gd name="connsiteY52" fmla="*/ 1960124 h 3319927"/>
                <a:gd name="connsiteX53" fmla="*/ 2089650 w 3745720"/>
                <a:gd name="connsiteY53" fmla="*/ 1984254 h 3319927"/>
                <a:gd name="connsiteX54" fmla="*/ 2098102 w 3745720"/>
                <a:gd name="connsiteY54" fmla="*/ 1986568 h 3319927"/>
                <a:gd name="connsiteX55" fmla="*/ 2065378 w 3745720"/>
                <a:gd name="connsiteY55" fmla="*/ 2020472 h 3319927"/>
                <a:gd name="connsiteX56" fmla="*/ 2065426 w 3745720"/>
                <a:gd name="connsiteY56" fmla="*/ 2023116 h 3319927"/>
                <a:gd name="connsiteX57" fmla="*/ 2068400 w 3745720"/>
                <a:gd name="connsiteY57" fmla="*/ 2048663 h 3319927"/>
                <a:gd name="connsiteX58" fmla="*/ 2066936 w 3745720"/>
                <a:gd name="connsiteY58" fmla="*/ 2080914 h 3319927"/>
                <a:gd name="connsiteX59" fmla="*/ 2089130 w 3745720"/>
                <a:gd name="connsiteY59" fmla="*/ 2084267 h 3319927"/>
                <a:gd name="connsiteX60" fmla="*/ 2093097 w 3745720"/>
                <a:gd name="connsiteY60" fmla="*/ 2084927 h 3319927"/>
                <a:gd name="connsiteX61" fmla="*/ 2090642 w 3745720"/>
                <a:gd name="connsiteY61" fmla="*/ 2085825 h 3319927"/>
                <a:gd name="connsiteX62" fmla="*/ 2065331 w 3745720"/>
                <a:gd name="connsiteY62" fmla="*/ 2110238 h 3319927"/>
                <a:gd name="connsiteX63" fmla="*/ 2067833 w 3745720"/>
                <a:gd name="connsiteY63" fmla="*/ 2138240 h 3319927"/>
                <a:gd name="connsiteX64" fmla="*/ 2073831 w 3745720"/>
                <a:gd name="connsiteY64" fmla="*/ 2146881 h 3319927"/>
                <a:gd name="connsiteX65" fmla="*/ 2097867 w 3745720"/>
                <a:gd name="connsiteY65" fmla="*/ 2127993 h 3319927"/>
                <a:gd name="connsiteX66" fmla="*/ 2097772 w 3745720"/>
                <a:gd name="connsiteY66" fmla="*/ 2111797 h 3319927"/>
                <a:gd name="connsiteX67" fmla="*/ 2100322 w 3745720"/>
                <a:gd name="connsiteY67" fmla="*/ 2144426 h 3319927"/>
                <a:gd name="connsiteX68" fmla="*/ 2095127 w 3745720"/>
                <a:gd name="connsiteY68" fmla="*/ 2149384 h 3319927"/>
                <a:gd name="connsiteX69" fmla="*/ 2088375 w 3745720"/>
                <a:gd name="connsiteY69" fmla="*/ 2149478 h 3319927"/>
                <a:gd name="connsiteX70" fmla="*/ 2067975 w 3745720"/>
                <a:gd name="connsiteY70" fmla="*/ 2174080 h 3319927"/>
                <a:gd name="connsiteX71" fmla="*/ 2067975 w 3745720"/>
                <a:gd name="connsiteY71" fmla="*/ 2211857 h 3319927"/>
                <a:gd name="connsiteX72" fmla="*/ 2067503 w 3745720"/>
                <a:gd name="connsiteY72" fmla="*/ 2271213 h 3319927"/>
                <a:gd name="connsiteX73" fmla="*/ 2009044 w 3745720"/>
                <a:gd name="connsiteY73" fmla="*/ 2333261 h 3319927"/>
                <a:gd name="connsiteX74" fmla="*/ 1913281 w 3745720"/>
                <a:gd name="connsiteY74" fmla="*/ 2333544 h 3319927"/>
                <a:gd name="connsiteX75" fmla="*/ 1922631 w 3745720"/>
                <a:gd name="connsiteY75" fmla="*/ 2332600 h 3319927"/>
                <a:gd name="connsiteX76" fmla="*/ 1944825 w 3745720"/>
                <a:gd name="connsiteY76" fmla="*/ 2309745 h 3319927"/>
                <a:gd name="connsiteX77" fmla="*/ 1944777 w 3745720"/>
                <a:gd name="connsiteY77" fmla="*/ 1809538 h 3319927"/>
                <a:gd name="connsiteX78" fmla="*/ 1940386 w 3745720"/>
                <a:gd name="connsiteY78" fmla="*/ 1788856 h 3319927"/>
                <a:gd name="connsiteX79" fmla="*/ 2003944 w 3745720"/>
                <a:gd name="connsiteY79" fmla="*/ 1788619 h 3319927"/>
                <a:gd name="connsiteX80" fmla="*/ 600362 w 3745720"/>
                <a:gd name="connsiteY80" fmla="*/ 1604034 h 3319927"/>
                <a:gd name="connsiteX81" fmla="*/ 625011 w 3745720"/>
                <a:gd name="connsiteY81" fmla="*/ 1608425 h 3319927"/>
                <a:gd name="connsiteX82" fmla="*/ 1227640 w 3745720"/>
                <a:gd name="connsiteY82" fmla="*/ 1608567 h 3319927"/>
                <a:gd name="connsiteX83" fmla="*/ 1256727 w 3745720"/>
                <a:gd name="connsiteY83" fmla="*/ 1613053 h 3319927"/>
                <a:gd name="connsiteX84" fmla="*/ 1256727 w 3745720"/>
                <a:gd name="connsiteY84" fmla="*/ 1678076 h 3319927"/>
                <a:gd name="connsiteX85" fmla="*/ 1258994 w 3745720"/>
                <a:gd name="connsiteY85" fmla="*/ 1687898 h 3319927"/>
                <a:gd name="connsiteX86" fmla="*/ 1256349 w 3745720"/>
                <a:gd name="connsiteY86" fmla="*/ 1715757 h 3319927"/>
                <a:gd name="connsiteX87" fmla="*/ 1229292 w 3745720"/>
                <a:gd name="connsiteY87" fmla="*/ 1757973 h 3319927"/>
                <a:gd name="connsiteX88" fmla="*/ 1189390 w 3745720"/>
                <a:gd name="connsiteY88" fmla="*/ 1775208 h 3319927"/>
                <a:gd name="connsiteX89" fmla="*/ 1142548 w 3745720"/>
                <a:gd name="connsiteY89" fmla="*/ 1777852 h 3319927"/>
                <a:gd name="connsiteX90" fmla="*/ 1110249 w 3745720"/>
                <a:gd name="connsiteY90" fmla="*/ 1777946 h 3319927"/>
                <a:gd name="connsiteX91" fmla="*/ 1076203 w 3745720"/>
                <a:gd name="connsiteY91" fmla="*/ 1775114 h 3319927"/>
                <a:gd name="connsiteX92" fmla="*/ 1066286 w 3745720"/>
                <a:gd name="connsiteY92" fmla="*/ 1785361 h 3319927"/>
                <a:gd name="connsiteX93" fmla="*/ 1064398 w 3745720"/>
                <a:gd name="connsiteY93" fmla="*/ 1810387 h 3319927"/>
                <a:gd name="connsiteX94" fmla="*/ 1064021 w 3745720"/>
                <a:gd name="connsiteY94" fmla="*/ 1788760 h 3319927"/>
                <a:gd name="connsiteX95" fmla="*/ 1051790 w 3745720"/>
                <a:gd name="connsiteY95" fmla="*/ 1777003 h 3319927"/>
                <a:gd name="connsiteX96" fmla="*/ 1034271 w 3745720"/>
                <a:gd name="connsiteY96" fmla="*/ 1777946 h 3319927"/>
                <a:gd name="connsiteX97" fmla="*/ 1000272 w 3745720"/>
                <a:gd name="connsiteY97" fmla="*/ 1775161 h 3319927"/>
                <a:gd name="connsiteX98" fmla="*/ 990356 w 3745720"/>
                <a:gd name="connsiteY98" fmla="*/ 1785408 h 3319927"/>
                <a:gd name="connsiteX99" fmla="*/ 988467 w 3745720"/>
                <a:gd name="connsiteY99" fmla="*/ 1810387 h 3319927"/>
                <a:gd name="connsiteX100" fmla="*/ 988089 w 3745720"/>
                <a:gd name="connsiteY100" fmla="*/ 1788760 h 3319927"/>
                <a:gd name="connsiteX101" fmla="*/ 975812 w 3745720"/>
                <a:gd name="connsiteY101" fmla="*/ 1777003 h 3319927"/>
                <a:gd name="connsiteX102" fmla="*/ 958293 w 3745720"/>
                <a:gd name="connsiteY102" fmla="*/ 1777900 h 3319927"/>
                <a:gd name="connsiteX103" fmla="*/ 912112 w 3745720"/>
                <a:gd name="connsiteY103" fmla="*/ 1777711 h 3319927"/>
                <a:gd name="connsiteX104" fmla="*/ 882315 w 3745720"/>
                <a:gd name="connsiteY104" fmla="*/ 1777900 h 3319927"/>
                <a:gd name="connsiteX105" fmla="*/ 836134 w 3745720"/>
                <a:gd name="connsiteY105" fmla="*/ 1777711 h 3319927"/>
                <a:gd name="connsiteX106" fmla="*/ 806291 w 3745720"/>
                <a:gd name="connsiteY106" fmla="*/ 1777852 h 3319927"/>
                <a:gd name="connsiteX107" fmla="*/ 760014 w 3745720"/>
                <a:gd name="connsiteY107" fmla="*/ 1777852 h 3319927"/>
                <a:gd name="connsiteX108" fmla="*/ 725024 w 3745720"/>
                <a:gd name="connsiteY108" fmla="*/ 1778042 h 3319927"/>
                <a:gd name="connsiteX109" fmla="*/ 685642 w 3745720"/>
                <a:gd name="connsiteY109" fmla="*/ 1775727 h 3319927"/>
                <a:gd name="connsiteX110" fmla="*/ 681204 w 3745720"/>
                <a:gd name="connsiteY110" fmla="*/ 1784086 h 3319927"/>
                <a:gd name="connsiteX111" fmla="*/ 679078 w 3745720"/>
                <a:gd name="connsiteY111" fmla="*/ 1810435 h 3319927"/>
                <a:gd name="connsiteX112" fmla="*/ 650274 w 3745720"/>
                <a:gd name="connsiteY112" fmla="*/ 1770581 h 3319927"/>
                <a:gd name="connsiteX113" fmla="*/ 600362 w 3745720"/>
                <a:gd name="connsiteY113" fmla="*/ 1704047 h 3319927"/>
                <a:gd name="connsiteX114" fmla="*/ 600362 w 3745720"/>
                <a:gd name="connsiteY114" fmla="*/ 1604034 h 3319927"/>
                <a:gd name="connsiteX115" fmla="*/ 1259325 w 3745720"/>
                <a:gd name="connsiteY115" fmla="*/ 706089 h 3319927"/>
                <a:gd name="connsiteX116" fmla="*/ 1261828 w 3745720"/>
                <a:gd name="connsiteY116" fmla="*/ 713360 h 3319927"/>
                <a:gd name="connsiteX117" fmla="*/ 1276843 w 3745720"/>
                <a:gd name="connsiteY117" fmla="*/ 728329 h 3319927"/>
                <a:gd name="connsiteX118" fmla="*/ 1289121 w 3745720"/>
                <a:gd name="connsiteY118" fmla="*/ 713502 h 3319927"/>
                <a:gd name="connsiteX119" fmla="*/ 1289829 w 3745720"/>
                <a:gd name="connsiteY119" fmla="*/ 708167 h 3319927"/>
                <a:gd name="connsiteX120" fmla="*/ 1313676 w 3745720"/>
                <a:gd name="connsiteY120" fmla="*/ 728141 h 3319927"/>
                <a:gd name="connsiteX121" fmla="*/ 1392203 w 3745720"/>
                <a:gd name="connsiteY121" fmla="*/ 727810 h 3319927"/>
                <a:gd name="connsiteX122" fmla="*/ 1407314 w 3745720"/>
                <a:gd name="connsiteY122" fmla="*/ 755340 h 3319927"/>
                <a:gd name="connsiteX123" fmla="*/ 1407314 w 3745720"/>
                <a:gd name="connsiteY123" fmla="*/ 1023364 h 3319927"/>
                <a:gd name="connsiteX124" fmla="*/ 1392061 w 3745720"/>
                <a:gd name="connsiteY124" fmla="*/ 1050751 h 3319927"/>
                <a:gd name="connsiteX125" fmla="*/ 1305648 w 3745720"/>
                <a:gd name="connsiteY125" fmla="*/ 1050421 h 3319927"/>
                <a:gd name="connsiteX126" fmla="*/ 1290963 w 3745720"/>
                <a:gd name="connsiteY126" fmla="*/ 1065248 h 3319927"/>
                <a:gd name="connsiteX127" fmla="*/ 1289829 w 3745720"/>
                <a:gd name="connsiteY127" fmla="*/ 1070442 h 3319927"/>
                <a:gd name="connsiteX128" fmla="*/ 1288979 w 3745720"/>
                <a:gd name="connsiteY128" fmla="*/ 1057031 h 3319927"/>
                <a:gd name="connsiteX129" fmla="*/ 1283690 w 3745720"/>
                <a:gd name="connsiteY129" fmla="*/ 1050703 h 3319927"/>
                <a:gd name="connsiteX130" fmla="*/ 1261828 w 3745720"/>
                <a:gd name="connsiteY130" fmla="*/ 1066381 h 3319927"/>
                <a:gd name="connsiteX131" fmla="*/ 1259608 w 3745720"/>
                <a:gd name="connsiteY131" fmla="*/ 1072425 h 3319927"/>
                <a:gd name="connsiteX132" fmla="*/ 1237367 w 3745720"/>
                <a:gd name="connsiteY132" fmla="*/ 1050703 h 3319927"/>
                <a:gd name="connsiteX133" fmla="*/ 1159170 w 3745720"/>
                <a:gd name="connsiteY133" fmla="*/ 1050703 h 3319927"/>
                <a:gd name="connsiteX134" fmla="*/ 1128381 w 3745720"/>
                <a:gd name="connsiteY134" fmla="*/ 1050799 h 3319927"/>
                <a:gd name="connsiteX135" fmla="*/ 1081255 w 3745720"/>
                <a:gd name="connsiteY135" fmla="*/ 1048484 h 3319927"/>
                <a:gd name="connsiteX136" fmla="*/ 1028322 w 3745720"/>
                <a:gd name="connsiteY136" fmla="*/ 984878 h 3319927"/>
                <a:gd name="connsiteX137" fmla="*/ 1028368 w 3745720"/>
                <a:gd name="connsiteY137" fmla="*/ 793966 h 3319927"/>
                <a:gd name="connsiteX138" fmla="*/ 1097358 w 3745720"/>
                <a:gd name="connsiteY138" fmla="*/ 728141 h 3319927"/>
                <a:gd name="connsiteX139" fmla="*/ 1128477 w 3745720"/>
                <a:gd name="connsiteY139" fmla="*/ 727668 h 3319927"/>
                <a:gd name="connsiteX140" fmla="*/ 1158981 w 3745720"/>
                <a:gd name="connsiteY140" fmla="*/ 727810 h 3319927"/>
                <a:gd name="connsiteX141" fmla="*/ 1244167 w 3745720"/>
                <a:gd name="connsiteY141" fmla="*/ 728424 h 3319927"/>
                <a:gd name="connsiteX142" fmla="*/ 1259325 w 3745720"/>
                <a:gd name="connsiteY142" fmla="*/ 712841 h 3319927"/>
                <a:gd name="connsiteX143" fmla="*/ 1259325 w 3745720"/>
                <a:gd name="connsiteY143" fmla="*/ 706089 h 3319927"/>
                <a:gd name="connsiteX144" fmla="*/ 429045 w 3745720"/>
                <a:gd name="connsiteY144" fmla="*/ 478438 h 3319927"/>
                <a:gd name="connsiteX145" fmla="*/ 513145 w 3745720"/>
                <a:gd name="connsiteY145" fmla="*/ 561877 h 3319927"/>
                <a:gd name="connsiteX146" fmla="*/ 513193 w 3745720"/>
                <a:gd name="connsiteY146" fmla="*/ 632424 h 3319927"/>
                <a:gd name="connsiteX147" fmla="*/ 513287 w 3745720"/>
                <a:gd name="connsiteY147" fmla="*/ 671618 h 3319927"/>
                <a:gd name="connsiteX148" fmla="*/ 513287 w 3745720"/>
                <a:gd name="connsiteY148" fmla="*/ 743345 h 3319927"/>
                <a:gd name="connsiteX149" fmla="*/ 513239 w 3745720"/>
                <a:gd name="connsiteY149" fmla="*/ 782538 h 3319927"/>
                <a:gd name="connsiteX150" fmla="*/ 513333 w 3745720"/>
                <a:gd name="connsiteY150" fmla="*/ 846145 h 3319927"/>
                <a:gd name="connsiteX151" fmla="*/ 513193 w 3745720"/>
                <a:gd name="connsiteY151" fmla="*/ 885479 h 3319927"/>
                <a:gd name="connsiteX152" fmla="*/ 513003 w 3745720"/>
                <a:gd name="connsiteY152" fmla="*/ 946063 h 3319927"/>
                <a:gd name="connsiteX153" fmla="*/ 522731 w 3745720"/>
                <a:gd name="connsiteY153" fmla="*/ 956168 h 3319927"/>
                <a:gd name="connsiteX154" fmla="*/ 556304 w 3745720"/>
                <a:gd name="connsiteY154" fmla="*/ 955319 h 3319927"/>
                <a:gd name="connsiteX155" fmla="*/ 548183 w 3745720"/>
                <a:gd name="connsiteY155" fmla="*/ 958482 h 3319927"/>
                <a:gd name="connsiteX156" fmla="*/ 515270 w 3745720"/>
                <a:gd name="connsiteY156" fmla="*/ 961505 h 3319927"/>
                <a:gd name="connsiteX157" fmla="*/ 513145 w 3745720"/>
                <a:gd name="connsiteY157" fmla="*/ 996636 h 3319927"/>
                <a:gd name="connsiteX158" fmla="*/ 513051 w 3745720"/>
                <a:gd name="connsiteY158" fmla="*/ 1128901 h 3319927"/>
                <a:gd name="connsiteX159" fmla="*/ 488968 w 3745720"/>
                <a:gd name="connsiteY159" fmla="*/ 1186652 h 3319927"/>
                <a:gd name="connsiteX160" fmla="*/ 453788 w 3745720"/>
                <a:gd name="connsiteY160" fmla="*/ 1134284 h 3319927"/>
                <a:gd name="connsiteX161" fmla="*/ 297489 w 3745720"/>
                <a:gd name="connsiteY161" fmla="*/ 917495 h 3319927"/>
                <a:gd name="connsiteX162" fmla="*/ 81313 w 3745720"/>
                <a:gd name="connsiteY162" fmla="*/ 617361 h 3319927"/>
                <a:gd name="connsiteX163" fmla="*/ 0 w 3745720"/>
                <a:gd name="connsiteY163" fmla="*/ 504598 h 3319927"/>
                <a:gd name="connsiteX164" fmla="*/ 1606 w 3745720"/>
                <a:gd name="connsiteY164" fmla="*/ 498318 h 3319927"/>
                <a:gd name="connsiteX165" fmla="*/ 45237 w 3745720"/>
                <a:gd name="connsiteY165" fmla="*/ 479807 h 3319927"/>
                <a:gd name="connsiteX166" fmla="*/ 62756 w 3745720"/>
                <a:gd name="connsiteY166" fmla="*/ 478485 h 3319927"/>
                <a:gd name="connsiteX167" fmla="*/ 429045 w 3745720"/>
                <a:gd name="connsiteY167" fmla="*/ 478438 h 3319927"/>
                <a:gd name="connsiteX168" fmla="*/ 2833609 w 3745720"/>
                <a:gd name="connsiteY168" fmla="*/ 0 h 3319927"/>
                <a:gd name="connsiteX169" fmla="*/ 2835734 w 3745720"/>
                <a:gd name="connsiteY169" fmla="*/ 15536 h 3319927"/>
                <a:gd name="connsiteX170" fmla="*/ 2835546 w 3745720"/>
                <a:gd name="connsiteY170" fmla="*/ 507809 h 3319927"/>
                <a:gd name="connsiteX171" fmla="*/ 2852119 w 3745720"/>
                <a:gd name="connsiteY171" fmla="*/ 525234 h 3319927"/>
                <a:gd name="connsiteX172" fmla="*/ 3183040 w 3745720"/>
                <a:gd name="connsiteY172" fmla="*/ 524808 h 3319927"/>
                <a:gd name="connsiteX173" fmla="*/ 3199285 w 3745720"/>
                <a:gd name="connsiteY173" fmla="*/ 524195 h 3319927"/>
                <a:gd name="connsiteX174" fmla="*/ 3238053 w 3745720"/>
                <a:gd name="connsiteY174" fmla="*/ 524856 h 3319927"/>
                <a:gd name="connsiteX175" fmla="*/ 3238714 w 3745720"/>
                <a:gd name="connsiteY175" fmla="*/ 523534 h 3319927"/>
                <a:gd name="connsiteX176" fmla="*/ 3254674 w 3745720"/>
                <a:gd name="connsiteY176" fmla="*/ 520323 h 3319927"/>
                <a:gd name="connsiteX177" fmla="*/ 3420182 w 3745720"/>
                <a:gd name="connsiteY177" fmla="*/ 520370 h 3319927"/>
                <a:gd name="connsiteX178" fmla="*/ 3543239 w 3745720"/>
                <a:gd name="connsiteY178" fmla="*/ 586668 h 3319927"/>
                <a:gd name="connsiteX179" fmla="*/ 3561513 w 3745720"/>
                <a:gd name="connsiteY179" fmla="*/ 648385 h 3319927"/>
                <a:gd name="connsiteX180" fmla="*/ 3561513 w 3745720"/>
                <a:gd name="connsiteY180" fmla="*/ 685027 h 3319927"/>
                <a:gd name="connsiteX181" fmla="*/ 3558585 w 3745720"/>
                <a:gd name="connsiteY181" fmla="*/ 699194 h 3319927"/>
                <a:gd name="connsiteX182" fmla="*/ 3556224 w 3745720"/>
                <a:gd name="connsiteY182" fmla="*/ 701035 h 3319927"/>
                <a:gd name="connsiteX183" fmla="*/ 3554147 w 3745720"/>
                <a:gd name="connsiteY183" fmla="*/ 731634 h 3319927"/>
                <a:gd name="connsiteX184" fmla="*/ 3564252 w 3745720"/>
                <a:gd name="connsiteY184" fmla="*/ 740040 h 3319927"/>
                <a:gd name="connsiteX185" fmla="*/ 3568786 w 3745720"/>
                <a:gd name="connsiteY185" fmla="*/ 739992 h 3319927"/>
                <a:gd name="connsiteX186" fmla="*/ 3579504 w 3745720"/>
                <a:gd name="connsiteY186" fmla="*/ 739945 h 3319927"/>
                <a:gd name="connsiteX187" fmla="*/ 3745720 w 3745720"/>
                <a:gd name="connsiteY187" fmla="*/ 739237 h 3319927"/>
                <a:gd name="connsiteX188" fmla="*/ 3661904 w 3745720"/>
                <a:gd name="connsiteY188" fmla="*/ 740701 h 3319927"/>
                <a:gd name="connsiteX189" fmla="*/ 3569683 w 3745720"/>
                <a:gd name="connsiteY189" fmla="*/ 740890 h 3319927"/>
                <a:gd name="connsiteX190" fmla="*/ 3557642 w 3745720"/>
                <a:gd name="connsiteY190" fmla="*/ 752931 h 3319927"/>
                <a:gd name="connsiteX191" fmla="*/ 3557877 w 3745720"/>
                <a:gd name="connsiteY191" fmla="*/ 1021427 h 3319927"/>
                <a:gd name="connsiteX192" fmla="*/ 3557877 w 3745720"/>
                <a:gd name="connsiteY192" fmla="*/ 1809301 h 3319927"/>
                <a:gd name="connsiteX193" fmla="*/ 3519818 w 3745720"/>
                <a:gd name="connsiteY193" fmla="*/ 1902656 h 3319927"/>
                <a:gd name="connsiteX194" fmla="*/ 3511507 w 3745720"/>
                <a:gd name="connsiteY194" fmla="*/ 1890426 h 3319927"/>
                <a:gd name="connsiteX195" fmla="*/ 3437984 w 3745720"/>
                <a:gd name="connsiteY195" fmla="*/ 1814496 h 3319927"/>
                <a:gd name="connsiteX196" fmla="*/ 3320027 w 3745720"/>
                <a:gd name="connsiteY196" fmla="*/ 1692856 h 3319927"/>
                <a:gd name="connsiteX197" fmla="*/ 3182002 w 3745720"/>
                <a:gd name="connsiteY197" fmla="*/ 1549305 h 3319927"/>
                <a:gd name="connsiteX198" fmla="*/ 3042938 w 3745720"/>
                <a:gd name="connsiteY198" fmla="*/ 1404810 h 3319927"/>
                <a:gd name="connsiteX199" fmla="*/ 2908642 w 3745720"/>
                <a:gd name="connsiteY199" fmla="*/ 1265179 h 3319927"/>
                <a:gd name="connsiteX200" fmla="*/ 2768633 w 3745720"/>
                <a:gd name="connsiteY200" fmla="*/ 1119739 h 3319927"/>
                <a:gd name="connsiteX201" fmla="*/ 2632449 w 3745720"/>
                <a:gd name="connsiteY201" fmla="*/ 978173 h 3319927"/>
                <a:gd name="connsiteX202" fmla="*/ 2491496 w 3745720"/>
                <a:gd name="connsiteY202" fmla="*/ 831742 h 3319927"/>
                <a:gd name="connsiteX203" fmla="*/ 2357107 w 3745720"/>
                <a:gd name="connsiteY203" fmla="*/ 692158 h 3319927"/>
                <a:gd name="connsiteX204" fmla="*/ 2240000 w 3745720"/>
                <a:gd name="connsiteY204" fmla="*/ 569857 h 3319927"/>
                <a:gd name="connsiteX205" fmla="*/ 2236175 w 3745720"/>
                <a:gd name="connsiteY205" fmla="*/ 564332 h 3319927"/>
                <a:gd name="connsiteX206" fmla="*/ 2310311 w 3745720"/>
                <a:gd name="connsiteY206" fmla="*/ 526886 h 3319927"/>
                <a:gd name="connsiteX207" fmla="*/ 2331088 w 3745720"/>
                <a:gd name="connsiteY207" fmla="*/ 503323 h 3319927"/>
                <a:gd name="connsiteX208" fmla="*/ 2331560 w 3745720"/>
                <a:gd name="connsiteY208" fmla="*/ 266465 h 3319927"/>
                <a:gd name="connsiteX209" fmla="*/ 2333685 w 3745720"/>
                <a:gd name="connsiteY209" fmla="*/ 279451 h 3319927"/>
                <a:gd name="connsiteX210" fmla="*/ 2333733 w 3745720"/>
                <a:gd name="connsiteY210" fmla="*/ 345890 h 3319927"/>
                <a:gd name="connsiteX211" fmla="*/ 2333827 w 3745720"/>
                <a:gd name="connsiteY211" fmla="*/ 511351 h 3319927"/>
                <a:gd name="connsiteX212" fmla="*/ 2338266 w 3745720"/>
                <a:gd name="connsiteY212" fmla="*/ 523723 h 3319927"/>
                <a:gd name="connsiteX213" fmla="*/ 2366314 w 3745720"/>
                <a:gd name="connsiteY213" fmla="*/ 522872 h 3319927"/>
                <a:gd name="connsiteX214" fmla="*/ 2369336 w 3745720"/>
                <a:gd name="connsiteY214" fmla="*/ 502898 h 3319927"/>
                <a:gd name="connsiteX215" fmla="*/ 2369998 w 3745720"/>
                <a:gd name="connsiteY215" fmla="*/ 252063 h 3319927"/>
                <a:gd name="connsiteX216" fmla="*/ 2371981 w 3745720"/>
                <a:gd name="connsiteY216" fmla="*/ 266323 h 3319927"/>
                <a:gd name="connsiteX217" fmla="*/ 2371839 w 3745720"/>
                <a:gd name="connsiteY217" fmla="*/ 511398 h 3319927"/>
                <a:gd name="connsiteX218" fmla="*/ 2384967 w 3745720"/>
                <a:gd name="connsiteY218" fmla="*/ 525092 h 3319927"/>
                <a:gd name="connsiteX219" fmla="*/ 2407963 w 3745720"/>
                <a:gd name="connsiteY219" fmla="*/ 525092 h 3319927"/>
                <a:gd name="connsiteX220" fmla="*/ 2421232 w 3745720"/>
                <a:gd name="connsiteY220" fmla="*/ 511398 h 3319927"/>
                <a:gd name="connsiteX221" fmla="*/ 2421043 w 3745720"/>
                <a:gd name="connsiteY221" fmla="*/ 183688 h 3319927"/>
                <a:gd name="connsiteX222" fmla="*/ 2421516 w 3745720"/>
                <a:gd name="connsiteY222" fmla="*/ 171505 h 3319927"/>
                <a:gd name="connsiteX223" fmla="*/ 2423404 w 3745720"/>
                <a:gd name="connsiteY223" fmla="*/ 185859 h 3319927"/>
                <a:gd name="connsiteX224" fmla="*/ 2423594 w 3745720"/>
                <a:gd name="connsiteY224" fmla="*/ 486702 h 3319927"/>
                <a:gd name="connsiteX225" fmla="*/ 2426143 w 3745720"/>
                <a:gd name="connsiteY225" fmla="*/ 521881 h 3319927"/>
                <a:gd name="connsiteX226" fmla="*/ 2461417 w 3745720"/>
                <a:gd name="connsiteY226" fmla="*/ 524242 h 3319927"/>
                <a:gd name="connsiteX227" fmla="*/ 2518318 w 3745720"/>
                <a:gd name="connsiteY227" fmla="*/ 525092 h 3319927"/>
                <a:gd name="connsiteX228" fmla="*/ 2529320 w 3745720"/>
                <a:gd name="connsiteY228" fmla="*/ 513334 h 3319927"/>
                <a:gd name="connsiteX229" fmla="*/ 2529178 w 3745720"/>
                <a:gd name="connsiteY229" fmla="*/ 437356 h 3319927"/>
                <a:gd name="connsiteX230" fmla="*/ 2529178 w 3745720"/>
                <a:gd name="connsiteY230" fmla="*/ 106388 h 3319927"/>
                <a:gd name="connsiteX231" fmla="*/ 2529651 w 3745720"/>
                <a:gd name="connsiteY231" fmla="*/ 90144 h 3319927"/>
                <a:gd name="connsiteX232" fmla="*/ 2531681 w 3745720"/>
                <a:gd name="connsiteY232" fmla="*/ 105821 h 3319927"/>
                <a:gd name="connsiteX233" fmla="*/ 2531775 w 3745720"/>
                <a:gd name="connsiteY233" fmla="*/ 486654 h 3319927"/>
                <a:gd name="connsiteX234" fmla="*/ 2569788 w 3745720"/>
                <a:gd name="connsiteY234" fmla="*/ 524289 h 3319927"/>
                <a:gd name="connsiteX235" fmla="*/ 2626547 w 3745720"/>
                <a:gd name="connsiteY235" fmla="*/ 525092 h 3319927"/>
                <a:gd name="connsiteX236" fmla="*/ 2638635 w 3745720"/>
                <a:gd name="connsiteY236" fmla="*/ 512861 h 3319927"/>
                <a:gd name="connsiteX237" fmla="*/ 2638635 w 3745720"/>
                <a:gd name="connsiteY237" fmla="*/ 331582 h 3319927"/>
                <a:gd name="connsiteX238" fmla="*/ 2640571 w 3745720"/>
                <a:gd name="connsiteY238" fmla="*/ 345890 h 3319927"/>
                <a:gd name="connsiteX239" fmla="*/ 2640383 w 3745720"/>
                <a:gd name="connsiteY239" fmla="*/ 511162 h 3319927"/>
                <a:gd name="connsiteX240" fmla="*/ 2654218 w 3745720"/>
                <a:gd name="connsiteY240" fmla="*/ 524667 h 3319927"/>
                <a:gd name="connsiteX241" fmla="*/ 2668101 w 3745720"/>
                <a:gd name="connsiteY241" fmla="*/ 510973 h 3319927"/>
                <a:gd name="connsiteX242" fmla="*/ 2667912 w 3745720"/>
                <a:gd name="connsiteY242" fmla="*/ 345701 h 3319927"/>
                <a:gd name="connsiteX243" fmla="*/ 2670273 w 3745720"/>
                <a:gd name="connsiteY243" fmla="*/ 331535 h 3319927"/>
                <a:gd name="connsiteX244" fmla="*/ 2670226 w 3745720"/>
                <a:gd name="connsiteY244" fmla="*/ 511964 h 3319927"/>
                <a:gd name="connsiteX245" fmla="*/ 2682692 w 3745720"/>
                <a:gd name="connsiteY245" fmla="*/ 525092 h 3319927"/>
                <a:gd name="connsiteX246" fmla="*/ 2795219 w 3745720"/>
                <a:gd name="connsiteY246" fmla="*/ 524195 h 3319927"/>
                <a:gd name="connsiteX247" fmla="*/ 2818262 w 3745720"/>
                <a:gd name="connsiteY247" fmla="*/ 524478 h 3319927"/>
                <a:gd name="connsiteX248" fmla="*/ 2833562 w 3745720"/>
                <a:gd name="connsiteY248" fmla="*/ 509698 h 3319927"/>
                <a:gd name="connsiteX249" fmla="*/ 2833279 w 3745720"/>
                <a:gd name="connsiteY249" fmla="*/ 281953 h 3319927"/>
                <a:gd name="connsiteX250" fmla="*/ 2833609 w 3745720"/>
                <a:gd name="connsiteY250" fmla="*/ 0 h 331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</a:cxnLst>
              <a:rect l="l" t="t" r="r" b="b"/>
              <a:pathLst>
                <a:path w="3745720" h="3319927">
                  <a:moveTo>
                    <a:pt x="562917" y="3050634"/>
                  </a:moveTo>
                  <a:cubicBezTo>
                    <a:pt x="585724" y="3050965"/>
                    <a:pt x="605084" y="3060268"/>
                    <a:pt x="617786" y="3079911"/>
                  </a:cubicBezTo>
                  <a:cubicBezTo>
                    <a:pt x="622084" y="3086617"/>
                    <a:pt x="626711" y="3088316"/>
                    <a:pt x="634077" y="3088222"/>
                  </a:cubicBezTo>
                  <a:cubicBezTo>
                    <a:pt x="654383" y="3087939"/>
                    <a:pt x="674640" y="3088411"/>
                    <a:pt x="694945" y="3088600"/>
                  </a:cubicBezTo>
                  <a:cubicBezTo>
                    <a:pt x="672421" y="3093983"/>
                    <a:pt x="649282" y="3088270"/>
                    <a:pt x="626333" y="3091622"/>
                  </a:cubicBezTo>
                  <a:cubicBezTo>
                    <a:pt x="626806" y="3099933"/>
                    <a:pt x="631197" y="3107394"/>
                    <a:pt x="629875" y="3115658"/>
                  </a:cubicBezTo>
                  <a:cubicBezTo>
                    <a:pt x="629875" y="3129965"/>
                    <a:pt x="629875" y="3144226"/>
                    <a:pt x="629875" y="3158534"/>
                  </a:cubicBezTo>
                  <a:cubicBezTo>
                    <a:pt x="629875" y="3160800"/>
                    <a:pt x="629828" y="3163020"/>
                    <a:pt x="629828" y="3165287"/>
                  </a:cubicBezTo>
                  <a:cubicBezTo>
                    <a:pt x="629828" y="3183466"/>
                    <a:pt x="629828" y="3183466"/>
                    <a:pt x="648008" y="3183466"/>
                  </a:cubicBezTo>
                  <a:cubicBezTo>
                    <a:pt x="680874" y="3183466"/>
                    <a:pt x="713786" y="3183418"/>
                    <a:pt x="746651" y="3183372"/>
                  </a:cubicBezTo>
                  <a:cubicBezTo>
                    <a:pt x="742685" y="3187810"/>
                    <a:pt x="737349" y="3185969"/>
                    <a:pt x="732627" y="3186016"/>
                  </a:cubicBezTo>
                  <a:cubicBezTo>
                    <a:pt x="702406" y="3186158"/>
                    <a:pt x="672185" y="3186394"/>
                    <a:pt x="641963" y="3185875"/>
                  </a:cubicBezTo>
                  <a:cubicBezTo>
                    <a:pt x="632850" y="3185733"/>
                    <a:pt x="628648" y="3187621"/>
                    <a:pt x="629781" y="3197585"/>
                  </a:cubicBezTo>
                  <a:cubicBezTo>
                    <a:pt x="630631" y="3205188"/>
                    <a:pt x="629922" y="3212932"/>
                    <a:pt x="629922" y="3220581"/>
                  </a:cubicBezTo>
                  <a:cubicBezTo>
                    <a:pt x="629875" y="3223273"/>
                    <a:pt x="630158" y="3226012"/>
                    <a:pt x="629734" y="3228656"/>
                  </a:cubicBezTo>
                  <a:cubicBezTo>
                    <a:pt x="627609" y="3241878"/>
                    <a:pt x="632047" y="3246600"/>
                    <a:pt x="646308" y="3245986"/>
                  </a:cubicBezTo>
                  <a:cubicBezTo>
                    <a:pt x="675916" y="3244758"/>
                    <a:pt x="705617" y="3245514"/>
                    <a:pt x="735271" y="3245703"/>
                  </a:cubicBezTo>
                  <a:cubicBezTo>
                    <a:pt x="739899" y="3245750"/>
                    <a:pt x="745330" y="3243672"/>
                    <a:pt x="748965" y="3248725"/>
                  </a:cubicBezTo>
                  <a:cubicBezTo>
                    <a:pt x="712086" y="3248489"/>
                    <a:pt x="675207" y="3248347"/>
                    <a:pt x="638328" y="3247922"/>
                  </a:cubicBezTo>
                  <a:cubicBezTo>
                    <a:pt x="632000" y="3247828"/>
                    <a:pt x="628931" y="3249952"/>
                    <a:pt x="629922" y="3256375"/>
                  </a:cubicBezTo>
                  <a:cubicBezTo>
                    <a:pt x="631055" y="3263599"/>
                    <a:pt x="625390" y="3270162"/>
                    <a:pt x="627891" y="3277529"/>
                  </a:cubicBezTo>
                  <a:cubicBezTo>
                    <a:pt x="617834" y="3282724"/>
                    <a:pt x="610421" y="3289759"/>
                    <a:pt x="610940" y="3302226"/>
                  </a:cubicBezTo>
                  <a:cubicBezTo>
                    <a:pt x="588652" y="3320217"/>
                    <a:pt x="562397" y="3320406"/>
                    <a:pt x="535623" y="3319745"/>
                  </a:cubicBezTo>
                  <a:cubicBezTo>
                    <a:pt x="502805" y="3318894"/>
                    <a:pt x="469987" y="3319178"/>
                    <a:pt x="437168" y="3318942"/>
                  </a:cubicBezTo>
                  <a:cubicBezTo>
                    <a:pt x="438679" y="3316014"/>
                    <a:pt x="438916" y="3312898"/>
                    <a:pt x="438916" y="3309734"/>
                  </a:cubicBezTo>
                  <a:cubicBezTo>
                    <a:pt x="438632" y="3227334"/>
                    <a:pt x="438632" y="3144887"/>
                    <a:pt x="438868" y="3062487"/>
                  </a:cubicBezTo>
                  <a:cubicBezTo>
                    <a:pt x="438916" y="3058096"/>
                    <a:pt x="439576" y="3053232"/>
                    <a:pt x="434382" y="3050730"/>
                  </a:cubicBezTo>
                  <a:cubicBezTo>
                    <a:pt x="477258" y="3050634"/>
                    <a:pt x="520087" y="3050068"/>
                    <a:pt x="562917" y="3050634"/>
                  </a:cubicBezTo>
                  <a:close/>
                  <a:moveTo>
                    <a:pt x="1490751" y="3001950"/>
                  </a:moveTo>
                  <a:cubicBezTo>
                    <a:pt x="1490893" y="3002233"/>
                    <a:pt x="1490987" y="3002565"/>
                    <a:pt x="1491129" y="3002847"/>
                  </a:cubicBezTo>
                  <a:cubicBezTo>
                    <a:pt x="1503973" y="3011867"/>
                    <a:pt x="1517431" y="3009364"/>
                    <a:pt x="1531031" y="3005067"/>
                  </a:cubicBezTo>
                  <a:cubicBezTo>
                    <a:pt x="1531314" y="3004689"/>
                    <a:pt x="1531550" y="3004311"/>
                    <a:pt x="1531786" y="3003933"/>
                  </a:cubicBezTo>
                  <a:cubicBezTo>
                    <a:pt x="1581840" y="3003839"/>
                    <a:pt x="1631941" y="3003366"/>
                    <a:pt x="1681995" y="3003745"/>
                  </a:cubicBezTo>
                  <a:cubicBezTo>
                    <a:pt x="1737101" y="3004169"/>
                    <a:pt x="1778938" y="3046432"/>
                    <a:pt x="1780071" y="3101869"/>
                  </a:cubicBezTo>
                  <a:cubicBezTo>
                    <a:pt x="1780308" y="3115091"/>
                    <a:pt x="1780261" y="3128312"/>
                    <a:pt x="1780355" y="3141535"/>
                  </a:cubicBezTo>
                  <a:cubicBezTo>
                    <a:pt x="1780119" y="3141723"/>
                    <a:pt x="1779883" y="3141818"/>
                    <a:pt x="1779647" y="3142007"/>
                  </a:cubicBezTo>
                  <a:cubicBezTo>
                    <a:pt x="1776955" y="3158864"/>
                    <a:pt x="1765669" y="3160281"/>
                    <a:pt x="1751078" y="3160234"/>
                  </a:cubicBezTo>
                  <a:cubicBezTo>
                    <a:pt x="1590575" y="3159808"/>
                    <a:pt x="1430074" y="3159903"/>
                    <a:pt x="1269571" y="3160139"/>
                  </a:cubicBezTo>
                  <a:cubicBezTo>
                    <a:pt x="1257199" y="3160187"/>
                    <a:pt x="1247141" y="3158817"/>
                    <a:pt x="1243882" y="3144793"/>
                  </a:cubicBezTo>
                  <a:cubicBezTo>
                    <a:pt x="1243505" y="3144651"/>
                    <a:pt x="1243174" y="3144603"/>
                    <a:pt x="1242843" y="3144462"/>
                  </a:cubicBezTo>
                  <a:cubicBezTo>
                    <a:pt x="1242843" y="3144415"/>
                    <a:pt x="1242843" y="3144368"/>
                    <a:pt x="1242843" y="3144320"/>
                  </a:cubicBezTo>
                  <a:cubicBezTo>
                    <a:pt x="1243410" y="3122269"/>
                    <a:pt x="1240057" y="3100121"/>
                    <a:pt x="1245582" y="3078305"/>
                  </a:cubicBezTo>
                  <a:cubicBezTo>
                    <a:pt x="1256774" y="3034013"/>
                    <a:pt x="1294126" y="3004169"/>
                    <a:pt x="1339882" y="3003745"/>
                  </a:cubicBezTo>
                  <a:cubicBezTo>
                    <a:pt x="1385922" y="3003320"/>
                    <a:pt x="1431962" y="3003650"/>
                    <a:pt x="1478002" y="3003556"/>
                  </a:cubicBezTo>
                  <a:cubicBezTo>
                    <a:pt x="1482300" y="3003556"/>
                    <a:pt x="1486926" y="3004689"/>
                    <a:pt x="1490751" y="3001950"/>
                  </a:cubicBezTo>
                  <a:close/>
                  <a:moveTo>
                    <a:pt x="2003944" y="1788619"/>
                  </a:moveTo>
                  <a:cubicBezTo>
                    <a:pt x="2037046" y="1788902"/>
                    <a:pt x="2062781" y="1812182"/>
                    <a:pt x="2065095" y="1844859"/>
                  </a:cubicBezTo>
                  <a:cubicBezTo>
                    <a:pt x="2065709" y="1853311"/>
                    <a:pt x="2069156" y="1853878"/>
                    <a:pt x="2075861" y="1854161"/>
                  </a:cubicBezTo>
                  <a:cubicBezTo>
                    <a:pt x="2083086" y="1854491"/>
                    <a:pt x="2090830" y="1851328"/>
                    <a:pt x="2097630" y="1856428"/>
                  </a:cubicBezTo>
                  <a:cubicBezTo>
                    <a:pt x="2065048" y="1856616"/>
                    <a:pt x="2065048" y="1856616"/>
                    <a:pt x="2065331" y="1889860"/>
                  </a:cubicBezTo>
                  <a:cubicBezTo>
                    <a:pt x="2065331" y="1890757"/>
                    <a:pt x="2065378" y="1891654"/>
                    <a:pt x="2065426" y="1892551"/>
                  </a:cubicBezTo>
                  <a:cubicBezTo>
                    <a:pt x="2065426" y="1902137"/>
                    <a:pt x="2065378" y="1911723"/>
                    <a:pt x="2065331" y="1921309"/>
                  </a:cubicBezTo>
                  <a:cubicBezTo>
                    <a:pt x="2065331" y="1934248"/>
                    <a:pt x="2065378" y="1947186"/>
                    <a:pt x="2065378" y="1960124"/>
                  </a:cubicBezTo>
                  <a:cubicBezTo>
                    <a:pt x="2066323" y="1983593"/>
                    <a:pt x="2066323" y="1983546"/>
                    <a:pt x="2089650" y="1984254"/>
                  </a:cubicBezTo>
                  <a:cubicBezTo>
                    <a:pt x="2092578" y="1984348"/>
                    <a:pt x="2096071" y="1982932"/>
                    <a:pt x="2098102" y="1986568"/>
                  </a:cubicBezTo>
                  <a:cubicBezTo>
                    <a:pt x="2065472" y="1987181"/>
                    <a:pt x="2065472" y="1987181"/>
                    <a:pt x="2065378" y="2020472"/>
                  </a:cubicBezTo>
                  <a:cubicBezTo>
                    <a:pt x="2065378" y="2021322"/>
                    <a:pt x="2065426" y="2022219"/>
                    <a:pt x="2065426" y="2023116"/>
                  </a:cubicBezTo>
                  <a:cubicBezTo>
                    <a:pt x="2067362" y="2031521"/>
                    <a:pt x="2063489" y="2040588"/>
                    <a:pt x="2068400" y="2048663"/>
                  </a:cubicBezTo>
                  <a:cubicBezTo>
                    <a:pt x="2062356" y="2059146"/>
                    <a:pt x="2063489" y="2071281"/>
                    <a:pt x="2066936" y="2080914"/>
                  </a:cubicBezTo>
                  <a:cubicBezTo>
                    <a:pt x="2069675" y="2088564"/>
                    <a:pt x="2081528" y="2082662"/>
                    <a:pt x="2089130" y="2084267"/>
                  </a:cubicBezTo>
                  <a:cubicBezTo>
                    <a:pt x="2090452" y="2084550"/>
                    <a:pt x="2091775" y="2084739"/>
                    <a:pt x="2093097" y="2084927"/>
                  </a:cubicBezTo>
                  <a:cubicBezTo>
                    <a:pt x="2092294" y="2085211"/>
                    <a:pt x="2091491" y="2085731"/>
                    <a:pt x="2090642" y="2085825"/>
                  </a:cubicBezTo>
                  <a:cubicBezTo>
                    <a:pt x="2067220" y="2088092"/>
                    <a:pt x="2067220" y="2088092"/>
                    <a:pt x="2065331" y="2110238"/>
                  </a:cubicBezTo>
                  <a:cubicBezTo>
                    <a:pt x="2069251" y="2119304"/>
                    <a:pt x="2067456" y="2128843"/>
                    <a:pt x="2067833" y="2138240"/>
                  </a:cubicBezTo>
                  <a:cubicBezTo>
                    <a:pt x="2067975" y="2142490"/>
                    <a:pt x="2068211" y="2145748"/>
                    <a:pt x="2073831" y="2146881"/>
                  </a:cubicBezTo>
                  <a:cubicBezTo>
                    <a:pt x="2092955" y="2150659"/>
                    <a:pt x="2097867" y="2147023"/>
                    <a:pt x="2097867" y="2127993"/>
                  </a:cubicBezTo>
                  <a:cubicBezTo>
                    <a:pt x="2097867" y="2122610"/>
                    <a:pt x="2097819" y="2117179"/>
                    <a:pt x="2097772" y="2111797"/>
                  </a:cubicBezTo>
                  <a:cubicBezTo>
                    <a:pt x="2103486" y="2122280"/>
                    <a:pt x="2099141" y="2133565"/>
                    <a:pt x="2100322" y="2144426"/>
                  </a:cubicBezTo>
                  <a:cubicBezTo>
                    <a:pt x="2100652" y="2147590"/>
                    <a:pt x="2098244" y="2149242"/>
                    <a:pt x="2095127" y="2149384"/>
                  </a:cubicBezTo>
                  <a:cubicBezTo>
                    <a:pt x="2092908" y="2149525"/>
                    <a:pt x="2090642" y="2149431"/>
                    <a:pt x="2088375" y="2149478"/>
                  </a:cubicBezTo>
                  <a:cubicBezTo>
                    <a:pt x="2065378" y="2149809"/>
                    <a:pt x="2065378" y="2149809"/>
                    <a:pt x="2067975" y="2174080"/>
                  </a:cubicBezTo>
                  <a:cubicBezTo>
                    <a:pt x="2067975" y="2186641"/>
                    <a:pt x="2067975" y="2199249"/>
                    <a:pt x="2067975" y="2211857"/>
                  </a:cubicBezTo>
                  <a:cubicBezTo>
                    <a:pt x="2067833" y="2231642"/>
                    <a:pt x="2067929" y="2251427"/>
                    <a:pt x="2067503" y="2271213"/>
                  </a:cubicBezTo>
                  <a:cubicBezTo>
                    <a:pt x="2066748" y="2305684"/>
                    <a:pt x="2043468" y="2331607"/>
                    <a:pt x="2009044" y="2333261"/>
                  </a:cubicBezTo>
                  <a:cubicBezTo>
                    <a:pt x="1977218" y="2334819"/>
                    <a:pt x="1945202" y="2333544"/>
                    <a:pt x="1913281" y="2333544"/>
                  </a:cubicBezTo>
                  <a:cubicBezTo>
                    <a:pt x="1916303" y="2332175"/>
                    <a:pt x="1919467" y="2332646"/>
                    <a:pt x="1922631" y="2332600"/>
                  </a:cubicBezTo>
                  <a:cubicBezTo>
                    <a:pt x="1944683" y="2332316"/>
                    <a:pt x="1944825" y="2332316"/>
                    <a:pt x="1944825" y="2309745"/>
                  </a:cubicBezTo>
                  <a:cubicBezTo>
                    <a:pt x="1944871" y="2143010"/>
                    <a:pt x="1944871" y="1976273"/>
                    <a:pt x="1944777" y="1809538"/>
                  </a:cubicBezTo>
                  <a:cubicBezTo>
                    <a:pt x="1944729" y="1802455"/>
                    <a:pt x="1945816" y="1794947"/>
                    <a:pt x="1940386" y="1788856"/>
                  </a:cubicBezTo>
                  <a:cubicBezTo>
                    <a:pt x="1961540" y="1788760"/>
                    <a:pt x="1982743" y="1788430"/>
                    <a:pt x="2003944" y="1788619"/>
                  </a:cubicBezTo>
                  <a:close/>
                  <a:moveTo>
                    <a:pt x="600362" y="1604034"/>
                  </a:moveTo>
                  <a:cubicBezTo>
                    <a:pt x="607681" y="1610408"/>
                    <a:pt x="616653" y="1608425"/>
                    <a:pt x="625011" y="1608425"/>
                  </a:cubicBezTo>
                  <a:cubicBezTo>
                    <a:pt x="825934" y="1608567"/>
                    <a:pt x="1026810" y="1608567"/>
                    <a:pt x="1227640" y="1608567"/>
                  </a:cubicBezTo>
                  <a:cubicBezTo>
                    <a:pt x="1237603" y="1608520"/>
                    <a:pt x="1247520" y="1608472"/>
                    <a:pt x="1256727" y="1613053"/>
                  </a:cubicBezTo>
                  <a:cubicBezTo>
                    <a:pt x="1256727" y="1634727"/>
                    <a:pt x="1256586" y="1656402"/>
                    <a:pt x="1256727" y="1678076"/>
                  </a:cubicBezTo>
                  <a:cubicBezTo>
                    <a:pt x="1256727" y="1681381"/>
                    <a:pt x="1254981" y="1685395"/>
                    <a:pt x="1258994" y="1687898"/>
                  </a:cubicBezTo>
                  <a:cubicBezTo>
                    <a:pt x="1254885" y="1696869"/>
                    <a:pt x="1257342" y="1706502"/>
                    <a:pt x="1256349" y="1715757"/>
                  </a:cubicBezTo>
                  <a:cubicBezTo>
                    <a:pt x="1249739" y="1731387"/>
                    <a:pt x="1242939" y="1746829"/>
                    <a:pt x="1229292" y="1757973"/>
                  </a:cubicBezTo>
                  <a:cubicBezTo>
                    <a:pt x="1217629" y="1767511"/>
                    <a:pt x="1204926" y="1774642"/>
                    <a:pt x="1189390" y="1775208"/>
                  </a:cubicBezTo>
                  <a:cubicBezTo>
                    <a:pt x="1173808" y="1776672"/>
                    <a:pt x="1157848" y="1771714"/>
                    <a:pt x="1142548" y="1777852"/>
                  </a:cubicBezTo>
                  <a:cubicBezTo>
                    <a:pt x="1131781" y="1776578"/>
                    <a:pt x="1121015" y="1776530"/>
                    <a:pt x="1110249" y="1777946"/>
                  </a:cubicBezTo>
                  <a:cubicBezTo>
                    <a:pt x="1099294" y="1771808"/>
                    <a:pt x="1087489" y="1776530"/>
                    <a:pt x="1076203" y="1775114"/>
                  </a:cubicBezTo>
                  <a:cubicBezTo>
                    <a:pt x="1068412" y="1774122"/>
                    <a:pt x="1066428" y="1778088"/>
                    <a:pt x="1066286" y="1785361"/>
                  </a:cubicBezTo>
                  <a:cubicBezTo>
                    <a:pt x="1066098" y="1793718"/>
                    <a:pt x="1068695" y="1802360"/>
                    <a:pt x="1064398" y="1810387"/>
                  </a:cubicBezTo>
                  <a:cubicBezTo>
                    <a:pt x="1064209" y="1803162"/>
                    <a:pt x="1063312" y="1795891"/>
                    <a:pt x="1064021" y="1788760"/>
                  </a:cubicBezTo>
                  <a:cubicBezTo>
                    <a:pt x="1064964" y="1778986"/>
                    <a:pt x="1061045" y="1775822"/>
                    <a:pt x="1051790" y="1777003"/>
                  </a:cubicBezTo>
                  <a:cubicBezTo>
                    <a:pt x="1046029" y="1777711"/>
                    <a:pt x="1040127" y="1777664"/>
                    <a:pt x="1034271" y="1777946"/>
                  </a:cubicBezTo>
                  <a:cubicBezTo>
                    <a:pt x="1023363" y="1771903"/>
                    <a:pt x="1011558" y="1776578"/>
                    <a:pt x="1000272" y="1775161"/>
                  </a:cubicBezTo>
                  <a:cubicBezTo>
                    <a:pt x="992481" y="1774169"/>
                    <a:pt x="990498" y="1778136"/>
                    <a:pt x="990356" y="1785408"/>
                  </a:cubicBezTo>
                  <a:cubicBezTo>
                    <a:pt x="990214" y="1793718"/>
                    <a:pt x="992811" y="1802360"/>
                    <a:pt x="988467" y="1810387"/>
                  </a:cubicBezTo>
                  <a:cubicBezTo>
                    <a:pt x="988279" y="1803162"/>
                    <a:pt x="987382" y="1795891"/>
                    <a:pt x="988089" y="1788760"/>
                  </a:cubicBezTo>
                  <a:cubicBezTo>
                    <a:pt x="989034" y="1778939"/>
                    <a:pt x="985067" y="1775869"/>
                    <a:pt x="975812" y="1777003"/>
                  </a:cubicBezTo>
                  <a:cubicBezTo>
                    <a:pt x="970052" y="1777711"/>
                    <a:pt x="964149" y="1777616"/>
                    <a:pt x="958293" y="1777900"/>
                  </a:cubicBezTo>
                  <a:cubicBezTo>
                    <a:pt x="942900" y="1773224"/>
                    <a:pt x="927506" y="1773791"/>
                    <a:pt x="912112" y="1777711"/>
                  </a:cubicBezTo>
                  <a:cubicBezTo>
                    <a:pt x="902196" y="1776766"/>
                    <a:pt x="892232" y="1776530"/>
                    <a:pt x="882315" y="1777900"/>
                  </a:cubicBezTo>
                  <a:cubicBezTo>
                    <a:pt x="866922" y="1773224"/>
                    <a:pt x="851528" y="1773744"/>
                    <a:pt x="836134" y="1777711"/>
                  </a:cubicBezTo>
                  <a:cubicBezTo>
                    <a:pt x="826170" y="1776719"/>
                    <a:pt x="816207" y="1776530"/>
                    <a:pt x="806291" y="1777852"/>
                  </a:cubicBezTo>
                  <a:cubicBezTo>
                    <a:pt x="790849" y="1773414"/>
                    <a:pt x="775456" y="1773508"/>
                    <a:pt x="760014" y="1777852"/>
                  </a:cubicBezTo>
                  <a:cubicBezTo>
                    <a:pt x="748351" y="1776672"/>
                    <a:pt x="736687" y="1776483"/>
                    <a:pt x="725024" y="1778042"/>
                  </a:cubicBezTo>
                  <a:cubicBezTo>
                    <a:pt x="712274" y="1771903"/>
                    <a:pt x="698769" y="1775964"/>
                    <a:pt x="685642" y="1775727"/>
                  </a:cubicBezTo>
                  <a:cubicBezTo>
                    <a:pt x="680778" y="1775633"/>
                    <a:pt x="681581" y="1780591"/>
                    <a:pt x="681204" y="1784086"/>
                  </a:cubicBezTo>
                  <a:cubicBezTo>
                    <a:pt x="680212" y="1792821"/>
                    <a:pt x="683375" y="1801935"/>
                    <a:pt x="679078" y="1810435"/>
                  </a:cubicBezTo>
                  <a:cubicBezTo>
                    <a:pt x="681629" y="1788335"/>
                    <a:pt x="676859" y="1776294"/>
                    <a:pt x="650274" y="1770581"/>
                  </a:cubicBezTo>
                  <a:cubicBezTo>
                    <a:pt x="618825" y="1763828"/>
                    <a:pt x="601968" y="1736535"/>
                    <a:pt x="600362" y="1704047"/>
                  </a:cubicBezTo>
                  <a:cubicBezTo>
                    <a:pt x="598710" y="1670804"/>
                    <a:pt x="600220" y="1637372"/>
                    <a:pt x="600362" y="1604034"/>
                  </a:cubicBezTo>
                  <a:close/>
                  <a:moveTo>
                    <a:pt x="1259325" y="706089"/>
                  </a:moveTo>
                  <a:cubicBezTo>
                    <a:pt x="1261874" y="707931"/>
                    <a:pt x="1262252" y="710717"/>
                    <a:pt x="1261828" y="713360"/>
                  </a:cubicBezTo>
                  <a:cubicBezTo>
                    <a:pt x="1259750" y="725686"/>
                    <a:pt x="1265369" y="728093"/>
                    <a:pt x="1276843" y="728329"/>
                  </a:cubicBezTo>
                  <a:cubicBezTo>
                    <a:pt x="1289309" y="728613"/>
                    <a:pt x="1289687" y="722380"/>
                    <a:pt x="1289121" y="713502"/>
                  </a:cubicBezTo>
                  <a:cubicBezTo>
                    <a:pt x="1289026" y="711756"/>
                    <a:pt x="1289593" y="709960"/>
                    <a:pt x="1289829" y="708167"/>
                  </a:cubicBezTo>
                  <a:cubicBezTo>
                    <a:pt x="1292899" y="728141"/>
                    <a:pt x="1292899" y="728188"/>
                    <a:pt x="1313676" y="728141"/>
                  </a:cubicBezTo>
                  <a:cubicBezTo>
                    <a:pt x="1339835" y="728047"/>
                    <a:pt x="1366044" y="727905"/>
                    <a:pt x="1392203" y="727810"/>
                  </a:cubicBezTo>
                  <a:cubicBezTo>
                    <a:pt x="1406133" y="732154"/>
                    <a:pt x="1407361" y="742591"/>
                    <a:pt x="1407314" y="755340"/>
                  </a:cubicBezTo>
                  <a:cubicBezTo>
                    <a:pt x="1406889" y="844681"/>
                    <a:pt x="1406842" y="934022"/>
                    <a:pt x="1407314" y="1023364"/>
                  </a:cubicBezTo>
                  <a:cubicBezTo>
                    <a:pt x="1407408" y="1036207"/>
                    <a:pt x="1405756" y="1046407"/>
                    <a:pt x="1392061" y="1050751"/>
                  </a:cubicBezTo>
                  <a:cubicBezTo>
                    <a:pt x="1363257" y="1050751"/>
                    <a:pt x="1334406" y="1051365"/>
                    <a:pt x="1305648" y="1050421"/>
                  </a:cubicBezTo>
                  <a:cubicBezTo>
                    <a:pt x="1293701" y="1050042"/>
                    <a:pt x="1289073" y="1053396"/>
                    <a:pt x="1290963" y="1065248"/>
                  </a:cubicBezTo>
                  <a:cubicBezTo>
                    <a:pt x="1291199" y="1066901"/>
                    <a:pt x="1290254" y="1068695"/>
                    <a:pt x="1289829" y="1070442"/>
                  </a:cubicBezTo>
                  <a:cubicBezTo>
                    <a:pt x="1289499" y="1065956"/>
                    <a:pt x="1289121" y="1061517"/>
                    <a:pt x="1288979" y="1057031"/>
                  </a:cubicBezTo>
                  <a:cubicBezTo>
                    <a:pt x="1288885" y="1053396"/>
                    <a:pt x="1287563" y="1051602"/>
                    <a:pt x="1283690" y="1050703"/>
                  </a:cubicBezTo>
                  <a:cubicBezTo>
                    <a:pt x="1269005" y="1047351"/>
                    <a:pt x="1263102" y="1051506"/>
                    <a:pt x="1261828" y="1066381"/>
                  </a:cubicBezTo>
                  <a:cubicBezTo>
                    <a:pt x="1261638" y="1068411"/>
                    <a:pt x="1260364" y="1070395"/>
                    <a:pt x="1259608" y="1072425"/>
                  </a:cubicBezTo>
                  <a:cubicBezTo>
                    <a:pt x="1258806" y="1050703"/>
                    <a:pt x="1258806" y="1050703"/>
                    <a:pt x="1237367" y="1050703"/>
                  </a:cubicBezTo>
                  <a:cubicBezTo>
                    <a:pt x="1211301" y="1050703"/>
                    <a:pt x="1185235" y="1050703"/>
                    <a:pt x="1159170" y="1050703"/>
                  </a:cubicBezTo>
                  <a:cubicBezTo>
                    <a:pt x="1148875" y="1050703"/>
                    <a:pt x="1138628" y="1050751"/>
                    <a:pt x="1128381" y="1050799"/>
                  </a:cubicBezTo>
                  <a:cubicBezTo>
                    <a:pt x="1112705" y="1049712"/>
                    <a:pt x="1096933" y="1052403"/>
                    <a:pt x="1081255" y="1048484"/>
                  </a:cubicBezTo>
                  <a:cubicBezTo>
                    <a:pt x="1050515" y="1040788"/>
                    <a:pt x="1028652" y="1016139"/>
                    <a:pt x="1028322" y="984878"/>
                  </a:cubicBezTo>
                  <a:cubicBezTo>
                    <a:pt x="1027661" y="921225"/>
                    <a:pt x="1027519" y="857572"/>
                    <a:pt x="1028368" y="793966"/>
                  </a:cubicBezTo>
                  <a:cubicBezTo>
                    <a:pt x="1028841" y="757323"/>
                    <a:pt x="1059299" y="729321"/>
                    <a:pt x="1097358" y="728141"/>
                  </a:cubicBezTo>
                  <a:cubicBezTo>
                    <a:pt x="1107699" y="727810"/>
                    <a:pt x="1118088" y="727810"/>
                    <a:pt x="1128477" y="727668"/>
                  </a:cubicBezTo>
                  <a:cubicBezTo>
                    <a:pt x="1138628" y="727716"/>
                    <a:pt x="1148828" y="727716"/>
                    <a:pt x="1158981" y="727810"/>
                  </a:cubicBezTo>
                  <a:cubicBezTo>
                    <a:pt x="1187408" y="727905"/>
                    <a:pt x="1215787" y="727338"/>
                    <a:pt x="1244167" y="728424"/>
                  </a:cubicBezTo>
                  <a:cubicBezTo>
                    <a:pt x="1256775" y="728896"/>
                    <a:pt x="1261308" y="725025"/>
                    <a:pt x="1259325" y="712841"/>
                  </a:cubicBezTo>
                  <a:cubicBezTo>
                    <a:pt x="1258947" y="710669"/>
                    <a:pt x="1259325" y="708356"/>
                    <a:pt x="1259325" y="706089"/>
                  </a:cubicBezTo>
                  <a:close/>
                  <a:moveTo>
                    <a:pt x="429045" y="478438"/>
                  </a:moveTo>
                  <a:cubicBezTo>
                    <a:pt x="480657" y="478438"/>
                    <a:pt x="513051" y="510690"/>
                    <a:pt x="513145" y="561877"/>
                  </a:cubicBezTo>
                  <a:cubicBezTo>
                    <a:pt x="513193" y="585393"/>
                    <a:pt x="513193" y="608908"/>
                    <a:pt x="513193" y="632424"/>
                  </a:cubicBezTo>
                  <a:cubicBezTo>
                    <a:pt x="513239" y="645505"/>
                    <a:pt x="513239" y="658537"/>
                    <a:pt x="513287" y="671618"/>
                  </a:cubicBezTo>
                  <a:cubicBezTo>
                    <a:pt x="513287" y="695510"/>
                    <a:pt x="513287" y="719451"/>
                    <a:pt x="513287" y="743345"/>
                  </a:cubicBezTo>
                  <a:cubicBezTo>
                    <a:pt x="513287" y="756425"/>
                    <a:pt x="513239" y="769458"/>
                    <a:pt x="513239" y="782538"/>
                  </a:cubicBezTo>
                  <a:cubicBezTo>
                    <a:pt x="513239" y="803740"/>
                    <a:pt x="513287" y="824942"/>
                    <a:pt x="513333" y="846145"/>
                  </a:cubicBezTo>
                  <a:cubicBezTo>
                    <a:pt x="513287" y="859272"/>
                    <a:pt x="513239" y="872352"/>
                    <a:pt x="513193" y="885479"/>
                  </a:cubicBezTo>
                  <a:cubicBezTo>
                    <a:pt x="513145" y="905642"/>
                    <a:pt x="513428" y="925852"/>
                    <a:pt x="513003" y="946063"/>
                  </a:cubicBezTo>
                  <a:cubicBezTo>
                    <a:pt x="512861" y="953477"/>
                    <a:pt x="514797" y="956687"/>
                    <a:pt x="522731" y="956168"/>
                  </a:cubicBezTo>
                  <a:cubicBezTo>
                    <a:pt x="533921" y="955413"/>
                    <a:pt x="545160" y="955554"/>
                    <a:pt x="556304" y="955319"/>
                  </a:cubicBezTo>
                  <a:cubicBezTo>
                    <a:pt x="554557" y="958860"/>
                    <a:pt x="551252" y="958199"/>
                    <a:pt x="548183" y="958482"/>
                  </a:cubicBezTo>
                  <a:cubicBezTo>
                    <a:pt x="536849" y="959521"/>
                    <a:pt x="521031" y="953146"/>
                    <a:pt x="515270" y="961505"/>
                  </a:cubicBezTo>
                  <a:cubicBezTo>
                    <a:pt x="509556" y="969768"/>
                    <a:pt x="513475" y="984642"/>
                    <a:pt x="513145" y="996636"/>
                  </a:cubicBezTo>
                  <a:cubicBezTo>
                    <a:pt x="513145" y="1040693"/>
                    <a:pt x="513287" y="1084797"/>
                    <a:pt x="513051" y="1128901"/>
                  </a:cubicBezTo>
                  <a:cubicBezTo>
                    <a:pt x="512909" y="1151283"/>
                    <a:pt x="505920" y="1171116"/>
                    <a:pt x="488968" y="1186652"/>
                  </a:cubicBezTo>
                  <a:cubicBezTo>
                    <a:pt x="480468" y="1167055"/>
                    <a:pt x="466019" y="1151378"/>
                    <a:pt x="453788" y="1134284"/>
                  </a:cubicBezTo>
                  <a:cubicBezTo>
                    <a:pt x="401988" y="1061800"/>
                    <a:pt x="349573" y="989742"/>
                    <a:pt x="297489" y="917495"/>
                  </a:cubicBezTo>
                  <a:cubicBezTo>
                    <a:pt x="225383" y="817481"/>
                    <a:pt x="153372" y="717374"/>
                    <a:pt x="81313" y="617361"/>
                  </a:cubicBezTo>
                  <a:cubicBezTo>
                    <a:pt x="54256" y="579773"/>
                    <a:pt x="27104" y="542186"/>
                    <a:pt x="0" y="504598"/>
                  </a:cubicBezTo>
                  <a:cubicBezTo>
                    <a:pt x="519" y="502520"/>
                    <a:pt x="1086" y="500395"/>
                    <a:pt x="1606" y="498318"/>
                  </a:cubicBezTo>
                  <a:cubicBezTo>
                    <a:pt x="16291" y="492415"/>
                    <a:pt x="28285" y="480374"/>
                    <a:pt x="45237" y="479807"/>
                  </a:cubicBezTo>
                  <a:cubicBezTo>
                    <a:pt x="51093" y="479619"/>
                    <a:pt x="56900" y="478485"/>
                    <a:pt x="62756" y="478485"/>
                  </a:cubicBezTo>
                  <a:cubicBezTo>
                    <a:pt x="184821" y="478391"/>
                    <a:pt x="306933" y="478391"/>
                    <a:pt x="429045" y="478438"/>
                  </a:cubicBezTo>
                  <a:close/>
                  <a:moveTo>
                    <a:pt x="2833609" y="0"/>
                  </a:moveTo>
                  <a:cubicBezTo>
                    <a:pt x="2837859" y="4674"/>
                    <a:pt x="2835734" y="10389"/>
                    <a:pt x="2835734" y="15536"/>
                  </a:cubicBezTo>
                  <a:cubicBezTo>
                    <a:pt x="2835828" y="179627"/>
                    <a:pt x="2835970" y="343718"/>
                    <a:pt x="2835546" y="507809"/>
                  </a:cubicBezTo>
                  <a:cubicBezTo>
                    <a:pt x="2835498" y="520747"/>
                    <a:pt x="2837623" y="525328"/>
                    <a:pt x="2852119" y="525234"/>
                  </a:cubicBezTo>
                  <a:cubicBezTo>
                    <a:pt x="2962427" y="524525"/>
                    <a:pt x="3072734" y="524856"/>
                    <a:pt x="3183040" y="524808"/>
                  </a:cubicBezTo>
                  <a:cubicBezTo>
                    <a:pt x="3188471" y="524808"/>
                    <a:pt x="3193855" y="524431"/>
                    <a:pt x="3199285" y="524195"/>
                  </a:cubicBezTo>
                  <a:cubicBezTo>
                    <a:pt x="3212081" y="531088"/>
                    <a:pt x="3225019" y="529956"/>
                    <a:pt x="3238053" y="524856"/>
                  </a:cubicBezTo>
                  <a:cubicBezTo>
                    <a:pt x="3238289" y="524431"/>
                    <a:pt x="3238478" y="523959"/>
                    <a:pt x="3238714" y="523534"/>
                  </a:cubicBezTo>
                  <a:cubicBezTo>
                    <a:pt x="3243436" y="519709"/>
                    <a:pt x="3249197" y="520323"/>
                    <a:pt x="3254674" y="520323"/>
                  </a:cubicBezTo>
                  <a:cubicBezTo>
                    <a:pt x="3309828" y="520276"/>
                    <a:pt x="3365028" y="520086"/>
                    <a:pt x="3420182" y="520370"/>
                  </a:cubicBezTo>
                  <a:cubicBezTo>
                    <a:pt x="3472833" y="520653"/>
                    <a:pt x="3514954" y="541194"/>
                    <a:pt x="3543239" y="586668"/>
                  </a:cubicBezTo>
                  <a:cubicBezTo>
                    <a:pt x="3554902" y="605462"/>
                    <a:pt x="3560946" y="626238"/>
                    <a:pt x="3561513" y="648385"/>
                  </a:cubicBezTo>
                  <a:cubicBezTo>
                    <a:pt x="3561797" y="660614"/>
                    <a:pt x="3561655" y="672798"/>
                    <a:pt x="3561513" y="685027"/>
                  </a:cubicBezTo>
                  <a:cubicBezTo>
                    <a:pt x="3561466" y="689939"/>
                    <a:pt x="3561655" y="694991"/>
                    <a:pt x="3558585" y="699194"/>
                  </a:cubicBezTo>
                  <a:cubicBezTo>
                    <a:pt x="3557783" y="699713"/>
                    <a:pt x="3556980" y="700328"/>
                    <a:pt x="3556224" y="701035"/>
                  </a:cubicBezTo>
                  <a:cubicBezTo>
                    <a:pt x="3551550" y="710952"/>
                    <a:pt x="3553060" y="721341"/>
                    <a:pt x="3554147" y="731634"/>
                  </a:cubicBezTo>
                  <a:cubicBezTo>
                    <a:pt x="3554760" y="737395"/>
                    <a:pt x="3558066" y="740087"/>
                    <a:pt x="3564252" y="740040"/>
                  </a:cubicBezTo>
                  <a:cubicBezTo>
                    <a:pt x="3565763" y="739992"/>
                    <a:pt x="3567274" y="739992"/>
                    <a:pt x="3568786" y="739992"/>
                  </a:cubicBezTo>
                  <a:cubicBezTo>
                    <a:pt x="3572090" y="740465"/>
                    <a:pt x="3575727" y="740323"/>
                    <a:pt x="3579504" y="739945"/>
                  </a:cubicBezTo>
                  <a:cubicBezTo>
                    <a:pt x="3634894" y="739710"/>
                    <a:pt x="3690284" y="740701"/>
                    <a:pt x="3745720" y="739237"/>
                  </a:cubicBezTo>
                  <a:cubicBezTo>
                    <a:pt x="3717861" y="742401"/>
                    <a:pt x="3689859" y="740134"/>
                    <a:pt x="3661904" y="740701"/>
                  </a:cubicBezTo>
                  <a:cubicBezTo>
                    <a:pt x="3631163" y="741314"/>
                    <a:pt x="3600422" y="741409"/>
                    <a:pt x="3569683" y="740890"/>
                  </a:cubicBezTo>
                  <a:cubicBezTo>
                    <a:pt x="3560144" y="740701"/>
                    <a:pt x="3557594" y="743393"/>
                    <a:pt x="3557642" y="752931"/>
                  </a:cubicBezTo>
                  <a:cubicBezTo>
                    <a:pt x="3558019" y="842414"/>
                    <a:pt x="3557877" y="931944"/>
                    <a:pt x="3557877" y="1021427"/>
                  </a:cubicBezTo>
                  <a:cubicBezTo>
                    <a:pt x="3557877" y="1284067"/>
                    <a:pt x="3557877" y="1546661"/>
                    <a:pt x="3557877" y="1809301"/>
                  </a:cubicBezTo>
                  <a:cubicBezTo>
                    <a:pt x="3557877" y="1845614"/>
                    <a:pt x="3546828" y="1877393"/>
                    <a:pt x="3519818" y="1902656"/>
                  </a:cubicBezTo>
                  <a:cubicBezTo>
                    <a:pt x="3518070" y="1897886"/>
                    <a:pt x="3515048" y="1894015"/>
                    <a:pt x="3511507" y="1890426"/>
                  </a:cubicBezTo>
                  <a:cubicBezTo>
                    <a:pt x="3486810" y="1865304"/>
                    <a:pt x="3462161" y="1840136"/>
                    <a:pt x="3437984" y="1814496"/>
                  </a:cubicBezTo>
                  <a:cubicBezTo>
                    <a:pt x="3399263" y="1773366"/>
                    <a:pt x="3358843" y="1733890"/>
                    <a:pt x="3320027" y="1692856"/>
                  </a:cubicBezTo>
                  <a:cubicBezTo>
                    <a:pt x="3274413" y="1644643"/>
                    <a:pt x="3227947" y="1597233"/>
                    <a:pt x="3182002" y="1549305"/>
                  </a:cubicBezTo>
                  <a:cubicBezTo>
                    <a:pt x="3135726" y="1501045"/>
                    <a:pt x="3089213" y="1453022"/>
                    <a:pt x="3042938" y="1404810"/>
                  </a:cubicBezTo>
                  <a:cubicBezTo>
                    <a:pt x="2998220" y="1358251"/>
                    <a:pt x="2953361" y="1311786"/>
                    <a:pt x="2908642" y="1265179"/>
                  </a:cubicBezTo>
                  <a:cubicBezTo>
                    <a:pt x="2862036" y="1216636"/>
                    <a:pt x="2815240" y="1168282"/>
                    <a:pt x="2768633" y="1119739"/>
                  </a:cubicBezTo>
                  <a:cubicBezTo>
                    <a:pt x="2723302" y="1072519"/>
                    <a:pt x="2677781" y="1025393"/>
                    <a:pt x="2632449" y="978173"/>
                  </a:cubicBezTo>
                  <a:cubicBezTo>
                    <a:pt x="2585513" y="929300"/>
                    <a:pt x="2538434" y="880568"/>
                    <a:pt x="2491496" y="831742"/>
                  </a:cubicBezTo>
                  <a:cubicBezTo>
                    <a:pt x="2446732" y="785183"/>
                    <a:pt x="2402250" y="738340"/>
                    <a:pt x="2357107" y="692158"/>
                  </a:cubicBezTo>
                  <a:cubicBezTo>
                    <a:pt x="2317677" y="651785"/>
                    <a:pt x="2278957" y="610655"/>
                    <a:pt x="2240000" y="569857"/>
                  </a:cubicBezTo>
                  <a:cubicBezTo>
                    <a:pt x="2238442" y="568251"/>
                    <a:pt x="2237449" y="566174"/>
                    <a:pt x="2236175" y="564332"/>
                  </a:cubicBezTo>
                  <a:cubicBezTo>
                    <a:pt x="2256055" y="542280"/>
                    <a:pt x="2281459" y="530806"/>
                    <a:pt x="2310311" y="526886"/>
                  </a:cubicBezTo>
                  <a:cubicBezTo>
                    <a:pt x="2330994" y="524053"/>
                    <a:pt x="2331041" y="524667"/>
                    <a:pt x="2331088" y="503323"/>
                  </a:cubicBezTo>
                  <a:cubicBezTo>
                    <a:pt x="2331230" y="424371"/>
                    <a:pt x="2331419" y="345417"/>
                    <a:pt x="2331560" y="266465"/>
                  </a:cubicBezTo>
                  <a:cubicBezTo>
                    <a:pt x="2335102" y="270338"/>
                    <a:pt x="2333638" y="275060"/>
                    <a:pt x="2333685" y="279451"/>
                  </a:cubicBezTo>
                  <a:cubicBezTo>
                    <a:pt x="2333827" y="301597"/>
                    <a:pt x="2333733" y="323744"/>
                    <a:pt x="2333733" y="345890"/>
                  </a:cubicBezTo>
                  <a:cubicBezTo>
                    <a:pt x="2333733" y="401044"/>
                    <a:pt x="2333638" y="456197"/>
                    <a:pt x="2333827" y="511351"/>
                  </a:cubicBezTo>
                  <a:cubicBezTo>
                    <a:pt x="2333875" y="515789"/>
                    <a:pt x="2331183" y="522920"/>
                    <a:pt x="2338266" y="523723"/>
                  </a:cubicBezTo>
                  <a:cubicBezTo>
                    <a:pt x="2347568" y="524808"/>
                    <a:pt x="2358098" y="526131"/>
                    <a:pt x="2366314" y="522872"/>
                  </a:cubicBezTo>
                  <a:cubicBezTo>
                    <a:pt x="2373115" y="520181"/>
                    <a:pt x="2369290" y="509793"/>
                    <a:pt x="2369336" y="502898"/>
                  </a:cubicBezTo>
                  <a:cubicBezTo>
                    <a:pt x="2369714" y="419318"/>
                    <a:pt x="2369809" y="335691"/>
                    <a:pt x="2369998" y="252063"/>
                  </a:cubicBezTo>
                  <a:cubicBezTo>
                    <a:pt x="2373823" y="256360"/>
                    <a:pt x="2371981" y="261555"/>
                    <a:pt x="2371981" y="266323"/>
                  </a:cubicBezTo>
                  <a:cubicBezTo>
                    <a:pt x="2372075" y="348015"/>
                    <a:pt x="2372217" y="429706"/>
                    <a:pt x="2371839" y="511398"/>
                  </a:cubicBezTo>
                  <a:cubicBezTo>
                    <a:pt x="2371793" y="521504"/>
                    <a:pt x="2373634" y="526508"/>
                    <a:pt x="2384967" y="525092"/>
                  </a:cubicBezTo>
                  <a:cubicBezTo>
                    <a:pt x="2392523" y="524147"/>
                    <a:pt x="2400408" y="524195"/>
                    <a:pt x="2407963" y="525092"/>
                  </a:cubicBezTo>
                  <a:cubicBezTo>
                    <a:pt x="2419155" y="526462"/>
                    <a:pt x="2421279" y="521644"/>
                    <a:pt x="2421232" y="511398"/>
                  </a:cubicBezTo>
                  <a:cubicBezTo>
                    <a:pt x="2420901" y="402177"/>
                    <a:pt x="2420996" y="292909"/>
                    <a:pt x="2421043" y="183688"/>
                  </a:cubicBezTo>
                  <a:cubicBezTo>
                    <a:pt x="2421043" y="179627"/>
                    <a:pt x="2421374" y="175566"/>
                    <a:pt x="2421516" y="171505"/>
                  </a:cubicBezTo>
                  <a:cubicBezTo>
                    <a:pt x="2425057" y="175896"/>
                    <a:pt x="2423404" y="181043"/>
                    <a:pt x="2423404" y="185859"/>
                  </a:cubicBezTo>
                  <a:cubicBezTo>
                    <a:pt x="2423499" y="286156"/>
                    <a:pt x="2423357" y="386405"/>
                    <a:pt x="2423594" y="486702"/>
                  </a:cubicBezTo>
                  <a:cubicBezTo>
                    <a:pt x="2423640" y="498743"/>
                    <a:pt x="2418258" y="514279"/>
                    <a:pt x="2426143" y="521881"/>
                  </a:cubicBezTo>
                  <a:cubicBezTo>
                    <a:pt x="2433935" y="529436"/>
                    <a:pt x="2449375" y="523675"/>
                    <a:pt x="2461417" y="524242"/>
                  </a:cubicBezTo>
                  <a:cubicBezTo>
                    <a:pt x="2480400" y="524478"/>
                    <a:pt x="2499382" y="524195"/>
                    <a:pt x="2518318" y="525092"/>
                  </a:cubicBezTo>
                  <a:cubicBezTo>
                    <a:pt x="2527809" y="525565"/>
                    <a:pt x="2529462" y="521644"/>
                    <a:pt x="2529320" y="513334"/>
                  </a:cubicBezTo>
                  <a:cubicBezTo>
                    <a:pt x="2528895" y="488024"/>
                    <a:pt x="2529178" y="462666"/>
                    <a:pt x="2529178" y="437356"/>
                  </a:cubicBezTo>
                  <a:cubicBezTo>
                    <a:pt x="2529178" y="327049"/>
                    <a:pt x="2529132" y="216694"/>
                    <a:pt x="2529178" y="106388"/>
                  </a:cubicBezTo>
                  <a:cubicBezTo>
                    <a:pt x="2529178" y="100957"/>
                    <a:pt x="2529509" y="95575"/>
                    <a:pt x="2529651" y="90144"/>
                  </a:cubicBezTo>
                  <a:cubicBezTo>
                    <a:pt x="2533475" y="94914"/>
                    <a:pt x="2531681" y="100579"/>
                    <a:pt x="2531681" y="105821"/>
                  </a:cubicBezTo>
                  <a:cubicBezTo>
                    <a:pt x="2531823" y="232750"/>
                    <a:pt x="2531775" y="359725"/>
                    <a:pt x="2531775" y="486654"/>
                  </a:cubicBezTo>
                  <a:cubicBezTo>
                    <a:pt x="2531775" y="524808"/>
                    <a:pt x="2531775" y="524808"/>
                    <a:pt x="2569788" y="524289"/>
                  </a:cubicBezTo>
                  <a:cubicBezTo>
                    <a:pt x="2588723" y="524478"/>
                    <a:pt x="2607659" y="524242"/>
                    <a:pt x="2626547" y="525092"/>
                  </a:cubicBezTo>
                  <a:cubicBezTo>
                    <a:pt x="2636180" y="525517"/>
                    <a:pt x="2638683" y="522259"/>
                    <a:pt x="2638635" y="512861"/>
                  </a:cubicBezTo>
                  <a:cubicBezTo>
                    <a:pt x="2638305" y="452420"/>
                    <a:pt x="2638588" y="392024"/>
                    <a:pt x="2638635" y="331582"/>
                  </a:cubicBezTo>
                  <a:cubicBezTo>
                    <a:pt x="2642319" y="335927"/>
                    <a:pt x="2640571" y="341121"/>
                    <a:pt x="2640571" y="345890"/>
                  </a:cubicBezTo>
                  <a:cubicBezTo>
                    <a:pt x="2640713" y="400997"/>
                    <a:pt x="2640949" y="456055"/>
                    <a:pt x="2640383" y="511162"/>
                  </a:cubicBezTo>
                  <a:cubicBezTo>
                    <a:pt x="2640241" y="522211"/>
                    <a:pt x="2643924" y="524667"/>
                    <a:pt x="2654218" y="524667"/>
                  </a:cubicBezTo>
                  <a:cubicBezTo>
                    <a:pt x="2664701" y="524667"/>
                    <a:pt x="2668196" y="521976"/>
                    <a:pt x="2668101" y="510973"/>
                  </a:cubicBezTo>
                  <a:cubicBezTo>
                    <a:pt x="2667535" y="455914"/>
                    <a:pt x="2667770" y="400807"/>
                    <a:pt x="2667912" y="345701"/>
                  </a:cubicBezTo>
                  <a:cubicBezTo>
                    <a:pt x="2667912" y="340932"/>
                    <a:pt x="2666071" y="335691"/>
                    <a:pt x="2670273" y="331535"/>
                  </a:cubicBezTo>
                  <a:cubicBezTo>
                    <a:pt x="2670321" y="391694"/>
                    <a:pt x="2670557" y="451806"/>
                    <a:pt x="2670226" y="511964"/>
                  </a:cubicBezTo>
                  <a:cubicBezTo>
                    <a:pt x="2670179" y="521598"/>
                    <a:pt x="2671973" y="525328"/>
                    <a:pt x="2682692" y="525092"/>
                  </a:cubicBezTo>
                  <a:cubicBezTo>
                    <a:pt x="2720186" y="524195"/>
                    <a:pt x="2757725" y="524384"/>
                    <a:pt x="2795219" y="524195"/>
                  </a:cubicBezTo>
                  <a:cubicBezTo>
                    <a:pt x="2802915" y="524242"/>
                    <a:pt x="2810660" y="523581"/>
                    <a:pt x="2818262" y="524478"/>
                  </a:cubicBezTo>
                  <a:cubicBezTo>
                    <a:pt x="2830021" y="525847"/>
                    <a:pt x="2833656" y="521976"/>
                    <a:pt x="2833562" y="509698"/>
                  </a:cubicBezTo>
                  <a:cubicBezTo>
                    <a:pt x="2832995" y="433767"/>
                    <a:pt x="2833231" y="357884"/>
                    <a:pt x="2833279" y="281953"/>
                  </a:cubicBezTo>
                  <a:cubicBezTo>
                    <a:pt x="2833325" y="187984"/>
                    <a:pt x="2833515" y="93969"/>
                    <a:pt x="283360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47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0" name="자유형: 도형 159">
              <a:extLst>
                <a:ext uri="{FF2B5EF4-FFF2-40B4-BE49-F238E27FC236}">
                  <a16:creationId xmlns:a16="http://schemas.microsoft.com/office/drawing/2014/main" id="{00A22CB9-8523-4C8C-8A13-31AA9E0FF3EE}"/>
                </a:ext>
              </a:extLst>
            </p:cNvPr>
            <p:cNvSpPr/>
            <p:nvPr/>
          </p:nvSpPr>
          <p:spPr>
            <a:xfrm>
              <a:off x="673934" y="1826844"/>
              <a:ext cx="5185727" cy="4476587"/>
            </a:xfrm>
            <a:custGeom>
              <a:avLst/>
              <a:gdLst>
                <a:gd name="connsiteX0" fmla="*/ 2519022 w 5185727"/>
                <a:gd name="connsiteY0" fmla="*/ 4424226 h 4476587"/>
                <a:gd name="connsiteX1" fmla="*/ 2512459 w 5185727"/>
                <a:gd name="connsiteY1" fmla="*/ 4430885 h 4476587"/>
                <a:gd name="connsiteX2" fmla="*/ 2518550 w 5185727"/>
                <a:gd name="connsiteY2" fmla="*/ 4438346 h 4476587"/>
                <a:gd name="connsiteX3" fmla="*/ 2526106 w 5185727"/>
                <a:gd name="connsiteY3" fmla="*/ 4432112 h 4476587"/>
                <a:gd name="connsiteX4" fmla="*/ 2519022 w 5185727"/>
                <a:gd name="connsiteY4" fmla="*/ 4424226 h 4476587"/>
                <a:gd name="connsiteX5" fmla="*/ 2515086 w 5185727"/>
                <a:gd name="connsiteY5" fmla="*/ 4385978 h 4476587"/>
                <a:gd name="connsiteX6" fmla="*/ 2549386 w 5185727"/>
                <a:gd name="connsiteY6" fmla="*/ 4397689 h 4476587"/>
                <a:gd name="connsiteX7" fmla="*/ 2550188 w 5185727"/>
                <a:gd name="connsiteY7" fmla="*/ 4463844 h 4476587"/>
                <a:gd name="connsiteX8" fmla="*/ 2484410 w 5185727"/>
                <a:gd name="connsiteY8" fmla="*/ 4459878 h 4476587"/>
                <a:gd name="connsiteX9" fmla="*/ 2464153 w 5185727"/>
                <a:gd name="connsiteY9" fmla="*/ 4450576 h 4476587"/>
                <a:gd name="connsiteX10" fmla="*/ 2213175 w 5185727"/>
                <a:gd name="connsiteY10" fmla="*/ 4450670 h 4476587"/>
                <a:gd name="connsiteX11" fmla="*/ 2193248 w 5185727"/>
                <a:gd name="connsiteY11" fmla="*/ 4448120 h 4476587"/>
                <a:gd name="connsiteX12" fmla="*/ 2211239 w 5185727"/>
                <a:gd name="connsiteY12" fmla="*/ 4410439 h 4476587"/>
                <a:gd name="connsiteX13" fmla="*/ 2224414 w 5185727"/>
                <a:gd name="connsiteY13" fmla="*/ 4411808 h 4476587"/>
                <a:gd name="connsiteX14" fmla="*/ 2465899 w 5185727"/>
                <a:gd name="connsiteY14" fmla="*/ 4412043 h 4476587"/>
                <a:gd name="connsiteX15" fmla="*/ 2483655 w 5185727"/>
                <a:gd name="connsiteY15" fmla="*/ 4403308 h 4476587"/>
                <a:gd name="connsiteX16" fmla="*/ 2515086 w 5185727"/>
                <a:gd name="connsiteY16" fmla="*/ 4385978 h 4476587"/>
                <a:gd name="connsiteX17" fmla="*/ 2455794 w 5185727"/>
                <a:gd name="connsiteY17" fmla="*/ 4305894 h 4476587"/>
                <a:gd name="connsiteX18" fmla="*/ 2448665 w 5185727"/>
                <a:gd name="connsiteY18" fmla="*/ 4312316 h 4476587"/>
                <a:gd name="connsiteX19" fmla="*/ 2455464 w 5185727"/>
                <a:gd name="connsiteY19" fmla="*/ 4319587 h 4476587"/>
                <a:gd name="connsiteX20" fmla="*/ 2462453 w 5185727"/>
                <a:gd name="connsiteY20" fmla="*/ 4312646 h 4476587"/>
                <a:gd name="connsiteX21" fmla="*/ 2455794 w 5185727"/>
                <a:gd name="connsiteY21" fmla="*/ 4305894 h 4476587"/>
                <a:gd name="connsiteX22" fmla="*/ 2467181 w 5185727"/>
                <a:gd name="connsiteY22" fmla="*/ 4268689 h 4476587"/>
                <a:gd name="connsiteX23" fmla="*/ 2490879 w 5185727"/>
                <a:gd name="connsiteY23" fmla="*/ 4283983 h 4476587"/>
                <a:gd name="connsiteX24" fmla="*/ 2501598 w 5185727"/>
                <a:gd name="connsiteY24" fmla="*/ 4290310 h 4476587"/>
                <a:gd name="connsiteX25" fmla="*/ 2707716 w 5185727"/>
                <a:gd name="connsiteY25" fmla="*/ 4289697 h 4476587"/>
                <a:gd name="connsiteX26" fmla="*/ 2726511 w 5185727"/>
                <a:gd name="connsiteY26" fmla="*/ 4313401 h 4476587"/>
                <a:gd name="connsiteX27" fmla="*/ 2699925 w 5185727"/>
                <a:gd name="connsiteY27" fmla="*/ 4330259 h 4476587"/>
                <a:gd name="connsiteX28" fmla="*/ 2689254 w 5185727"/>
                <a:gd name="connsiteY28" fmla="*/ 4330968 h 4476587"/>
                <a:gd name="connsiteX29" fmla="*/ 2504857 w 5185727"/>
                <a:gd name="connsiteY29" fmla="*/ 4330165 h 4476587"/>
                <a:gd name="connsiteX30" fmla="*/ 2491824 w 5185727"/>
                <a:gd name="connsiteY30" fmla="*/ 4339609 h 4476587"/>
                <a:gd name="connsiteX31" fmla="*/ 2441109 w 5185727"/>
                <a:gd name="connsiteY31" fmla="*/ 4355239 h 4476587"/>
                <a:gd name="connsiteX32" fmla="*/ 2410085 w 5185727"/>
                <a:gd name="connsiteY32" fmla="*/ 4313213 h 4476587"/>
                <a:gd name="connsiteX33" fmla="*/ 2439551 w 5185727"/>
                <a:gd name="connsiteY33" fmla="*/ 4270289 h 4476587"/>
                <a:gd name="connsiteX34" fmla="*/ 2467181 w 5185727"/>
                <a:gd name="connsiteY34" fmla="*/ 4268689 h 4476587"/>
                <a:gd name="connsiteX35" fmla="*/ 2495082 w 5185727"/>
                <a:gd name="connsiteY35" fmla="*/ 4195066 h 4476587"/>
                <a:gd name="connsiteX36" fmla="*/ 2488708 w 5185727"/>
                <a:gd name="connsiteY36" fmla="*/ 4202007 h 4476587"/>
                <a:gd name="connsiteX37" fmla="*/ 2495649 w 5185727"/>
                <a:gd name="connsiteY37" fmla="*/ 4208618 h 4476587"/>
                <a:gd name="connsiteX38" fmla="*/ 2502024 w 5185727"/>
                <a:gd name="connsiteY38" fmla="*/ 4201488 h 4476587"/>
                <a:gd name="connsiteX39" fmla="*/ 2495082 w 5185727"/>
                <a:gd name="connsiteY39" fmla="*/ 4195066 h 4476587"/>
                <a:gd name="connsiteX40" fmla="*/ 2498193 w 5185727"/>
                <a:gd name="connsiteY40" fmla="*/ 4156357 h 4476587"/>
                <a:gd name="connsiteX41" fmla="*/ 2530923 w 5185727"/>
                <a:gd name="connsiteY41" fmla="*/ 4173581 h 4476587"/>
                <a:gd name="connsiteX42" fmla="*/ 2521904 w 5185727"/>
                <a:gd name="connsiteY42" fmla="*/ 4238319 h 4476587"/>
                <a:gd name="connsiteX43" fmla="*/ 2455701 w 5185727"/>
                <a:gd name="connsiteY43" fmla="*/ 4223020 h 4476587"/>
                <a:gd name="connsiteX44" fmla="*/ 2443707 w 5185727"/>
                <a:gd name="connsiteY44" fmla="*/ 4214615 h 4476587"/>
                <a:gd name="connsiteX45" fmla="*/ 2260916 w 5185727"/>
                <a:gd name="connsiteY45" fmla="*/ 4214898 h 4476587"/>
                <a:gd name="connsiteX46" fmla="*/ 2253125 w 5185727"/>
                <a:gd name="connsiteY46" fmla="*/ 4216599 h 4476587"/>
                <a:gd name="connsiteX47" fmla="*/ 2230932 w 5185727"/>
                <a:gd name="connsiteY47" fmla="*/ 4201818 h 4476587"/>
                <a:gd name="connsiteX48" fmla="*/ 2255533 w 5185727"/>
                <a:gd name="connsiteY48" fmla="*/ 4175517 h 4476587"/>
                <a:gd name="connsiteX49" fmla="*/ 2450506 w 5185727"/>
                <a:gd name="connsiteY49" fmla="*/ 4176036 h 4476587"/>
                <a:gd name="connsiteX50" fmla="*/ 2463162 w 5185727"/>
                <a:gd name="connsiteY50" fmla="*/ 4170086 h 4476587"/>
                <a:gd name="connsiteX51" fmla="*/ 2498193 w 5185727"/>
                <a:gd name="connsiteY51" fmla="*/ 4156357 h 4476587"/>
                <a:gd name="connsiteX52" fmla="*/ 1981228 w 5185727"/>
                <a:gd name="connsiteY52" fmla="*/ 4147043 h 4476587"/>
                <a:gd name="connsiteX53" fmla="*/ 1973673 w 5185727"/>
                <a:gd name="connsiteY53" fmla="*/ 4153371 h 4476587"/>
                <a:gd name="connsiteX54" fmla="*/ 1980001 w 5185727"/>
                <a:gd name="connsiteY54" fmla="*/ 4160642 h 4476587"/>
                <a:gd name="connsiteX55" fmla="*/ 1987272 w 5185727"/>
                <a:gd name="connsiteY55" fmla="*/ 4153937 h 4476587"/>
                <a:gd name="connsiteX56" fmla="*/ 1981228 w 5185727"/>
                <a:gd name="connsiteY56" fmla="*/ 4147043 h 4476587"/>
                <a:gd name="connsiteX57" fmla="*/ 1870827 w 5185727"/>
                <a:gd name="connsiteY57" fmla="*/ 4044102 h 4476587"/>
                <a:gd name="connsiteX58" fmla="*/ 1862705 w 5185727"/>
                <a:gd name="connsiteY58" fmla="*/ 4051091 h 4476587"/>
                <a:gd name="connsiteX59" fmla="*/ 1869457 w 5185727"/>
                <a:gd name="connsiteY59" fmla="*/ 4058127 h 4476587"/>
                <a:gd name="connsiteX60" fmla="*/ 1877060 w 5185727"/>
                <a:gd name="connsiteY60" fmla="*/ 4051752 h 4476587"/>
                <a:gd name="connsiteX61" fmla="*/ 1870827 w 5185727"/>
                <a:gd name="connsiteY61" fmla="*/ 4044102 h 4476587"/>
                <a:gd name="connsiteX62" fmla="*/ 824906 w 5185727"/>
                <a:gd name="connsiteY62" fmla="*/ 4002501 h 4476587"/>
                <a:gd name="connsiteX63" fmla="*/ 817587 w 5185727"/>
                <a:gd name="connsiteY63" fmla="*/ 4008829 h 4476587"/>
                <a:gd name="connsiteX64" fmla="*/ 824008 w 5185727"/>
                <a:gd name="connsiteY64" fmla="*/ 4015912 h 4476587"/>
                <a:gd name="connsiteX65" fmla="*/ 831327 w 5185727"/>
                <a:gd name="connsiteY65" fmla="*/ 4009585 h 4476587"/>
                <a:gd name="connsiteX66" fmla="*/ 824906 w 5185727"/>
                <a:gd name="connsiteY66" fmla="*/ 4002501 h 4476587"/>
                <a:gd name="connsiteX67" fmla="*/ 1157845 w 5185727"/>
                <a:gd name="connsiteY67" fmla="*/ 3949141 h 4476587"/>
                <a:gd name="connsiteX68" fmla="*/ 1150573 w 5185727"/>
                <a:gd name="connsiteY68" fmla="*/ 3956413 h 4476587"/>
                <a:gd name="connsiteX69" fmla="*/ 1157278 w 5185727"/>
                <a:gd name="connsiteY69" fmla="*/ 3963025 h 4476587"/>
                <a:gd name="connsiteX70" fmla="*/ 1164361 w 5185727"/>
                <a:gd name="connsiteY70" fmla="*/ 3956130 h 4476587"/>
                <a:gd name="connsiteX71" fmla="*/ 1157845 w 5185727"/>
                <a:gd name="connsiteY71" fmla="*/ 3949141 h 4476587"/>
                <a:gd name="connsiteX72" fmla="*/ 1153879 w 5185727"/>
                <a:gd name="connsiteY72" fmla="*/ 3910657 h 4476587"/>
                <a:gd name="connsiteX73" fmla="*/ 1198644 w 5185727"/>
                <a:gd name="connsiteY73" fmla="*/ 3937620 h 4476587"/>
                <a:gd name="connsiteX74" fmla="*/ 1186650 w 5185727"/>
                <a:gd name="connsiteY74" fmla="*/ 3990271 h 4476587"/>
                <a:gd name="connsiteX75" fmla="*/ 1178859 w 5185727"/>
                <a:gd name="connsiteY75" fmla="*/ 4008829 h 4476587"/>
                <a:gd name="connsiteX76" fmla="*/ 1178906 w 5185727"/>
                <a:gd name="connsiteY76" fmla="*/ 4155164 h 4476587"/>
                <a:gd name="connsiteX77" fmla="*/ 1159215 w 5185727"/>
                <a:gd name="connsiteY77" fmla="*/ 4176461 h 4476587"/>
                <a:gd name="connsiteX78" fmla="*/ 1142546 w 5185727"/>
                <a:gd name="connsiteY78" fmla="*/ 4157525 h 4476587"/>
                <a:gd name="connsiteX79" fmla="*/ 1142499 w 5185727"/>
                <a:gd name="connsiteY79" fmla="*/ 4081643 h 4476587"/>
                <a:gd name="connsiteX80" fmla="*/ 1142451 w 5185727"/>
                <a:gd name="connsiteY80" fmla="*/ 4081643 h 4476587"/>
                <a:gd name="connsiteX81" fmla="*/ 1142593 w 5185727"/>
                <a:gd name="connsiteY81" fmla="*/ 4009820 h 4476587"/>
                <a:gd name="connsiteX82" fmla="*/ 1134471 w 5185727"/>
                <a:gd name="connsiteY82" fmla="*/ 3994899 h 4476587"/>
                <a:gd name="connsiteX83" fmla="*/ 1113174 w 5185727"/>
                <a:gd name="connsiteY83" fmla="*/ 3945080 h 4476587"/>
                <a:gd name="connsiteX84" fmla="*/ 1153879 w 5185727"/>
                <a:gd name="connsiteY84" fmla="*/ 3910657 h 4476587"/>
                <a:gd name="connsiteX85" fmla="*/ 2305350 w 5185727"/>
                <a:gd name="connsiteY85" fmla="*/ 3902062 h 4476587"/>
                <a:gd name="connsiteX86" fmla="*/ 2298646 w 5185727"/>
                <a:gd name="connsiteY86" fmla="*/ 3908720 h 4476587"/>
                <a:gd name="connsiteX87" fmla="*/ 2305304 w 5185727"/>
                <a:gd name="connsiteY87" fmla="*/ 3915473 h 4476587"/>
                <a:gd name="connsiteX88" fmla="*/ 2312151 w 5185727"/>
                <a:gd name="connsiteY88" fmla="*/ 3908815 h 4476587"/>
                <a:gd name="connsiteX89" fmla="*/ 2305350 w 5185727"/>
                <a:gd name="connsiteY89" fmla="*/ 3902062 h 4476587"/>
                <a:gd name="connsiteX90" fmla="*/ 1736249 w 5185727"/>
                <a:gd name="connsiteY90" fmla="*/ 3902015 h 4476587"/>
                <a:gd name="connsiteX91" fmla="*/ 1728741 w 5185727"/>
                <a:gd name="connsiteY91" fmla="*/ 3908201 h 4476587"/>
                <a:gd name="connsiteX92" fmla="*/ 1734832 w 5185727"/>
                <a:gd name="connsiteY92" fmla="*/ 3915426 h 4476587"/>
                <a:gd name="connsiteX93" fmla="*/ 1742104 w 5185727"/>
                <a:gd name="connsiteY93" fmla="*/ 3909193 h 4476587"/>
                <a:gd name="connsiteX94" fmla="*/ 1736249 w 5185727"/>
                <a:gd name="connsiteY94" fmla="*/ 3902015 h 4476587"/>
                <a:gd name="connsiteX95" fmla="*/ 1489096 w 5185727"/>
                <a:gd name="connsiteY95" fmla="*/ 3901969 h 4476587"/>
                <a:gd name="connsiteX96" fmla="*/ 1482675 w 5185727"/>
                <a:gd name="connsiteY96" fmla="*/ 3909004 h 4476587"/>
                <a:gd name="connsiteX97" fmla="*/ 1489899 w 5185727"/>
                <a:gd name="connsiteY97" fmla="*/ 3915520 h 4476587"/>
                <a:gd name="connsiteX98" fmla="*/ 1496038 w 5185727"/>
                <a:gd name="connsiteY98" fmla="*/ 3908910 h 4476587"/>
                <a:gd name="connsiteX99" fmla="*/ 1489096 w 5185727"/>
                <a:gd name="connsiteY99" fmla="*/ 3901969 h 4476587"/>
                <a:gd name="connsiteX100" fmla="*/ 1738114 w 5185727"/>
                <a:gd name="connsiteY100" fmla="*/ 3863537 h 4476587"/>
                <a:gd name="connsiteX101" fmla="*/ 1770626 w 5185727"/>
                <a:gd name="connsiteY101" fmla="*/ 3880247 h 4476587"/>
                <a:gd name="connsiteX102" fmla="*/ 1762267 w 5185727"/>
                <a:gd name="connsiteY102" fmla="*/ 3945175 h 4476587"/>
                <a:gd name="connsiteX103" fmla="*/ 1696584 w 5185727"/>
                <a:gd name="connsiteY103" fmla="*/ 3931623 h 4476587"/>
                <a:gd name="connsiteX104" fmla="*/ 1680859 w 5185727"/>
                <a:gd name="connsiteY104" fmla="*/ 3922840 h 4476587"/>
                <a:gd name="connsiteX105" fmla="*/ 1543919 w 5185727"/>
                <a:gd name="connsiteY105" fmla="*/ 3922793 h 4476587"/>
                <a:gd name="connsiteX106" fmla="*/ 1528243 w 5185727"/>
                <a:gd name="connsiteY106" fmla="*/ 3931906 h 4476587"/>
                <a:gd name="connsiteX107" fmla="*/ 1473183 w 5185727"/>
                <a:gd name="connsiteY107" fmla="*/ 3950936 h 4476587"/>
                <a:gd name="connsiteX108" fmla="*/ 1444898 w 5185727"/>
                <a:gd name="connsiteY108" fmla="*/ 3902110 h 4476587"/>
                <a:gd name="connsiteX109" fmla="*/ 1490986 w 5185727"/>
                <a:gd name="connsiteY109" fmla="*/ 3863815 h 4476587"/>
                <a:gd name="connsiteX110" fmla="*/ 1521631 w 5185727"/>
                <a:gd name="connsiteY110" fmla="*/ 3876800 h 4476587"/>
                <a:gd name="connsiteX111" fmla="*/ 1538112 w 5185727"/>
                <a:gd name="connsiteY111" fmla="*/ 3883175 h 4476587"/>
                <a:gd name="connsiteX112" fmla="*/ 1687234 w 5185727"/>
                <a:gd name="connsiteY112" fmla="*/ 3883175 h 4476587"/>
                <a:gd name="connsiteX113" fmla="*/ 1703761 w 5185727"/>
                <a:gd name="connsiteY113" fmla="*/ 3876753 h 4476587"/>
                <a:gd name="connsiteX114" fmla="*/ 1738114 w 5185727"/>
                <a:gd name="connsiteY114" fmla="*/ 3863537 h 4476587"/>
                <a:gd name="connsiteX115" fmla="*/ 1138070 w 5185727"/>
                <a:gd name="connsiteY115" fmla="*/ 3863389 h 4476587"/>
                <a:gd name="connsiteX116" fmla="*/ 1138037 w 5185727"/>
                <a:gd name="connsiteY116" fmla="*/ 3863437 h 4476587"/>
                <a:gd name="connsiteX117" fmla="*/ 1229903 w 5185727"/>
                <a:gd name="connsiteY117" fmla="*/ 3869905 h 4476587"/>
                <a:gd name="connsiteX118" fmla="*/ 1252758 w 5185727"/>
                <a:gd name="connsiteY118" fmla="*/ 3881711 h 4476587"/>
                <a:gd name="connsiteX119" fmla="*/ 1482533 w 5185727"/>
                <a:gd name="connsiteY119" fmla="*/ 4138260 h 4476587"/>
                <a:gd name="connsiteX120" fmla="*/ 1500335 w 5185727"/>
                <a:gd name="connsiteY120" fmla="*/ 4145295 h 4476587"/>
                <a:gd name="connsiteX121" fmla="*/ 1926264 w 5185727"/>
                <a:gd name="connsiteY121" fmla="*/ 4143124 h 4476587"/>
                <a:gd name="connsiteX122" fmla="*/ 1940430 w 5185727"/>
                <a:gd name="connsiteY122" fmla="*/ 4134105 h 4476587"/>
                <a:gd name="connsiteX123" fmla="*/ 1989775 w 5185727"/>
                <a:gd name="connsiteY123" fmla="*/ 4109880 h 4476587"/>
                <a:gd name="connsiteX124" fmla="*/ 2025474 w 5185727"/>
                <a:gd name="connsiteY124" fmla="*/ 4151765 h 4476587"/>
                <a:gd name="connsiteX125" fmla="*/ 1994403 w 5185727"/>
                <a:gd name="connsiteY125" fmla="*/ 4197475 h 4476587"/>
                <a:gd name="connsiteX126" fmla="*/ 1941752 w 5185727"/>
                <a:gd name="connsiteY126" fmla="*/ 4177075 h 4476587"/>
                <a:gd name="connsiteX127" fmla="*/ 1929663 w 5185727"/>
                <a:gd name="connsiteY127" fmla="*/ 4168764 h 4476587"/>
                <a:gd name="connsiteX128" fmla="*/ 1495612 w 5185727"/>
                <a:gd name="connsiteY128" fmla="*/ 4171692 h 4476587"/>
                <a:gd name="connsiteX129" fmla="*/ 1472711 w 5185727"/>
                <a:gd name="connsiteY129" fmla="*/ 4169567 h 4476587"/>
                <a:gd name="connsiteX130" fmla="*/ 1415102 w 5185727"/>
                <a:gd name="connsiteY130" fmla="*/ 4103222 h 4476587"/>
                <a:gd name="connsiteX131" fmla="*/ 1236844 w 5185727"/>
                <a:gd name="connsiteY131" fmla="*/ 3904330 h 4476587"/>
                <a:gd name="connsiteX132" fmla="*/ 1220931 w 5185727"/>
                <a:gd name="connsiteY132" fmla="*/ 3896349 h 4476587"/>
                <a:gd name="connsiteX133" fmla="*/ 1121073 w 5185727"/>
                <a:gd name="connsiteY133" fmla="*/ 3888133 h 4476587"/>
                <a:gd name="connsiteX134" fmla="*/ 1121127 w 5185727"/>
                <a:gd name="connsiteY134" fmla="*/ 3888056 h 4476587"/>
                <a:gd name="connsiteX135" fmla="*/ 1125627 w 5185727"/>
                <a:gd name="connsiteY135" fmla="*/ 3873011 h 4476587"/>
                <a:gd name="connsiteX136" fmla="*/ 1138070 w 5185727"/>
                <a:gd name="connsiteY136" fmla="*/ 3863389 h 4476587"/>
                <a:gd name="connsiteX137" fmla="*/ 1147340 w 5185727"/>
                <a:gd name="connsiteY137" fmla="*/ 3817962 h 4476587"/>
                <a:gd name="connsiteX138" fmla="*/ 1151792 w 5185727"/>
                <a:gd name="connsiteY138" fmla="*/ 3825093 h 4476587"/>
                <a:gd name="connsiteX139" fmla="*/ 1169212 w 5185727"/>
                <a:gd name="connsiteY139" fmla="*/ 3827047 h 4476587"/>
                <a:gd name="connsiteX140" fmla="*/ 1151798 w 5185727"/>
                <a:gd name="connsiteY140" fmla="*/ 3825088 h 4476587"/>
                <a:gd name="connsiteX141" fmla="*/ 1140147 w 5185727"/>
                <a:gd name="connsiteY141" fmla="*/ 3806440 h 4476587"/>
                <a:gd name="connsiteX142" fmla="*/ 1140206 w 5185727"/>
                <a:gd name="connsiteY142" fmla="*/ 3806536 h 4476587"/>
                <a:gd name="connsiteX143" fmla="*/ 1259510 w 5185727"/>
                <a:gd name="connsiteY143" fmla="*/ 3806631 h 4476587"/>
                <a:gd name="connsiteX144" fmla="*/ 1276840 w 5185727"/>
                <a:gd name="connsiteY144" fmla="*/ 3814375 h 4476587"/>
                <a:gd name="connsiteX145" fmla="*/ 1495612 w 5185727"/>
                <a:gd name="connsiteY145" fmla="*/ 4060582 h 4476587"/>
                <a:gd name="connsiteX146" fmla="*/ 1534428 w 5185727"/>
                <a:gd name="connsiteY146" fmla="*/ 4078715 h 4476587"/>
                <a:gd name="connsiteX147" fmla="*/ 1744607 w 5185727"/>
                <a:gd name="connsiteY147" fmla="*/ 4078432 h 4476587"/>
                <a:gd name="connsiteX148" fmla="*/ 1766564 w 5185727"/>
                <a:gd name="connsiteY148" fmla="*/ 4068704 h 4476587"/>
                <a:gd name="connsiteX149" fmla="*/ 1777283 w 5185727"/>
                <a:gd name="connsiteY149" fmla="*/ 4056522 h 4476587"/>
                <a:gd name="connsiteX150" fmla="*/ 1812651 w 5185727"/>
                <a:gd name="connsiteY150" fmla="*/ 4039899 h 4476587"/>
                <a:gd name="connsiteX151" fmla="*/ 1830453 w 5185727"/>
                <a:gd name="connsiteY151" fmla="*/ 4029653 h 4476587"/>
                <a:gd name="connsiteX152" fmla="*/ 1880649 w 5185727"/>
                <a:gd name="connsiteY152" fmla="*/ 4007506 h 4476587"/>
                <a:gd name="connsiteX153" fmla="*/ 1915403 w 5185727"/>
                <a:gd name="connsiteY153" fmla="*/ 4050524 h 4476587"/>
                <a:gd name="connsiteX154" fmla="*/ 1883435 w 5185727"/>
                <a:gd name="connsiteY154" fmla="*/ 4094581 h 4476587"/>
                <a:gd name="connsiteX155" fmla="*/ 1830878 w 5185727"/>
                <a:gd name="connsiteY155" fmla="*/ 4074135 h 4476587"/>
                <a:gd name="connsiteX156" fmla="*/ 1801413 w 5185727"/>
                <a:gd name="connsiteY156" fmla="*/ 4070121 h 4476587"/>
                <a:gd name="connsiteX157" fmla="*/ 1798627 w 5185727"/>
                <a:gd name="connsiteY157" fmla="*/ 4073049 h 4476587"/>
                <a:gd name="connsiteX158" fmla="*/ 1722649 w 5185727"/>
                <a:gd name="connsiteY158" fmla="*/ 4105536 h 4476587"/>
                <a:gd name="connsiteX159" fmla="*/ 1512471 w 5185727"/>
                <a:gd name="connsiteY159" fmla="*/ 4105064 h 4476587"/>
                <a:gd name="connsiteX160" fmla="*/ 1491599 w 5185727"/>
                <a:gd name="connsiteY160" fmla="*/ 4095762 h 4476587"/>
                <a:gd name="connsiteX161" fmla="*/ 1259180 w 5185727"/>
                <a:gd name="connsiteY161" fmla="*/ 3834585 h 4476587"/>
                <a:gd name="connsiteX162" fmla="*/ 1259178 w 5185727"/>
                <a:gd name="connsiteY162" fmla="*/ 3834583 h 4476587"/>
                <a:gd name="connsiteX163" fmla="*/ 1252723 w 5185727"/>
                <a:gd name="connsiteY163" fmla="*/ 3831196 h 4476587"/>
                <a:gd name="connsiteX164" fmla="*/ 1245487 w 5185727"/>
                <a:gd name="connsiteY164" fmla="*/ 3831562 h 4476587"/>
                <a:gd name="connsiteX165" fmla="*/ 1156532 w 5185727"/>
                <a:gd name="connsiteY165" fmla="*/ 3831845 h 4476587"/>
                <a:gd name="connsiteX166" fmla="*/ 1139958 w 5185727"/>
                <a:gd name="connsiteY166" fmla="*/ 3814515 h 4476587"/>
                <a:gd name="connsiteX167" fmla="*/ 1140147 w 5185727"/>
                <a:gd name="connsiteY167" fmla="*/ 3806440 h 4476587"/>
                <a:gd name="connsiteX168" fmla="*/ 1245307 w 5185727"/>
                <a:gd name="connsiteY168" fmla="*/ 3765124 h 4476587"/>
                <a:gd name="connsiteX169" fmla="*/ 1248366 w 5185727"/>
                <a:gd name="connsiteY169" fmla="*/ 3765194 h 4476587"/>
                <a:gd name="connsiteX170" fmla="*/ 1256172 w 5185727"/>
                <a:gd name="connsiteY170" fmla="*/ 3768922 h 4476587"/>
                <a:gd name="connsiteX171" fmla="*/ 1248384 w 5185727"/>
                <a:gd name="connsiteY171" fmla="*/ 3765194 h 4476587"/>
                <a:gd name="connsiteX172" fmla="*/ 1149740 w 5185727"/>
                <a:gd name="connsiteY172" fmla="*/ 3759315 h 4476587"/>
                <a:gd name="connsiteX173" fmla="*/ 1152039 w 5185727"/>
                <a:gd name="connsiteY173" fmla="*/ 3762844 h 4476587"/>
                <a:gd name="connsiteX174" fmla="*/ 1173743 w 5185727"/>
                <a:gd name="connsiteY174" fmla="*/ 3765108 h 4476587"/>
                <a:gd name="connsiteX175" fmla="*/ 1152040 w 5185727"/>
                <a:gd name="connsiteY175" fmla="*/ 3762827 h 4476587"/>
                <a:gd name="connsiteX176" fmla="*/ 1205065 w 5185727"/>
                <a:gd name="connsiteY176" fmla="*/ 3674413 h 4476587"/>
                <a:gd name="connsiteX177" fmla="*/ 1192031 w 5185727"/>
                <a:gd name="connsiteY177" fmla="*/ 3680505 h 4476587"/>
                <a:gd name="connsiteX178" fmla="*/ 1153320 w 5185727"/>
                <a:gd name="connsiteY178" fmla="*/ 3680599 h 4476587"/>
                <a:gd name="connsiteX179" fmla="*/ 1142838 w 5185727"/>
                <a:gd name="connsiteY179" fmla="*/ 3691554 h 4476587"/>
                <a:gd name="connsiteX180" fmla="*/ 1140052 w 5185727"/>
                <a:gd name="connsiteY180" fmla="*/ 3701517 h 4476587"/>
                <a:gd name="connsiteX181" fmla="*/ 1136509 w 5185727"/>
                <a:gd name="connsiteY181" fmla="*/ 3677483 h 4476587"/>
                <a:gd name="connsiteX182" fmla="*/ 1205065 w 5185727"/>
                <a:gd name="connsiteY182" fmla="*/ 3674413 h 4476587"/>
                <a:gd name="connsiteX183" fmla="*/ 405868 w 5185727"/>
                <a:gd name="connsiteY183" fmla="*/ 3577090 h 4476587"/>
                <a:gd name="connsiteX184" fmla="*/ 399163 w 5185727"/>
                <a:gd name="connsiteY184" fmla="*/ 3583370 h 4476587"/>
                <a:gd name="connsiteX185" fmla="*/ 404688 w 5185727"/>
                <a:gd name="connsiteY185" fmla="*/ 3590549 h 4476587"/>
                <a:gd name="connsiteX186" fmla="*/ 412526 w 5185727"/>
                <a:gd name="connsiteY186" fmla="*/ 3584127 h 4476587"/>
                <a:gd name="connsiteX187" fmla="*/ 405868 w 5185727"/>
                <a:gd name="connsiteY187" fmla="*/ 3577090 h 4476587"/>
                <a:gd name="connsiteX188" fmla="*/ 2962472 w 5185727"/>
                <a:gd name="connsiteY188" fmla="*/ 3566844 h 4476587"/>
                <a:gd name="connsiteX189" fmla="*/ 2955625 w 5185727"/>
                <a:gd name="connsiteY189" fmla="*/ 3573596 h 4476587"/>
                <a:gd name="connsiteX190" fmla="*/ 2963321 w 5185727"/>
                <a:gd name="connsiteY190" fmla="*/ 3580727 h 4476587"/>
                <a:gd name="connsiteX191" fmla="*/ 2969176 w 5185727"/>
                <a:gd name="connsiteY191" fmla="*/ 3573408 h 4476587"/>
                <a:gd name="connsiteX192" fmla="*/ 2962472 w 5185727"/>
                <a:gd name="connsiteY192" fmla="*/ 3566844 h 4476587"/>
                <a:gd name="connsiteX193" fmla="*/ 785850 w 5185727"/>
                <a:gd name="connsiteY193" fmla="*/ 3545784 h 4476587"/>
                <a:gd name="connsiteX194" fmla="*/ 778625 w 5185727"/>
                <a:gd name="connsiteY194" fmla="*/ 3551781 h 4476587"/>
                <a:gd name="connsiteX195" fmla="*/ 784481 w 5185727"/>
                <a:gd name="connsiteY195" fmla="*/ 3559525 h 4476587"/>
                <a:gd name="connsiteX196" fmla="*/ 792131 w 5185727"/>
                <a:gd name="connsiteY196" fmla="*/ 3553056 h 4476587"/>
                <a:gd name="connsiteX197" fmla="*/ 785850 w 5185727"/>
                <a:gd name="connsiteY197" fmla="*/ 3545784 h 4476587"/>
                <a:gd name="connsiteX198" fmla="*/ 409439 w 5185727"/>
                <a:gd name="connsiteY198" fmla="*/ 3538329 h 4476587"/>
                <a:gd name="connsiteX199" fmla="*/ 440576 w 5185727"/>
                <a:gd name="connsiteY199" fmla="*/ 3556172 h 4476587"/>
                <a:gd name="connsiteX200" fmla="*/ 432690 w 5185727"/>
                <a:gd name="connsiteY200" fmla="*/ 3619966 h 4476587"/>
                <a:gd name="connsiteX201" fmla="*/ 369130 w 5185727"/>
                <a:gd name="connsiteY201" fmla="*/ 3610853 h 4476587"/>
                <a:gd name="connsiteX202" fmla="*/ 349676 w 5185727"/>
                <a:gd name="connsiteY202" fmla="*/ 3601362 h 4476587"/>
                <a:gd name="connsiteX203" fmla="*/ 289279 w 5185727"/>
                <a:gd name="connsiteY203" fmla="*/ 3605612 h 4476587"/>
                <a:gd name="connsiteX204" fmla="*/ 282857 w 5185727"/>
                <a:gd name="connsiteY204" fmla="*/ 3604196 h 4476587"/>
                <a:gd name="connsiteX205" fmla="*/ 261466 w 5185727"/>
                <a:gd name="connsiteY205" fmla="*/ 3593854 h 4476587"/>
                <a:gd name="connsiteX206" fmla="*/ 266520 w 5185727"/>
                <a:gd name="connsiteY206" fmla="*/ 3568213 h 4476587"/>
                <a:gd name="connsiteX207" fmla="*/ 337729 w 5185727"/>
                <a:gd name="connsiteY207" fmla="*/ 3562972 h 4476587"/>
                <a:gd name="connsiteX208" fmla="*/ 377347 w 5185727"/>
                <a:gd name="connsiteY208" fmla="*/ 3549278 h 4476587"/>
                <a:gd name="connsiteX209" fmla="*/ 409439 w 5185727"/>
                <a:gd name="connsiteY209" fmla="*/ 3538329 h 4476587"/>
                <a:gd name="connsiteX210" fmla="*/ 886867 w 5185727"/>
                <a:gd name="connsiteY210" fmla="*/ 3499337 h 4476587"/>
                <a:gd name="connsiteX211" fmla="*/ 902626 w 5185727"/>
                <a:gd name="connsiteY211" fmla="*/ 3500311 h 4476587"/>
                <a:gd name="connsiteX212" fmla="*/ 1230705 w 5185727"/>
                <a:gd name="connsiteY212" fmla="*/ 3500122 h 4476587"/>
                <a:gd name="connsiteX213" fmla="*/ 1251341 w 5185727"/>
                <a:gd name="connsiteY213" fmla="*/ 3509282 h 4476587"/>
                <a:gd name="connsiteX214" fmla="*/ 1282459 w 5185727"/>
                <a:gd name="connsiteY214" fmla="*/ 3595271 h 4476587"/>
                <a:gd name="connsiteX215" fmla="*/ 1282270 w 5185727"/>
                <a:gd name="connsiteY215" fmla="*/ 3649433 h 4476587"/>
                <a:gd name="connsiteX216" fmla="*/ 1271835 w 5185727"/>
                <a:gd name="connsiteY216" fmla="*/ 3667424 h 4476587"/>
                <a:gd name="connsiteX217" fmla="*/ 1140099 w 5185727"/>
                <a:gd name="connsiteY217" fmla="*/ 3701565 h 4476587"/>
                <a:gd name="connsiteX218" fmla="*/ 1142885 w 5185727"/>
                <a:gd name="connsiteY218" fmla="*/ 3691601 h 4476587"/>
                <a:gd name="connsiteX219" fmla="*/ 1153368 w 5185727"/>
                <a:gd name="connsiteY219" fmla="*/ 3680646 h 4476587"/>
                <a:gd name="connsiteX220" fmla="*/ 1192080 w 5185727"/>
                <a:gd name="connsiteY220" fmla="*/ 3680551 h 4476587"/>
                <a:gd name="connsiteX221" fmla="*/ 1205207 w 5185727"/>
                <a:gd name="connsiteY221" fmla="*/ 3674460 h 4476587"/>
                <a:gd name="connsiteX222" fmla="*/ 1249783 w 5185727"/>
                <a:gd name="connsiteY222" fmla="*/ 3649103 h 4476587"/>
                <a:gd name="connsiteX223" fmla="*/ 1256205 w 5185727"/>
                <a:gd name="connsiteY223" fmla="*/ 3636967 h 4476587"/>
                <a:gd name="connsiteX224" fmla="*/ 1256016 w 5185727"/>
                <a:gd name="connsiteY224" fmla="*/ 3566466 h 4476587"/>
                <a:gd name="connsiteX225" fmla="*/ 1216115 w 5185727"/>
                <a:gd name="connsiteY225" fmla="*/ 3526990 h 4476587"/>
                <a:gd name="connsiteX226" fmla="*/ 913771 w 5185727"/>
                <a:gd name="connsiteY226" fmla="*/ 3526754 h 4476587"/>
                <a:gd name="connsiteX227" fmla="*/ 897998 w 5185727"/>
                <a:gd name="connsiteY227" fmla="*/ 3541912 h 4476587"/>
                <a:gd name="connsiteX228" fmla="*/ 872783 w 5185727"/>
                <a:gd name="connsiteY228" fmla="*/ 3567127 h 4476587"/>
                <a:gd name="connsiteX229" fmla="*/ 856492 w 5185727"/>
                <a:gd name="connsiteY229" fmla="*/ 3567081 h 4476587"/>
                <a:gd name="connsiteX230" fmla="*/ 816780 w 5185727"/>
                <a:gd name="connsiteY230" fmla="*/ 3583135 h 4476587"/>
                <a:gd name="connsiteX231" fmla="*/ 751473 w 5185727"/>
                <a:gd name="connsiteY231" fmla="*/ 3582711 h 4476587"/>
                <a:gd name="connsiteX232" fmla="*/ 756195 w 5185727"/>
                <a:gd name="connsiteY232" fmla="*/ 3517310 h 4476587"/>
                <a:gd name="connsiteX233" fmla="*/ 822257 w 5185727"/>
                <a:gd name="connsiteY233" fmla="*/ 3527463 h 4476587"/>
                <a:gd name="connsiteX234" fmla="*/ 848842 w 5185727"/>
                <a:gd name="connsiteY234" fmla="*/ 3540732 h 4476587"/>
                <a:gd name="connsiteX235" fmla="*/ 861025 w 5185727"/>
                <a:gd name="connsiteY235" fmla="*/ 3540778 h 4476587"/>
                <a:gd name="connsiteX236" fmla="*/ 871602 w 5185727"/>
                <a:gd name="connsiteY236" fmla="*/ 3530248 h 4476587"/>
                <a:gd name="connsiteX237" fmla="*/ 873727 w 5185727"/>
                <a:gd name="connsiteY237" fmla="*/ 3502011 h 4476587"/>
                <a:gd name="connsiteX238" fmla="*/ 886867 w 5185727"/>
                <a:gd name="connsiteY238" fmla="*/ 3499337 h 4476587"/>
                <a:gd name="connsiteX239" fmla="*/ 2000496 w 5185727"/>
                <a:gd name="connsiteY239" fmla="*/ 3494974 h 4476587"/>
                <a:gd name="connsiteX240" fmla="*/ 2000496 w 5185727"/>
                <a:gd name="connsiteY240" fmla="*/ 3494995 h 4476587"/>
                <a:gd name="connsiteX241" fmla="*/ 2003322 w 5185727"/>
                <a:gd name="connsiteY241" fmla="*/ 3531990 h 4476587"/>
                <a:gd name="connsiteX242" fmla="*/ 2002290 w 5185727"/>
                <a:gd name="connsiteY242" fmla="*/ 3569091 h 4476587"/>
                <a:gd name="connsiteX243" fmla="*/ 2002290 w 5185727"/>
                <a:gd name="connsiteY243" fmla="*/ 3569110 h 4476587"/>
                <a:gd name="connsiteX244" fmla="*/ 2000496 w 5185727"/>
                <a:gd name="connsiteY244" fmla="*/ 3494974 h 4476587"/>
                <a:gd name="connsiteX245" fmla="*/ 3001995 w 5185727"/>
                <a:gd name="connsiteY245" fmla="*/ 3456442 h 4476587"/>
                <a:gd name="connsiteX246" fmla="*/ 2995620 w 5185727"/>
                <a:gd name="connsiteY246" fmla="*/ 3463384 h 4476587"/>
                <a:gd name="connsiteX247" fmla="*/ 3002514 w 5185727"/>
                <a:gd name="connsiteY247" fmla="*/ 3470041 h 4476587"/>
                <a:gd name="connsiteX248" fmla="*/ 3009409 w 5185727"/>
                <a:gd name="connsiteY248" fmla="*/ 3462723 h 4476587"/>
                <a:gd name="connsiteX249" fmla="*/ 3001995 w 5185727"/>
                <a:gd name="connsiteY249" fmla="*/ 3456442 h 4476587"/>
                <a:gd name="connsiteX250" fmla="*/ 674316 w 5185727"/>
                <a:gd name="connsiteY250" fmla="*/ 3450588 h 4476587"/>
                <a:gd name="connsiteX251" fmla="*/ 667657 w 5185727"/>
                <a:gd name="connsiteY251" fmla="*/ 3457671 h 4476587"/>
                <a:gd name="connsiteX252" fmla="*/ 674126 w 5185727"/>
                <a:gd name="connsiteY252" fmla="*/ 3464423 h 4476587"/>
                <a:gd name="connsiteX253" fmla="*/ 681209 w 5185727"/>
                <a:gd name="connsiteY253" fmla="*/ 3456678 h 4476587"/>
                <a:gd name="connsiteX254" fmla="*/ 674316 w 5185727"/>
                <a:gd name="connsiteY254" fmla="*/ 3450588 h 4476587"/>
                <a:gd name="connsiteX255" fmla="*/ 563491 w 5185727"/>
                <a:gd name="connsiteY255" fmla="*/ 3437838 h 4476587"/>
                <a:gd name="connsiteX256" fmla="*/ 576005 w 5185727"/>
                <a:gd name="connsiteY256" fmla="*/ 3450540 h 4476587"/>
                <a:gd name="connsiteX257" fmla="*/ 575533 w 5185727"/>
                <a:gd name="connsiteY257" fmla="*/ 3629412 h 4476587"/>
                <a:gd name="connsiteX258" fmla="*/ 587291 w 5185727"/>
                <a:gd name="connsiteY258" fmla="*/ 3641500 h 4476587"/>
                <a:gd name="connsiteX259" fmla="*/ 694340 w 5185727"/>
                <a:gd name="connsiteY259" fmla="*/ 3641029 h 4476587"/>
                <a:gd name="connsiteX260" fmla="*/ 705532 w 5185727"/>
                <a:gd name="connsiteY260" fmla="*/ 3652408 h 4476587"/>
                <a:gd name="connsiteX261" fmla="*/ 705154 w 5185727"/>
                <a:gd name="connsiteY261" fmla="*/ 3718800 h 4476587"/>
                <a:gd name="connsiteX262" fmla="*/ 715071 w 5185727"/>
                <a:gd name="connsiteY262" fmla="*/ 3728622 h 4476587"/>
                <a:gd name="connsiteX263" fmla="*/ 746426 w 5185727"/>
                <a:gd name="connsiteY263" fmla="*/ 3699865 h 4476587"/>
                <a:gd name="connsiteX264" fmla="*/ 811779 w 5185727"/>
                <a:gd name="connsiteY264" fmla="*/ 3636543 h 4476587"/>
                <a:gd name="connsiteX265" fmla="*/ 944563 w 5185727"/>
                <a:gd name="connsiteY265" fmla="*/ 3636684 h 4476587"/>
                <a:gd name="connsiteX266" fmla="*/ 945680 w 5185727"/>
                <a:gd name="connsiteY266" fmla="*/ 3644559 h 4476587"/>
                <a:gd name="connsiteX267" fmla="*/ 945681 w 5185727"/>
                <a:gd name="connsiteY267" fmla="*/ 3644547 h 4476587"/>
                <a:gd name="connsiteX268" fmla="*/ 944560 w 5185727"/>
                <a:gd name="connsiteY268" fmla="*/ 3636637 h 4476587"/>
                <a:gd name="connsiteX269" fmla="*/ 949046 w 5185727"/>
                <a:gd name="connsiteY269" fmla="*/ 3648395 h 4476587"/>
                <a:gd name="connsiteX270" fmla="*/ 949046 w 5185727"/>
                <a:gd name="connsiteY270" fmla="*/ 3895594 h 4476587"/>
                <a:gd name="connsiteX271" fmla="*/ 947312 w 5185727"/>
                <a:gd name="connsiteY271" fmla="*/ 3904736 h 4476587"/>
                <a:gd name="connsiteX272" fmla="*/ 947349 w 5185727"/>
                <a:gd name="connsiteY272" fmla="*/ 3904944 h 4476587"/>
                <a:gd name="connsiteX273" fmla="*/ 857913 w 5185727"/>
                <a:gd name="connsiteY273" fmla="*/ 3905558 h 4476587"/>
                <a:gd name="connsiteX274" fmla="*/ 846721 w 5185727"/>
                <a:gd name="connsiteY274" fmla="*/ 3916938 h 4476587"/>
                <a:gd name="connsiteX275" fmla="*/ 846911 w 5185727"/>
                <a:gd name="connsiteY275" fmla="*/ 3942673 h 4476587"/>
                <a:gd name="connsiteX276" fmla="*/ 859896 w 5185727"/>
                <a:gd name="connsiteY276" fmla="*/ 3982433 h 4476587"/>
                <a:gd name="connsiteX277" fmla="*/ 851774 w 5185727"/>
                <a:gd name="connsiteY277" fmla="*/ 4045613 h 4476587"/>
                <a:gd name="connsiteX278" fmla="*/ 788876 w 5185727"/>
                <a:gd name="connsiteY278" fmla="*/ 4037162 h 4476587"/>
                <a:gd name="connsiteX279" fmla="*/ 797423 w 5185727"/>
                <a:gd name="connsiteY279" fmla="*/ 3973650 h 4476587"/>
                <a:gd name="connsiteX280" fmla="*/ 807008 w 5185727"/>
                <a:gd name="connsiteY280" fmla="*/ 3953723 h 4476587"/>
                <a:gd name="connsiteX281" fmla="*/ 806820 w 5185727"/>
                <a:gd name="connsiteY281" fmla="*/ 3942909 h 4476587"/>
                <a:gd name="connsiteX282" fmla="*/ 780754 w 5185727"/>
                <a:gd name="connsiteY282" fmla="*/ 3897199 h 4476587"/>
                <a:gd name="connsiteX283" fmla="*/ 774002 w 5185727"/>
                <a:gd name="connsiteY283" fmla="*/ 3892950 h 4476587"/>
                <a:gd name="connsiteX284" fmla="*/ 728198 w 5185727"/>
                <a:gd name="connsiteY284" fmla="*/ 3878075 h 4476587"/>
                <a:gd name="connsiteX285" fmla="*/ 576288 w 5185727"/>
                <a:gd name="connsiteY285" fmla="*/ 3878311 h 4476587"/>
                <a:gd name="connsiteX286" fmla="*/ 564861 w 5185727"/>
                <a:gd name="connsiteY286" fmla="*/ 3867215 h 4476587"/>
                <a:gd name="connsiteX287" fmla="*/ 565239 w 5185727"/>
                <a:gd name="connsiteY287" fmla="*/ 3825188 h 4476587"/>
                <a:gd name="connsiteX288" fmla="*/ 555606 w 5185727"/>
                <a:gd name="connsiteY288" fmla="*/ 3815131 h 4476587"/>
                <a:gd name="connsiteX289" fmla="*/ 462062 w 5185727"/>
                <a:gd name="connsiteY289" fmla="*/ 3815696 h 4476587"/>
                <a:gd name="connsiteX290" fmla="*/ 432170 w 5185727"/>
                <a:gd name="connsiteY290" fmla="*/ 3786325 h 4476587"/>
                <a:gd name="connsiteX291" fmla="*/ 452192 w 5185727"/>
                <a:gd name="connsiteY291" fmla="*/ 3771262 h 4476587"/>
                <a:gd name="connsiteX292" fmla="*/ 479250 w 5185727"/>
                <a:gd name="connsiteY292" fmla="*/ 3770318 h 4476587"/>
                <a:gd name="connsiteX293" fmla="*/ 586346 w 5185727"/>
                <a:gd name="connsiteY293" fmla="*/ 3770365 h 4476587"/>
                <a:gd name="connsiteX294" fmla="*/ 609768 w 5185727"/>
                <a:gd name="connsiteY294" fmla="*/ 3794165 h 4476587"/>
                <a:gd name="connsiteX295" fmla="*/ 609910 w 5185727"/>
                <a:gd name="connsiteY295" fmla="*/ 3822639 h 4476587"/>
                <a:gd name="connsiteX296" fmla="*/ 621998 w 5185727"/>
                <a:gd name="connsiteY296" fmla="*/ 3835293 h 4476587"/>
                <a:gd name="connsiteX297" fmla="*/ 730464 w 5185727"/>
                <a:gd name="connsiteY297" fmla="*/ 3835246 h 4476587"/>
                <a:gd name="connsiteX298" fmla="*/ 742222 w 5185727"/>
                <a:gd name="connsiteY298" fmla="*/ 3823819 h 4476587"/>
                <a:gd name="connsiteX299" fmla="*/ 742270 w 5185727"/>
                <a:gd name="connsiteY299" fmla="*/ 3785854 h 4476587"/>
                <a:gd name="connsiteX300" fmla="*/ 729850 w 5185727"/>
                <a:gd name="connsiteY300" fmla="*/ 3773529 h 4476587"/>
                <a:gd name="connsiteX301" fmla="*/ 681025 w 5185727"/>
                <a:gd name="connsiteY301" fmla="*/ 3773293 h 4476587"/>
                <a:gd name="connsiteX302" fmla="*/ 661050 w 5185727"/>
                <a:gd name="connsiteY302" fmla="*/ 3752988 h 4476587"/>
                <a:gd name="connsiteX303" fmla="*/ 660907 w 5185727"/>
                <a:gd name="connsiteY303" fmla="*/ 3706901 h 4476587"/>
                <a:gd name="connsiteX304" fmla="*/ 638525 w 5185727"/>
                <a:gd name="connsiteY304" fmla="*/ 3683905 h 4476587"/>
                <a:gd name="connsiteX305" fmla="*/ 554472 w 5185727"/>
                <a:gd name="connsiteY305" fmla="*/ 3683811 h 4476587"/>
                <a:gd name="connsiteX306" fmla="*/ 533317 w 5185727"/>
                <a:gd name="connsiteY306" fmla="*/ 3661947 h 4476587"/>
                <a:gd name="connsiteX307" fmla="*/ 533365 w 5185727"/>
                <a:gd name="connsiteY307" fmla="*/ 3510133 h 4476587"/>
                <a:gd name="connsiteX308" fmla="*/ 506969 w 5185727"/>
                <a:gd name="connsiteY308" fmla="*/ 3483123 h 4476587"/>
                <a:gd name="connsiteX309" fmla="*/ 245318 w 5185727"/>
                <a:gd name="connsiteY309" fmla="*/ 3483075 h 4476587"/>
                <a:gd name="connsiteX310" fmla="*/ 222888 w 5185727"/>
                <a:gd name="connsiteY310" fmla="*/ 3479771 h 4476587"/>
                <a:gd name="connsiteX311" fmla="*/ 209901 w 5185727"/>
                <a:gd name="connsiteY311" fmla="*/ 3446008 h 4476587"/>
                <a:gd name="connsiteX312" fmla="*/ 227468 w 5185727"/>
                <a:gd name="connsiteY312" fmla="*/ 3440483 h 4476587"/>
                <a:gd name="connsiteX313" fmla="*/ 563491 w 5185727"/>
                <a:gd name="connsiteY313" fmla="*/ 3437838 h 4476587"/>
                <a:gd name="connsiteX314" fmla="*/ 662935 w 5185727"/>
                <a:gd name="connsiteY314" fmla="*/ 3413567 h 4476587"/>
                <a:gd name="connsiteX315" fmla="*/ 713461 w 5185727"/>
                <a:gd name="connsiteY315" fmla="*/ 3435477 h 4476587"/>
                <a:gd name="connsiteX316" fmla="*/ 731783 w 5185727"/>
                <a:gd name="connsiteY316" fmla="*/ 3444496 h 4476587"/>
                <a:gd name="connsiteX317" fmla="*/ 1247091 w 5185727"/>
                <a:gd name="connsiteY317" fmla="*/ 3444260 h 4476587"/>
                <a:gd name="connsiteX318" fmla="*/ 1271126 w 5185727"/>
                <a:gd name="connsiteY318" fmla="*/ 3455262 h 4476587"/>
                <a:gd name="connsiteX319" fmla="*/ 1334354 w 5185727"/>
                <a:gd name="connsiteY319" fmla="*/ 3529540 h 4476587"/>
                <a:gd name="connsiteX320" fmla="*/ 1341249 w 5185727"/>
                <a:gd name="connsiteY320" fmla="*/ 3547625 h 4476587"/>
                <a:gd name="connsiteX321" fmla="*/ 1341249 w 5185727"/>
                <a:gd name="connsiteY321" fmla="*/ 3700856 h 4476587"/>
                <a:gd name="connsiteX322" fmla="*/ 1332796 w 5185727"/>
                <a:gd name="connsiteY322" fmla="*/ 3717430 h 4476587"/>
                <a:gd name="connsiteX323" fmla="*/ 1256818 w 5185727"/>
                <a:gd name="connsiteY323" fmla="*/ 3769231 h 4476587"/>
                <a:gd name="connsiteX324" fmla="*/ 1256817 w 5185727"/>
                <a:gd name="connsiteY324" fmla="*/ 3769231 h 4476587"/>
                <a:gd name="connsiteX325" fmla="*/ 1158184 w 5185727"/>
                <a:gd name="connsiteY325" fmla="*/ 3769325 h 4476587"/>
                <a:gd name="connsiteX326" fmla="*/ 1140004 w 5185727"/>
                <a:gd name="connsiteY326" fmla="*/ 3751193 h 4476587"/>
                <a:gd name="connsiteX327" fmla="*/ 1140051 w 5185727"/>
                <a:gd name="connsiteY327" fmla="*/ 3744515 h 4476587"/>
                <a:gd name="connsiteX328" fmla="*/ 1139910 w 5185727"/>
                <a:gd name="connsiteY328" fmla="*/ 3744299 h 4476587"/>
                <a:gd name="connsiteX329" fmla="*/ 1237552 w 5185727"/>
                <a:gd name="connsiteY329" fmla="*/ 3744534 h 4476587"/>
                <a:gd name="connsiteX330" fmla="*/ 1251435 w 5185727"/>
                <a:gd name="connsiteY330" fmla="*/ 3740663 h 4476587"/>
                <a:gd name="connsiteX331" fmla="*/ 1307156 w 5185727"/>
                <a:gd name="connsiteY331" fmla="*/ 3702320 h 4476587"/>
                <a:gd name="connsiteX332" fmla="*/ 1314711 w 5185727"/>
                <a:gd name="connsiteY332" fmla="*/ 3687870 h 4476587"/>
                <a:gd name="connsiteX333" fmla="*/ 1314663 w 5185727"/>
                <a:gd name="connsiteY333" fmla="*/ 3556314 h 4476587"/>
                <a:gd name="connsiteX334" fmla="*/ 1309705 w 5185727"/>
                <a:gd name="connsiteY334" fmla="*/ 3541439 h 4476587"/>
                <a:gd name="connsiteX335" fmla="*/ 1254977 w 5185727"/>
                <a:gd name="connsiteY335" fmla="*/ 3477739 h 4476587"/>
                <a:gd name="connsiteX336" fmla="*/ 1238733 w 5185727"/>
                <a:gd name="connsiteY336" fmla="*/ 3470798 h 4476587"/>
                <a:gd name="connsiteX337" fmla="*/ 728807 w 5185727"/>
                <a:gd name="connsiteY337" fmla="*/ 3470750 h 4476587"/>
                <a:gd name="connsiteX338" fmla="*/ 713272 w 5185727"/>
                <a:gd name="connsiteY338" fmla="*/ 3479628 h 4476587"/>
                <a:gd name="connsiteX339" fmla="*/ 659865 w 5185727"/>
                <a:gd name="connsiteY339" fmla="*/ 3500452 h 4476587"/>
                <a:gd name="connsiteX340" fmla="*/ 629314 w 5185727"/>
                <a:gd name="connsiteY340" fmla="*/ 3459181 h 4476587"/>
                <a:gd name="connsiteX341" fmla="*/ 662935 w 5185727"/>
                <a:gd name="connsiteY341" fmla="*/ 3413567 h 4476587"/>
                <a:gd name="connsiteX342" fmla="*/ 1022571 w 5185727"/>
                <a:gd name="connsiteY342" fmla="*/ 3355534 h 4476587"/>
                <a:gd name="connsiteX343" fmla="*/ 1015582 w 5185727"/>
                <a:gd name="connsiteY343" fmla="*/ 3362097 h 4476587"/>
                <a:gd name="connsiteX344" fmla="*/ 1023279 w 5185727"/>
                <a:gd name="connsiteY344" fmla="*/ 3369369 h 4476587"/>
                <a:gd name="connsiteX345" fmla="*/ 1029229 w 5185727"/>
                <a:gd name="connsiteY345" fmla="*/ 3362097 h 4476587"/>
                <a:gd name="connsiteX346" fmla="*/ 1022571 w 5185727"/>
                <a:gd name="connsiteY346" fmla="*/ 3355534 h 4476587"/>
                <a:gd name="connsiteX347" fmla="*/ 769940 w 5185727"/>
                <a:gd name="connsiteY347" fmla="*/ 3324178 h 4476587"/>
                <a:gd name="connsiteX348" fmla="*/ 762762 w 5185727"/>
                <a:gd name="connsiteY348" fmla="*/ 3330270 h 4476587"/>
                <a:gd name="connsiteX349" fmla="*/ 768666 w 5185727"/>
                <a:gd name="connsiteY349" fmla="*/ 3337589 h 4476587"/>
                <a:gd name="connsiteX350" fmla="*/ 776125 w 5185727"/>
                <a:gd name="connsiteY350" fmla="*/ 3331261 h 4476587"/>
                <a:gd name="connsiteX351" fmla="*/ 769940 w 5185727"/>
                <a:gd name="connsiteY351" fmla="*/ 3324178 h 4476587"/>
                <a:gd name="connsiteX352" fmla="*/ 2781710 w 5185727"/>
                <a:gd name="connsiteY352" fmla="*/ 3321674 h 4476587"/>
                <a:gd name="connsiteX353" fmla="*/ 2773777 w 5185727"/>
                <a:gd name="connsiteY353" fmla="*/ 3327058 h 4476587"/>
                <a:gd name="connsiteX354" fmla="*/ 2779066 w 5185727"/>
                <a:gd name="connsiteY354" fmla="*/ 3334849 h 4476587"/>
                <a:gd name="connsiteX355" fmla="*/ 2787046 w 5185727"/>
                <a:gd name="connsiteY355" fmla="*/ 3329560 h 4476587"/>
                <a:gd name="connsiteX356" fmla="*/ 2781710 w 5185727"/>
                <a:gd name="connsiteY356" fmla="*/ 3321674 h 4476587"/>
                <a:gd name="connsiteX357" fmla="*/ 2590940 w 5185727"/>
                <a:gd name="connsiteY357" fmla="*/ 3321580 h 4476587"/>
                <a:gd name="connsiteX358" fmla="*/ 2583715 w 5185727"/>
                <a:gd name="connsiteY358" fmla="*/ 3327766 h 4476587"/>
                <a:gd name="connsiteX359" fmla="*/ 2589853 w 5185727"/>
                <a:gd name="connsiteY359" fmla="*/ 3334897 h 4476587"/>
                <a:gd name="connsiteX360" fmla="*/ 2597220 w 5185727"/>
                <a:gd name="connsiteY360" fmla="*/ 3328333 h 4476587"/>
                <a:gd name="connsiteX361" fmla="*/ 2590940 w 5185727"/>
                <a:gd name="connsiteY361" fmla="*/ 3321580 h 4476587"/>
                <a:gd name="connsiteX362" fmla="*/ 2592084 w 5185727"/>
                <a:gd name="connsiteY362" fmla="*/ 3282895 h 4476587"/>
                <a:gd name="connsiteX363" fmla="*/ 2623239 w 5185727"/>
                <a:gd name="connsiteY363" fmla="*/ 3297970 h 4476587"/>
                <a:gd name="connsiteX364" fmla="*/ 2648359 w 5185727"/>
                <a:gd name="connsiteY364" fmla="*/ 3308453 h 4476587"/>
                <a:gd name="connsiteX365" fmla="*/ 2729720 w 5185727"/>
                <a:gd name="connsiteY365" fmla="*/ 3308406 h 4476587"/>
                <a:gd name="connsiteX366" fmla="*/ 2744264 w 5185727"/>
                <a:gd name="connsiteY366" fmla="*/ 3301511 h 4476587"/>
                <a:gd name="connsiteX367" fmla="*/ 2810987 w 5185727"/>
                <a:gd name="connsiteY367" fmla="*/ 3294901 h 4476587"/>
                <a:gd name="connsiteX368" fmla="*/ 2811601 w 5185727"/>
                <a:gd name="connsiteY368" fmla="*/ 3361104 h 4476587"/>
                <a:gd name="connsiteX369" fmla="*/ 2744783 w 5185727"/>
                <a:gd name="connsiteY369" fmla="*/ 3355815 h 4476587"/>
                <a:gd name="connsiteX370" fmla="*/ 2729295 w 5185727"/>
                <a:gd name="connsiteY370" fmla="*/ 3348354 h 4476587"/>
                <a:gd name="connsiteX371" fmla="*/ 2684530 w 5185727"/>
                <a:gd name="connsiteY371" fmla="*/ 3348448 h 4476587"/>
                <a:gd name="connsiteX372" fmla="*/ 2656056 w 5185727"/>
                <a:gd name="connsiteY372" fmla="*/ 3348402 h 4476587"/>
                <a:gd name="connsiteX373" fmla="*/ 2619791 w 5185727"/>
                <a:gd name="connsiteY373" fmla="*/ 3361717 h 4476587"/>
                <a:gd name="connsiteX374" fmla="*/ 2557129 w 5185727"/>
                <a:gd name="connsiteY374" fmla="*/ 3358885 h 4476587"/>
                <a:gd name="connsiteX375" fmla="*/ 2559302 w 5185727"/>
                <a:gd name="connsiteY375" fmla="*/ 3295515 h 4476587"/>
                <a:gd name="connsiteX376" fmla="*/ 2592084 w 5185727"/>
                <a:gd name="connsiteY376" fmla="*/ 3282895 h 4476587"/>
                <a:gd name="connsiteX377" fmla="*/ 3144222 w 5185727"/>
                <a:gd name="connsiteY377" fmla="*/ 3277666 h 4476587"/>
                <a:gd name="connsiteX378" fmla="*/ 3137659 w 5185727"/>
                <a:gd name="connsiteY378" fmla="*/ 3284465 h 4476587"/>
                <a:gd name="connsiteX379" fmla="*/ 3144884 w 5185727"/>
                <a:gd name="connsiteY379" fmla="*/ 3291077 h 4476587"/>
                <a:gd name="connsiteX380" fmla="*/ 3151259 w 5185727"/>
                <a:gd name="connsiteY380" fmla="*/ 3283899 h 4476587"/>
                <a:gd name="connsiteX381" fmla="*/ 3144222 w 5185727"/>
                <a:gd name="connsiteY381" fmla="*/ 3277666 h 4476587"/>
                <a:gd name="connsiteX382" fmla="*/ 3683246 w 5185727"/>
                <a:gd name="connsiteY382" fmla="*/ 3276627 h 4476587"/>
                <a:gd name="connsiteX383" fmla="*/ 3676493 w 5185727"/>
                <a:gd name="connsiteY383" fmla="*/ 3283332 h 4476587"/>
                <a:gd name="connsiteX384" fmla="*/ 3682443 w 5185727"/>
                <a:gd name="connsiteY384" fmla="*/ 3290651 h 4476587"/>
                <a:gd name="connsiteX385" fmla="*/ 3690187 w 5185727"/>
                <a:gd name="connsiteY385" fmla="*/ 3283426 h 4476587"/>
                <a:gd name="connsiteX386" fmla="*/ 3683246 w 5185727"/>
                <a:gd name="connsiteY386" fmla="*/ 3276627 h 4476587"/>
                <a:gd name="connsiteX387" fmla="*/ 3687165 w 5185727"/>
                <a:gd name="connsiteY387" fmla="*/ 3238803 h 4476587"/>
                <a:gd name="connsiteX388" fmla="*/ 3726689 w 5185727"/>
                <a:gd name="connsiteY388" fmla="*/ 3272330 h 4476587"/>
                <a:gd name="connsiteX389" fmla="*/ 3728766 w 5185727"/>
                <a:gd name="connsiteY389" fmla="*/ 3275824 h 4476587"/>
                <a:gd name="connsiteX390" fmla="*/ 3682017 w 5185727"/>
                <a:gd name="connsiteY390" fmla="*/ 3329892 h 4476587"/>
                <a:gd name="connsiteX391" fmla="*/ 3645657 w 5185727"/>
                <a:gd name="connsiteY391" fmla="*/ 3309115 h 4476587"/>
                <a:gd name="connsiteX392" fmla="*/ 3636497 w 5185727"/>
                <a:gd name="connsiteY392" fmla="*/ 3305856 h 4476587"/>
                <a:gd name="connsiteX393" fmla="*/ 3190262 w 5185727"/>
                <a:gd name="connsiteY393" fmla="*/ 3305951 h 4476587"/>
                <a:gd name="connsiteX394" fmla="*/ 3178316 w 5185727"/>
                <a:gd name="connsiteY394" fmla="*/ 3314451 h 4476587"/>
                <a:gd name="connsiteX395" fmla="*/ 3128876 w 5185727"/>
                <a:gd name="connsiteY395" fmla="*/ 3326586 h 4476587"/>
                <a:gd name="connsiteX396" fmla="*/ 3099269 w 5185727"/>
                <a:gd name="connsiteY396" fmla="*/ 3286449 h 4476587"/>
                <a:gd name="connsiteX397" fmla="*/ 3124532 w 5185727"/>
                <a:gd name="connsiteY397" fmla="*/ 3243383 h 4476587"/>
                <a:gd name="connsiteX398" fmla="*/ 3181008 w 5185727"/>
                <a:gd name="connsiteY398" fmla="*/ 3257928 h 4476587"/>
                <a:gd name="connsiteX399" fmla="*/ 3199471 w 5185727"/>
                <a:gd name="connsiteY399" fmla="*/ 3267230 h 4476587"/>
                <a:gd name="connsiteX400" fmla="*/ 3629461 w 5185727"/>
                <a:gd name="connsiteY400" fmla="*/ 3266947 h 4476587"/>
                <a:gd name="connsiteX401" fmla="*/ 3644241 w 5185727"/>
                <a:gd name="connsiteY401" fmla="*/ 3261044 h 4476587"/>
                <a:gd name="connsiteX402" fmla="*/ 3687165 w 5185727"/>
                <a:gd name="connsiteY402" fmla="*/ 3238803 h 4476587"/>
                <a:gd name="connsiteX403" fmla="*/ 620299 w 5185727"/>
                <a:gd name="connsiteY403" fmla="*/ 3221380 h 4476587"/>
                <a:gd name="connsiteX404" fmla="*/ 611799 w 5185727"/>
                <a:gd name="connsiteY404" fmla="*/ 3227660 h 4476587"/>
                <a:gd name="connsiteX405" fmla="*/ 617844 w 5185727"/>
                <a:gd name="connsiteY405" fmla="*/ 3234790 h 4476587"/>
                <a:gd name="connsiteX406" fmla="*/ 625871 w 5185727"/>
                <a:gd name="connsiteY406" fmla="*/ 3228510 h 4476587"/>
                <a:gd name="connsiteX407" fmla="*/ 620299 w 5185727"/>
                <a:gd name="connsiteY407" fmla="*/ 3221380 h 4476587"/>
                <a:gd name="connsiteX408" fmla="*/ 1173673 w 5185727"/>
                <a:gd name="connsiteY408" fmla="*/ 3218169 h 4476587"/>
                <a:gd name="connsiteX409" fmla="*/ 1166590 w 5185727"/>
                <a:gd name="connsiteY409" fmla="*/ 3224401 h 4476587"/>
                <a:gd name="connsiteX410" fmla="*/ 1172918 w 5185727"/>
                <a:gd name="connsiteY410" fmla="*/ 3231626 h 4476587"/>
                <a:gd name="connsiteX411" fmla="*/ 1180425 w 5185727"/>
                <a:gd name="connsiteY411" fmla="*/ 3225110 h 4476587"/>
                <a:gd name="connsiteX412" fmla="*/ 1173673 w 5185727"/>
                <a:gd name="connsiteY412" fmla="*/ 3218169 h 4476587"/>
                <a:gd name="connsiteX413" fmla="*/ 890024 w 5185727"/>
                <a:gd name="connsiteY413" fmla="*/ 3189080 h 4476587"/>
                <a:gd name="connsiteX414" fmla="*/ 883365 w 5185727"/>
                <a:gd name="connsiteY414" fmla="*/ 3196116 h 4476587"/>
                <a:gd name="connsiteX415" fmla="*/ 890118 w 5185727"/>
                <a:gd name="connsiteY415" fmla="*/ 3202680 h 4476587"/>
                <a:gd name="connsiteX416" fmla="*/ 897390 w 5185727"/>
                <a:gd name="connsiteY416" fmla="*/ 3196683 h 4476587"/>
                <a:gd name="connsiteX417" fmla="*/ 890024 w 5185727"/>
                <a:gd name="connsiteY417" fmla="*/ 3189080 h 4476587"/>
                <a:gd name="connsiteX418" fmla="*/ 3755115 w 5185727"/>
                <a:gd name="connsiteY418" fmla="*/ 3157772 h 4476587"/>
                <a:gd name="connsiteX419" fmla="*/ 3748977 w 5185727"/>
                <a:gd name="connsiteY419" fmla="*/ 3164855 h 4476587"/>
                <a:gd name="connsiteX420" fmla="*/ 3756012 w 5185727"/>
                <a:gd name="connsiteY420" fmla="*/ 3171655 h 4476587"/>
                <a:gd name="connsiteX421" fmla="*/ 3763001 w 5185727"/>
                <a:gd name="connsiteY421" fmla="*/ 3164572 h 4476587"/>
                <a:gd name="connsiteX422" fmla="*/ 3755115 w 5185727"/>
                <a:gd name="connsiteY422" fmla="*/ 3157772 h 4476587"/>
                <a:gd name="connsiteX423" fmla="*/ 286306 w 5185727"/>
                <a:gd name="connsiteY423" fmla="*/ 3062765 h 4476587"/>
                <a:gd name="connsiteX424" fmla="*/ 279694 w 5185727"/>
                <a:gd name="connsiteY424" fmla="*/ 3069329 h 4476587"/>
                <a:gd name="connsiteX425" fmla="*/ 286352 w 5185727"/>
                <a:gd name="connsiteY425" fmla="*/ 3076837 h 4476587"/>
                <a:gd name="connsiteX426" fmla="*/ 293199 w 5185727"/>
                <a:gd name="connsiteY426" fmla="*/ 3070510 h 4476587"/>
                <a:gd name="connsiteX427" fmla="*/ 286306 w 5185727"/>
                <a:gd name="connsiteY427" fmla="*/ 3062765 h 4476587"/>
                <a:gd name="connsiteX428" fmla="*/ 295678 w 5185727"/>
                <a:gd name="connsiteY428" fmla="*/ 3025172 h 4476587"/>
                <a:gd name="connsiteX429" fmla="*/ 318085 w 5185727"/>
                <a:gd name="connsiteY429" fmla="*/ 3037833 h 4476587"/>
                <a:gd name="connsiteX430" fmla="*/ 341364 w 5185727"/>
                <a:gd name="connsiteY430" fmla="*/ 3047419 h 4476587"/>
                <a:gd name="connsiteX431" fmla="*/ 485153 w 5185727"/>
                <a:gd name="connsiteY431" fmla="*/ 3046994 h 4476587"/>
                <a:gd name="connsiteX432" fmla="*/ 496910 w 5185727"/>
                <a:gd name="connsiteY432" fmla="*/ 3059130 h 4476587"/>
                <a:gd name="connsiteX433" fmla="*/ 496910 w 5185727"/>
                <a:gd name="connsiteY433" fmla="*/ 3269355 h 4476587"/>
                <a:gd name="connsiteX434" fmla="*/ 484681 w 5185727"/>
                <a:gd name="connsiteY434" fmla="*/ 3281065 h 4476587"/>
                <a:gd name="connsiteX435" fmla="*/ 214766 w 5185727"/>
                <a:gd name="connsiteY435" fmla="*/ 3281065 h 4476587"/>
                <a:gd name="connsiteX436" fmla="*/ 192808 w 5185727"/>
                <a:gd name="connsiteY436" fmla="*/ 3272897 h 4476587"/>
                <a:gd name="connsiteX437" fmla="*/ 200128 w 5185727"/>
                <a:gd name="connsiteY437" fmla="*/ 3241825 h 4476587"/>
                <a:gd name="connsiteX438" fmla="*/ 446904 w 5185727"/>
                <a:gd name="connsiteY438" fmla="*/ 3242156 h 4476587"/>
                <a:gd name="connsiteX439" fmla="*/ 456631 w 5185727"/>
                <a:gd name="connsiteY439" fmla="*/ 3232004 h 4476587"/>
                <a:gd name="connsiteX440" fmla="*/ 456679 w 5185727"/>
                <a:gd name="connsiteY440" fmla="*/ 3096387 h 4476587"/>
                <a:gd name="connsiteX441" fmla="*/ 445723 w 5185727"/>
                <a:gd name="connsiteY441" fmla="*/ 3086044 h 4476587"/>
                <a:gd name="connsiteX442" fmla="*/ 338579 w 5185727"/>
                <a:gd name="connsiteY442" fmla="*/ 3086092 h 4476587"/>
                <a:gd name="connsiteX443" fmla="*/ 324507 w 5185727"/>
                <a:gd name="connsiteY443" fmla="*/ 3093601 h 4476587"/>
                <a:gd name="connsiteX444" fmla="*/ 298583 w 5185727"/>
                <a:gd name="connsiteY444" fmla="*/ 3114330 h 4476587"/>
                <a:gd name="connsiteX445" fmla="*/ 257595 w 5185727"/>
                <a:gd name="connsiteY445" fmla="*/ 3108097 h 4476587"/>
                <a:gd name="connsiteX446" fmla="*/ 241256 w 5185727"/>
                <a:gd name="connsiteY446" fmla="*/ 3068337 h 4476587"/>
                <a:gd name="connsiteX447" fmla="*/ 269589 w 5185727"/>
                <a:gd name="connsiteY447" fmla="*/ 3027492 h 4476587"/>
                <a:gd name="connsiteX448" fmla="*/ 295678 w 5185727"/>
                <a:gd name="connsiteY448" fmla="*/ 3025172 h 4476587"/>
                <a:gd name="connsiteX449" fmla="*/ 2404798 w 5185727"/>
                <a:gd name="connsiteY449" fmla="*/ 2988487 h 4476587"/>
                <a:gd name="connsiteX450" fmla="*/ 2398564 w 5185727"/>
                <a:gd name="connsiteY450" fmla="*/ 2995664 h 4476587"/>
                <a:gd name="connsiteX451" fmla="*/ 2405505 w 5185727"/>
                <a:gd name="connsiteY451" fmla="*/ 3001992 h 4476587"/>
                <a:gd name="connsiteX452" fmla="*/ 2412069 w 5185727"/>
                <a:gd name="connsiteY452" fmla="*/ 2995004 h 4476587"/>
                <a:gd name="connsiteX453" fmla="*/ 2404798 w 5185727"/>
                <a:gd name="connsiteY453" fmla="*/ 2988487 h 4476587"/>
                <a:gd name="connsiteX454" fmla="*/ 2668948 w 5185727"/>
                <a:gd name="connsiteY454" fmla="*/ 2982349 h 4476587"/>
                <a:gd name="connsiteX455" fmla="*/ 2662526 w 5185727"/>
                <a:gd name="connsiteY455" fmla="*/ 2989338 h 4476587"/>
                <a:gd name="connsiteX456" fmla="*/ 2669515 w 5185727"/>
                <a:gd name="connsiteY456" fmla="*/ 2995807 h 4476587"/>
                <a:gd name="connsiteX457" fmla="*/ 2675937 w 5185727"/>
                <a:gd name="connsiteY457" fmla="*/ 2988913 h 4476587"/>
                <a:gd name="connsiteX458" fmla="*/ 2668948 w 5185727"/>
                <a:gd name="connsiteY458" fmla="*/ 2982349 h 4476587"/>
                <a:gd name="connsiteX459" fmla="*/ 520002 w 5185727"/>
                <a:gd name="connsiteY459" fmla="*/ 2954867 h 4476587"/>
                <a:gd name="connsiteX460" fmla="*/ 540778 w 5185727"/>
                <a:gd name="connsiteY460" fmla="*/ 2964264 h 4476587"/>
                <a:gd name="connsiteX461" fmla="*/ 637062 w 5185727"/>
                <a:gd name="connsiteY461" fmla="*/ 3069141 h 4476587"/>
                <a:gd name="connsiteX462" fmla="*/ 643295 w 5185727"/>
                <a:gd name="connsiteY462" fmla="*/ 3086046 h 4476587"/>
                <a:gd name="connsiteX463" fmla="*/ 643059 w 5185727"/>
                <a:gd name="connsiteY463" fmla="*/ 3178267 h 4476587"/>
                <a:gd name="connsiteX464" fmla="*/ 650001 w 5185727"/>
                <a:gd name="connsiteY464" fmla="*/ 3195928 h 4476587"/>
                <a:gd name="connsiteX465" fmla="*/ 649150 w 5185727"/>
                <a:gd name="connsiteY465" fmla="*/ 3261943 h 4476587"/>
                <a:gd name="connsiteX466" fmla="*/ 583750 w 5185727"/>
                <a:gd name="connsiteY466" fmla="*/ 3256937 h 4476587"/>
                <a:gd name="connsiteX467" fmla="*/ 594092 w 5185727"/>
                <a:gd name="connsiteY467" fmla="*/ 3190781 h 4476587"/>
                <a:gd name="connsiteX468" fmla="*/ 603111 w 5185727"/>
                <a:gd name="connsiteY468" fmla="*/ 3173451 h 4476587"/>
                <a:gd name="connsiteX469" fmla="*/ 603063 w 5185727"/>
                <a:gd name="connsiteY469" fmla="*/ 3100212 h 4476587"/>
                <a:gd name="connsiteX470" fmla="*/ 596547 w 5185727"/>
                <a:gd name="connsiteY470" fmla="*/ 3083401 h 4476587"/>
                <a:gd name="connsiteX471" fmla="*/ 520238 w 5185727"/>
                <a:gd name="connsiteY471" fmla="*/ 3000671 h 4476587"/>
                <a:gd name="connsiteX472" fmla="*/ 506449 w 5185727"/>
                <a:gd name="connsiteY472" fmla="*/ 2994060 h 4476587"/>
                <a:gd name="connsiteX473" fmla="*/ 79149 w 5185727"/>
                <a:gd name="connsiteY473" fmla="*/ 2994248 h 4476587"/>
                <a:gd name="connsiteX474" fmla="*/ 72727 w 5185727"/>
                <a:gd name="connsiteY474" fmla="*/ 2995760 h 4476587"/>
                <a:gd name="connsiteX475" fmla="*/ 65029 w 5185727"/>
                <a:gd name="connsiteY475" fmla="*/ 2994013 h 4476587"/>
                <a:gd name="connsiteX476" fmla="*/ 42931 w 5185727"/>
                <a:gd name="connsiteY476" fmla="*/ 2982633 h 4476587"/>
                <a:gd name="connsiteX477" fmla="*/ 49730 w 5185727"/>
                <a:gd name="connsiteY477" fmla="*/ 2957605 h 4476587"/>
                <a:gd name="connsiteX478" fmla="*/ 66918 w 5185727"/>
                <a:gd name="connsiteY478" fmla="*/ 2955056 h 4476587"/>
                <a:gd name="connsiteX479" fmla="*/ 520002 w 5185727"/>
                <a:gd name="connsiteY479" fmla="*/ 2954867 h 4476587"/>
                <a:gd name="connsiteX480" fmla="*/ 2401486 w 5185727"/>
                <a:gd name="connsiteY480" fmla="*/ 2950020 h 4476587"/>
                <a:gd name="connsiteX481" fmla="*/ 2436152 w 5185727"/>
                <a:gd name="connsiteY481" fmla="*/ 2962516 h 4476587"/>
                <a:gd name="connsiteX482" fmla="*/ 2434735 w 5185727"/>
                <a:gd name="connsiteY482" fmla="*/ 3029616 h 4476587"/>
                <a:gd name="connsiteX483" fmla="*/ 2369051 w 5185727"/>
                <a:gd name="connsiteY483" fmla="*/ 3022250 h 4476587"/>
                <a:gd name="connsiteX484" fmla="*/ 2353327 w 5185727"/>
                <a:gd name="connsiteY484" fmla="*/ 3014789 h 4476587"/>
                <a:gd name="connsiteX485" fmla="*/ 2048094 w 5185727"/>
                <a:gd name="connsiteY485" fmla="*/ 3014694 h 4476587"/>
                <a:gd name="connsiteX486" fmla="*/ 2031095 w 5185727"/>
                <a:gd name="connsiteY486" fmla="*/ 3024233 h 4476587"/>
                <a:gd name="connsiteX487" fmla="*/ 1958469 w 5185727"/>
                <a:gd name="connsiteY487" fmla="*/ 3147715 h 4476587"/>
                <a:gd name="connsiteX488" fmla="*/ 1940430 w 5185727"/>
                <a:gd name="connsiteY488" fmla="*/ 3158198 h 4476587"/>
                <a:gd name="connsiteX489" fmla="*/ 1760002 w 5185727"/>
                <a:gd name="connsiteY489" fmla="*/ 3157772 h 4476587"/>
                <a:gd name="connsiteX490" fmla="*/ 1751549 w 5185727"/>
                <a:gd name="connsiteY490" fmla="*/ 3170852 h 4476587"/>
                <a:gd name="connsiteX491" fmla="*/ 1764770 w 5185727"/>
                <a:gd name="connsiteY491" fmla="*/ 3200460 h 4476587"/>
                <a:gd name="connsiteX492" fmla="*/ 1799241 w 5185727"/>
                <a:gd name="connsiteY492" fmla="*/ 3202208 h 4476587"/>
                <a:gd name="connsiteX493" fmla="*/ 1960688 w 5185727"/>
                <a:gd name="connsiteY493" fmla="*/ 3202490 h 4476587"/>
                <a:gd name="connsiteX494" fmla="*/ 1977499 w 5185727"/>
                <a:gd name="connsiteY494" fmla="*/ 3191394 h 4476587"/>
                <a:gd name="connsiteX495" fmla="*/ 1991429 w 5185727"/>
                <a:gd name="connsiteY495" fmla="*/ 3156308 h 4476587"/>
                <a:gd name="connsiteX496" fmla="*/ 2008853 w 5185727"/>
                <a:gd name="connsiteY496" fmla="*/ 3144645 h 4476587"/>
                <a:gd name="connsiteX497" fmla="*/ 2455134 w 5185727"/>
                <a:gd name="connsiteY497" fmla="*/ 3144881 h 4476587"/>
                <a:gd name="connsiteX498" fmla="*/ 3700434 w 5185727"/>
                <a:gd name="connsiteY498" fmla="*/ 3145023 h 4476587"/>
                <a:gd name="connsiteX499" fmla="*/ 3721683 w 5185727"/>
                <a:gd name="connsiteY499" fmla="*/ 3135201 h 4476587"/>
                <a:gd name="connsiteX500" fmla="*/ 3787980 w 5185727"/>
                <a:gd name="connsiteY500" fmla="*/ 3131471 h 4476587"/>
                <a:gd name="connsiteX501" fmla="*/ 3768809 w 5185727"/>
                <a:gd name="connsiteY501" fmla="*/ 3208110 h 4476587"/>
                <a:gd name="connsiteX502" fmla="*/ 3723571 w 5185727"/>
                <a:gd name="connsiteY502" fmla="*/ 3200366 h 4476587"/>
                <a:gd name="connsiteX503" fmla="*/ 3687117 w 5185727"/>
                <a:gd name="connsiteY503" fmla="*/ 3187144 h 4476587"/>
                <a:gd name="connsiteX504" fmla="*/ 2052296 w 5185727"/>
                <a:gd name="connsiteY504" fmla="*/ 3187333 h 4476587"/>
                <a:gd name="connsiteX505" fmla="*/ 2038744 w 5185727"/>
                <a:gd name="connsiteY505" fmla="*/ 3187427 h 4476587"/>
                <a:gd name="connsiteX506" fmla="*/ 2020989 w 5185727"/>
                <a:gd name="connsiteY506" fmla="*/ 3199374 h 4476587"/>
                <a:gd name="connsiteX507" fmla="*/ 2009940 w 5185727"/>
                <a:gd name="connsiteY507" fmla="*/ 3227092 h 4476587"/>
                <a:gd name="connsiteX508" fmla="*/ 1980663 w 5185727"/>
                <a:gd name="connsiteY508" fmla="*/ 3247255 h 4476587"/>
                <a:gd name="connsiteX509" fmla="*/ 1802924 w 5185727"/>
                <a:gd name="connsiteY509" fmla="*/ 3247019 h 4476587"/>
                <a:gd name="connsiteX510" fmla="*/ 1789373 w 5185727"/>
                <a:gd name="connsiteY510" fmla="*/ 3247019 h 4476587"/>
                <a:gd name="connsiteX511" fmla="*/ 1776150 w 5185727"/>
                <a:gd name="connsiteY511" fmla="*/ 3259438 h 4476587"/>
                <a:gd name="connsiteX512" fmla="*/ 1789467 w 5185727"/>
                <a:gd name="connsiteY512" fmla="*/ 3273793 h 4476587"/>
                <a:gd name="connsiteX513" fmla="*/ 1945389 w 5185727"/>
                <a:gd name="connsiteY513" fmla="*/ 3271810 h 4476587"/>
                <a:gd name="connsiteX514" fmla="*/ 2005076 w 5185727"/>
                <a:gd name="connsiteY514" fmla="*/ 3271149 h 4476587"/>
                <a:gd name="connsiteX515" fmla="*/ 2140740 w 5185727"/>
                <a:gd name="connsiteY515" fmla="*/ 3271055 h 4476587"/>
                <a:gd name="connsiteX516" fmla="*/ 2270833 w 5185727"/>
                <a:gd name="connsiteY516" fmla="*/ 3268127 h 4476587"/>
                <a:gd name="connsiteX517" fmla="*/ 2306437 w 5185727"/>
                <a:gd name="connsiteY517" fmla="*/ 3283332 h 4476587"/>
                <a:gd name="connsiteX518" fmla="*/ 2437615 w 5185727"/>
                <a:gd name="connsiteY518" fmla="*/ 3424285 h 4476587"/>
                <a:gd name="connsiteX519" fmla="*/ 2458912 w 5185727"/>
                <a:gd name="connsiteY519" fmla="*/ 3433871 h 4476587"/>
                <a:gd name="connsiteX520" fmla="*/ 2462973 w 5185727"/>
                <a:gd name="connsiteY520" fmla="*/ 3433919 h 4476587"/>
                <a:gd name="connsiteX521" fmla="*/ 2845412 w 5185727"/>
                <a:gd name="connsiteY521" fmla="*/ 3436941 h 4476587"/>
                <a:gd name="connsiteX522" fmla="*/ 2937540 w 5185727"/>
                <a:gd name="connsiteY522" fmla="*/ 3439538 h 4476587"/>
                <a:gd name="connsiteX523" fmla="*/ 2967855 w 5185727"/>
                <a:gd name="connsiteY523" fmla="*/ 3428016 h 4476587"/>
                <a:gd name="connsiteX524" fmla="*/ 3037693 w 5185727"/>
                <a:gd name="connsiteY524" fmla="*/ 3432832 h 4476587"/>
                <a:gd name="connsiteX525" fmla="*/ 3019939 w 5185727"/>
                <a:gd name="connsiteY525" fmla="*/ 3505930 h 4476587"/>
                <a:gd name="connsiteX526" fmla="*/ 2969555 w 5185727"/>
                <a:gd name="connsiteY526" fmla="*/ 3498799 h 4476587"/>
                <a:gd name="connsiteX527" fmla="*/ 2931873 w 5185727"/>
                <a:gd name="connsiteY527" fmla="*/ 3485389 h 4476587"/>
                <a:gd name="connsiteX528" fmla="*/ 2831529 w 5185727"/>
                <a:gd name="connsiteY528" fmla="*/ 3485436 h 4476587"/>
                <a:gd name="connsiteX529" fmla="*/ 2443801 w 5185727"/>
                <a:gd name="connsiteY529" fmla="*/ 3482980 h 4476587"/>
                <a:gd name="connsiteX530" fmla="*/ 2415375 w 5185727"/>
                <a:gd name="connsiteY530" fmla="*/ 3470514 h 4476587"/>
                <a:gd name="connsiteX531" fmla="*/ 2281410 w 5185727"/>
                <a:gd name="connsiteY531" fmla="*/ 3326728 h 4476587"/>
                <a:gd name="connsiteX532" fmla="*/ 2259972 w 5185727"/>
                <a:gd name="connsiteY532" fmla="*/ 3317378 h 4476587"/>
                <a:gd name="connsiteX533" fmla="*/ 2074206 w 5185727"/>
                <a:gd name="connsiteY533" fmla="*/ 3318039 h 4476587"/>
                <a:gd name="connsiteX534" fmla="*/ 1870922 w 5185727"/>
                <a:gd name="connsiteY534" fmla="*/ 3319786 h 4476587"/>
                <a:gd name="connsiteX535" fmla="*/ 1782903 w 5185727"/>
                <a:gd name="connsiteY535" fmla="*/ 3322903 h 4476587"/>
                <a:gd name="connsiteX536" fmla="*/ 1766990 w 5185727"/>
                <a:gd name="connsiteY536" fmla="*/ 3334425 h 4476587"/>
                <a:gd name="connsiteX537" fmla="*/ 1764534 w 5185727"/>
                <a:gd name="connsiteY537" fmla="*/ 3342169 h 4476587"/>
                <a:gd name="connsiteX538" fmla="*/ 1782714 w 5185727"/>
                <a:gd name="connsiteY538" fmla="*/ 3366346 h 4476587"/>
                <a:gd name="connsiteX539" fmla="*/ 2204488 w 5185727"/>
                <a:gd name="connsiteY539" fmla="*/ 3366015 h 4476587"/>
                <a:gd name="connsiteX540" fmla="*/ 2246467 w 5185727"/>
                <a:gd name="connsiteY540" fmla="*/ 3385423 h 4476587"/>
                <a:gd name="connsiteX541" fmla="*/ 2337885 w 5185727"/>
                <a:gd name="connsiteY541" fmla="*/ 3483594 h 4476587"/>
                <a:gd name="connsiteX542" fmla="*/ 2385956 w 5185727"/>
                <a:gd name="connsiteY542" fmla="*/ 3535112 h 4476587"/>
                <a:gd name="connsiteX543" fmla="*/ 2418491 w 5185727"/>
                <a:gd name="connsiteY543" fmla="*/ 3548286 h 4476587"/>
                <a:gd name="connsiteX544" fmla="*/ 2899904 w 5185727"/>
                <a:gd name="connsiteY544" fmla="*/ 3548240 h 4476587"/>
                <a:gd name="connsiteX545" fmla="*/ 2931778 w 5185727"/>
                <a:gd name="connsiteY545" fmla="*/ 3536670 h 4476587"/>
                <a:gd name="connsiteX546" fmla="*/ 2992882 w 5185727"/>
                <a:gd name="connsiteY546" fmla="*/ 3535584 h 4476587"/>
                <a:gd name="connsiteX547" fmla="*/ 3003365 w 5185727"/>
                <a:gd name="connsiteY547" fmla="*/ 3552205 h 4476587"/>
                <a:gd name="connsiteX548" fmla="*/ 2971065 w 5185727"/>
                <a:gd name="connsiteY548" fmla="*/ 3618267 h 4476587"/>
                <a:gd name="connsiteX549" fmla="*/ 2967288 w 5185727"/>
                <a:gd name="connsiteY549" fmla="*/ 3621903 h 4476587"/>
                <a:gd name="connsiteX550" fmla="*/ 2928519 w 5185727"/>
                <a:gd name="connsiteY550" fmla="*/ 3607926 h 4476587"/>
                <a:gd name="connsiteX551" fmla="*/ 2893955 w 5185727"/>
                <a:gd name="connsiteY551" fmla="*/ 3593996 h 4476587"/>
                <a:gd name="connsiteX552" fmla="*/ 2402861 w 5185727"/>
                <a:gd name="connsiteY552" fmla="*/ 3594515 h 4476587"/>
                <a:gd name="connsiteX553" fmla="*/ 2358616 w 5185727"/>
                <a:gd name="connsiteY553" fmla="*/ 3576241 h 4476587"/>
                <a:gd name="connsiteX554" fmla="*/ 2224179 w 5185727"/>
                <a:gd name="connsiteY554" fmla="*/ 3430990 h 4476587"/>
                <a:gd name="connsiteX555" fmla="*/ 2188953 w 5185727"/>
                <a:gd name="connsiteY555" fmla="*/ 3414889 h 4476587"/>
                <a:gd name="connsiteX556" fmla="*/ 1748055 w 5185727"/>
                <a:gd name="connsiteY556" fmla="*/ 3414889 h 4476587"/>
                <a:gd name="connsiteX557" fmla="*/ 1718163 w 5185727"/>
                <a:gd name="connsiteY557" fmla="*/ 3429338 h 4476587"/>
                <a:gd name="connsiteX558" fmla="*/ 1699606 w 5185727"/>
                <a:gd name="connsiteY558" fmla="*/ 3450682 h 4476587"/>
                <a:gd name="connsiteX559" fmla="*/ 1713489 w 5185727"/>
                <a:gd name="connsiteY559" fmla="*/ 3452948 h 4476587"/>
                <a:gd name="connsiteX560" fmla="*/ 1877627 w 5185727"/>
                <a:gd name="connsiteY560" fmla="*/ 3452571 h 4476587"/>
                <a:gd name="connsiteX561" fmla="*/ 2019950 w 5185727"/>
                <a:gd name="connsiteY561" fmla="*/ 3450398 h 4476587"/>
                <a:gd name="connsiteX562" fmla="*/ 2044835 w 5185727"/>
                <a:gd name="connsiteY562" fmla="*/ 3475142 h 4476587"/>
                <a:gd name="connsiteX563" fmla="*/ 2044788 w 5185727"/>
                <a:gd name="connsiteY563" fmla="*/ 3571472 h 4476587"/>
                <a:gd name="connsiteX564" fmla="*/ 2041836 w 5185727"/>
                <a:gd name="connsiteY564" fmla="*/ 3589793 h 4476587"/>
                <a:gd name="connsiteX565" fmla="*/ 2041953 w 5185727"/>
                <a:gd name="connsiteY565" fmla="*/ 3589793 h 4476587"/>
                <a:gd name="connsiteX566" fmla="*/ 2041198 w 5185727"/>
                <a:gd name="connsiteY566" fmla="*/ 3590927 h 4476587"/>
                <a:gd name="connsiteX567" fmla="*/ 2001297 w 5185727"/>
                <a:gd name="connsiteY567" fmla="*/ 3588708 h 4476587"/>
                <a:gd name="connsiteX568" fmla="*/ 2000938 w 5185727"/>
                <a:gd name="connsiteY568" fmla="*/ 3587856 h 4476587"/>
                <a:gd name="connsiteX569" fmla="*/ 2000826 w 5185727"/>
                <a:gd name="connsiteY569" fmla="*/ 3587952 h 4476587"/>
                <a:gd name="connsiteX570" fmla="*/ 2000812 w 5185727"/>
                <a:gd name="connsiteY570" fmla="*/ 3587824 h 4476587"/>
                <a:gd name="connsiteX571" fmla="*/ 1988170 w 5185727"/>
                <a:gd name="connsiteY571" fmla="*/ 3589416 h 4476587"/>
                <a:gd name="connsiteX572" fmla="*/ 1850050 w 5185727"/>
                <a:gd name="connsiteY572" fmla="*/ 3589605 h 4476587"/>
                <a:gd name="connsiteX573" fmla="*/ 1755750 w 5185727"/>
                <a:gd name="connsiteY573" fmla="*/ 3664165 h 4476587"/>
                <a:gd name="connsiteX574" fmla="*/ 1753012 w 5185727"/>
                <a:gd name="connsiteY574" fmla="*/ 3730086 h 4476587"/>
                <a:gd name="connsiteX575" fmla="*/ 1753012 w 5185727"/>
                <a:gd name="connsiteY575" fmla="*/ 3730228 h 4476587"/>
                <a:gd name="connsiteX576" fmla="*/ 1693798 w 5185727"/>
                <a:gd name="connsiteY576" fmla="*/ 3727583 h 4476587"/>
                <a:gd name="connsiteX577" fmla="*/ 1523236 w 5185727"/>
                <a:gd name="connsiteY577" fmla="*/ 3732116 h 4476587"/>
                <a:gd name="connsiteX578" fmla="*/ 1507937 w 5185727"/>
                <a:gd name="connsiteY578" fmla="*/ 3716014 h 4476587"/>
                <a:gd name="connsiteX579" fmla="*/ 1507701 w 5185727"/>
                <a:gd name="connsiteY579" fmla="*/ 3535773 h 4476587"/>
                <a:gd name="connsiteX580" fmla="*/ 1510515 w 5185727"/>
                <a:gd name="connsiteY580" fmla="*/ 3526251 h 4476587"/>
                <a:gd name="connsiteX581" fmla="*/ 1510447 w 5185727"/>
                <a:gd name="connsiteY581" fmla="*/ 3526270 h 4476587"/>
                <a:gd name="connsiteX582" fmla="*/ 1507608 w 5185727"/>
                <a:gd name="connsiteY582" fmla="*/ 3535914 h 4476587"/>
                <a:gd name="connsiteX583" fmla="*/ 1507843 w 5185727"/>
                <a:gd name="connsiteY583" fmla="*/ 3716155 h 4476587"/>
                <a:gd name="connsiteX584" fmla="*/ 1523143 w 5185727"/>
                <a:gd name="connsiteY584" fmla="*/ 3732257 h 4476587"/>
                <a:gd name="connsiteX585" fmla="*/ 1693704 w 5185727"/>
                <a:gd name="connsiteY585" fmla="*/ 3727725 h 4476587"/>
                <a:gd name="connsiteX586" fmla="*/ 1752919 w 5185727"/>
                <a:gd name="connsiteY586" fmla="*/ 3730369 h 4476587"/>
                <a:gd name="connsiteX587" fmla="*/ 1773553 w 5185727"/>
                <a:gd name="connsiteY587" fmla="*/ 3750201 h 4476587"/>
                <a:gd name="connsiteX588" fmla="*/ 2274421 w 5185727"/>
                <a:gd name="connsiteY588" fmla="*/ 3750484 h 4476587"/>
                <a:gd name="connsiteX589" fmla="*/ 2288216 w 5185727"/>
                <a:gd name="connsiteY589" fmla="*/ 3747008 h 4476587"/>
                <a:gd name="connsiteX590" fmla="*/ 2288231 w 5185727"/>
                <a:gd name="connsiteY590" fmla="*/ 3746916 h 4476587"/>
                <a:gd name="connsiteX591" fmla="*/ 2274469 w 5185727"/>
                <a:gd name="connsiteY591" fmla="*/ 3750389 h 4476587"/>
                <a:gd name="connsiteX592" fmla="*/ 1773601 w 5185727"/>
                <a:gd name="connsiteY592" fmla="*/ 3750106 h 4476587"/>
                <a:gd name="connsiteX593" fmla="*/ 1752965 w 5185727"/>
                <a:gd name="connsiteY593" fmla="*/ 3730274 h 4476587"/>
                <a:gd name="connsiteX594" fmla="*/ 1754004 w 5185727"/>
                <a:gd name="connsiteY594" fmla="*/ 3730604 h 4476587"/>
                <a:gd name="connsiteX595" fmla="*/ 1779692 w 5185727"/>
                <a:gd name="connsiteY595" fmla="*/ 3745951 h 4476587"/>
                <a:gd name="connsiteX596" fmla="*/ 2261200 w 5185727"/>
                <a:gd name="connsiteY596" fmla="*/ 3746045 h 4476587"/>
                <a:gd name="connsiteX597" fmla="*/ 2289768 w 5185727"/>
                <a:gd name="connsiteY597" fmla="*/ 3727819 h 4476587"/>
                <a:gd name="connsiteX598" fmla="*/ 2290476 w 5185727"/>
                <a:gd name="connsiteY598" fmla="*/ 3727346 h 4476587"/>
                <a:gd name="connsiteX599" fmla="*/ 2290476 w 5185727"/>
                <a:gd name="connsiteY599" fmla="*/ 3727433 h 4476587"/>
                <a:gd name="connsiteX600" fmla="*/ 2307901 w 5185727"/>
                <a:gd name="connsiteY600" fmla="*/ 3724183 h 4476587"/>
                <a:gd name="connsiteX601" fmla="*/ 2692181 w 5185727"/>
                <a:gd name="connsiteY601" fmla="*/ 3724183 h 4476587"/>
                <a:gd name="connsiteX602" fmla="*/ 2720041 w 5185727"/>
                <a:gd name="connsiteY602" fmla="*/ 3749493 h 4476587"/>
                <a:gd name="connsiteX603" fmla="*/ 2713336 w 5185727"/>
                <a:gd name="connsiteY603" fmla="*/ 3755821 h 4476587"/>
                <a:gd name="connsiteX604" fmla="*/ 2715367 w 5185727"/>
                <a:gd name="connsiteY604" fmla="*/ 3775936 h 4476587"/>
                <a:gd name="connsiteX605" fmla="*/ 2715367 w 5185727"/>
                <a:gd name="connsiteY605" fmla="*/ 4047124 h 4476587"/>
                <a:gd name="connsiteX606" fmla="*/ 2737419 w 5185727"/>
                <a:gd name="connsiteY606" fmla="*/ 4068751 h 4476587"/>
                <a:gd name="connsiteX607" fmla="*/ 2806596 w 5185727"/>
                <a:gd name="connsiteY607" fmla="*/ 4068799 h 4476587"/>
                <a:gd name="connsiteX608" fmla="*/ 2824729 w 5185727"/>
                <a:gd name="connsiteY608" fmla="*/ 4072576 h 4476587"/>
                <a:gd name="connsiteX609" fmla="*/ 2846545 w 5185727"/>
                <a:gd name="connsiteY609" fmla="*/ 4094816 h 4476587"/>
                <a:gd name="connsiteX610" fmla="*/ 2821565 w 5185727"/>
                <a:gd name="connsiteY610" fmla="*/ 4111769 h 4476587"/>
                <a:gd name="connsiteX611" fmla="*/ 2809713 w 5185727"/>
                <a:gd name="connsiteY611" fmla="*/ 4113469 h 4476587"/>
                <a:gd name="connsiteX612" fmla="*/ 2795264 w 5185727"/>
                <a:gd name="connsiteY612" fmla="*/ 4111675 h 4476587"/>
                <a:gd name="connsiteX613" fmla="*/ 2682690 w 5185727"/>
                <a:gd name="connsiteY613" fmla="*/ 4111250 h 4476587"/>
                <a:gd name="connsiteX614" fmla="*/ 2670979 w 5185727"/>
                <a:gd name="connsiteY614" fmla="*/ 4099114 h 4476587"/>
                <a:gd name="connsiteX615" fmla="*/ 2673198 w 5185727"/>
                <a:gd name="connsiteY615" fmla="*/ 3781697 h 4476587"/>
                <a:gd name="connsiteX616" fmla="*/ 2659929 w 5185727"/>
                <a:gd name="connsiteY616" fmla="*/ 3768334 h 4476587"/>
                <a:gd name="connsiteX617" fmla="*/ 2301762 w 5185727"/>
                <a:gd name="connsiteY617" fmla="*/ 3768334 h 4476587"/>
                <a:gd name="connsiteX618" fmla="*/ 2288823 w 5185727"/>
                <a:gd name="connsiteY618" fmla="*/ 3780895 h 4476587"/>
                <a:gd name="connsiteX619" fmla="*/ 2286462 w 5185727"/>
                <a:gd name="connsiteY619" fmla="*/ 3830807 h 4476587"/>
                <a:gd name="connsiteX620" fmla="*/ 2192163 w 5185727"/>
                <a:gd name="connsiteY620" fmla="*/ 3905462 h 4476587"/>
                <a:gd name="connsiteX621" fmla="*/ 2040208 w 5185727"/>
                <a:gd name="connsiteY621" fmla="*/ 3905368 h 4476587"/>
                <a:gd name="connsiteX622" fmla="*/ 2026467 w 5185727"/>
                <a:gd name="connsiteY622" fmla="*/ 3918637 h 4476587"/>
                <a:gd name="connsiteX623" fmla="*/ 2026513 w 5185727"/>
                <a:gd name="connsiteY623" fmla="*/ 4020350 h 4476587"/>
                <a:gd name="connsiteX624" fmla="*/ 2037941 w 5185727"/>
                <a:gd name="connsiteY624" fmla="*/ 4031588 h 4476587"/>
                <a:gd name="connsiteX625" fmla="*/ 2533048 w 5185727"/>
                <a:gd name="connsiteY625" fmla="*/ 4026960 h 4476587"/>
                <a:gd name="connsiteX626" fmla="*/ 2543579 w 5185727"/>
                <a:gd name="connsiteY626" fmla="*/ 4016289 h 4476587"/>
                <a:gd name="connsiteX627" fmla="*/ 2543579 w 5185727"/>
                <a:gd name="connsiteY627" fmla="*/ 3933559 h 4476587"/>
                <a:gd name="connsiteX628" fmla="*/ 2533237 w 5185727"/>
                <a:gd name="connsiteY628" fmla="*/ 3922651 h 4476587"/>
                <a:gd name="connsiteX629" fmla="*/ 2358237 w 5185727"/>
                <a:gd name="connsiteY629" fmla="*/ 3922698 h 4476587"/>
                <a:gd name="connsiteX630" fmla="*/ 2344591 w 5185727"/>
                <a:gd name="connsiteY630" fmla="*/ 3930678 h 4476587"/>
                <a:gd name="connsiteX631" fmla="*/ 2279143 w 5185727"/>
                <a:gd name="connsiteY631" fmla="*/ 3945647 h 4476587"/>
                <a:gd name="connsiteX632" fmla="*/ 2270408 w 5185727"/>
                <a:gd name="connsiteY632" fmla="*/ 3879822 h 4476587"/>
                <a:gd name="connsiteX633" fmla="*/ 2337272 w 5185727"/>
                <a:gd name="connsiteY633" fmla="*/ 3877083 h 4476587"/>
                <a:gd name="connsiteX634" fmla="*/ 2354130 w 5185727"/>
                <a:gd name="connsiteY634" fmla="*/ 3882986 h 4476587"/>
                <a:gd name="connsiteX635" fmla="*/ 2571202 w 5185727"/>
                <a:gd name="connsiteY635" fmla="*/ 3882702 h 4476587"/>
                <a:gd name="connsiteX636" fmla="*/ 2583857 w 5185727"/>
                <a:gd name="connsiteY636" fmla="*/ 3895310 h 4476587"/>
                <a:gd name="connsiteX637" fmla="*/ 2583905 w 5185727"/>
                <a:gd name="connsiteY637" fmla="*/ 4052649 h 4476587"/>
                <a:gd name="connsiteX638" fmla="*/ 2570211 w 5185727"/>
                <a:gd name="connsiteY638" fmla="*/ 4065681 h 4476587"/>
                <a:gd name="connsiteX639" fmla="*/ 2267716 w 5185727"/>
                <a:gd name="connsiteY639" fmla="*/ 4068138 h 4476587"/>
                <a:gd name="connsiteX640" fmla="*/ 2254353 w 5185727"/>
                <a:gd name="connsiteY640" fmla="*/ 4075928 h 4476587"/>
                <a:gd name="connsiteX641" fmla="*/ 2233670 w 5185727"/>
                <a:gd name="connsiteY641" fmla="*/ 4069932 h 4476587"/>
                <a:gd name="connsiteX642" fmla="*/ 2167562 w 5185727"/>
                <a:gd name="connsiteY642" fmla="*/ 4069838 h 4476587"/>
                <a:gd name="connsiteX643" fmla="*/ 1997993 w 5185727"/>
                <a:gd name="connsiteY643" fmla="*/ 4070781 h 4476587"/>
                <a:gd name="connsiteX644" fmla="*/ 1986471 w 5185727"/>
                <a:gd name="connsiteY644" fmla="*/ 4058456 h 4476587"/>
                <a:gd name="connsiteX645" fmla="*/ 1986895 w 5185727"/>
                <a:gd name="connsiteY645" fmla="*/ 3917409 h 4476587"/>
                <a:gd name="connsiteX646" fmla="*/ 1974996 w 5185727"/>
                <a:gd name="connsiteY646" fmla="*/ 3905274 h 4476587"/>
                <a:gd name="connsiteX647" fmla="*/ 1852931 w 5185727"/>
                <a:gd name="connsiteY647" fmla="*/ 3905462 h 4476587"/>
                <a:gd name="connsiteX648" fmla="*/ 1752965 w 5185727"/>
                <a:gd name="connsiteY648" fmla="*/ 3805780 h 4476587"/>
                <a:gd name="connsiteX649" fmla="*/ 1753107 w 5185727"/>
                <a:gd name="connsiteY649" fmla="*/ 3780045 h 4476587"/>
                <a:gd name="connsiteX650" fmla="*/ 1742199 w 5185727"/>
                <a:gd name="connsiteY650" fmla="*/ 3770081 h 4476587"/>
                <a:gd name="connsiteX651" fmla="*/ 1476489 w 5185727"/>
                <a:gd name="connsiteY651" fmla="*/ 3777636 h 4476587"/>
                <a:gd name="connsiteX652" fmla="*/ 1462748 w 5185727"/>
                <a:gd name="connsiteY652" fmla="*/ 3763659 h 4476587"/>
                <a:gd name="connsiteX653" fmla="*/ 1463173 w 5185727"/>
                <a:gd name="connsiteY653" fmla="*/ 3523590 h 4476587"/>
                <a:gd name="connsiteX654" fmla="*/ 1452785 w 5185727"/>
                <a:gd name="connsiteY654" fmla="*/ 3508432 h 4476587"/>
                <a:gd name="connsiteX655" fmla="*/ 1272261 w 5185727"/>
                <a:gd name="connsiteY655" fmla="*/ 3263972 h 4476587"/>
                <a:gd name="connsiteX656" fmla="*/ 1489286 w 5185727"/>
                <a:gd name="connsiteY656" fmla="*/ 3020786 h 4476587"/>
                <a:gd name="connsiteX657" fmla="*/ 1714622 w 5185727"/>
                <a:gd name="connsiteY657" fmla="*/ 3109749 h 4476587"/>
                <a:gd name="connsiteX658" fmla="*/ 1731574 w 5185727"/>
                <a:gd name="connsiteY658" fmla="*/ 3118013 h 4476587"/>
                <a:gd name="connsiteX659" fmla="*/ 1918757 w 5185727"/>
                <a:gd name="connsiteY659" fmla="*/ 3118013 h 4476587"/>
                <a:gd name="connsiteX660" fmla="*/ 1935756 w 5185727"/>
                <a:gd name="connsiteY660" fmla="*/ 3108333 h 4476587"/>
                <a:gd name="connsiteX661" fmla="*/ 2007814 w 5185727"/>
                <a:gd name="connsiteY661" fmla="*/ 2986126 h 4476587"/>
                <a:gd name="connsiteX662" fmla="*/ 2025852 w 5185727"/>
                <a:gd name="connsiteY662" fmla="*/ 2975785 h 4476587"/>
                <a:gd name="connsiteX663" fmla="*/ 2351438 w 5185727"/>
                <a:gd name="connsiteY663" fmla="*/ 2976068 h 4476587"/>
                <a:gd name="connsiteX664" fmla="*/ 2369477 w 5185727"/>
                <a:gd name="connsiteY664" fmla="*/ 2967946 h 4476587"/>
                <a:gd name="connsiteX665" fmla="*/ 2401486 w 5185727"/>
                <a:gd name="connsiteY665" fmla="*/ 2950020 h 4476587"/>
                <a:gd name="connsiteX666" fmla="*/ 2669042 w 5185727"/>
                <a:gd name="connsiteY666" fmla="*/ 2944148 h 4476587"/>
                <a:gd name="connsiteX667" fmla="*/ 2714327 w 5185727"/>
                <a:gd name="connsiteY667" fmla="*/ 2989055 h 4476587"/>
                <a:gd name="connsiteX668" fmla="*/ 2669231 w 5185727"/>
                <a:gd name="connsiteY668" fmla="*/ 3034102 h 4476587"/>
                <a:gd name="connsiteX669" fmla="*/ 2624230 w 5185727"/>
                <a:gd name="connsiteY669" fmla="*/ 2988582 h 4476587"/>
                <a:gd name="connsiteX670" fmla="*/ 2669042 w 5185727"/>
                <a:gd name="connsiteY670" fmla="*/ 2944148 h 4476587"/>
                <a:gd name="connsiteX671" fmla="*/ 1789891 w 5185727"/>
                <a:gd name="connsiteY671" fmla="*/ 2941173 h 4476587"/>
                <a:gd name="connsiteX672" fmla="*/ 1783610 w 5185727"/>
                <a:gd name="connsiteY672" fmla="*/ 2948303 h 4476587"/>
                <a:gd name="connsiteX673" fmla="*/ 1791119 w 5185727"/>
                <a:gd name="connsiteY673" fmla="*/ 2954630 h 4476587"/>
                <a:gd name="connsiteX674" fmla="*/ 1797210 w 5185727"/>
                <a:gd name="connsiteY674" fmla="*/ 2947311 h 4476587"/>
                <a:gd name="connsiteX675" fmla="*/ 1789891 w 5185727"/>
                <a:gd name="connsiteY675" fmla="*/ 2941173 h 4476587"/>
                <a:gd name="connsiteX676" fmla="*/ 1473608 w 5185727"/>
                <a:gd name="connsiteY676" fmla="*/ 2941031 h 4476587"/>
                <a:gd name="connsiteX677" fmla="*/ 1467091 w 5185727"/>
                <a:gd name="connsiteY677" fmla="*/ 2947784 h 4476587"/>
                <a:gd name="connsiteX678" fmla="*/ 1475025 w 5185727"/>
                <a:gd name="connsiteY678" fmla="*/ 2954630 h 4476587"/>
                <a:gd name="connsiteX679" fmla="*/ 1481257 w 5185727"/>
                <a:gd name="connsiteY679" fmla="*/ 2946414 h 4476587"/>
                <a:gd name="connsiteX680" fmla="*/ 1473608 w 5185727"/>
                <a:gd name="connsiteY680" fmla="*/ 2941031 h 4476587"/>
                <a:gd name="connsiteX681" fmla="*/ 3862399 w 5185727"/>
                <a:gd name="connsiteY681" fmla="*/ 2923040 h 4476587"/>
                <a:gd name="connsiteX682" fmla="*/ 3854466 w 5185727"/>
                <a:gd name="connsiteY682" fmla="*/ 2930076 h 4476587"/>
                <a:gd name="connsiteX683" fmla="*/ 3861171 w 5185727"/>
                <a:gd name="connsiteY683" fmla="*/ 2936592 h 4476587"/>
                <a:gd name="connsiteX684" fmla="*/ 3868632 w 5185727"/>
                <a:gd name="connsiteY684" fmla="*/ 2930501 h 4476587"/>
                <a:gd name="connsiteX685" fmla="*/ 3862399 w 5185727"/>
                <a:gd name="connsiteY685" fmla="*/ 2923040 h 4476587"/>
                <a:gd name="connsiteX686" fmla="*/ 3528503 w 5185727"/>
                <a:gd name="connsiteY686" fmla="*/ 2923040 h 4476587"/>
                <a:gd name="connsiteX687" fmla="*/ 3520618 w 5185727"/>
                <a:gd name="connsiteY687" fmla="*/ 2930123 h 4476587"/>
                <a:gd name="connsiteX688" fmla="*/ 3527417 w 5185727"/>
                <a:gd name="connsiteY688" fmla="*/ 2936545 h 4476587"/>
                <a:gd name="connsiteX689" fmla="*/ 3534548 w 5185727"/>
                <a:gd name="connsiteY689" fmla="*/ 2930501 h 4476587"/>
                <a:gd name="connsiteX690" fmla="*/ 3528503 w 5185727"/>
                <a:gd name="connsiteY690" fmla="*/ 2923040 h 4476587"/>
                <a:gd name="connsiteX691" fmla="*/ 3214911 w 5185727"/>
                <a:gd name="connsiteY691" fmla="*/ 2923040 h 4476587"/>
                <a:gd name="connsiteX692" fmla="*/ 3208395 w 5185727"/>
                <a:gd name="connsiteY692" fmla="*/ 2930407 h 4476587"/>
                <a:gd name="connsiteX693" fmla="*/ 3217556 w 5185727"/>
                <a:gd name="connsiteY693" fmla="*/ 2936498 h 4476587"/>
                <a:gd name="connsiteX694" fmla="*/ 3222042 w 5185727"/>
                <a:gd name="connsiteY694" fmla="*/ 2929556 h 4476587"/>
                <a:gd name="connsiteX695" fmla="*/ 3214911 w 5185727"/>
                <a:gd name="connsiteY695" fmla="*/ 2923040 h 4476587"/>
                <a:gd name="connsiteX696" fmla="*/ 2874546 w 5185727"/>
                <a:gd name="connsiteY696" fmla="*/ 2923040 h 4476587"/>
                <a:gd name="connsiteX697" fmla="*/ 2866708 w 5185727"/>
                <a:gd name="connsiteY697" fmla="*/ 2930123 h 4476587"/>
                <a:gd name="connsiteX698" fmla="*/ 2873507 w 5185727"/>
                <a:gd name="connsiteY698" fmla="*/ 2936545 h 4476587"/>
                <a:gd name="connsiteX699" fmla="*/ 2880638 w 5185727"/>
                <a:gd name="connsiteY699" fmla="*/ 2930501 h 4476587"/>
                <a:gd name="connsiteX700" fmla="*/ 2874546 w 5185727"/>
                <a:gd name="connsiteY700" fmla="*/ 2923040 h 4476587"/>
                <a:gd name="connsiteX701" fmla="*/ 3641030 w 5185727"/>
                <a:gd name="connsiteY701" fmla="*/ 2922993 h 4476587"/>
                <a:gd name="connsiteX702" fmla="*/ 3633947 w 5185727"/>
                <a:gd name="connsiteY702" fmla="*/ 2929556 h 4476587"/>
                <a:gd name="connsiteX703" fmla="*/ 3640416 w 5185727"/>
                <a:gd name="connsiteY703" fmla="*/ 2936403 h 4476587"/>
                <a:gd name="connsiteX704" fmla="*/ 3647404 w 5185727"/>
                <a:gd name="connsiteY704" fmla="*/ 2930123 h 4476587"/>
                <a:gd name="connsiteX705" fmla="*/ 3641030 w 5185727"/>
                <a:gd name="connsiteY705" fmla="*/ 2922993 h 4476587"/>
                <a:gd name="connsiteX706" fmla="*/ 3428207 w 5185727"/>
                <a:gd name="connsiteY706" fmla="*/ 2922993 h 4476587"/>
                <a:gd name="connsiteX707" fmla="*/ 3421833 w 5185727"/>
                <a:gd name="connsiteY707" fmla="*/ 2930170 h 4476587"/>
                <a:gd name="connsiteX708" fmla="*/ 3428774 w 5185727"/>
                <a:gd name="connsiteY708" fmla="*/ 2936451 h 4476587"/>
                <a:gd name="connsiteX709" fmla="*/ 3435432 w 5185727"/>
                <a:gd name="connsiteY709" fmla="*/ 2929509 h 4476587"/>
                <a:gd name="connsiteX710" fmla="*/ 3428207 w 5185727"/>
                <a:gd name="connsiteY710" fmla="*/ 2922993 h 4476587"/>
                <a:gd name="connsiteX711" fmla="*/ 3320024 w 5185727"/>
                <a:gd name="connsiteY711" fmla="*/ 2922993 h 4476587"/>
                <a:gd name="connsiteX712" fmla="*/ 3313130 w 5185727"/>
                <a:gd name="connsiteY712" fmla="*/ 2929604 h 4476587"/>
                <a:gd name="connsiteX713" fmla="*/ 3319458 w 5185727"/>
                <a:gd name="connsiteY713" fmla="*/ 2936498 h 4476587"/>
                <a:gd name="connsiteX714" fmla="*/ 3326919 w 5185727"/>
                <a:gd name="connsiteY714" fmla="*/ 2929746 h 4476587"/>
                <a:gd name="connsiteX715" fmla="*/ 3320024 w 5185727"/>
                <a:gd name="connsiteY715" fmla="*/ 2922993 h 4476587"/>
                <a:gd name="connsiteX716" fmla="*/ 3105030 w 5185727"/>
                <a:gd name="connsiteY716" fmla="*/ 2922993 h 4476587"/>
                <a:gd name="connsiteX717" fmla="*/ 3097947 w 5185727"/>
                <a:gd name="connsiteY717" fmla="*/ 2930689 h 4476587"/>
                <a:gd name="connsiteX718" fmla="*/ 3105172 w 5185727"/>
                <a:gd name="connsiteY718" fmla="*/ 2936592 h 4476587"/>
                <a:gd name="connsiteX719" fmla="*/ 3112160 w 5185727"/>
                <a:gd name="connsiteY719" fmla="*/ 2929509 h 4476587"/>
                <a:gd name="connsiteX720" fmla="*/ 3105030 w 5185727"/>
                <a:gd name="connsiteY720" fmla="*/ 2922993 h 4476587"/>
                <a:gd name="connsiteX721" fmla="*/ 2994156 w 5185727"/>
                <a:gd name="connsiteY721" fmla="*/ 2922898 h 4476587"/>
                <a:gd name="connsiteX722" fmla="*/ 2987261 w 5185727"/>
                <a:gd name="connsiteY722" fmla="*/ 2929792 h 4476587"/>
                <a:gd name="connsiteX723" fmla="*/ 2993637 w 5185727"/>
                <a:gd name="connsiteY723" fmla="*/ 2936545 h 4476587"/>
                <a:gd name="connsiteX724" fmla="*/ 3000814 w 5185727"/>
                <a:gd name="connsiteY724" fmla="*/ 2930217 h 4476587"/>
                <a:gd name="connsiteX725" fmla="*/ 2994156 w 5185727"/>
                <a:gd name="connsiteY725" fmla="*/ 2922898 h 4476587"/>
                <a:gd name="connsiteX726" fmla="*/ 3750629 w 5185727"/>
                <a:gd name="connsiteY726" fmla="*/ 2922851 h 4476587"/>
                <a:gd name="connsiteX727" fmla="*/ 3744631 w 5185727"/>
                <a:gd name="connsiteY727" fmla="*/ 2930407 h 4476587"/>
                <a:gd name="connsiteX728" fmla="*/ 3751809 w 5185727"/>
                <a:gd name="connsiteY728" fmla="*/ 2936403 h 4476587"/>
                <a:gd name="connsiteX729" fmla="*/ 3758089 w 5185727"/>
                <a:gd name="connsiteY729" fmla="*/ 2929367 h 4476587"/>
                <a:gd name="connsiteX730" fmla="*/ 3750629 w 5185727"/>
                <a:gd name="connsiteY730" fmla="*/ 2922851 h 4476587"/>
                <a:gd name="connsiteX731" fmla="*/ 1477085 w 5185727"/>
                <a:gd name="connsiteY731" fmla="*/ 2902422 h 4476587"/>
                <a:gd name="connsiteX732" fmla="*/ 1508693 w 5185727"/>
                <a:gd name="connsiteY732" fmla="*/ 2918695 h 4476587"/>
                <a:gd name="connsiteX733" fmla="*/ 1524559 w 5185727"/>
                <a:gd name="connsiteY733" fmla="*/ 2925684 h 4476587"/>
                <a:gd name="connsiteX734" fmla="*/ 1740120 w 5185727"/>
                <a:gd name="connsiteY734" fmla="*/ 2923276 h 4476587"/>
                <a:gd name="connsiteX735" fmla="*/ 1759056 w 5185727"/>
                <a:gd name="connsiteY735" fmla="*/ 2915627 h 4476587"/>
                <a:gd name="connsiteX736" fmla="*/ 1808921 w 5185727"/>
                <a:gd name="connsiteY736" fmla="*/ 2906135 h 4476587"/>
                <a:gd name="connsiteX737" fmla="*/ 1835553 w 5185727"/>
                <a:gd name="connsiteY737" fmla="*/ 2948020 h 4476587"/>
                <a:gd name="connsiteX738" fmla="*/ 1806890 w 5185727"/>
                <a:gd name="connsiteY738" fmla="*/ 2989999 h 4476587"/>
                <a:gd name="connsiteX739" fmla="*/ 1756647 w 5185727"/>
                <a:gd name="connsiteY739" fmla="*/ 2977060 h 4476587"/>
                <a:gd name="connsiteX740" fmla="*/ 1738515 w 5185727"/>
                <a:gd name="connsiteY740" fmla="*/ 2968750 h 4476587"/>
                <a:gd name="connsiteX741" fmla="*/ 1521632 w 5185727"/>
                <a:gd name="connsiteY741" fmla="*/ 2971394 h 4476587"/>
                <a:gd name="connsiteX742" fmla="*/ 1506757 w 5185727"/>
                <a:gd name="connsiteY742" fmla="*/ 2978382 h 4476587"/>
                <a:gd name="connsiteX743" fmla="*/ 1440932 w 5185727"/>
                <a:gd name="connsiteY743" fmla="*/ 2978240 h 4476587"/>
                <a:gd name="connsiteX744" fmla="*/ 1443529 w 5185727"/>
                <a:gd name="connsiteY744" fmla="*/ 2913879 h 4476587"/>
                <a:gd name="connsiteX745" fmla="*/ 1477085 w 5185727"/>
                <a:gd name="connsiteY745" fmla="*/ 2902422 h 4476587"/>
                <a:gd name="connsiteX746" fmla="*/ 1172964 w 5185727"/>
                <a:gd name="connsiteY746" fmla="*/ 2882855 h 4476587"/>
                <a:gd name="connsiteX747" fmla="*/ 1166448 w 5185727"/>
                <a:gd name="connsiteY747" fmla="*/ 2889703 h 4476587"/>
                <a:gd name="connsiteX748" fmla="*/ 1173342 w 5185727"/>
                <a:gd name="connsiteY748" fmla="*/ 2896975 h 4476587"/>
                <a:gd name="connsiteX749" fmla="*/ 1180189 w 5185727"/>
                <a:gd name="connsiteY749" fmla="*/ 2890647 h 4476587"/>
                <a:gd name="connsiteX750" fmla="*/ 1172964 w 5185727"/>
                <a:gd name="connsiteY750" fmla="*/ 2882855 h 4476587"/>
                <a:gd name="connsiteX751" fmla="*/ 1985242 w 5185727"/>
                <a:gd name="connsiteY751" fmla="*/ 2854476 h 4476587"/>
                <a:gd name="connsiteX752" fmla="*/ 1978254 w 5185727"/>
                <a:gd name="connsiteY752" fmla="*/ 2860803 h 4476587"/>
                <a:gd name="connsiteX753" fmla="*/ 1984628 w 5185727"/>
                <a:gd name="connsiteY753" fmla="*/ 2867933 h 4476587"/>
                <a:gd name="connsiteX754" fmla="*/ 1991947 w 5185727"/>
                <a:gd name="connsiteY754" fmla="*/ 2860898 h 4476587"/>
                <a:gd name="connsiteX755" fmla="*/ 1985242 w 5185727"/>
                <a:gd name="connsiteY755" fmla="*/ 2854476 h 4476587"/>
                <a:gd name="connsiteX756" fmla="*/ 576429 w 5185727"/>
                <a:gd name="connsiteY756" fmla="*/ 2852492 h 4476587"/>
                <a:gd name="connsiteX757" fmla="*/ 595318 w 5185727"/>
                <a:gd name="connsiteY757" fmla="*/ 2860378 h 4476587"/>
                <a:gd name="connsiteX758" fmla="*/ 783351 w 5185727"/>
                <a:gd name="connsiteY758" fmla="*/ 3055871 h 4476587"/>
                <a:gd name="connsiteX759" fmla="*/ 793079 w 5185727"/>
                <a:gd name="connsiteY759" fmla="*/ 3079576 h 4476587"/>
                <a:gd name="connsiteX760" fmla="*/ 792701 w 5185727"/>
                <a:gd name="connsiteY760" fmla="*/ 3280310 h 4476587"/>
                <a:gd name="connsiteX761" fmla="*/ 799973 w 5185727"/>
                <a:gd name="connsiteY761" fmla="*/ 3297830 h 4476587"/>
                <a:gd name="connsiteX762" fmla="*/ 799122 w 5185727"/>
                <a:gd name="connsiteY762" fmla="*/ 3364929 h 4476587"/>
                <a:gd name="connsiteX763" fmla="*/ 733014 w 5185727"/>
                <a:gd name="connsiteY763" fmla="*/ 3357988 h 4476587"/>
                <a:gd name="connsiteX764" fmla="*/ 745953 w 5185727"/>
                <a:gd name="connsiteY764" fmla="*/ 3292115 h 4476587"/>
                <a:gd name="connsiteX765" fmla="*/ 754027 w 5185727"/>
                <a:gd name="connsiteY765" fmla="*/ 3277146 h 4476587"/>
                <a:gd name="connsiteX766" fmla="*/ 754074 w 5185727"/>
                <a:gd name="connsiteY766" fmla="*/ 3092703 h 4476587"/>
                <a:gd name="connsiteX767" fmla="*/ 747181 w 5185727"/>
                <a:gd name="connsiteY767" fmla="*/ 3076081 h 4476587"/>
                <a:gd name="connsiteX768" fmla="*/ 578318 w 5185727"/>
                <a:gd name="connsiteY768" fmla="*/ 2899807 h 4476587"/>
                <a:gd name="connsiteX769" fmla="*/ 559289 w 5185727"/>
                <a:gd name="connsiteY769" fmla="*/ 2892629 h 4476587"/>
                <a:gd name="connsiteX770" fmla="*/ 50628 w 5185727"/>
                <a:gd name="connsiteY770" fmla="*/ 2892771 h 4476587"/>
                <a:gd name="connsiteX771" fmla="*/ 30605 w 5185727"/>
                <a:gd name="connsiteY771" fmla="*/ 2890316 h 4476587"/>
                <a:gd name="connsiteX772" fmla="*/ 27914 w 5185727"/>
                <a:gd name="connsiteY772" fmla="*/ 2857120 h 4476587"/>
                <a:gd name="connsiteX773" fmla="*/ 50107 w 5185727"/>
                <a:gd name="connsiteY773" fmla="*/ 2852587 h 4476587"/>
                <a:gd name="connsiteX774" fmla="*/ 576429 w 5185727"/>
                <a:gd name="connsiteY774" fmla="*/ 2852492 h 4476587"/>
                <a:gd name="connsiteX775" fmla="*/ 1172173 w 5185727"/>
                <a:gd name="connsiteY775" fmla="*/ 2844412 h 4476587"/>
                <a:gd name="connsiteX776" fmla="*/ 1204547 w 5185727"/>
                <a:gd name="connsiteY776" fmla="*/ 2857404 h 4476587"/>
                <a:gd name="connsiteX777" fmla="*/ 1204074 w 5185727"/>
                <a:gd name="connsiteY777" fmla="*/ 2922379 h 4476587"/>
                <a:gd name="connsiteX778" fmla="*/ 1196094 w 5185727"/>
                <a:gd name="connsiteY778" fmla="*/ 2941032 h 4476587"/>
                <a:gd name="connsiteX779" fmla="*/ 1196141 w 5185727"/>
                <a:gd name="connsiteY779" fmla="*/ 3171562 h 4476587"/>
                <a:gd name="connsiteX780" fmla="*/ 1204641 w 5185727"/>
                <a:gd name="connsiteY780" fmla="*/ 3192575 h 4476587"/>
                <a:gd name="connsiteX781" fmla="*/ 1214982 w 5185727"/>
                <a:gd name="connsiteY781" fmla="*/ 3242203 h 4476587"/>
                <a:gd name="connsiteX782" fmla="*/ 1169611 w 5185727"/>
                <a:gd name="connsiteY782" fmla="*/ 3269874 h 4476587"/>
                <a:gd name="connsiteX783" fmla="*/ 1130985 w 5185727"/>
                <a:gd name="connsiteY783" fmla="*/ 3243337 h 4476587"/>
                <a:gd name="connsiteX784" fmla="*/ 1144018 w 5185727"/>
                <a:gd name="connsiteY784" fmla="*/ 3190450 h 4476587"/>
                <a:gd name="connsiteX785" fmla="*/ 1150675 w 5185727"/>
                <a:gd name="connsiteY785" fmla="*/ 3174206 h 4476587"/>
                <a:gd name="connsiteX786" fmla="*/ 1150581 w 5185727"/>
                <a:gd name="connsiteY786" fmla="*/ 3056249 h 4476587"/>
                <a:gd name="connsiteX787" fmla="*/ 1150675 w 5185727"/>
                <a:gd name="connsiteY787" fmla="*/ 2940984 h 4476587"/>
                <a:gd name="connsiteX788" fmla="*/ 1143404 w 5185727"/>
                <a:gd name="connsiteY788" fmla="*/ 2923796 h 4476587"/>
                <a:gd name="connsiteX789" fmla="*/ 1140288 w 5185727"/>
                <a:gd name="connsiteY789" fmla="*/ 2858584 h 4476587"/>
                <a:gd name="connsiteX790" fmla="*/ 1172173 w 5185727"/>
                <a:gd name="connsiteY790" fmla="*/ 2844412 h 4476587"/>
                <a:gd name="connsiteX791" fmla="*/ 1615932 w 5185727"/>
                <a:gd name="connsiteY791" fmla="*/ 2800975 h 4476587"/>
                <a:gd name="connsiteX792" fmla="*/ 1609557 w 5185727"/>
                <a:gd name="connsiteY792" fmla="*/ 2808483 h 4476587"/>
                <a:gd name="connsiteX793" fmla="*/ 1616923 w 5185727"/>
                <a:gd name="connsiteY793" fmla="*/ 2814621 h 4476587"/>
                <a:gd name="connsiteX794" fmla="*/ 1623061 w 5185727"/>
                <a:gd name="connsiteY794" fmla="*/ 2807492 h 4476587"/>
                <a:gd name="connsiteX795" fmla="*/ 1615932 w 5185727"/>
                <a:gd name="connsiteY795" fmla="*/ 2800975 h 4476587"/>
                <a:gd name="connsiteX796" fmla="*/ 1372698 w 5185727"/>
                <a:gd name="connsiteY796" fmla="*/ 2798330 h 4476587"/>
                <a:gd name="connsiteX797" fmla="*/ 1364387 w 5185727"/>
                <a:gd name="connsiteY797" fmla="*/ 2804422 h 4476587"/>
                <a:gd name="connsiteX798" fmla="*/ 1370148 w 5185727"/>
                <a:gd name="connsiteY798" fmla="*/ 2811647 h 4476587"/>
                <a:gd name="connsiteX799" fmla="*/ 1378223 w 5185727"/>
                <a:gd name="connsiteY799" fmla="*/ 2806074 h 4476587"/>
                <a:gd name="connsiteX800" fmla="*/ 1372698 w 5185727"/>
                <a:gd name="connsiteY800" fmla="*/ 2798330 h 4476587"/>
                <a:gd name="connsiteX801" fmla="*/ 612980 w 5185727"/>
                <a:gd name="connsiteY801" fmla="*/ 2763387 h 4476587"/>
                <a:gd name="connsiteX802" fmla="*/ 630829 w 5185727"/>
                <a:gd name="connsiteY802" fmla="*/ 2770754 h 4476587"/>
                <a:gd name="connsiteX803" fmla="*/ 905984 w 5185727"/>
                <a:gd name="connsiteY803" fmla="*/ 3048128 h 4476587"/>
                <a:gd name="connsiteX804" fmla="*/ 912217 w 5185727"/>
                <a:gd name="connsiteY804" fmla="*/ 3063568 h 4476587"/>
                <a:gd name="connsiteX805" fmla="*/ 911792 w 5185727"/>
                <a:gd name="connsiteY805" fmla="*/ 3143607 h 4476587"/>
                <a:gd name="connsiteX806" fmla="*/ 919678 w 5185727"/>
                <a:gd name="connsiteY806" fmla="*/ 3162070 h 4476587"/>
                <a:gd name="connsiteX807" fmla="*/ 931578 w 5185727"/>
                <a:gd name="connsiteY807" fmla="*/ 3214627 h 4476587"/>
                <a:gd name="connsiteX808" fmla="*/ 882893 w 5185727"/>
                <a:gd name="connsiteY808" fmla="*/ 3240456 h 4476587"/>
                <a:gd name="connsiteX809" fmla="*/ 845872 w 5185727"/>
                <a:gd name="connsiteY809" fmla="*/ 3202868 h 4476587"/>
                <a:gd name="connsiteX810" fmla="*/ 864383 w 5185727"/>
                <a:gd name="connsiteY810" fmla="*/ 3159426 h 4476587"/>
                <a:gd name="connsiteX811" fmla="*/ 871844 w 5185727"/>
                <a:gd name="connsiteY811" fmla="*/ 3143890 h 4476587"/>
                <a:gd name="connsiteX812" fmla="*/ 872174 w 5185727"/>
                <a:gd name="connsiteY812" fmla="*/ 3080143 h 4476587"/>
                <a:gd name="connsiteX813" fmla="*/ 866036 w 5185727"/>
                <a:gd name="connsiteY813" fmla="*/ 3064655 h 4476587"/>
                <a:gd name="connsiteX814" fmla="*/ 613121 w 5185727"/>
                <a:gd name="connsiteY814" fmla="*/ 2809191 h 4476587"/>
                <a:gd name="connsiteX815" fmla="*/ 594941 w 5185727"/>
                <a:gd name="connsiteY815" fmla="*/ 2803194 h 4476587"/>
                <a:gd name="connsiteX816" fmla="*/ 60403 w 5185727"/>
                <a:gd name="connsiteY816" fmla="*/ 2803478 h 4476587"/>
                <a:gd name="connsiteX817" fmla="*/ 32637 w 5185727"/>
                <a:gd name="connsiteY817" fmla="*/ 2788792 h 4476587"/>
                <a:gd name="connsiteX818" fmla="*/ 35801 w 5185727"/>
                <a:gd name="connsiteY818" fmla="*/ 2771414 h 4476587"/>
                <a:gd name="connsiteX819" fmla="*/ 59458 w 5185727"/>
                <a:gd name="connsiteY819" fmla="*/ 2763434 h 4476587"/>
                <a:gd name="connsiteX820" fmla="*/ 612980 w 5185727"/>
                <a:gd name="connsiteY820" fmla="*/ 2763387 h 4476587"/>
                <a:gd name="connsiteX821" fmla="*/ 1377603 w 5185727"/>
                <a:gd name="connsiteY821" fmla="*/ 2760064 h 4476587"/>
                <a:gd name="connsiteX822" fmla="*/ 1408681 w 5185727"/>
                <a:gd name="connsiteY822" fmla="*/ 2780482 h 4476587"/>
                <a:gd name="connsiteX823" fmla="*/ 1422422 w 5185727"/>
                <a:gd name="connsiteY823" fmla="*/ 2787942 h 4476587"/>
                <a:gd name="connsiteX824" fmla="*/ 1564697 w 5185727"/>
                <a:gd name="connsiteY824" fmla="*/ 2786195 h 4476587"/>
                <a:gd name="connsiteX825" fmla="*/ 1583018 w 5185727"/>
                <a:gd name="connsiteY825" fmla="*/ 2777979 h 4476587"/>
                <a:gd name="connsiteX826" fmla="*/ 1633450 w 5185727"/>
                <a:gd name="connsiteY826" fmla="*/ 2766032 h 4476587"/>
                <a:gd name="connsiteX827" fmla="*/ 1661311 w 5185727"/>
                <a:gd name="connsiteY827" fmla="*/ 2808435 h 4476587"/>
                <a:gd name="connsiteX828" fmla="*/ 1630382 w 5185727"/>
                <a:gd name="connsiteY828" fmla="*/ 2851453 h 4476587"/>
                <a:gd name="connsiteX829" fmla="*/ 1579241 w 5185727"/>
                <a:gd name="connsiteY829" fmla="*/ 2833368 h 4476587"/>
                <a:gd name="connsiteX830" fmla="*/ 1562950 w 5185727"/>
                <a:gd name="connsiteY830" fmla="*/ 2824916 h 4476587"/>
                <a:gd name="connsiteX831" fmla="*/ 1418031 w 5185727"/>
                <a:gd name="connsiteY831" fmla="*/ 2827465 h 4476587"/>
                <a:gd name="connsiteX832" fmla="*/ 1405894 w 5185727"/>
                <a:gd name="connsiteY832" fmla="*/ 2833841 h 4476587"/>
                <a:gd name="connsiteX833" fmla="*/ 1338699 w 5185727"/>
                <a:gd name="connsiteY833" fmla="*/ 2837051 h 4476587"/>
                <a:gd name="connsiteX834" fmla="*/ 1342666 w 5185727"/>
                <a:gd name="connsiteY834" fmla="*/ 2769857 h 4476587"/>
                <a:gd name="connsiteX835" fmla="*/ 1377603 w 5185727"/>
                <a:gd name="connsiteY835" fmla="*/ 2760064 h 4476587"/>
                <a:gd name="connsiteX836" fmla="*/ 2578096 w 5185727"/>
                <a:gd name="connsiteY836" fmla="*/ 2759987 h 4476587"/>
                <a:gd name="connsiteX837" fmla="*/ 2578096 w 5185727"/>
                <a:gd name="connsiteY837" fmla="*/ 2797763 h 4476587"/>
                <a:gd name="connsiteX838" fmla="*/ 2578096 w 5185727"/>
                <a:gd name="connsiteY838" fmla="*/ 2759987 h 4476587"/>
                <a:gd name="connsiteX839" fmla="*/ 2582157 w 5185727"/>
                <a:gd name="connsiteY839" fmla="*/ 2759940 h 4476587"/>
                <a:gd name="connsiteX840" fmla="*/ 2610536 w 5185727"/>
                <a:gd name="connsiteY840" fmla="*/ 2788933 h 4476587"/>
                <a:gd name="connsiteX841" fmla="*/ 2601092 w 5185727"/>
                <a:gd name="connsiteY841" fmla="*/ 2797906 h 4476587"/>
                <a:gd name="connsiteX842" fmla="*/ 2578096 w 5185727"/>
                <a:gd name="connsiteY842" fmla="*/ 2797764 h 4476587"/>
                <a:gd name="connsiteX843" fmla="*/ 2578096 w 5185727"/>
                <a:gd name="connsiteY843" fmla="*/ 2759987 h 4476587"/>
                <a:gd name="connsiteX844" fmla="*/ 2582157 w 5185727"/>
                <a:gd name="connsiteY844" fmla="*/ 2759940 h 4476587"/>
                <a:gd name="connsiteX845" fmla="*/ 2167183 w 5185727"/>
                <a:gd name="connsiteY845" fmla="*/ 2759374 h 4476587"/>
                <a:gd name="connsiteX846" fmla="*/ 2160289 w 5185727"/>
                <a:gd name="connsiteY846" fmla="*/ 2765937 h 4476587"/>
                <a:gd name="connsiteX847" fmla="*/ 2166759 w 5185727"/>
                <a:gd name="connsiteY847" fmla="*/ 2772925 h 4476587"/>
                <a:gd name="connsiteX848" fmla="*/ 2173700 w 5185727"/>
                <a:gd name="connsiteY848" fmla="*/ 2766315 h 4476587"/>
                <a:gd name="connsiteX849" fmla="*/ 2167183 w 5185727"/>
                <a:gd name="connsiteY849" fmla="*/ 2759374 h 4476587"/>
                <a:gd name="connsiteX850" fmla="*/ 2575546 w 5185727"/>
                <a:gd name="connsiteY850" fmla="*/ 2696145 h 4476587"/>
                <a:gd name="connsiteX851" fmla="*/ 2575562 w 5185727"/>
                <a:gd name="connsiteY851" fmla="*/ 2696197 h 4476587"/>
                <a:gd name="connsiteX852" fmla="*/ 2607893 w 5185727"/>
                <a:gd name="connsiteY852" fmla="*/ 2697750 h 4476587"/>
                <a:gd name="connsiteX853" fmla="*/ 2604115 w 5185727"/>
                <a:gd name="connsiteY853" fmla="*/ 2717064 h 4476587"/>
                <a:gd name="connsiteX854" fmla="*/ 2593135 w 5185727"/>
                <a:gd name="connsiteY854" fmla="*/ 2728797 h 4476587"/>
                <a:gd name="connsiteX855" fmla="*/ 2593159 w 5185727"/>
                <a:gd name="connsiteY855" fmla="*/ 2728822 h 4476587"/>
                <a:gd name="connsiteX856" fmla="*/ 2604161 w 5185727"/>
                <a:gd name="connsiteY856" fmla="*/ 2717064 h 4476587"/>
                <a:gd name="connsiteX857" fmla="*/ 2607939 w 5185727"/>
                <a:gd name="connsiteY857" fmla="*/ 2697751 h 4476587"/>
                <a:gd name="connsiteX858" fmla="*/ 2608033 w 5185727"/>
                <a:gd name="connsiteY858" fmla="*/ 2713947 h 4476587"/>
                <a:gd name="connsiteX859" fmla="*/ 2583998 w 5185727"/>
                <a:gd name="connsiteY859" fmla="*/ 2732835 h 4476587"/>
                <a:gd name="connsiteX860" fmla="*/ 2578001 w 5185727"/>
                <a:gd name="connsiteY860" fmla="*/ 2724194 h 4476587"/>
                <a:gd name="connsiteX861" fmla="*/ 2575588 w 5185727"/>
                <a:gd name="connsiteY861" fmla="*/ 2696628 h 4476587"/>
                <a:gd name="connsiteX862" fmla="*/ 2575452 w 5185727"/>
                <a:gd name="connsiteY862" fmla="*/ 2696192 h 4476587"/>
                <a:gd name="connsiteX863" fmla="*/ 2575550 w 5185727"/>
                <a:gd name="connsiteY863" fmla="*/ 2696197 h 4476587"/>
                <a:gd name="connsiteX864" fmla="*/ 67956 w 5185727"/>
                <a:gd name="connsiteY864" fmla="*/ 2666916 h 4476587"/>
                <a:gd name="connsiteX865" fmla="*/ 84200 w 5185727"/>
                <a:gd name="connsiteY865" fmla="*/ 2667294 h 4476587"/>
                <a:gd name="connsiteX866" fmla="*/ 666008 w 5185727"/>
                <a:gd name="connsiteY866" fmla="*/ 2667106 h 4476587"/>
                <a:gd name="connsiteX867" fmla="*/ 688532 w 5185727"/>
                <a:gd name="connsiteY867" fmla="*/ 2676266 h 4476587"/>
                <a:gd name="connsiteX868" fmla="*/ 1038295 w 5185727"/>
                <a:gd name="connsiteY868" fmla="*/ 3030278 h 4476587"/>
                <a:gd name="connsiteX869" fmla="*/ 1046512 w 5185727"/>
                <a:gd name="connsiteY869" fmla="*/ 3050394 h 4476587"/>
                <a:gd name="connsiteX870" fmla="*/ 1046181 w 5185727"/>
                <a:gd name="connsiteY870" fmla="*/ 3309399 h 4476587"/>
                <a:gd name="connsiteX871" fmla="*/ 1054540 w 5185727"/>
                <a:gd name="connsiteY871" fmla="*/ 3330506 h 4476587"/>
                <a:gd name="connsiteX872" fmla="*/ 1052414 w 5185727"/>
                <a:gd name="connsiteY872" fmla="*/ 3396756 h 4476587"/>
                <a:gd name="connsiteX873" fmla="*/ 987345 w 5185727"/>
                <a:gd name="connsiteY873" fmla="*/ 3390571 h 4476587"/>
                <a:gd name="connsiteX874" fmla="*/ 997214 w 5185727"/>
                <a:gd name="connsiteY874" fmla="*/ 3325454 h 4476587"/>
                <a:gd name="connsiteX875" fmla="*/ 1007177 w 5185727"/>
                <a:gd name="connsiteY875" fmla="*/ 3306141 h 4476587"/>
                <a:gd name="connsiteX876" fmla="*/ 1007130 w 5185727"/>
                <a:gd name="connsiteY876" fmla="*/ 3066119 h 4476587"/>
                <a:gd name="connsiteX877" fmla="*/ 1000519 w 5185727"/>
                <a:gd name="connsiteY877" fmla="*/ 3048128 h 4476587"/>
                <a:gd name="connsiteX878" fmla="*/ 672382 w 5185727"/>
                <a:gd name="connsiteY878" fmla="*/ 2716545 h 4476587"/>
                <a:gd name="connsiteX879" fmla="*/ 646459 w 5185727"/>
                <a:gd name="connsiteY879" fmla="*/ 2705968 h 4476587"/>
                <a:gd name="connsiteX880" fmla="*/ 78203 w 5185727"/>
                <a:gd name="connsiteY880" fmla="*/ 2706204 h 4476587"/>
                <a:gd name="connsiteX881" fmla="*/ 54971 w 5185727"/>
                <a:gd name="connsiteY881" fmla="*/ 2701151 h 4476587"/>
                <a:gd name="connsiteX882" fmla="*/ 67956 w 5185727"/>
                <a:gd name="connsiteY882" fmla="*/ 2666916 h 4476587"/>
                <a:gd name="connsiteX883" fmla="*/ 821313 w 5185727"/>
                <a:gd name="connsiteY883" fmla="*/ 2640519 h 4476587"/>
                <a:gd name="connsiteX884" fmla="*/ 814372 w 5185727"/>
                <a:gd name="connsiteY884" fmla="*/ 2646894 h 4476587"/>
                <a:gd name="connsiteX885" fmla="*/ 821503 w 5185727"/>
                <a:gd name="connsiteY885" fmla="*/ 2653977 h 4476587"/>
                <a:gd name="connsiteX886" fmla="*/ 827783 w 5185727"/>
                <a:gd name="connsiteY886" fmla="*/ 2647414 h 4476587"/>
                <a:gd name="connsiteX887" fmla="*/ 821313 w 5185727"/>
                <a:gd name="connsiteY887" fmla="*/ 2640519 h 4476587"/>
                <a:gd name="connsiteX888" fmla="*/ 2597835 w 5185727"/>
                <a:gd name="connsiteY888" fmla="*/ 2633353 h 4476587"/>
                <a:gd name="connsiteX889" fmla="*/ 2607893 w 5185727"/>
                <a:gd name="connsiteY889" fmla="*/ 2636411 h 4476587"/>
                <a:gd name="connsiteX890" fmla="*/ 2609829 w 5185727"/>
                <a:gd name="connsiteY890" fmla="*/ 2666585 h 4476587"/>
                <a:gd name="connsiteX891" fmla="*/ 2603265 w 5185727"/>
                <a:gd name="connsiteY891" fmla="*/ 2670835 h 4476587"/>
                <a:gd name="connsiteX892" fmla="*/ 2599156 w 5185727"/>
                <a:gd name="connsiteY892" fmla="*/ 2667671 h 4476587"/>
                <a:gd name="connsiteX893" fmla="*/ 2589276 w 5185727"/>
                <a:gd name="connsiteY893" fmla="*/ 2666561 h 4476587"/>
                <a:gd name="connsiteX894" fmla="*/ 2580885 w 5185727"/>
                <a:gd name="connsiteY894" fmla="*/ 2662195 h 4476587"/>
                <a:gd name="connsiteX895" fmla="*/ 2589258 w 5185727"/>
                <a:gd name="connsiteY895" fmla="*/ 2666579 h 4476587"/>
                <a:gd name="connsiteX896" fmla="*/ 2599156 w 5185727"/>
                <a:gd name="connsiteY896" fmla="*/ 2667671 h 4476587"/>
                <a:gd name="connsiteX897" fmla="*/ 2603264 w 5185727"/>
                <a:gd name="connsiteY897" fmla="*/ 2670835 h 4476587"/>
                <a:gd name="connsiteX898" fmla="*/ 2599298 w 5185727"/>
                <a:gd name="connsiteY898" fmla="*/ 2670173 h 4476587"/>
                <a:gd name="connsiteX899" fmla="*/ 2577104 w 5185727"/>
                <a:gd name="connsiteY899" fmla="*/ 2666821 h 4476587"/>
                <a:gd name="connsiteX900" fmla="*/ 2578568 w 5185727"/>
                <a:gd name="connsiteY900" fmla="*/ 2634569 h 4476587"/>
                <a:gd name="connsiteX901" fmla="*/ 2579465 w 5185727"/>
                <a:gd name="connsiteY901" fmla="*/ 2642502 h 4476587"/>
                <a:gd name="connsiteX902" fmla="*/ 2580882 w 5185727"/>
                <a:gd name="connsiteY902" fmla="*/ 2662193 h 4476587"/>
                <a:gd name="connsiteX903" fmla="*/ 2580883 w 5185727"/>
                <a:gd name="connsiteY903" fmla="*/ 2662193 h 4476587"/>
                <a:gd name="connsiteX904" fmla="*/ 2579513 w 5185727"/>
                <a:gd name="connsiteY904" fmla="*/ 2642550 h 4476587"/>
                <a:gd name="connsiteX905" fmla="*/ 2578616 w 5185727"/>
                <a:gd name="connsiteY905" fmla="*/ 2634617 h 4476587"/>
                <a:gd name="connsiteX906" fmla="*/ 2583952 w 5185727"/>
                <a:gd name="connsiteY906" fmla="*/ 2634475 h 4476587"/>
                <a:gd name="connsiteX907" fmla="*/ 2597835 w 5185727"/>
                <a:gd name="connsiteY907" fmla="*/ 2633353 h 4476587"/>
                <a:gd name="connsiteX908" fmla="*/ 821721 w 5185727"/>
                <a:gd name="connsiteY908" fmla="*/ 2601698 h 4476587"/>
                <a:gd name="connsiteX909" fmla="*/ 855642 w 5185727"/>
                <a:gd name="connsiteY909" fmla="*/ 2618467 h 4476587"/>
                <a:gd name="connsiteX910" fmla="*/ 869478 w 5185727"/>
                <a:gd name="connsiteY910" fmla="*/ 2624417 h 4476587"/>
                <a:gd name="connsiteX911" fmla="*/ 1002405 w 5185727"/>
                <a:gd name="connsiteY911" fmla="*/ 2622104 h 4476587"/>
                <a:gd name="connsiteX912" fmla="*/ 1018553 w 5185727"/>
                <a:gd name="connsiteY912" fmla="*/ 2632303 h 4476587"/>
                <a:gd name="connsiteX913" fmla="*/ 1045092 w 5185727"/>
                <a:gd name="connsiteY913" fmla="*/ 2688354 h 4476587"/>
                <a:gd name="connsiteX914" fmla="*/ 1063508 w 5185727"/>
                <a:gd name="connsiteY914" fmla="*/ 2699592 h 4476587"/>
                <a:gd name="connsiteX915" fmla="*/ 1831350 w 5185727"/>
                <a:gd name="connsiteY915" fmla="*/ 2699215 h 4476587"/>
                <a:gd name="connsiteX916" fmla="*/ 1856425 w 5185727"/>
                <a:gd name="connsiteY916" fmla="*/ 2708848 h 4476587"/>
                <a:gd name="connsiteX917" fmla="*/ 1964748 w 5185727"/>
                <a:gd name="connsiteY917" fmla="*/ 2809427 h 4476587"/>
                <a:gd name="connsiteX918" fmla="*/ 1981134 w 5185727"/>
                <a:gd name="connsiteY918" fmla="*/ 2816510 h 4476587"/>
                <a:gd name="connsiteX919" fmla="*/ 2030007 w 5185727"/>
                <a:gd name="connsiteY919" fmla="*/ 2863259 h 4476587"/>
                <a:gd name="connsiteX920" fmla="*/ 1980756 w 5185727"/>
                <a:gd name="connsiteY920" fmla="*/ 2906324 h 4476587"/>
                <a:gd name="connsiteX921" fmla="*/ 1940855 w 5185727"/>
                <a:gd name="connsiteY921" fmla="*/ 2852398 h 4476587"/>
                <a:gd name="connsiteX922" fmla="*/ 1933961 w 5185727"/>
                <a:gd name="connsiteY922" fmla="*/ 2834549 h 4476587"/>
                <a:gd name="connsiteX923" fmla="*/ 1840511 w 5185727"/>
                <a:gd name="connsiteY923" fmla="*/ 2747805 h 4476587"/>
                <a:gd name="connsiteX924" fmla="*/ 1815437 w 5185727"/>
                <a:gd name="connsiteY924" fmla="*/ 2738077 h 4476587"/>
                <a:gd name="connsiteX925" fmla="*/ 1427426 w 5185727"/>
                <a:gd name="connsiteY925" fmla="*/ 2738266 h 4476587"/>
                <a:gd name="connsiteX926" fmla="*/ 1038056 w 5185727"/>
                <a:gd name="connsiteY926" fmla="*/ 2738502 h 4476587"/>
                <a:gd name="connsiteX927" fmla="*/ 1019829 w 5185727"/>
                <a:gd name="connsiteY927" fmla="*/ 2727027 h 4476587"/>
                <a:gd name="connsiteX928" fmla="*/ 993196 w 5185727"/>
                <a:gd name="connsiteY928" fmla="*/ 2670977 h 4476587"/>
                <a:gd name="connsiteX929" fmla="*/ 980259 w 5185727"/>
                <a:gd name="connsiteY929" fmla="*/ 2662052 h 4476587"/>
                <a:gd name="connsiteX930" fmla="*/ 870423 w 5185727"/>
                <a:gd name="connsiteY930" fmla="*/ 2664413 h 4476587"/>
                <a:gd name="connsiteX931" fmla="*/ 858807 w 5185727"/>
                <a:gd name="connsiteY931" fmla="*/ 2671590 h 4476587"/>
                <a:gd name="connsiteX932" fmla="*/ 792651 w 5185727"/>
                <a:gd name="connsiteY932" fmla="*/ 2682593 h 4476587"/>
                <a:gd name="connsiteX933" fmla="*/ 787834 w 5185727"/>
                <a:gd name="connsiteY933" fmla="*/ 2616484 h 4476587"/>
                <a:gd name="connsiteX934" fmla="*/ 821721 w 5185727"/>
                <a:gd name="connsiteY934" fmla="*/ 2601698 h 4476587"/>
                <a:gd name="connsiteX935" fmla="*/ 2048659 w 5185727"/>
                <a:gd name="connsiteY935" fmla="*/ 2584940 h 4476587"/>
                <a:gd name="connsiteX936" fmla="*/ 2041151 w 5185727"/>
                <a:gd name="connsiteY936" fmla="*/ 2592260 h 4476587"/>
                <a:gd name="connsiteX937" fmla="*/ 2048565 w 5185727"/>
                <a:gd name="connsiteY937" fmla="*/ 2599202 h 4476587"/>
                <a:gd name="connsiteX938" fmla="*/ 2054798 w 5185727"/>
                <a:gd name="connsiteY938" fmla="*/ 2592071 h 4476587"/>
                <a:gd name="connsiteX939" fmla="*/ 2048659 w 5185727"/>
                <a:gd name="connsiteY939" fmla="*/ 2584940 h 4476587"/>
                <a:gd name="connsiteX940" fmla="*/ 2583044 w 5185727"/>
                <a:gd name="connsiteY940" fmla="*/ 2579440 h 4476587"/>
                <a:gd name="connsiteX941" fmla="*/ 2582033 w 5185727"/>
                <a:gd name="connsiteY941" fmla="*/ 2579735 h 4476587"/>
                <a:gd name="connsiteX942" fmla="*/ 2581771 w 5185727"/>
                <a:gd name="connsiteY942" fmla="*/ 2580840 h 4476587"/>
                <a:gd name="connsiteX943" fmla="*/ 2582033 w 5185727"/>
                <a:gd name="connsiteY943" fmla="*/ 2579735 h 4476587"/>
                <a:gd name="connsiteX944" fmla="*/ 306418 w 5185727"/>
                <a:gd name="connsiteY944" fmla="*/ 2577338 h 4476587"/>
                <a:gd name="connsiteX945" fmla="*/ 299240 w 5185727"/>
                <a:gd name="connsiteY945" fmla="*/ 2583478 h 4476587"/>
                <a:gd name="connsiteX946" fmla="*/ 305757 w 5185727"/>
                <a:gd name="connsiteY946" fmla="*/ 2590797 h 4476587"/>
                <a:gd name="connsiteX947" fmla="*/ 312746 w 5185727"/>
                <a:gd name="connsiteY947" fmla="*/ 2584469 h 4476587"/>
                <a:gd name="connsiteX948" fmla="*/ 306418 w 5185727"/>
                <a:gd name="connsiteY948" fmla="*/ 2577338 h 4476587"/>
                <a:gd name="connsiteX949" fmla="*/ 2608270 w 5185727"/>
                <a:gd name="connsiteY949" fmla="*/ 2572428 h 4476587"/>
                <a:gd name="connsiteX950" fmla="*/ 2607278 w 5185727"/>
                <a:gd name="connsiteY950" fmla="*/ 2605907 h 4476587"/>
                <a:gd name="connsiteX951" fmla="*/ 2575593 w 5185727"/>
                <a:gd name="connsiteY951" fmla="*/ 2608976 h 4476587"/>
                <a:gd name="connsiteX952" fmla="*/ 2575594 w 5185727"/>
                <a:gd name="connsiteY952" fmla="*/ 2608973 h 4476587"/>
                <a:gd name="connsiteX953" fmla="*/ 2575546 w 5185727"/>
                <a:gd name="connsiteY953" fmla="*/ 2606332 h 4476587"/>
                <a:gd name="connsiteX954" fmla="*/ 2608270 w 5185727"/>
                <a:gd name="connsiteY954" fmla="*/ 2572428 h 4476587"/>
                <a:gd name="connsiteX955" fmla="*/ 947582 w 5185727"/>
                <a:gd name="connsiteY955" fmla="*/ 2521382 h 4476587"/>
                <a:gd name="connsiteX956" fmla="*/ 940830 w 5185727"/>
                <a:gd name="connsiteY956" fmla="*/ 2528418 h 4476587"/>
                <a:gd name="connsiteX957" fmla="*/ 947724 w 5185727"/>
                <a:gd name="connsiteY957" fmla="*/ 2534982 h 4476587"/>
                <a:gd name="connsiteX958" fmla="*/ 954901 w 5185727"/>
                <a:gd name="connsiteY958" fmla="*/ 2528276 h 4476587"/>
                <a:gd name="connsiteX959" fmla="*/ 947582 w 5185727"/>
                <a:gd name="connsiteY959" fmla="*/ 2521382 h 4476587"/>
                <a:gd name="connsiteX960" fmla="*/ 2575452 w 5185727"/>
                <a:gd name="connsiteY960" fmla="*/ 2507169 h 4476587"/>
                <a:gd name="connsiteX961" fmla="*/ 2575499 w 5185727"/>
                <a:gd name="connsiteY961" fmla="*/ 2545984 h 4476587"/>
                <a:gd name="connsiteX962" fmla="*/ 2575452 w 5185727"/>
                <a:gd name="connsiteY962" fmla="*/ 2507169 h 4476587"/>
                <a:gd name="connsiteX963" fmla="*/ 2575452 w 5185727"/>
                <a:gd name="connsiteY963" fmla="*/ 2507169 h 4476587"/>
                <a:gd name="connsiteX964" fmla="*/ 2580835 w 5185727"/>
                <a:gd name="connsiteY964" fmla="*/ 2507500 h 4476587"/>
                <a:gd name="connsiteX965" fmla="*/ 2608884 w 5185727"/>
                <a:gd name="connsiteY965" fmla="*/ 2537956 h 4476587"/>
                <a:gd name="connsiteX966" fmla="*/ 2601092 w 5185727"/>
                <a:gd name="connsiteY966" fmla="*/ 2545559 h 4476587"/>
                <a:gd name="connsiteX967" fmla="*/ 2575499 w 5185727"/>
                <a:gd name="connsiteY967" fmla="*/ 2545984 h 4476587"/>
                <a:gd name="connsiteX968" fmla="*/ 2575452 w 5185727"/>
                <a:gd name="connsiteY968" fmla="*/ 2507169 h 4476587"/>
                <a:gd name="connsiteX969" fmla="*/ 195731 w 5185727"/>
                <a:gd name="connsiteY969" fmla="*/ 2489792 h 4476587"/>
                <a:gd name="connsiteX970" fmla="*/ 188365 w 5185727"/>
                <a:gd name="connsiteY970" fmla="*/ 2496213 h 4476587"/>
                <a:gd name="connsiteX971" fmla="*/ 195873 w 5185727"/>
                <a:gd name="connsiteY971" fmla="*/ 2503817 h 4476587"/>
                <a:gd name="connsiteX972" fmla="*/ 202626 w 5185727"/>
                <a:gd name="connsiteY972" fmla="*/ 2496403 h 4476587"/>
                <a:gd name="connsiteX973" fmla="*/ 195731 w 5185727"/>
                <a:gd name="connsiteY973" fmla="*/ 2489792 h 4476587"/>
                <a:gd name="connsiteX974" fmla="*/ 943509 w 5185727"/>
                <a:gd name="connsiteY974" fmla="*/ 2482944 h 4476587"/>
                <a:gd name="connsiteX975" fmla="*/ 976622 w 5185727"/>
                <a:gd name="connsiteY975" fmla="*/ 2494372 h 4476587"/>
                <a:gd name="connsiteX976" fmla="*/ 1003963 w 5185727"/>
                <a:gd name="connsiteY976" fmla="*/ 2504477 h 4476587"/>
                <a:gd name="connsiteX977" fmla="*/ 1053309 w 5185727"/>
                <a:gd name="connsiteY977" fmla="*/ 2506508 h 4476587"/>
                <a:gd name="connsiteX978" fmla="*/ 1084286 w 5185727"/>
                <a:gd name="connsiteY978" fmla="*/ 2543434 h 4476587"/>
                <a:gd name="connsiteX979" fmla="*/ 1122486 w 5185727"/>
                <a:gd name="connsiteY979" fmla="*/ 2592637 h 4476587"/>
                <a:gd name="connsiteX980" fmla="*/ 1142792 w 5185727"/>
                <a:gd name="connsiteY980" fmla="*/ 2602129 h 4476587"/>
                <a:gd name="connsiteX981" fmla="*/ 1864499 w 5185727"/>
                <a:gd name="connsiteY981" fmla="*/ 2601751 h 4476587"/>
                <a:gd name="connsiteX982" fmla="*/ 1888393 w 5185727"/>
                <a:gd name="connsiteY982" fmla="*/ 2611148 h 4476587"/>
                <a:gd name="connsiteX983" fmla="*/ 2020044 w 5185727"/>
                <a:gd name="connsiteY983" fmla="*/ 2734441 h 4476587"/>
                <a:gd name="connsiteX984" fmla="*/ 2036807 w 5185727"/>
                <a:gd name="connsiteY984" fmla="*/ 2741147 h 4476587"/>
                <a:gd name="connsiteX985" fmla="*/ 2118216 w 5185727"/>
                <a:gd name="connsiteY985" fmla="*/ 2741147 h 4476587"/>
                <a:gd name="connsiteX986" fmla="*/ 2135687 w 5185727"/>
                <a:gd name="connsiteY986" fmla="*/ 2733780 h 4476587"/>
                <a:gd name="connsiteX987" fmla="*/ 2184371 w 5185727"/>
                <a:gd name="connsiteY987" fmla="*/ 2724336 h 4476587"/>
                <a:gd name="connsiteX988" fmla="*/ 2211995 w 5185727"/>
                <a:gd name="connsiteY988" fmla="*/ 2766834 h 4476587"/>
                <a:gd name="connsiteX989" fmla="*/ 2178941 w 5185727"/>
                <a:gd name="connsiteY989" fmla="*/ 2809380 h 4476587"/>
                <a:gd name="connsiteX990" fmla="*/ 2129690 w 5185727"/>
                <a:gd name="connsiteY990" fmla="*/ 2790822 h 4476587"/>
                <a:gd name="connsiteX991" fmla="*/ 2111510 w 5185727"/>
                <a:gd name="connsiteY991" fmla="*/ 2781095 h 4476587"/>
                <a:gd name="connsiteX992" fmla="*/ 2023349 w 5185727"/>
                <a:gd name="connsiteY992" fmla="*/ 2781426 h 4476587"/>
                <a:gd name="connsiteX993" fmla="*/ 2004367 w 5185727"/>
                <a:gd name="connsiteY993" fmla="*/ 2773776 h 4476587"/>
                <a:gd name="connsiteX994" fmla="*/ 1870496 w 5185727"/>
                <a:gd name="connsiteY994" fmla="*/ 2648878 h 4476587"/>
                <a:gd name="connsiteX995" fmla="*/ 1848869 w 5185727"/>
                <a:gd name="connsiteY995" fmla="*/ 2640614 h 4476587"/>
                <a:gd name="connsiteX996" fmla="*/ 1124470 w 5185727"/>
                <a:gd name="connsiteY996" fmla="*/ 2640992 h 4476587"/>
                <a:gd name="connsiteX997" fmla="*/ 1101663 w 5185727"/>
                <a:gd name="connsiteY997" fmla="*/ 2630509 h 4476587"/>
                <a:gd name="connsiteX998" fmla="*/ 1041126 w 5185727"/>
                <a:gd name="connsiteY998" fmla="*/ 2552312 h 4476587"/>
                <a:gd name="connsiteX999" fmla="*/ 1022096 w 5185727"/>
                <a:gd name="connsiteY999" fmla="*/ 2542868 h 4476587"/>
                <a:gd name="connsiteX1000" fmla="*/ 1004482 w 5185727"/>
                <a:gd name="connsiteY1000" fmla="*/ 2542914 h 4476587"/>
                <a:gd name="connsiteX1001" fmla="*/ 985169 w 5185727"/>
                <a:gd name="connsiteY1001" fmla="*/ 2552925 h 4476587"/>
                <a:gd name="connsiteX1002" fmla="*/ 921280 w 5185727"/>
                <a:gd name="connsiteY1002" fmla="*/ 2565156 h 4476587"/>
                <a:gd name="connsiteX1003" fmla="*/ 912024 w 5185727"/>
                <a:gd name="connsiteY1003" fmla="*/ 2500558 h 4476587"/>
                <a:gd name="connsiteX1004" fmla="*/ 943509 w 5185727"/>
                <a:gd name="connsiteY1004" fmla="*/ 2482944 h 4476587"/>
                <a:gd name="connsiteX1005" fmla="*/ 543891 w 5185727"/>
                <a:gd name="connsiteY1005" fmla="*/ 2482378 h 4476587"/>
                <a:gd name="connsiteX1006" fmla="*/ 537280 w 5185727"/>
                <a:gd name="connsiteY1006" fmla="*/ 2488989 h 4476587"/>
                <a:gd name="connsiteX1007" fmla="*/ 543845 w 5185727"/>
                <a:gd name="connsiteY1007" fmla="*/ 2495836 h 4476587"/>
                <a:gd name="connsiteX1008" fmla="*/ 551068 w 5185727"/>
                <a:gd name="connsiteY1008" fmla="*/ 2488564 h 4476587"/>
                <a:gd name="connsiteX1009" fmla="*/ 543891 w 5185727"/>
                <a:gd name="connsiteY1009" fmla="*/ 2482378 h 4476587"/>
                <a:gd name="connsiteX1010" fmla="*/ 661051 w 5185727"/>
                <a:gd name="connsiteY1010" fmla="*/ 2476995 h 4476587"/>
                <a:gd name="connsiteX1011" fmla="*/ 654157 w 5185727"/>
                <a:gd name="connsiteY1011" fmla="*/ 2483606 h 4476587"/>
                <a:gd name="connsiteX1012" fmla="*/ 660626 w 5185727"/>
                <a:gd name="connsiteY1012" fmla="*/ 2490642 h 4476587"/>
                <a:gd name="connsiteX1013" fmla="*/ 667709 w 5185727"/>
                <a:gd name="connsiteY1013" fmla="*/ 2483984 h 4476587"/>
                <a:gd name="connsiteX1014" fmla="*/ 661051 w 5185727"/>
                <a:gd name="connsiteY1014" fmla="*/ 2476995 h 4476587"/>
                <a:gd name="connsiteX1015" fmla="*/ 4104215 w 5185727"/>
                <a:gd name="connsiteY1015" fmla="*/ 2461600 h 4476587"/>
                <a:gd name="connsiteX1016" fmla="*/ 4095716 w 5185727"/>
                <a:gd name="connsiteY1016" fmla="*/ 2467786 h 4476587"/>
                <a:gd name="connsiteX1017" fmla="*/ 4101665 w 5185727"/>
                <a:gd name="connsiteY1017" fmla="*/ 2474965 h 4476587"/>
                <a:gd name="connsiteX1018" fmla="*/ 4109740 w 5185727"/>
                <a:gd name="connsiteY1018" fmla="*/ 2468070 h 4476587"/>
                <a:gd name="connsiteX1019" fmla="*/ 4104215 w 5185727"/>
                <a:gd name="connsiteY1019" fmla="*/ 2461600 h 4476587"/>
                <a:gd name="connsiteX1020" fmla="*/ 195212 w 5185727"/>
                <a:gd name="connsiteY1020" fmla="*/ 2451354 h 4476587"/>
                <a:gd name="connsiteX1021" fmla="*/ 240780 w 5185727"/>
                <a:gd name="connsiteY1021" fmla="*/ 2496875 h 4476587"/>
                <a:gd name="connsiteX1022" fmla="*/ 194976 w 5185727"/>
                <a:gd name="connsiteY1022" fmla="*/ 2542349 h 4476587"/>
                <a:gd name="connsiteX1023" fmla="*/ 149833 w 5185727"/>
                <a:gd name="connsiteY1023" fmla="*/ 2495978 h 4476587"/>
                <a:gd name="connsiteX1024" fmla="*/ 195212 w 5185727"/>
                <a:gd name="connsiteY1024" fmla="*/ 2451354 h 4476587"/>
                <a:gd name="connsiteX1025" fmla="*/ 2607798 w 5185727"/>
                <a:gd name="connsiteY1025" fmla="*/ 2442287 h 4476587"/>
                <a:gd name="connsiteX1026" fmla="*/ 2593820 w 5185727"/>
                <a:gd name="connsiteY1026" fmla="*/ 2446159 h 4476587"/>
                <a:gd name="connsiteX1027" fmla="*/ 2581985 w 5185727"/>
                <a:gd name="connsiteY1027" fmla="*/ 2449559 h 4476587"/>
                <a:gd name="connsiteX1028" fmla="*/ 2581976 w 5185727"/>
                <a:gd name="connsiteY1028" fmla="*/ 2449600 h 4476587"/>
                <a:gd name="connsiteX1029" fmla="*/ 2593820 w 5185727"/>
                <a:gd name="connsiteY1029" fmla="*/ 2446207 h 4476587"/>
                <a:gd name="connsiteX1030" fmla="*/ 2607797 w 5185727"/>
                <a:gd name="connsiteY1030" fmla="*/ 2442382 h 4476587"/>
                <a:gd name="connsiteX1031" fmla="*/ 2607136 w 5185727"/>
                <a:gd name="connsiteY1031" fmla="*/ 2475059 h 4476587"/>
                <a:gd name="connsiteX1032" fmla="*/ 2575593 w 5185727"/>
                <a:gd name="connsiteY1032" fmla="*/ 2478458 h 4476587"/>
                <a:gd name="connsiteX1033" fmla="*/ 2579323 w 5185727"/>
                <a:gd name="connsiteY1033" fmla="*/ 2461648 h 4476587"/>
                <a:gd name="connsiteX1034" fmla="*/ 2580115 w 5185727"/>
                <a:gd name="connsiteY1034" fmla="*/ 2458018 h 4476587"/>
                <a:gd name="connsiteX1035" fmla="*/ 2579323 w 5185727"/>
                <a:gd name="connsiteY1035" fmla="*/ 2461600 h 4476587"/>
                <a:gd name="connsiteX1036" fmla="*/ 2575593 w 5185727"/>
                <a:gd name="connsiteY1036" fmla="*/ 2478411 h 4476587"/>
                <a:gd name="connsiteX1037" fmla="*/ 2575499 w 5185727"/>
                <a:gd name="connsiteY1037" fmla="*/ 2475720 h 4476587"/>
                <a:gd name="connsiteX1038" fmla="*/ 2607798 w 5185727"/>
                <a:gd name="connsiteY1038" fmla="*/ 2442287 h 4476587"/>
                <a:gd name="connsiteX1039" fmla="*/ 4110873 w 5185727"/>
                <a:gd name="connsiteY1039" fmla="*/ 2423540 h 4476587"/>
                <a:gd name="connsiteX1040" fmla="*/ 4146477 w 5185727"/>
                <a:gd name="connsiteY1040" fmla="*/ 2474114 h 4476587"/>
                <a:gd name="connsiteX1041" fmla="*/ 4163005 w 5185727"/>
                <a:gd name="connsiteY1041" fmla="*/ 2514110 h 4476587"/>
                <a:gd name="connsiteX1042" fmla="*/ 4178115 w 5185727"/>
                <a:gd name="connsiteY1042" fmla="*/ 2514960 h 4476587"/>
                <a:gd name="connsiteX1043" fmla="*/ 4231002 w 5185727"/>
                <a:gd name="connsiteY1043" fmla="*/ 2504194 h 4476587"/>
                <a:gd name="connsiteX1044" fmla="*/ 4248191 w 5185727"/>
                <a:gd name="connsiteY1044" fmla="*/ 2510002 h 4476587"/>
                <a:gd name="connsiteX1045" fmla="*/ 4376205 w 5185727"/>
                <a:gd name="connsiteY1045" fmla="*/ 2655535 h 4476587"/>
                <a:gd name="connsiteX1046" fmla="*/ 4460163 w 5185727"/>
                <a:gd name="connsiteY1046" fmla="*/ 2751393 h 4476587"/>
                <a:gd name="connsiteX1047" fmla="*/ 4475557 w 5185727"/>
                <a:gd name="connsiteY1047" fmla="*/ 2757106 h 4476587"/>
                <a:gd name="connsiteX1048" fmla="*/ 4647817 w 5185727"/>
                <a:gd name="connsiteY1048" fmla="*/ 2757060 h 4476587"/>
                <a:gd name="connsiteX1049" fmla="*/ 4666801 w 5185727"/>
                <a:gd name="connsiteY1049" fmla="*/ 2757626 h 4476587"/>
                <a:gd name="connsiteX1050" fmla="*/ 4677236 w 5185727"/>
                <a:gd name="connsiteY1050" fmla="*/ 2784070 h 4476587"/>
                <a:gd name="connsiteX1051" fmla="*/ 4650462 w 5185727"/>
                <a:gd name="connsiteY1051" fmla="*/ 2797245 h 4476587"/>
                <a:gd name="connsiteX1052" fmla="*/ 4622649 w 5185727"/>
                <a:gd name="connsiteY1052" fmla="*/ 2798991 h 4476587"/>
                <a:gd name="connsiteX1053" fmla="*/ 4606735 w 5185727"/>
                <a:gd name="connsiteY1053" fmla="*/ 2797291 h 4476587"/>
                <a:gd name="connsiteX1054" fmla="*/ 4458888 w 5185727"/>
                <a:gd name="connsiteY1054" fmla="*/ 2797385 h 4476587"/>
                <a:gd name="connsiteX1055" fmla="*/ 4440425 w 5185727"/>
                <a:gd name="connsiteY1055" fmla="*/ 2788886 h 4476587"/>
                <a:gd name="connsiteX1056" fmla="*/ 4232938 w 5185727"/>
                <a:gd name="connsiteY1056" fmla="*/ 2552547 h 4476587"/>
                <a:gd name="connsiteX1057" fmla="*/ 4216883 w 5185727"/>
                <a:gd name="connsiteY1057" fmla="*/ 2547447 h 4476587"/>
                <a:gd name="connsiteX1058" fmla="*/ 4162674 w 5185727"/>
                <a:gd name="connsiteY1058" fmla="*/ 2558639 h 4476587"/>
                <a:gd name="connsiteX1059" fmla="*/ 4143833 w 5185727"/>
                <a:gd name="connsiteY1059" fmla="*/ 2552689 h 4476587"/>
                <a:gd name="connsiteX1060" fmla="*/ 4128958 w 5185727"/>
                <a:gd name="connsiteY1060" fmla="*/ 2535123 h 4476587"/>
                <a:gd name="connsiteX1061" fmla="*/ 4091418 w 5185727"/>
                <a:gd name="connsiteY1061" fmla="*/ 2511465 h 4476587"/>
                <a:gd name="connsiteX1062" fmla="*/ 4057986 w 5185727"/>
                <a:gd name="connsiteY1062" fmla="*/ 2460703 h 4476587"/>
                <a:gd name="connsiteX1063" fmla="*/ 4110873 w 5185727"/>
                <a:gd name="connsiteY1063" fmla="*/ 2423540 h 4476587"/>
                <a:gd name="connsiteX1064" fmla="*/ 44342 w 5185727"/>
                <a:gd name="connsiteY1064" fmla="*/ 2394925 h 4476587"/>
                <a:gd name="connsiteX1065" fmla="*/ 38298 w 5185727"/>
                <a:gd name="connsiteY1065" fmla="*/ 2402197 h 4476587"/>
                <a:gd name="connsiteX1066" fmla="*/ 45097 w 5185727"/>
                <a:gd name="connsiteY1066" fmla="*/ 2409091 h 4476587"/>
                <a:gd name="connsiteX1067" fmla="*/ 51850 w 5185727"/>
                <a:gd name="connsiteY1067" fmla="*/ 2402056 h 4476587"/>
                <a:gd name="connsiteX1068" fmla="*/ 44342 w 5185727"/>
                <a:gd name="connsiteY1068" fmla="*/ 2394925 h 4476587"/>
                <a:gd name="connsiteX1069" fmla="*/ 4340601 w 5185727"/>
                <a:gd name="connsiteY1069" fmla="*/ 2390676 h 4476587"/>
                <a:gd name="connsiteX1070" fmla="*/ 4333660 w 5185727"/>
                <a:gd name="connsiteY1070" fmla="*/ 2397050 h 4476587"/>
                <a:gd name="connsiteX1071" fmla="*/ 4339940 w 5185727"/>
                <a:gd name="connsiteY1071" fmla="*/ 2404229 h 4476587"/>
                <a:gd name="connsiteX1072" fmla="*/ 4347023 w 5185727"/>
                <a:gd name="connsiteY1072" fmla="*/ 2397570 h 4476587"/>
                <a:gd name="connsiteX1073" fmla="*/ 4340601 w 5185727"/>
                <a:gd name="connsiteY1073" fmla="*/ 2390676 h 4476587"/>
                <a:gd name="connsiteX1074" fmla="*/ 868862 w 5185727"/>
                <a:gd name="connsiteY1074" fmla="*/ 2387181 h 4476587"/>
                <a:gd name="connsiteX1075" fmla="*/ 861449 w 5185727"/>
                <a:gd name="connsiteY1075" fmla="*/ 2393131 h 4476587"/>
                <a:gd name="connsiteX1076" fmla="*/ 868721 w 5185727"/>
                <a:gd name="connsiteY1076" fmla="*/ 2400828 h 4476587"/>
                <a:gd name="connsiteX1077" fmla="*/ 875662 w 5185727"/>
                <a:gd name="connsiteY1077" fmla="*/ 2393603 h 4476587"/>
                <a:gd name="connsiteX1078" fmla="*/ 868862 w 5185727"/>
                <a:gd name="connsiteY1078" fmla="*/ 2387181 h 4476587"/>
                <a:gd name="connsiteX1079" fmla="*/ 1195243 w 5185727"/>
                <a:gd name="connsiteY1079" fmla="*/ 2377642 h 4476587"/>
                <a:gd name="connsiteX1080" fmla="*/ 1195243 w 5185727"/>
                <a:gd name="connsiteY1080" fmla="*/ 2377643 h 4476587"/>
                <a:gd name="connsiteX1081" fmla="*/ 1195568 w 5185727"/>
                <a:gd name="connsiteY1081" fmla="*/ 2387937 h 4476587"/>
                <a:gd name="connsiteX1082" fmla="*/ 1189272 w 5185727"/>
                <a:gd name="connsiteY1082" fmla="*/ 2396152 h 4476587"/>
                <a:gd name="connsiteX1083" fmla="*/ 1195586 w 5185727"/>
                <a:gd name="connsiteY1083" fmla="*/ 2387936 h 4476587"/>
                <a:gd name="connsiteX1084" fmla="*/ 1580564 w 5185727"/>
                <a:gd name="connsiteY1084" fmla="*/ 2377639 h 4476587"/>
                <a:gd name="connsiteX1085" fmla="*/ 1580563 w 5185727"/>
                <a:gd name="connsiteY1085" fmla="*/ 2377643 h 4476587"/>
                <a:gd name="connsiteX1086" fmla="*/ 1580898 w 5185727"/>
                <a:gd name="connsiteY1086" fmla="*/ 2387897 h 4476587"/>
                <a:gd name="connsiteX1087" fmla="*/ 1580899 w 5185727"/>
                <a:gd name="connsiteY1087" fmla="*/ 2387896 h 4476587"/>
                <a:gd name="connsiteX1088" fmla="*/ 2450553 w 5185727"/>
                <a:gd name="connsiteY1088" fmla="*/ 2374810 h 4476587"/>
                <a:gd name="connsiteX1089" fmla="*/ 2454945 w 5185727"/>
                <a:gd name="connsiteY1089" fmla="*/ 2395446 h 4476587"/>
                <a:gd name="connsiteX1090" fmla="*/ 2454992 w 5185727"/>
                <a:gd name="connsiteY1090" fmla="*/ 2895652 h 4476587"/>
                <a:gd name="connsiteX1091" fmla="*/ 2452165 w 5185727"/>
                <a:gd name="connsiteY1091" fmla="*/ 2915455 h 4476587"/>
                <a:gd name="connsiteX1092" fmla="*/ 2448841 w 5185727"/>
                <a:gd name="connsiteY1092" fmla="*/ 2915979 h 4476587"/>
                <a:gd name="connsiteX1093" fmla="*/ 2450503 w 5185727"/>
                <a:gd name="connsiteY1093" fmla="*/ 2910707 h 4476587"/>
                <a:gd name="connsiteX1094" fmla="*/ 2450601 w 5185727"/>
                <a:gd name="connsiteY1094" fmla="*/ 2899241 h 4476587"/>
                <a:gd name="connsiteX1095" fmla="*/ 2450553 w 5185727"/>
                <a:gd name="connsiteY1095" fmla="*/ 2374810 h 4476587"/>
                <a:gd name="connsiteX1096" fmla="*/ 2377267 w 5185727"/>
                <a:gd name="connsiteY1096" fmla="*/ 2374668 h 4476587"/>
                <a:gd name="connsiteX1097" fmla="*/ 2450506 w 5185727"/>
                <a:gd name="connsiteY1097" fmla="*/ 2374809 h 4476587"/>
                <a:gd name="connsiteX1098" fmla="*/ 2450554 w 5185727"/>
                <a:gd name="connsiteY1098" fmla="*/ 2899288 h 4476587"/>
                <a:gd name="connsiteX1099" fmla="*/ 2450463 w 5185727"/>
                <a:gd name="connsiteY1099" fmla="*/ 2910754 h 4476587"/>
                <a:gd name="connsiteX1100" fmla="*/ 2448826 w 5185727"/>
                <a:gd name="connsiteY1100" fmla="*/ 2915982 h 4476587"/>
                <a:gd name="connsiteX1101" fmla="*/ 2448841 w 5185727"/>
                <a:gd name="connsiteY1101" fmla="*/ 2915979 h 4476587"/>
                <a:gd name="connsiteX1102" fmla="*/ 2448824 w 5185727"/>
                <a:gd name="connsiteY1102" fmla="*/ 2916034 h 4476587"/>
                <a:gd name="connsiteX1103" fmla="*/ 2448809 w 5185727"/>
                <a:gd name="connsiteY1103" fmla="*/ 2916035 h 4476587"/>
                <a:gd name="connsiteX1104" fmla="*/ 2448795 w 5185727"/>
                <a:gd name="connsiteY1104" fmla="*/ 2916081 h 4476587"/>
                <a:gd name="connsiteX1105" fmla="*/ 2447502 w 5185727"/>
                <a:gd name="connsiteY1105" fmla="*/ 2916190 h 4476587"/>
                <a:gd name="connsiteX1106" fmla="*/ 2432799 w 5185727"/>
                <a:gd name="connsiteY1106" fmla="*/ 2918507 h 4476587"/>
                <a:gd name="connsiteX1107" fmla="*/ 2423743 w 5185727"/>
                <a:gd name="connsiteY1107" fmla="*/ 2919422 h 4476587"/>
                <a:gd name="connsiteX1108" fmla="*/ 2423402 w 5185727"/>
                <a:gd name="connsiteY1108" fmla="*/ 2919499 h 4476587"/>
                <a:gd name="connsiteX1109" fmla="*/ 2370751 w 5185727"/>
                <a:gd name="connsiteY1109" fmla="*/ 2917420 h 4476587"/>
                <a:gd name="connsiteX1110" fmla="*/ 2323153 w 5185727"/>
                <a:gd name="connsiteY1110" fmla="*/ 2859056 h 4476587"/>
                <a:gd name="connsiteX1111" fmla="*/ 2323199 w 5185727"/>
                <a:gd name="connsiteY1111" fmla="*/ 2810230 h 4476587"/>
                <a:gd name="connsiteX1112" fmla="*/ 2311489 w 5185727"/>
                <a:gd name="connsiteY1112" fmla="*/ 2798331 h 4476587"/>
                <a:gd name="connsiteX1113" fmla="*/ 2298645 w 5185727"/>
                <a:gd name="connsiteY1113" fmla="*/ 2785015 h 4476587"/>
                <a:gd name="connsiteX1114" fmla="*/ 2298645 w 5185727"/>
                <a:gd name="connsiteY1114" fmla="*/ 2776892 h 4476587"/>
                <a:gd name="connsiteX1115" fmla="*/ 2313425 w 5185727"/>
                <a:gd name="connsiteY1115" fmla="*/ 2760884 h 4476587"/>
                <a:gd name="connsiteX1116" fmla="*/ 2323058 w 5185727"/>
                <a:gd name="connsiteY1116" fmla="*/ 2747002 h 4476587"/>
                <a:gd name="connsiteX1117" fmla="*/ 2312575 w 5185727"/>
                <a:gd name="connsiteY1117" fmla="*/ 2735480 h 4476587"/>
                <a:gd name="connsiteX1118" fmla="*/ 2298550 w 5185727"/>
                <a:gd name="connsiteY1118" fmla="*/ 2720605 h 4476587"/>
                <a:gd name="connsiteX1119" fmla="*/ 2298550 w 5185727"/>
                <a:gd name="connsiteY1119" fmla="*/ 2711115 h 4476587"/>
                <a:gd name="connsiteX1120" fmla="*/ 2311348 w 5185727"/>
                <a:gd name="connsiteY1120" fmla="*/ 2697656 h 4476587"/>
                <a:gd name="connsiteX1121" fmla="*/ 2323199 w 5185727"/>
                <a:gd name="connsiteY1121" fmla="*/ 2684482 h 4476587"/>
                <a:gd name="connsiteX1122" fmla="*/ 2311253 w 5185727"/>
                <a:gd name="connsiteY1122" fmla="*/ 2672818 h 4476587"/>
                <a:gd name="connsiteX1123" fmla="*/ 2298504 w 5185727"/>
                <a:gd name="connsiteY1123" fmla="*/ 2660683 h 4476587"/>
                <a:gd name="connsiteX1124" fmla="*/ 2298504 w 5185727"/>
                <a:gd name="connsiteY1124" fmla="*/ 2648500 h 4476587"/>
                <a:gd name="connsiteX1125" fmla="*/ 2312433 w 5185727"/>
                <a:gd name="connsiteY1125" fmla="*/ 2634900 h 4476587"/>
                <a:gd name="connsiteX1126" fmla="*/ 2323011 w 5185727"/>
                <a:gd name="connsiteY1126" fmla="*/ 2621962 h 4476587"/>
                <a:gd name="connsiteX1127" fmla="*/ 2311772 w 5185727"/>
                <a:gd name="connsiteY1127" fmla="*/ 2609401 h 4476587"/>
                <a:gd name="connsiteX1128" fmla="*/ 2298409 w 5185727"/>
                <a:gd name="connsiteY1128" fmla="*/ 2596416 h 4476587"/>
                <a:gd name="connsiteX1129" fmla="*/ 2298409 w 5185727"/>
                <a:gd name="connsiteY1129" fmla="*/ 2584233 h 4476587"/>
                <a:gd name="connsiteX1130" fmla="*/ 2311064 w 5185727"/>
                <a:gd name="connsiteY1130" fmla="*/ 2572191 h 4476587"/>
                <a:gd name="connsiteX1131" fmla="*/ 2322963 w 5185727"/>
                <a:gd name="connsiteY1131" fmla="*/ 2558876 h 4476587"/>
                <a:gd name="connsiteX1132" fmla="*/ 2310545 w 5185727"/>
                <a:gd name="connsiteY1132" fmla="*/ 2546032 h 4476587"/>
                <a:gd name="connsiteX1133" fmla="*/ 2298409 w 5185727"/>
                <a:gd name="connsiteY1133" fmla="*/ 2533470 h 4476587"/>
                <a:gd name="connsiteX1134" fmla="*/ 2298409 w 5185727"/>
                <a:gd name="connsiteY1134" fmla="*/ 2525348 h 4476587"/>
                <a:gd name="connsiteX1135" fmla="*/ 2313661 w 5185727"/>
                <a:gd name="connsiteY1135" fmla="*/ 2508396 h 4476587"/>
                <a:gd name="connsiteX1136" fmla="*/ 2322161 w 5185727"/>
                <a:gd name="connsiteY1136" fmla="*/ 2489650 h 4476587"/>
                <a:gd name="connsiteX1137" fmla="*/ 2313048 w 5185727"/>
                <a:gd name="connsiteY1137" fmla="*/ 2479498 h 4476587"/>
                <a:gd name="connsiteX1138" fmla="*/ 2298125 w 5185727"/>
                <a:gd name="connsiteY1138" fmla="*/ 2463868 h 4476587"/>
                <a:gd name="connsiteX1139" fmla="*/ 2298079 w 5185727"/>
                <a:gd name="connsiteY1139" fmla="*/ 2451685 h 4476587"/>
                <a:gd name="connsiteX1140" fmla="*/ 2307664 w 5185727"/>
                <a:gd name="connsiteY1140" fmla="*/ 2442052 h 4476587"/>
                <a:gd name="connsiteX1141" fmla="*/ 2323011 w 5185727"/>
                <a:gd name="connsiteY1141" fmla="*/ 2427414 h 4476587"/>
                <a:gd name="connsiteX1142" fmla="*/ 2377267 w 5185727"/>
                <a:gd name="connsiteY1142" fmla="*/ 2374668 h 4476587"/>
                <a:gd name="connsiteX1143" fmla="*/ 1208229 w 5185727"/>
                <a:gd name="connsiteY1143" fmla="*/ 2364751 h 4476587"/>
                <a:gd name="connsiteX1144" fmla="*/ 1198354 w 5185727"/>
                <a:gd name="connsiteY1144" fmla="*/ 2367727 h 4476587"/>
                <a:gd name="connsiteX1145" fmla="*/ 1195290 w 5185727"/>
                <a:gd name="connsiteY1145" fmla="*/ 2377493 h 4476587"/>
                <a:gd name="connsiteX1146" fmla="*/ 1198354 w 5185727"/>
                <a:gd name="connsiteY1146" fmla="*/ 2367744 h 4476587"/>
                <a:gd name="connsiteX1147" fmla="*/ 1208229 w 5185727"/>
                <a:gd name="connsiteY1147" fmla="*/ 2364751 h 4476587"/>
                <a:gd name="connsiteX1148" fmla="*/ 1270182 w 5185727"/>
                <a:gd name="connsiteY1148" fmla="*/ 2363712 h 4476587"/>
                <a:gd name="connsiteX1149" fmla="*/ 1316458 w 5185727"/>
                <a:gd name="connsiteY1149" fmla="*/ 2363712 h 4476587"/>
                <a:gd name="connsiteX1150" fmla="*/ 1314238 w 5185727"/>
                <a:gd name="connsiteY1150" fmla="*/ 2397381 h 4476587"/>
                <a:gd name="connsiteX1151" fmla="*/ 1279153 w 5185727"/>
                <a:gd name="connsiteY1151" fmla="*/ 2399694 h 4476587"/>
                <a:gd name="connsiteX1152" fmla="*/ 1270087 w 5185727"/>
                <a:gd name="connsiteY1152" fmla="*/ 2390675 h 4476587"/>
                <a:gd name="connsiteX1153" fmla="*/ 1270182 w 5185727"/>
                <a:gd name="connsiteY1153" fmla="*/ 2363712 h 4476587"/>
                <a:gd name="connsiteX1154" fmla="*/ 1422279 w 5185727"/>
                <a:gd name="connsiteY1154" fmla="*/ 2363571 h 4476587"/>
                <a:gd name="connsiteX1155" fmla="*/ 1468508 w 5185727"/>
                <a:gd name="connsiteY1155" fmla="*/ 2363807 h 4476587"/>
                <a:gd name="connsiteX1156" fmla="*/ 1468461 w 5185727"/>
                <a:gd name="connsiteY1156" fmla="*/ 2366499 h 4476587"/>
                <a:gd name="connsiteX1157" fmla="*/ 1428465 w 5185727"/>
                <a:gd name="connsiteY1157" fmla="*/ 2399789 h 4476587"/>
                <a:gd name="connsiteX1158" fmla="*/ 1422327 w 5185727"/>
                <a:gd name="connsiteY1158" fmla="*/ 2391903 h 4476587"/>
                <a:gd name="connsiteX1159" fmla="*/ 1422279 w 5185727"/>
                <a:gd name="connsiteY1159" fmla="*/ 2363571 h 4476587"/>
                <a:gd name="connsiteX1160" fmla="*/ 1346255 w 5185727"/>
                <a:gd name="connsiteY1160" fmla="*/ 2363571 h 4476587"/>
                <a:gd name="connsiteX1161" fmla="*/ 1392484 w 5185727"/>
                <a:gd name="connsiteY1161" fmla="*/ 2363807 h 4476587"/>
                <a:gd name="connsiteX1162" fmla="*/ 1392437 w 5185727"/>
                <a:gd name="connsiteY1162" fmla="*/ 2366499 h 4476587"/>
                <a:gd name="connsiteX1163" fmla="*/ 1352488 w 5185727"/>
                <a:gd name="connsiteY1163" fmla="*/ 2399789 h 4476587"/>
                <a:gd name="connsiteX1164" fmla="*/ 1346303 w 5185727"/>
                <a:gd name="connsiteY1164" fmla="*/ 2391903 h 4476587"/>
                <a:gd name="connsiteX1165" fmla="*/ 1346255 w 5185727"/>
                <a:gd name="connsiteY1165" fmla="*/ 2363571 h 4476587"/>
                <a:gd name="connsiteX1166" fmla="*/ 1699606 w 5185727"/>
                <a:gd name="connsiteY1166" fmla="*/ 2361068 h 4476587"/>
                <a:gd name="connsiteX1167" fmla="*/ 1699133 w 5185727"/>
                <a:gd name="connsiteY1167" fmla="*/ 2392045 h 4476587"/>
                <a:gd name="connsiteX1168" fmla="*/ 1691436 w 5185727"/>
                <a:gd name="connsiteY1168" fmla="*/ 2399599 h 4476587"/>
                <a:gd name="connsiteX1169" fmla="*/ 1690067 w 5185727"/>
                <a:gd name="connsiteY1169" fmla="*/ 2399599 h 4476587"/>
                <a:gd name="connsiteX1170" fmla="*/ 1654982 w 5185727"/>
                <a:gd name="connsiteY1170" fmla="*/ 2397380 h 4476587"/>
                <a:gd name="connsiteX1171" fmla="*/ 1652763 w 5185727"/>
                <a:gd name="connsiteY1171" fmla="*/ 2363712 h 4476587"/>
                <a:gd name="connsiteX1172" fmla="*/ 1699606 w 5185727"/>
                <a:gd name="connsiteY1172" fmla="*/ 2361068 h 4476587"/>
                <a:gd name="connsiteX1173" fmla="*/ 1603565 w 5185727"/>
                <a:gd name="connsiteY1173" fmla="*/ 2360668 h 4476587"/>
                <a:gd name="connsiteX1174" fmla="*/ 1620242 w 5185727"/>
                <a:gd name="connsiteY1174" fmla="*/ 2363813 h 4476587"/>
                <a:gd name="connsiteX1175" fmla="*/ 1620417 w 5185727"/>
                <a:gd name="connsiteY1175" fmla="*/ 2363807 h 4476587"/>
                <a:gd name="connsiteX1176" fmla="*/ 1620416 w 5185727"/>
                <a:gd name="connsiteY1176" fmla="*/ 2363846 h 4476587"/>
                <a:gd name="connsiteX1177" fmla="*/ 1620465 w 5185727"/>
                <a:gd name="connsiteY1177" fmla="*/ 2363855 h 4476587"/>
                <a:gd name="connsiteX1178" fmla="*/ 1620416 w 5185727"/>
                <a:gd name="connsiteY1178" fmla="*/ 2363857 h 4476587"/>
                <a:gd name="connsiteX1179" fmla="*/ 1619792 w 5185727"/>
                <a:gd name="connsiteY1179" fmla="*/ 2385562 h 4476587"/>
                <a:gd name="connsiteX1180" fmla="*/ 1582168 w 5185727"/>
                <a:gd name="connsiteY1180" fmla="*/ 2399553 h 4476587"/>
                <a:gd name="connsiteX1181" fmla="*/ 1577736 w 5185727"/>
                <a:gd name="connsiteY1181" fmla="*/ 2399530 h 4476587"/>
                <a:gd name="connsiteX1182" fmla="*/ 1574633 w 5185727"/>
                <a:gd name="connsiteY1182" fmla="*/ 2396269 h 4476587"/>
                <a:gd name="connsiteX1183" fmla="*/ 1574613 w 5185727"/>
                <a:gd name="connsiteY1183" fmla="*/ 2396295 h 4476587"/>
                <a:gd name="connsiteX1184" fmla="*/ 1574621 w 5185727"/>
                <a:gd name="connsiteY1184" fmla="*/ 2396256 h 4476587"/>
                <a:gd name="connsiteX1185" fmla="*/ 1574613 w 5185727"/>
                <a:gd name="connsiteY1185" fmla="*/ 2396248 h 4476587"/>
                <a:gd name="connsiteX1186" fmla="*/ 1574626 w 5185727"/>
                <a:gd name="connsiteY1186" fmla="*/ 2396231 h 4476587"/>
                <a:gd name="connsiteX1187" fmla="*/ 1577115 w 5185727"/>
                <a:gd name="connsiteY1187" fmla="*/ 2383871 h 4476587"/>
                <a:gd name="connsiteX1188" fmla="*/ 1576501 w 5185727"/>
                <a:gd name="connsiteY1188" fmla="*/ 2371269 h 4476587"/>
                <a:gd name="connsiteX1189" fmla="*/ 1586418 w 5185727"/>
                <a:gd name="connsiteY1189" fmla="*/ 2361022 h 4476587"/>
                <a:gd name="connsiteX1190" fmla="*/ 1603565 w 5185727"/>
                <a:gd name="connsiteY1190" fmla="*/ 2360668 h 4476587"/>
                <a:gd name="connsiteX1191" fmla="*/ 1527593 w 5185727"/>
                <a:gd name="connsiteY1191" fmla="*/ 2360655 h 4476587"/>
                <a:gd name="connsiteX1192" fmla="*/ 1544533 w 5185727"/>
                <a:gd name="connsiteY1192" fmla="*/ 2363760 h 4476587"/>
                <a:gd name="connsiteX1193" fmla="*/ 1517617 w 5185727"/>
                <a:gd name="connsiteY1193" fmla="*/ 2364705 h 4476587"/>
                <a:gd name="connsiteX1194" fmla="*/ 1507742 w 5185727"/>
                <a:gd name="connsiteY1194" fmla="*/ 2367697 h 4476587"/>
                <a:gd name="connsiteX1195" fmla="*/ 1507729 w 5185727"/>
                <a:gd name="connsiteY1195" fmla="*/ 2367739 h 4476587"/>
                <a:gd name="connsiteX1196" fmla="*/ 1517570 w 5185727"/>
                <a:gd name="connsiteY1196" fmla="*/ 2364751 h 4476587"/>
                <a:gd name="connsiteX1197" fmla="*/ 1544440 w 5185727"/>
                <a:gd name="connsiteY1197" fmla="*/ 2363854 h 4476587"/>
                <a:gd name="connsiteX1198" fmla="*/ 1506143 w 5185727"/>
                <a:gd name="connsiteY1198" fmla="*/ 2399600 h 4476587"/>
                <a:gd name="connsiteX1199" fmla="*/ 1498588 w 5185727"/>
                <a:gd name="connsiteY1199" fmla="*/ 2396295 h 4476587"/>
                <a:gd name="connsiteX1200" fmla="*/ 1498639 w 5185727"/>
                <a:gd name="connsiteY1200" fmla="*/ 2396228 h 4476587"/>
                <a:gd name="connsiteX1201" fmla="*/ 1501138 w 5185727"/>
                <a:gd name="connsiteY1201" fmla="*/ 2383864 h 4476587"/>
                <a:gd name="connsiteX1202" fmla="*/ 1500523 w 5185727"/>
                <a:gd name="connsiteY1202" fmla="*/ 2371268 h 4476587"/>
                <a:gd name="connsiteX1203" fmla="*/ 1510440 w 5185727"/>
                <a:gd name="connsiteY1203" fmla="*/ 2361021 h 4476587"/>
                <a:gd name="connsiteX1204" fmla="*/ 1527593 w 5185727"/>
                <a:gd name="connsiteY1204" fmla="*/ 2360655 h 4476587"/>
                <a:gd name="connsiteX1205" fmla="*/ 1676078 w 5185727"/>
                <a:gd name="connsiteY1205" fmla="*/ 2360637 h 4476587"/>
                <a:gd name="connsiteX1206" fmla="*/ 1699606 w 5185727"/>
                <a:gd name="connsiteY1206" fmla="*/ 2361068 h 4476587"/>
                <a:gd name="connsiteX1207" fmla="*/ 1652763 w 5185727"/>
                <a:gd name="connsiteY1207" fmla="*/ 2363712 h 4476587"/>
                <a:gd name="connsiteX1208" fmla="*/ 1676078 w 5185727"/>
                <a:gd name="connsiteY1208" fmla="*/ 2360637 h 4476587"/>
                <a:gd name="connsiteX1209" fmla="*/ 1215619 w 5185727"/>
                <a:gd name="connsiteY1209" fmla="*/ 2360484 h 4476587"/>
                <a:gd name="connsiteX1210" fmla="*/ 1235191 w 5185727"/>
                <a:gd name="connsiteY1210" fmla="*/ 2363854 h 4476587"/>
                <a:gd name="connsiteX1211" fmla="*/ 1235145 w 5185727"/>
                <a:gd name="connsiteY1211" fmla="*/ 2363856 h 4476587"/>
                <a:gd name="connsiteX1212" fmla="*/ 1236490 w 5185727"/>
                <a:gd name="connsiteY1212" fmla="*/ 2382459 h 4476587"/>
                <a:gd name="connsiteX1213" fmla="*/ 1233020 w 5185727"/>
                <a:gd name="connsiteY1213" fmla="*/ 2397380 h 4476587"/>
                <a:gd name="connsiteX1214" fmla="*/ 1198076 w 5185727"/>
                <a:gd name="connsiteY1214" fmla="*/ 2399458 h 4476587"/>
                <a:gd name="connsiteX1215" fmla="*/ 1193018 w 5185727"/>
                <a:gd name="connsiteY1215" fmla="*/ 2399854 h 4476587"/>
                <a:gd name="connsiteX1216" fmla="*/ 1189199 w 5185727"/>
                <a:gd name="connsiteY1216" fmla="*/ 2396247 h 4476587"/>
                <a:gd name="connsiteX1217" fmla="*/ 1191536 w 5185727"/>
                <a:gd name="connsiteY1217" fmla="*/ 2383179 h 4476587"/>
                <a:gd name="connsiteX1218" fmla="*/ 1191324 w 5185727"/>
                <a:gd name="connsiteY1218" fmla="*/ 2369899 h 4476587"/>
                <a:gd name="connsiteX1219" fmla="*/ 1195763 w 5185727"/>
                <a:gd name="connsiteY1219" fmla="*/ 2361541 h 4476587"/>
                <a:gd name="connsiteX1220" fmla="*/ 1215619 w 5185727"/>
                <a:gd name="connsiteY1220" fmla="*/ 2360484 h 4476587"/>
                <a:gd name="connsiteX1221" fmla="*/ 1369381 w 5185727"/>
                <a:gd name="connsiteY1221" fmla="*/ 2360424 h 4476587"/>
                <a:gd name="connsiteX1222" fmla="*/ 1392437 w 5185727"/>
                <a:gd name="connsiteY1222" fmla="*/ 2363759 h 4476587"/>
                <a:gd name="connsiteX1223" fmla="*/ 1346255 w 5185727"/>
                <a:gd name="connsiteY1223" fmla="*/ 2363570 h 4476587"/>
                <a:gd name="connsiteX1224" fmla="*/ 1369381 w 5185727"/>
                <a:gd name="connsiteY1224" fmla="*/ 2360424 h 4476587"/>
                <a:gd name="connsiteX1225" fmla="*/ 1445370 w 5185727"/>
                <a:gd name="connsiteY1225" fmla="*/ 2360407 h 4476587"/>
                <a:gd name="connsiteX1226" fmla="*/ 1468461 w 5185727"/>
                <a:gd name="connsiteY1226" fmla="*/ 2363759 h 4476587"/>
                <a:gd name="connsiteX1227" fmla="*/ 1422279 w 5185727"/>
                <a:gd name="connsiteY1227" fmla="*/ 2363571 h 4476587"/>
                <a:gd name="connsiteX1228" fmla="*/ 1445370 w 5185727"/>
                <a:gd name="connsiteY1228" fmla="*/ 2360407 h 4476587"/>
                <a:gd name="connsiteX1229" fmla="*/ 44862 w 5185727"/>
                <a:gd name="connsiteY1229" fmla="*/ 2356204 h 4476587"/>
                <a:gd name="connsiteX1230" fmla="*/ 90004 w 5185727"/>
                <a:gd name="connsiteY1230" fmla="*/ 2401960 h 4476587"/>
                <a:gd name="connsiteX1231" fmla="*/ 44436 w 5185727"/>
                <a:gd name="connsiteY1231" fmla="*/ 2447387 h 4476587"/>
                <a:gd name="connsiteX1232" fmla="*/ 2 w 5185727"/>
                <a:gd name="connsiteY1232" fmla="*/ 2400875 h 4476587"/>
                <a:gd name="connsiteX1233" fmla="*/ 44862 w 5185727"/>
                <a:gd name="connsiteY1233" fmla="*/ 2356204 h 4476587"/>
                <a:gd name="connsiteX1234" fmla="*/ 4342389 w 5185727"/>
                <a:gd name="connsiteY1234" fmla="*/ 2351972 h 4476587"/>
                <a:gd name="connsiteX1235" fmla="*/ 4360197 w 5185727"/>
                <a:gd name="connsiteY1235" fmla="*/ 2356394 h 4476587"/>
                <a:gd name="connsiteX1236" fmla="*/ 4379085 w 5185727"/>
                <a:gd name="connsiteY1236" fmla="*/ 2419763 h 4476587"/>
                <a:gd name="connsiteX1237" fmla="*/ 4380502 w 5185727"/>
                <a:gd name="connsiteY1237" fmla="*/ 2435677 h 4476587"/>
                <a:gd name="connsiteX1238" fmla="*/ 4569242 w 5185727"/>
                <a:gd name="connsiteY1238" fmla="*/ 2646846 h 4476587"/>
                <a:gd name="connsiteX1239" fmla="*/ 4585156 w 5185727"/>
                <a:gd name="connsiteY1239" fmla="*/ 2654922 h 4476587"/>
                <a:gd name="connsiteX1240" fmla="*/ 4892939 w 5185727"/>
                <a:gd name="connsiteY1240" fmla="*/ 2654686 h 4476587"/>
                <a:gd name="connsiteX1241" fmla="*/ 4902383 w 5185727"/>
                <a:gd name="connsiteY1241" fmla="*/ 2653883 h 4476587"/>
                <a:gd name="connsiteX1242" fmla="*/ 4916549 w 5185727"/>
                <a:gd name="connsiteY1242" fmla="*/ 2658227 h 4476587"/>
                <a:gd name="connsiteX1243" fmla="*/ 4925002 w 5185727"/>
                <a:gd name="connsiteY1243" fmla="*/ 2680421 h 4476587"/>
                <a:gd name="connsiteX1244" fmla="*/ 4904508 w 5185727"/>
                <a:gd name="connsiteY1244" fmla="*/ 2694634 h 4476587"/>
                <a:gd name="connsiteX1245" fmla="*/ 4783860 w 5185727"/>
                <a:gd name="connsiteY1245" fmla="*/ 2694681 h 4476587"/>
                <a:gd name="connsiteX1246" fmla="*/ 4769127 w 5185727"/>
                <a:gd name="connsiteY1246" fmla="*/ 2695956 h 4476587"/>
                <a:gd name="connsiteX1247" fmla="*/ 4735364 w 5185727"/>
                <a:gd name="connsiteY1247" fmla="*/ 2694776 h 4476587"/>
                <a:gd name="connsiteX1248" fmla="*/ 4569951 w 5185727"/>
                <a:gd name="connsiteY1248" fmla="*/ 2694870 h 4476587"/>
                <a:gd name="connsiteX1249" fmla="*/ 4551440 w 5185727"/>
                <a:gd name="connsiteY1249" fmla="*/ 2686606 h 4476587"/>
                <a:gd name="connsiteX1250" fmla="*/ 4340412 w 5185727"/>
                <a:gd name="connsiteY1250" fmla="*/ 2449937 h 4476587"/>
                <a:gd name="connsiteX1251" fmla="*/ 4325113 w 5185727"/>
                <a:gd name="connsiteY1251" fmla="*/ 2439644 h 4476587"/>
                <a:gd name="connsiteX1252" fmla="*/ 4298669 w 5185727"/>
                <a:gd name="connsiteY1252" fmla="*/ 2378965 h 4476587"/>
                <a:gd name="connsiteX1253" fmla="*/ 4342389 w 5185727"/>
                <a:gd name="connsiteY1253" fmla="*/ 2351972 h 4476587"/>
                <a:gd name="connsiteX1254" fmla="*/ 868012 w 5185727"/>
                <a:gd name="connsiteY1254" fmla="*/ 2348460 h 4476587"/>
                <a:gd name="connsiteX1255" fmla="*/ 914005 w 5185727"/>
                <a:gd name="connsiteY1255" fmla="*/ 2393744 h 4476587"/>
                <a:gd name="connsiteX1256" fmla="*/ 868201 w 5185727"/>
                <a:gd name="connsiteY1256" fmla="*/ 2439407 h 4476587"/>
                <a:gd name="connsiteX1257" fmla="*/ 822822 w 5185727"/>
                <a:gd name="connsiteY1257" fmla="*/ 2394642 h 4476587"/>
                <a:gd name="connsiteX1258" fmla="*/ 868012 w 5185727"/>
                <a:gd name="connsiteY1258" fmla="*/ 2348460 h 4476587"/>
                <a:gd name="connsiteX1259" fmla="*/ 4466255 w 5185727"/>
                <a:gd name="connsiteY1259" fmla="*/ 2303600 h 4476587"/>
                <a:gd name="connsiteX1260" fmla="*/ 4460258 w 5185727"/>
                <a:gd name="connsiteY1260" fmla="*/ 2310825 h 4476587"/>
                <a:gd name="connsiteX1261" fmla="*/ 4467672 w 5185727"/>
                <a:gd name="connsiteY1261" fmla="*/ 2317059 h 4476587"/>
                <a:gd name="connsiteX1262" fmla="*/ 4473905 w 5185727"/>
                <a:gd name="connsiteY1262" fmla="*/ 2309456 h 4476587"/>
                <a:gd name="connsiteX1263" fmla="*/ 4466255 w 5185727"/>
                <a:gd name="connsiteY1263" fmla="*/ 2303600 h 4476587"/>
                <a:gd name="connsiteX1264" fmla="*/ 1811234 w 5185727"/>
                <a:gd name="connsiteY1264" fmla="*/ 2284476 h 4476587"/>
                <a:gd name="connsiteX1265" fmla="*/ 1804151 w 5185727"/>
                <a:gd name="connsiteY1265" fmla="*/ 2290521 h 4476587"/>
                <a:gd name="connsiteX1266" fmla="*/ 1810149 w 5185727"/>
                <a:gd name="connsiteY1266" fmla="*/ 2298075 h 4476587"/>
                <a:gd name="connsiteX1267" fmla="*/ 1817656 w 5185727"/>
                <a:gd name="connsiteY1267" fmla="*/ 2291418 h 4476587"/>
                <a:gd name="connsiteX1268" fmla="*/ 1811234 w 5185727"/>
                <a:gd name="connsiteY1268" fmla="*/ 2284476 h 4476587"/>
                <a:gd name="connsiteX1269" fmla="*/ 195166 w 5185727"/>
                <a:gd name="connsiteY1269" fmla="*/ 2284335 h 4476587"/>
                <a:gd name="connsiteX1270" fmla="*/ 188318 w 5185727"/>
                <a:gd name="connsiteY1270" fmla="*/ 2290852 h 4476587"/>
                <a:gd name="connsiteX1271" fmla="*/ 196252 w 5185727"/>
                <a:gd name="connsiteY1271" fmla="*/ 2297935 h 4476587"/>
                <a:gd name="connsiteX1272" fmla="*/ 202390 w 5185727"/>
                <a:gd name="connsiteY1272" fmla="*/ 2290663 h 4476587"/>
                <a:gd name="connsiteX1273" fmla="*/ 195166 w 5185727"/>
                <a:gd name="connsiteY1273" fmla="*/ 2284335 h 4476587"/>
                <a:gd name="connsiteX1274" fmla="*/ 2521855 w 5185727"/>
                <a:gd name="connsiteY1274" fmla="*/ 2282729 h 4476587"/>
                <a:gd name="connsiteX1275" fmla="*/ 2513639 w 5185727"/>
                <a:gd name="connsiteY1275" fmla="*/ 2290095 h 4476587"/>
                <a:gd name="connsiteX1276" fmla="*/ 2521714 w 5185727"/>
                <a:gd name="connsiteY1276" fmla="*/ 2298501 h 4476587"/>
                <a:gd name="connsiteX1277" fmla="*/ 2529222 w 5185727"/>
                <a:gd name="connsiteY1277" fmla="*/ 2290992 h 4476587"/>
                <a:gd name="connsiteX1278" fmla="*/ 2521855 w 5185727"/>
                <a:gd name="connsiteY1278" fmla="*/ 2282729 h 4476587"/>
                <a:gd name="connsiteX1279" fmla="*/ 1019026 w 5185727"/>
                <a:gd name="connsiteY1279" fmla="*/ 2276543 h 4476587"/>
                <a:gd name="connsiteX1280" fmla="*/ 1012321 w 5185727"/>
                <a:gd name="connsiteY1280" fmla="*/ 2283202 h 4476587"/>
                <a:gd name="connsiteX1281" fmla="*/ 1018979 w 5185727"/>
                <a:gd name="connsiteY1281" fmla="*/ 2290048 h 4476587"/>
                <a:gd name="connsiteX1282" fmla="*/ 1026062 w 5185727"/>
                <a:gd name="connsiteY1282" fmla="*/ 2282729 h 4476587"/>
                <a:gd name="connsiteX1283" fmla="*/ 1019026 w 5185727"/>
                <a:gd name="connsiteY1283" fmla="*/ 2276543 h 4476587"/>
                <a:gd name="connsiteX1284" fmla="*/ 4625860 w 5185727"/>
                <a:gd name="connsiteY1284" fmla="*/ 2271585 h 4476587"/>
                <a:gd name="connsiteX1285" fmla="*/ 4618730 w 5185727"/>
                <a:gd name="connsiteY1285" fmla="*/ 2277771 h 4476587"/>
                <a:gd name="connsiteX1286" fmla="*/ 4624822 w 5185727"/>
                <a:gd name="connsiteY1286" fmla="*/ 2284949 h 4476587"/>
                <a:gd name="connsiteX1287" fmla="*/ 4632140 w 5185727"/>
                <a:gd name="connsiteY1287" fmla="*/ 2278999 h 4476587"/>
                <a:gd name="connsiteX1288" fmla="*/ 4625860 w 5185727"/>
                <a:gd name="connsiteY1288" fmla="*/ 2271585 h 4476587"/>
                <a:gd name="connsiteX1289" fmla="*/ 678943 w 5185727"/>
                <a:gd name="connsiteY1289" fmla="*/ 2268515 h 4476587"/>
                <a:gd name="connsiteX1290" fmla="*/ 671434 w 5185727"/>
                <a:gd name="connsiteY1290" fmla="*/ 2274465 h 4476587"/>
                <a:gd name="connsiteX1291" fmla="*/ 678660 w 5185727"/>
                <a:gd name="connsiteY1291" fmla="*/ 2282020 h 4476587"/>
                <a:gd name="connsiteX1292" fmla="*/ 685223 w 5185727"/>
                <a:gd name="connsiteY1292" fmla="*/ 2275126 h 4476587"/>
                <a:gd name="connsiteX1293" fmla="*/ 678943 w 5185727"/>
                <a:gd name="connsiteY1293" fmla="*/ 2268515 h 4476587"/>
                <a:gd name="connsiteX1294" fmla="*/ 4472004 w 5185727"/>
                <a:gd name="connsiteY1294" fmla="*/ 2265310 h 4476587"/>
                <a:gd name="connsiteX1295" fmla="*/ 4502473 w 5185727"/>
                <a:gd name="connsiteY1295" fmla="*/ 2281784 h 4476587"/>
                <a:gd name="connsiteX1296" fmla="*/ 4493737 w 5185727"/>
                <a:gd name="connsiteY1296" fmla="*/ 2346665 h 4476587"/>
                <a:gd name="connsiteX1297" fmla="*/ 4483302 w 5185727"/>
                <a:gd name="connsiteY1297" fmla="*/ 2357384 h 4476587"/>
                <a:gd name="connsiteX1298" fmla="*/ 4488071 w 5185727"/>
                <a:gd name="connsiteY1298" fmla="*/ 2396436 h 4476587"/>
                <a:gd name="connsiteX1299" fmla="*/ 4611175 w 5185727"/>
                <a:gd name="connsiteY1299" fmla="*/ 2535406 h 4476587"/>
                <a:gd name="connsiteX1300" fmla="*/ 4627088 w 5185727"/>
                <a:gd name="connsiteY1300" fmla="*/ 2540128 h 4476587"/>
                <a:gd name="connsiteX1301" fmla="*/ 4993142 w 5185727"/>
                <a:gd name="connsiteY1301" fmla="*/ 2540175 h 4476587"/>
                <a:gd name="connsiteX1302" fmla="*/ 5014817 w 5185727"/>
                <a:gd name="connsiteY1302" fmla="*/ 2540364 h 4476587"/>
                <a:gd name="connsiteX1303" fmla="*/ 5027188 w 5185727"/>
                <a:gd name="connsiteY1303" fmla="*/ 2565864 h 4476587"/>
                <a:gd name="connsiteX1304" fmla="*/ 5001028 w 5185727"/>
                <a:gd name="connsiteY1304" fmla="*/ 2580218 h 4476587"/>
                <a:gd name="connsiteX1305" fmla="*/ 4941577 w 5185727"/>
                <a:gd name="connsiteY1305" fmla="*/ 2580266 h 4476587"/>
                <a:gd name="connsiteX1306" fmla="*/ 4929630 w 5185727"/>
                <a:gd name="connsiteY1306" fmla="*/ 2583901 h 4476587"/>
                <a:gd name="connsiteX1307" fmla="*/ 4914756 w 5185727"/>
                <a:gd name="connsiteY1307" fmla="*/ 2580454 h 4476587"/>
                <a:gd name="connsiteX1308" fmla="*/ 4611080 w 5185727"/>
                <a:gd name="connsiteY1308" fmla="*/ 2580596 h 4476587"/>
                <a:gd name="connsiteX1309" fmla="*/ 4589359 w 5185727"/>
                <a:gd name="connsiteY1309" fmla="*/ 2570490 h 4476587"/>
                <a:gd name="connsiteX1310" fmla="*/ 4450767 w 5185727"/>
                <a:gd name="connsiteY1310" fmla="*/ 2414474 h 4476587"/>
                <a:gd name="connsiteX1311" fmla="*/ 4444251 w 5185727"/>
                <a:gd name="connsiteY1311" fmla="*/ 2397617 h 4476587"/>
                <a:gd name="connsiteX1312" fmla="*/ 4444439 w 5185727"/>
                <a:gd name="connsiteY1312" fmla="*/ 2374572 h 4476587"/>
                <a:gd name="connsiteX1313" fmla="*/ 4431879 w 5185727"/>
                <a:gd name="connsiteY1313" fmla="*/ 2337363 h 4476587"/>
                <a:gd name="connsiteX1314" fmla="*/ 4438206 w 5185727"/>
                <a:gd name="connsiteY1314" fmla="*/ 2274796 h 4476587"/>
                <a:gd name="connsiteX1315" fmla="*/ 4472004 w 5185727"/>
                <a:gd name="connsiteY1315" fmla="*/ 2265310 h 4476587"/>
                <a:gd name="connsiteX1316" fmla="*/ 1807410 w 5185727"/>
                <a:gd name="connsiteY1316" fmla="*/ 2246133 h 4476587"/>
                <a:gd name="connsiteX1317" fmla="*/ 1850050 w 5185727"/>
                <a:gd name="connsiteY1317" fmla="*/ 2268988 h 4476587"/>
                <a:gd name="connsiteX1318" fmla="*/ 1862799 w 5185727"/>
                <a:gd name="connsiteY1318" fmla="*/ 2276118 h 4476587"/>
                <a:gd name="connsiteX1319" fmla="*/ 2470244 w 5185727"/>
                <a:gd name="connsiteY1319" fmla="*/ 2276165 h 4476587"/>
                <a:gd name="connsiteX1320" fmla="*/ 2483796 w 5185727"/>
                <a:gd name="connsiteY1320" fmla="*/ 2268043 h 4476587"/>
                <a:gd name="connsiteX1321" fmla="*/ 2534039 w 5185727"/>
                <a:gd name="connsiteY1321" fmla="*/ 2248305 h 4476587"/>
                <a:gd name="connsiteX1322" fmla="*/ 2565629 w 5185727"/>
                <a:gd name="connsiteY1322" fmla="*/ 2290661 h 4476587"/>
                <a:gd name="connsiteX1323" fmla="*/ 2535881 w 5185727"/>
                <a:gd name="connsiteY1323" fmla="*/ 2333065 h 4476587"/>
                <a:gd name="connsiteX1324" fmla="*/ 2484032 w 5185727"/>
                <a:gd name="connsiteY1324" fmla="*/ 2314131 h 4476587"/>
                <a:gd name="connsiteX1325" fmla="*/ 2470244 w 5185727"/>
                <a:gd name="connsiteY1325" fmla="*/ 2306387 h 4476587"/>
                <a:gd name="connsiteX1326" fmla="*/ 1862752 w 5185727"/>
                <a:gd name="connsiteY1326" fmla="*/ 2306528 h 4476587"/>
                <a:gd name="connsiteX1327" fmla="*/ 1850428 w 5185727"/>
                <a:gd name="connsiteY1327" fmla="*/ 2312052 h 4476587"/>
                <a:gd name="connsiteX1328" fmla="*/ 1805615 w 5185727"/>
                <a:gd name="connsiteY1328" fmla="*/ 2335946 h 4476587"/>
                <a:gd name="connsiteX1329" fmla="*/ 1780653 w 5185727"/>
                <a:gd name="connsiteY1329" fmla="*/ 2325292 h 4476587"/>
                <a:gd name="connsiteX1330" fmla="*/ 1766564 w 5185727"/>
                <a:gd name="connsiteY1330" fmla="*/ 2301570 h 4476587"/>
                <a:gd name="connsiteX1331" fmla="*/ 1766564 w 5185727"/>
                <a:gd name="connsiteY1331" fmla="*/ 2301570 h 4476587"/>
                <a:gd name="connsiteX1332" fmla="*/ 1766564 w 5185727"/>
                <a:gd name="connsiteY1332" fmla="*/ 2301569 h 4476587"/>
                <a:gd name="connsiteX1333" fmla="*/ 1766735 w 5185727"/>
                <a:gd name="connsiteY1333" fmla="*/ 2287516 h 4476587"/>
                <a:gd name="connsiteX1334" fmla="*/ 1769208 w 5185727"/>
                <a:gd name="connsiteY1334" fmla="*/ 2273710 h 4476587"/>
                <a:gd name="connsiteX1335" fmla="*/ 1771162 w 5185727"/>
                <a:gd name="connsiteY1335" fmla="*/ 2287959 h 4476587"/>
                <a:gd name="connsiteX1336" fmla="*/ 1766881 w 5185727"/>
                <a:gd name="connsiteY1336" fmla="*/ 2300632 h 4476587"/>
                <a:gd name="connsiteX1337" fmla="*/ 1771168 w 5185727"/>
                <a:gd name="connsiteY1337" fmla="*/ 2287952 h 4476587"/>
                <a:gd name="connsiteX1338" fmla="*/ 1769255 w 5185727"/>
                <a:gd name="connsiteY1338" fmla="*/ 2273662 h 4476587"/>
                <a:gd name="connsiteX1339" fmla="*/ 1807410 w 5185727"/>
                <a:gd name="connsiteY1339" fmla="*/ 2246133 h 4476587"/>
                <a:gd name="connsiteX1340" fmla="*/ 196015 w 5185727"/>
                <a:gd name="connsiteY1340" fmla="*/ 2246039 h 4476587"/>
                <a:gd name="connsiteX1341" fmla="*/ 240828 w 5185727"/>
                <a:gd name="connsiteY1341" fmla="*/ 2291891 h 4476587"/>
                <a:gd name="connsiteX1342" fmla="*/ 195543 w 5185727"/>
                <a:gd name="connsiteY1342" fmla="*/ 2336466 h 4476587"/>
                <a:gd name="connsiteX1343" fmla="*/ 149881 w 5185727"/>
                <a:gd name="connsiteY1343" fmla="*/ 2290710 h 4476587"/>
                <a:gd name="connsiteX1344" fmla="*/ 196015 w 5185727"/>
                <a:gd name="connsiteY1344" fmla="*/ 2246039 h 4476587"/>
                <a:gd name="connsiteX1345" fmla="*/ 1019250 w 5185727"/>
                <a:gd name="connsiteY1345" fmla="*/ 2237852 h 4476587"/>
                <a:gd name="connsiteX1346" fmla="*/ 1050333 w 5185727"/>
                <a:gd name="connsiteY1346" fmla="*/ 2250619 h 4476587"/>
                <a:gd name="connsiteX1347" fmla="*/ 1051608 w 5185727"/>
                <a:gd name="connsiteY1347" fmla="*/ 2313517 h 4476587"/>
                <a:gd name="connsiteX1348" fmla="*/ 1039143 w 5185727"/>
                <a:gd name="connsiteY1348" fmla="*/ 2344777 h 4476587"/>
                <a:gd name="connsiteX1349" fmla="*/ 1057086 w 5185727"/>
                <a:gd name="connsiteY1349" fmla="*/ 2382033 h 4476587"/>
                <a:gd name="connsiteX1350" fmla="*/ 1177971 w 5185727"/>
                <a:gd name="connsiteY1350" fmla="*/ 2484645 h 4476587"/>
                <a:gd name="connsiteX1351" fmla="*/ 1197652 w 5185727"/>
                <a:gd name="connsiteY1351" fmla="*/ 2490972 h 4476587"/>
                <a:gd name="connsiteX1352" fmla="*/ 1955871 w 5185727"/>
                <a:gd name="connsiteY1352" fmla="*/ 2490689 h 4476587"/>
                <a:gd name="connsiteX1353" fmla="*/ 1980993 w 5185727"/>
                <a:gd name="connsiteY1353" fmla="*/ 2500557 h 4476587"/>
                <a:gd name="connsiteX1354" fmla="*/ 2010694 w 5185727"/>
                <a:gd name="connsiteY1354" fmla="*/ 2528370 h 4476587"/>
                <a:gd name="connsiteX1355" fmla="*/ 2051728 w 5185727"/>
                <a:gd name="connsiteY1355" fmla="*/ 2547731 h 4476587"/>
                <a:gd name="connsiteX1356" fmla="*/ 2092668 w 5185727"/>
                <a:gd name="connsiteY1356" fmla="*/ 2598635 h 4476587"/>
                <a:gd name="connsiteX1357" fmla="*/ 2044882 w 5185727"/>
                <a:gd name="connsiteY1357" fmla="*/ 2637261 h 4476587"/>
                <a:gd name="connsiteX1358" fmla="*/ 2003469 w 5185727"/>
                <a:gd name="connsiteY1358" fmla="*/ 2585318 h 4476587"/>
                <a:gd name="connsiteX1359" fmla="*/ 1997992 w 5185727"/>
                <a:gd name="connsiteY1359" fmla="*/ 2570680 h 4476587"/>
                <a:gd name="connsiteX1360" fmla="*/ 1993978 w 5185727"/>
                <a:gd name="connsiteY1360" fmla="*/ 2567044 h 4476587"/>
                <a:gd name="connsiteX1361" fmla="*/ 1896987 w 5185727"/>
                <a:gd name="connsiteY1361" fmla="*/ 2528937 h 4476587"/>
                <a:gd name="connsiteX1362" fmla="*/ 1561957 w 5185727"/>
                <a:gd name="connsiteY1362" fmla="*/ 2529834 h 4476587"/>
                <a:gd name="connsiteX1363" fmla="*/ 1184912 w 5185727"/>
                <a:gd name="connsiteY1363" fmla="*/ 2530023 h 4476587"/>
                <a:gd name="connsiteX1364" fmla="*/ 1159460 w 5185727"/>
                <a:gd name="connsiteY1364" fmla="*/ 2520815 h 4476587"/>
                <a:gd name="connsiteX1365" fmla="*/ 1007646 w 5185727"/>
                <a:gd name="connsiteY1365" fmla="*/ 2391809 h 4476587"/>
                <a:gd name="connsiteX1366" fmla="*/ 999524 w 5185727"/>
                <a:gd name="connsiteY1366" fmla="*/ 2374668 h 4476587"/>
                <a:gd name="connsiteX1367" fmla="*/ 999665 w 5185727"/>
                <a:gd name="connsiteY1367" fmla="*/ 2354316 h 4476587"/>
                <a:gd name="connsiteX1368" fmla="*/ 985075 w 5185727"/>
                <a:gd name="connsiteY1368" fmla="*/ 2311676 h 4476587"/>
                <a:gd name="connsiteX1369" fmla="*/ 987955 w 5185727"/>
                <a:gd name="connsiteY1369" fmla="*/ 2250052 h 4476587"/>
                <a:gd name="connsiteX1370" fmla="*/ 1019250 w 5185727"/>
                <a:gd name="connsiteY1370" fmla="*/ 2237852 h 4476587"/>
                <a:gd name="connsiteX1371" fmla="*/ 4632129 w 5185727"/>
                <a:gd name="connsiteY1371" fmla="*/ 2233744 h 4476587"/>
                <a:gd name="connsiteX1372" fmla="*/ 4661559 w 5185727"/>
                <a:gd name="connsiteY1372" fmla="*/ 2251139 h 4476587"/>
                <a:gd name="connsiteX1373" fmla="*/ 4650699 w 5185727"/>
                <a:gd name="connsiteY1373" fmla="*/ 2315359 h 4476587"/>
                <a:gd name="connsiteX1374" fmla="*/ 4640877 w 5185727"/>
                <a:gd name="connsiteY1374" fmla="*/ 2335002 h 4476587"/>
                <a:gd name="connsiteX1375" fmla="*/ 4665572 w 5185727"/>
                <a:gd name="connsiteY1375" fmla="*/ 2403708 h 4476587"/>
                <a:gd name="connsiteX1376" fmla="*/ 4754819 w 5185727"/>
                <a:gd name="connsiteY1376" fmla="*/ 2444082 h 4476587"/>
                <a:gd name="connsiteX1377" fmla="*/ 5059817 w 5185727"/>
                <a:gd name="connsiteY1377" fmla="*/ 2442996 h 4476587"/>
                <a:gd name="connsiteX1378" fmla="*/ 5077383 w 5185727"/>
                <a:gd name="connsiteY1378" fmla="*/ 2442287 h 4476587"/>
                <a:gd name="connsiteX1379" fmla="*/ 5092871 w 5185727"/>
                <a:gd name="connsiteY1379" fmla="*/ 2446301 h 4476587"/>
                <a:gd name="connsiteX1380" fmla="*/ 5101655 w 5185727"/>
                <a:gd name="connsiteY1380" fmla="*/ 2468212 h 4476587"/>
                <a:gd name="connsiteX1381" fmla="*/ 5084419 w 5185727"/>
                <a:gd name="connsiteY1381" fmla="*/ 2482661 h 4476587"/>
                <a:gd name="connsiteX1382" fmla="*/ 5057456 w 5185727"/>
                <a:gd name="connsiteY1382" fmla="*/ 2483369 h 4476587"/>
                <a:gd name="connsiteX1383" fmla="*/ 4700941 w 5185727"/>
                <a:gd name="connsiteY1383" fmla="*/ 2483275 h 4476587"/>
                <a:gd name="connsiteX1384" fmla="*/ 4674545 w 5185727"/>
                <a:gd name="connsiteY1384" fmla="*/ 2471328 h 4476587"/>
                <a:gd name="connsiteX1385" fmla="*/ 4609050 w 5185727"/>
                <a:gd name="connsiteY1385" fmla="*/ 2399033 h 4476587"/>
                <a:gd name="connsiteX1386" fmla="*/ 4601967 w 5185727"/>
                <a:gd name="connsiteY1386" fmla="*/ 2381042 h 4476587"/>
                <a:gd name="connsiteX1387" fmla="*/ 4602202 w 5185727"/>
                <a:gd name="connsiteY1387" fmla="*/ 2345816 h 4476587"/>
                <a:gd name="connsiteX1388" fmla="*/ 4589312 w 5185727"/>
                <a:gd name="connsiteY1388" fmla="*/ 2304640 h 4476587"/>
                <a:gd name="connsiteX1389" fmla="*/ 4598661 w 5185727"/>
                <a:gd name="connsiteY1389" fmla="*/ 2241459 h 4476587"/>
                <a:gd name="connsiteX1390" fmla="*/ 4632129 w 5185727"/>
                <a:gd name="connsiteY1390" fmla="*/ 2233744 h 4476587"/>
                <a:gd name="connsiteX1391" fmla="*/ 4736922 w 5185727"/>
                <a:gd name="connsiteY1391" fmla="*/ 2224177 h 4476587"/>
                <a:gd name="connsiteX1392" fmla="*/ 4729556 w 5185727"/>
                <a:gd name="connsiteY1392" fmla="*/ 2229843 h 4476587"/>
                <a:gd name="connsiteX1393" fmla="*/ 4736025 w 5185727"/>
                <a:gd name="connsiteY1393" fmla="*/ 2238012 h 4476587"/>
                <a:gd name="connsiteX1394" fmla="*/ 4743344 w 5185727"/>
                <a:gd name="connsiteY1394" fmla="*/ 2231496 h 4476587"/>
                <a:gd name="connsiteX1395" fmla="*/ 4736922 w 5185727"/>
                <a:gd name="connsiteY1395" fmla="*/ 2224177 h 4476587"/>
                <a:gd name="connsiteX1396" fmla="*/ 4997770 w 5185727"/>
                <a:gd name="connsiteY1396" fmla="*/ 2223987 h 4476587"/>
                <a:gd name="connsiteX1397" fmla="*/ 4990545 w 5185727"/>
                <a:gd name="connsiteY1397" fmla="*/ 2230032 h 4476587"/>
                <a:gd name="connsiteX1398" fmla="*/ 4997439 w 5185727"/>
                <a:gd name="connsiteY1398" fmla="*/ 2238012 h 4476587"/>
                <a:gd name="connsiteX1399" fmla="*/ 5004097 w 5185727"/>
                <a:gd name="connsiteY1399" fmla="*/ 2231354 h 4476587"/>
                <a:gd name="connsiteX1400" fmla="*/ 4997770 w 5185727"/>
                <a:gd name="connsiteY1400" fmla="*/ 2223987 h 4476587"/>
                <a:gd name="connsiteX1401" fmla="*/ 869334 w 5185727"/>
                <a:gd name="connsiteY1401" fmla="*/ 2141399 h 4476587"/>
                <a:gd name="connsiteX1402" fmla="*/ 861306 w 5185727"/>
                <a:gd name="connsiteY1402" fmla="*/ 2148387 h 4476587"/>
                <a:gd name="connsiteX1403" fmla="*/ 868059 w 5185727"/>
                <a:gd name="connsiteY1403" fmla="*/ 2155046 h 4476587"/>
                <a:gd name="connsiteX1404" fmla="*/ 875519 w 5185727"/>
                <a:gd name="connsiteY1404" fmla="*/ 2148671 h 4476587"/>
                <a:gd name="connsiteX1405" fmla="*/ 869334 w 5185727"/>
                <a:gd name="connsiteY1405" fmla="*/ 2141399 h 4476587"/>
                <a:gd name="connsiteX1406" fmla="*/ 1009532 w 5185727"/>
                <a:gd name="connsiteY1406" fmla="*/ 2141352 h 4476587"/>
                <a:gd name="connsiteX1407" fmla="*/ 1004338 w 5185727"/>
                <a:gd name="connsiteY1407" fmla="*/ 2148765 h 4476587"/>
                <a:gd name="connsiteX1408" fmla="*/ 1011563 w 5185727"/>
                <a:gd name="connsiteY1408" fmla="*/ 2154857 h 4476587"/>
                <a:gd name="connsiteX1409" fmla="*/ 1017701 w 5185727"/>
                <a:gd name="connsiteY1409" fmla="*/ 2147726 h 4476587"/>
                <a:gd name="connsiteX1410" fmla="*/ 1009532 w 5185727"/>
                <a:gd name="connsiteY1410" fmla="*/ 2141352 h 4476587"/>
                <a:gd name="connsiteX1411" fmla="*/ 4160832 w 5185727"/>
                <a:gd name="connsiteY1411" fmla="*/ 2133513 h 4476587"/>
                <a:gd name="connsiteX1412" fmla="*/ 4154505 w 5185727"/>
                <a:gd name="connsiteY1412" fmla="*/ 2140644 h 4476587"/>
                <a:gd name="connsiteX1413" fmla="*/ 4161447 w 5185727"/>
                <a:gd name="connsiteY1413" fmla="*/ 2146971 h 4476587"/>
                <a:gd name="connsiteX1414" fmla="*/ 4168057 w 5185727"/>
                <a:gd name="connsiteY1414" fmla="*/ 2139983 h 4476587"/>
                <a:gd name="connsiteX1415" fmla="*/ 4160832 w 5185727"/>
                <a:gd name="connsiteY1415" fmla="*/ 2133513 h 4476587"/>
                <a:gd name="connsiteX1416" fmla="*/ 1011609 w 5185727"/>
                <a:gd name="connsiteY1416" fmla="*/ 2103150 h 4476587"/>
                <a:gd name="connsiteX1417" fmla="*/ 1055997 w 5185727"/>
                <a:gd name="connsiteY1417" fmla="*/ 2147963 h 4476587"/>
                <a:gd name="connsiteX1418" fmla="*/ 1011043 w 5185727"/>
                <a:gd name="connsiteY1418" fmla="*/ 2193294 h 4476587"/>
                <a:gd name="connsiteX1419" fmla="*/ 966042 w 5185727"/>
                <a:gd name="connsiteY1419" fmla="*/ 2148105 h 4476587"/>
                <a:gd name="connsiteX1420" fmla="*/ 1011609 w 5185727"/>
                <a:gd name="connsiteY1420" fmla="*/ 2103150 h 4476587"/>
                <a:gd name="connsiteX1421" fmla="*/ 869286 w 5185727"/>
                <a:gd name="connsiteY1421" fmla="*/ 2103150 h 4476587"/>
                <a:gd name="connsiteX1422" fmla="*/ 913957 w 5185727"/>
                <a:gd name="connsiteY1422" fmla="*/ 2148245 h 4476587"/>
                <a:gd name="connsiteX1423" fmla="*/ 868247 w 5185727"/>
                <a:gd name="connsiteY1423" fmla="*/ 2193294 h 4476587"/>
                <a:gd name="connsiteX1424" fmla="*/ 822821 w 5185727"/>
                <a:gd name="connsiteY1424" fmla="*/ 2147868 h 4476587"/>
                <a:gd name="connsiteX1425" fmla="*/ 869286 w 5185727"/>
                <a:gd name="connsiteY1425" fmla="*/ 2103150 h 4476587"/>
                <a:gd name="connsiteX1426" fmla="*/ 1878288 w 5185727"/>
                <a:gd name="connsiteY1426" fmla="*/ 2098333 h 4476587"/>
                <a:gd name="connsiteX1427" fmla="*/ 1870686 w 5185727"/>
                <a:gd name="connsiteY1427" fmla="*/ 2104425 h 4476587"/>
                <a:gd name="connsiteX1428" fmla="*/ 1876636 w 5185727"/>
                <a:gd name="connsiteY1428" fmla="*/ 2111649 h 4476587"/>
                <a:gd name="connsiteX1429" fmla="*/ 1884144 w 5185727"/>
                <a:gd name="connsiteY1429" fmla="*/ 2105793 h 4476587"/>
                <a:gd name="connsiteX1430" fmla="*/ 1878288 w 5185727"/>
                <a:gd name="connsiteY1430" fmla="*/ 2098333 h 4476587"/>
                <a:gd name="connsiteX1431" fmla="*/ 2643354 w 5185727"/>
                <a:gd name="connsiteY1431" fmla="*/ 2098239 h 4476587"/>
                <a:gd name="connsiteX1432" fmla="*/ 2636083 w 5185727"/>
                <a:gd name="connsiteY1432" fmla="*/ 2105983 h 4476587"/>
                <a:gd name="connsiteX1433" fmla="*/ 2643496 w 5185727"/>
                <a:gd name="connsiteY1433" fmla="*/ 2111838 h 4476587"/>
                <a:gd name="connsiteX1434" fmla="*/ 2650107 w 5185727"/>
                <a:gd name="connsiteY1434" fmla="*/ 2105180 h 4476587"/>
                <a:gd name="connsiteX1435" fmla="*/ 2643354 w 5185727"/>
                <a:gd name="connsiteY1435" fmla="*/ 2098239 h 4476587"/>
                <a:gd name="connsiteX1436" fmla="*/ 2022452 w 5185727"/>
                <a:gd name="connsiteY1436" fmla="*/ 2098239 h 4476587"/>
                <a:gd name="connsiteX1437" fmla="*/ 2015321 w 5185727"/>
                <a:gd name="connsiteY1437" fmla="*/ 2105842 h 4476587"/>
                <a:gd name="connsiteX1438" fmla="*/ 2022498 w 5185727"/>
                <a:gd name="connsiteY1438" fmla="*/ 2111838 h 4476587"/>
                <a:gd name="connsiteX1439" fmla="*/ 2029439 w 5185727"/>
                <a:gd name="connsiteY1439" fmla="*/ 2105227 h 4476587"/>
                <a:gd name="connsiteX1440" fmla="*/ 2022452 w 5185727"/>
                <a:gd name="connsiteY1440" fmla="*/ 2098239 h 4476587"/>
                <a:gd name="connsiteX1441" fmla="*/ 2127942 w 5185727"/>
                <a:gd name="connsiteY1441" fmla="*/ 2098097 h 4476587"/>
                <a:gd name="connsiteX1442" fmla="*/ 2120340 w 5185727"/>
                <a:gd name="connsiteY1442" fmla="*/ 2104519 h 4476587"/>
                <a:gd name="connsiteX1443" fmla="*/ 2126526 w 5185727"/>
                <a:gd name="connsiteY1443" fmla="*/ 2111744 h 4476587"/>
                <a:gd name="connsiteX1444" fmla="*/ 2133940 w 5185727"/>
                <a:gd name="connsiteY1444" fmla="*/ 2105935 h 4476587"/>
                <a:gd name="connsiteX1445" fmla="*/ 2127942 w 5185727"/>
                <a:gd name="connsiteY1445" fmla="*/ 2098097 h 4476587"/>
                <a:gd name="connsiteX1446" fmla="*/ 5139572 w 5185727"/>
                <a:gd name="connsiteY1446" fmla="*/ 2086576 h 4476587"/>
                <a:gd name="connsiteX1447" fmla="*/ 5133339 w 5185727"/>
                <a:gd name="connsiteY1447" fmla="*/ 2093706 h 4476587"/>
                <a:gd name="connsiteX1448" fmla="*/ 5140705 w 5185727"/>
                <a:gd name="connsiteY1448" fmla="*/ 2100034 h 4476587"/>
                <a:gd name="connsiteX1449" fmla="*/ 5146844 w 5185727"/>
                <a:gd name="connsiteY1449" fmla="*/ 2092101 h 4476587"/>
                <a:gd name="connsiteX1450" fmla="*/ 5139572 w 5185727"/>
                <a:gd name="connsiteY1450" fmla="*/ 2086576 h 4476587"/>
                <a:gd name="connsiteX1451" fmla="*/ 4861350 w 5185727"/>
                <a:gd name="connsiteY1451" fmla="*/ 2086576 h 4476587"/>
                <a:gd name="connsiteX1452" fmla="*/ 4855116 w 5185727"/>
                <a:gd name="connsiteY1452" fmla="*/ 2093706 h 4476587"/>
                <a:gd name="connsiteX1453" fmla="*/ 4862482 w 5185727"/>
                <a:gd name="connsiteY1453" fmla="*/ 2100034 h 4476587"/>
                <a:gd name="connsiteX1454" fmla="*/ 4868621 w 5185727"/>
                <a:gd name="connsiteY1454" fmla="*/ 2092101 h 4476587"/>
                <a:gd name="connsiteX1455" fmla="*/ 4861350 w 5185727"/>
                <a:gd name="connsiteY1455" fmla="*/ 2086576 h 4476587"/>
                <a:gd name="connsiteX1456" fmla="*/ 638379 w 5185727"/>
                <a:gd name="connsiteY1456" fmla="*/ 2086529 h 4476587"/>
                <a:gd name="connsiteX1457" fmla="*/ 632381 w 5185727"/>
                <a:gd name="connsiteY1457" fmla="*/ 2093754 h 4476587"/>
                <a:gd name="connsiteX1458" fmla="*/ 639560 w 5185727"/>
                <a:gd name="connsiteY1458" fmla="*/ 2099986 h 4476587"/>
                <a:gd name="connsiteX1459" fmla="*/ 646028 w 5185727"/>
                <a:gd name="connsiteY1459" fmla="*/ 2092337 h 4476587"/>
                <a:gd name="connsiteX1460" fmla="*/ 638379 w 5185727"/>
                <a:gd name="connsiteY1460" fmla="*/ 2086529 h 4476587"/>
                <a:gd name="connsiteX1461" fmla="*/ 4613583 w 5185727"/>
                <a:gd name="connsiteY1461" fmla="*/ 2075431 h 4476587"/>
                <a:gd name="connsiteX1462" fmla="*/ 4606358 w 5185727"/>
                <a:gd name="connsiteY1462" fmla="*/ 2081429 h 4476587"/>
                <a:gd name="connsiteX1463" fmla="*/ 4613677 w 5185727"/>
                <a:gd name="connsiteY1463" fmla="*/ 2089032 h 4476587"/>
                <a:gd name="connsiteX1464" fmla="*/ 4620618 w 5185727"/>
                <a:gd name="connsiteY1464" fmla="*/ 2081948 h 4476587"/>
                <a:gd name="connsiteX1465" fmla="*/ 4613583 w 5185727"/>
                <a:gd name="connsiteY1465" fmla="*/ 2075431 h 4476587"/>
                <a:gd name="connsiteX1466" fmla="*/ 2121568 w 5185727"/>
                <a:gd name="connsiteY1466" fmla="*/ 2059943 h 4476587"/>
                <a:gd name="connsiteX1467" fmla="*/ 2166663 w 5185727"/>
                <a:gd name="connsiteY1467" fmla="*/ 2083458 h 4476587"/>
                <a:gd name="connsiteX1468" fmla="*/ 2182388 w 5185727"/>
                <a:gd name="connsiteY1468" fmla="*/ 2092242 h 4476587"/>
                <a:gd name="connsiteX1469" fmla="*/ 2587870 w 5185727"/>
                <a:gd name="connsiteY1469" fmla="*/ 2092336 h 4476587"/>
                <a:gd name="connsiteX1470" fmla="*/ 2604303 w 5185727"/>
                <a:gd name="connsiteY1470" fmla="*/ 2082515 h 4476587"/>
                <a:gd name="connsiteX1471" fmla="*/ 2659126 w 5185727"/>
                <a:gd name="connsiteY1471" fmla="*/ 2062682 h 4476587"/>
                <a:gd name="connsiteX1472" fmla="*/ 2687552 w 5185727"/>
                <a:gd name="connsiteY1472" fmla="*/ 2112451 h 4476587"/>
                <a:gd name="connsiteX1473" fmla="*/ 2635327 w 5185727"/>
                <a:gd name="connsiteY1473" fmla="*/ 2150087 h 4476587"/>
                <a:gd name="connsiteX1474" fmla="*/ 2604964 w 5185727"/>
                <a:gd name="connsiteY1474" fmla="*/ 2129120 h 4476587"/>
                <a:gd name="connsiteX1475" fmla="*/ 2592073 w 5185727"/>
                <a:gd name="connsiteY1475" fmla="*/ 2122179 h 4476587"/>
                <a:gd name="connsiteX1476" fmla="*/ 2178469 w 5185727"/>
                <a:gd name="connsiteY1476" fmla="*/ 2122133 h 4476587"/>
                <a:gd name="connsiteX1477" fmla="*/ 2164869 w 5185727"/>
                <a:gd name="connsiteY1477" fmla="*/ 2130160 h 4476587"/>
                <a:gd name="connsiteX1478" fmla="*/ 2111415 w 5185727"/>
                <a:gd name="connsiteY1478" fmla="*/ 2147489 h 4476587"/>
                <a:gd name="connsiteX1479" fmla="*/ 2081856 w 5185727"/>
                <a:gd name="connsiteY1479" fmla="*/ 2101922 h 4476587"/>
                <a:gd name="connsiteX1480" fmla="*/ 2121568 w 5185727"/>
                <a:gd name="connsiteY1480" fmla="*/ 2059943 h 4476587"/>
                <a:gd name="connsiteX1481" fmla="*/ 1876778 w 5185727"/>
                <a:gd name="connsiteY1481" fmla="*/ 2059801 h 4476587"/>
                <a:gd name="connsiteX1482" fmla="*/ 1922582 w 5185727"/>
                <a:gd name="connsiteY1482" fmla="*/ 2104802 h 4476587"/>
                <a:gd name="connsiteX1483" fmla="*/ 1877627 w 5185727"/>
                <a:gd name="connsiteY1483" fmla="*/ 2150181 h 4476587"/>
                <a:gd name="connsiteX1484" fmla="*/ 1832012 w 5185727"/>
                <a:gd name="connsiteY1484" fmla="*/ 2105038 h 4476587"/>
                <a:gd name="connsiteX1485" fmla="*/ 1876778 w 5185727"/>
                <a:gd name="connsiteY1485" fmla="*/ 2059801 h 4476587"/>
                <a:gd name="connsiteX1486" fmla="*/ 2022216 w 5185727"/>
                <a:gd name="connsiteY1486" fmla="*/ 2059754 h 4476587"/>
                <a:gd name="connsiteX1487" fmla="*/ 2067689 w 5185727"/>
                <a:gd name="connsiteY1487" fmla="*/ 2105700 h 4476587"/>
                <a:gd name="connsiteX1488" fmla="*/ 2021365 w 5185727"/>
                <a:gd name="connsiteY1488" fmla="*/ 2150134 h 4476587"/>
                <a:gd name="connsiteX1489" fmla="*/ 1976789 w 5185727"/>
                <a:gd name="connsiteY1489" fmla="*/ 2105464 h 4476587"/>
                <a:gd name="connsiteX1490" fmla="*/ 2022216 w 5185727"/>
                <a:gd name="connsiteY1490" fmla="*/ 2059754 h 4476587"/>
                <a:gd name="connsiteX1491" fmla="*/ 638661 w 5185727"/>
                <a:gd name="connsiteY1491" fmla="*/ 2048044 h 4476587"/>
                <a:gd name="connsiteX1492" fmla="*/ 684183 w 5185727"/>
                <a:gd name="connsiteY1492" fmla="*/ 2093139 h 4476587"/>
                <a:gd name="connsiteX1493" fmla="*/ 638521 w 5185727"/>
                <a:gd name="connsiteY1493" fmla="*/ 2138424 h 4476587"/>
                <a:gd name="connsiteX1494" fmla="*/ 593991 w 5185727"/>
                <a:gd name="connsiteY1494" fmla="*/ 2093612 h 4476587"/>
                <a:gd name="connsiteX1495" fmla="*/ 638661 w 5185727"/>
                <a:gd name="connsiteY1495" fmla="*/ 2048044 h 4476587"/>
                <a:gd name="connsiteX1496" fmla="*/ 4737111 w 5185727"/>
                <a:gd name="connsiteY1496" fmla="*/ 1973105 h 4476587"/>
                <a:gd name="connsiteX1497" fmla="*/ 4729791 w 5185727"/>
                <a:gd name="connsiteY1497" fmla="*/ 1978961 h 4476587"/>
                <a:gd name="connsiteX1498" fmla="*/ 4735789 w 5185727"/>
                <a:gd name="connsiteY1498" fmla="*/ 1986563 h 4476587"/>
                <a:gd name="connsiteX1499" fmla="*/ 4743061 w 5185727"/>
                <a:gd name="connsiteY1499" fmla="*/ 1980471 h 4476587"/>
                <a:gd name="connsiteX1500" fmla="*/ 4737111 w 5185727"/>
                <a:gd name="connsiteY1500" fmla="*/ 1973105 h 4476587"/>
                <a:gd name="connsiteX1501" fmla="*/ 4996825 w 5185727"/>
                <a:gd name="connsiteY1501" fmla="*/ 1972963 h 4476587"/>
                <a:gd name="connsiteX1502" fmla="*/ 4990498 w 5185727"/>
                <a:gd name="connsiteY1502" fmla="*/ 1979905 h 4476587"/>
                <a:gd name="connsiteX1503" fmla="*/ 4997533 w 5185727"/>
                <a:gd name="connsiteY1503" fmla="*/ 1986374 h 4476587"/>
                <a:gd name="connsiteX1504" fmla="*/ 5003955 w 5185727"/>
                <a:gd name="connsiteY1504" fmla="*/ 1979433 h 4476587"/>
                <a:gd name="connsiteX1505" fmla="*/ 4996825 w 5185727"/>
                <a:gd name="connsiteY1505" fmla="*/ 1972963 h 4476587"/>
                <a:gd name="connsiteX1506" fmla="*/ 4136939 w 5185727"/>
                <a:gd name="connsiteY1506" fmla="*/ 1965644 h 4476587"/>
                <a:gd name="connsiteX1507" fmla="*/ 4131273 w 5185727"/>
                <a:gd name="connsiteY1507" fmla="*/ 1973389 h 4476587"/>
                <a:gd name="connsiteX1508" fmla="*/ 4138923 w 5185727"/>
                <a:gd name="connsiteY1508" fmla="*/ 1978961 h 4476587"/>
                <a:gd name="connsiteX1509" fmla="*/ 4142370 w 5185727"/>
                <a:gd name="connsiteY1509" fmla="*/ 1973578 h 4476587"/>
                <a:gd name="connsiteX1510" fmla="*/ 4136939 w 5185727"/>
                <a:gd name="connsiteY1510" fmla="*/ 1965644 h 4476587"/>
                <a:gd name="connsiteX1511" fmla="*/ 4410960 w 5185727"/>
                <a:gd name="connsiteY1511" fmla="*/ 1961064 h 4476587"/>
                <a:gd name="connsiteX1512" fmla="*/ 4403925 w 5185727"/>
                <a:gd name="connsiteY1512" fmla="*/ 1967297 h 4476587"/>
                <a:gd name="connsiteX1513" fmla="*/ 4409969 w 5185727"/>
                <a:gd name="connsiteY1513" fmla="*/ 1974758 h 4476587"/>
                <a:gd name="connsiteX1514" fmla="*/ 4417619 w 5185727"/>
                <a:gd name="connsiteY1514" fmla="*/ 1968383 h 4476587"/>
                <a:gd name="connsiteX1515" fmla="*/ 4410960 w 5185727"/>
                <a:gd name="connsiteY1515" fmla="*/ 1961064 h 4476587"/>
                <a:gd name="connsiteX1516" fmla="*/ 519479 w 5185727"/>
                <a:gd name="connsiteY1516" fmla="*/ 1943496 h 4476587"/>
                <a:gd name="connsiteX1517" fmla="*/ 513339 w 5185727"/>
                <a:gd name="connsiteY1517" fmla="*/ 1950815 h 4476587"/>
                <a:gd name="connsiteX1518" fmla="*/ 520612 w 5185727"/>
                <a:gd name="connsiteY1518" fmla="*/ 1956860 h 4476587"/>
                <a:gd name="connsiteX1519" fmla="*/ 526608 w 5185727"/>
                <a:gd name="connsiteY1519" fmla="*/ 1948172 h 4476587"/>
                <a:gd name="connsiteX1520" fmla="*/ 519479 w 5185727"/>
                <a:gd name="connsiteY1520" fmla="*/ 1943496 h 4476587"/>
                <a:gd name="connsiteX1521" fmla="*/ 4997628 w 5185727"/>
                <a:gd name="connsiteY1521" fmla="*/ 1934762 h 4476587"/>
                <a:gd name="connsiteX1522" fmla="*/ 5040976 w 5185727"/>
                <a:gd name="connsiteY1522" fmla="*/ 1967061 h 4476587"/>
                <a:gd name="connsiteX1523" fmla="*/ 5021616 w 5185727"/>
                <a:gd name="connsiteY1523" fmla="*/ 2017633 h 4476587"/>
                <a:gd name="connsiteX1524" fmla="*/ 5012172 w 5185727"/>
                <a:gd name="connsiteY1524" fmla="*/ 2034397 h 4476587"/>
                <a:gd name="connsiteX1525" fmla="*/ 5012218 w 5185727"/>
                <a:gd name="connsiteY1525" fmla="*/ 2176672 h 4476587"/>
                <a:gd name="connsiteX1526" fmla="*/ 5020860 w 5185727"/>
                <a:gd name="connsiteY1526" fmla="*/ 2192633 h 4476587"/>
                <a:gd name="connsiteX1527" fmla="*/ 5041307 w 5185727"/>
                <a:gd name="connsiteY1527" fmla="*/ 2242780 h 4476587"/>
                <a:gd name="connsiteX1528" fmla="*/ 4997250 w 5185727"/>
                <a:gd name="connsiteY1528" fmla="*/ 2276543 h 4476587"/>
                <a:gd name="connsiteX1529" fmla="*/ 4954137 w 5185727"/>
                <a:gd name="connsiteY1529" fmla="*/ 2243631 h 4476587"/>
                <a:gd name="connsiteX1530" fmla="*/ 4973026 w 5185727"/>
                <a:gd name="connsiteY1530" fmla="*/ 2193199 h 4476587"/>
                <a:gd name="connsiteX1531" fmla="*/ 4982328 w 5185727"/>
                <a:gd name="connsiteY1531" fmla="*/ 2174925 h 4476587"/>
                <a:gd name="connsiteX1532" fmla="*/ 4982328 w 5185727"/>
                <a:gd name="connsiteY1532" fmla="*/ 2035342 h 4476587"/>
                <a:gd name="connsiteX1533" fmla="*/ 4972790 w 5185727"/>
                <a:gd name="connsiteY1533" fmla="*/ 2017161 h 4476587"/>
                <a:gd name="connsiteX1534" fmla="*/ 4954232 w 5185727"/>
                <a:gd name="connsiteY1534" fmla="*/ 1966683 h 4476587"/>
                <a:gd name="connsiteX1535" fmla="*/ 4997628 w 5185727"/>
                <a:gd name="connsiteY1535" fmla="*/ 1934762 h 4476587"/>
                <a:gd name="connsiteX1536" fmla="*/ 4737253 w 5185727"/>
                <a:gd name="connsiteY1536" fmla="*/ 1934667 h 4476587"/>
                <a:gd name="connsiteX1537" fmla="*/ 4779704 w 5185727"/>
                <a:gd name="connsiteY1537" fmla="*/ 1967863 h 4476587"/>
                <a:gd name="connsiteX1538" fmla="*/ 4759825 w 5185727"/>
                <a:gd name="connsiteY1538" fmla="*/ 2017870 h 4476587"/>
                <a:gd name="connsiteX1539" fmla="*/ 4751513 w 5185727"/>
                <a:gd name="connsiteY1539" fmla="*/ 2033972 h 4476587"/>
                <a:gd name="connsiteX1540" fmla="*/ 4751466 w 5185727"/>
                <a:gd name="connsiteY1540" fmla="*/ 2176248 h 4476587"/>
                <a:gd name="connsiteX1541" fmla="*/ 4760674 w 5185727"/>
                <a:gd name="connsiteY1541" fmla="*/ 2193200 h 4476587"/>
                <a:gd name="connsiteX1542" fmla="*/ 4777815 w 5185727"/>
                <a:gd name="connsiteY1542" fmla="*/ 2248873 h 4476587"/>
                <a:gd name="connsiteX1543" fmla="*/ 4728139 w 5185727"/>
                <a:gd name="connsiteY1543" fmla="*/ 2275364 h 4476587"/>
                <a:gd name="connsiteX1544" fmla="*/ 4691260 w 5185727"/>
                <a:gd name="connsiteY1544" fmla="*/ 2225546 h 4476587"/>
                <a:gd name="connsiteX1545" fmla="*/ 4712793 w 5185727"/>
                <a:gd name="connsiteY1545" fmla="*/ 2192539 h 4476587"/>
                <a:gd name="connsiteX1546" fmla="*/ 4721481 w 5185727"/>
                <a:gd name="connsiteY1546" fmla="*/ 2176483 h 4476587"/>
                <a:gd name="connsiteX1547" fmla="*/ 4721434 w 5185727"/>
                <a:gd name="connsiteY1547" fmla="*/ 2035578 h 4476587"/>
                <a:gd name="connsiteX1548" fmla="*/ 4711943 w 5185727"/>
                <a:gd name="connsiteY1548" fmla="*/ 2017445 h 4476587"/>
                <a:gd name="connsiteX1549" fmla="*/ 4692960 w 5185727"/>
                <a:gd name="connsiteY1549" fmla="*/ 1965644 h 4476587"/>
                <a:gd name="connsiteX1550" fmla="*/ 4737253 w 5185727"/>
                <a:gd name="connsiteY1550" fmla="*/ 1934667 h 4476587"/>
                <a:gd name="connsiteX1551" fmla="*/ 4397172 w 5185727"/>
                <a:gd name="connsiteY1551" fmla="*/ 1924344 h 4476587"/>
                <a:gd name="connsiteX1552" fmla="*/ 4425268 w 5185727"/>
                <a:gd name="connsiteY1552" fmla="*/ 1924892 h 4476587"/>
                <a:gd name="connsiteX1553" fmla="*/ 4455773 w 5185727"/>
                <a:gd name="connsiteY1553" fmla="*/ 1967203 h 4476587"/>
                <a:gd name="connsiteX1554" fmla="*/ 4426402 w 5185727"/>
                <a:gd name="connsiteY1554" fmla="*/ 2010268 h 4476587"/>
                <a:gd name="connsiteX1555" fmla="*/ 4375357 w 5185727"/>
                <a:gd name="connsiteY1555" fmla="*/ 1996243 h 4476587"/>
                <a:gd name="connsiteX1556" fmla="*/ 4359821 w 5185727"/>
                <a:gd name="connsiteY1556" fmla="*/ 1988641 h 4476587"/>
                <a:gd name="connsiteX1557" fmla="*/ 4190487 w 5185727"/>
                <a:gd name="connsiteY1557" fmla="*/ 1988593 h 4476587"/>
                <a:gd name="connsiteX1558" fmla="*/ 4176511 w 5185727"/>
                <a:gd name="connsiteY1558" fmla="*/ 1996008 h 4476587"/>
                <a:gd name="connsiteX1559" fmla="*/ 4110638 w 5185727"/>
                <a:gd name="connsiteY1559" fmla="*/ 2008474 h 4476587"/>
                <a:gd name="connsiteX1560" fmla="*/ 4104262 w 5185727"/>
                <a:gd name="connsiteY1560" fmla="*/ 1942554 h 4476587"/>
                <a:gd name="connsiteX1561" fmla="*/ 4171080 w 5185727"/>
                <a:gd name="connsiteY1561" fmla="*/ 1941751 h 4476587"/>
                <a:gd name="connsiteX1562" fmla="*/ 4187323 w 5185727"/>
                <a:gd name="connsiteY1562" fmla="*/ 1948786 h 4476587"/>
                <a:gd name="connsiteX1563" fmla="*/ 4358027 w 5185727"/>
                <a:gd name="connsiteY1563" fmla="*/ 1948786 h 4476587"/>
                <a:gd name="connsiteX1564" fmla="*/ 4374600 w 5185727"/>
                <a:gd name="connsiteY1564" fmla="*/ 1940476 h 4476587"/>
                <a:gd name="connsiteX1565" fmla="*/ 4397172 w 5185727"/>
                <a:gd name="connsiteY1565" fmla="*/ 1924344 h 4476587"/>
                <a:gd name="connsiteX1566" fmla="*/ 523327 w 5185727"/>
                <a:gd name="connsiteY1566" fmla="*/ 1905301 h 4476587"/>
                <a:gd name="connsiteX1567" fmla="*/ 554846 w 5185727"/>
                <a:gd name="connsiteY1567" fmla="*/ 1921303 h 4476587"/>
                <a:gd name="connsiteX1568" fmla="*/ 545308 w 5185727"/>
                <a:gd name="connsiteY1568" fmla="*/ 1987742 h 4476587"/>
                <a:gd name="connsiteX1569" fmla="*/ 536383 w 5185727"/>
                <a:gd name="connsiteY1569" fmla="*/ 2005120 h 4476587"/>
                <a:gd name="connsiteX1570" fmla="*/ 536383 w 5185727"/>
                <a:gd name="connsiteY1570" fmla="*/ 2142106 h 4476587"/>
                <a:gd name="connsiteX1571" fmla="*/ 545214 w 5185727"/>
                <a:gd name="connsiteY1571" fmla="*/ 2160238 h 4476587"/>
                <a:gd name="connsiteX1572" fmla="*/ 642772 w 5185727"/>
                <a:gd name="connsiteY1572" fmla="*/ 2233336 h 4476587"/>
                <a:gd name="connsiteX1573" fmla="*/ 658023 w 5185727"/>
                <a:gd name="connsiteY1573" fmla="*/ 2234941 h 4476587"/>
                <a:gd name="connsiteX1574" fmla="*/ 720638 w 5185727"/>
                <a:gd name="connsiteY1574" fmla="*/ 2258788 h 4476587"/>
                <a:gd name="connsiteX1575" fmla="*/ 691598 w 5185727"/>
                <a:gd name="connsiteY1575" fmla="*/ 2318144 h 4476587"/>
                <a:gd name="connsiteX1576" fmla="*/ 634697 w 5185727"/>
                <a:gd name="connsiteY1576" fmla="*/ 2285090 h 4476587"/>
                <a:gd name="connsiteX1577" fmla="*/ 623364 w 5185727"/>
                <a:gd name="connsiteY1577" fmla="*/ 2267949 h 4476587"/>
                <a:gd name="connsiteX1578" fmla="*/ 505029 w 5185727"/>
                <a:gd name="connsiteY1578" fmla="*/ 2179647 h 4476587"/>
                <a:gd name="connsiteX1579" fmla="*/ 496718 w 5185727"/>
                <a:gd name="connsiteY1579" fmla="*/ 2162836 h 4476587"/>
                <a:gd name="connsiteX1580" fmla="*/ 496907 w 5185727"/>
                <a:gd name="connsiteY1580" fmla="*/ 2081475 h 4476587"/>
                <a:gd name="connsiteX1581" fmla="*/ 497049 w 5185727"/>
                <a:gd name="connsiteY1581" fmla="*/ 2000114 h 4476587"/>
                <a:gd name="connsiteX1582" fmla="*/ 490060 w 5185727"/>
                <a:gd name="connsiteY1582" fmla="*/ 1983871 h 4476587"/>
                <a:gd name="connsiteX1583" fmla="*/ 489541 w 5185727"/>
                <a:gd name="connsiteY1583" fmla="*/ 1916817 h 4476587"/>
                <a:gd name="connsiteX1584" fmla="*/ 523327 w 5185727"/>
                <a:gd name="connsiteY1584" fmla="*/ 1905301 h 4476587"/>
                <a:gd name="connsiteX1585" fmla="*/ 4612496 w 5185727"/>
                <a:gd name="connsiteY1585" fmla="*/ 1854393 h 4476587"/>
                <a:gd name="connsiteX1586" fmla="*/ 4606216 w 5185727"/>
                <a:gd name="connsiteY1586" fmla="*/ 1861900 h 4476587"/>
                <a:gd name="connsiteX1587" fmla="*/ 4613393 w 5185727"/>
                <a:gd name="connsiteY1587" fmla="*/ 1868511 h 4476587"/>
                <a:gd name="connsiteX1588" fmla="*/ 4620382 w 5185727"/>
                <a:gd name="connsiteY1588" fmla="*/ 1861664 h 4476587"/>
                <a:gd name="connsiteX1589" fmla="*/ 4612496 w 5185727"/>
                <a:gd name="connsiteY1589" fmla="*/ 1854393 h 4476587"/>
                <a:gd name="connsiteX1590" fmla="*/ 5140375 w 5185727"/>
                <a:gd name="connsiteY1590" fmla="*/ 1853590 h 4476587"/>
                <a:gd name="connsiteX1591" fmla="*/ 5133292 w 5185727"/>
                <a:gd name="connsiteY1591" fmla="*/ 1859964 h 4476587"/>
                <a:gd name="connsiteX1592" fmla="*/ 5139666 w 5185727"/>
                <a:gd name="connsiteY1592" fmla="*/ 1867095 h 4476587"/>
                <a:gd name="connsiteX1593" fmla="*/ 5146749 w 5185727"/>
                <a:gd name="connsiteY1593" fmla="*/ 1860578 h 4476587"/>
                <a:gd name="connsiteX1594" fmla="*/ 5140375 w 5185727"/>
                <a:gd name="connsiteY1594" fmla="*/ 1853590 h 4476587"/>
                <a:gd name="connsiteX1595" fmla="*/ 4862152 w 5185727"/>
                <a:gd name="connsiteY1595" fmla="*/ 1853590 h 4476587"/>
                <a:gd name="connsiteX1596" fmla="*/ 4855069 w 5185727"/>
                <a:gd name="connsiteY1596" fmla="*/ 1859964 h 4476587"/>
                <a:gd name="connsiteX1597" fmla="*/ 4861443 w 5185727"/>
                <a:gd name="connsiteY1597" fmla="*/ 1867095 h 4476587"/>
                <a:gd name="connsiteX1598" fmla="*/ 4868526 w 5185727"/>
                <a:gd name="connsiteY1598" fmla="*/ 1860578 h 4476587"/>
                <a:gd name="connsiteX1599" fmla="*/ 4862152 w 5185727"/>
                <a:gd name="connsiteY1599" fmla="*/ 1853590 h 4476587"/>
                <a:gd name="connsiteX1600" fmla="*/ 4486749 w 5185727"/>
                <a:gd name="connsiteY1600" fmla="*/ 1842587 h 4476587"/>
                <a:gd name="connsiteX1601" fmla="*/ 4480421 w 5185727"/>
                <a:gd name="connsiteY1601" fmla="*/ 1849576 h 4476587"/>
                <a:gd name="connsiteX1602" fmla="*/ 4487410 w 5185727"/>
                <a:gd name="connsiteY1602" fmla="*/ 1856045 h 4476587"/>
                <a:gd name="connsiteX1603" fmla="*/ 4493784 w 5185727"/>
                <a:gd name="connsiteY1603" fmla="*/ 1849057 h 4476587"/>
                <a:gd name="connsiteX1604" fmla="*/ 4486749 w 5185727"/>
                <a:gd name="connsiteY1604" fmla="*/ 1842587 h 4476587"/>
                <a:gd name="connsiteX1605" fmla="*/ 378477 w 5185727"/>
                <a:gd name="connsiteY1605" fmla="*/ 1824690 h 4476587"/>
                <a:gd name="connsiteX1606" fmla="*/ 370497 w 5185727"/>
                <a:gd name="connsiteY1606" fmla="*/ 1831821 h 4476587"/>
                <a:gd name="connsiteX1607" fmla="*/ 377297 w 5185727"/>
                <a:gd name="connsiteY1607" fmla="*/ 1838715 h 4476587"/>
                <a:gd name="connsiteX1608" fmla="*/ 384853 w 5185727"/>
                <a:gd name="connsiteY1608" fmla="*/ 1832246 h 4476587"/>
                <a:gd name="connsiteX1609" fmla="*/ 378477 w 5185727"/>
                <a:gd name="connsiteY1609" fmla="*/ 1824690 h 4476587"/>
                <a:gd name="connsiteX1610" fmla="*/ 4613251 w 5185727"/>
                <a:gd name="connsiteY1610" fmla="*/ 1815860 h 4476587"/>
                <a:gd name="connsiteX1611" fmla="*/ 4656411 w 5185727"/>
                <a:gd name="connsiteY1611" fmla="*/ 1847214 h 4476587"/>
                <a:gd name="connsiteX1612" fmla="*/ 4636673 w 5185727"/>
                <a:gd name="connsiteY1612" fmla="*/ 1899818 h 4476587"/>
                <a:gd name="connsiteX1613" fmla="*/ 4628882 w 5185727"/>
                <a:gd name="connsiteY1613" fmla="*/ 1914835 h 4476587"/>
                <a:gd name="connsiteX1614" fmla="*/ 4628835 w 5185727"/>
                <a:gd name="connsiteY1614" fmla="*/ 2027362 h 4476587"/>
                <a:gd name="connsiteX1615" fmla="*/ 4637900 w 5185727"/>
                <a:gd name="connsiteY1615" fmla="*/ 2044361 h 4476587"/>
                <a:gd name="connsiteX1616" fmla="*/ 4656411 w 5185727"/>
                <a:gd name="connsiteY1616" fmla="*/ 2096256 h 4476587"/>
                <a:gd name="connsiteX1617" fmla="*/ 4613251 w 5185727"/>
                <a:gd name="connsiteY1617" fmla="*/ 2127563 h 4476587"/>
                <a:gd name="connsiteX1618" fmla="*/ 4570140 w 5185727"/>
                <a:gd name="connsiteY1618" fmla="*/ 2096161 h 4476587"/>
                <a:gd name="connsiteX1619" fmla="*/ 4588839 w 5185727"/>
                <a:gd name="connsiteY1619" fmla="*/ 2044266 h 4476587"/>
                <a:gd name="connsiteX1620" fmla="*/ 4598094 w 5185727"/>
                <a:gd name="connsiteY1620" fmla="*/ 2027266 h 4476587"/>
                <a:gd name="connsiteX1621" fmla="*/ 4598046 w 5185727"/>
                <a:gd name="connsiteY1621" fmla="*/ 1914740 h 4476587"/>
                <a:gd name="connsiteX1622" fmla="*/ 4589877 w 5185727"/>
                <a:gd name="connsiteY1622" fmla="*/ 1899818 h 4476587"/>
                <a:gd name="connsiteX1623" fmla="*/ 4569808 w 5185727"/>
                <a:gd name="connsiteY1623" fmla="*/ 1848537 h 4476587"/>
                <a:gd name="connsiteX1624" fmla="*/ 4613251 w 5185727"/>
                <a:gd name="connsiteY1624" fmla="*/ 1815860 h 4476587"/>
                <a:gd name="connsiteX1625" fmla="*/ 5143686 w 5185727"/>
                <a:gd name="connsiteY1625" fmla="*/ 1815152 h 4476587"/>
                <a:gd name="connsiteX1626" fmla="*/ 5175743 w 5185727"/>
                <a:gd name="connsiteY1626" fmla="*/ 1832199 h 4476587"/>
                <a:gd name="connsiteX1627" fmla="*/ 5165495 w 5185727"/>
                <a:gd name="connsiteY1627" fmla="*/ 1897363 h 4476587"/>
                <a:gd name="connsiteX1628" fmla="*/ 5154966 w 5185727"/>
                <a:gd name="connsiteY1628" fmla="*/ 1917668 h 4476587"/>
                <a:gd name="connsiteX1629" fmla="*/ 5155013 w 5185727"/>
                <a:gd name="connsiteY1629" fmla="*/ 2039544 h 4476587"/>
                <a:gd name="connsiteX1630" fmla="*/ 5163324 w 5185727"/>
                <a:gd name="connsiteY1630" fmla="*/ 2054371 h 4476587"/>
                <a:gd name="connsiteX1631" fmla="*/ 5183959 w 5185727"/>
                <a:gd name="connsiteY1631" fmla="*/ 2105700 h 4476587"/>
                <a:gd name="connsiteX1632" fmla="*/ 5140610 w 5185727"/>
                <a:gd name="connsiteY1632" fmla="*/ 2138471 h 4476587"/>
                <a:gd name="connsiteX1633" fmla="*/ 5096790 w 5185727"/>
                <a:gd name="connsiteY1633" fmla="*/ 2104945 h 4476587"/>
                <a:gd name="connsiteX1634" fmla="*/ 5117568 w 5185727"/>
                <a:gd name="connsiteY1634" fmla="*/ 2054182 h 4476587"/>
                <a:gd name="connsiteX1635" fmla="*/ 5124839 w 5185727"/>
                <a:gd name="connsiteY1635" fmla="*/ 2040441 h 4476587"/>
                <a:gd name="connsiteX1636" fmla="*/ 5124697 w 5185727"/>
                <a:gd name="connsiteY1636" fmla="*/ 1976788 h 4476587"/>
                <a:gd name="connsiteX1637" fmla="*/ 5124839 w 5185727"/>
                <a:gd name="connsiteY1637" fmla="*/ 1930748 h 4476587"/>
                <a:gd name="connsiteX1638" fmla="*/ 5109257 w 5185727"/>
                <a:gd name="connsiteY1638" fmla="*/ 1892216 h 4476587"/>
                <a:gd name="connsiteX1639" fmla="*/ 5109682 w 5185727"/>
                <a:gd name="connsiteY1639" fmla="*/ 1826721 h 4476587"/>
                <a:gd name="connsiteX1640" fmla="*/ 5143686 w 5185727"/>
                <a:gd name="connsiteY1640" fmla="*/ 1815152 h 4476587"/>
                <a:gd name="connsiteX1641" fmla="*/ 4865510 w 5185727"/>
                <a:gd name="connsiteY1641" fmla="*/ 1815152 h 4476587"/>
                <a:gd name="connsiteX1642" fmla="*/ 4897567 w 5185727"/>
                <a:gd name="connsiteY1642" fmla="*/ 1832199 h 4476587"/>
                <a:gd name="connsiteX1643" fmla="*/ 4887321 w 5185727"/>
                <a:gd name="connsiteY1643" fmla="*/ 1897363 h 4476587"/>
                <a:gd name="connsiteX1644" fmla="*/ 4876790 w 5185727"/>
                <a:gd name="connsiteY1644" fmla="*/ 1917668 h 4476587"/>
                <a:gd name="connsiteX1645" fmla="*/ 4876837 w 5185727"/>
                <a:gd name="connsiteY1645" fmla="*/ 2039544 h 4476587"/>
                <a:gd name="connsiteX1646" fmla="*/ 4885149 w 5185727"/>
                <a:gd name="connsiteY1646" fmla="*/ 2054371 h 4476587"/>
                <a:gd name="connsiteX1647" fmla="*/ 4905783 w 5185727"/>
                <a:gd name="connsiteY1647" fmla="*/ 2105700 h 4476587"/>
                <a:gd name="connsiteX1648" fmla="*/ 4862436 w 5185727"/>
                <a:gd name="connsiteY1648" fmla="*/ 2138471 h 4476587"/>
                <a:gd name="connsiteX1649" fmla="*/ 4818615 w 5185727"/>
                <a:gd name="connsiteY1649" fmla="*/ 2104945 h 4476587"/>
                <a:gd name="connsiteX1650" fmla="*/ 4839392 w 5185727"/>
                <a:gd name="connsiteY1650" fmla="*/ 2054182 h 4476587"/>
                <a:gd name="connsiteX1651" fmla="*/ 4846663 w 5185727"/>
                <a:gd name="connsiteY1651" fmla="*/ 2040441 h 4476587"/>
                <a:gd name="connsiteX1652" fmla="*/ 4846522 w 5185727"/>
                <a:gd name="connsiteY1652" fmla="*/ 1976788 h 4476587"/>
                <a:gd name="connsiteX1653" fmla="*/ 4846663 w 5185727"/>
                <a:gd name="connsiteY1653" fmla="*/ 1930748 h 4476587"/>
                <a:gd name="connsiteX1654" fmla="*/ 4831081 w 5185727"/>
                <a:gd name="connsiteY1654" fmla="*/ 1892216 h 4476587"/>
                <a:gd name="connsiteX1655" fmla="*/ 4831505 w 5185727"/>
                <a:gd name="connsiteY1655" fmla="*/ 1826721 h 4476587"/>
                <a:gd name="connsiteX1656" fmla="*/ 4865510 w 5185727"/>
                <a:gd name="connsiteY1656" fmla="*/ 1815152 h 4476587"/>
                <a:gd name="connsiteX1657" fmla="*/ 4487598 w 5185727"/>
                <a:gd name="connsiteY1657" fmla="*/ 1804244 h 4476587"/>
                <a:gd name="connsiteX1658" fmla="*/ 4530758 w 5185727"/>
                <a:gd name="connsiteY1658" fmla="*/ 1836779 h 4476587"/>
                <a:gd name="connsiteX1659" fmla="*/ 4511114 w 5185727"/>
                <a:gd name="connsiteY1659" fmla="*/ 1887211 h 4476587"/>
                <a:gd name="connsiteX1660" fmla="*/ 4501954 w 5185727"/>
                <a:gd name="connsiteY1660" fmla="*/ 1904257 h 4476587"/>
                <a:gd name="connsiteX1661" fmla="*/ 4502379 w 5185727"/>
                <a:gd name="connsiteY1661" fmla="*/ 2142957 h 4476587"/>
                <a:gd name="connsiteX1662" fmla="*/ 4489865 w 5185727"/>
                <a:gd name="connsiteY1662" fmla="*/ 2155613 h 4476587"/>
                <a:gd name="connsiteX1663" fmla="*/ 4351509 w 5185727"/>
                <a:gd name="connsiteY1663" fmla="*/ 2155329 h 4476587"/>
                <a:gd name="connsiteX1664" fmla="*/ 4214522 w 5185727"/>
                <a:gd name="connsiteY1664" fmla="*/ 2155188 h 4476587"/>
                <a:gd name="connsiteX1665" fmla="*/ 4199789 w 5185727"/>
                <a:gd name="connsiteY1665" fmla="*/ 2163451 h 4476587"/>
                <a:gd name="connsiteX1666" fmla="*/ 4148413 w 5185727"/>
                <a:gd name="connsiteY1666" fmla="*/ 2184181 h 4476587"/>
                <a:gd name="connsiteX1667" fmla="*/ 4116162 w 5185727"/>
                <a:gd name="connsiteY1667" fmla="*/ 2140738 h 4476587"/>
                <a:gd name="connsiteX1668" fmla="*/ 4148083 w 5185727"/>
                <a:gd name="connsiteY1668" fmla="*/ 2097343 h 4476587"/>
                <a:gd name="connsiteX1669" fmla="*/ 4199411 w 5185727"/>
                <a:gd name="connsiteY1669" fmla="*/ 2116938 h 4476587"/>
                <a:gd name="connsiteX1670" fmla="*/ 4214380 w 5185727"/>
                <a:gd name="connsiteY1670" fmla="*/ 2125014 h 4476587"/>
                <a:gd name="connsiteX1671" fmla="*/ 4459927 w 5185727"/>
                <a:gd name="connsiteY1671" fmla="*/ 2125155 h 4476587"/>
                <a:gd name="connsiteX1672" fmla="*/ 4472252 w 5185727"/>
                <a:gd name="connsiteY1672" fmla="*/ 2112264 h 4476587"/>
                <a:gd name="connsiteX1673" fmla="*/ 4472158 w 5185727"/>
                <a:gd name="connsiteY1673" fmla="*/ 1903360 h 4476587"/>
                <a:gd name="connsiteX1674" fmla="*/ 4463563 w 5185727"/>
                <a:gd name="connsiteY1674" fmla="*/ 1887399 h 4476587"/>
                <a:gd name="connsiteX1675" fmla="*/ 4443448 w 5185727"/>
                <a:gd name="connsiteY1675" fmla="*/ 1837252 h 4476587"/>
                <a:gd name="connsiteX1676" fmla="*/ 4487598 w 5185727"/>
                <a:gd name="connsiteY1676" fmla="*/ 1804244 h 4476587"/>
                <a:gd name="connsiteX1677" fmla="*/ 795299 w 5185727"/>
                <a:gd name="connsiteY1677" fmla="*/ 1796169 h 4476587"/>
                <a:gd name="connsiteX1678" fmla="*/ 784014 w 5185727"/>
                <a:gd name="connsiteY1678" fmla="*/ 1804527 h 4476587"/>
                <a:gd name="connsiteX1679" fmla="*/ 784060 w 5185727"/>
                <a:gd name="connsiteY1679" fmla="*/ 1843862 h 4476587"/>
                <a:gd name="connsiteX1680" fmla="*/ 790861 w 5185727"/>
                <a:gd name="connsiteY1680" fmla="*/ 1861853 h 4476587"/>
                <a:gd name="connsiteX1681" fmla="*/ 878266 w 5185727"/>
                <a:gd name="connsiteY1681" fmla="*/ 1960119 h 4476587"/>
                <a:gd name="connsiteX1682" fmla="*/ 896729 w 5185727"/>
                <a:gd name="connsiteY1682" fmla="*/ 1968666 h 4476587"/>
                <a:gd name="connsiteX1683" fmla="*/ 1074421 w 5185727"/>
                <a:gd name="connsiteY1683" fmla="*/ 1968619 h 4476587"/>
                <a:gd name="connsiteX1684" fmla="*/ 1092129 w 5185727"/>
                <a:gd name="connsiteY1684" fmla="*/ 1961252 h 4476587"/>
                <a:gd name="connsiteX1685" fmla="*/ 1165368 w 5185727"/>
                <a:gd name="connsiteY1685" fmla="*/ 1883055 h 4476587"/>
                <a:gd name="connsiteX1686" fmla="*/ 1184068 w 5185727"/>
                <a:gd name="connsiteY1686" fmla="*/ 1875123 h 4476587"/>
                <a:gd name="connsiteX1687" fmla="*/ 1740168 w 5185727"/>
                <a:gd name="connsiteY1687" fmla="*/ 1875169 h 4476587"/>
                <a:gd name="connsiteX1688" fmla="*/ 1757545 w 5185727"/>
                <a:gd name="connsiteY1688" fmla="*/ 1882725 h 4476587"/>
                <a:gd name="connsiteX1689" fmla="*/ 1821954 w 5185727"/>
                <a:gd name="connsiteY1689" fmla="*/ 1956058 h 4476587"/>
                <a:gd name="connsiteX1690" fmla="*/ 1849531 w 5185727"/>
                <a:gd name="connsiteY1690" fmla="*/ 1968855 h 4476587"/>
                <a:gd name="connsiteX1691" fmla="*/ 2268660 w 5185727"/>
                <a:gd name="connsiteY1691" fmla="*/ 1968525 h 4476587"/>
                <a:gd name="connsiteX1692" fmla="*/ 2373112 w 5185727"/>
                <a:gd name="connsiteY1692" fmla="*/ 1968525 h 4476587"/>
                <a:gd name="connsiteX1693" fmla="*/ 2694589 w 5185727"/>
                <a:gd name="connsiteY1693" fmla="*/ 1968430 h 4476587"/>
                <a:gd name="connsiteX1694" fmla="*/ 2706914 w 5185727"/>
                <a:gd name="connsiteY1694" fmla="*/ 1966305 h 4476587"/>
                <a:gd name="connsiteX1695" fmla="*/ 2707291 w 5185727"/>
                <a:gd name="connsiteY1695" fmla="*/ 1939673 h 4476587"/>
                <a:gd name="connsiteX1696" fmla="*/ 2693078 w 5185727"/>
                <a:gd name="connsiteY1696" fmla="*/ 1936367 h 4476587"/>
                <a:gd name="connsiteX1697" fmla="*/ 1881972 w 5185727"/>
                <a:gd name="connsiteY1697" fmla="*/ 1936461 h 4476587"/>
                <a:gd name="connsiteX1698" fmla="*/ 1859966 w 5185727"/>
                <a:gd name="connsiteY1698" fmla="*/ 1926687 h 4476587"/>
                <a:gd name="connsiteX1699" fmla="*/ 1786209 w 5185727"/>
                <a:gd name="connsiteY1699" fmla="*/ 1841737 h 4476587"/>
                <a:gd name="connsiteX1700" fmla="*/ 1765384 w 5185727"/>
                <a:gd name="connsiteY1700" fmla="*/ 1832341 h 4476587"/>
                <a:gd name="connsiteX1701" fmla="*/ 1594493 w 5185727"/>
                <a:gd name="connsiteY1701" fmla="*/ 1833804 h 4476587"/>
                <a:gd name="connsiteX1702" fmla="*/ 1187609 w 5185727"/>
                <a:gd name="connsiteY1702" fmla="*/ 1834796 h 4476587"/>
                <a:gd name="connsiteX1703" fmla="*/ 1168579 w 5185727"/>
                <a:gd name="connsiteY1703" fmla="*/ 1842304 h 4476587"/>
                <a:gd name="connsiteX1704" fmla="*/ 1074185 w 5185727"/>
                <a:gd name="connsiteY1704" fmla="*/ 1929945 h 4476587"/>
                <a:gd name="connsiteX1705" fmla="*/ 1058696 w 5185727"/>
                <a:gd name="connsiteY1705" fmla="*/ 1936367 h 4476587"/>
                <a:gd name="connsiteX1706" fmla="*/ 905417 w 5185727"/>
                <a:gd name="connsiteY1706" fmla="*/ 1936320 h 4476587"/>
                <a:gd name="connsiteX1707" fmla="*/ 890401 w 5185727"/>
                <a:gd name="connsiteY1707" fmla="*/ 1929568 h 4476587"/>
                <a:gd name="connsiteX1708" fmla="*/ 819854 w 5185727"/>
                <a:gd name="connsiteY1708" fmla="*/ 1843720 h 4476587"/>
                <a:gd name="connsiteX1709" fmla="*/ 805782 w 5185727"/>
                <a:gd name="connsiteY1709" fmla="*/ 1805000 h 4476587"/>
                <a:gd name="connsiteX1710" fmla="*/ 795299 w 5185727"/>
                <a:gd name="connsiteY1710" fmla="*/ 1796169 h 4476587"/>
                <a:gd name="connsiteX1711" fmla="*/ 376317 w 5185727"/>
                <a:gd name="connsiteY1711" fmla="*/ 1786270 h 4476587"/>
                <a:gd name="connsiteX1712" fmla="*/ 409690 w 5185727"/>
                <a:gd name="connsiteY1712" fmla="*/ 1799947 h 4476587"/>
                <a:gd name="connsiteX1713" fmla="*/ 406999 w 5185727"/>
                <a:gd name="connsiteY1713" fmla="*/ 1865866 h 4476587"/>
                <a:gd name="connsiteX1714" fmla="*/ 399113 w 5185727"/>
                <a:gd name="connsiteY1714" fmla="*/ 1882725 h 4476587"/>
                <a:gd name="connsiteX1715" fmla="*/ 399113 w 5185727"/>
                <a:gd name="connsiteY1715" fmla="*/ 2071276 h 4476587"/>
                <a:gd name="connsiteX1716" fmla="*/ 410965 w 5185727"/>
                <a:gd name="connsiteY1716" fmla="*/ 2083412 h 4476587"/>
                <a:gd name="connsiteX1717" fmla="*/ 444823 w 5185727"/>
                <a:gd name="connsiteY1717" fmla="*/ 2082939 h 4476587"/>
                <a:gd name="connsiteX1718" fmla="*/ 456958 w 5185727"/>
                <a:gd name="connsiteY1718" fmla="*/ 2095689 h 4476587"/>
                <a:gd name="connsiteX1719" fmla="*/ 456722 w 5185727"/>
                <a:gd name="connsiteY1719" fmla="*/ 2251658 h 4476587"/>
                <a:gd name="connsiteX1720" fmla="*/ 456533 w 5185727"/>
                <a:gd name="connsiteY1720" fmla="*/ 2408997 h 4476587"/>
                <a:gd name="connsiteX1721" fmla="*/ 466072 w 5185727"/>
                <a:gd name="connsiteY1721" fmla="*/ 2424155 h 4476587"/>
                <a:gd name="connsiteX1722" fmla="*/ 496671 w 5185727"/>
                <a:gd name="connsiteY1722" fmla="*/ 2438369 h 4476587"/>
                <a:gd name="connsiteX1723" fmla="*/ 536950 w 5185727"/>
                <a:gd name="connsiteY1723" fmla="*/ 2445121 h 4476587"/>
                <a:gd name="connsiteX1724" fmla="*/ 589129 w 5185727"/>
                <a:gd name="connsiteY1724" fmla="*/ 2483606 h 4476587"/>
                <a:gd name="connsiteX1725" fmla="*/ 547243 w 5185727"/>
                <a:gd name="connsiteY1725" fmla="*/ 2534274 h 4476587"/>
                <a:gd name="connsiteX1726" fmla="*/ 499362 w 5185727"/>
                <a:gd name="connsiteY1726" fmla="*/ 2491633 h 4476587"/>
                <a:gd name="connsiteX1727" fmla="*/ 490343 w 5185727"/>
                <a:gd name="connsiteY1727" fmla="*/ 2478790 h 4476587"/>
                <a:gd name="connsiteX1728" fmla="*/ 430231 w 5185727"/>
                <a:gd name="connsiteY1728" fmla="*/ 2451259 h 4476587"/>
                <a:gd name="connsiteX1729" fmla="*/ 417717 w 5185727"/>
                <a:gd name="connsiteY1729" fmla="*/ 2431049 h 4476587"/>
                <a:gd name="connsiteX1730" fmla="*/ 418284 w 5185727"/>
                <a:gd name="connsiteY1730" fmla="*/ 2136723 h 4476587"/>
                <a:gd name="connsiteX1731" fmla="*/ 403504 w 5185727"/>
                <a:gd name="connsiteY1731" fmla="*/ 2122038 h 4476587"/>
                <a:gd name="connsiteX1732" fmla="*/ 370969 w 5185727"/>
                <a:gd name="connsiteY1732" fmla="*/ 2122463 h 4476587"/>
                <a:gd name="connsiteX1733" fmla="*/ 359070 w 5185727"/>
                <a:gd name="connsiteY1733" fmla="*/ 2110375 h 4476587"/>
                <a:gd name="connsiteX1734" fmla="*/ 359211 w 5185727"/>
                <a:gd name="connsiteY1734" fmla="*/ 1886550 h 4476587"/>
                <a:gd name="connsiteX1735" fmla="*/ 350381 w 5185727"/>
                <a:gd name="connsiteY1735" fmla="*/ 1867520 h 4476587"/>
                <a:gd name="connsiteX1736" fmla="*/ 343581 w 5185727"/>
                <a:gd name="connsiteY1736" fmla="*/ 1801883 h 4476587"/>
                <a:gd name="connsiteX1737" fmla="*/ 376317 w 5185727"/>
                <a:gd name="connsiteY1737" fmla="*/ 1786270 h 4476587"/>
                <a:gd name="connsiteX1738" fmla="*/ 2593820 w 5185727"/>
                <a:gd name="connsiteY1738" fmla="*/ 1772040 h 4476587"/>
                <a:gd name="connsiteX1739" fmla="*/ 2587068 w 5185727"/>
                <a:gd name="connsiteY1739" fmla="*/ 1778556 h 4476587"/>
                <a:gd name="connsiteX1740" fmla="*/ 2594859 w 5185727"/>
                <a:gd name="connsiteY1740" fmla="*/ 1785545 h 4476587"/>
                <a:gd name="connsiteX1741" fmla="*/ 2601045 w 5185727"/>
                <a:gd name="connsiteY1741" fmla="*/ 1778415 h 4476587"/>
                <a:gd name="connsiteX1742" fmla="*/ 2593820 w 5185727"/>
                <a:gd name="connsiteY1742" fmla="*/ 1772040 h 4476587"/>
                <a:gd name="connsiteX1743" fmla="*/ 2286084 w 5185727"/>
                <a:gd name="connsiteY1743" fmla="*/ 1769537 h 4476587"/>
                <a:gd name="connsiteX1744" fmla="*/ 2279662 w 5185727"/>
                <a:gd name="connsiteY1744" fmla="*/ 1776431 h 4476587"/>
                <a:gd name="connsiteX1745" fmla="*/ 2286557 w 5185727"/>
                <a:gd name="connsiteY1745" fmla="*/ 1782900 h 4476587"/>
                <a:gd name="connsiteX1746" fmla="*/ 2293167 w 5185727"/>
                <a:gd name="connsiteY1746" fmla="*/ 1775817 h 4476587"/>
                <a:gd name="connsiteX1747" fmla="*/ 2286084 w 5185727"/>
                <a:gd name="connsiteY1747" fmla="*/ 1769537 h 4476587"/>
                <a:gd name="connsiteX1748" fmla="*/ 4234921 w 5185727"/>
                <a:gd name="connsiteY1748" fmla="*/ 1754096 h 4476587"/>
                <a:gd name="connsiteX1749" fmla="*/ 4226610 w 5185727"/>
                <a:gd name="connsiteY1749" fmla="*/ 1760423 h 4476587"/>
                <a:gd name="connsiteX1750" fmla="*/ 4232654 w 5185727"/>
                <a:gd name="connsiteY1750" fmla="*/ 1767553 h 4476587"/>
                <a:gd name="connsiteX1751" fmla="*/ 4240730 w 5185727"/>
                <a:gd name="connsiteY1751" fmla="*/ 1761840 h 4476587"/>
                <a:gd name="connsiteX1752" fmla="*/ 4234921 w 5185727"/>
                <a:gd name="connsiteY1752" fmla="*/ 1754096 h 4476587"/>
                <a:gd name="connsiteX1753" fmla="*/ 2274137 w 5185727"/>
                <a:gd name="connsiteY1753" fmla="*/ 1732233 h 4476587"/>
                <a:gd name="connsiteX1754" fmla="*/ 2325088 w 5185727"/>
                <a:gd name="connsiteY1754" fmla="*/ 1753435 h 4476587"/>
                <a:gd name="connsiteX1755" fmla="*/ 2342843 w 5185727"/>
                <a:gd name="connsiteY1755" fmla="*/ 1763493 h 4476587"/>
                <a:gd name="connsiteX1756" fmla="*/ 2539281 w 5185727"/>
                <a:gd name="connsiteY1756" fmla="*/ 1763493 h 4476587"/>
                <a:gd name="connsiteX1757" fmla="*/ 2556421 w 5185727"/>
                <a:gd name="connsiteY1757" fmla="*/ 1754284 h 4476587"/>
                <a:gd name="connsiteX1758" fmla="*/ 2621255 w 5185727"/>
                <a:gd name="connsiteY1758" fmla="*/ 1742479 h 4476587"/>
                <a:gd name="connsiteX1759" fmla="*/ 2628197 w 5185727"/>
                <a:gd name="connsiteY1759" fmla="*/ 1808352 h 4476587"/>
                <a:gd name="connsiteX1760" fmla="*/ 2562324 w 5185727"/>
                <a:gd name="connsiteY1760" fmla="*/ 1810477 h 4476587"/>
                <a:gd name="connsiteX1761" fmla="*/ 2541405 w 5185727"/>
                <a:gd name="connsiteY1761" fmla="*/ 1802072 h 4476587"/>
                <a:gd name="connsiteX1762" fmla="*/ 2335477 w 5185727"/>
                <a:gd name="connsiteY1762" fmla="*/ 1802025 h 4476587"/>
                <a:gd name="connsiteX1763" fmla="*/ 2316494 w 5185727"/>
                <a:gd name="connsiteY1763" fmla="*/ 1809391 h 4476587"/>
                <a:gd name="connsiteX1764" fmla="*/ 2267573 w 5185727"/>
                <a:gd name="connsiteY1764" fmla="*/ 1817182 h 4476587"/>
                <a:gd name="connsiteX1765" fmla="*/ 2241366 w 5185727"/>
                <a:gd name="connsiteY1765" fmla="*/ 1785073 h 4476587"/>
                <a:gd name="connsiteX1766" fmla="*/ 2274137 w 5185727"/>
                <a:gd name="connsiteY1766" fmla="*/ 1732233 h 4476587"/>
                <a:gd name="connsiteX1767" fmla="*/ 219390 w 5185727"/>
                <a:gd name="connsiteY1767" fmla="*/ 1698517 h 4476587"/>
                <a:gd name="connsiteX1768" fmla="*/ 212496 w 5185727"/>
                <a:gd name="connsiteY1768" fmla="*/ 1705270 h 4476587"/>
                <a:gd name="connsiteX1769" fmla="*/ 219579 w 5185727"/>
                <a:gd name="connsiteY1769" fmla="*/ 1712116 h 4476587"/>
                <a:gd name="connsiteX1770" fmla="*/ 226237 w 5185727"/>
                <a:gd name="connsiteY1770" fmla="*/ 1705600 h 4476587"/>
                <a:gd name="connsiteX1771" fmla="*/ 219390 w 5185727"/>
                <a:gd name="connsiteY1771" fmla="*/ 1698517 h 4476587"/>
                <a:gd name="connsiteX1772" fmla="*/ 2053241 w 5185727"/>
                <a:gd name="connsiteY1772" fmla="*/ 1696391 h 4476587"/>
                <a:gd name="connsiteX1773" fmla="*/ 2046063 w 5185727"/>
                <a:gd name="connsiteY1773" fmla="*/ 1702483 h 4476587"/>
                <a:gd name="connsiteX1774" fmla="*/ 2052107 w 5185727"/>
                <a:gd name="connsiteY1774" fmla="*/ 1709708 h 4476587"/>
                <a:gd name="connsiteX1775" fmla="*/ 2059663 w 5185727"/>
                <a:gd name="connsiteY1775" fmla="*/ 1703710 h 4476587"/>
                <a:gd name="connsiteX1776" fmla="*/ 2053241 w 5185727"/>
                <a:gd name="connsiteY1776" fmla="*/ 1696391 h 4476587"/>
                <a:gd name="connsiteX1777" fmla="*/ 1653991 w 5185727"/>
                <a:gd name="connsiteY1777" fmla="*/ 1695211 h 4476587"/>
                <a:gd name="connsiteX1778" fmla="*/ 1647049 w 5185727"/>
                <a:gd name="connsiteY1778" fmla="*/ 1701587 h 4476587"/>
                <a:gd name="connsiteX1779" fmla="*/ 1653282 w 5185727"/>
                <a:gd name="connsiteY1779" fmla="*/ 1708858 h 4476587"/>
                <a:gd name="connsiteX1780" fmla="*/ 1660790 w 5185727"/>
                <a:gd name="connsiteY1780" fmla="*/ 1702342 h 4476587"/>
                <a:gd name="connsiteX1781" fmla="*/ 1653991 w 5185727"/>
                <a:gd name="connsiteY1781" fmla="*/ 1695211 h 4476587"/>
                <a:gd name="connsiteX1782" fmla="*/ 1917387 w 5185727"/>
                <a:gd name="connsiteY1782" fmla="*/ 1694975 h 4476587"/>
                <a:gd name="connsiteX1783" fmla="*/ 1910588 w 5185727"/>
                <a:gd name="connsiteY1783" fmla="*/ 1701633 h 4476587"/>
                <a:gd name="connsiteX1784" fmla="*/ 1918001 w 5185727"/>
                <a:gd name="connsiteY1784" fmla="*/ 1708905 h 4476587"/>
                <a:gd name="connsiteX1785" fmla="*/ 1924187 w 5185727"/>
                <a:gd name="connsiteY1785" fmla="*/ 1701633 h 4476587"/>
                <a:gd name="connsiteX1786" fmla="*/ 1917387 w 5185727"/>
                <a:gd name="connsiteY1786" fmla="*/ 1694975 h 4476587"/>
                <a:gd name="connsiteX1787" fmla="*/ 2190653 w 5185727"/>
                <a:gd name="connsiteY1787" fmla="*/ 1694927 h 4476587"/>
                <a:gd name="connsiteX1788" fmla="*/ 2183994 w 5185727"/>
                <a:gd name="connsiteY1788" fmla="*/ 1701586 h 4476587"/>
                <a:gd name="connsiteX1789" fmla="*/ 2190038 w 5185727"/>
                <a:gd name="connsiteY1789" fmla="*/ 1708857 h 4476587"/>
                <a:gd name="connsiteX1790" fmla="*/ 2197688 w 5185727"/>
                <a:gd name="connsiteY1790" fmla="*/ 1701539 h 4476587"/>
                <a:gd name="connsiteX1791" fmla="*/ 2190653 w 5185727"/>
                <a:gd name="connsiteY1791" fmla="*/ 1694927 h 4476587"/>
                <a:gd name="connsiteX1792" fmla="*/ 1785406 w 5185727"/>
                <a:gd name="connsiteY1792" fmla="*/ 1694927 h 4476587"/>
                <a:gd name="connsiteX1793" fmla="*/ 1778323 w 5185727"/>
                <a:gd name="connsiteY1793" fmla="*/ 1701491 h 4476587"/>
                <a:gd name="connsiteX1794" fmla="*/ 1785879 w 5185727"/>
                <a:gd name="connsiteY1794" fmla="*/ 1708858 h 4476587"/>
                <a:gd name="connsiteX1795" fmla="*/ 1792017 w 5185727"/>
                <a:gd name="connsiteY1795" fmla="*/ 1701633 h 4476587"/>
                <a:gd name="connsiteX1796" fmla="*/ 1785406 w 5185727"/>
                <a:gd name="connsiteY1796" fmla="*/ 1694927 h 4476587"/>
                <a:gd name="connsiteX1797" fmla="*/ 354252 w 5185727"/>
                <a:gd name="connsiteY1797" fmla="*/ 1674529 h 4476587"/>
                <a:gd name="connsiteX1798" fmla="*/ 347357 w 5185727"/>
                <a:gd name="connsiteY1798" fmla="*/ 1681093 h 4476587"/>
                <a:gd name="connsiteX1799" fmla="*/ 353827 w 5185727"/>
                <a:gd name="connsiteY1799" fmla="*/ 1687987 h 4476587"/>
                <a:gd name="connsiteX1800" fmla="*/ 360862 w 5185727"/>
                <a:gd name="connsiteY1800" fmla="*/ 1681471 h 4476587"/>
                <a:gd name="connsiteX1801" fmla="*/ 354252 w 5185727"/>
                <a:gd name="connsiteY1801" fmla="*/ 1674529 h 4476587"/>
                <a:gd name="connsiteX1802" fmla="*/ 219295 w 5185727"/>
                <a:gd name="connsiteY1802" fmla="*/ 1660221 h 4476587"/>
                <a:gd name="connsiteX1803" fmla="*/ 261511 w 5185727"/>
                <a:gd name="connsiteY1803" fmla="*/ 1688270 h 4476587"/>
                <a:gd name="connsiteX1804" fmla="*/ 250320 w 5185727"/>
                <a:gd name="connsiteY1804" fmla="*/ 1737663 h 4476587"/>
                <a:gd name="connsiteX1805" fmla="*/ 240734 w 5185727"/>
                <a:gd name="connsiteY1805" fmla="*/ 1760896 h 4476587"/>
                <a:gd name="connsiteX1806" fmla="*/ 240686 w 5185727"/>
                <a:gd name="connsiteY1806" fmla="*/ 2071465 h 4476587"/>
                <a:gd name="connsiteX1807" fmla="*/ 250981 w 5185727"/>
                <a:gd name="connsiteY1807" fmla="*/ 2092761 h 4476587"/>
                <a:gd name="connsiteX1808" fmla="*/ 315154 w 5185727"/>
                <a:gd name="connsiteY1808" fmla="*/ 2140313 h 4476587"/>
                <a:gd name="connsiteX1809" fmla="*/ 325778 w 5185727"/>
                <a:gd name="connsiteY1809" fmla="*/ 2161562 h 4476587"/>
                <a:gd name="connsiteX1810" fmla="*/ 325401 w 5185727"/>
                <a:gd name="connsiteY1810" fmla="*/ 2529079 h 4476587"/>
                <a:gd name="connsiteX1811" fmla="*/ 334986 w 5185727"/>
                <a:gd name="connsiteY1811" fmla="*/ 2549195 h 4476587"/>
                <a:gd name="connsiteX1812" fmla="*/ 340842 w 5185727"/>
                <a:gd name="connsiteY1812" fmla="*/ 2613273 h 4476587"/>
                <a:gd name="connsiteX1813" fmla="*/ 275583 w 5185727"/>
                <a:gd name="connsiteY1813" fmla="*/ 2617145 h 4476587"/>
                <a:gd name="connsiteX1814" fmla="*/ 273741 w 5185727"/>
                <a:gd name="connsiteY1814" fmla="*/ 2553350 h 4476587"/>
                <a:gd name="connsiteX1815" fmla="*/ 285547 w 5185727"/>
                <a:gd name="connsiteY1815" fmla="*/ 2523129 h 4476587"/>
                <a:gd name="connsiteX1816" fmla="*/ 285593 w 5185727"/>
                <a:gd name="connsiteY1816" fmla="*/ 2180025 h 4476587"/>
                <a:gd name="connsiteX1817" fmla="*/ 275488 w 5185727"/>
                <a:gd name="connsiteY1817" fmla="*/ 2160050 h 4476587"/>
                <a:gd name="connsiteX1818" fmla="*/ 210277 w 5185727"/>
                <a:gd name="connsiteY1818" fmla="*/ 2111697 h 4476587"/>
                <a:gd name="connsiteX1819" fmla="*/ 200927 w 5185727"/>
                <a:gd name="connsiteY1819" fmla="*/ 2092809 h 4476587"/>
                <a:gd name="connsiteX1820" fmla="*/ 201257 w 5185727"/>
                <a:gd name="connsiteY1820" fmla="*/ 1759196 h 4476587"/>
                <a:gd name="connsiteX1821" fmla="*/ 192144 w 5185727"/>
                <a:gd name="connsiteY1821" fmla="*/ 1740496 h 4476587"/>
                <a:gd name="connsiteX1822" fmla="*/ 176797 w 5185727"/>
                <a:gd name="connsiteY1822" fmla="*/ 1689923 h 4476587"/>
                <a:gd name="connsiteX1823" fmla="*/ 219295 w 5185727"/>
                <a:gd name="connsiteY1823" fmla="*/ 1660221 h 4476587"/>
                <a:gd name="connsiteX1824" fmla="*/ 1785358 w 5185727"/>
                <a:gd name="connsiteY1824" fmla="*/ 1640294 h 4476587"/>
                <a:gd name="connsiteX1825" fmla="*/ 1785336 w 5185727"/>
                <a:gd name="connsiteY1825" fmla="*/ 1640315 h 4476587"/>
                <a:gd name="connsiteX1826" fmla="*/ 1796126 w 5185727"/>
                <a:gd name="connsiteY1826" fmla="*/ 1649502 h 4476587"/>
                <a:gd name="connsiteX1827" fmla="*/ 1799897 w 5185727"/>
                <a:gd name="connsiteY1827" fmla="*/ 1656080 h 4476587"/>
                <a:gd name="connsiteX1828" fmla="*/ 1796171 w 5185727"/>
                <a:gd name="connsiteY1828" fmla="*/ 1649502 h 4476587"/>
                <a:gd name="connsiteX1829" fmla="*/ 1785358 w 5185727"/>
                <a:gd name="connsiteY1829" fmla="*/ 1640294 h 4476587"/>
                <a:gd name="connsiteX1830" fmla="*/ 1669337 w 5185727"/>
                <a:gd name="connsiteY1830" fmla="*/ 1636517 h 4476587"/>
                <a:gd name="connsiteX1831" fmla="*/ 1682323 w 5185727"/>
                <a:gd name="connsiteY1831" fmla="*/ 1667824 h 4476587"/>
                <a:gd name="connsiteX1832" fmla="*/ 1695261 w 5185727"/>
                <a:gd name="connsiteY1832" fmla="*/ 1719860 h 4476587"/>
                <a:gd name="connsiteX1833" fmla="*/ 1650873 w 5185727"/>
                <a:gd name="connsiteY1833" fmla="*/ 1747343 h 4476587"/>
                <a:gd name="connsiteX1834" fmla="*/ 1609697 w 5185727"/>
                <a:gd name="connsiteY1834" fmla="*/ 1713534 h 4476587"/>
                <a:gd name="connsiteX1835" fmla="*/ 1630285 w 5185727"/>
                <a:gd name="connsiteY1835" fmla="*/ 1663574 h 4476587"/>
                <a:gd name="connsiteX1836" fmla="*/ 1638809 w 5185727"/>
                <a:gd name="connsiteY1836" fmla="*/ 1651002 h 4476587"/>
                <a:gd name="connsiteX1837" fmla="*/ 1638550 w 5185727"/>
                <a:gd name="connsiteY1837" fmla="*/ 1636672 h 4476587"/>
                <a:gd name="connsiteX1838" fmla="*/ 1638502 w 5185727"/>
                <a:gd name="connsiteY1838" fmla="*/ 1636658 h 4476587"/>
                <a:gd name="connsiteX1839" fmla="*/ 1669175 w 5185727"/>
                <a:gd name="connsiteY1839" fmla="*/ 1636564 h 4476587"/>
                <a:gd name="connsiteX1840" fmla="*/ 1793858 w 5185727"/>
                <a:gd name="connsiteY1840" fmla="*/ 1636517 h 4476587"/>
                <a:gd name="connsiteX1841" fmla="*/ 1799146 w 5185727"/>
                <a:gd name="connsiteY1841" fmla="*/ 1642844 h 4476587"/>
                <a:gd name="connsiteX1842" fmla="*/ 1799996 w 5185727"/>
                <a:gd name="connsiteY1842" fmla="*/ 1656252 h 4476587"/>
                <a:gd name="connsiteX1843" fmla="*/ 1799997 w 5185727"/>
                <a:gd name="connsiteY1843" fmla="*/ 1656254 h 4476587"/>
                <a:gd name="connsiteX1844" fmla="*/ 1807033 w 5185727"/>
                <a:gd name="connsiteY1844" fmla="*/ 1661968 h 4476587"/>
                <a:gd name="connsiteX1845" fmla="*/ 1828849 w 5185727"/>
                <a:gd name="connsiteY1845" fmla="*/ 1715185 h 4476587"/>
                <a:gd name="connsiteX1846" fmla="*/ 1785122 w 5185727"/>
                <a:gd name="connsiteY1846" fmla="*/ 1747437 h 4476587"/>
                <a:gd name="connsiteX1847" fmla="*/ 1741444 w 5185727"/>
                <a:gd name="connsiteY1847" fmla="*/ 1711832 h 4476587"/>
                <a:gd name="connsiteX1848" fmla="*/ 1764157 w 5185727"/>
                <a:gd name="connsiteY1848" fmla="*/ 1661731 h 4476587"/>
                <a:gd name="connsiteX1849" fmla="*/ 1769729 w 5185727"/>
                <a:gd name="connsiteY1849" fmla="*/ 1658237 h 4476587"/>
                <a:gd name="connsiteX1850" fmla="*/ 1769790 w 5185727"/>
                <a:gd name="connsiteY1850" fmla="*/ 1658197 h 4476587"/>
                <a:gd name="connsiteX1851" fmla="*/ 1771994 w 5185727"/>
                <a:gd name="connsiteY1851" fmla="*/ 1652193 h 4476587"/>
                <a:gd name="connsiteX1852" fmla="*/ 1793858 w 5185727"/>
                <a:gd name="connsiteY1852" fmla="*/ 1636517 h 4476587"/>
                <a:gd name="connsiteX1853" fmla="*/ 353401 w 5185727"/>
                <a:gd name="connsiteY1853" fmla="*/ 1636375 h 4476587"/>
                <a:gd name="connsiteX1854" fmla="*/ 399253 w 5185727"/>
                <a:gd name="connsiteY1854" fmla="*/ 1681187 h 4476587"/>
                <a:gd name="connsiteX1855" fmla="*/ 353685 w 5185727"/>
                <a:gd name="connsiteY1855" fmla="*/ 1726236 h 4476587"/>
                <a:gd name="connsiteX1856" fmla="*/ 308967 w 5185727"/>
                <a:gd name="connsiteY1856" fmla="*/ 1680763 h 4476587"/>
                <a:gd name="connsiteX1857" fmla="*/ 353401 w 5185727"/>
                <a:gd name="connsiteY1857" fmla="*/ 1636375 h 4476587"/>
                <a:gd name="connsiteX1858" fmla="*/ 5029596 w 5185727"/>
                <a:gd name="connsiteY1858" fmla="*/ 1588163 h 4476587"/>
                <a:gd name="connsiteX1859" fmla="*/ 5021756 w 5185727"/>
                <a:gd name="connsiteY1859" fmla="*/ 1595105 h 4476587"/>
                <a:gd name="connsiteX1860" fmla="*/ 5028367 w 5185727"/>
                <a:gd name="connsiteY1860" fmla="*/ 1601715 h 4476587"/>
                <a:gd name="connsiteX1861" fmla="*/ 5035876 w 5185727"/>
                <a:gd name="connsiteY1861" fmla="*/ 1595719 h 4476587"/>
                <a:gd name="connsiteX1862" fmla="*/ 5029596 w 5185727"/>
                <a:gd name="connsiteY1862" fmla="*/ 1588163 h 4476587"/>
                <a:gd name="connsiteX1863" fmla="*/ 4300181 w 5185727"/>
                <a:gd name="connsiteY1863" fmla="*/ 1557846 h 4476587"/>
                <a:gd name="connsiteX1864" fmla="*/ 4293523 w 5185727"/>
                <a:gd name="connsiteY1864" fmla="*/ 1565024 h 4476587"/>
                <a:gd name="connsiteX1865" fmla="*/ 4300606 w 5185727"/>
                <a:gd name="connsiteY1865" fmla="*/ 1571493 h 4476587"/>
                <a:gd name="connsiteX1866" fmla="*/ 4307216 w 5185727"/>
                <a:gd name="connsiteY1866" fmla="*/ 1564646 h 4476587"/>
                <a:gd name="connsiteX1867" fmla="*/ 4300181 w 5185727"/>
                <a:gd name="connsiteY1867" fmla="*/ 1557846 h 4476587"/>
                <a:gd name="connsiteX1868" fmla="*/ 1108595 w 5185727"/>
                <a:gd name="connsiteY1868" fmla="*/ 1552559 h 4476587"/>
                <a:gd name="connsiteX1869" fmla="*/ 1101276 w 5185727"/>
                <a:gd name="connsiteY1869" fmla="*/ 1558792 h 4476587"/>
                <a:gd name="connsiteX1870" fmla="*/ 1106895 w 5185727"/>
                <a:gd name="connsiteY1870" fmla="*/ 1566158 h 4476587"/>
                <a:gd name="connsiteX1871" fmla="*/ 1115017 w 5185727"/>
                <a:gd name="connsiteY1871" fmla="*/ 1559690 h 4476587"/>
                <a:gd name="connsiteX1872" fmla="*/ 1108595 w 5185727"/>
                <a:gd name="connsiteY1872" fmla="*/ 1552559 h 4476587"/>
                <a:gd name="connsiteX1873" fmla="*/ 1249547 w 5185727"/>
                <a:gd name="connsiteY1873" fmla="*/ 1551331 h 4476587"/>
                <a:gd name="connsiteX1874" fmla="*/ 1242889 w 5185727"/>
                <a:gd name="connsiteY1874" fmla="*/ 1557847 h 4476587"/>
                <a:gd name="connsiteX1875" fmla="*/ 1248933 w 5185727"/>
                <a:gd name="connsiteY1875" fmla="*/ 1565308 h 4476587"/>
                <a:gd name="connsiteX1876" fmla="*/ 1256441 w 5185727"/>
                <a:gd name="connsiteY1876" fmla="*/ 1559169 h 4476587"/>
                <a:gd name="connsiteX1877" fmla="*/ 1249547 w 5185727"/>
                <a:gd name="connsiteY1877" fmla="*/ 1551331 h 4476587"/>
                <a:gd name="connsiteX1878" fmla="*/ 1061383 w 5185727"/>
                <a:gd name="connsiteY1878" fmla="*/ 1546948 h 4476587"/>
                <a:gd name="connsiteX1879" fmla="*/ 1061139 w 5185727"/>
                <a:gd name="connsiteY1879" fmla="*/ 1547222 h 4476587"/>
                <a:gd name="connsiteX1880" fmla="*/ 1046359 w 5185727"/>
                <a:gd name="connsiteY1880" fmla="*/ 1548355 h 4476587"/>
                <a:gd name="connsiteX1881" fmla="*/ 1038761 w 5185727"/>
                <a:gd name="connsiteY1881" fmla="*/ 1549549 h 4476587"/>
                <a:gd name="connsiteX1882" fmla="*/ 1046358 w 5185727"/>
                <a:gd name="connsiteY1882" fmla="*/ 1548357 h 4476587"/>
                <a:gd name="connsiteX1883" fmla="*/ 1061138 w 5185727"/>
                <a:gd name="connsiteY1883" fmla="*/ 1547224 h 4476587"/>
                <a:gd name="connsiteX1884" fmla="*/ 4693763 w 5185727"/>
                <a:gd name="connsiteY1884" fmla="*/ 1525453 h 4476587"/>
                <a:gd name="connsiteX1885" fmla="*/ 4686775 w 5185727"/>
                <a:gd name="connsiteY1885" fmla="*/ 1532065 h 4476587"/>
                <a:gd name="connsiteX1886" fmla="*/ 4693338 w 5185727"/>
                <a:gd name="connsiteY1886" fmla="*/ 1538864 h 4476587"/>
                <a:gd name="connsiteX1887" fmla="*/ 4700280 w 5185727"/>
                <a:gd name="connsiteY1887" fmla="*/ 1532395 h 4476587"/>
                <a:gd name="connsiteX1888" fmla="*/ 4693763 w 5185727"/>
                <a:gd name="connsiteY1888" fmla="*/ 1525453 h 4476587"/>
                <a:gd name="connsiteX1889" fmla="*/ 4307468 w 5185727"/>
                <a:gd name="connsiteY1889" fmla="*/ 1519992 h 4476587"/>
                <a:gd name="connsiteX1890" fmla="*/ 4344615 w 5185727"/>
                <a:gd name="connsiteY1890" fmla="*/ 1556288 h 4476587"/>
                <a:gd name="connsiteX1891" fmla="*/ 4353351 w 5185727"/>
                <a:gd name="connsiteY1891" fmla="*/ 1568660 h 4476587"/>
                <a:gd name="connsiteX1892" fmla="*/ 4526980 w 5185727"/>
                <a:gd name="connsiteY1892" fmla="*/ 1673442 h 4476587"/>
                <a:gd name="connsiteX1893" fmla="*/ 4542327 w 5185727"/>
                <a:gd name="connsiteY1893" fmla="*/ 1677315 h 4476587"/>
                <a:gd name="connsiteX1894" fmla="*/ 5116056 w 5185727"/>
                <a:gd name="connsiteY1894" fmla="*/ 1677173 h 4476587"/>
                <a:gd name="connsiteX1895" fmla="*/ 5128098 w 5185727"/>
                <a:gd name="connsiteY1895" fmla="*/ 1676039 h 4476587"/>
                <a:gd name="connsiteX1896" fmla="*/ 5151755 w 5185727"/>
                <a:gd name="connsiteY1896" fmla="*/ 1702625 h 4476587"/>
                <a:gd name="connsiteX1897" fmla="*/ 5121110 w 5185727"/>
                <a:gd name="connsiteY1897" fmla="*/ 1717594 h 4476587"/>
                <a:gd name="connsiteX1898" fmla="*/ 4535197 w 5185727"/>
                <a:gd name="connsiteY1898" fmla="*/ 1717500 h 4476587"/>
                <a:gd name="connsiteX1899" fmla="*/ 4513570 w 5185727"/>
                <a:gd name="connsiteY1899" fmla="*/ 1711550 h 4476587"/>
                <a:gd name="connsiteX1900" fmla="*/ 4341168 w 5185727"/>
                <a:gd name="connsiteY1900" fmla="*/ 1607381 h 4476587"/>
                <a:gd name="connsiteX1901" fmla="*/ 4319399 w 5185727"/>
                <a:gd name="connsiteY1901" fmla="*/ 1605634 h 4476587"/>
                <a:gd name="connsiteX1902" fmla="*/ 4258107 w 5185727"/>
                <a:gd name="connsiteY1902" fmla="*/ 1580937 h 4476587"/>
                <a:gd name="connsiteX1903" fmla="*/ 4288847 w 5185727"/>
                <a:gd name="connsiteY1903" fmla="*/ 1521251 h 4476587"/>
                <a:gd name="connsiteX1904" fmla="*/ 4307468 w 5185727"/>
                <a:gd name="connsiteY1904" fmla="*/ 1519992 h 4476587"/>
                <a:gd name="connsiteX1905" fmla="*/ 354253 w 5185727"/>
                <a:gd name="connsiteY1905" fmla="*/ 1516246 h 4476587"/>
                <a:gd name="connsiteX1906" fmla="*/ 347264 w 5185727"/>
                <a:gd name="connsiteY1906" fmla="*/ 1523093 h 4476587"/>
                <a:gd name="connsiteX1907" fmla="*/ 353921 w 5185727"/>
                <a:gd name="connsiteY1907" fmla="*/ 1529940 h 4476587"/>
                <a:gd name="connsiteX1908" fmla="*/ 360863 w 5185727"/>
                <a:gd name="connsiteY1908" fmla="*/ 1522951 h 4476587"/>
                <a:gd name="connsiteX1909" fmla="*/ 354253 w 5185727"/>
                <a:gd name="connsiteY1909" fmla="*/ 1516246 h 4476587"/>
                <a:gd name="connsiteX1910" fmla="*/ 1113742 w 5185727"/>
                <a:gd name="connsiteY1910" fmla="*/ 1514688 h 4476587"/>
                <a:gd name="connsiteX1911" fmla="*/ 1151188 w 5185727"/>
                <a:gd name="connsiteY1911" fmla="*/ 1547318 h 4476587"/>
                <a:gd name="connsiteX1912" fmla="*/ 1130930 w 5185727"/>
                <a:gd name="connsiteY1912" fmla="*/ 1598505 h 4476587"/>
                <a:gd name="connsiteX1913" fmla="*/ 1076249 w 5185727"/>
                <a:gd name="connsiteY1913" fmla="*/ 1591611 h 4476587"/>
                <a:gd name="connsiteX1914" fmla="*/ 1053158 w 5185727"/>
                <a:gd name="connsiteY1914" fmla="*/ 1582166 h 4476587"/>
                <a:gd name="connsiteX1915" fmla="*/ 1023362 w 5185727"/>
                <a:gd name="connsiteY1915" fmla="*/ 1582497 h 4476587"/>
                <a:gd name="connsiteX1916" fmla="*/ 1023363 w 5185727"/>
                <a:gd name="connsiteY1916" fmla="*/ 1582493 h 4476587"/>
                <a:gd name="connsiteX1917" fmla="*/ 1022407 w 5185727"/>
                <a:gd name="connsiteY1917" fmla="*/ 1563531 h 4476587"/>
                <a:gd name="connsiteX1918" fmla="*/ 1025488 w 5185727"/>
                <a:gd name="connsiteY1918" fmla="*/ 1547364 h 4476587"/>
                <a:gd name="connsiteX1919" fmla="*/ 1058400 w 5185727"/>
                <a:gd name="connsiteY1919" fmla="*/ 1544342 h 4476587"/>
                <a:gd name="connsiteX1920" fmla="*/ 1066518 w 5185727"/>
                <a:gd name="connsiteY1920" fmla="*/ 1541180 h 4476587"/>
                <a:gd name="connsiteX1921" fmla="*/ 1086974 w 5185727"/>
                <a:gd name="connsiteY1921" fmla="*/ 1519281 h 4476587"/>
                <a:gd name="connsiteX1922" fmla="*/ 1113742 w 5185727"/>
                <a:gd name="connsiteY1922" fmla="*/ 1514688 h 4476587"/>
                <a:gd name="connsiteX1923" fmla="*/ 353686 w 5185727"/>
                <a:gd name="connsiteY1923" fmla="*/ 1477714 h 4476587"/>
                <a:gd name="connsiteX1924" fmla="*/ 399254 w 5185727"/>
                <a:gd name="connsiteY1924" fmla="*/ 1523187 h 4476587"/>
                <a:gd name="connsiteX1925" fmla="*/ 353260 w 5185727"/>
                <a:gd name="connsiteY1925" fmla="*/ 1568472 h 4476587"/>
                <a:gd name="connsiteX1926" fmla="*/ 308919 w 5185727"/>
                <a:gd name="connsiteY1926" fmla="*/ 1523470 h 4476587"/>
                <a:gd name="connsiteX1927" fmla="*/ 353686 w 5185727"/>
                <a:gd name="connsiteY1927" fmla="*/ 1477714 h 4476587"/>
                <a:gd name="connsiteX1928" fmla="*/ 1109917 w 5185727"/>
                <a:gd name="connsiteY1928" fmla="*/ 1445792 h 4476587"/>
                <a:gd name="connsiteX1929" fmla="*/ 1103732 w 5185727"/>
                <a:gd name="connsiteY1929" fmla="*/ 1452875 h 4476587"/>
                <a:gd name="connsiteX1930" fmla="*/ 1110957 w 5185727"/>
                <a:gd name="connsiteY1930" fmla="*/ 1459297 h 4476587"/>
                <a:gd name="connsiteX1931" fmla="*/ 1117709 w 5185727"/>
                <a:gd name="connsiteY1931" fmla="*/ 1451742 h 4476587"/>
                <a:gd name="connsiteX1932" fmla="*/ 1109917 w 5185727"/>
                <a:gd name="connsiteY1932" fmla="*/ 1445792 h 4476587"/>
                <a:gd name="connsiteX1933" fmla="*/ 1251152 w 5185727"/>
                <a:gd name="connsiteY1933" fmla="*/ 1444376 h 4476587"/>
                <a:gd name="connsiteX1934" fmla="*/ 1245723 w 5185727"/>
                <a:gd name="connsiteY1934" fmla="*/ 1451885 h 4476587"/>
                <a:gd name="connsiteX1935" fmla="*/ 1252475 w 5185727"/>
                <a:gd name="connsiteY1935" fmla="*/ 1458307 h 4476587"/>
                <a:gd name="connsiteX1936" fmla="*/ 1259180 w 5185727"/>
                <a:gd name="connsiteY1936" fmla="*/ 1450467 h 4476587"/>
                <a:gd name="connsiteX1937" fmla="*/ 1251152 w 5185727"/>
                <a:gd name="connsiteY1937" fmla="*/ 1444376 h 4476587"/>
                <a:gd name="connsiteX1938" fmla="*/ 433582 w 5185727"/>
                <a:gd name="connsiteY1938" fmla="*/ 1436774 h 4476587"/>
                <a:gd name="connsiteX1939" fmla="*/ 426311 w 5185727"/>
                <a:gd name="connsiteY1939" fmla="*/ 1442771 h 4476587"/>
                <a:gd name="connsiteX1940" fmla="*/ 433016 w 5185727"/>
                <a:gd name="connsiteY1940" fmla="*/ 1450798 h 4476587"/>
                <a:gd name="connsiteX1941" fmla="*/ 439957 w 5185727"/>
                <a:gd name="connsiteY1941" fmla="*/ 1444045 h 4476587"/>
                <a:gd name="connsiteX1942" fmla="*/ 433582 w 5185727"/>
                <a:gd name="connsiteY1942" fmla="*/ 1436774 h 4476587"/>
                <a:gd name="connsiteX1943" fmla="*/ 5102881 w 5185727"/>
                <a:gd name="connsiteY1943" fmla="*/ 1415950 h 4476587"/>
                <a:gd name="connsiteX1944" fmla="*/ 5115206 w 5185727"/>
                <a:gd name="connsiteY1944" fmla="*/ 1452546 h 4476587"/>
                <a:gd name="connsiteX1945" fmla="*/ 5094759 w 5185727"/>
                <a:gd name="connsiteY1945" fmla="*/ 1457646 h 4476587"/>
                <a:gd name="connsiteX1946" fmla="*/ 4869565 w 5185727"/>
                <a:gd name="connsiteY1946" fmla="*/ 1457315 h 4476587"/>
                <a:gd name="connsiteX1947" fmla="*/ 4856910 w 5185727"/>
                <a:gd name="connsiteY1947" fmla="*/ 1469923 h 4476587"/>
                <a:gd name="connsiteX1948" fmla="*/ 4856862 w 5185727"/>
                <a:gd name="connsiteY1948" fmla="*/ 1562145 h 4476587"/>
                <a:gd name="connsiteX1949" fmla="*/ 4869848 w 5185727"/>
                <a:gd name="connsiteY1949" fmla="*/ 1574469 h 4476587"/>
                <a:gd name="connsiteX1950" fmla="*/ 4972930 w 5185727"/>
                <a:gd name="connsiteY1950" fmla="*/ 1574422 h 4476587"/>
                <a:gd name="connsiteX1951" fmla="*/ 4995833 w 5185727"/>
                <a:gd name="connsiteY1951" fmla="*/ 1564648 h 4476587"/>
                <a:gd name="connsiteX1952" fmla="*/ 5046311 w 5185727"/>
                <a:gd name="connsiteY1952" fmla="*/ 1553314 h 4476587"/>
                <a:gd name="connsiteX1953" fmla="*/ 5074171 w 5185727"/>
                <a:gd name="connsiteY1953" fmla="*/ 1596238 h 4476587"/>
                <a:gd name="connsiteX1954" fmla="*/ 5044233 w 5185727"/>
                <a:gd name="connsiteY1954" fmla="*/ 1637508 h 4476587"/>
                <a:gd name="connsiteX1955" fmla="*/ 4993235 w 5185727"/>
                <a:gd name="connsiteY1955" fmla="*/ 1623012 h 4476587"/>
                <a:gd name="connsiteX1956" fmla="*/ 4975386 w 5185727"/>
                <a:gd name="connsiteY1956" fmla="*/ 1614371 h 4476587"/>
                <a:gd name="connsiteX1957" fmla="*/ 4828908 w 5185727"/>
                <a:gd name="connsiteY1957" fmla="*/ 1614748 h 4476587"/>
                <a:gd name="connsiteX1958" fmla="*/ 4816725 w 5185727"/>
                <a:gd name="connsiteY1958" fmla="*/ 1602896 h 4476587"/>
                <a:gd name="connsiteX1959" fmla="*/ 4816631 w 5185727"/>
                <a:gd name="connsiteY1959" fmla="*/ 1430636 h 4476587"/>
                <a:gd name="connsiteX1960" fmla="*/ 4829805 w 5185727"/>
                <a:gd name="connsiteY1960" fmla="*/ 1418453 h 4476587"/>
                <a:gd name="connsiteX1961" fmla="*/ 5088903 w 5185727"/>
                <a:gd name="connsiteY1961" fmla="*/ 1418547 h 4476587"/>
                <a:gd name="connsiteX1962" fmla="*/ 5102881 w 5185727"/>
                <a:gd name="connsiteY1962" fmla="*/ 1415950 h 4476587"/>
                <a:gd name="connsiteX1963" fmla="*/ 1111865 w 5185727"/>
                <a:gd name="connsiteY1963" fmla="*/ 1406635 h 4476587"/>
                <a:gd name="connsiteX1964" fmla="*/ 1144105 w 5185727"/>
                <a:gd name="connsiteY1964" fmla="*/ 1422040 h 4476587"/>
                <a:gd name="connsiteX1965" fmla="*/ 1141366 w 5185727"/>
                <a:gd name="connsiteY1965" fmla="*/ 1485269 h 4476587"/>
                <a:gd name="connsiteX1966" fmla="*/ 1078658 w 5185727"/>
                <a:gd name="connsiteY1966" fmla="*/ 1483569 h 4476587"/>
                <a:gd name="connsiteX1967" fmla="*/ 1047727 w 5185727"/>
                <a:gd name="connsiteY1967" fmla="*/ 1471055 h 4476587"/>
                <a:gd name="connsiteX1968" fmla="*/ 1023362 w 5185727"/>
                <a:gd name="connsiteY1968" fmla="*/ 1471338 h 4476587"/>
                <a:gd name="connsiteX1969" fmla="*/ 1023551 w 5185727"/>
                <a:gd name="connsiteY1969" fmla="*/ 1431910 h 4476587"/>
                <a:gd name="connsiteX1970" fmla="*/ 1045225 w 5185727"/>
                <a:gd name="connsiteY1970" fmla="*/ 1432146 h 4476587"/>
                <a:gd name="connsiteX1971" fmla="*/ 1080404 w 5185727"/>
                <a:gd name="connsiteY1971" fmla="*/ 1419348 h 4476587"/>
                <a:gd name="connsiteX1972" fmla="*/ 1111865 w 5185727"/>
                <a:gd name="connsiteY1972" fmla="*/ 1406635 h 4476587"/>
                <a:gd name="connsiteX1973" fmla="*/ 433535 w 5185727"/>
                <a:gd name="connsiteY1973" fmla="*/ 1398195 h 4476587"/>
                <a:gd name="connsiteX1974" fmla="*/ 478017 w 5185727"/>
                <a:gd name="connsiteY1974" fmla="*/ 1443338 h 4476587"/>
                <a:gd name="connsiteX1975" fmla="*/ 433110 w 5185727"/>
                <a:gd name="connsiteY1975" fmla="*/ 1489330 h 4476587"/>
                <a:gd name="connsiteX1976" fmla="*/ 388014 w 5185727"/>
                <a:gd name="connsiteY1976" fmla="*/ 1443573 h 4476587"/>
                <a:gd name="connsiteX1977" fmla="*/ 433535 w 5185727"/>
                <a:gd name="connsiteY1977" fmla="*/ 1398195 h 4476587"/>
                <a:gd name="connsiteX1978" fmla="*/ 4685216 w 5185727"/>
                <a:gd name="connsiteY1978" fmla="*/ 1389885 h 4476587"/>
                <a:gd name="connsiteX1979" fmla="*/ 4678275 w 5185727"/>
                <a:gd name="connsiteY1979" fmla="*/ 1396307 h 4476587"/>
                <a:gd name="connsiteX1980" fmla="*/ 4684602 w 5185727"/>
                <a:gd name="connsiteY1980" fmla="*/ 1403248 h 4476587"/>
                <a:gd name="connsiteX1981" fmla="*/ 4691827 w 5185727"/>
                <a:gd name="connsiteY1981" fmla="*/ 1397110 h 4476587"/>
                <a:gd name="connsiteX1982" fmla="*/ 4685216 w 5185727"/>
                <a:gd name="connsiteY1982" fmla="*/ 1389885 h 4476587"/>
                <a:gd name="connsiteX1983" fmla="*/ 4233977 w 5185727"/>
                <a:gd name="connsiteY1983" fmla="*/ 1389836 h 4476587"/>
                <a:gd name="connsiteX1984" fmla="*/ 4226091 w 5185727"/>
                <a:gd name="connsiteY1984" fmla="*/ 1396872 h 4476587"/>
                <a:gd name="connsiteX1985" fmla="*/ 4232890 w 5185727"/>
                <a:gd name="connsiteY1985" fmla="*/ 1403388 h 4476587"/>
                <a:gd name="connsiteX1986" fmla="*/ 4240068 w 5185727"/>
                <a:gd name="connsiteY1986" fmla="*/ 1397297 h 4476587"/>
                <a:gd name="connsiteX1987" fmla="*/ 4233977 w 5185727"/>
                <a:gd name="connsiteY1987" fmla="*/ 1389836 h 4476587"/>
                <a:gd name="connsiteX1988" fmla="*/ 4234290 w 5185727"/>
                <a:gd name="connsiteY1988" fmla="*/ 1351463 h 4476587"/>
                <a:gd name="connsiteX1989" fmla="*/ 4267031 w 5185727"/>
                <a:gd name="connsiteY1989" fmla="*/ 1366792 h 4476587"/>
                <a:gd name="connsiteX1990" fmla="*/ 4259429 w 5185727"/>
                <a:gd name="connsiteY1990" fmla="*/ 1433279 h 4476587"/>
                <a:gd name="connsiteX1991" fmla="*/ 4251354 w 5185727"/>
                <a:gd name="connsiteY1991" fmla="*/ 1448720 h 4476587"/>
                <a:gd name="connsiteX1992" fmla="*/ 4251542 w 5185727"/>
                <a:gd name="connsiteY1992" fmla="*/ 1578812 h 4476587"/>
                <a:gd name="connsiteX1993" fmla="*/ 4252439 w 5185727"/>
                <a:gd name="connsiteY1993" fmla="*/ 1578812 h 4476587"/>
                <a:gd name="connsiteX1994" fmla="*/ 4252346 w 5185727"/>
                <a:gd name="connsiteY1994" fmla="*/ 1708905 h 4476587"/>
                <a:gd name="connsiteX1995" fmla="*/ 4259760 w 5185727"/>
                <a:gd name="connsiteY1995" fmla="*/ 1724393 h 4476587"/>
                <a:gd name="connsiteX1996" fmla="*/ 4266512 w 5185727"/>
                <a:gd name="connsiteY1996" fmla="*/ 1791872 h 4476587"/>
                <a:gd name="connsiteX1997" fmla="*/ 4201017 w 5185727"/>
                <a:gd name="connsiteY1997" fmla="*/ 1792675 h 4476587"/>
                <a:gd name="connsiteX1998" fmla="*/ 4206400 w 5185727"/>
                <a:gd name="connsiteY1998" fmla="*/ 1724913 h 4476587"/>
                <a:gd name="connsiteX1999" fmla="*/ 4213672 w 5185727"/>
                <a:gd name="connsiteY1999" fmla="*/ 1709236 h 4476587"/>
                <a:gd name="connsiteX2000" fmla="*/ 4211689 w 5185727"/>
                <a:gd name="connsiteY2000" fmla="*/ 1446359 h 4476587"/>
                <a:gd name="connsiteX2001" fmla="*/ 4204795 w 5185727"/>
                <a:gd name="connsiteY2001" fmla="*/ 1431815 h 4476587"/>
                <a:gd name="connsiteX2002" fmla="*/ 4200875 w 5185727"/>
                <a:gd name="connsiteY2002" fmla="*/ 1364998 h 4476587"/>
                <a:gd name="connsiteX2003" fmla="*/ 4234290 w 5185727"/>
                <a:gd name="connsiteY2003" fmla="*/ 1351463 h 4476587"/>
                <a:gd name="connsiteX2004" fmla="*/ 353638 w 5185727"/>
                <a:gd name="connsiteY2004" fmla="*/ 1349510 h 4476587"/>
                <a:gd name="connsiteX2005" fmla="*/ 347310 w 5185727"/>
                <a:gd name="connsiteY2005" fmla="*/ 1356735 h 4476587"/>
                <a:gd name="connsiteX2006" fmla="*/ 354063 w 5185727"/>
                <a:gd name="connsiteY2006" fmla="*/ 1363110 h 4476587"/>
                <a:gd name="connsiteX2007" fmla="*/ 360816 w 5185727"/>
                <a:gd name="connsiteY2007" fmla="*/ 1356405 h 4476587"/>
                <a:gd name="connsiteX2008" fmla="*/ 353638 w 5185727"/>
                <a:gd name="connsiteY2008" fmla="*/ 1349510 h 4476587"/>
                <a:gd name="connsiteX2009" fmla="*/ 1113129 w 5185727"/>
                <a:gd name="connsiteY2009" fmla="*/ 1340208 h 4476587"/>
                <a:gd name="connsiteX2010" fmla="*/ 1107038 w 5185727"/>
                <a:gd name="connsiteY2010" fmla="*/ 1347196 h 4476587"/>
                <a:gd name="connsiteX2011" fmla="*/ 1114027 w 5185727"/>
                <a:gd name="connsiteY2011" fmla="*/ 1353571 h 4476587"/>
                <a:gd name="connsiteX2012" fmla="*/ 1120732 w 5185727"/>
                <a:gd name="connsiteY2012" fmla="*/ 1346205 h 4476587"/>
                <a:gd name="connsiteX2013" fmla="*/ 1113129 w 5185727"/>
                <a:gd name="connsiteY2013" fmla="*/ 1340208 h 4476587"/>
                <a:gd name="connsiteX2014" fmla="*/ 1252475 w 5185727"/>
                <a:gd name="connsiteY2014" fmla="*/ 1339358 h 4476587"/>
                <a:gd name="connsiteX2015" fmla="*/ 1245675 w 5185727"/>
                <a:gd name="connsiteY2015" fmla="*/ 1347338 h 4476587"/>
                <a:gd name="connsiteX2016" fmla="*/ 1252947 w 5185727"/>
                <a:gd name="connsiteY2016" fmla="*/ 1353382 h 4476587"/>
                <a:gd name="connsiteX2017" fmla="*/ 1259416 w 5185727"/>
                <a:gd name="connsiteY2017" fmla="*/ 1345969 h 4476587"/>
                <a:gd name="connsiteX2018" fmla="*/ 1252475 w 5185727"/>
                <a:gd name="connsiteY2018" fmla="*/ 1339358 h 4476587"/>
                <a:gd name="connsiteX2019" fmla="*/ 4565654 w 5185727"/>
                <a:gd name="connsiteY2019" fmla="*/ 1319006 h 4476587"/>
                <a:gd name="connsiteX2020" fmla="*/ 4559185 w 5185727"/>
                <a:gd name="connsiteY2020" fmla="*/ 1325852 h 4476587"/>
                <a:gd name="connsiteX2021" fmla="*/ 4566220 w 5185727"/>
                <a:gd name="connsiteY2021" fmla="*/ 1332369 h 4476587"/>
                <a:gd name="connsiteX2022" fmla="*/ 4572690 w 5185727"/>
                <a:gd name="connsiteY2022" fmla="*/ 1325522 h 4476587"/>
                <a:gd name="connsiteX2023" fmla="*/ 4565654 w 5185727"/>
                <a:gd name="connsiteY2023" fmla="*/ 1319006 h 4476587"/>
                <a:gd name="connsiteX2024" fmla="*/ 4795665 w 5185727"/>
                <a:gd name="connsiteY2024" fmla="*/ 1318957 h 4476587"/>
                <a:gd name="connsiteX2025" fmla="*/ 4789196 w 5185727"/>
                <a:gd name="connsiteY2025" fmla="*/ 1325804 h 4476587"/>
                <a:gd name="connsiteX2026" fmla="*/ 4796043 w 5185727"/>
                <a:gd name="connsiteY2026" fmla="*/ 1332416 h 4476587"/>
                <a:gd name="connsiteX2027" fmla="*/ 4803031 w 5185727"/>
                <a:gd name="connsiteY2027" fmla="*/ 1324766 h 4476587"/>
                <a:gd name="connsiteX2028" fmla="*/ 4795665 w 5185727"/>
                <a:gd name="connsiteY2028" fmla="*/ 1318957 h 4476587"/>
                <a:gd name="connsiteX2029" fmla="*/ 353638 w 5185727"/>
                <a:gd name="connsiteY2029" fmla="*/ 1311120 h 4476587"/>
                <a:gd name="connsiteX2030" fmla="*/ 399254 w 5185727"/>
                <a:gd name="connsiteY2030" fmla="*/ 1356782 h 4476587"/>
                <a:gd name="connsiteX2031" fmla="*/ 354677 w 5185727"/>
                <a:gd name="connsiteY2031" fmla="*/ 1401925 h 4476587"/>
                <a:gd name="connsiteX2032" fmla="*/ 308920 w 5185727"/>
                <a:gd name="connsiteY2032" fmla="*/ 1357112 h 4476587"/>
                <a:gd name="connsiteX2033" fmla="*/ 353638 w 5185727"/>
                <a:gd name="connsiteY2033" fmla="*/ 1311120 h 4476587"/>
                <a:gd name="connsiteX2034" fmla="*/ 1653914 w 5185727"/>
                <a:gd name="connsiteY2034" fmla="*/ 1309173 h 4476587"/>
                <a:gd name="connsiteX2035" fmla="*/ 1669149 w 5185727"/>
                <a:gd name="connsiteY2035" fmla="*/ 1313671 h 4476587"/>
                <a:gd name="connsiteX2036" fmla="*/ 1638644 w 5185727"/>
                <a:gd name="connsiteY2036" fmla="*/ 1313529 h 4476587"/>
                <a:gd name="connsiteX2037" fmla="*/ 1653914 w 5185727"/>
                <a:gd name="connsiteY2037" fmla="*/ 1309173 h 4476587"/>
                <a:gd name="connsiteX2038" fmla="*/ 1111736 w 5185727"/>
                <a:gd name="connsiteY2038" fmla="*/ 1301097 h 4476587"/>
                <a:gd name="connsiteX2039" fmla="*/ 1144483 w 5185727"/>
                <a:gd name="connsiteY2039" fmla="*/ 1313811 h 4476587"/>
                <a:gd name="connsiteX2040" fmla="*/ 1147128 w 5185727"/>
                <a:gd name="connsiteY2040" fmla="*/ 1376945 h 4476587"/>
                <a:gd name="connsiteX2041" fmla="*/ 1084513 w 5185727"/>
                <a:gd name="connsiteY2041" fmla="*/ 1380581 h 4476587"/>
                <a:gd name="connsiteX2042" fmla="*/ 1049098 w 5185727"/>
                <a:gd name="connsiteY2042" fmla="*/ 1368162 h 4476587"/>
                <a:gd name="connsiteX2043" fmla="*/ 1023410 w 5185727"/>
                <a:gd name="connsiteY2043" fmla="*/ 1368398 h 4476587"/>
                <a:gd name="connsiteX2044" fmla="*/ 1023458 w 5185727"/>
                <a:gd name="connsiteY2044" fmla="*/ 1329252 h 4476587"/>
                <a:gd name="connsiteX2045" fmla="*/ 1046453 w 5185727"/>
                <a:gd name="connsiteY2045" fmla="*/ 1329442 h 4476587"/>
                <a:gd name="connsiteX2046" fmla="*/ 1081822 w 5185727"/>
                <a:gd name="connsiteY2046" fmla="*/ 1315370 h 4476587"/>
                <a:gd name="connsiteX2047" fmla="*/ 1111736 w 5185727"/>
                <a:gd name="connsiteY2047" fmla="*/ 1301097 h 4476587"/>
                <a:gd name="connsiteX2048" fmla="*/ 1774589 w 5185727"/>
                <a:gd name="connsiteY2048" fmla="*/ 1294921 h 4476587"/>
                <a:gd name="connsiteX2049" fmla="*/ 1775226 w 5185727"/>
                <a:gd name="connsiteY2049" fmla="*/ 1298363 h 4476587"/>
                <a:gd name="connsiteX2050" fmla="*/ 1774604 w 5185727"/>
                <a:gd name="connsiteY2050" fmla="*/ 1294930 h 4476587"/>
                <a:gd name="connsiteX2051" fmla="*/ 4078315 w 5185727"/>
                <a:gd name="connsiteY2051" fmla="*/ 1282280 h 4476587"/>
                <a:gd name="connsiteX2052" fmla="*/ 4069218 w 5185727"/>
                <a:gd name="connsiteY2052" fmla="*/ 1284990 h 4476587"/>
                <a:gd name="connsiteX2053" fmla="*/ 4088302 w 5185727"/>
                <a:gd name="connsiteY2053" fmla="*/ 1282363 h 4476587"/>
                <a:gd name="connsiteX2054" fmla="*/ 4088346 w 5185727"/>
                <a:gd name="connsiteY2054" fmla="*/ 1282363 h 4476587"/>
                <a:gd name="connsiteX2055" fmla="*/ 4246964 w 5185727"/>
                <a:gd name="connsiteY2055" fmla="*/ 1282267 h 4476587"/>
                <a:gd name="connsiteX2056" fmla="*/ 4104918 w 5185727"/>
                <a:gd name="connsiteY2056" fmla="*/ 1282353 h 4476587"/>
                <a:gd name="connsiteX2057" fmla="*/ 4246963 w 5185727"/>
                <a:gd name="connsiteY2057" fmla="*/ 1282268 h 4476587"/>
                <a:gd name="connsiteX2058" fmla="*/ 4264200 w 5185727"/>
                <a:gd name="connsiteY2058" fmla="*/ 1279519 h 4476587"/>
                <a:gd name="connsiteX2059" fmla="*/ 4254132 w 5185727"/>
                <a:gd name="connsiteY2059" fmla="*/ 1281129 h 4476587"/>
                <a:gd name="connsiteX2060" fmla="*/ 4264198 w 5185727"/>
                <a:gd name="connsiteY2060" fmla="*/ 1279529 h 4476587"/>
                <a:gd name="connsiteX2061" fmla="*/ 1654368 w 5185727"/>
                <a:gd name="connsiteY2061" fmla="*/ 1242319 h 4476587"/>
                <a:gd name="connsiteX2062" fmla="*/ 1647001 w 5185727"/>
                <a:gd name="connsiteY2062" fmla="*/ 1248174 h 4476587"/>
                <a:gd name="connsiteX2063" fmla="*/ 1652857 w 5185727"/>
                <a:gd name="connsiteY2063" fmla="*/ 1256013 h 4476587"/>
                <a:gd name="connsiteX2064" fmla="*/ 1660601 w 5185727"/>
                <a:gd name="connsiteY2064" fmla="*/ 1249685 h 4476587"/>
                <a:gd name="connsiteX2065" fmla="*/ 1654368 w 5185727"/>
                <a:gd name="connsiteY2065" fmla="*/ 1242319 h 4476587"/>
                <a:gd name="connsiteX2066" fmla="*/ 1785500 w 5185727"/>
                <a:gd name="connsiteY2066" fmla="*/ 1242178 h 4476587"/>
                <a:gd name="connsiteX2067" fmla="*/ 1778323 w 5185727"/>
                <a:gd name="connsiteY2067" fmla="*/ 1248695 h 4476587"/>
                <a:gd name="connsiteX2068" fmla="*/ 1785122 w 5185727"/>
                <a:gd name="connsiteY2068" fmla="*/ 1255825 h 4476587"/>
                <a:gd name="connsiteX2069" fmla="*/ 1791969 w 5185727"/>
                <a:gd name="connsiteY2069" fmla="*/ 1249120 h 4476587"/>
                <a:gd name="connsiteX2070" fmla="*/ 1785500 w 5185727"/>
                <a:gd name="connsiteY2070" fmla="*/ 1242178 h 4476587"/>
                <a:gd name="connsiteX2071" fmla="*/ 2052674 w 5185727"/>
                <a:gd name="connsiteY2071" fmla="*/ 1242178 h 4476587"/>
                <a:gd name="connsiteX2072" fmla="*/ 2045874 w 5185727"/>
                <a:gd name="connsiteY2072" fmla="*/ 1248836 h 4476587"/>
                <a:gd name="connsiteX2073" fmla="*/ 2052390 w 5185727"/>
                <a:gd name="connsiteY2073" fmla="*/ 1256108 h 4476587"/>
                <a:gd name="connsiteX2074" fmla="*/ 2059521 w 5185727"/>
                <a:gd name="connsiteY2074" fmla="*/ 1249071 h 4476587"/>
                <a:gd name="connsiteX2075" fmla="*/ 2052674 w 5185727"/>
                <a:gd name="connsiteY2075" fmla="*/ 1242178 h 4476587"/>
                <a:gd name="connsiteX2076" fmla="*/ 1917954 w 5185727"/>
                <a:gd name="connsiteY2076" fmla="*/ 1242130 h 4476587"/>
                <a:gd name="connsiteX2077" fmla="*/ 1910634 w 5185727"/>
                <a:gd name="connsiteY2077" fmla="*/ 1248033 h 4476587"/>
                <a:gd name="connsiteX2078" fmla="*/ 1917435 w 5185727"/>
                <a:gd name="connsiteY2078" fmla="*/ 1255919 h 4476587"/>
                <a:gd name="connsiteX2079" fmla="*/ 1924187 w 5185727"/>
                <a:gd name="connsiteY2079" fmla="*/ 1249213 h 4476587"/>
                <a:gd name="connsiteX2080" fmla="*/ 1917954 w 5185727"/>
                <a:gd name="connsiteY2080" fmla="*/ 1242130 h 4476587"/>
                <a:gd name="connsiteX2081" fmla="*/ 2179414 w 5185727"/>
                <a:gd name="connsiteY2081" fmla="*/ 1242036 h 4476587"/>
                <a:gd name="connsiteX2082" fmla="*/ 2173039 w 5185727"/>
                <a:gd name="connsiteY2082" fmla="*/ 1249025 h 4476587"/>
                <a:gd name="connsiteX2083" fmla="*/ 2179791 w 5185727"/>
                <a:gd name="connsiteY2083" fmla="*/ 1255824 h 4476587"/>
                <a:gd name="connsiteX2084" fmla="*/ 2186686 w 5185727"/>
                <a:gd name="connsiteY2084" fmla="*/ 1248741 h 4476587"/>
                <a:gd name="connsiteX2085" fmla="*/ 2179414 w 5185727"/>
                <a:gd name="connsiteY2085" fmla="*/ 1242036 h 4476587"/>
                <a:gd name="connsiteX2086" fmla="*/ 1250303 w 5185727"/>
                <a:gd name="connsiteY2086" fmla="*/ 1227823 h 4476587"/>
                <a:gd name="connsiteX2087" fmla="*/ 1243078 w 5185727"/>
                <a:gd name="connsiteY2087" fmla="*/ 1235189 h 4476587"/>
                <a:gd name="connsiteX2088" fmla="*/ 1249878 w 5185727"/>
                <a:gd name="connsiteY2088" fmla="*/ 1241705 h 4476587"/>
                <a:gd name="connsiteX2089" fmla="*/ 1256725 w 5185727"/>
                <a:gd name="connsiteY2089" fmla="*/ 1233489 h 4476587"/>
                <a:gd name="connsiteX2090" fmla="*/ 1250303 w 5185727"/>
                <a:gd name="connsiteY2090" fmla="*/ 1227823 h 4476587"/>
                <a:gd name="connsiteX2091" fmla="*/ 1114073 w 5185727"/>
                <a:gd name="connsiteY2091" fmla="*/ 1227822 h 4476587"/>
                <a:gd name="connsiteX2092" fmla="*/ 1106896 w 5185727"/>
                <a:gd name="connsiteY2092" fmla="*/ 1235142 h 4476587"/>
                <a:gd name="connsiteX2093" fmla="*/ 1113554 w 5185727"/>
                <a:gd name="connsiteY2093" fmla="*/ 1241658 h 4476587"/>
                <a:gd name="connsiteX2094" fmla="*/ 1120873 w 5185727"/>
                <a:gd name="connsiteY2094" fmla="*/ 1234150 h 4476587"/>
                <a:gd name="connsiteX2095" fmla="*/ 1114073 w 5185727"/>
                <a:gd name="connsiteY2095" fmla="*/ 1227822 h 4476587"/>
                <a:gd name="connsiteX2096" fmla="*/ 440712 w 5185727"/>
                <a:gd name="connsiteY2096" fmla="*/ 1223621 h 4476587"/>
                <a:gd name="connsiteX2097" fmla="*/ 434337 w 5185727"/>
                <a:gd name="connsiteY2097" fmla="*/ 1230515 h 4476587"/>
                <a:gd name="connsiteX2098" fmla="*/ 441184 w 5185727"/>
                <a:gd name="connsiteY2098" fmla="*/ 1237314 h 4476587"/>
                <a:gd name="connsiteX2099" fmla="*/ 447842 w 5185727"/>
                <a:gd name="connsiteY2099" fmla="*/ 1229995 h 4476587"/>
                <a:gd name="connsiteX2100" fmla="*/ 440712 w 5185727"/>
                <a:gd name="connsiteY2100" fmla="*/ 1223621 h 4476587"/>
                <a:gd name="connsiteX2101" fmla="*/ 1774557 w 5185727"/>
                <a:gd name="connsiteY2101" fmla="*/ 1204632 h 4476587"/>
                <a:gd name="connsiteX2102" fmla="*/ 1800375 w 5185727"/>
                <a:gd name="connsiteY2102" fmla="*/ 1206291 h 4476587"/>
                <a:gd name="connsiteX2103" fmla="*/ 1829698 w 5185727"/>
                <a:gd name="connsiteY2103" fmla="*/ 1241706 h 4476587"/>
                <a:gd name="connsiteX2104" fmla="*/ 1809677 w 5185727"/>
                <a:gd name="connsiteY2104" fmla="*/ 1287085 h 4476587"/>
                <a:gd name="connsiteX2105" fmla="*/ 1799949 w 5185727"/>
                <a:gd name="connsiteY2105" fmla="*/ 1294026 h 4476587"/>
                <a:gd name="connsiteX2106" fmla="*/ 1799941 w 5185727"/>
                <a:gd name="connsiteY2106" fmla="*/ 1294041 h 4476587"/>
                <a:gd name="connsiteX2107" fmla="*/ 1799241 w 5185727"/>
                <a:gd name="connsiteY2107" fmla="*/ 1299314 h 4476587"/>
                <a:gd name="connsiteX2108" fmla="*/ 1786964 w 5185727"/>
                <a:gd name="connsiteY2108" fmla="*/ 1314141 h 4476587"/>
                <a:gd name="connsiteX2109" fmla="*/ 1771947 w 5185727"/>
                <a:gd name="connsiteY2109" fmla="*/ 1299172 h 4476587"/>
                <a:gd name="connsiteX2110" fmla="*/ 1769518 w 5185727"/>
                <a:gd name="connsiteY2110" fmla="*/ 1291978 h 4476587"/>
                <a:gd name="connsiteX2111" fmla="*/ 1750423 w 5185727"/>
                <a:gd name="connsiteY2111" fmla="*/ 1276235 h 4476587"/>
                <a:gd name="connsiteX2112" fmla="*/ 1752210 w 5185727"/>
                <a:gd name="connsiteY2112" fmla="*/ 1218238 h 4476587"/>
                <a:gd name="connsiteX2113" fmla="*/ 1774557 w 5185727"/>
                <a:gd name="connsiteY2113" fmla="*/ 1204632 h 4476587"/>
                <a:gd name="connsiteX2114" fmla="*/ 1652597 w 5185727"/>
                <a:gd name="connsiteY2114" fmla="*/ 1203687 h 4476587"/>
                <a:gd name="connsiteX2115" fmla="*/ 1685580 w 5185727"/>
                <a:gd name="connsiteY2115" fmla="*/ 1217008 h 4476587"/>
                <a:gd name="connsiteX2116" fmla="*/ 1682748 w 5185727"/>
                <a:gd name="connsiteY2116" fmla="*/ 1282362 h 4476587"/>
                <a:gd name="connsiteX2117" fmla="*/ 1669147 w 5185727"/>
                <a:gd name="connsiteY2117" fmla="*/ 1313622 h 4476587"/>
                <a:gd name="connsiteX2118" fmla="*/ 1638596 w 5185727"/>
                <a:gd name="connsiteY2118" fmla="*/ 1313528 h 4476587"/>
                <a:gd name="connsiteX2119" fmla="*/ 1624477 w 5185727"/>
                <a:gd name="connsiteY2119" fmla="*/ 1282739 h 4476587"/>
                <a:gd name="connsiteX2120" fmla="*/ 1620322 w 5185727"/>
                <a:gd name="connsiteY2120" fmla="*/ 1217953 h 4476587"/>
                <a:gd name="connsiteX2121" fmla="*/ 1652597 w 5185727"/>
                <a:gd name="connsiteY2121" fmla="*/ 1203687 h 4476587"/>
                <a:gd name="connsiteX2122" fmla="*/ 1919606 w 5185727"/>
                <a:gd name="connsiteY2122" fmla="*/ 1203551 h 4476587"/>
                <a:gd name="connsiteX2123" fmla="*/ 1961208 w 5185727"/>
                <a:gd name="connsiteY2123" fmla="*/ 1236747 h 4476587"/>
                <a:gd name="connsiteX2124" fmla="*/ 1943784 w 5185727"/>
                <a:gd name="connsiteY2124" fmla="*/ 1285951 h 4476587"/>
                <a:gd name="connsiteX2125" fmla="*/ 1932450 w 5185727"/>
                <a:gd name="connsiteY2125" fmla="*/ 1296151 h 4476587"/>
                <a:gd name="connsiteX2126" fmla="*/ 1947750 w 5185727"/>
                <a:gd name="connsiteY2126" fmla="*/ 1313905 h 4476587"/>
                <a:gd name="connsiteX2127" fmla="*/ 2025049 w 5185727"/>
                <a:gd name="connsiteY2127" fmla="*/ 1313764 h 4476587"/>
                <a:gd name="connsiteX2128" fmla="*/ 2037138 w 5185727"/>
                <a:gd name="connsiteY2128" fmla="*/ 1309798 h 4476587"/>
                <a:gd name="connsiteX2129" fmla="*/ 2031235 w 5185727"/>
                <a:gd name="connsiteY2129" fmla="*/ 1288548 h 4476587"/>
                <a:gd name="connsiteX2130" fmla="*/ 2011640 w 5185727"/>
                <a:gd name="connsiteY2130" fmla="*/ 1229286 h 4476587"/>
                <a:gd name="connsiteX2131" fmla="*/ 2055790 w 5185727"/>
                <a:gd name="connsiteY2131" fmla="*/ 1203787 h 4476587"/>
                <a:gd name="connsiteX2132" fmla="*/ 2096872 w 5185727"/>
                <a:gd name="connsiteY2132" fmla="*/ 1239250 h 4476587"/>
                <a:gd name="connsiteX2133" fmla="*/ 2077842 w 5185727"/>
                <a:gd name="connsiteY2133" fmla="*/ 1286565 h 4476587"/>
                <a:gd name="connsiteX2134" fmla="*/ 2067879 w 5185727"/>
                <a:gd name="connsiteY2134" fmla="*/ 1296245 h 4476587"/>
                <a:gd name="connsiteX2135" fmla="*/ 2083273 w 5185727"/>
                <a:gd name="connsiteY2135" fmla="*/ 1313953 h 4476587"/>
                <a:gd name="connsiteX2136" fmla="*/ 2149712 w 5185727"/>
                <a:gd name="connsiteY2136" fmla="*/ 1313717 h 4476587"/>
                <a:gd name="connsiteX2137" fmla="*/ 2164256 w 5185727"/>
                <a:gd name="connsiteY2137" fmla="*/ 1309373 h 4476587"/>
                <a:gd name="connsiteX2138" fmla="*/ 2156842 w 5185727"/>
                <a:gd name="connsiteY2138" fmla="*/ 1287462 h 4476587"/>
                <a:gd name="connsiteX2139" fmla="*/ 2137529 w 5185727"/>
                <a:gd name="connsiteY2139" fmla="*/ 1232592 h 4476587"/>
                <a:gd name="connsiteX2140" fmla="*/ 2182011 w 5185727"/>
                <a:gd name="connsiteY2140" fmla="*/ 1203646 h 4476587"/>
                <a:gd name="connsiteX2141" fmla="*/ 2223092 w 5185727"/>
                <a:gd name="connsiteY2141" fmla="*/ 1237078 h 4476587"/>
                <a:gd name="connsiteX2142" fmla="*/ 2204535 w 5185727"/>
                <a:gd name="connsiteY2142" fmla="*/ 1286707 h 4476587"/>
                <a:gd name="connsiteX2143" fmla="*/ 2194950 w 5185727"/>
                <a:gd name="connsiteY2143" fmla="*/ 1298133 h 4476587"/>
                <a:gd name="connsiteX2144" fmla="*/ 2209729 w 5185727"/>
                <a:gd name="connsiteY2144" fmla="*/ 1314331 h 4476587"/>
                <a:gd name="connsiteX2145" fmla="*/ 2254258 w 5185727"/>
                <a:gd name="connsiteY2145" fmla="*/ 1315841 h 4476587"/>
                <a:gd name="connsiteX2146" fmla="*/ 2309648 w 5185727"/>
                <a:gd name="connsiteY2146" fmla="*/ 1383131 h 4476587"/>
                <a:gd name="connsiteX2147" fmla="*/ 2309648 w 5185727"/>
                <a:gd name="connsiteY2147" fmla="*/ 1567574 h 4476587"/>
                <a:gd name="connsiteX2148" fmla="*/ 2240800 w 5185727"/>
                <a:gd name="connsiteY2148" fmla="*/ 1636516 h 4476587"/>
                <a:gd name="connsiteX2149" fmla="*/ 2221818 w 5185727"/>
                <a:gd name="connsiteY2149" fmla="*/ 1636752 h 4476587"/>
                <a:gd name="connsiteX2150" fmla="*/ 2206802 w 5185727"/>
                <a:gd name="connsiteY2150" fmla="*/ 1640340 h 4476587"/>
                <a:gd name="connsiteX2151" fmla="*/ 2214971 w 5185727"/>
                <a:gd name="connsiteY2151" fmla="*/ 1664188 h 4476587"/>
                <a:gd name="connsiteX2152" fmla="*/ 2233859 w 5185727"/>
                <a:gd name="connsiteY2152" fmla="*/ 1714572 h 4476587"/>
                <a:gd name="connsiteX2153" fmla="*/ 2190653 w 5185727"/>
                <a:gd name="connsiteY2153" fmla="*/ 1747484 h 4476587"/>
                <a:gd name="connsiteX2154" fmla="*/ 2147020 w 5185727"/>
                <a:gd name="connsiteY2154" fmla="*/ 1714855 h 4476587"/>
                <a:gd name="connsiteX2155" fmla="*/ 2167420 w 5185727"/>
                <a:gd name="connsiteY2155" fmla="*/ 1663573 h 4476587"/>
                <a:gd name="connsiteX2156" fmla="*/ 2175494 w 5185727"/>
                <a:gd name="connsiteY2156" fmla="*/ 1640577 h 4476587"/>
                <a:gd name="connsiteX2157" fmla="*/ 2168411 w 5185727"/>
                <a:gd name="connsiteY2157" fmla="*/ 1636657 h 4476587"/>
                <a:gd name="connsiteX2158" fmla="*/ 2074820 w 5185727"/>
                <a:gd name="connsiteY2158" fmla="*/ 1636657 h 4476587"/>
                <a:gd name="connsiteX2159" fmla="*/ 2068210 w 5185727"/>
                <a:gd name="connsiteY2159" fmla="*/ 1640907 h 4476587"/>
                <a:gd name="connsiteX2160" fmla="*/ 2074112 w 5185727"/>
                <a:gd name="connsiteY2160" fmla="*/ 1663715 h 4476587"/>
                <a:gd name="connsiteX2161" fmla="*/ 2093756 w 5185727"/>
                <a:gd name="connsiteY2161" fmla="*/ 1721607 h 4476587"/>
                <a:gd name="connsiteX2162" fmla="*/ 2046394 w 5185727"/>
                <a:gd name="connsiteY2162" fmla="*/ 1747862 h 4476587"/>
                <a:gd name="connsiteX2163" fmla="*/ 2008712 w 5185727"/>
                <a:gd name="connsiteY2163" fmla="*/ 1715327 h 4476587"/>
                <a:gd name="connsiteX2164" fmla="*/ 2028638 w 5185727"/>
                <a:gd name="connsiteY2164" fmla="*/ 1664659 h 4476587"/>
                <a:gd name="connsiteX2165" fmla="*/ 2037988 w 5185727"/>
                <a:gd name="connsiteY2165" fmla="*/ 1651863 h 4476587"/>
                <a:gd name="connsiteX2166" fmla="*/ 2022594 w 5185727"/>
                <a:gd name="connsiteY2166" fmla="*/ 1636233 h 4476587"/>
                <a:gd name="connsiteX2167" fmla="*/ 1949355 w 5185727"/>
                <a:gd name="connsiteY2167" fmla="*/ 1636799 h 4476587"/>
                <a:gd name="connsiteX2168" fmla="*/ 1933111 w 5185727"/>
                <a:gd name="connsiteY2168" fmla="*/ 1640388 h 4476587"/>
                <a:gd name="connsiteX2169" fmla="*/ 1941564 w 5185727"/>
                <a:gd name="connsiteY2169" fmla="*/ 1664188 h 4476587"/>
                <a:gd name="connsiteX2170" fmla="*/ 1939533 w 5185727"/>
                <a:gd name="connsiteY2170" fmla="*/ 1741392 h 4476587"/>
                <a:gd name="connsiteX2171" fmla="*/ 1880602 w 5185727"/>
                <a:gd name="connsiteY2171" fmla="*/ 1728077 h 4476587"/>
                <a:gd name="connsiteX2172" fmla="*/ 1888677 w 5185727"/>
                <a:gd name="connsiteY2172" fmla="*/ 1667776 h 4476587"/>
                <a:gd name="connsiteX2173" fmla="*/ 1902182 w 5185727"/>
                <a:gd name="connsiteY2173" fmla="*/ 1636563 h 4476587"/>
                <a:gd name="connsiteX2174" fmla="*/ 1902183 w 5185727"/>
                <a:gd name="connsiteY2174" fmla="*/ 1636563 h 4476587"/>
                <a:gd name="connsiteX2175" fmla="*/ 1914961 w 5185727"/>
                <a:gd name="connsiteY2175" fmla="*/ 1626075 h 4476587"/>
                <a:gd name="connsiteX2176" fmla="*/ 1917434 w 5185727"/>
                <a:gd name="connsiteY2176" fmla="*/ 1609177 h 4476587"/>
                <a:gd name="connsiteX2177" fmla="*/ 1917434 w 5185727"/>
                <a:gd name="connsiteY2177" fmla="*/ 1341152 h 4476587"/>
                <a:gd name="connsiteX2178" fmla="*/ 1902324 w 5185727"/>
                <a:gd name="connsiteY2178" fmla="*/ 1313623 h 4476587"/>
                <a:gd name="connsiteX2179" fmla="*/ 1921589 w 5185727"/>
                <a:gd name="connsiteY2179" fmla="*/ 1333502 h 4476587"/>
                <a:gd name="connsiteX2180" fmla="*/ 1921589 w 5185727"/>
                <a:gd name="connsiteY2180" fmla="*/ 1616826 h 4476587"/>
                <a:gd name="connsiteX2181" fmla="*/ 1921479 w 5185727"/>
                <a:gd name="connsiteY2181" fmla="*/ 1629665 h 4476587"/>
                <a:gd name="connsiteX2182" fmla="*/ 1919677 w 5185727"/>
                <a:gd name="connsiteY2182" fmla="*/ 1635211 h 4476587"/>
                <a:gd name="connsiteX2183" fmla="*/ 1919678 w 5185727"/>
                <a:gd name="connsiteY2183" fmla="*/ 1635211 h 4476587"/>
                <a:gd name="connsiteX2184" fmla="*/ 1921590 w 5185727"/>
                <a:gd name="connsiteY2184" fmla="*/ 1616825 h 4476587"/>
                <a:gd name="connsiteX2185" fmla="*/ 1921590 w 5185727"/>
                <a:gd name="connsiteY2185" fmla="*/ 1333502 h 4476587"/>
                <a:gd name="connsiteX2186" fmla="*/ 1902466 w 5185727"/>
                <a:gd name="connsiteY2186" fmla="*/ 1313575 h 4476587"/>
                <a:gd name="connsiteX2187" fmla="*/ 1888300 w 5185727"/>
                <a:gd name="connsiteY2187" fmla="*/ 1282693 h 4476587"/>
                <a:gd name="connsiteX2188" fmla="*/ 1875219 w 5185727"/>
                <a:gd name="connsiteY2188" fmla="*/ 1232781 h 4476587"/>
                <a:gd name="connsiteX2189" fmla="*/ 1919606 w 5185727"/>
                <a:gd name="connsiteY2189" fmla="*/ 1203551 h 4476587"/>
                <a:gd name="connsiteX2190" fmla="*/ 1111075 w 5185727"/>
                <a:gd name="connsiteY2190" fmla="*/ 1188942 h 4476587"/>
                <a:gd name="connsiteX2191" fmla="*/ 1143917 w 5185727"/>
                <a:gd name="connsiteY2191" fmla="*/ 1201285 h 4476587"/>
                <a:gd name="connsiteX2192" fmla="*/ 1146750 w 5185727"/>
                <a:gd name="connsiteY2192" fmla="*/ 1265410 h 4476587"/>
                <a:gd name="connsiteX2193" fmla="*/ 1082861 w 5185727"/>
                <a:gd name="connsiteY2193" fmla="*/ 1267488 h 4476587"/>
                <a:gd name="connsiteX2194" fmla="*/ 1055992 w 5185727"/>
                <a:gd name="connsiteY2194" fmla="*/ 1257193 h 4476587"/>
                <a:gd name="connsiteX2195" fmla="*/ 1023504 w 5185727"/>
                <a:gd name="connsiteY2195" fmla="*/ 1257477 h 4476587"/>
                <a:gd name="connsiteX2196" fmla="*/ 1023410 w 5185727"/>
                <a:gd name="connsiteY2196" fmla="*/ 1218284 h 4476587"/>
                <a:gd name="connsiteX2197" fmla="*/ 1046407 w 5185727"/>
                <a:gd name="connsiteY2197" fmla="*/ 1218520 h 4476587"/>
                <a:gd name="connsiteX2198" fmla="*/ 1081349 w 5185727"/>
                <a:gd name="connsiteY2198" fmla="*/ 1203976 h 4476587"/>
                <a:gd name="connsiteX2199" fmla="*/ 1111075 w 5185727"/>
                <a:gd name="connsiteY2199" fmla="*/ 1188942 h 4476587"/>
                <a:gd name="connsiteX2200" fmla="*/ 441278 w 5185727"/>
                <a:gd name="connsiteY2200" fmla="*/ 1185136 h 4476587"/>
                <a:gd name="connsiteX2201" fmla="*/ 486469 w 5185727"/>
                <a:gd name="connsiteY2201" fmla="*/ 1229428 h 4476587"/>
                <a:gd name="connsiteX2202" fmla="*/ 441326 w 5185727"/>
                <a:gd name="connsiteY2202" fmla="*/ 1275564 h 4476587"/>
                <a:gd name="connsiteX2203" fmla="*/ 396041 w 5185727"/>
                <a:gd name="connsiteY2203" fmla="*/ 1230137 h 4476587"/>
                <a:gd name="connsiteX2204" fmla="*/ 441278 w 5185727"/>
                <a:gd name="connsiteY2204" fmla="*/ 1185136 h 4476587"/>
                <a:gd name="connsiteX2205" fmla="*/ 3748881 w 5185727"/>
                <a:gd name="connsiteY2205" fmla="*/ 1109488 h 4476587"/>
                <a:gd name="connsiteX2206" fmla="*/ 3748220 w 5185727"/>
                <a:gd name="connsiteY2206" fmla="*/ 1110810 h 4476587"/>
                <a:gd name="connsiteX2207" fmla="*/ 3709405 w 5185727"/>
                <a:gd name="connsiteY2207" fmla="*/ 1110196 h 4476587"/>
                <a:gd name="connsiteX2208" fmla="*/ 3748126 w 5185727"/>
                <a:gd name="connsiteY2208" fmla="*/ 1110102 h 4476587"/>
                <a:gd name="connsiteX2209" fmla="*/ 3748881 w 5185727"/>
                <a:gd name="connsiteY2209" fmla="*/ 1109488 h 4476587"/>
                <a:gd name="connsiteX2210" fmla="*/ 3334674 w 5185727"/>
                <a:gd name="connsiteY2210" fmla="*/ 1102733 h 4476587"/>
                <a:gd name="connsiteX2211" fmla="*/ 3324700 w 5185727"/>
                <a:gd name="connsiteY2211" fmla="*/ 1105852 h 4476587"/>
                <a:gd name="connsiteX2212" fmla="*/ 3314665 w 5185727"/>
                <a:gd name="connsiteY2212" fmla="*/ 1106047 h 4476587"/>
                <a:gd name="connsiteX2213" fmla="*/ 3311877 w 5185727"/>
                <a:gd name="connsiteY2213" fmla="*/ 1107302 h 4476587"/>
                <a:gd name="connsiteX2214" fmla="*/ 3314701 w 5185727"/>
                <a:gd name="connsiteY2214" fmla="*/ 1106054 h 4476587"/>
                <a:gd name="connsiteX2215" fmla="*/ 3324748 w 5185727"/>
                <a:gd name="connsiteY2215" fmla="*/ 1105853 h 4476587"/>
                <a:gd name="connsiteX2216" fmla="*/ 4686349 w 5185727"/>
                <a:gd name="connsiteY2216" fmla="*/ 1012026 h 4476587"/>
                <a:gd name="connsiteX2217" fmla="*/ 4679691 w 5185727"/>
                <a:gd name="connsiteY2217" fmla="*/ 1018589 h 4476587"/>
                <a:gd name="connsiteX2218" fmla="*/ 4686444 w 5185727"/>
                <a:gd name="connsiteY2218" fmla="*/ 1025814 h 4476587"/>
                <a:gd name="connsiteX2219" fmla="*/ 4693574 w 5185727"/>
                <a:gd name="connsiteY2219" fmla="*/ 1019250 h 4476587"/>
                <a:gd name="connsiteX2220" fmla="*/ 4686349 w 5185727"/>
                <a:gd name="connsiteY2220" fmla="*/ 1012026 h 4476587"/>
                <a:gd name="connsiteX2221" fmla="*/ 4686626 w 5185727"/>
                <a:gd name="connsiteY2221" fmla="*/ 973612 h 4476587"/>
                <a:gd name="connsiteX2222" fmla="*/ 4719922 w 5185727"/>
                <a:gd name="connsiteY2222" fmla="*/ 987660 h 4476587"/>
                <a:gd name="connsiteX2223" fmla="*/ 4714823 w 5185727"/>
                <a:gd name="connsiteY2223" fmla="*/ 1053391 h 4476587"/>
                <a:gd name="connsiteX2224" fmla="*/ 4706417 w 5185727"/>
                <a:gd name="connsiteY2224" fmla="*/ 1072751 h 4476587"/>
                <a:gd name="connsiteX2225" fmla="*/ 4708071 w 5185727"/>
                <a:gd name="connsiteY2225" fmla="*/ 1347811 h 4476587"/>
                <a:gd name="connsiteX2226" fmla="*/ 4715437 w 5185727"/>
                <a:gd name="connsiteY2226" fmla="*/ 1363630 h 4476587"/>
                <a:gd name="connsiteX2227" fmla="*/ 4727053 w 5185727"/>
                <a:gd name="connsiteY2227" fmla="*/ 1413070 h 4476587"/>
                <a:gd name="connsiteX2228" fmla="*/ 4685168 w 5185727"/>
                <a:gd name="connsiteY2228" fmla="*/ 1441591 h 4476587"/>
                <a:gd name="connsiteX2229" fmla="*/ 4641349 w 5185727"/>
                <a:gd name="connsiteY2229" fmla="*/ 1410048 h 4476587"/>
                <a:gd name="connsiteX2230" fmla="*/ 4660000 w 5185727"/>
                <a:gd name="connsiteY2230" fmla="*/ 1359238 h 4476587"/>
                <a:gd name="connsiteX2231" fmla="*/ 4668689 w 5185727"/>
                <a:gd name="connsiteY2231" fmla="*/ 1342003 h 4476587"/>
                <a:gd name="connsiteX2232" fmla="*/ 4667556 w 5185727"/>
                <a:gd name="connsiteY2232" fmla="*/ 1073696 h 4476587"/>
                <a:gd name="connsiteX2233" fmla="*/ 4658536 w 5185727"/>
                <a:gd name="connsiteY2233" fmla="*/ 1053391 h 4476587"/>
                <a:gd name="connsiteX2234" fmla="*/ 4653436 w 5185727"/>
                <a:gd name="connsiteY2234" fmla="*/ 987613 h 4476587"/>
                <a:gd name="connsiteX2235" fmla="*/ 4686626 w 5185727"/>
                <a:gd name="connsiteY2235" fmla="*/ 973612 h 4476587"/>
                <a:gd name="connsiteX2236" fmla="*/ 3632057 w 5185727"/>
                <a:gd name="connsiteY2236" fmla="*/ 946908 h 4476587"/>
                <a:gd name="connsiteX2237" fmla="*/ 3625210 w 5185727"/>
                <a:gd name="connsiteY2237" fmla="*/ 953425 h 4476587"/>
                <a:gd name="connsiteX2238" fmla="*/ 3631727 w 5185727"/>
                <a:gd name="connsiteY2238" fmla="*/ 960508 h 4476587"/>
                <a:gd name="connsiteX2239" fmla="*/ 3638763 w 5185727"/>
                <a:gd name="connsiteY2239" fmla="*/ 953755 h 4476587"/>
                <a:gd name="connsiteX2240" fmla="*/ 3632057 w 5185727"/>
                <a:gd name="connsiteY2240" fmla="*/ 946908 h 4476587"/>
                <a:gd name="connsiteX2241" fmla="*/ 4568912 w 5185727"/>
                <a:gd name="connsiteY2241" fmla="*/ 939211 h 4476587"/>
                <a:gd name="connsiteX2242" fmla="*/ 4561734 w 5185727"/>
                <a:gd name="connsiteY2242" fmla="*/ 945255 h 4476587"/>
                <a:gd name="connsiteX2243" fmla="*/ 4567636 w 5185727"/>
                <a:gd name="connsiteY2243" fmla="*/ 952668 h 4476587"/>
                <a:gd name="connsiteX2244" fmla="*/ 4575051 w 5185727"/>
                <a:gd name="connsiteY2244" fmla="*/ 946342 h 4476587"/>
                <a:gd name="connsiteX2245" fmla="*/ 4568912 w 5185727"/>
                <a:gd name="connsiteY2245" fmla="*/ 939211 h 4476587"/>
                <a:gd name="connsiteX2246" fmla="*/ 4796137 w 5185727"/>
                <a:gd name="connsiteY2246" fmla="*/ 939022 h 4476587"/>
                <a:gd name="connsiteX2247" fmla="*/ 4789148 w 5185727"/>
                <a:gd name="connsiteY2247" fmla="*/ 945254 h 4476587"/>
                <a:gd name="connsiteX2248" fmla="*/ 4795429 w 5185727"/>
                <a:gd name="connsiteY2248" fmla="*/ 952479 h 4476587"/>
                <a:gd name="connsiteX2249" fmla="*/ 4803031 w 5185727"/>
                <a:gd name="connsiteY2249" fmla="*/ 945396 h 4476587"/>
                <a:gd name="connsiteX2250" fmla="*/ 4796137 w 5185727"/>
                <a:gd name="connsiteY2250" fmla="*/ 939022 h 4476587"/>
                <a:gd name="connsiteX2251" fmla="*/ 4568015 w 5185727"/>
                <a:gd name="connsiteY2251" fmla="*/ 900774 h 4476587"/>
                <a:gd name="connsiteX2252" fmla="*/ 4611033 w 5185727"/>
                <a:gd name="connsiteY2252" fmla="*/ 931419 h 4476587"/>
                <a:gd name="connsiteX2253" fmla="*/ 4596206 w 5185727"/>
                <a:gd name="connsiteY2253" fmla="*/ 981001 h 4476587"/>
                <a:gd name="connsiteX2254" fmla="*/ 4588462 w 5185727"/>
                <a:gd name="connsiteY2254" fmla="*/ 997811 h 4476587"/>
                <a:gd name="connsiteX2255" fmla="*/ 4589217 w 5185727"/>
                <a:gd name="connsiteY2255" fmla="*/ 1274287 h 4476587"/>
                <a:gd name="connsiteX2256" fmla="*/ 4596961 w 5185727"/>
                <a:gd name="connsiteY2256" fmla="*/ 1292987 h 4476587"/>
                <a:gd name="connsiteX2257" fmla="*/ 4595449 w 5185727"/>
                <a:gd name="connsiteY2257" fmla="*/ 1359899 h 4476587"/>
                <a:gd name="connsiteX2258" fmla="*/ 4530380 w 5185727"/>
                <a:gd name="connsiteY2258" fmla="*/ 1353618 h 4476587"/>
                <a:gd name="connsiteX2259" fmla="*/ 4541807 w 5185727"/>
                <a:gd name="connsiteY2259" fmla="*/ 1287556 h 4476587"/>
                <a:gd name="connsiteX2260" fmla="*/ 4550543 w 5185727"/>
                <a:gd name="connsiteY2260" fmla="*/ 1270463 h 4476587"/>
                <a:gd name="connsiteX2261" fmla="*/ 4548418 w 5185727"/>
                <a:gd name="connsiteY2261" fmla="*/ 999417 h 4476587"/>
                <a:gd name="connsiteX2262" fmla="*/ 4539635 w 5185727"/>
                <a:gd name="connsiteY2262" fmla="*/ 980387 h 4476587"/>
                <a:gd name="connsiteX2263" fmla="*/ 4525799 w 5185727"/>
                <a:gd name="connsiteY2263" fmla="*/ 930570 h 4476587"/>
                <a:gd name="connsiteX2264" fmla="*/ 4568015 w 5185727"/>
                <a:gd name="connsiteY2264" fmla="*/ 900774 h 4476587"/>
                <a:gd name="connsiteX2265" fmla="*/ 4796043 w 5185727"/>
                <a:gd name="connsiteY2265" fmla="*/ 900726 h 4476587"/>
                <a:gd name="connsiteX2266" fmla="*/ 4805534 w 5185727"/>
                <a:gd name="connsiteY2266" fmla="*/ 900868 h 4476587"/>
                <a:gd name="connsiteX2267" fmla="*/ 4835991 w 5185727"/>
                <a:gd name="connsiteY2267" fmla="*/ 923439 h 4476587"/>
                <a:gd name="connsiteX2268" fmla="*/ 4821731 w 5185727"/>
                <a:gd name="connsiteY2268" fmla="*/ 982417 h 4476587"/>
                <a:gd name="connsiteX2269" fmla="*/ 4817576 w 5185727"/>
                <a:gd name="connsiteY2269" fmla="*/ 994317 h 4476587"/>
                <a:gd name="connsiteX2270" fmla="*/ 4819276 w 5185727"/>
                <a:gd name="connsiteY2270" fmla="*/ 1277545 h 4476587"/>
                <a:gd name="connsiteX2271" fmla="*/ 4827303 w 5185727"/>
                <a:gd name="connsiteY2271" fmla="*/ 1293270 h 4476587"/>
                <a:gd name="connsiteX2272" fmla="*/ 4837928 w 5185727"/>
                <a:gd name="connsiteY2272" fmla="*/ 1341718 h 4476587"/>
                <a:gd name="connsiteX2273" fmla="*/ 4798970 w 5185727"/>
                <a:gd name="connsiteY2273" fmla="*/ 1370570 h 4476587"/>
                <a:gd name="connsiteX2274" fmla="*/ 4755575 w 5185727"/>
                <a:gd name="connsiteY2274" fmla="*/ 1346393 h 4476587"/>
                <a:gd name="connsiteX2275" fmla="*/ 4771866 w 5185727"/>
                <a:gd name="connsiteY2275" fmla="*/ 1287225 h 4476587"/>
                <a:gd name="connsiteX2276" fmla="*/ 4779704 w 5185727"/>
                <a:gd name="connsiteY2276" fmla="*/ 1272351 h 4476587"/>
                <a:gd name="connsiteX2277" fmla="*/ 4778713 w 5185727"/>
                <a:gd name="connsiteY2277" fmla="*/ 999936 h 4476587"/>
                <a:gd name="connsiteX2278" fmla="*/ 4769883 w 5185727"/>
                <a:gd name="connsiteY2278" fmla="*/ 982465 h 4476587"/>
                <a:gd name="connsiteX2279" fmla="*/ 4752694 w 5185727"/>
                <a:gd name="connsiteY2279" fmla="*/ 931136 h 4476587"/>
                <a:gd name="connsiteX2280" fmla="*/ 4796043 w 5185727"/>
                <a:gd name="connsiteY2280" fmla="*/ 900726 h 4476587"/>
                <a:gd name="connsiteX2281" fmla="*/ 3973595 w 5185727"/>
                <a:gd name="connsiteY2281" fmla="*/ 886060 h 4476587"/>
                <a:gd name="connsiteX2282" fmla="*/ 3947591 w 5185727"/>
                <a:gd name="connsiteY2282" fmla="*/ 903713 h 4476587"/>
                <a:gd name="connsiteX2283" fmla="*/ 3913067 w 5185727"/>
                <a:gd name="connsiteY2283" fmla="*/ 986243 h 4476587"/>
                <a:gd name="connsiteX2284" fmla="*/ 4029891 w 5185727"/>
                <a:gd name="connsiteY2284" fmla="*/ 1104766 h 4476587"/>
                <a:gd name="connsiteX2285" fmla="*/ 4029916 w 5185727"/>
                <a:gd name="connsiteY2285" fmla="*/ 1104761 h 4476587"/>
                <a:gd name="connsiteX2286" fmla="*/ 3984358 w 5185727"/>
                <a:gd name="connsiteY2286" fmla="*/ 1095417 h 4476587"/>
                <a:gd name="connsiteX2287" fmla="*/ 3913114 w 5185727"/>
                <a:gd name="connsiteY2287" fmla="*/ 986243 h 4476587"/>
                <a:gd name="connsiteX2288" fmla="*/ 3947620 w 5185727"/>
                <a:gd name="connsiteY2288" fmla="*/ 903696 h 4476587"/>
                <a:gd name="connsiteX2289" fmla="*/ 1319669 w 5185727"/>
                <a:gd name="connsiteY2289" fmla="*/ 876975 h 4476587"/>
                <a:gd name="connsiteX2290" fmla="*/ 1767273 w 5185727"/>
                <a:gd name="connsiteY2290" fmla="*/ 882971 h 4476587"/>
                <a:gd name="connsiteX2291" fmla="*/ 2209445 w 5185727"/>
                <a:gd name="connsiteY2291" fmla="*/ 888685 h 4476587"/>
                <a:gd name="connsiteX2292" fmla="*/ 2555336 w 5185727"/>
                <a:gd name="connsiteY2292" fmla="*/ 892793 h 4476587"/>
                <a:gd name="connsiteX2293" fmla="*/ 2574035 w 5185727"/>
                <a:gd name="connsiteY2293" fmla="*/ 902568 h 4476587"/>
                <a:gd name="connsiteX2294" fmla="*/ 2644489 w 5185727"/>
                <a:gd name="connsiteY2294" fmla="*/ 1001920 h 4476587"/>
                <a:gd name="connsiteX2295" fmla="*/ 2651194 w 5185727"/>
                <a:gd name="connsiteY2295" fmla="*/ 1023074 h 4476587"/>
                <a:gd name="connsiteX2296" fmla="*/ 2650815 w 5185727"/>
                <a:gd name="connsiteY2296" fmla="*/ 1246900 h 4476587"/>
                <a:gd name="connsiteX2297" fmla="*/ 2659977 w 5185727"/>
                <a:gd name="connsiteY2297" fmla="*/ 1272588 h 4476587"/>
                <a:gd name="connsiteX2298" fmla="*/ 2681792 w 5185727"/>
                <a:gd name="connsiteY2298" fmla="*/ 1300259 h 4476587"/>
                <a:gd name="connsiteX2299" fmla="*/ 2691094 w 5185727"/>
                <a:gd name="connsiteY2299" fmla="*/ 1307248 h 4476587"/>
                <a:gd name="connsiteX2300" fmla="*/ 2708330 w 5185727"/>
                <a:gd name="connsiteY2300" fmla="*/ 1292373 h 4476587"/>
                <a:gd name="connsiteX2301" fmla="*/ 2713619 w 5185727"/>
                <a:gd name="connsiteY2301" fmla="*/ 1203551 h 4476587"/>
                <a:gd name="connsiteX2302" fmla="*/ 2746296 w 5185727"/>
                <a:gd name="connsiteY2302" fmla="*/ 1150287 h 4476587"/>
                <a:gd name="connsiteX2303" fmla="*/ 2750121 w 5185727"/>
                <a:gd name="connsiteY2303" fmla="*/ 1155812 h 4476587"/>
                <a:gd name="connsiteX2304" fmla="*/ 2867227 w 5185727"/>
                <a:gd name="connsiteY2304" fmla="*/ 1278113 h 4476587"/>
                <a:gd name="connsiteX2305" fmla="*/ 3001617 w 5185727"/>
                <a:gd name="connsiteY2305" fmla="*/ 1417696 h 4476587"/>
                <a:gd name="connsiteX2306" fmla="*/ 3142570 w 5185727"/>
                <a:gd name="connsiteY2306" fmla="*/ 1564127 h 4476587"/>
                <a:gd name="connsiteX2307" fmla="*/ 3278754 w 5185727"/>
                <a:gd name="connsiteY2307" fmla="*/ 1705694 h 4476587"/>
                <a:gd name="connsiteX2308" fmla="*/ 3418763 w 5185727"/>
                <a:gd name="connsiteY2308" fmla="*/ 1851134 h 4476587"/>
                <a:gd name="connsiteX2309" fmla="*/ 3553057 w 5185727"/>
                <a:gd name="connsiteY2309" fmla="*/ 1990765 h 4476587"/>
                <a:gd name="connsiteX2310" fmla="*/ 3692123 w 5185727"/>
                <a:gd name="connsiteY2310" fmla="*/ 2135260 h 4476587"/>
                <a:gd name="connsiteX2311" fmla="*/ 3830148 w 5185727"/>
                <a:gd name="connsiteY2311" fmla="*/ 2278810 h 4476587"/>
                <a:gd name="connsiteX2312" fmla="*/ 3948105 w 5185727"/>
                <a:gd name="connsiteY2312" fmla="*/ 2400450 h 4476587"/>
                <a:gd name="connsiteX2313" fmla="*/ 4021626 w 5185727"/>
                <a:gd name="connsiteY2313" fmla="*/ 2476381 h 4476587"/>
                <a:gd name="connsiteX2314" fmla="*/ 4029843 w 5185727"/>
                <a:gd name="connsiteY2314" fmla="*/ 2488564 h 4476587"/>
                <a:gd name="connsiteX2315" fmla="*/ 3931342 w 5185727"/>
                <a:gd name="connsiteY2315" fmla="*/ 2528135 h 4476587"/>
                <a:gd name="connsiteX2316" fmla="*/ 3850642 w 5185727"/>
                <a:gd name="connsiteY2316" fmla="*/ 2528135 h 4476587"/>
                <a:gd name="connsiteX2317" fmla="*/ 3855978 w 5185727"/>
                <a:gd name="connsiteY2317" fmla="*/ 2539090 h 4476587"/>
                <a:gd name="connsiteX2318" fmla="*/ 3880816 w 5185727"/>
                <a:gd name="connsiteY2318" fmla="*/ 2644250 h 4476587"/>
                <a:gd name="connsiteX2319" fmla="*/ 3880107 w 5185727"/>
                <a:gd name="connsiteY2319" fmla="*/ 2877094 h 4476587"/>
                <a:gd name="connsiteX2320" fmla="*/ 3887899 w 5185727"/>
                <a:gd name="connsiteY2320" fmla="*/ 2893716 h 4476587"/>
                <a:gd name="connsiteX2321" fmla="*/ 3903292 w 5185727"/>
                <a:gd name="connsiteY2321" fmla="*/ 2950334 h 4476587"/>
                <a:gd name="connsiteX2322" fmla="*/ 3845778 w 5185727"/>
                <a:gd name="connsiteY2322" fmla="*/ 2973849 h 4476587"/>
                <a:gd name="connsiteX2323" fmla="*/ 3818012 w 5185727"/>
                <a:gd name="connsiteY2323" fmla="*/ 2917374 h 4476587"/>
                <a:gd name="connsiteX2324" fmla="*/ 3832887 w 5185727"/>
                <a:gd name="connsiteY2324" fmla="*/ 2895463 h 4476587"/>
                <a:gd name="connsiteX2325" fmla="*/ 3842944 w 5185727"/>
                <a:gd name="connsiteY2325" fmla="*/ 2873080 h 4476587"/>
                <a:gd name="connsiteX2326" fmla="*/ 3843040 w 5185727"/>
                <a:gd name="connsiteY2326" fmla="*/ 2613982 h 4476587"/>
                <a:gd name="connsiteX2327" fmla="*/ 3834397 w 5185727"/>
                <a:gd name="connsiteY2327" fmla="*/ 2577953 h 4476587"/>
                <a:gd name="connsiteX2328" fmla="*/ 3813101 w 5185727"/>
                <a:gd name="connsiteY2328" fmla="*/ 2535832 h 4476587"/>
                <a:gd name="connsiteX2329" fmla="*/ 3804838 w 5185727"/>
                <a:gd name="connsiteY2329" fmla="*/ 2528182 h 4476587"/>
                <a:gd name="connsiteX2330" fmla="*/ 3732685 w 5185727"/>
                <a:gd name="connsiteY2330" fmla="*/ 2528182 h 4476587"/>
                <a:gd name="connsiteX2331" fmla="*/ 3764653 w 5185727"/>
                <a:gd name="connsiteY2331" fmla="*/ 2592591 h 4476587"/>
                <a:gd name="connsiteX2332" fmla="*/ 3769517 w 5185727"/>
                <a:gd name="connsiteY2332" fmla="*/ 2613179 h 4476587"/>
                <a:gd name="connsiteX2333" fmla="*/ 3769233 w 5185727"/>
                <a:gd name="connsiteY2333" fmla="*/ 2876339 h 4476587"/>
                <a:gd name="connsiteX2334" fmla="*/ 3777922 w 5185727"/>
                <a:gd name="connsiteY2334" fmla="*/ 2893810 h 4476587"/>
                <a:gd name="connsiteX2335" fmla="*/ 3785571 w 5185727"/>
                <a:gd name="connsiteY2335" fmla="*/ 2959305 h 4476587"/>
                <a:gd name="connsiteX2336" fmla="*/ 3718330 w 5185727"/>
                <a:gd name="connsiteY2336" fmla="*/ 2961194 h 4476587"/>
                <a:gd name="connsiteX2337" fmla="*/ 3723760 w 5185727"/>
                <a:gd name="connsiteY2337" fmla="*/ 2894377 h 4476587"/>
                <a:gd name="connsiteX2338" fmla="*/ 3733345 w 5185727"/>
                <a:gd name="connsiteY2338" fmla="*/ 2874356 h 4476587"/>
                <a:gd name="connsiteX2339" fmla="*/ 3733345 w 5185727"/>
                <a:gd name="connsiteY2339" fmla="*/ 2623426 h 4476587"/>
                <a:gd name="connsiteX2340" fmla="*/ 3728151 w 5185727"/>
                <a:gd name="connsiteY2340" fmla="*/ 2601468 h 4476587"/>
                <a:gd name="connsiteX2341" fmla="*/ 3695569 w 5185727"/>
                <a:gd name="connsiteY2341" fmla="*/ 2536304 h 4476587"/>
                <a:gd name="connsiteX2342" fmla="*/ 3683528 w 5185727"/>
                <a:gd name="connsiteY2342" fmla="*/ 2527946 h 4476587"/>
                <a:gd name="connsiteX2343" fmla="*/ 3629886 w 5185727"/>
                <a:gd name="connsiteY2343" fmla="*/ 2528135 h 4476587"/>
                <a:gd name="connsiteX2344" fmla="*/ 3653071 w 5185727"/>
                <a:gd name="connsiteY2344" fmla="*/ 2574789 h 4476587"/>
                <a:gd name="connsiteX2345" fmla="*/ 3658926 w 5185727"/>
                <a:gd name="connsiteY2345" fmla="*/ 2599343 h 4476587"/>
                <a:gd name="connsiteX2346" fmla="*/ 3658643 w 5185727"/>
                <a:gd name="connsiteY2346" fmla="*/ 2876056 h 4476587"/>
                <a:gd name="connsiteX2347" fmla="*/ 3667426 w 5185727"/>
                <a:gd name="connsiteY2347" fmla="*/ 2893716 h 4476587"/>
                <a:gd name="connsiteX2348" fmla="*/ 3683764 w 5185727"/>
                <a:gd name="connsiteY2348" fmla="*/ 2944194 h 4476587"/>
                <a:gd name="connsiteX2349" fmla="*/ 3640605 w 5185727"/>
                <a:gd name="connsiteY2349" fmla="*/ 2974889 h 4476587"/>
                <a:gd name="connsiteX2350" fmla="*/ 3597822 w 5185727"/>
                <a:gd name="connsiteY2350" fmla="*/ 2943864 h 4476587"/>
                <a:gd name="connsiteX2351" fmla="*/ 3614208 w 5185727"/>
                <a:gd name="connsiteY2351" fmla="*/ 2893669 h 4476587"/>
                <a:gd name="connsiteX2352" fmla="*/ 3622708 w 5185727"/>
                <a:gd name="connsiteY2352" fmla="*/ 2876056 h 4476587"/>
                <a:gd name="connsiteX2353" fmla="*/ 3622755 w 5185727"/>
                <a:gd name="connsiteY2353" fmla="*/ 2614265 h 4476587"/>
                <a:gd name="connsiteX2354" fmla="*/ 3614491 w 5185727"/>
                <a:gd name="connsiteY2354" fmla="*/ 2579511 h 4476587"/>
                <a:gd name="connsiteX2355" fmla="*/ 3587434 w 5185727"/>
                <a:gd name="connsiteY2355" fmla="*/ 2530921 h 4476587"/>
                <a:gd name="connsiteX2356" fmla="*/ 3530392 w 5185727"/>
                <a:gd name="connsiteY2356" fmla="*/ 2528135 h 4476587"/>
                <a:gd name="connsiteX2357" fmla="*/ 3517076 w 5185727"/>
                <a:gd name="connsiteY2357" fmla="*/ 2528135 h 4476587"/>
                <a:gd name="connsiteX2358" fmla="*/ 3522459 w 5185727"/>
                <a:gd name="connsiteY2358" fmla="*/ 2539845 h 4476587"/>
                <a:gd name="connsiteX2359" fmla="*/ 3546872 w 5185727"/>
                <a:gd name="connsiteY2359" fmla="*/ 2642597 h 4476587"/>
                <a:gd name="connsiteX2360" fmla="*/ 3546164 w 5185727"/>
                <a:gd name="connsiteY2360" fmla="*/ 2877236 h 4476587"/>
                <a:gd name="connsiteX2361" fmla="*/ 3554191 w 5185727"/>
                <a:gd name="connsiteY2361" fmla="*/ 2893763 h 4476587"/>
                <a:gd name="connsiteX2362" fmla="*/ 3560377 w 5185727"/>
                <a:gd name="connsiteY2362" fmla="*/ 2961478 h 4476587"/>
                <a:gd name="connsiteX2363" fmla="*/ 3493796 w 5185727"/>
                <a:gd name="connsiteY2363" fmla="*/ 2960439 h 4476587"/>
                <a:gd name="connsiteX2364" fmla="*/ 3501021 w 5185727"/>
                <a:gd name="connsiteY2364" fmla="*/ 2893810 h 4476587"/>
                <a:gd name="connsiteX2365" fmla="*/ 3508954 w 5185727"/>
                <a:gd name="connsiteY2365" fmla="*/ 2877330 h 4476587"/>
                <a:gd name="connsiteX2366" fmla="*/ 3508907 w 5185727"/>
                <a:gd name="connsiteY2366" fmla="*/ 2606048 h 4476587"/>
                <a:gd name="connsiteX2367" fmla="*/ 3503995 w 5185727"/>
                <a:gd name="connsiteY2367" fmla="*/ 2585414 h 4476587"/>
                <a:gd name="connsiteX2368" fmla="*/ 3479205 w 5185727"/>
                <a:gd name="connsiteY2368" fmla="*/ 2536020 h 4476587"/>
                <a:gd name="connsiteX2369" fmla="*/ 3469619 w 5185727"/>
                <a:gd name="connsiteY2369" fmla="*/ 2528182 h 4476587"/>
                <a:gd name="connsiteX2370" fmla="*/ 3415032 w 5185727"/>
                <a:gd name="connsiteY2370" fmla="*/ 2528229 h 4476587"/>
                <a:gd name="connsiteX2371" fmla="*/ 3444592 w 5185727"/>
                <a:gd name="connsiteY2371" fmla="*/ 2587775 h 4476587"/>
                <a:gd name="connsiteX2372" fmla="*/ 3449408 w 5185727"/>
                <a:gd name="connsiteY2372" fmla="*/ 2608363 h 4476587"/>
                <a:gd name="connsiteX2373" fmla="*/ 3449220 w 5185727"/>
                <a:gd name="connsiteY2373" fmla="*/ 2878275 h 4476587"/>
                <a:gd name="connsiteX2374" fmla="*/ 3456870 w 5185727"/>
                <a:gd name="connsiteY2374" fmla="*/ 2895322 h 4476587"/>
                <a:gd name="connsiteX2375" fmla="*/ 3469950 w 5185727"/>
                <a:gd name="connsiteY2375" fmla="*/ 2947736 h 4476587"/>
                <a:gd name="connsiteX2376" fmla="*/ 3424240 w 5185727"/>
                <a:gd name="connsiteY2376" fmla="*/ 2974747 h 4476587"/>
                <a:gd name="connsiteX2377" fmla="*/ 3384197 w 5185727"/>
                <a:gd name="connsiteY2377" fmla="*/ 2941645 h 4476587"/>
                <a:gd name="connsiteX2378" fmla="*/ 3404974 w 5185727"/>
                <a:gd name="connsiteY2378" fmla="*/ 2891544 h 4476587"/>
                <a:gd name="connsiteX2379" fmla="*/ 3413427 w 5185727"/>
                <a:gd name="connsiteY2379" fmla="*/ 2875441 h 4476587"/>
                <a:gd name="connsiteX2380" fmla="*/ 3413379 w 5185727"/>
                <a:gd name="connsiteY2380" fmla="*/ 2617712 h 4476587"/>
                <a:gd name="connsiteX2381" fmla="*/ 3408894 w 5185727"/>
                <a:gd name="connsiteY2381" fmla="*/ 2598399 h 4476587"/>
                <a:gd name="connsiteX2382" fmla="*/ 3378153 w 5185727"/>
                <a:gd name="connsiteY2382" fmla="*/ 2536871 h 4476587"/>
                <a:gd name="connsiteX2383" fmla="*/ 3367906 w 5185727"/>
                <a:gd name="connsiteY2383" fmla="*/ 2527993 h 4476587"/>
                <a:gd name="connsiteX2384" fmla="*/ 3308077 w 5185727"/>
                <a:gd name="connsiteY2384" fmla="*/ 2528088 h 4476587"/>
                <a:gd name="connsiteX2385" fmla="*/ 3338347 w 5185727"/>
                <a:gd name="connsiteY2385" fmla="*/ 2588672 h 4476587"/>
                <a:gd name="connsiteX2386" fmla="*/ 3343210 w 5185727"/>
                <a:gd name="connsiteY2386" fmla="*/ 2609307 h 4476587"/>
                <a:gd name="connsiteX2387" fmla="*/ 3342974 w 5185727"/>
                <a:gd name="connsiteY2387" fmla="*/ 2879220 h 4476587"/>
                <a:gd name="connsiteX2388" fmla="*/ 3350813 w 5185727"/>
                <a:gd name="connsiteY2388" fmla="*/ 2897588 h 4476587"/>
                <a:gd name="connsiteX2389" fmla="*/ 3348640 w 5185727"/>
                <a:gd name="connsiteY2389" fmla="*/ 2964500 h 4476587"/>
                <a:gd name="connsiteX2390" fmla="*/ 3283618 w 5185727"/>
                <a:gd name="connsiteY2390" fmla="*/ 2957511 h 4476587"/>
                <a:gd name="connsiteX2391" fmla="*/ 3295895 w 5185727"/>
                <a:gd name="connsiteY2391" fmla="*/ 2891732 h 4476587"/>
                <a:gd name="connsiteX2392" fmla="*/ 3306047 w 5185727"/>
                <a:gd name="connsiteY2392" fmla="*/ 2872514 h 4476587"/>
                <a:gd name="connsiteX2393" fmla="*/ 3306095 w 5185727"/>
                <a:gd name="connsiteY2393" fmla="*/ 2621584 h 4476587"/>
                <a:gd name="connsiteX2394" fmla="*/ 3299106 w 5185727"/>
                <a:gd name="connsiteY2394" fmla="*/ 2591882 h 4476587"/>
                <a:gd name="connsiteX2395" fmla="*/ 3271199 w 5185727"/>
                <a:gd name="connsiteY2395" fmla="*/ 2536492 h 4476587"/>
                <a:gd name="connsiteX2396" fmla="*/ 3261943 w 5185727"/>
                <a:gd name="connsiteY2396" fmla="*/ 2528088 h 4476587"/>
                <a:gd name="connsiteX2397" fmla="*/ 3207120 w 5185727"/>
                <a:gd name="connsiteY2397" fmla="*/ 2528135 h 4476587"/>
                <a:gd name="connsiteX2398" fmla="*/ 3210898 w 5185727"/>
                <a:gd name="connsiteY2398" fmla="*/ 2536729 h 4476587"/>
                <a:gd name="connsiteX2399" fmla="*/ 3236302 w 5185727"/>
                <a:gd name="connsiteY2399" fmla="*/ 2644817 h 4476587"/>
                <a:gd name="connsiteX2400" fmla="*/ 3235547 w 5185727"/>
                <a:gd name="connsiteY2400" fmla="*/ 2875395 h 4476587"/>
                <a:gd name="connsiteX2401" fmla="*/ 3244519 w 5185727"/>
                <a:gd name="connsiteY2401" fmla="*/ 2896030 h 4476587"/>
                <a:gd name="connsiteX2402" fmla="*/ 3246455 w 5185727"/>
                <a:gd name="connsiteY2402" fmla="*/ 2962988 h 4476587"/>
                <a:gd name="connsiteX2403" fmla="*/ 3180063 w 5185727"/>
                <a:gd name="connsiteY2403" fmla="*/ 2958644 h 4476587"/>
                <a:gd name="connsiteX2404" fmla="*/ 3190593 w 5185727"/>
                <a:gd name="connsiteY2404" fmla="*/ 2892535 h 4476587"/>
                <a:gd name="connsiteX2405" fmla="*/ 3199518 w 5185727"/>
                <a:gd name="connsiteY2405" fmla="*/ 2875159 h 4476587"/>
                <a:gd name="connsiteX2406" fmla="*/ 3199612 w 5185727"/>
                <a:gd name="connsiteY2406" fmla="*/ 2616059 h 4476587"/>
                <a:gd name="connsiteX2407" fmla="*/ 3190310 w 5185727"/>
                <a:gd name="connsiteY2407" fmla="*/ 2577433 h 4476587"/>
                <a:gd name="connsiteX2408" fmla="*/ 3163488 w 5185727"/>
                <a:gd name="connsiteY2408" fmla="*/ 2530401 h 4476587"/>
                <a:gd name="connsiteX2409" fmla="*/ 3110177 w 5185727"/>
                <a:gd name="connsiteY2409" fmla="*/ 2528088 h 4476587"/>
                <a:gd name="connsiteX2410" fmla="*/ 3085906 w 5185727"/>
                <a:gd name="connsiteY2410" fmla="*/ 2528088 h 4476587"/>
                <a:gd name="connsiteX2411" fmla="*/ 3118251 w 5185727"/>
                <a:gd name="connsiteY2411" fmla="*/ 2592685 h 4476587"/>
                <a:gd name="connsiteX2412" fmla="*/ 3123351 w 5185727"/>
                <a:gd name="connsiteY2412" fmla="*/ 2614690 h 4476587"/>
                <a:gd name="connsiteX2413" fmla="*/ 3123067 w 5185727"/>
                <a:gd name="connsiteY2413" fmla="*/ 2876481 h 4476587"/>
                <a:gd name="connsiteX2414" fmla="*/ 3131662 w 5185727"/>
                <a:gd name="connsiteY2414" fmla="*/ 2894047 h 4476587"/>
                <a:gd name="connsiteX2415" fmla="*/ 3138036 w 5185727"/>
                <a:gd name="connsiteY2415" fmla="*/ 2960769 h 4476587"/>
                <a:gd name="connsiteX2416" fmla="*/ 3071456 w 5185727"/>
                <a:gd name="connsiteY2416" fmla="*/ 2961005 h 4476587"/>
                <a:gd name="connsiteX2417" fmla="*/ 3077405 w 5185727"/>
                <a:gd name="connsiteY2417" fmla="*/ 2894188 h 4476587"/>
                <a:gd name="connsiteX2418" fmla="*/ 3086048 w 5185727"/>
                <a:gd name="connsiteY2418" fmla="*/ 2876575 h 4476587"/>
                <a:gd name="connsiteX2419" fmla="*/ 3085952 w 5185727"/>
                <a:gd name="connsiteY2419" fmla="*/ 2621584 h 4476587"/>
                <a:gd name="connsiteX2420" fmla="*/ 3081184 w 5185727"/>
                <a:gd name="connsiteY2420" fmla="*/ 2600902 h 4476587"/>
                <a:gd name="connsiteX2421" fmla="*/ 3049876 w 5185727"/>
                <a:gd name="connsiteY2421" fmla="*/ 2537956 h 4476587"/>
                <a:gd name="connsiteX2422" fmla="*/ 3034577 w 5185727"/>
                <a:gd name="connsiteY2422" fmla="*/ 2527898 h 4476587"/>
                <a:gd name="connsiteX2423" fmla="*/ 2977393 w 5185727"/>
                <a:gd name="connsiteY2423" fmla="*/ 2528135 h 4476587"/>
                <a:gd name="connsiteX2424" fmla="*/ 3007047 w 5185727"/>
                <a:gd name="connsiteY2424" fmla="*/ 2587538 h 4476587"/>
                <a:gd name="connsiteX2425" fmla="*/ 3012335 w 5185727"/>
                <a:gd name="connsiteY2425" fmla="*/ 2609448 h 4476587"/>
                <a:gd name="connsiteX2426" fmla="*/ 3012005 w 5185727"/>
                <a:gd name="connsiteY2426" fmla="*/ 2876669 h 4476587"/>
                <a:gd name="connsiteX2427" fmla="*/ 3020741 w 5185727"/>
                <a:gd name="connsiteY2427" fmla="*/ 2894141 h 4476587"/>
                <a:gd name="connsiteX2428" fmla="*/ 3026927 w 5185727"/>
                <a:gd name="connsiteY2428" fmla="*/ 2960769 h 4476587"/>
                <a:gd name="connsiteX2429" fmla="*/ 2961385 w 5185727"/>
                <a:gd name="connsiteY2429" fmla="*/ 2961997 h 4476587"/>
                <a:gd name="connsiteX2430" fmla="*/ 2965635 w 5185727"/>
                <a:gd name="connsiteY2430" fmla="*/ 2895086 h 4476587"/>
                <a:gd name="connsiteX2431" fmla="*/ 2975362 w 5185727"/>
                <a:gd name="connsiteY2431" fmla="*/ 2873741 h 4476587"/>
                <a:gd name="connsiteX2432" fmla="*/ 2975315 w 5185727"/>
                <a:gd name="connsiteY2432" fmla="*/ 2620073 h 4476587"/>
                <a:gd name="connsiteX2433" fmla="*/ 2969270 w 5185727"/>
                <a:gd name="connsiteY2433" fmla="*/ 2594197 h 4476587"/>
                <a:gd name="connsiteX2434" fmla="*/ 2940277 w 5185727"/>
                <a:gd name="connsiteY2434" fmla="*/ 2536162 h 4476587"/>
                <a:gd name="connsiteX2435" fmla="*/ 2928000 w 5185727"/>
                <a:gd name="connsiteY2435" fmla="*/ 2527993 h 4476587"/>
                <a:gd name="connsiteX2436" fmla="*/ 2871004 w 5185727"/>
                <a:gd name="connsiteY2436" fmla="*/ 2528040 h 4476587"/>
                <a:gd name="connsiteX2437" fmla="*/ 2865621 w 5185727"/>
                <a:gd name="connsiteY2437" fmla="*/ 2537059 h 4476587"/>
                <a:gd name="connsiteX2438" fmla="*/ 2873697 w 5185727"/>
                <a:gd name="connsiteY2438" fmla="*/ 2551084 h 4476587"/>
                <a:gd name="connsiteX2439" fmla="*/ 2900754 w 5185727"/>
                <a:gd name="connsiteY2439" fmla="*/ 2652655 h 4476587"/>
                <a:gd name="connsiteX2440" fmla="*/ 2899998 w 5185727"/>
                <a:gd name="connsiteY2440" fmla="*/ 2881863 h 4476587"/>
                <a:gd name="connsiteX2441" fmla="*/ 2906845 w 5185727"/>
                <a:gd name="connsiteY2441" fmla="*/ 2899760 h 4476587"/>
                <a:gd name="connsiteX2442" fmla="*/ 2901745 w 5185727"/>
                <a:gd name="connsiteY2442" fmla="*/ 2965727 h 4476587"/>
                <a:gd name="connsiteX2443" fmla="*/ 2836014 w 5185727"/>
                <a:gd name="connsiteY2443" fmla="*/ 2955339 h 4476587"/>
                <a:gd name="connsiteX2444" fmla="*/ 2852400 w 5185727"/>
                <a:gd name="connsiteY2444" fmla="*/ 2890552 h 4476587"/>
                <a:gd name="connsiteX2445" fmla="*/ 2863072 w 5185727"/>
                <a:gd name="connsiteY2445" fmla="*/ 2872372 h 4476587"/>
                <a:gd name="connsiteX2446" fmla="*/ 2863024 w 5185727"/>
                <a:gd name="connsiteY2446" fmla="*/ 2617381 h 4476587"/>
                <a:gd name="connsiteX2447" fmla="*/ 2857595 w 5185727"/>
                <a:gd name="connsiteY2447" fmla="*/ 2596982 h 4476587"/>
                <a:gd name="connsiteX2448" fmla="*/ 2822839 w 5185727"/>
                <a:gd name="connsiteY2448" fmla="*/ 2535879 h 4476587"/>
                <a:gd name="connsiteX2449" fmla="*/ 2808957 w 5185727"/>
                <a:gd name="connsiteY2449" fmla="*/ 2524829 h 4476587"/>
                <a:gd name="connsiteX2450" fmla="*/ 2707716 w 5185727"/>
                <a:gd name="connsiteY2450" fmla="*/ 2393840 h 4476587"/>
                <a:gd name="connsiteX2451" fmla="*/ 2708330 w 5185727"/>
                <a:gd name="connsiteY2451" fmla="*/ 2220210 h 4476587"/>
                <a:gd name="connsiteX2452" fmla="*/ 2694495 w 5185727"/>
                <a:gd name="connsiteY2452" fmla="*/ 2205996 h 4476587"/>
                <a:gd name="connsiteX2453" fmla="*/ 2192635 w 5185727"/>
                <a:gd name="connsiteY2453" fmla="*/ 2202502 h 4476587"/>
                <a:gd name="connsiteX2454" fmla="*/ 1924092 w 5185727"/>
                <a:gd name="connsiteY2454" fmla="*/ 2200377 h 4476587"/>
                <a:gd name="connsiteX2455" fmla="*/ 1924091 w 5185727"/>
                <a:gd name="connsiteY2455" fmla="*/ 2200376 h 4476587"/>
                <a:gd name="connsiteX2456" fmla="*/ 1826204 w 5185727"/>
                <a:gd name="connsiteY2456" fmla="*/ 2199574 h 4476587"/>
                <a:gd name="connsiteX2457" fmla="*/ 1835081 w 5185727"/>
                <a:gd name="connsiteY2457" fmla="*/ 2199433 h 4476587"/>
                <a:gd name="connsiteX2458" fmla="*/ 1924090 w 5185727"/>
                <a:gd name="connsiteY2458" fmla="*/ 2200376 h 4476587"/>
                <a:gd name="connsiteX2459" fmla="*/ 1924089 w 5185727"/>
                <a:gd name="connsiteY2459" fmla="*/ 2200376 h 4476587"/>
                <a:gd name="connsiteX2460" fmla="*/ 1835081 w 5185727"/>
                <a:gd name="connsiteY2460" fmla="*/ 2199433 h 4476587"/>
                <a:gd name="connsiteX2461" fmla="*/ 1826204 w 5185727"/>
                <a:gd name="connsiteY2461" fmla="*/ 2199574 h 4476587"/>
                <a:gd name="connsiteX2462" fmla="*/ 1814871 w 5185727"/>
                <a:gd name="connsiteY2462" fmla="*/ 2198724 h 4476587"/>
                <a:gd name="connsiteX2463" fmla="*/ 1919229 w 5185727"/>
                <a:gd name="connsiteY2463" fmla="*/ 2198489 h 4476587"/>
                <a:gd name="connsiteX2464" fmla="*/ 1919228 w 5185727"/>
                <a:gd name="connsiteY2464" fmla="*/ 2198488 h 4476587"/>
                <a:gd name="connsiteX2465" fmla="*/ 1814729 w 5185727"/>
                <a:gd name="connsiteY2465" fmla="*/ 2198677 h 4476587"/>
                <a:gd name="connsiteX2466" fmla="*/ 1766988 w 5185727"/>
                <a:gd name="connsiteY2466" fmla="*/ 2198818 h 4476587"/>
                <a:gd name="connsiteX2467" fmla="*/ 1766989 w 5185727"/>
                <a:gd name="connsiteY2467" fmla="*/ 2198819 h 4476587"/>
                <a:gd name="connsiteX2468" fmla="*/ 1766983 w 5185727"/>
                <a:gd name="connsiteY2468" fmla="*/ 2198818 h 4476587"/>
                <a:gd name="connsiteX2469" fmla="*/ 1766848 w 5185727"/>
                <a:gd name="connsiteY2469" fmla="*/ 2198819 h 4476587"/>
                <a:gd name="connsiteX2470" fmla="*/ 1766835 w 5185727"/>
                <a:gd name="connsiteY2470" fmla="*/ 2198795 h 4476587"/>
                <a:gd name="connsiteX2471" fmla="*/ 1737901 w 5185727"/>
                <a:gd name="connsiteY2471" fmla="*/ 2194333 h 4476587"/>
                <a:gd name="connsiteX2472" fmla="*/ 1135237 w 5185727"/>
                <a:gd name="connsiteY2472" fmla="*/ 2194287 h 4476587"/>
                <a:gd name="connsiteX2473" fmla="*/ 1110588 w 5185727"/>
                <a:gd name="connsiteY2473" fmla="*/ 2189895 h 4476587"/>
                <a:gd name="connsiteX2474" fmla="*/ 1751642 w 5185727"/>
                <a:gd name="connsiteY2474" fmla="*/ 2190130 h 4476587"/>
                <a:gd name="connsiteX2475" fmla="*/ 1761714 w 5185727"/>
                <a:gd name="connsiteY2475" fmla="*/ 2189821 h 4476587"/>
                <a:gd name="connsiteX2476" fmla="*/ 1761689 w 5185727"/>
                <a:gd name="connsiteY2476" fmla="*/ 2189776 h 4476587"/>
                <a:gd name="connsiteX2477" fmla="*/ 1751501 w 5185727"/>
                <a:gd name="connsiteY2477" fmla="*/ 2190083 h 4476587"/>
                <a:gd name="connsiteX2478" fmla="*/ 1110450 w 5185727"/>
                <a:gd name="connsiteY2478" fmla="*/ 2189847 h 4476587"/>
                <a:gd name="connsiteX2479" fmla="*/ 1112481 w 5185727"/>
                <a:gd name="connsiteY2479" fmla="*/ 2087048 h 4476587"/>
                <a:gd name="connsiteX2480" fmla="*/ 1175285 w 5185727"/>
                <a:gd name="connsiteY2480" fmla="*/ 2026936 h 4476587"/>
                <a:gd name="connsiteX2481" fmla="*/ 1189294 w 5185727"/>
                <a:gd name="connsiteY2481" fmla="*/ 2010126 h 4476587"/>
                <a:gd name="connsiteX2482" fmla="*/ 1219326 w 5185727"/>
                <a:gd name="connsiteY2482" fmla="*/ 1979999 h 4476587"/>
                <a:gd name="connsiteX2483" fmla="*/ 1235192 w 5185727"/>
                <a:gd name="connsiteY2483" fmla="*/ 1996054 h 4476587"/>
                <a:gd name="connsiteX2484" fmla="*/ 1235098 w 5185727"/>
                <a:gd name="connsiteY2484" fmla="*/ 2006868 h 4476587"/>
                <a:gd name="connsiteX2485" fmla="*/ 1252710 w 5185727"/>
                <a:gd name="connsiteY2485" fmla="*/ 2024906 h 4476587"/>
                <a:gd name="connsiteX2486" fmla="*/ 1270136 w 5185727"/>
                <a:gd name="connsiteY2486" fmla="*/ 2005309 h 4476587"/>
                <a:gd name="connsiteX2487" fmla="*/ 1294265 w 5185727"/>
                <a:gd name="connsiteY2487" fmla="*/ 1980330 h 4476587"/>
                <a:gd name="connsiteX2488" fmla="*/ 1316270 w 5185727"/>
                <a:gd name="connsiteY2488" fmla="*/ 2002004 h 4476587"/>
                <a:gd name="connsiteX2489" fmla="*/ 1316270 w 5185727"/>
                <a:gd name="connsiteY2489" fmla="*/ 2006065 h 4476587"/>
                <a:gd name="connsiteX2490" fmla="*/ 1341250 w 5185727"/>
                <a:gd name="connsiteY2490" fmla="*/ 2025000 h 4476587"/>
                <a:gd name="connsiteX2491" fmla="*/ 1346160 w 5185727"/>
                <a:gd name="connsiteY2491" fmla="*/ 2019995 h 4476587"/>
                <a:gd name="connsiteX2492" fmla="*/ 1346208 w 5185727"/>
                <a:gd name="connsiteY2492" fmla="*/ 2013195 h 4476587"/>
                <a:gd name="connsiteX2493" fmla="*/ 1348427 w 5185727"/>
                <a:gd name="connsiteY2493" fmla="*/ 1982455 h 4476587"/>
                <a:gd name="connsiteX2494" fmla="*/ 1386912 w 5185727"/>
                <a:gd name="connsiteY2494" fmla="*/ 1980330 h 4476587"/>
                <a:gd name="connsiteX2495" fmla="*/ 1392248 w 5185727"/>
                <a:gd name="connsiteY2495" fmla="*/ 1987507 h 4476587"/>
                <a:gd name="connsiteX2496" fmla="*/ 1392106 w 5185727"/>
                <a:gd name="connsiteY2496" fmla="*/ 2015981 h 4476587"/>
                <a:gd name="connsiteX2497" fmla="*/ 1401361 w 5185727"/>
                <a:gd name="connsiteY2497" fmla="*/ 2025095 h 4476587"/>
                <a:gd name="connsiteX2498" fmla="*/ 1422185 w 5185727"/>
                <a:gd name="connsiteY2498" fmla="*/ 2004601 h 4476587"/>
                <a:gd name="connsiteX2499" fmla="*/ 1422091 w 5185727"/>
                <a:gd name="connsiteY2499" fmla="*/ 1989679 h 4476587"/>
                <a:gd name="connsiteX2500" fmla="*/ 1430827 w 5185727"/>
                <a:gd name="connsiteY2500" fmla="*/ 1980330 h 4476587"/>
                <a:gd name="connsiteX2501" fmla="*/ 1433518 w 5185727"/>
                <a:gd name="connsiteY2501" fmla="*/ 1980330 h 4476587"/>
                <a:gd name="connsiteX2502" fmla="*/ 1466148 w 5185727"/>
                <a:gd name="connsiteY2502" fmla="*/ 1982455 h 4476587"/>
                <a:gd name="connsiteX2503" fmla="*/ 1467989 w 5185727"/>
                <a:gd name="connsiteY2503" fmla="*/ 2013714 h 4476587"/>
                <a:gd name="connsiteX2504" fmla="*/ 1479133 w 5185727"/>
                <a:gd name="connsiteY2504" fmla="*/ 2025141 h 4476587"/>
                <a:gd name="connsiteX2505" fmla="*/ 1498305 w 5185727"/>
                <a:gd name="connsiteY2505" fmla="*/ 2005640 h 4476587"/>
                <a:gd name="connsiteX2506" fmla="*/ 1523662 w 5185727"/>
                <a:gd name="connsiteY2506" fmla="*/ 1980330 h 4476587"/>
                <a:gd name="connsiteX2507" fmla="*/ 1544297 w 5185727"/>
                <a:gd name="connsiteY2507" fmla="*/ 2000682 h 4476587"/>
                <a:gd name="connsiteX2508" fmla="*/ 1544251 w 5185727"/>
                <a:gd name="connsiteY2508" fmla="*/ 2008804 h 4476587"/>
                <a:gd name="connsiteX2509" fmla="*/ 1559786 w 5185727"/>
                <a:gd name="connsiteY2509" fmla="*/ 2025567 h 4476587"/>
                <a:gd name="connsiteX2510" fmla="*/ 1574519 w 5185727"/>
                <a:gd name="connsiteY2510" fmla="*/ 2007811 h 4476587"/>
                <a:gd name="connsiteX2511" fmla="*/ 1601670 w 5185727"/>
                <a:gd name="connsiteY2511" fmla="*/ 1980330 h 4476587"/>
                <a:gd name="connsiteX2512" fmla="*/ 1620369 w 5185727"/>
                <a:gd name="connsiteY2512" fmla="*/ 1998509 h 4476587"/>
                <a:gd name="connsiteX2513" fmla="*/ 1620228 w 5185727"/>
                <a:gd name="connsiteY2513" fmla="*/ 2012062 h 4476587"/>
                <a:gd name="connsiteX2514" fmla="*/ 1633686 w 5185727"/>
                <a:gd name="connsiteY2514" fmla="*/ 2025141 h 4476587"/>
                <a:gd name="connsiteX2515" fmla="*/ 1652716 w 5185727"/>
                <a:gd name="connsiteY2515" fmla="*/ 2005592 h 4476587"/>
                <a:gd name="connsiteX2516" fmla="*/ 1677932 w 5185727"/>
                <a:gd name="connsiteY2516" fmla="*/ 1980330 h 4476587"/>
                <a:gd name="connsiteX2517" fmla="*/ 1698897 w 5185727"/>
                <a:gd name="connsiteY2517" fmla="*/ 2001673 h 4476587"/>
                <a:gd name="connsiteX2518" fmla="*/ 1698897 w 5185727"/>
                <a:gd name="connsiteY2518" fmla="*/ 2003043 h 4476587"/>
                <a:gd name="connsiteX2519" fmla="*/ 1716935 w 5185727"/>
                <a:gd name="connsiteY2519" fmla="*/ 2031233 h 4476587"/>
                <a:gd name="connsiteX2520" fmla="*/ 1766422 w 5185727"/>
                <a:gd name="connsiteY2520" fmla="*/ 2103292 h 4476587"/>
                <a:gd name="connsiteX2521" fmla="*/ 1766234 w 5185727"/>
                <a:gd name="connsiteY2521" fmla="*/ 2154809 h 4476587"/>
                <a:gd name="connsiteX2522" fmla="*/ 1780258 w 5185727"/>
                <a:gd name="connsiteY2522" fmla="*/ 2169023 h 4476587"/>
                <a:gd name="connsiteX2523" fmla="*/ 2118027 w 5185727"/>
                <a:gd name="connsiteY2523" fmla="*/ 2171384 h 4476587"/>
                <a:gd name="connsiteX2524" fmla="*/ 2693173 w 5185727"/>
                <a:gd name="connsiteY2524" fmla="*/ 2176578 h 4476587"/>
                <a:gd name="connsiteX2525" fmla="*/ 2708378 w 5185727"/>
                <a:gd name="connsiteY2525" fmla="*/ 2161043 h 4476587"/>
                <a:gd name="connsiteX2526" fmla="*/ 2708378 w 5185727"/>
                <a:gd name="connsiteY2526" fmla="*/ 2013195 h 4476587"/>
                <a:gd name="connsiteX2527" fmla="*/ 2694258 w 5185727"/>
                <a:gd name="connsiteY2527" fmla="*/ 1999218 h 4476587"/>
                <a:gd name="connsiteX2528" fmla="*/ 1836829 w 5185727"/>
                <a:gd name="connsiteY2528" fmla="*/ 1999689 h 4476587"/>
                <a:gd name="connsiteX2529" fmla="*/ 1809110 w 5185727"/>
                <a:gd name="connsiteY2529" fmla="*/ 1987413 h 4476587"/>
                <a:gd name="connsiteX2530" fmla="*/ 1744701 w 5185727"/>
                <a:gd name="connsiteY2530" fmla="*/ 1914032 h 4476587"/>
                <a:gd name="connsiteX2531" fmla="*/ 1725010 w 5185727"/>
                <a:gd name="connsiteY2531" fmla="*/ 1905201 h 4476587"/>
                <a:gd name="connsiteX2532" fmla="*/ 1198596 w 5185727"/>
                <a:gd name="connsiteY2532" fmla="*/ 1905249 h 4476587"/>
                <a:gd name="connsiteX2533" fmla="*/ 1178590 w 5185727"/>
                <a:gd name="connsiteY2533" fmla="*/ 1913465 h 4476587"/>
                <a:gd name="connsiteX2534" fmla="*/ 1105444 w 5185727"/>
                <a:gd name="connsiteY2534" fmla="*/ 1991757 h 4476587"/>
                <a:gd name="connsiteX2535" fmla="*/ 1087973 w 5185727"/>
                <a:gd name="connsiteY2535" fmla="*/ 1999643 h 4476587"/>
                <a:gd name="connsiteX2536" fmla="*/ 881760 w 5185727"/>
                <a:gd name="connsiteY2536" fmla="*/ 1999595 h 4476587"/>
                <a:gd name="connsiteX2537" fmla="*/ 865612 w 5185727"/>
                <a:gd name="connsiteY2537" fmla="*/ 1992181 h 4476587"/>
                <a:gd name="connsiteX2538" fmla="*/ 761961 w 5185727"/>
                <a:gd name="connsiteY2538" fmla="*/ 1875688 h 4476587"/>
                <a:gd name="connsiteX2539" fmla="*/ 753604 w 5185727"/>
                <a:gd name="connsiteY2539" fmla="*/ 1853920 h 4476587"/>
                <a:gd name="connsiteX2540" fmla="*/ 753934 w 5185727"/>
                <a:gd name="connsiteY2540" fmla="*/ 1806463 h 4476587"/>
                <a:gd name="connsiteX2541" fmla="*/ 744537 w 5185727"/>
                <a:gd name="connsiteY2541" fmla="*/ 1795980 h 4476587"/>
                <a:gd name="connsiteX2542" fmla="*/ 687542 w 5185727"/>
                <a:gd name="connsiteY2542" fmla="*/ 1795980 h 4476587"/>
                <a:gd name="connsiteX2543" fmla="*/ 678853 w 5185727"/>
                <a:gd name="connsiteY2543" fmla="*/ 1805519 h 4476587"/>
                <a:gd name="connsiteX2544" fmla="*/ 681262 w 5185727"/>
                <a:gd name="connsiteY2544" fmla="*/ 1932968 h 4476587"/>
                <a:gd name="connsiteX2545" fmla="*/ 688297 w 5185727"/>
                <a:gd name="connsiteY2545" fmla="*/ 1945150 h 4476587"/>
                <a:gd name="connsiteX2546" fmla="*/ 763520 w 5185727"/>
                <a:gd name="connsiteY2546" fmla="*/ 2013620 h 4476587"/>
                <a:gd name="connsiteX2547" fmla="*/ 771547 w 5185727"/>
                <a:gd name="connsiteY2547" fmla="*/ 2032272 h 4476587"/>
                <a:gd name="connsiteX2548" fmla="*/ 768997 w 5185727"/>
                <a:gd name="connsiteY2548" fmla="*/ 2486675 h 4476587"/>
                <a:gd name="connsiteX2549" fmla="*/ 756294 w 5185727"/>
                <a:gd name="connsiteY2549" fmla="*/ 2499235 h 4476587"/>
                <a:gd name="connsiteX2550" fmla="*/ 729191 w 5185727"/>
                <a:gd name="connsiteY2550" fmla="*/ 2498953 h 4476587"/>
                <a:gd name="connsiteX2551" fmla="*/ 692972 w 5185727"/>
                <a:gd name="connsiteY2551" fmla="*/ 2514016 h 4476587"/>
                <a:gd name="connsiteX2552" fmla="*/ 627383 w 5185727"/>
                <a:gd name="connsiteY2552" fmla="*/ 2514252 h 4476587"/>
                <a:gd name="connsiteX2553" fmla="*/ 633615 w 5185727"/>
                <a:gd name="connsiteY2553" fmla="*/ 2447246 h 4476587"/>
                <a:gd name="connsiteX2554" fmla="*/ 699017 w 5185727"/>
                <a:gd name="connsiteY2554" fmla="*/ 2459004 h 4476587"/>
                <a:gd name="connsiteX2555" fmla="*/ 707327 w 5185727"/>
                <a:gd name="connsiteY2555" fmla="*/ 2468448 h 4476587"/>
                <a:gd name="connsiteX2556" fmla="*/ 735754 w 5185727"/>
                <a:gd name="connsiteY2556" fmla="*/ 2467881 h 4476587"/>
                <a:gd name="connsiteX2557" fmla="*/ 738398 w 5185727"/>
                <a:gd name="connsiteY2557" fmla="*/ 2457068 h 4476587"/>
                <a:gd name="connsiteX2558" fmla="*/ 740807 w 5185727"/>
                <a:gd name="connsiteY2558" fmla="*/ 2146451 h 4476587"/>
                <a:gd name="connsiteX2559" fmla="*/ 741232 w 5185727"/>
                <a:gd name="connsiteY2559" fmla="*/ 2046060 h 4476587"/>
                <a:gd name="connsiteX2560" fmla="*/ 733157 w 5185727"/>
                <a:gd name="connsiteY2560" fmla="*/ 2027502 h 4476587"/>
                <a:gd name="connsiteX2561" fmla="*/ 658973 w 5185727"/>
                <a:gd name="connsiteY2561" fmla="*/ 1959883 h 4476587"/>
                <a:gd name="connsiteX2562" fmla="*/ 651088 w 5185727"/>
                <a:gd name="connsiteY2562" fmla="*/ 1942506 h 4476587"/>
                <a:gd name="connsiteX2563" fmla="*/ 649057 w 5185727"/>
                <a:gd name="connsiteY2563" fmla="*/ 1806888 h 4476587"/>
                <a:gd name="connsiteX2564" fmla="*/ 637535 w 5185727"/>
                <a:gd name="connsiteY2564" fmla="*/ 1795838 h 4476587"/>
                <a:gd name="connsiteX2565" fmla="*/ 550884 w 5185727"/>
                <a:gd name="connsiteY2565" fmla="*/ 1794044 h 4476587"/>
                <a:gd name="connsiteX2566" fmla="*/ 488364 w 5185727"/>
                <a:gd name="connsiteY2566" fmla="*/ 1720285 h 4476587"/>
                <a:gd name="connsiteX2567" fmla="*/ 488316 w 5185727"/>
                <a:gd name="connsiteY2567" fmla="*/ 1245484 h 4476587"/>
                <a:gd name="connsiteX2568" fmla="*/ 487797 w 5185727"/>
                <a:gd name="connsiteY2568" fmla="*/ 1164123 h 4476587"/>
                <a:gd name="connsiteX2569" fmla="*/ 491292 w 5185727"/>
                <a:gd name="connsiteY2569" fmla="*/ 1120302 h 4476587"/>
                <a:gd name="connsiteX2570" fmla="*/ 510228 w 5185727"/>
                <a:gd name="connsiteY2570" fmla="*/ 1090317 h 4476587"/>
                <a:gd name="connsiteX2571" fmla="*/ 591542 w 5185727"/>
                <a:gd name="connsiteY2571" fmla="*/ 1203080 h 4476587"/>
                <a:gd name="connsiteX2572" fmla="*/ 807719 w 5185727"/>
                <a:gd name="connsiteY2572" fmla="*/ 1503212 h 4476587"/>
                <a:gd name="connsiteX2573" fmla="*/ 964019 w 5185727"/>
                <a:gd name="connsiteY2573" fmla="*/ 1720002 h 4476587"/>
                <a:gd name="connsiteX2574" fmla="*/ 999198 w 5185727"/>
                <a:gd name="connsiteY2574" fmla="*/ 1772370 h 4476587"/>
                <a:gd name="connsiteX2575" fmla="*/ 942155 w 5185727"/>
                <a:gd name="connsiteY2575" fmla="*/ 1795980 h 4476587"/>
                <a:gd name="connsiteX2576" fmla="*/ 851256 w 5185727"/>
                <a:gd name="connsiteY2576" fmla="*/ 1796217 h 4476587"/>
                <a:gd name="connsiteX2577" fmla="*/ 836854 w 5185727"/>
                <a:gd name="connsiteY2577" fmla="*/ 1799049 h 4476587"/>
                <a:gd name="connsiteX2578" fmla="*/ 840112 w 5185727"/>
                <a:gd name="connsiteY2578" fmla="*/ 1819402 h 4476587"/>
                <a:gd name="connsiteX2579" fmla="*/ 880863 w 5185727"/>
                <a:gd name="connsiteY2579" fmla="*/ 1870022 h 4476587"/>
                <a:gd name="connsiteX2580" fmla="*/ 957219 w 5185727"/>
                <a:gd name="connsiteY2580" fmla="*/ 1905862 h 4476587"/>
                <a:gd name="connsiteX2581" fmla="*/ 1043964 w 5185727"/>
                <a:gd name="connsiteY2581" fmla="*/ 1905438 h 4476587"/>
                <a:gd name="connsiteX2582" fmla="*/ 1064362 w 5185727"/>
                <a:gd name="connsiteY2582" fmla="*/ 1897552 h 4476587"/>
                <a:gd name="connsiteX2583" fmla="*/ 1155404 w 5185727"/>
                <a:gd name="connsiteY2583" fmla="*/ 1812224 h 4476587"/>
                <a:gd name="connsiteX2584" fmla="*/ 1175804 w 5185727"/>
                <a:gd name="connsiteY2584" fmla="*/ 1804385 h 4476587"/>
                <a:gd name="connsiteX2585" fmla="*/ 1529848 w 5185727"/>
                <a:gd name="connsiteY2585" fmla="*/ 1803394 h 4476587"/>
                <a:gd name="connsiteX2586" fmla="*/ 1779456 w 5185727"/>
                <a:gd name="connsiteY2586" fmla="*/ 1801647 h 4476587"/>
                <a:gd name="connsiteX2587" fmla="*/ 1801036 w 5185727"/>
                <a:gd name="connsiteY2587" fmla="*/ 1811799 h 4476587"/>
                <a:gd name="connsiteX2588" fmla="*/ 1876493 w 5185727"/>
                <a:gd name="connsiteY2588" fmla="*/ 1898874 h 4476587"/>
                <a:gd name="connsiteX2589" fmla="*/ 1892974 w 5185727"/>
                <a:gd name="connsiteY2589" fmla="*/ 1905296 h 4476587"/>
                <a:gd name="connsiteX2590" fmla="*/ 2112738 w 5185727"/>
                <a:gd name="connsiteY2590" fmla="*/ 1905249 h 4476587"/>
                <a:gd name="connsiteX2591" fmla="*/ 2693361 w 5185727"/>
                <a:gd name="connsiteY2591" fmla="*/ 1905485 h 4476587"/>
                <a:gd name="connsiteX2592" fmla="*/ 2708424 w 5185727"/>
                <a:gd name="connsiteY2592" fmla="*/ 1891083 h 4476587"/>
                <a:gd name="connsiteX2593" fmla="*/ 2708283 w 5185727"/>
                <a:gd name="connsiteY2593" fmla="*/ 1655074 h 4476587"/>
                <a:gd name="connsiteX2594" fmla="*/ 2695250 w 5185727"/>
                <a:gd name="connsiteY2594" fmla="*/ 1641475 h 4476587"/>
                <a:gd name="connsiteX2595" fmla="*/ 2520251 w 5185727"/>
                <a:gd name="connsiteY2595" fmla="*/ 1641947 h 4476587"/>
                <a:gd name="connsiteX2596" fmla="*/ 2499001 w 5185727"/>
                <a:gd name="connsiteY2596" fmla="*/ 1633305 h 4476587"/>
                <a:gd name="connsiteX2597" fmla="*/ 2439079 w 5185727"/>
                <a:gd name="connsiteY2597" fmla="*/ 1572391 h 4476587"/>
                <a:gd name="connsiteX2598" fmla="*/ 2430768 w 5185727"/>
                <a:gd name="connsiteY2598" fmla="*/ 1552370 h 4476587"/>
                <a:gd name="connsiteX2599" fmla="*/ 2433837 w 5185727"/>
                <a:gd name="connsiteY2599" fmla="*/ 1152223 h 4476587"/>
                <a:gd name="connsiteX2600" fmla="*/ 2421749 w 5185727"/>
                <a:gd name="connsiteY2600" fmla="*/ 1112227 h 4476587"/>
                <a:gd name="connsiteX2601" fmla="*/ 2402813 w 5185727"/>
                <a:gd name="connsiteY2601" fmla="*/ 1102594 h 4476587"/>
                <a:gd name="connsiteX2602" fmla="*/ 2145131 w 5185727"/>
                <a:gd name="connsiteY2602" fmla="*/ 1098958 h 4476587"/>
                <a:gd name="connsiteX2603" fmla="*/ 1526684 w 5185727"/>
                <a:gd name="connsiteY2603" fmla="*/ 1088192 h 4476587"/>
                <a:gd name="connsiteX2604" fmla="*/ 1508882 w 5185727"/>
                <a:gd name="connsiteY2604" fmla="*/ 1105853 h 4476587"/>
                <a:gd name="connsiteX2605" fmla="*/ 1509024 w 5185727"/>
                <a:gd name="connsiteY2605" fmla="*/ 1389364 h 4476587"/>
                <a:gd name="connsiteX2606" fmla="*/ 1501941 w 5185727"/>
                <a:gd name="connsiteY2606" fmla="*/ 1408630 h 4476587"/>
                <a:gd name="connsiteX2607" fmla="*/ 1349513 w 5185727"/>
                <a:gd name="connsiteY2607" fmla="*/ 1566913 h 4476587"/>
                <a:gd name="connsiteX2608" fmla="*/ 1323730 w 5185727"/>
                <a:gd name="connsiteY2608" fmla="*/ 1577586 h 4476587"/>
                <a:gd name="connsiteX2609" fmla="*/ 1310178 w 5185727"/>
                <a:gd name="connsiteY2609" fmla="*/ 1577444 h 4476587"/>
                <a:gd name="connsiteX2610" fmla="*/ 1281326 w 5185727"/>
                <a:gd name="connsiteY2610" fmla="*/ 1589249 h 4476587"/>
                <a:gd name="connsiteX2611" fmla="*/ 1216398 w 5185727"/>
                <a:gd name="connsiteY2611" fmla="*/ 1589201 h 4476587"/>
                <a:gd name="connsiteX2612" fmla="*/ 1219610 w 5185727"/>
                <a:gd name="connsiteY2612" fmla="*/ 1523660 h 4476587"/>
                <a:gd name="connsiteX2613" fmla="*/ 1285718 w 5185727"/>
                <a:gd name="connsiteY2613" fmla="*/ 1530931 h 4476587"/>
                <a:gd name="connsiteX2614" fmla="*/ 1331191 w 5185727"/>
                <a:gd name="connsiteY2614" fmla="*/ 1532820 h 4476587"/>
                <a:gd name="connsiteX2615" fmla="*/ 1463881 w 5185727"/>
                <a:gd name="connsiteY2615" fmla="*/ 1395125 h 4476587"/>
                <a:gd name="connsiteX2616" fmla="*/ 1471955 w 5185727"/>
                <a:gd name="connsiteY2616" fmla="*/ 1374868 h 4476587"/>
                <a:gd name="connsiteX2617" fmla="*/ 1471483 w 5185727"/>
                <a:gd name="connsiteY2617" fmla="*/ 1064204 h 4476587"/>
                <a:gd name="connsiteX2618" fmla="*/ 1485508 w 5185727"/>
                <a:gd name="connsiteY2618" fmla="*/ 1050132 h 4476587"/>
                <a:gd name="connsiteX2619" fmla="*/ 2065943 w 5185727"/>
                <a:gd name="connsiteY2619" fmla="*/ 1060898 h 4476587"/>
                <a:gd name="connsiteX2620" fmla="*/ 2424016 w 5185727"/>
                <a:gd name="connsiteY2620" fmla="*/ 1066471 h 4476587"/>
                <a:gd name="connsiteX2621" fmla="*/ 2440495 w 5185727"/>
                <a:gd name="connsiteY2621" fmla="*/ 1075159 h 4476587"/>
                <a:gd name="connsiteX2622" fmla="*/ 2441298 w 5185727"/>
                <a:gd name="connsiteY2622" fmla="*/ 1076245 h 4476587"/>
                <a:gd name="connsiteX2623" fmla="*/ 2470245 w 5185727"/>
                <a:gd name="connsiteY2623" fmla="*/ 1167900 h 4476587"/>
                <a:gd name="connsiteX2624" fmla="*/ 2466891 w 5185727"/>
                <a:gd name="connsiteY2624" fmla="*/ 1536834 h 4476587"/>
                <a:gd name="connsiteX2625" fmla="*/ 2475108 w 5185727"/>
                <a:gd name="connsiteY2625" fmla="*/ 1556808 h 4476587"/>
                <a:gd name="connsiteX2626" fmla="*/ 2525209 w 5185727"/>
                <a:gd name="connsiteY2626" fmla="*/ 1603321 h 4476587"/>
                <a:gd name="connsiteX2627" fmla="*/ 2592215 w 5185727"/>
                <a:gd name="connsiteY2627" fmla="*/ 1605540 h 4476587"/>
                <a:gd name="connsiteX2628" fmla="*/ 2696667 w 5185727"/>
                <a:gd name="connsiteY2628" fmla="*/ 1605728 h 4476587"/>
                <a:gd name="connsiteX2629" fmla="*/ 2708283 w 5185727"/>
                <a:gd name="connsiteY2629" fmla="*/ 1594537 h 4476587"/>
                <a:gd name="connsiteX2630" fmla="*/ 2674426 w 5185727"/>
                <a:gd name="connsiteY2630" fmla="*/ 1559830 h 4476587"/>
                <a:gd name="connsiteX2631" fmla="*/ 2587587 w 5185727"/>
                <a:gd name="connsiteY2631" fmla="*/ 1559972 h 4476587"/>
                <a:gd name="connsiteX2632" fmla="*/ 2569408 w 5185727"/>
                <a:gd name="connsiteY2632" fmla="*/ 1553031 h 4476587"/>
                <a:gd name="connsiteX2633" fmla="*/ 2501362 w 5185727"/>
                <a:gd name="connsiteY2633" fmla="*/ 1490746 h 4476587"/>
                <a:gd name="connsiteX2634" fmla="*/ 2492108 w 5185727"/>
                <a:gd name="connsiteY2634" fmla="*/ 1469781 h 4476587"/>
                <a:gd name="connsiteX2635" fmla="*/ 2492674 w 5185727"/>
                <a:gd name="connsiteY2635" fmla="*/ 1098108 h 4476587"/>
                <a:gd name="connsiteX2636" fmla="*/ 2479877 w 5185727"/>
                <a:gd name="connsiteY2636" fmla="*/ 1070626 h 4476587"/>
                <a:gd name="connsiteX2637" fmla="*/ 2435727 w 5185727"/>
                <a:gd name="connsiteY2637" fmla="*/ 1046260 h 4476587"/>
                <a:gd name="connsiteX2638" fmla="*/ 2004461 w 5185727"/>
                <a:gd name="connsiteY2638" fmla="*/ 1038988 h 4476587"/>
                <a:gd name="connsiteX2639" fmla="*/ 1569136 w 5185727"/>
                <a:gd name="connsiteY2639" fmla="*/ 1031008 h 4476587"/>
                <a:gd name="connsiteX2640" fmla="*/ 1464731 w 5185727"/>
                <a:gd name="connsiteY2640" fmla="*/ 1028553 h 4476587"/>
                <a:gd name="connsiteX2641" fmla="*/ 1449667 w 5185727"/>
                <a:gd name="connsiteY2641" fmla="*/ 1043049 h 4476587"/>
                <a:gd name="connsiteX2642" fmla="*/ 1450187 w 5185727"/>
                <a:gd name="connsiteY2642" fmla="*/ 1357774 h 4476587"/>
                <a:gd name="connsiteX2643" fmla="*/ 1440884 w 5185727"/>
                <a:gd name="connsiteY2643" fmla="*/ 1378456 h 4476587"/>
                <a:gd name="connsiteX2644" fmla="*/ 1343941 w 5185727"/>
                <a:gd name="connsiteY2644" fmla="*/ 1461092 h 4476587"/>
                <a:gd name="connsiteX2645" fmla="*/ 1309045 w 5185727"/>
                <a:gd name="connsiteY2645" fmla="*/ 1470631 h 4476587"/>
                <a:gd name="connsiteX2646" fmla="*/ 1286473 w 5185727"/>
                <a:gd name="connsiteY2646" fmla="*/ 1480453 h 4476587"/>
                <a:gd name="connsiteX2647" fmla="*/ 1233964 w 5185727"/>
                <a:gd name="connsiteY2647" fmla="*/ 1492966 h 4476587"/>
                <a:gd name="connsiteX2648" fmla="*/ 1207568 w 5185727"/>
                <a:gd name="connsiteY2648" fmla="*/ 1445651 h 4476587"/>
                <a:gd name="connsiteX2649" fmla="*/ 1245250 w 5185727"/>
                <a:gd name="connsiteY2649" fmla="*/ 1406694 h 4476587"/>
                <a:gd name="connsiteX2650" fmla="*/ 1291998 w 5185727"/>
                <a:gd name="connsiteY2650" fmla="*/ 1429691 h 4476587"/>
                <a:gd name="connsiteX2651" fmla="*/ 1325242 w 5185727"/>
                <a:gd name="connsiteY2651" fmla="*/ 1435923 h 4476587"/>
                <a:gd name="connsiteX2652" fmla="*/ 1413449 w 5185727"/>
                <a:gd name="connsiteY2652" fmla="*/ 1361835 h 4476587"/>
                <a:gd name="connsiteX2653" fmla="*/ 1419541 w 5185727"/>
                <a:gd name="connsiteY2653" fmla="*/ 1343750 h 4476587"/>
                <a:gd name="connsiteX2654" fmla="*/ 1419210 w 5185727"/>
                <a:gd name="connsiteY2654" fmla="*/ 1012781 h 4476587"/>
                <a:gd name="connsiteX2655" fmla="*/ 1434840 w 5185727"/>
                <a:gd name="connsiteY2655" fmla="*/ 997812 h 4476587"/>
                <a:gd name="connsiteX2656" fmla="*/ 2004461 w 5185727"/>
                <a:gd name="connsiteY2656" fmla="*/ 1008059 h 4476587"/>
                <a:gd name="connsiteX2657" fmla="*/ 2296048 w 5185727"/>
                <a:gd name="connsiteY2657" fmla="*/ 1013348 h 4476587"/>
                <a:gd name="connsiteX2658" fmla="*/ 2466891 w 5185727"/>
                <a:gd name="connsiteY2658" fmla="*/ 1016842 h 4476587"/>
                <a:gd name="connsiteX2659" fmla="*/ 2486913 w 5185727"/>
                <a:gd name="connsiteY2659" fmla="*/ 1027089 h 4476587"/>
                <a:gd name="connsiteX2660" fmla="*/ 2524359 w 5185727"/>
                <a:gd name="connsiteY2660" fmla="*/ 1143251 h 4476587"/>
                <a:gd name="connsiteX2661" fmla="*/ 2523226 w 5185727"/>
                <a:gd name="connsiteY2661" fmla="*/ 1456559 h 4476587"/>
                <a:gd name="connsiteX2662" fmla="*/ 2532245 w 5185727"/>
                <a:gd name="connsiteY2662" fmla="*/ 1477478 h 4476587"/>
                <a:gd name="connsiteX2663" fmla="*/ 2582393 w 5185727"/>
                <a:gd name="connsiteY2663" fmla="*/ 1523045 h 4476587"/>
                <a:gd name="connsiteX2664" fmla="*/ 2596748 w 5185727"/>
                <a:gd name="connsiteY2664" fmla="*/ 1528806 h 4476587"/>
                <a:gd name="connsiteX2665" fmla="*/ 2698508 w 5185727"/>
                <a:gd name="connsiteY2665" fmla="*/ 1528854 h 4476587"/>
                <a:gd name="connsiteX2666" fmla="*/ 2708283 w 5185727"/>
                <a:gd name="connsiteY2666" fmla="*/ 1518843 h 4476587"/>
                <a:gd name="connsiteX2667" fmla="*/ 2708283 w 5185727"/>
                <a:gd name="connsiteY2667" fmla="*/ 1456465 h 4476587"/>
                <a:gd name="connsiteX2668" fmla="*/ 2698980 w 5185727"/>
                <a:gd name="connsiteY2668" fmla="*/ 1447257 h 4476587"/>
                <a:gd name="connsiteX2669" fmla="*/ 2629803 w 5185727"/>
                <a:gd name="connsiteY2669" fmla="*/ 1447540 h 4476587"/>
                <a:gd name="connsiteX2670" fmla="*/ 2611717 w 5185727"/>
                <a:gd name="connsiteY2670" fmla="*/ 1440457 h 4476587"/>
                <a:gd name="connsiteX2671" fmla="*/ 2558971 w 5185727"/>
                <a:gd name="connsiteY2671" fmla="*/ 1391631 h 4476587"/>
                <a:gd name="connsiteX2672" fmla="*/ 2547733 w 5185727"/>
                <a:gd name="connsiteY2672" fmla="*/ 1364763 h 4476587"/>
                <a:gd name="connsiteX2673" fmla="*/ 2548063 w 5185727"/>
                <a:gd name="connsiteY2673" fmla="*/ 1064959 h 4476587"/>
                <a:gd name="connsiteX2674" fmla="*/ 2541217 w 5185727"/>
                <a:gd name="connsiteY2674" fmla="*/ 1043946 h 4476587"/>
                <a:gd name="connsiteX2675" fmla="*/ 2510618 w 5185727"/>
                <a:gd name="connsiteY2675" fmla="*/ 1002628 h 4476587"/>
                <a:gd name="connsiteX2676" fmla="*/ 2490596 w 5185727"/>
                <a:gd name="connsiteY2676" fmla="*/ 992523 h 4476587"/>
                <a:gd name="connsiteX2677" fmla="*/ 2254588 w 5185727"/>
                <a:gd name="connsiteY2677" fmla="*/ 989642 h 4476587"/>
                <a:gd name="connsiteX2678" fmla="*/ 1824598 w 5185727"/>
                <a:gd name="connsiteY2678" fmla="*/ 984684 h 4476587"/>
                <a:gd name="connsiteX2679" fmla="*/ 1415007 w 5185727"/>
                <a:gd name="connsiteY2679" fmla="*/ 979773 h 4476587"/>
                <a:gd name="connsiteX2680" fmla="*/ 1399756 w 5185727"/>
                <a:gd name="connsiteY2680" fmla="*/ 995403 h 4476587"/>
                <a:gd name="connsiteX2681" fmla="*/ 1397725 w 5185727"/>
                <a:gd name="connsiteY2681" fmla="*/ 1319572 h 4476587"/>
                <a:gd name="connsiteX2682" fmla="*/ 1387431 w 5185727"/>
                <a:gd name="connsiteY2682" fmla="*/ 1337374 h 4476587"/>
                <a:gd name="connsiteX2683" fmla="*/ 1351827 w 5185727"/>
                <a:gd name="connsiteY2683" fmla="*/ 1356735 h 4476587"/>
                <a:gd name="connsiteX2684" fmla="*/ 1299648 w 5185727"/>
                <a:gd name="connsiteY2684" fmla="*/ 1370428 h 4476587"/>
                <a:gd name="connsiteX2685" fmla="*/ 1285009 w 5185727"/>
                <a:gd name="connsiteY2685" fmla="*/ 1377465 h 4476587"/>
                <a:gd name="connsiteX2686" fmla="*/ 1218807 w 5185727"/>
                <a:gd name="connsiteY2686" fmla="*/ 1376850 h 4476587"/>
                <a:gd name="connsiteX2687" fmla="*/ 1224426 w 5185727"/>
                <a:gd name="connsiteY2687" fmla="*/ 1310648 h 4476587"/>
                <a:gd name="connsiteX2688" fmla="*/ 1290724 w 5185727"/>
                <a:gd name="connsiteY2688" fmla="*/ 1322075 h 4476587"/>
                <a:gd name="connsiteX2689" fmla="*/ 1320756 w 5185727"/>
                <a:gd name="connsiteY2689" fmla="*/ 1331613 h 4476587"/>
                <a:gd name="connsiteX2690" fmla="*/ 1323023 w 5185727"/>
                <a:gd name="connsiteY2690" fmla="*/ 1330103 h 4476587"/>
                <a:gd name="connsiteX2691" fmla="*/ 1360657 w 5185727"/>
                <a:gd name="connsiteY2691" fmla="*/ 1271738 h 4476587"/>
                <a:gd name="connsiteX2692" fmla="*/ 1362923 w 5185727"/>
                <a:gd name="connsiteY2692" fmla="*/ 957061 h 4476587"/>
                <a:gd name="connsiteX2693" fmla="*/ 1381670 w 5185727"/>
                <a:gd name="connsiteY2693" fmla="*/ 940770 h 4476587"/>
                <a:gd name="connsiteX2694" fmla="*/ 1418029 w 5185727"/>
                <a:gd name="connsiteY2694" fmla="*/ 944028 h 4476587"/>
                <a:gd name="connsiteX2695" fmla="*/ 2124732 w 5185727"/>
                <a:gd name="connsiteY2695" fmla="*/ 951158 h 4476587"/>
                <a:gd name="connsiteX2696" fmla="*/ 2508587 w 5185727"/>
                <a:gd name="connsiteY2696" fmla="*/ 955266 h 4476587"/>
                <a:gd name="connsiteX2697" fmla="*/ 2529648 w 5185727"/>
                <a:gd name="connsiteY2697" fmla="*/ 966268 h 4476587"/>
                <a:gd name="connsiteX2698" fmla="*/ 2576396 w 5185727"/>
                <a:gd name="connsiteY2698" fmla="*/ 1029355 h 4476587"/>
                <a:gd name="connsiteX2699" fmla="*/ 2584282 w 5185727"/>
                <a:gd name="connsiteY2699" fmla="*/ 1052776 h 4476587"/>
                <a:gd name="connsiteX2700" fmla="*/ 2583904 w 5185727"/>
                <a:gd name="connsiteY2700" fmla="*/ 1352579 h 4476587"/>
                <a:gd name="connsiteX2701" fmla="*/ 2592546 w 5185727"/>
                <a:gd name="connsiteY2701" fmla="*/ 1372365 h 4476587"/>
                <a:gd name="connsiteX2702" fmla="*/ 2604539 w 5185727"/>
                <a:gd name="connsiteY2702" fmla="*/ 1383272 h 4476587"/>
                <a:gd name="connsiteX2703" fmla="*/ 2702427 w 5185727"/>
                <a:gd name="connsiteY2703" fmla="*/ 1411086 h 4476587"/>
                <a:gd name="connsiteX2704" fmla="*/ 2708236 w 5185727"/>
                <a:gd name="connsiteY2704" fmla="*/ 1402869 h 4476587"/>
                <a:gd name="connsiteX2705" fmla="*/ 2708378 w 5185727"/>
                <a:gd name="connsiteY2705" fmla="*/ 1351304 h 4476587"/>
                <a:gd name="connsiteX2706" fmla="*/ 2699547 w 5185727"/>
                <a:gd name="connsiteY2706" fmla="*/ 1343466 h 4476587"/>
                <a:gd name="connsiteX2707" fmla="*/ 2647652 w 5185727"/>
                <a:gd name="connsiteY2707" fmla="*/ 1317683 h 4476587"/>
                <a:gd name="connsiteX2708" fmla="*/ 2612755 w 5185727"/>
                <a:gd name="connsiteY2708" fmla="*/ 1217623 h 4476587"/>
                <a:gd name="connsiteX2709" fmla="*/ 2613700 w 5185727"/>
                <a:gd name="connsiteY2709" fmla="*/ 1033179 h 4476587"/>
                <a:gd name="connsiteX2710" fmla="*/ 2608317 w 5185727"/>
                <a:gd name="connsiteY2710" fmla="*/ 1014291 h 4476587"/>
                <a:gd name="connsiteX2711" fmla="*/ 2554297 w 5185727"/>
                <a:gd name="connsiteY2711" fmla="*/ 938125 h 4476587"/>
                <a:gd name="connsiteX2712" fmla="*/ 2536542 w 5185727"/>
                <a:gd name="connsiteY2712" fmla="*/ 929011 h 4476587"/>
                <a:gd name="connsiteX2713" fmla="*/ 2141825 w 5185727"/>
                <a:gd name="connsiteY2713" fmla="*/ 924762 h 4476587"/>
                <a:gd name="connsiteX2714" fmla="*/ 1705084 w 5185727"/>
                <a:gd name="connsiteY2714" fmla="*/ 919331 h 4476587"/>
                <a:gd name="connsiteX2715" fmla="*/ 1359240 w 5185727"/>
                <a:gd name="connsiteY2715" fmla="*/ 914467 h 4476587"/>
                <a:gd name="connsiteX2716" fmla="*/ 1344177 w 5185727"/>
                <a:gd name="connsiteY2716" fmla="*/ 929011 h 4476587"/>
                <a:gd name="connsiteX2717" fmla="*/ 1344744 w 5185727"/>
                <a:gd name="connsiteY2717" fmla="*/ 1242367 h 4476587"/>
                <a:gd name="connsiteX2718" fmla="*/ 1330908 w 5185727"/>
                <a:gd name="connsiteY2718" fmla="*/ 1256580 h 4476587"/>
                <a:gd name="connsiteX2719" fmla="*/ 1311925 w 5185727"/>
                <a:gd name="connsiteY2719" fmla="*/ 1256391 h 4476587"/>
                <a:gd name="connsiteX2720" fmla="*/ 1278777 w 5185727"/>
                <a:gd name="connsiteY2720" fmla="*/ 1268433 h 4476587"/>
                <a:gd name="connsiteX2721" fmla="*/ 1215124 w 5185727"/>
                <a:gd name="connsiteY2721" fmla="*/ 1263947 h 4476587"/>
                <a:gd name="connsiteX2722" fmla="*/ 1220837 w 5185727"/>
                <a:gd name="connsiteY2722" fmla="*/ 1199680 h 4476587"/>
                <a:gd name="connsiteX2723" fmla="*/ 1284915 w 5185727"/>
                <a:gd name="connsiteY2723" fmla="*/ 1206338 h 4476587"/>
                <a:gd name="connsiteX2724" fmla="*/ 1289401 w 5185727"/>
                <a:gd name="connsiteY2724" fmla="*/ 1213043 h 4476587"/>
                <a:gd name="connsiteX2725" fmla="*/ 1304134 w 5185727"/>
                <a:gd name="connsiteY2725" fmla="*/ 1218804 h 4476587"/>
                <a:gd name="connsiteX2726" fmla="*/ 1308054 w 5185727"/>
                <a:gd name="connsiteY2726" fmla="*/ 1207896 h 4476587"/>
                <a:gd name="connsiteX2727" fmla="*/ 1308006 w 5185727"/>
                <a:gd name="connsiteY2727" fmla="*/ 889110 h 4476587"/>
                <a:gd name="connsiteX2728" fmla="*/ 1319669 w 5185727"/>
                <a:gd name="connsiteY2728" fmla="*/ 876975 h 4476587"/>
                <a:gd name="connsiteX2729" fmla="*/ 4030174 w 5185727"/>
                <a:gd name="connsiteY2729" fmla="*/ 868994 h 4476587"/>
                <a:gd name="connsiteX2730" fmla="*/ 4010702 w 5185727"/>
                <a:gd name="connsiteY2730" fmla="*/ 873050 h 4476587"/>
                <a:gd name="connsiteX2731" fmla="*/ 4030199 w 5185727"/>
                <a:gd name="connsiteY2731" fmla="*/ 868999 h 4476587"/>
                <a:gd name="connsiteX2732" fmla="*/ 3164811 w 5185727"/>
                <a:gd name="connsiteY2732" fmla="*/ 867247 h 4476587"/>
                <a:gd name="connsiteX2733" fmla="*/ 3157916 w 5185727"/>
                <a:gd name="connsiteY2733" fmla="*/ 873763 h 4476587"/>
                <a:gd name="connsiteX2734" fmla="*/ 3165094 w 5185727"/>
                <a:gd name="connsiteY2734" fmla="*/ 881224 h 4476587"/>
                <a:gd name="connsiteX2735" fmla="*/ 3172036 w 5185727"/>
                <a:gd name="connsiteY2735" fmla="*/ 873621 h 4476587"/>
                <a:gd name="connsiteX2736" fmla="*/ 3164811 w 5185727"/>
                <a:gd name="connsiteY2736" fmla="*/ 867247 h 4476587"/>
                <a:gd name="connsiteX2737" fmla="*/ 829912 w 5185727"/>
                <a:gd name="connsiteY2737" fmla="*/ 857331 h 4476587"/>
                <a:gd name="connsiteX2738" fmla="*/ 823962 w 5185727"/>
                <a:gd name="connsiteY2738" fmla="*/ 864508 h 4476587"/>
                <a:gd name="connsiteX2739" fmla="*/ 831091 w 5185727"/>
                <a:gd name="connsiteY2739" fmla="*/ 871167 h 4476587"/>
                <a:gd name="connsiteX2740" fmla="*/ 837939 w 5185727"/>
                <a:gd name="connsiteY2740" fmla="*/ 863942 h 4476587"/>
                <a:gd name="connsiteX2741" fmla="*/ 829912 w 5185727"/>
                <a:gd name="connsiteY2741" fmla="*/ 857331 h 4476587"/>
                <a:gd name="connsiteX2742" fmla="*/ 3166038 w 5185727"/>
                <a:gd name="connsiteY2742" fmla="*/ 828715 h 4476587"/>
                <a:gd name="connsiteX2743" fmla="*/ 3208160 w 5185727"/>
                <a:gd name="connsiteY2743" fmla="*/ 862525 h 4476587"/>
                <a:gd name="connsiteX2744" fmla="*/ 3189743 w 5185727"/>
                <a:gd name="connsiteY2744" fmla="*/ 912060 h 4476587"/>
                <a:gd name="connsiteX2745" fmla="*/ 3180535 w 5185727"/>
                <a:gd name="connsiteY2745" fmla="*/ 917489 h 4476587"/>
                <a:gd name="connsiteX2746" fmla="*/ 3180323 w 5185727"/>
                <a:gd name="connsiteY2746" fmla="*/ 917739 h 4476587"/>
                <a:gd name="connsiteX2747" fmla="*/ 3177685 w 5185727"/>
                <a:gd name="connsiteY2747" fmla="*/ 924296 h 4476587"/>
                <a:gd name="connsiteX2748" fmla="*/ 3178081 w 5185727"/>
                <a:gd name="connsiteY2748" fmla="*/ 931609 h 4476587"/>
                <a:gd name="connsiteX2749" fmla="*/ 3178269 w 5185727"/>
                <a:gd name="connsiteY2749" fmla="*/ 1096880 h 4476587"/>
                <a:gd name="connsiteX2750" fmla="*/ 3164386 w 5185727"/>
                <a:gd name="connsiteY2750" fmla="*/ 1110575 h 4476587"/>
                <a:gd name="connsiteX2751" fmla="*/ 3150550 w 5185727"/>
                <a:gd name="connsiteY2751" fmla="*/ 1097070 h 4476587"/>
                <a:gd name="connsiteX2752" fmla="*/ 3150739 w 5185727"/>
                <a:gd name="connsiteY2752" fmla="*/ 931797 h 4476587"/>
                <a:gd name="connsiteX2753" fmla="*/ 3148756 w 5185727"/>
                <a:gd name="connsiteY2753" fmla="*/ 917443 h 4476587"/>
                <a:gd name="connsiteX2754" fmla="*/ 3154706 w 5185727"/>
                <a:gd name="connsiteY2754" fmla="*/ 936709 h 4476587"/>
                <a:gd name="connsiteX2755" fmla="*/ 3154848 w 5185727"/>
                <a:gd name="connsiteY2755" fmla="*/ 1083187 h 4476587"/>
                <a:gd name="connsiteX2756" fmla="*/ 3155272 w 5185727"/>
                <a:gd name="connsiteY2756" fmla="*/ 1096739 h 4476587"/>
                <a:gd name="connsiteX2757" fmla="*/ 3163914 w 5185727"/>
                <a:gd name="connsiteY2757" fmla="*/ 1105144 h 4476587"/>
                <a:gd name="connsiteX2758" fmla="*/ 3163938 w 5185727"/>
                <a:gd name="connsiteY2758" fmla="*/ 1105123 h 4476587"/>
                <a:gd name="connsiteX2759" fmla="*/ 3155367 w 5185727"/>
                <a:gd name="connsiteY2759" fmla="*/ 1096786 h 4476587"/>
                <a:gd name="connsiteX2760" fmla="*/ 3154942 w 5185727"/>
                <a:gd name="connsiteY2760" fmla="*/ 1083233 h 4476587"/>
                <a:gd name="connsiteX2761" fmla="*/ 3154800 w 5185727"/>
                <a:gd name="connsiteY2761" fmla="*/ 936755 h 4476587"/>
                <a:gd name="connsiteX2762" fmla="*/ 3148897 w 5185727"/>
                <a:gd name="connsiteY2762" fmla="*/ 917395 h 4476587"/>
                <a:gd name="connsiteX2763" fmla="*/ 3122832 w 5185727"/>
                <a:gd name="connsiteY2763" fmla="*/ 857331 h 4476587"/>
                <a:gd name="connsiteX2764" fmla="*/ 3166038 w 5185727"/>
                <a:gd name="connsiteY2764" fmla="*/ 828715 h 4476587"/>
                <a:gd name="connsiteX2765" fmla="*/ 842950 w 5185727"/>
                <a:gd name="connsiteY2765" fmla="*/ 820287 h 4476587"/>
                <a:gd name="connsiteX2766" fmla="*/ 865847 w 5185727"/>
                <a:gd name="connsiteY2766" fmla="*/ 835704 h 4476587"/>
                <a:gd name="connsiteX2767" fmla="*/ 884828 w 5185727"/>
                <a:gd name="connsiteY2767" fmla="*/ 844582 h 4476587"/>
                <a:gd name="connsiteX2768" fmla="*/ 1248366 w 5185727"/>
                <a:gd name="connsiteY2768" fmla="*/ 843637 h 4476587"/>
                <a:gd name="connsiteX2769" fmla="*/ 1262201 w 5185727"/>
                <a:gd name="connsiteY2769" fmla="*/ 857615 h 4476587"/>
                <a:gd name="connsiteX2770" fmla="*/ 1259746 w 5185727"/>
                <a:gd name="connsiteY2770" fmla="*/ 986384 h 4476587"/>
                <a:gd name="connsiteX2771" fmla="*/ 1244729 w 5185727"/>
                <a:gd name="connsiteY2771" fmla="*/ 1001023 h 4476587"/>
                <a:gd name="connsiteX2772" fmla="*/ 570574 w 5185727"/>
                <a:gd name="connsiteY2772" fmla="*/ 1000740 h 4476587"/>
                <a:gd name="connsiteX2773" fmla="*/ 547531 w 5185727"/>
                <a:gd name="connsiteY2773" fmla="*/ 1000834 h 4476587"/>
                <a:gd name="connsiteX2774" fmla="*/ 523542 w 5185727"/>
                <a:gd name="connsiteY2774" fmla="*/ 990776 h 4476587"/>
                <a:gd name="connsiteX2775" fmla="*/ 542950 w 5185727"/>
                <a:gd name="connsiteY2775" fmla="*/ 960555 h 4476587"/>
                <a:gd name="connsiteX2776" fmla="*/ 563303 w 5185727"/>
                <a:gd name="connsiteY2776" fmla="*/ 960980 h 4476587"/>
                <a:gd name="connsiteX2777" fmla="*/ 1206292 w 5185727"/>
                <a:gd name="connsiteY2777" fmla="*/ 961311 h 4476587"/>
                <a:gd name="connsiteX2778" fmla="*/ 1221119 w 5185727"/>
                <a:gd name="connsiteY2778" fmla="*/ 946436 h 4476587"/>
                <a:gd name="connsiteX2779" fmla="*/ 1221403 w 5185727"/>
                <a:gd name="connsiteY2779" fmla="*/ 893549 h 4476587"/>
                <a:gd name="connsiteX2780" fmla="*/ 1211156 w 5185727"/>
                <a:gd name="connsiteY2780" fmla="*/ 882641 h 4476587"/>
                <a:gd name="connsiteX2781" fmla="*/ 880201 w 5185727"/>
                <a:gd name="connsiteY2781" fmla="*/ 884435 h 4476587"/>
                <a:gd name="connsiteX2782" fmla="*/ 864098 w 5185727"/>
                <a:gd name="connsiteY2782" fmla="*/ 894258 h 4476587"/>
                <a:gd name="connsiteX2783" fmla="*/ 813478 w 5185727"/>
                <a:gd name="connsiteY2783" fmla="*/ 905874 h 4476587"/>
                <a:gd name="connsiteX2784" fmla="*/ 785241 w 5185727"/>
                <a:gd name="connsiteY2784" fmla="*/ 863281 h 4476587"/>
                <a:gd name="connsiteX2785" fmla="*/ 814706 w 5185727"/>
                <a:gd name="connsiteY2785" fmla="*/ 821727 h 4476587"/>
                <a:gd name="connsiteX2786" fmla="*/ 842950 w 5185727"/>
                <a:gd name="connsiteY2786" fmla="*/ 820287 h 4476587"/>
                <a:gd name="connsiteX2787" fmla="*/ 4187465 w 5185727"/>
                <a:gd name="connsiteY2787" fmla="*/ 805341 h 4476587"/>
                <a:gd name="connsiteX2788" fmla="*/ 4172543 w 5185727"/>
                <a:gd name="connsiteY2788" fmla="*/ 815304 h 4476587"/>
                <a:gd name="connsiteX2789" fmla="*/ 4111960 w 5185727"/>
                <a:gd name="connsiteY2789" fmla="*/ 848548 h 4476587"/>
                <a:gd name="connsiteX2790" fmla="*/ 3962837 w 5185727"/>
                <a:gd name="connsiteY2790" fmla="*/ 848548 h 4476587"/>
                <a:gd name="connsiteX2791" fmla="*/ 3962838 w 5185727"/>
                <a:gd name="connsiteY2791" fmla="*/ 848548 h 4476587"/>
                <a:gd name="connsiteX2792" fmla="*/ 4112007 w 5185727"/>
                <a:gd name="connsiteY2792" fmla="*/ 848548 h 4476587"/>
                <a:gd name="connsiteX2793" fmla="*/ 4172591 w 5185727"/>
                <a:gd name="connsiteY2793" fmla="*/ 815304 h 4476587"/>
                <a:gd name="connsiteX2794" fmla="*/ 4187510 w 5185727"/>
                <a:gd name="connsiteY2794" fmla="*/ 805343 h 4476587"/>
                <a:gd name="connsiteX2795" fmla="*/ 3888087 w 5185727"/>
                <a:gd name="connsiteY2795" fmla="*/ 805011 h 4476587"/>
                <a:gd name="connsiteX2796" fmla="*/ 3768714 w 5185727"/>
                <a:gd name="connsiteY2796" fmla="*/ 805152 h 4476587"/>
                <a:gd name="connsiteX2797" fmla="*/ 3764716 w 5185727"/>
                <a:gd name="connsiteY2797" fmla="*/ 805982 h 4476587"/>
                <a:gd name="connsiteX2798" fmla="*/ 3768761 w 5185727"/>
                <a:gd name="connsiteY2798" fmla="*/ 805152 h 4476587"/>
                <a:gd name="connsiteX2799" fmla="*/ 2938111 w 5185727"/>
                <a:gd name="connsiteY2799" fmla="*/ 767446 h 4476587"/>
                <a:gd name="connsiteX2800" fmla="*/ 2937727 w 5185727"/>
                <a:gd name="connsiteY2800" fmla="*/ 779228 h 4476587"/>
                <a:gd name="connsiteX2801" fmla="*/ 2937727 w 5185727"/>
                <a:gd name="connsiteY2801" fmla="*/ 779268 h 4476587"/>
                <a:gd name="connsiteX2802" fmla="*/ 2938134 w 5185727"/>
                <a:gd name="connsiteY2802" fmla="*/ 767483 h 4476587"/>
                <a:gd name="connsiteX2803" fmla="*/ 1024497 w 5185727"/>
                <a:gd name="connsiteY2803" fmla="*/ 717227 h 4476587"/>
                <a:gd name="connsiteX2804" fmla="*/ 1017981 w 5185727"/>
                <a:gd name="connsiteY2804" fmla="*/ 724452 h 4476587"/>
                <a:gd name="connsiteX2805" fmla="*/ 1025111 w 5185727"/>
                <a:gd name="connsiteY2805" fmla="*/ 730827 h 4476587"/>
                <a:gd name="connsiteX2806" fmla="*/ 1031391 w 5185727"/>
                <a:gd name="connsiteY2806" fmla="*/ 722091 h 4476587"/>
                <a:gd name="connsiteX2807" fmla="*/ 1024497 w 5185727"/>
                <a:gd name="connsiteY2807" fmla="*/ 717227 h 4476587"/>
                <a:gd name="connsiteX2808" fmla="*/ 1030954 w 5185727"/>
                <a:gd name="connsiteY2808" fmla="*/ 679351 h 4476587"/>
                <a:gd name="connsiteX2809" fmla="*/ 1061376 w 5185727"/>
                <a:gd name="connsiteY2809" fmla="*/ 698245 h 4476587"/>
                <a:gd name="connsiteX2810" fmla="*/ 1075825 w 5185727"/>
                <a:gd name="connsiteY2810" fmla="*/ 705422 h 4476587"/>
                <a:gd name="connsiteX2811" fmla="*/ 1131451 w 5185727"/>
                <a:gd name="connsiteY2811" fmla="*/ 705092 h 4476587"/>
                <a:gd name="connsiteX2812" fmla="*/ 2068917 w 5185727"/>
                <a:gd name="connsiteY2812" fmla="*/ 704903 h 4476587"/>
                <a:gd name="connsiteX2813" fmla="*/ 2096494 w 5185727"/>
                <a:gd name="connsiteY2813" fmla="*/ 713214 h 4476587"/>
                <a:gd name="connsiteX2814" fmla="*/ 2211712 w 5185727"/>
                <a:gd name="connsiteY2814" fmla="*/ 747259 h 4476587"/>
                <a:gd name="connsiteX2815" fmla="*/ 2796443 w 5185727"/>
                <a:gd name="connsiteY2815" fmla="*/ 746126 h 4476587"/>
                <a:gd name="connsiteX2816" fmla="*/ 2818732 w 5185727"/>
                <a:gd name="connsiteY2816" fmla="*/ 757176 h 4476587"/>
                <a:gd name="connsiteX2817" fmla="*/ 2880118 w 5185727"/>
                <a:gd name="connsiteY2817" fmla="*/ 837970 h 4476587"/>
                <a:gd name="connsiteX2818" fmla="*/ 2880071 w 5185727"/>
                <a:gd name="connsiteY2818" fmla="*/ 838064 h 4476587"/>
                <a:gd name="connsiteX2819" fmla="*/ 2879411 w 5185727"/>
                <a:gd name="connsiteY2819" fmla="*/ 1088805 h 4476587"/>
                <a:gd name="connsiteX2820" fmla="*/ 2876389 w 5185727"/>
                <a:gd name="connsiteY2820" fmla="*/ 1108779 h 4476587"/>
                <a:gd name="connsiteX2821" fmla="*/ 2848339 w 5185727"/>
                <a:gd name="connsiteY2821" fmla="*/ 1109630 h 4476587"/>
                <a:gd name="connsiteX2822" fmla="*/ 2843900 w 5185727"/>
                <a:gd name="connsiteY2822" fmla="*/ 1097258 h 4476587"/>
                <a:gd name="connsiteX2823" fmla="*/ 2843806 w 5185727"/>
                <a:gd name="connsiteY2823" fmla="*/ 931797 h 4476587"/>
                <a:gd name="connsiteX2824" fmla="*/ 2843759 w 5185727"/>
                <a:gd name="connsiteY2824" fmla="*/ 865358 h 4476587"/>
                <a:gd name="connsiteX2825" fmla="*/ 2841587 w 5185727"/>
                <a:gd name="connsiteY2825" fmla="*/ 852420 h 4476587"/>
                <a:gd name="connsiteX2826" fmla="*/ 2848151 w 5185727"/>
                <a:gd name="connsiteY2826" fmla="*/ 871024 h 4476587"/>
                <a:gd name="connsiteX2827" fmla="*/ 2848339 w 5185727"/>
                <a:gd name="connsiteY2827" fmla="*/ 1015991 h 4476587"/>
                <a:gd name="connsiteX2828" fmla="*/ 2848339 w 5185727"/>
                <a:gd name="connsiteY2828" fmla="*/ 1078322 h 4476587"/>
                <a:gd name="connsiteX2829" fmla="*/ 2861986 w 5185727"/>
                <a:gd name="connsiteY2829" fmla="*/ 1105663 h 4476587"/>
                <a:gd name="connsiteX2830" fmla="*/ 2862009 w 5185727"/>
                <a:gd name="connsiteY2830" fmla="*/ 1105654 h 4476587"/>
                <a:gd name="connsiteX2831" fmla="*/ 2850517 w 5185727"/>
                <a:gd name="connsiteY2831" fmla="*/ 1101555 h 4476587"/>
                <a:gd name="connsiteX2832" fmla="*/ 2848387 w 5185727"/>
                <a:gd name="connsiteY2832" fmla="*/ 1078322 h 4476587"/>
                <a:gd name="connsiteX2833" fmla="*/ 2848387 w 5185727"/>
                <a:gd name="connsiteY2833" fmla="*/ 1015991 h 4476587"/>
                <a:gd name="connsiteX2834" fmla="*/ 2848197 w 5185727"/>
                <a:gd name="connsiteY2834" fmla="*/ 871024 h 4476587"/>
                <a:gd name="connsiteX2835" fmla="*/ 2841681 w 5185727"/>
                <a:gd name="connsiteY2835" fmla="*/ 852467 h 4476587"/>
                <a:gd name="connsiteX2836" fmla="*/ 2798238 w 5185727"/>
                <a:gd name="connsiteY2836" fmla="*/ 795378 h 4476587"/>
                <a:gd name="connsiteX2837" fmla="*/ 2776800 w 5185727"/>
                <a:gd name="connsiteY2837" fmla="*/ 784989 h 4476587"/>
                <a:gd name="connsiteX2838" fmla="*/ 2150042 w 5185727"/>
                <a:gd name="connsiteY2838" fmla="*/ 785319 h 4476587"/>
                <a:gd name="connsiteX2839" fmla="*/ 2126101 w 5185727"/>
                <a:gd name="connsiteY2839" fmla="*/ 778425 h 4476587"/>
                <a:gd name="connsiteX2840" fmla="*/ 2007200 w 5185727"/>
                <a:gd name="connsiteY2840" fmla="*/ 743152 h 4476587"/>
                <a:gd name="connsiteX2841" fmla="*/ 1084656 w 5185727"/>
                <a:gd name="connsiteY2841" fmla="*/ 743954 h 4476587"/>
                <a:gd name="connsiteX2842" fmla="*/ 1056985 w 5185727"/>
                <a:gd name="connsiteY2842" fmla="*/ 755240 h 4476587"/>
                <a:gd name="connsiteX2843" fmla="*/ 991254 w 5185727"/>
                <a:gd name="connsiteY2843" fmla="*/ 754626 h 4476587"/>
                <a:gd name="connsiteX2844" fmla="*/ 995928 w 5185727"/>
                <a:gd name="connsiteY2844" fmla="*/ 689462 h 4476587"/>
                <a:gd name="connsiteX2845" fmla="*/ 1030954 w 5185727"/>
                <a:gd name="connsiteY2845" fmla="*/ 679351 h 4476587"/>
                <a:gd name="connsiteX2846" fmla="*/ 3039770 w 5185727"/>
                <a:gd name="connsiteY2846" fmla="*/ 676098 h 4476587"/>
                <a:gd name="connsiteX2847" fmla="*/ 3046003 w 5185727"/>
                <a:gd name="connsiteY2847" fmla="*/ 686675 h 4476587"/>
                <a:gd name="connsiteX2848" fmla="*/ 3046428 w 5185727"/>
                <a:gd name="connsiteY2848" fmla="*/ 704241 h 4476587"/>
                <a:gd name="connsiteX2849" fmla="*/ 3046428 w 5185727"/>
                <a:gd name="connsiteY2849" fmla="*/ 1076244 h 4476587"/>
                <a:gd name="connsiteX2850" fmla="*/ 3046428 w 5185727"/>
                <a:gd name="connsiteY2850" fmla="*/ 1089749 h 4476587"/>
                <a:gd name="connsiteX2851" fmla="*/ 3062011 w 5185727"/>
                <a:gd name="connsiteY2851" fmla="*/ 1105946 h 4476587"/>
                <a:gd name="connsiteX2852" fmla="*/ 3079955 w 5185727"/>
                <a:gd name="connsiteY2852" fmla="*/ 1110196 h 4476587"/>
                <a:gd name="connsiteX2853" fmla="*/ 3041942 w 5185727"/>
                <a:gd name="connsiteY2853" fmla="*/ 1072561 h 4476587"/>
                <a:gd name="connsiteX2854" fmla="*/ 3041848 w 5185727"/>
                <a:gd name="connsiteY2854" fmla="*/ 691728 h 4476587"/>
                <a:gd name="connsiteX2855" fmla="*/ 3039770 w 5185727"/>
                <a:gd name="connsiteY2855" fmla="*/ 676098 h 4476587"/>
                <a:gd name="connsiteX2856" fmla="*/ 1196283 w 5185727"/>
                <a:gd name="connsiteY2856" fmla="*/ 607629 h 4476587"/>
                <a:gd name="connsiteX2857" fmla="*/ 1188963 w 5185727"/>
                <a:gd name="connsiteY2857" fmla="*/ 613768 h 4476587"/>
                <a:gd name="connsiteX2858" fmla="*/ 1195290 w 5185727"/>
                <a:gd name="connsiteY2858" fmla="*/ 621087 h 4476587"/>
                <a:gd name="connsiteX2859" fmla="*/ 1202279 w 5185727"/>
                <a:gd name="connsiteY2859" fmla="*/ 616318 h 4476587"/>
                <a:gd name="connsiteX2860" fmla="*/ 1196283 w 5185727"/>
                <a:gd name="connsiteY2860" fmla="*/ 607629 h 4476587"/>
                <a:gd name="connsiteX2861" fmla="*/ 1194942 w 5185727"/>
                <a:gd name="connsiteY2861" fmla="*/ 568796 h 4476587"/>
                <a:gd name="connsiteX2862" fmla="*/ 1227259 w 5185727"/>
                <a:gd name="connsiteY2862" fmla="*/ 582272 h 4476587"/>
                <a:gd name="connsiteX2863" fmla="*/ 1252758 w 5185727"/>
                <a:gd name="connsiteY2863" fmla="*/ 592944 h 4476587"/>
                <a:gd name="connsiteX2864" fmla="*/ 2099186 w 5185727"/>
                <a:gd name="connsiteY2864" fmla="*/ 592614 h 4476587"/>
                <a:gd name="connsiteX2865" fmla="*/ 2124354 w 5185727"/>
                <a:gd name="connsiteY2865" fmla="*/ 600027 h 4476587"/>
                <a:gd name="connsiteX2866" fmla="*/ 2185882 w 5185727"/>
                <a:gd name="connsiteY2866" fmla="*/ 638558 h 4476587"/>
                <a:gd name="connsiteX2867" fmla="*/ 2258649 w 5185727"/>
                <a:gd name="connsiteY2867" fmla="*/ 640353 h 4476587"/>
                <a:gd name="connsiteX2868" fmla="*/ 2882621 w 5185727"/>
                <a:gd name="connsiteY2868" fmla="*/ 640117 h 4476587"/>
                <a:gd name="connsiteX2869" fmla="*/ 2903681 w 5185727"/>
                <a:gd name="connsiteY2869" fmla="*/ 650883 h 4476587"/>
                <a:gd name="connsiteX2870" fmla="*/ 2965115 w 5185727"/>
                <a:gd name="connsiteY2870" fmla="*/ 735078 h 4476587"/>
                <a:gd name="connsiteX2871" fmla="*/ 2971726 w 5185727"/>
                <a:gd name="connsiteY2871" fmla="*/ 754863 h 4476587"/>
                <a:gd name="connsiteX2872" fmla="*/ 2971537 w 5185727"/>
                <a:gd name="connsiteY2872" fmla="*/ 1110150 h 4476587"/>
                <a:gd name="connsiteX2873" fmla="*/ 2971538 w 5185727"/>
                <a:gd name="connsiteY2873" fmla="*/ 1110150 h 4476587"/>
                <a:gd name="connsiteX2874" fmla="*/ 2971537 w 5185727"/>
                <a:gd name="connsiteY2874" fmla="*/ 1110150 h 4476587"/>
                <a:gd name="connsiteX2875" fmla="*/ 2971537 w 5185727"/>
                <a:gd name="connsiteY2875" fmla="*/ 1110197 h 4476587"/>
                <a:gd name="connsiteX2876" fmla="*/ 2971446 w 5185727"/>
                <a:gd name="connsiteY2876" fmla="*/ 1110157 h 4476587"/>
                <a:gd name="connsiteX2877" fmla="*/ 2952325 w 5185727"/>
                <a:gd name="connsiteY2877" fmla="*/ 1111590 h 4476587"/>
                <a:gd name="connsiteX2878" fmla="*/ 2936263 w 5185727"/>
                <a:gd name="connsiteY2878" fmla="*/ 1107789 h 4476587"/>
                <a:gd name="connsiteX2879" fmla="*/ 2933714 w 5185727"/>
                <a:gd name="connsiteY2879" fmla="*/ 1072610 h 4476587"/>
                <a:gd name="connsiteX2880" fmla="*/ 2933525 w 5185727"/>
                <a:gd name="connsiteY2880" fmla="*/ 771767 h 4476587"/>
                <a:gd name="connsiteX2881" fmla="*/ 2931594 w 5185727"/>
                <a:gd name="connsiteY2881" fmla="*/ 757402 h 4476587"/>
                <a:gd name="connsiteX2882" fmla="*/ 2879409 w 5185727"/>
                <a:gd name="connsiteY2882" fmla="*/ 685024 h 4476587"/>
                <a:gd name="connsiteX2883" fmla="*/ 2862836 w 5185727"/>
                <a:gd name="connsiteY2883" fmla="*/ 679215 h 4476587"/>
                <a:gd name="connsiteX2884" fmla="*/ 2523745 w 5185727"/>
                <a:gd name="connsiteY2884" fmla="*/ 679215 h 4476587"/>
                <a:gd name="connsiteX2885" fmla="*/ 2185977 w 5185727"/>
                <a:gd name="connsiteY2885" fmla="*/ 679357 h 4476587"/>
                <a:gd name="connsiteX2886" fmla="*/ 2160808 w 5185727"/>
                <a:gd name="connsiteY2886" fmla="*/ 672132 h 4476587"/>
                <a:gd name="connsiteX2887" fmla="*/ 2101783 w 5185727"/>
                <a:gd name="connsiteY2887" fmla="*/ 634545 h 4476587"/>
                <a:gd name="connsiteX2888" fmla="*/ 2030338 w 5185727"/>
                <a:gd name="connsiteY2888" fmla="*/ 632703 h 4476587"/>
                <a:gd name="connsiteX2889" fmla="*/ 1251719 w 5185727"/>
                <a:gd name="connsiteY2889" fmla="*/ 632514 h 4476587"/>
                <a:gd name="connsiteX2890" fmla="*/ 1230564 w 5185727"/>
                <a:gd name="connsiteY2890" fmla="*/ 642572 h 4476587"/>
                <a:gd name="connsiteX2891" fmla="*/ 1165686 w 5185727"/>
                <a:gd name="connsiteY2891" fmla="*/ 648144 h 4476587"/>
                <a:gd name="connsiteX2892" fmla="*/ 1162239 w 5185727"/>
                <a:gd name="connsiteY2892" fmla="*/ 583830 h 4476587"/>
                <a:gd name="connsiteX2893" fmla="*/ 1194942 w 5185727"/>
                <a:gd name="connsiteY2893" fmla="*/ 568796 h 4476587"/>
                <a:gd name="connsiteX2894" fmla="*/ 3520712 w 5185727"/>
                <a:gd name="connsiteY2894" fmla="*/ 535102 h 4476587"/>
                <a:gd name="connsiteX2895" fmla="*/ 3514290 w 5185727"/>
                <a:gd name="connsiteY2895" fmla="*/ 541997 h 4476587"/>
                <a:gd name="connsiteX2896" fmla="*/ 3521231 w 5185727"/>
                <a:gd name="connsiteY2896" fmla="*/ 548418 h 4476587"/>
                <a:gd name="connsiteX2897" fmla="*/ 3527747 w 5185727"/>
                <a:gd name="connsiteY2897" fmla="*/ 541430 h 4476587"/>
                <a:gd name="connsiteX2898" fmla="*/ 3520712 w 5185727"/>
                <a:gd name="connsiteY2898" fmla="*/ 535102 h 4476587"/>
                <a:gd name="connsiteX2899" fmla="*/ 1309234 w 5185727"/>
                <a:gd name="connsiteY2899" fmla="*/ 497085 h 4476587"/>
                <a:gd name="connsiteX2900" fmla="*/ 1302812 w 5185727"/>
                <a:gd name="connsiteY2900" fmla="*/ 504027 h 4476587"/>
                <a:gd name="connsiteX2901" fmla="*/ 1309943 w 5185727"/>
                <a:gd name="connsiteY2901" fmla="*/ 510496 h 4476587"/>
                <a:gd name="connsiteX2902" fmla="*/ 1316223 w 5185727"/>
                <a:gd name="connsiteY2902" fmla="*/ 503460 h 4476587"/>
                <a:gd name="connsiteX2903" fmla="*/ 1309234 w 5185727"/>
                <a:gd name="connsiteY2903" fmla="*/ 497085 h 4476587"/>
                <a:gd name="connsiteX2904" fmla="*/ 1312622 w 5185727"/>
                <a:gd name="connsiteY2904" fmla="*/ 458465 h 4476587"/>
                <a:gd name="connsiteX2905" fmla="*/ 1344036 w 5185727"/>
                <a:gd name="connsiteY2905" fmla="*/ 474987 h 4476587"/>
                <a:gd name="connsiteX2906" fmla="*/ 1363066 w 5185727"/>
                <a:gd name="connsiteY2906" fmla="*/ 483769 h 4476587"/>
                <a:gd name="connsiteX2907" fmla="*/ 2121380 w 5185727"/>
                <a:gd name="connsiteY2907" fmla="*/ 483392 h 4476587"/>
                <a:gd name="connsiteX2908" fmla="*/ 2148390 w 5185727"/>
                <a:gd name="connsiteY2908" fmla="*/ 492694 h 4476587"/>
                <a:gd name="connsiteX2909" fmla="*/ 2159156 w 5185727"/>
                <a:gd name="connsiteY2909" fmla="*/ 500910 h 4476587"/>
                <a:gd name="connsiteX2910" fmla="*/ 2211570 w 5185727"/>
                <a:gd name="connsiteY2910" fmla="*/ 538451 h 4476587"/>
                <a:gd name="connsiteX2911" fmla="*/ 2278907 w 5185727"/>
                <a:gd name="connsiteY2911" fmla="*/ 540339 h 4476587"/>
                <a:gd name="connsiteX2912" fmla="*/ 2987026 w 5185727"/>
                <a:gd name="connsiteY2912" fmla="*/ 540103 h 4476587"/>
                <a:gd name="connsiteX2913" fmla="*/ 3007425 w 5185727"/>
                <a:gd name="connsiteY2913" fmla="*/ 551105 h 4476587"/>
                <a:gd name="connsiteX2914" fmla="*/ 3073865 w 5185727"/>
                <a:gd name="connsiteY2914" fmla="*/ 654708 h 4476587"/>
                <a:gd name="connsiteX2915" fmla="*/ 3080192 w 5185727"/>
                <a:gd name="connsiteY2915" fmla="*/ 676098 h 4476587"/>
                <a:gd name="connsiteX2916" fmla="*/ 3080003 w 5185727"/>
                <a:gd name="connsiteY2916" fmla="*/ 1110149 h 4476587"/>
                <a:gd name="connsiteX2917" fmla="*/ 3062060 w 5185727"/>
                <a:gd name="connsiteY2917" fmla="*/ 1105899 h 4476587"/>
                <a:gd name="connsiteX2918" fmla="*/ 3046477 w 5185727"/>
                <a:gd name="connsiteY2918" fmla="*/ 1089703 h 4476587"/>
                <a:gd name="connsiteX2919" fmla="*/ 3046477 w 5185727"/>
                <a:gd name="connsiteY2919" fmla="*/ 1076198 h 4476587"/>
                <a:gd name="connsiteX2920" fmla="*/ 3046477 w 5185727"/>
                <a:gd name="connsiteY2920" fmla="*/ 704195 h 4476587"/>
                <a:gd name="connsiteX2921" fmla="*/ 3046052 w 5185727"/>
                <a:gd name="connsiteY2921" fmla="*/ 686628 h 4476587"/>
                <a:gd name="connsiteX2922" fmla="*/ 3039771 w 5185727"/>
                <a:gd name="connsiteY2922" fmla="*/ 676051 h 4476587"/>
                <a:gd name="connsiteX2923" fmla="*/ 2983249 w 5185727"/>
                <a:gd name="connsiteY2923" fmla="*/ 587040 h 4476587"/>
                <a:gd name="connsiteX2924" fmla="*/ 2971160 w 5185727"/>
                <a:gd name="connsiteY2924" fmla="*/ 580525 h 4476587"/>
                <a:gd name="connsiteX2925" fmla="*/ 2961669 w 5185727"/>
                <a:gd name="connsiteY2925" fmla="*/ 580571 h 4476587"/>
                <a:gd name="connsiteX2926" fmla="*/ 2212846 w 5185727"/>
                <a:gd name="connsiteY2926" fmla="*/ 580761 h 4476587"/>
                <a:gd name="connsiteX2927" fmla="*/ 2186969 w 5185727"/>
                <a:gd name="connsiteY2927" fmla="*/ 571883 h 4476587"/>
                <a:gd name="connsiteX2928" fmla="*/ 2149429 w 5185727"/>
                <a:gd name="connsiteY2928" fmla="*/ 542983 h 4476587"/>
                <a:gd name="connsiteX2929" fmla="*/ 2090403 w 5185727"/>
                <a:gd name="connsiteY2929" fmla="*/ 523482 h 4476587"/>
                <a:gd name="connsiteX2930" fmla="*/ 1363254 w 5185727"/>
                <a:gd name="connsiteY2930" fmla="*/ 523765 h 4476587"/>
                <a:gd name="connsiteX2931" fmla="*/ 1344130 w 5185727"/>
                <a:gd name="connsiteY2931" fmla="*/ 532360 h 4476587"/>
                <a:gd name="connsiteX2932" fmla="*/ 1279296 w 5185727"/>
                <a:gd name="connsiteY2932" fmla="*/ 537364 h 4476587"/>
                <a:gd name="connsiteX2933" fmla="*/ 1279154 w 5185727"/>
                <a:gd name="connsiteY2933" fmla="*/ 470311 h 4476587"/>
                <a:gd name="connsiteX2934" fmla="*/ 1312622 w 5185727"/>
                <a:gd name="connsiteY2934" fmla="*/ 458465 h 4476587"/>
                <a:gd name="connsiteX2935" fmla="*/ 4455382 w 5185727"/>
                <a:gd name="connsiteY2935" fmla="*/ 450778 h 4476587"/>
                <a:gd name="connsiteX2936" fmla="*/ 4468427 w 5185727"/>
                <a:gd name="connsiteY2936" fmla="*/ 452607 h 4476587"/>
                <a:gd name="connsiteX2937" fmla="*/ 4478343 w 5185727"/>
                <a:gd name="connsiteY2937" fmla="*/ 475746 h 4476587"/>
                <a:gd name="connsiteX2938" fmla="*/ 4481507 w 5185727"/>
                <a:gd name="connsiteY2938" fmla="*/ 500678 h 4476587"/>
                <a:gd name="connsiteX2939" fmla="*/ 4479902 w 5185727"/>
                <a:gd name="connsiteY2939" fmla="*/ 542138 h 4476587"/>
                <a:gd name="connsiteX2940" fmla="*/ 4463611 w 5185727"/>
                <a:gd name="connsiteY2940" fmla="*/ 558618 h 4476587"/>
                <a:gd name="connsiteX2941" fmla="*/ 4204559 w 5185727"/>
                <a:gd name="connsiteY2941" fmla="*/ 559468 h 4476587"/>
                <a:gd name="connsiteX2942" fmla="*/ 4191006 w 5185727"/>
                <a:gd name="connsiteY2942" fmla="*/ 559420 h 4476587"/>
                <a:gd name="connsiteX2943" fmla="*/ 4173630 w 5185727"/>
                <a:gd name="connsiteY2943" fmla="*/ 570707 h 4476587"/>
                <a:gd name="connsiteX2944" fmla="*/ 4146902 w 5185727"/>
                <a:gd name="connsiteY2944" fmla="*/ 599087 h 4476587"/>
                <a:gd name="connsiteX2945" fmla="*/ 4176604 w 5185727"/>
                <a:gd name="connsiteY2945" fmla="*/ 634213 h 4476587"/>
                <a:gd name="connsiteX2946" fmla="*/ 4189165 w 5185727"/>
                <a:gd name="connsiteY2946" fmla="*/ 638416 h 4476587"/>
                <a:gd name="connsiteX2947" fmla="*/ 4425173 w 5185727"/>
                <a:gd name="connsiteY2947" fmla="*/ 637755 h 4476587"/>
                <a:gd name="connsiteX2948" fmla="*/ 4440142 w 5185727"/>
                <a:gd name="connsiteY2948" fmla="*/ 652158 h 4476587"/>
                <a:gd name="connsiteX2949" fmla="*/ 4448452 w 5185727"/>
                <a:gd name="connsiteY2949" fmla="*/ 1205346 h 4476587"/>
                <a:gd name="connsiteX2950" fmla="*/ 4451522 w 5185727"/>
                <a:gd name="connsiteY2950" fmla="*/ 1391064 h 4476587"/>
                <a:gd name="connsiteX2951" fmla="*/ 4463469 w 5185727"/>
                <a:gd name="connsiteY2951" fmla="*/ 1409150 h 4476587"/>
                <a:gd name="connsiteX2952" fmla="*/ 4649754 w 5185727"/>
                <a:gd name="connsiteY2952" fmla="*/ 1495138 h 4476587"/>
                <a:gd name="connsiteX2953" fmla="*/ 4670153 w 5185727"/>
                <a:gd name="connsiteY2953" fmla="*/ 1494194 h 4476587"/>
                <a:gd name="connsiteX2954" fmla="*/ 4733759 w 5185727"/>
                <a:gd name="connsiteY2954" fmla="*/ 1511523 h 4476587"/>
                <a:gd name="connsiteX2955" fmla="*/ 4711613 w 5185727"/>
                <a:gd name="connsiteY2955" fmla="*/ 1574091 h 4476587"/>
                <a:gd name="connsiteX2956" fmla="*/ 4651170 w 5185727"/>
                <a:gd name="connsiteY2956" fmla="*/ 1547175 h 4476587"/>
                <a:gd name="connsiteX2957" fmla="*/ 4637193 w 5185727"/>
                <a:gd name="connsiteY2957" fmla="*/ 1532632 h 4476587"/>
                <a:gd name="connsiteX2958" fmla="*/ 4423851 w 5185727"/>
                <a:gd name="connsiteY2958" fmla="*/ 1434365 h 4476587"/>
                <a:gd name="connsiteX2959" fmla="*/ 4412092 w 5185727"/>
                <a:gd name="connsiteY2959" fmla="*/ 1416469 h 4476587"/>
                <a:gd name="connsiteX2960" fmla="*/ 4403405 w 5185727"/>
                <a:gd name="connsiteY2960" fmla="*/ 803641 h 4476587"/>
                <a:gd name="connsiteX2961" fmla="*/ 4401563 w 5185727"/>
                <a:gd name="connsiteY2961" fmla="*/ 689745 h 4476587"/>
                <a:gd name="connsiteX2962" fmla="*/ 4389758 w 5185727"/>
                <a:gd name="connsiteY2962" fmla="*/ 677468 h 4476587"/>
                <a:gd name="connsiteX2963" fmla="*/ 4190393 w 5185727"/>
                <a:gd name="connsiteY2963" fmla="*/ 678601 h 4476587"/>
                <a:gd name="connsiteX2964" fmla="*/ 4174857 w 5185727"/>
                <a:gd name="connsiteY2964" fmla="*/ 688754 h 4476587"/>
                <a:gd name="connsiteX2965" fmla="*/ 4141614 w 5185727"/>
                <a:gd name="connsiteY2965" fmla="*/ 720580 h 4476587"/>
                <a:gd name="connsiteX2966" fmla="*/ 4171552 w 5185727"/>
                <a:gd name="connsiteY2966" fmla="*/ 754531 h 4476587"/>
                <a:gd name="connsiteX2967" fmla="*/ 4183687 w 5185727"/>
                <a:gd name="connsiteY2967" fmla="*/ 761993 h 4476587"/>
                <a:gd name="connsiteX2968" fmla="*/ 4296261 w 5185727"/>
                <a:gd name="connsiteY2968" fmla="*/ 763268 h 4476587"/>
                <a:gd name="connsiteX2969" fmla="*/ 4309388 w 5185727"/>
                <a:gd name="connsiteY2969" fmla="*/ 775970 h 4476587"/>
                <a:gd name="connsiteX2970" fmla="*/ 4312269 w 5185727"/>
                <a:gd name="connsiteY2970" fmla="*/ 1310270 h 4476587"/>
                <a:gd name="connsiteX2971" fmla="*/ 4296402 w 5185727"/>
                <a:gd name="connsiteY2971" fmla="*/ 1325570 h 4476587"/>
                <a:gd name="connsiteX2972" fmla="*/ 4255746 w 5185727"/>
                <a:gd name="connsiteY2972" fmla="*/ 1325144 h 4476587"/>
                <a:gd name="connsiteX2973" fmla="*/ 4250837 w 5185727"/>
                <a:gd name="connsiteY2973" fmla="*/ 1325118 h 4476587"/>
                <a:gd name="connsiteX2974" fmla="*/ 4090164 w 5185727"/>
                <a:gd name="connsiteY2974" fmla="*/ 1325757 h 4476587"/>
                <a:gd name="connsiteX2975" fmla="*/ 4089624 w 5185727"/>
                <a:gd name="connsiteY2975" fmla="*/ 1325805 h 4476587"/>
                <a:gd name="connsiteX2976" fmla="*/ 4078997 w 5185727"/>
                <a:gd name="connsiteY2976" fmla="*/ 1325852 h 4476587"/>
                <a:gd name="connsiteX2977" fmla="*/ 4079000 w 5185727"/>
                <a:gd name="connsiteY2977" fmla="*/ 1325853 h 4476587"/>
                <a:gd name="connsiteX2978" fmla="*/ 4074466 w 5185727"/>
                <a:gd name="connsiteY2978" fmla="*/ 1325900 h 4476587"/>
                <a:gd name="connsiteX2979" fmla="*/ 4064361 w 5185727"/>
                <a:gd name="connsiteY2979" fmla="*/ 1317495 h 4476587"/>
                <a:gd name="connsiteX2980" fmla="*/ 4066439 w 5185727"/>
                <a:gd name="connsiteY2980" fmla="*/ 1286896 h 4476587"/>
                <a:gd name="connsiteX2981" fmla="*/ 4068675 w 5185727"/>
                <a:gd name="connsiteY2981" fmla="*/ 1285152 h 4476587"/>
                <a:gd name="connsiteX2982" fmla="*/ 4068753 w 5185727"/>
                <a:gd name="connsiteY2982" fmla="*/ 1285054 h 4476587"/>
                <a:gd name="connsiteX2983" fmla="*/ 4068859 w 5185727"/>
                <a:gd name="connsiteY2983" fmla="*/ 1285040 h 4476587"/>
                <a:gd name="connsiteX2984" fmla="*/ 4071775 w 5185727"/>
                <a:gd name="connsiteY2984" fmla="*/ 1270935 h 4476587"/>
                <a:gd name="connsiteX2985" fmla="*/ 4071775 w 5185727"/>
                <a:gd name="connsiteY2985" fmla="*/ 1234292 h 4476587"/>
                <a:gd name="connsiteX2986" fmla="*/ 4053501 w 5185727"/>
                <a:gd name="connsiteY2986" fmla="*/ 1172574 h 4476587"/>
                <a:gd name="connsiteX2987" fmla="*/ 3930444 w 5185727"/>
                <a:gd name="connsiteY2987" fmla="*/ 1106277 h 4476587"/>
                <a:gd name="connsiteX2988" fmla="*/ 3764936 w 5185727"/>
                <a:gd name="connsiteY2988" fmla="*/ 1106230 h 4476587"/>
                <a:gd name="connsiteX2989" fmla="*/ 3748976 w 5185727"/>
                <a:gd name="connsiteY2989" fmla="*/ 1109441 h 4476587"/>
                <a:gd name="connsiteX2990" fmla="*/ 3751809 w 5185727"/>
                <a:gd name="connsiteY2990" fmla="*/ 1080306 h 4476587"/>
                <a:gd name="connsiteX2991" fmla="*/ 3751951 w 5185727"/>
                <a:gd name="connsiteY2991" fmla="*/ 823993 h 4476587"/>
                <a:gd name="connsiteX2992" fmla="*/ 3754526 w 5185727"/>
                <a:gd name="connsiteY2992" fmla="*/ 808100 h 4476587"/>
                <a:gd name="connsiteX2993" fmla="*/ 3754482 w 5185727"/>
                <a:gd name="connsiteY2993" fmla="*/ 808109 h 4476587"/>
                <a:gd name="connsiteX2994" fmla="*/ 3751903 w 5185727"/>
                <a:gd name="connsiteY2994" fmla="*/ 823993 h 4476587"/>
                <a:gd name="connsiteX2995" fmla="*/ 3751762 w 5185727"/>
                <a:gd name="connsiteY2995" fmla="*/ 1080306 h 4476587"/>
                <a:gd name="connsiteX2996" fmla="*/ 3748928 w 5185727"/>
                <a:gd name="connsiteY2996" fmla="*/ 1109441 h 4476587"/>
                <a:gd name="connsiteX2997" fmla="*/ 3747984 w 5185727"/>
                <a:gd name="connsiteY2997" fmla="*/ 1110007 h 4476587"/>
                <a:gd name="connsiteX2998" fmla="*/ 3709263 w 5185727"/>
                <a:gd name="connsiteY2998" fmla="*/ 1110102 h 4476587"/>
                <a:gd name="connsiteX2999" fmla="*/ 3706571 w 5185727"/>
                <a:gd name="connsiteY2999" fmla="*/ 776489 h 4476587"/>
                <a:gd name="connsiteX3000" fmla="*/ 3720454 w 5185727"/>
                <a:gd name="connsiteY3000" fmla="*/ 762417 h 4476587"/>
                <a:gd name="connsiteX3001" fmla="*/ 3892715 w 5185727"/>
                <a:gd name="connsiteY3001" fmla="*/ 762275 h 4476587"/>
                <a:gd name="connsiteX3002" fmla="*/ 3909289 w 5185727"/>
                <a:gd name="connsiteY3002" fmla="*/ 751462 h 4476587"/>
                <a:gd name="connsiteX3003" fmla="*/ 3943052 w 5185727"/>
                <a:gd name="connsiteY3003" fmla="*/ 719919 h 4476587"/>
                <a:gd name="connsiteX3004" fmla="*/ 3911320 w 5185727"/>
                <a:gd name="connsiteY3004" fmla="*/ 682898 h 4476587"/>
                <a:gd name="connsiteX3005" fmla="*/ 3902206 w 5185727"/>
                <a:gd name="connsiteY3005" fmla="*/ 679310 h 4476587"/>
                <a:gd name="connsiteX3006" fmla="*/ 3658076 w 5185727"/>
                <a:gd name="connsiteY3006" fmla="*/ 679404 h 4476587"/>
                <a:gd name="connsiteX3007" fmla="*/ 3648679 w 5185727"/>
                <a:gd name="connsiteY3007" fmla="*/ 689603 h 4476587"/>
                <a:gd name="connsiteX3008" fmla="*/ 3649623 w 5185727"/>
                <a:gd name="connsiteY3008" fmla="*/ 901151 h 4476587"/>
                <a:gd name="connsiteX3009" fmla="*/ 3658596 w 5185727"/>
                <a:gd name="connsiteY3009" fmla="*/ 917301 h 4476587"/>
                <a:gd name="connsiteX3010" fmla="*/ 3674367 w 5185727"/>
                <a:gd name="connsiteY3010" fmla="*/ 967779 h 4476587"/>
                <a:gd name="connsiteX3011" fmla="*/ 3631302 w 5185727"/>
                <a:gd name="connsiteY3011" fmla="*/ 998850 h 4476587"/>
                <a:gd name="connsiteX3012" fmla="*/ 3589040 w 5185727"/>
                <a:gd name="connsiteY3012" fmla="*/ 968488 h 4476587"/>
                <a:gd name="connsiteX3013" fmla="*/ 3602119 w 5185727"/>
                <a:gd name="connsiteY3013" fmla="*/ 919426 h 4476587"/>
                <a:gd name="connsiteX3014" fmla="*/ 3610195 w 5185727"/>
                <a:gd name="connsiteY3014" fmla="*/ 901057 h 4476587"/>
                <a:gd name="connsiteX3015" fmla="*/ 3608731 w 5185727"/>
                <a:gd name="connsiteY3015" fmla="*/ 654235 h 4476587"/>
                <a:gd name="connsiteX3016" fmla="*/ 3622755 w 5185727"/>
                <a:gd name="connsiteY3016" fmla="*/ 640353 h 4476587"/>
                <a:gd name="connsiteX3017" fmla="*/ 3898098 w 5185727"/>
                <a:gd name="connsiteY3017" fmla="*/ 640635 h 4476587"/>
                <a:gd name="connsiteX3018" fmla="*/ 3913633 w 5185727"/>
                <a:gd name="connsiteY3018" fmla="*/ 630483 h 4476587"/>
                <a:gd name="connsiteX3019" fmla="*/ 3941162 w 5185727"/>
                <a:gd name="connsiteY3019" fmla="*/ 600739 h 4476587"/>
                <a:gd name="connsiteX3020" fmla="*/ 3911555 w 5185727"/>
                <a:gd name="connsiteY3020" fmla="*/ 566551 h 4476587"/>
                <a:gd name="connsiteX3021" fmla="*/ 3899373 w 5185727"/>
                <a:gd name="connsiteY3021" fmla="*/ 561357 h 4476587"/>
                <a:gd name="connsiteX3022" fmla="*/ 3671487 w 5185727"/>
                <a:gd name="connsiteY3022" fmla="*/ 561782 h 4476587"/>
                <a:gd name="connsiteX3023" fmla="*/ 3571096 w 5185727"/>
                <a:gd name="connsiteY3023" fmla="*/ 561876 h 4476587"/>
                <a:gd name="connsiteX3024" fmla="*/ 3556741 w 5185727"/>
                <a:gd name="connsiteY3024" fmla="*/ 568912 h 4476587"/>
                <a:gd name="connsiteX3025" fmla="*/ 3490019 w 5185727"/>
                <a:gd name="connsiteY3025" fmla="*/ 574815 h 4476587"/>
                <a:gd name="connsiteX3026" fmla="*/ 3491010 w 5185727"/>
                <a:gd name="connsiteY3026" fmla="*/ 507762 h 4476587"/>
                <a:gd name="connsiteX3027" fmla="*/ 3556693 w 5185727"/>
                <a:gd name="connsiteY3027" fmla="*/ 514608 h 4476587"/>
                <a:gd name="connsiteX3028" fmla="*/ 3572323 w 5185727"/>
                <a:gd name="connsiteY3028" fmla="*/ 521880 h 4476587"/>
                <a:gd name="connsiteX3029" fmla="*/ 3899231 w 5185727"/>
                <a:gd name="connsiteY3029" fmla="*/ 521551 h 4476587"/>
                <a:gd name="connsiteX3030" fmla="*/ 3912878 w 5185727"/>
                <a:gd name="connsiteY3030" fmla="*/ 512626 h 4476587"/>
                <a:gd name="connsiteX3031" fmla="*/ 3963876 w 5185727"/>
                <a:gd name="connsiteY3031" fmla="*/ 477965 h 4476587"/>
                <a:gd name="connsiteX3032" fmla="*/ 4121214 w 5185727"/>
                <a:gd name="connsiteY3032" fmla="*/ 477492 h 4476587"/>
                <a:gd name="connsiteX3033" fmla="*/ 4175424 w 5185727"/>
                <a:gd name="connsiteY3033" fmla="*/ 513428 h 4476587"/>
                <a:gd name="connsiteX3034" fmla="*/ 4186001 w 5185727"/>
                <a:gd name="connsiteY3034" fmla="*/ 520558 h 4476587"/>
                <a:gd name="connsiteX3035" fmla="*/ 4430131 w 5185727"/>
                <a:gd name="connsiteY3035" fmla="*/ 518858 h 4476587"/>
                <a:gd name="connsiteX3036" fmla="*/ 4439622 w 5185727"/>
                <a:gd name="connsiteY3036" fmla="*/ 508658 h 4476587"/>
                <a:gd name="connsiteX3037" fmla="*/ 4443542 w 5185727"/>
                <a:gd name="connsiteY3037" fmla="*/ 456669 h 4476587"/>
                <a:gd name="connsiteX3038" fmla="*/ 4455382 w 5185727"/>
                <a:gd name="connsiteY3038" fmla="*/ 450778 h 4476587"/>
                <a:gd name="connsiteX3039" fmla="*/ 1405327 w 5185727"/>
                <a:gd name="connsiteY3039" fmla="*/ 386448 h 4476587"/>
                <a:gd name="connsiteX3040" fmla="*/ 1398197 w 5185727"/>
                <a:gd name="connsiteY3040" fmla="*/ 393153 h 4476587"/>
                <a:gd name="connsiteX3041" fmla="*/ 1404997 w 5185727"/>
                <a:gd name="connsiteY3041" fmla="*/ 399858 h 4476587"/>
                <a:gd name="connsiteX3042" fmla="*/ 1411749 w 5185727"/>
                <a:gd name="connsiteY3042" fmla="*/ 393484 h 4476587"/>
                <a:gd name="connsiteX3043" fmla="*/ 1405327 w 5185727"/>
                <a:gd name="connsiteY3043" fmla="*/ 386448 h 4476587"/>
                <a:gd name="connsiteX3044" fmla="*/ 1408096 w 5185727"/>
                <a:gd name="connsiteY3044" fmla="*/ 347975 h 4476587"/>
                <a:gd name="connsiteX3045" fmla="*/ 1439893 w 5185727"/>
                <a:gd name="connsiteY3045" fmla="*/ 364868 h 4476587"/>
                <a:gd name="connsiteX3046" fmla="*/ 1460150 w 5185727"/>
                <a:gd name="connsiteY3046" fmla="*/ 374171 h 4476587"/>
                <a:gd name="connsiteX3047" fmla="*/ 2168316 w 5185727"/>
                <a:gd name="connsiteY3047" fmla="*/ 373840 h 4476587"/>
                <a:gd name="connsiteX3048" fmla="*/ 2195327 w 5185727"/>
                <a:gd name="connsiteY3048" fmla="*/ 382859 h 4476587"/>
                <a:gd name="connsiteX3049" fmla="*/ 2258413 w 5185727"/>
                <a:gd name="connsiteY3049" fmla="*/ 434094 h 4476587"/>
                <a:gd name="connsiteX3050" fmla="*/ 2281740 w 5185727"/>
                <a:gd name="connsiteY3050" fmla="*/ 442215 h 4476587"/>
                <a:gd name="connsiteX3051" fmla="*/ 3239561 w 5185727"/>
                <a:gd name="connsiteY3051" fmla="*/ 441791 h 4476587"/>
                <a:gd name="connsiteX3052" fmla="*/ 3263030 w 5185727"/>
                <a:gd name="connsiteY3052" fmla="*/ 454729 h 4476587"/>
                <a:gd name="connsiteX3053" fmla="*/ 3343730 w 5185727"/>
                <a:gd name="connsiteY3053" fmla="*/ 585955 h 4476587"/>
                <a:gd name="connsiteX3054" fmla="*/ 3339008 w 5185727"/>
                <a:gd name="connsiteY3054" fmla="*/ 610368 h 4476587"/>
                <a:gd name="connsiteX3055" fmla="*/ 3338914 w 5185727"/>
                <a:gd name="connsiteY3055" fmla="*/ 1076151 h 4476587"/>
                <a:gd name="connsiteX3056" fmla="*/ 3338914 w 5185727"/>
                <a:gd name="connsiteY3056" fmla="*/ 1091024 h 4476587"/>
                <a:gd name="connsiteX3057" fmla="*/ 3335951 w 5185727"/>
                <a:gd name="connsiteY3057" fmla="*/ 1102332 h 4476587"/>
                <a:gd name="connsiteX3058" fmla="*/ 3335997 w 5185727"/>
                <a:gd name="connsiteY3058" fmla="*/ 1102317 h 4476587"/>
                <a:gd name="connsiteX3059" fmla="*/ 3338960 w 5185727"/>
                <a:gd name="connsiteY3059" fmla="*/ 1091026 h 4476587"/>
                <a:gd name="connsiteX3060" fmla="*/ 3338960 w 5185727"/>
                <a:gd name="connsiteY3060" fmla="*/ 1076151 h 4476587"/>
                <a:gd name="connsiteX3061" fmla="*/ 3339055 w 5185727"/>
                <a:gd name="connsiteY3061" fmla="*/ 610368 h 4476587"/>
                <a:gd name="connsiteX3062" fmla="*/ 3343777 w 5185727"/>
                <a:gd name="connsiteY3062" fmla="*/ 585955 h 4476587"/>
                <a:gd name="connsiteX3063" fmla="*/ 3343446 w 5185727"/>
                <a:gd name="connsiteY3063" fmla="*/ 867908 h 4476587"/>
                <a:gd name="connsiteX3064" fmla="*/ 3343730 w 5185727"/>
                <a:gd name="connsiteY3064" fmla="*/ 1095653 h 4476587"/>
                <a:gd name="connsiteX3065" fmla="*/ 3328431 w 5185727"/>
                <a:gd name="connsiteY3065" fmla="*/ 1110433 h 4476587"/>
                <a:gd name="connsiteX3066" fmla="*/ 3305545 w 5185727"/>
                <a:gd name="connsiteY3066" fmla="*/ 1110152 h 4476587"/>
                <a:gd name="connsiteX3067" fmla="*/ 3305339 w 5185727"/>
                <a:gd name="connsiteY3067" fmla="*/ 1110244 h 4476587"/>
                <a:gd name="connsiteX3068" fmla="*/ 3305481 w 5185727"/>
                <a:gd name="connsiteY3068" fmla="*/ 611028 h 4476587"/>
                <a:gd name="connsiteX3069" fmla="*/ 3298587 w 5185727"/>
                <a:gd name="connsiteY3069" fmla="*/ 587040 h 4476587"/>
                <a:gd name="connsiteX3070" fmla="*/ 3239372 w 5185727"/>
                <a:gd name="connsiteY3070" fmla="*/ 491702 h 4476587"/>
                <a:gd name="connsiteX3071" fmla="*/ 3218784 w 5185727"/>
                <a:gd name="connsiteY3071" fmla="*/ 480747 h 4476587"/>
                <a:gd name="connsiteX3072" fmla="*/ 2267763 w 5185727"/>
                <a:gd name="connsiteY3072" fmla="*/ 481172 h 4476587"/>
                <a:gd name="connsiteX3073" fmla="*/ 2242122 w 5185727"/>
                <a:gd name="connsiteY3073" fmla="*/ 472011 h 4476587"/>
                <a:gd name="connsiteX3074" fmla="*/ 2176863 w 5185727"/>
                <a:gd name="connsiteY3074" fmla="*/ 419124 h 4476587"/>
                <a:gd name="connsiteX3075" fmla="*/ 2159864 w 5185727"/>
                <a:gd name="connsiteY3075" fmla="*/ 412892 h 4476587"/>
                <a:gd name="connsiteX3076" fmla="*/ 1457128 w 5185727"/>
                <a:gd name="connsiteY3076" fmla="*/ 412892 h 4476587"/>
                <a:gd name="connsiteX3077" fmla="*/ 1440601 w 5185727"/>
                <a:gd name="connsiteY3077" fmla="*/ 421344 h 4476587"/>
                <a:gd name="connsiteX3078" fmla="*/ 1374682 w 5185727"/>
                <a:gd name="connsiteY3078" fmla="*/ 426774 h 4476587"/>
                <a:gd name="connsiteX3079" fmla="*/ 1374067 w 5185727"/>
                <a:gd name="connsiteY3079" fmla="*/ 360618 h 4476587"/>
                <a:gd name="connsiteX3080" fmla="*/ 1408096 w 5185727"/>
                <a:gd name="connsiteY3080" fmla="*/ 347975 h 4476587"/>
                <a:gd name="connsiteX3081" fmla="*/ 3116646 w 5185727"/>
                <a:gd name="connsiteY3081" fmla="*/ 345135 h 4476587"/>
                <a:gd name="connsiteX3082" fmla="*/ 3110224 w 5185727"/>
                <a:gd name="connsiteY3082" fmla="*/ 352029 h 4476587"/>
                <a:gd name="connsiteX3083" fmla="*/ 3117307 w 5185727"/>
                <a:gd name="connsiteY3083" fmla="*/ 358451 h 4476587"/>
                <a:gd name="connsiteX3084" fmla="*/ 3123729 w 5185727"/>
                <a:gd name="connsiteY3084" fmla="*/ 351509 h 4476587"/>
                <a:gd name="connsiteX3085" fmla="*/ 3116646 w 5185727"/>
                <a:gd name="connsiteY3085" fmla="*/ 345135 h 4476587"/>
                <a:gd name="connsiteX3086" fmla="*/ 3227709 w 5185727"/>
                <a:gd name="connsiteY3086" fmla="*/ 337060 h 4476587"/>
                <a:gd name="connsiteX3087" fmla="*/ 3221333 w 5185727"/>
                <a:gd name="connsiteY3087" fmla="*/ 344001 h 4476587"/>
                <a:gd name="connsiteX3088" fmla="*/ 3228228 w 5185727"/>
                <a:gd name="connsiteY3088" fmla="*/ 350422 h 4476587"/>
                <a:gd name="connsiteX3089" fmla="*/ 3234744 w 5185727"/>
                <a:gd name="connsiteY3089" fmla="*/ 343340 h 4476587"/>
                <a:gd name="connsiteX3090" fmla="*/ 3227709 w 5185727"/>
                <a:gd name="connsiteY3090" fmla="*/ 337060 h 4476587"/>
                <a:gd name="connsiteX3091" fmla="*/ 3218511 w 5185727"/>
                <a:gd name="connsiteY3091" fmla="*/ 299228 h 4476587"/>
                <a:gd name="connsiteX3092" fmla="*/ 3267231 w 5185727"/>
                <a:gd name="connsiteY3092" fmla="*/ 322137 h 4476587"/>
                <a:gd name="connsiteX3093" fmla="*/ 3283051 w 5185727"/>
                <a:gd name="connsiteY3093" fmla="*/ 328513 h 4476587"/>
                <a:gd name="connsiteX3094" fmla="*/ 3613972 w 5185727"/>
                <a:gd name="connsiteY3094" fmla="*/ 327852 h 4476587"/>
                <a:gd name="connsiteX3095" fmla="*/ 3628752 w 5185727"/>
                <a:gd name="connsiteY3095" fmla="*/ 342442 h 4476587"/>
                <a:gd name="connsiteX3096" fmla="*/ 3628327 w 5185727"/>
                <a:gd name="connsiteY3096" fmla="*/ 387161 h 4476587"/>
                <a:gd name="connsiteX3097" fmla="*/ 3639801 w 5185727"/>
                <a:gd name="connsiteY3097" fmla="*/ 398446 h 4476587"/>
                <a:gd name="connsiteX3098" fmla="*/ 3839167 w 5185727"/>
                <a:gd name="connsiteY3098" fmla="*/ 399485 h 4476587"/>
                <a:gd name="connsiteX3099" fmla="*/ 3963875 w 5185727"/>
                <a:gd name="connsiteY3099" fmla="*/ 401421 h 4476587"/>
                <a:gd name="connsiteX3100" fmla="*/ 3981017 w 5185727"/>
                <a:gd name="connsiteY3100" fmla="*/ 393677 h 4476587"/>
                <a:gd name="connsiteX3101" fmla="*/ 4038437 w 5185727"/>
                <a:gd name="connsiteY3101" fmla="*/ 323648 h 4476587"/>
                <a:gd name="connsiteX3102" fmla="*/ 4047551 w 5185727"/>
                <a:gd name="connsiteY3102" fmla="*/ 315621 h 4476587"/>
                <a:gd name="connsiteX3103" fmla="*/ 4080747 w 5185727"/>
                <a:gd name="connsiteY3103" fmla="*/ 328229 h 4476587"/>
                <a:gd name="connsiteX3104" fmla="*/ 4056947 w 5185727"/>
                <a:gd name="connsiteY3104" fmla="*/ 364919 h 4476587"/>
                <a:gd name="connsiteX3105" fmla="*/ 4001228 w 5185727"/>
                <a:gd name="connsiteY3105" fmla="*/ 431358 h 4476587"/>
                <a:gd name="connsiteX3106" fmla="*/ 3981867 w 5185727"/>
                <a:gd name="connsiteY3106" fmla="*/ 440472 h 4476587"/>
                <a:gd name="connsiteX3107" fmla="*/ 3600797 w 5185727"/>
                <a:gd name="connsiteY3107" fmla="*/ 437497 h 4476587"/>
                <a:gd name="connsiteX3108" fmla="*/ 3589606 w 5185727"/>
                <a:gd name="connsiteY3108" fmla="*/ 426306 h 4476587"/>
                <a:gd name="connsiteX3109" fmla="*/ 3589701 w 5185727"/>
                <a:gd name="connsiteY3109" fmla="*/ 376158 h 4476587"/>
                <a:gd name="connsiteX3110" fmla="*/ 3580492 w 5185727"/>
                <a:gd name="connsiteY3110" fmla="*/ 366855 h 4476587"/>
                <a:gd name="connsiteX3111" fmla="*/ 3273984 w 5185727"/>
                <a:gd name="connsiteY3111" fmla="*/ 367328 h 4476587"/>
                <a:gd name="connsiteX3112" fmla="*/ 3261518 w 5185727"/>
                <a:gd name="connsiteY3112" fmla="*/ 373938 h 4476587"/>
                <a:gd name="connsiteX3113" fmla="*/ 3193568 w 5185727"/>
                <a:gd name="connsiteY3113" fmla="*/ 373136 h 4476587"/>
                <a:gd name="connsiteX3114" fmla="*/ 3200981 w 5185727"/>
                <a:gd name="connsiteY3114" fmla="*/ 307216 h 4476587"/>
                <a:gd name="connsiteX3115" fmla="*/ 3218511 w 5185727"/>
                <a:gd name="connsiteY3115" fmla="*/ 299228 h 4476587"/>
                <a:gd name="connsiteX3116" fmla="*/ 1720949 w 5185727"/>
                <a:gd name="connsiteY3116" fmla="*/ 266744 h 4476587"/>
                <a:gd name="connsiteX3117" fmla="*/ 1716699 w 5185727"/>
                <a:gd name="connsiteY3117" fmla="*/ 272363 h 4476587"/>
                <a:gd name="connsiteX3118" fmla="*/ 1722460 w 5185727"/>
                <a:gd name="connsiteY3118" fmla="*/ 279635 h 4476587"/>
                <a:gd name="connsiteX3119" fmla="*/ 1726285 w 5185727"/>
                <a:gd name="connsiteY3119" fmla="*/ 275574 h 4476587"/>
                <a:gd name="connsiteX3120" fmla="*/ 1720949 w 5185727"/>
                <a:gd name="connsiteY3120" fmla="*/ 266744 h 4476587"/>
                <a:gd name="connsiteX3121" fmla="*/ 1960829 w 5185727"/>
                <a:gd name="connsiteY3121" fmla="*/ 266131 h 4476587"/>
                <a:gd name="connsiteX3122" fmla="*/ 1954218 w 5185727"/>
                <a:gd name="connsiteY3122" fmla="*/ 272930 h 4476587"/>
                <a:gd name="connsiteX3123" fmla="*/ 1961255 w 5185727"/>
                <a:gd name="connsiteY3123" fmla="*/ 279730 h 4476587"/>
                <a:gd name="connsiteX3124" fmla="*/ 1967676 w 5185727"/>
                <a:gd name="connsiteY3124" fmla="*/ 272599 h 4476587"/>
                <a:gd name="connsiteX3125" fmla="*/ 1960829 w 5185727"/>
                <a:gd name="connsiteY3125" fmla="*/ 266131 h 4476587"/>
                <a:gd name="connsiteX3126" fmla="*/ 3156736 w 5185727"/>
                <a:gd name="connsiteY3126" fmla="*/ 250126 h 4476587"/>
                <a:gd name="connsiteX3127" fmla="*/ 3150219 w 5185727"/>
                <a:gd name="connsiteY3127" fmla="*/ 256926 h 4476587"/>
                <a:gd name="connsiteX3128" fmla="*/ 3157114 w 5185727"/>
                <a:gd name="connsiteY3128" fmla="*/ 263536 h 4476587"/>
                <a:gd name="connsiteX3129" fmla="*/ 3164007 w 5185727"/>
                <a:gd name="connsiteY3129" fmla="*/ 256594 h 4476587"/>
                <a:gd name="connsiteX3130" fmla="*/ 3156736 w 5185727"/>
                <a:gd name="connsiteY3130" fmla="*/ 250126 h 4476587"/>
                <a:gd name="connsiteX3131" fmla="*/ 1960546 w 5185727"/>
                <a:gd name="connsiteY3131" fmla="*/ 227740 h 4476587"/>
                <a:gd name="connsiteX3132" fmla="*/ 2005972 w 5185727"/>
                <a:gd name="connsiteY3132" fmla="*/ 272457 h 4476587"/>
                <a:gd name="connsiteX3133" fmla="*/ 1960876 w 5185727"/>
                <a:gd name="connsiteY3133" fmla="*/ 317931 h 4476587"/>
                <a:gd name="connsiteX3134" fmla="*/ 1915922 w 5185727"/>
                <a:gd name="connsiteY3134" fmla="*/ 272127 h 4476587"/>
                <a:gd name="connsiteX3135" fmla="*/ 1960546 w 5185727"/>
                <a:gd name="connsiteY3135" fmla="*/ 227740 h 4476587"/>
                <a:gd name="connsiteX3136" fmla="*/ 1724302 w 5185727"/>
                <a:gd name="connsiteY3136" fmla="*/ 227739 h 4476587"/>
                <a:gd name="connsiteX3137" fmla="*/ 1769209 w 5185727"/>
                <a:gd name="connsiteY3137" fmla="*/ 272221 h 4476587"/>
                <a:gd name="connsiteX3138" fmla="*/ 1723641 w 5185727"/>
                <a:gd name="connsiteY3138" fmla="*/ 317931 h 4476587"/>
                <a:gd name="connsiteX3139" fmla="*/ 1678120 w 5185727"/>
                <a:gd name="connsiteY3139" fmla="*/ 272269 h 4476587"/>
                <a:gd name="connsiteX3140" fmla="*/ 1724302 w 5185727"/>
                <a:gd name="connsiteY3140" fmla="*/ 227739 h 4476587"/>
                <a:gd name="connsiteX3141" fmla="*/ 3369323 w 5185727"/>
                <a:gd name="connsiteY3141" fmla="*/ 146997 h 4476587"/>
                <a:gd name="connsiteX3142" fmla="*/ 3362570 w 5185727"/>
                <a:gd name="connsiteY3142" fmla="*/ 153702 h 4476587"/>
                <a:gd name="connsiteX3143" fmla="*/ 3369275 w 5185727"/>
                <a:gd name="connsiteY3143" fmla="*/ 160408 h 4476587"/>
                <a:gd name="connsiteX3144" fmla="*/ 3375980 w 5185727"/>
                <a:gd name="connsiteY3144" fmla="*/ 153796 h 4476587"/>
                <a:gd name="connsiteX3145" fmla="*/ 3369323 w 5185727"/>
                <a:gd name="connsiteY3145" fmla="*/ 146997 h 4476587"/>
                <a:gd name="connsiteX3146" fmla="*/ 2170364 w 5185727"/>
                <a:gd name="connsiteY3146" fmla="*/ 43489 h 4476587"/>
                <a:gd name="connsiteX3147" fmla="*/ 2187771 w 5185727"/>
                <a:gd name="connsiteY3147" fmla="*/ 55247 h 4476587"/>
                <a:gd name="connsiteX3148" fmla="*/ 2187866 w 5185727"/>
                <a:gd name="connsiteY3148" fmla="*/ 269534 h 4476587"/>
                <a:gd name="connsiteX3149" fmla="*/ 2201371 w 5185727"/>
                <a:gd name="connsiteY3149" fmla="*/ 282755 h 4476587"/>
                <a:gd name="connsiteX3150" fmla="*/ 2813160 w 5185727"/>
                <a:gd name="connsiteY3150" fmla="*/ 282284 h 4476587"/>
                <a:gd name="connsiteX3151" fmla="*/ 2828128 w 5185727"/>
                <a:gd name="connsiteY3151" fmla="*/ 296781 h 4476587"/>
                <a:gd name="connsiteX3152" fmla="*/ 2829923 w 5185727"/>
                <a:gd name="connsiteY3152" fmla="*/ 332102 h 4476587"/>
                <a:gd name="connsiteX3153" fmla="*/ 2865007 w 5185727"/>
                <a:gd name="connsiteY3153" fmla="*/ 334463 h 4476587"/>
                <a:gd name="connsiteX3154" fmla="*/ 3063050 w 5185727"/>
                <a:gd name="connsiteY3154" fmla="*/ 334745 h 4476587"/>
                <a:gd name="connsiteX3155" fmla="*/ 3080428 w 5185727"/>
                <a:gd name="connsiteY3155" fmla="*/ 325632 h 4476587"/>
                <a:gd name="connsiteX3156" fmla="*/ 3144884 w 5185727"/>
                <a:gd name="connsiteY3156" fmla="*/ 315858 h 4476587"/>
                <a:gd name="connsiteX3157" fmla="*/ 3150692 w 5185727"/>
                <a:gd name="connsiteY3157" fmla="*/ 381873 h 4476587"/>
                <a:gd name="connsiteX3158" fmla="*/ 3084677 w 5185727"/>
                <a:gd name="connsiteY3158" fmla="*/ 382910 h 4476587"/>
                <a:gd name="connsiteX3159" fmla="*/ 3065128 w 5185727"/>
                <a:gd name="connsiteY3159" fmla="*/ 374647 h 4476587"/>
                <a:gd name="connsiteX3160" fmla="*/ 2800599 w 5185727"/>
                <a:gd name="connsiteY3160" fmla="*/ 375072 h 4476587"/>
                <a:gd name="connsiteX3161" fmla="*/ 2787425 w 5185727"/>
                <a:gd name="connsiteY3161" fmla="*/ 361425 h 4476587"/>
                <a:gd name="connsiteX3162" fmla="*/ 2787708 w 5185727"/>
                <a:gd name="connsiteY3162" fmla="*/ 330259 h 4476587"/>
                <a:gd name="connsiteX3163" fmla="*/ 2779964 w 5185727"/>
                <a:gd name="connsiteY3163" fmla="*/ 322327 h 4476587"/>
                <a:gd name="connsiteX3164" fmla="*/ 2769102 w 5185727"/>
                <a:gd name="connsiteY3164" fmla="*/ 322374 h 4476587"/>
                <a:gd name="connsiteX3165" fmla="*/ 2164066 w 5185727"/>
                <a:gd name="connsiteY3165" fmla="*/ 322704 h 4476587"/>
                <a:gd name="connsiteX3166" fmla="*/ 2149003 w 5185727"/>
                <a:gd name="connsiteY3166" fmla="*/ 306980 h 4476587"/>
                <a:gd name="connsiteX3167" fmla="*/ 2149287 w 5185727"/>
                <a:gd name="connsiteY3167" fmla="*/ 70972 h 4476587"/>
                <a:gd name="connsiteX3168" fmla="*/ 2151789 w 5185727"/>
                <a:gd name="connsiteY3168" fmla="*/ 52413 h 4476587"/>
                <a:gd name="connsiteX3169" fmla="*/ 2170364 w 5185727"/>
                <a:gd name="connsiteY3169" fmla="*/ 43489 h 4476587"/>
                <a:gd name="connsiteX3170" fmla="*/ 2876582 w 5185727"/>
                <a:gd name="connsiteY3170" fmla="*/ 855 h 4476587"/>
                <a:gd name="connsiteX3171" fmla="*/ 2891356 w 5185727"/>
                <a:gd name="connsiteY3171" fmla="*/ 20209 h 4476587"/>
                <a:gd name="connsiteX3172" fmla="*/ 2890129 w 5185727"/>
                <a:gd name="connsiteY3172" fmla="*/ 123151 h 4476587"/>
                <a:gd name="connsiteX3173" fmla="*/ 2901226 w 5185727"/>
                <a:gd name="connsiteY3173" fmla="*/ 130140 h 4476587"/>
                <a:gd name="connsiteX3174" fmla="*/ 3019230 w 5185727"/>
                <a:gd name="connsiteY3174" fmla="*/ 130186 h 4476587"/>
                <a:gd name="connsiteX3175" fmla="*/ 3317616 w 5185727"/>
                <a:gd name="connsiteY3175" fmla="*/ 130328 h 4476587"/>
                <a:gd name="connsiteX3176" fmla="*/ 3337449 w 5185727"/>
                <a:gd name="connsiteY3176" fmla="*/ 122159 h 4476587"/>
                <a:gd name="connsiteX3177" fmla="*/ 3395813 w 5185727"/>
                <a:gd name="connsiteY3177" fmla="*/ 116115 h 4476587"/>
                <a:gd name="connsiteX3178" fmla="*/ 3407477 w 5185727"/>
                <a:gd name="connsiteY3178" fmla="*/ 127589 h 4476587"/>
                <a:gd name="connsiteX3179" fmla="*/ 3383913 w 5185727"/>
                <a:gd name="connsiteY3179" fmla="*/ 196484 h 4476587"/>
                <a:gd name="connsiteX3180" fmla="*/ 3332018 w 5185727"/>
                <a:gd name="connsiteY3180" fmla="*/ 178493 h 4476587"/>
                <a:gd name="connsiteX3181" fmla="*/ 3313839 w 5185727"/>
                <a:gd name="connsiteY3181" fmla="*/ 168813 h 4476587"/>
                <a:gd name="connsiteX3182" fmla="*/ 2864961 w 5185727"/>
                <a:gd name="connsiteY3182" fmla="*/ 169332 h 4476587"/>
                <a:gd name="connsiteX3183" fmla="*/ 2849850 w 5185727"/>
                <a:gd name="connsiteY3183" fmla="*/ 153607 h 4476587"/>
                <a:gd name="connsiteX3184" fmla="*/ 2850086 w 5185727"/>
                <a:gd name="connsiteY3184" fmla="*/ 28851 h 4476587"/>
                <a:gd name="connsiteX3185" fmla="*/ 2854477 w 5185727"/>
                <a:gd name="connsiteY3185" fmla="*/ 6609 h 4476587"/>
                <a:gd name="connsiteX3186" fmla="*/ 2876582 w 5185727"/>
                <a:gd name="connsiteY3186" fmla="*/ 855 h 4476587"/>
                <a:gd name="connsiteX3187" fmla="*/ 2554391 w 5185727"/>
                <a:gd name="connsiteY3187" fmla="*/ 802 h 4476587"/>
                <a:gd name="connsiteX3188" fmla="*/ 2565157 w 5185727"/>
                <a:gd name="connsiteY3188" fmla="*/ 23987 h 4476587"/>
                <a:gd name="connsiteX3189" fmla="*/ 2564732 w 5185727"/>
                <a:gd name="connsiteY3189" fmla="*/ 177265 h 4476587"/>
                <a:gd name="connsiteX3190" fmla="*/ 2577670 w 5185727"/>
                <a:gd name="connsiteY3190" fmla="*/ 189872 h 4476587"/>
                <a:gd name="connsiteX3191" fmla="*/ 2885595 w 5185727"/>
                <a:gd name="connsiteY3191" fmla="*/ 189353 h 4476587"/>
                <a:gd name="connsiteX3192" fmla="*/ 2898675 w 5185727"/>
                <a:gd name="connsiteY3192" fmla="*/ 202859 h 4476587"/>
                <a:gd name="connsiteX3193" fmla="*/ 2928566 w 5185727"/>
                <a:gd name="connsiteY3193" fmla="*/ 232985 h 4476587"/>
                <a:gd name="connsiteX3194" fmla="*/ 3104934 w 5185727"/>
                <a:gd name="connsiteY3194" fmla="*/ 233079 h 4476587"/>
                <a:gd name="connsiteX3195" fmla="*/ 3124909 w 5185727"/>
                <a:gd name="connsiteY3195" fmla="*/ 225052 h 4476587"/>
                <a:gd name="connsiteX3196" fmla="*/ 3191017 w 5185727"/>
                <a:gd name="connsiteY3196" fmla="*/ 226798 h 4476587"/>
                <a:gd name="connsiteX3197" fmla="*/ 3185210 w 5185727"/>
                <a:gd name="connsiteY3197" fmla="*/ 292010 h 4476587"/>
                <a:gd name="connsiteX3198" fmla="*/ 3119054 w 5185727"/>
                <a:gd name="connsiteY3198" fmla="*/ 281197 h 4476587"/>
                <a:gd name="connsiteX3199" fmla="*/ 3100873 w 5185727"/>
                <a:gd name="connsiteY3199" fmla="*/ 271800 h 4476587"/>
                <a:gd name="connsiteX3200" fmla="*/ 2871618 w 5185727"/>
                <a:gd name="connsiteY3200" fmla="*/ 272177 h 4476587"/>
                <a:gd name="connsiteX3201" fmla="*/ 2859199 w 5185727"/>
                <a:gd name="connsiteY3201" fmla="*/ 259428 h 4476587"/>
                <a:gd name="connsiteX3202" fmla="*/ 2828694 w 5185727"/>
                <a:gd name="connsiteY3202" fmla="*/ 228546 h 4476587"/>
                <a:gd name="connsiteX3203" fmla="*/ 2538383 w 5185727"/>
                <a:gd name="connsiteY3203" fmla="*/ 228593 h 4476587"/>
                <a:gd name="connsiteX3204" fmla="*/ 2525917 w 5185727"/>
                <a:gd name="connsiteY3204" fmla="*/ 218818 h 4476587"/>
                <a:gd name="connsiteX3205" fmla="*/ 2526530 w 5185727"/>
                <a:gd name="connsiteY3205" fmla="*/ 11284 h 4476587"/>
                <a:gd name="connsiteX3206" fmla="*/ 2554391 w 5185727"/>
                <a:gd name="connsiteY3206" fmla="*/ 802 h 447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</a:cxnLst>
              <a:rect l="l" t="t" r="r" b="b"/>
              <a:pathLst>
                <a:path w="5185727" h="4476587">
                  <a:moveTo>
                    <a:pt x="2519022" y="4424226"/>
                  </a:moveTo>
                  <a:cubicBezTo>
                    <a:pt x="2515245" y="4423944"/>
                    <a:pt x="2512554" y="4426493"/>
                    <a:pt x="2512459" y="4430885"/>
                  </a:cubicBezTo>
                  <a:cubicBezTo>
                    <a:pt x="2512364" y="4435134"/>
                    <a:pt x="2514537" y="4437401"/>
                    <a:pt x="2518550" y="4438346"/>
                  </a:cubicBezTo>
                  <a:cubicBezTo>
                    <a:pt x="2522470" y="4437968"/>
                    <a:pt x="2525492" y="4435701"/>
                    <a:pt x="2526106" y="4432112"/>
                  </a:cubicBezTo>
                  <a:cubicBezTo>
                    <a:pt x="2526908" y="4427296"/>
                    <a:pt x="2523178" y="4424557"/>
                    <a:pt x="2519022" y="4424226"/>
                  </a:cubicBezTo>
                  <a:close/>
                  <a:moveTo>
                    <a:pt x="2515086" y="4385978"/>
                  </a:moveTo>
                  <a:cubicBezTo>
                    <a:pt x="2527216" y="4385010"/>
                    <a:pt x="2539824" y="4388882"/>
                    <a:pt x="2549386" y="4397689"/>
                  </a:cubicBezTo>
                  <a:cubicBezTo>
                    <a:pt x="2569218" y="4415916"/>
                    <a:pt x="2569596" y="4445098"/>
                    <a:pt x="2550188" y="4463844"/>
                  </a:cubicBezTo>
                  <a:cubicBezTo>
                    <a:pt x="2531394" y="4482025"/>
                    <a:pt x="2499946" y="4480796"/>
                    <a:pt x="2484410" y="4459878"/>
                  </a:cubicBezTo>
                  <a:cubicBezTo>
                    <a:pt x="2478555" y="4452039"/>
                    <a:pt x="2472747" y="4450576"/>
                    <a:pt x="2464153" y="4450576"/>
                  </a:cubicBezTo>
                  <a:cubicBezTo>
                    <a:pt x="2380478" y="4450764"/>
                    <a:pt x="2296851" y="4450718"/>
                    <a:pt x="2213175" y="4450670"/>
                  </a:cubicBezTo>
                  <a:cubicBezTo>
                    <a:pt x="2206470" y="4450670"/>
                    <a:pt x="2199576" y="4451520"/>
                    <a:pt x="2193248" y="4448120"/>
                  </a:cubicBezTo>
                  <a:cubicBezTo>
                    <a:pt x="2177430" y="4428241"/>
                    <a:pt x="2183379" y="4415822"/>
                    <a:pt x="2211239" y="4410439"/>
                  </a:cubicBezTo>
                  <a:cubicBezTo>
                    <a:pt x="2215348" y="4413130"/>
                    <a:pt x="2220022" y="4411808"/>
                    <a:pt x="2224414" y="4411808"/>
                  </a:cubicBezTo>
                  <a:cubicBezTo>
                    <a:pt x="2304925" y="4411902"/>
                    <a:pt x="2385389" y="4411808"/>
                    <a:pt x="2465899" y="4412043"/>
                  </a:cubicBezTo>
                  <a:cubicBezTo>
                    <a:pt x="2473785" y="4412043"/>
                    <a:pt x="2478649" y="4410249"/>
                    <a:pt x="2483655" y="4403308"/>
                  </a:cubicBezTo>
                  <a:cubicBezTo>
                    <a:pt x="2491305" y="4392755"/>
                    <a:pt x="2502957" y="4386947"/>
                    <a:pt x="2515086" y="4385978"/>
                  </a:cubicBezTo>
                  <a:close/>
                  <a:moveTo>
                    <a:pt x="2455794" y="4305894"/>
                  </a:moveTo>
                  <a:cubicBezTo>
                    <a:pt x="2451498" y="4305988"/>
                    <a:pt x="2448665" y="4308301"/>
                    <a:pt x="2448665" y="4312316"/>
                  </a:cubicBezTo>
                  <a:cubicBezTo>
                    <a:pt x="2448665" y="4316141"/>
                    <a:pt x="2451545" y="4318643"/>
                    <a:pt x="2455464" y="4319587"/>
                  </a:cubicBezTo>
                  <a:cubicBezTo>
                    <a:pt x="2459808" y="4319257"/>
                    <a:pt x="2462264" y="4316329"/>
                    <a:pt x="2462453" y="4312646"/>
                  </a:cubicBezTo>
                  <a:cubicBezTo>
                    <a:pt x="2462641" y="4308821"/>
                    <a:pt x="2460422" y="4305798"/>
                    <a:pt x="2455794" y="4305894"/>
                  </a:cubicBezTo>
                  <a:close/>
                  <a:moveTo>
                    <a:pt x="2467181" y="4268689"/>
                  </a:moveTo>
                  <a:cubicBezTo>
                    <a:pt x="2476147" y="4271056"/>
                    <a:pt x="2484458" y="4276239"/>
                    <a:pt x="2490879" y="4283983"/>
                  </a:cubicBezTo>
                  <a:cubicBezTo>
                    <a:pt x="2493902" y="4287619"/>
                    <a:pt x="2496263" y="4290358"/>
                    <a:pt x="2501598" y="4290310"/>
                  </a:cubicBezTo>
                  <a:cubicBezTo>
                    <a:pt x="2570305" y="4289980"/>
                    <a:pt x="2639010" y="4289838"/>
                    <a:pt x="2707716" y="4289697"/>
                  </a:cubicBezTo>
                  <a:cubicBezTo>
                    <a:pt x="2719380" y="4293332"/>
                    <a:pt x="2728352" y="4299424"/>
                    <a:pt x="2726511" y="4313401"/>
                  </a:cubicBezTo>
                  <a:cubicBezTo>
                    <a:pt x="2725093" y="4324734"/>
                    <a:pt x="2716452" y="4329882"/>
                    <a:pt x="2699925" y="4330259"/>
                  </a:cubicBezTo>
                  <a:cubicBezTo>
                    <a:pt x="2696383" y="4330307"/>
                    <a:pt x="2692795" y="4330731"/>
                    <a:pt x="2689254" y="4330968"/>
                  </a:cubicBezTo>
                  <a:cubicBezTo>
                    <a:pt x="2627772" y="4330779"/>
                    <a:pt x="2566338" y="4330779"/>
                    <a:pt x="2504857" y="4330165"/>
                  </a:cubicBezTo>
                  <a:cubicBezTo>
                    <a:pt x="2497065" y="4330070"/>
                    <a:pt x="2495271" y="4335217"/>
                    <a:pt x="2491824" y="4339609"/>
                  </a:cubicBezTo>
                  <a:cubicBezTo>
                    <a:pt x="2479122" y="4355853"/>
                    <a:pt x="2460139" y="4361661"/>
                    <a:pt x="2441109" y="4355239"/>
                  </a:cubicBezTo>
                  <a:cubicBezTo>
                    <a:pt x="2423307" y="4349241"/>
                    <a:pt x="2410557" y="4331959"/>
                    <a:pt x="2410085" y="4313213"/>
                  </a:cubicBezTo>
                  <a:cubicBezTo>
                    <a:pt x="2409613" y="4294796"/>
                    <a:pt x="2421701" y="4277183"/>
                    <a:pt x="2439551" y="4270289"/>
                  </a:cubicBezTo>
                  <a:cubicBezTo>
                    <a:pt x="2448594" y="4266771"/>
                    <a:pt x="2458215" y="4266322"/>
                    <a:pt x="2467181" y="4268689"/>
                  </a:cubicBezTo>
                  <a:close/>
                  <a:moveTo>
                    <a:pt x="2495082" y="4195066"/>
                  </a:moveTo>
                  <a:cubicBezTo>
                    <a:pt x="2490833" y="4195160"/>
                    <a:pt x="2488519" y="4197663"/>
                    <a:pt x="2488708" y="4202007"/>
                  </a:cubicBezTo>
                  <a:cubicBezTo>
                    <a:pt x="2488850" y="4206304"/>
                    <a:pt x="2491494" y="4208287"/>
                    <a:pt x="2495649" y="4208618"/>
                  </a:cubicBezTo>
                  <a:cubicBezTo>
                    <a:pt x="2499616" y="4207910"/>
                    <a:pt x="2502166" y="4205784"/>
                    <a:pt x="2502024" y="4201488"/>
                  </a:cubicBezTo>
                  <a:cubicBezTo>
                    <a:pt x="2501883" y="4197143"/>
                    <a:pt x="2499285" y="4194972"/>
                    <a:pt x="2495082" y="4195066"/>
                  </a:cubicBezTo>
                  <a:close/>
                  <a:moveTo>
                    <a:pt x="2498193" y="4156357"/>
                  </a:moveTo>
                  <a:cubicBezTo>
                    <a:pt x="2510406" y="4157006"/>
                    <a:pt x="2522235" y="4162814"/>
                    <a:pt x="2530923" y="4173581"/>
                  </a:cubicBezTo>
                  <a:cubicBezTo>
                    <a:pt x="2546648" y="4193035"/>
                    <a:pt x="2542350" y="4223682"/>
                    <a:pt x="2521904" y="4238319"/>
                  </a:cubicBezTo>
                  <a:cubicBezTo>
                    <a:pt x="2499522" y="4254327"/>
                    <a:pt x="2470103" y="4247623"/>
                    <a:pt x="2455701" y="4223020"/>
                  </a:cubicBezTo>
                  <a:cubicBezTo>
                    <a:pt x="2452821" y="4218156"/>
                    <a:pt x="2450554" y="4214567"/>
                    <a:pt x="2443707" y="4214615"/>
                  </a:cubicBezTo>
                  <a:cubicBezTo>
                    <a:pt x="2382792" y="4214945"/>
                    <a:pt x="2321831" y="4214804"/>
                    <a:pt x="2260916" y="4214898"/>
                  </a:cubicBezTo>
                  <a:cubicBezTo>
                    <a:pt x="2258319" y="4214898"/>
                    <a:pt x="2255722" y="4216031"/>
                    <a:pt x="2253125" y="4216599"/>
                  </a:cubicBezTo>
                  <a:cubicBezTo>
                    <a:pt x="2244483" y="4213576"/>
                    <a:pt x="2234237" y="4213057"/>
                    <a:pt x="2230932" y="4201818"/>
                  </a:cubicBezTo>
                  <a:cubicBezTo>
                    <a:pt x="2226540" y="4186755"/>
                    <a:pt x="2235795" y="4176839"/>
                    <a:pt x="2255533" y="4175517"/>
                  </a:cubicBezTo>
                  <a:cubicBezTo>
                    <a:pt x="2320556" y="4175611"/>
                    <a:pt x="2385531" y="4175705"/>
                    <a:pt x="2450506" y="4176036"/>
                  </a:cubicBezTo>
                  <a:cubicBezTo>
                    <a:pt x="2456125" y="4176084"/>
                    <a:pt x="2459431" y="4173675"/>
                    <a:pt x="2463162" y="4170086"/>
                  </a:cubicBezTo>
                  <a:cubicBezTo>
                    <a:pt x="2473385" y="4160217"/>
                    <a:pt x="2485981" y="4155707"/>
                    <a:pt x="2498193" y="4156357"/>
                  </a:cubicBezTo>
                  <a:close/>
                  <a:moveTo>
                    <a:pt x="1981228" y="4147043"/>
                  </a:moveTo>
                  <a:cubicBezTo>
                    <a:pt x="1977121" y="4146665"/>
                    <a:pt x="1974287" y="4149687"/>
                    <a:pt x="1973673" y="4153371"/>
                  </a:cubicBezTo>
                  <a:cubicBezTo>
                    <a:pt x="1972964" y="4157620"/>
                    <a:pt x="1976176" y="4160123"/>
                    <a:pt x="1980001" y="4160642"/>
                  </a:cubicBezTo>
                  <a:cubicBezTo>
                    <a:pt x="1984062" y="4161161"/>
                    <a:pt x="1986895" y="4159131"/>
                    <a:pt x="1987272" y="4153937"/>
                  </a:cubicBezTo>
                  <a:cubicBezTo>
                    <a:pt x="1987272" y="4150490"/>
                    <a:pt x="1985289" y="4147420"/>
                    <a:pt x="1981228" y="4147043"/>
                  </a:cubicBezTo>
                  <a:close/>
                  <a:moveTo>
                    <a:pt x="1870827" y="4044102"/>
                  </a:moveTo>
                  <a:cubicBezTo>
                    <a:pt x="1866247" y="4043394"/>
                    <a:pt x="1863035" y="4046746"/>
                    <a:pt x="1862705" y="4051091"/>
                  </a:cubicBezTo>
                  <a:cubicBezTo>
                    <a:pt x="1862468" y="4055010"/>
                    <a:pt x="1865680" y="4057749"/>
                    <a:pt x="1869457" y="4058127"/>
                  </a:cubicBezTo>
                  <a:cubicBezTo>
                    <a:pt x="1873518" y="4058505"/>
                    <a:pt x="1875737" y="4055483"/>
                    <a:pt x="1877060" y="4051752"/>
                  </a:cubicBezTo>
                  <a:cubicBezTo>
                    <a:pt x="1876871" y="4047739"/>
                    <a:pt x="1874369" y="4044669"/>
                    <a:pt x="1870827" y="4044102"/>
                  </a:cubicBezTo>
                  <a:close/>
                  <a:moveTo>
                    <a:pt x="824906" y="4002501"/>
                  </a:moveTo>
                  <a:cubicBezTo>
                    <a:pt x="820608" y="4002360"/>
                    <a:pt x="817917" y="4004957"/>
                    <a:pt x="817587" y="4008829"/>
                  </a:cubicBezTo>
                  <a:cubicBezTo>
                    <a:pt x="817256" y="4012843"/>
                    <a:pt x="819759" y="4015534"/>
                    <a:pt x="824008" y="4015912"/>
                  </a:cubicBezTo>
                  <a:cubicBezTo>
                    <a:pt x="828448" y="4016290"/>
                    <a:pt x="830525" y="4013692"/>
                    <a:pt x="831327" y="4009585"/>
                  </a:cubicBezTo>
                  <a:cubicBezTo>
                    <a:pt x="830856" y="4005760"/>
                    <a:pt x="829392" y="4002690"/>
                    <a:pt x="824906" y="4002501"/>
                  </a:cubicBezTo>
                  <a:close/>
                  <a:moveTo>
                    <a:pt x="1157845" y="3949141"/>
                  </a:moveTo>
                  <a:cubicBezTo>
                    <a:pt x="1153123" y="3948622"/>
                    <a:pt x="1150573" y="3951550"/>
                    <a:pt x="1150573" y="3956413"/>
                  </a:cubicBezTo>
                  <a:cubicBezTo>
                    <a:pt x="1150573" y="3960946"/>
                    <a:pt x="1153595" y="3963119"/>
                    <a:pt x="1157278" y="3963025"/>
                  </a:cubicBezTo>
                  <a:cubicBezTo>
                    <a:pt x="1160867" y="3962930"/>
                    <a:pt x="1163937" y="3960664"/>
                    <a:pt x="1164361" y="3956130"/>
                  </a:cubicBezTo>
                  <a:cubicBezTo>
                    <a:pt x="1164220" y="3952117"/>
                    <a:pt x="1161529" y="3949566"/>
                    <a:pt x="1157845" y="3949141"/>
                  </a:cubicBezTo>
                  <a:close/>
                  <a:moveTo>
                    <a:pt x="1153879" y="3910657"/>
                  </a:moveTo>
                  <a:cubicBezTo>
                    <a:pt x="1171304" y="3908768"/>
                    <a:pt x="1190994" y="3920620"/>
                    <a:pt x="1198644" y="3937620"/>
                  </a:cubicBezTo>
                  <a:cubicBezTo>
                    <a:pt x="1206955" y="3956083"/>
                    <a:pt x="1202893" y="3976624"/>
                    <a:pt x="1186650" y="3990271"/>
                  </a:cubicBezTo>
                  <a:cubicBezTo>
                    <a:pt x="1180133" y="3995701"/>
                    <a:pt x="1178811" y="4001179"/>
                    <a:pt x="1178859" y="4008829"/>
                  </a:cubicBezTo>
                  <a:cubicBezTo>
                    <a:pt x="1179094" y="4057607"/>
                    <a:pt x="1179047" y="4106386"/>
                    <a:pt x="1178906" y="4155164"/>
                  </a:cubicBezTo>
                  <a:cubicBezTo>
                    <a:pt x="1178859" y="4170133"/>
                    <a:pt x="1171965" y="4177500"/>
                    <a:pt x="1159215" y="4176461"/>
                  </a:cubicBezTo>
                  <a:cubicBezTo>
                    <a:pt x="1147788" y="4175517"/>
                    <a:pt x="1142593" y="4168575"/>
                    <a:pt x="1142546" y="4157525"/>
                  </a:cubicBezTo>
                  <a:cubicBezTo>
                    <a:pt x="1142451" y="4132215"/>
                    <a:pt x="1142499" y="4106953"/>
                    <a:pt x="1142499" y="4081643"/>
                  </a:cubicBezTo>
                  <a:cubicBezTo>
                    <a:pt x="1142499" y="4081643"/>
                    <a:pt x="1142451" y="4081643"/>
                    <a:pt x="1142451" y="4081643"/>
                  </a:cubicBezTo>
                  <a:cubicBezTo>
                    <a:pt x="1142451" y="4057701"/>
                    <a:pt x="1142215" y="4033761"/>
                    <a:pt x="1142593" y="4009820"/>
                  </a:cubicBezTo>
                  <a:cubicBezTo>
                    <a:pt x="1142688" y="4002831"/>
                    <a:pt x="1141224" y="3998724"/>
                    <a:pt x="1134471" y="3994899"/>
                  </a:cubicBezTo>
                  <a:cubicBezTo>
                    <a:pt x="1116338" y="3984604"/>
                    <a:pt x="1108594" y="3965055"/>
                    <a:pt x="1113174" y="3945080"/>
                  </a:cubicBezTo>
                  <a:cubicBezTo>
                    <a:pt x="1117330" y="3926853"/>
                    <a:pt x="1133952" y="3912829"/>
                    <a:pt x="1153879" y="3910657"/>
                  </a:cubicBezTo>
                  <a:close/>
                  <a:moveTo>
                    <a:pt x="2305350" y="3902062"/>
                  </a:moveTo>
                  <a:cubicBezTo>
                    <a:pt x="2301148" y="3902016"/>
                    <a:pt x="2298646" y="3904471"/>
                    <a:pt x="2298646" y="3908720"/>
                  </a:cubicBezTo>
                  <a:cubicBezTo>
                    <a:pt x="2298646" y="3912876"/>
                    <a:pt x="2301054" y="3915521"/>
                    <a:pt x="2305304" y="3915473"/>
                  </a:cubicBezTo>
                  <a:cubicBezTo>
                    <a:pt x="2309507" y="3915473"/>
                    <a:pt x="2311678" y="3912876"/>
                    <a:pt x="2312151" y="3908815"/>
                  </a:cubicBezTo>
                  <a:cubicBezTo>
                    <a:pt x="2311820" y="3904519"/>
                    <a:pt x="2309553" y="3902062"/>
                    <a:pt x="2305350" y="3902062"/>
                  </a:cubicBezTo>
                  <a:close/>
                  <a:moveTo>
                    <a:pt x="1736249" y="3902015"/>
                  </a:moveTo>
                  <a:cubicBezTo>
                    <a:pt x="1731668" y="3901921"/>
                    <a:pt x="1729024" y="3903952"/>
                    <a:pt x="1728741" y="3908201"/>
                  </a:cubicBezTo>
                  <a:cubicBezTo>
                    <a:pt x="1728457" y="3912356"/>
                    <a:pt x="1730535" y="3915190"/>
                    <a:pt x="1734832" y="3915426"/>
                  </a:cubicBezTo>
                  <a:cubicBezTo>
                    <a:pt x="1738988" y="3915662"/>
                    <a:pt x="1741679" y="3913301"/>
                    <a:pt x="1742104" y="3909193"/>
                  </a:cubicBezTo>
                  <a:cubicBezTo>
                    <a:pt x="1742576" y="3904849"/>
                    <a:pt x="1739932" y="3902724"/>
                    <a:pt x="1736249" y="3902015"/>
                  </a:cubicBezTo>
                  <a:close/>
                  <a:moveTo>
                    <a:pt x="1489096" y="3901969"/>
                  </a:moveTo>
                  <a:cubicBezTo>
                    <a:pt x="1484752" y="3902346"/>
                    <a:pt x="1482344" y="3905133"/>
                    <a:pt x="1482675" y="3909004"/>
                  </a:cubicBezTo>
                  <a:cubicBezTo>
                    <a:pt x="1482958" y="3912735"/>
                    <a:pt x="1485555" y="3915615"/>
                    <a:pt x="1489899" y="3915520"/>
                  </a:cubicBezTo>
                  <a:cubicBezTo>
                    <a:pt x="1494432" y="3915378"/>
                    <a:pt x="1495991" y="3912452"/>
                    <a:pt x="1496038" y="3908910"/>
                  </a:cubicBezTo>
                  <a:cubicBezTo>
                    <a:pt x="1495518" y="3904282"/>
                    <a:pt x="1493771" y="3901591"/>
                    <a:pt x="1489096" y="3901969"/>
                  </a:cubicBezTo>
                  <a:close/>
                  <a:moveTo>
                    <a:pt x="1738114" y="3863537"/>
                  </a:moveTo>
                  <a:cubicBezTo>
                    <a:pt x="1750368" y="3864227"/>
                    <a:pt x="1762315" y="3869905"/>
                    <a:pt x="1770626" y="3880247"/>
                  </a:cubicBezTo>
                  <a:cubicBezTo>
                    <a:pt x="1786538" y="3900032"/>
                    <a:pt x="1782619" y="3930537"/>
                    <a:pt x="1762267" y="3945175"/>
                  </a:cubicBezTo>
                  <a:cubicBezTo>
                    <a:pt x="1740404" y="3960852"/>
                    <a:pt x="1709994" y="3955138"/>
                    <a:pt x="1696584" y="3931623"/>
                  </a:cubicBezTo>
                  <a:cubicBezTo>
                    <a:pt x="1692475" y="3924445"/>
                    <a:pt x="1688226" y="3922793"/>
                    <a:pt x="1680859" y="3922840"/>
                  </a:cubicBezTo>
                  <a:cubicBezTo>
                    <a:pt x="1635197" y="3923076"/>
                    <a:pt x="1589581" y="3923123"/>
                    <a:pt x="1543919" y="3922793"/>
                  </a:cubicBezTo>
                  <a:cubicBezTo>
                    <a:pt x="1536317" y="3922745"/>
                    <a:pt x="1532256" y="3924918"/>
                    <a:pt x="1528243" y="3931906"/>
                  </a:cubicBezTo>
                  <a:cubicBezTo>
                    <a:pt x="1517003" y="3951503"/>
                    <a:pt x="1493677" y="3958916"/>
                    <a:pt x="1473183" y="3950936"/>
                  </a:cubicBezTo>
                  <a:cubicBezTo>
                    <a:pt x="1453870" y="3943381"/>
                    <a:pt x="1441167" y="3921423"/>
                    <a:pt x="1444898" y="3902110"/>
                  </a:cubicBezTo>
                  <a:cubicBezTo>
                    <a:pt x="1449431" y="3878453"/>
                    <a:pt x="1466856" y="3863720"/>
                    <a:pt x="1490986" y="3863815"/>
                  </a:cubicBezTo>
                  <a:cubicBezTo>
                    <a:pt x="1502696" y="3863200"/>
                    <a:pt x="1513510" y="3867780"/>
                    <a:pt x="1521631" y="3876800"/>
                  </a:cubicBezTo>
                  <a:cubicBezTo>
                    <a:pt x="1526543" y="3882230"/>
                    <a:pt x="1531595" y="3883175"/>
                    <a:pt x="1538112" y="3883175"/>
                  </a:cubicBezTo>
                  <a:cubicBezTo>
                    <a:pt x="1587787" y="3883033"/>
                    <a:pt x="1637510" y="3883033"/>
                    <a:pt x="1687234" y="3883175"/>
                  </a:cubicBezTo>
                  <a:cubicBezTo>
                    <a:pt x="1693845" y="3883175"/>
                    <a:pt x="1698709" y="3881853"/>
                    <a:pt x="1703761" y="3876753"/>
                  </a:cubicBezTo>
                  <a:cubicBezTo>
                    <a:pt x="1713300" y="3867144"/>
                    <a:pt x="1725860" y="3862846"/>
                    <a:pt x="1738114" y="3863537"/>
                  </a:cubicBezTo>
                  <a:close/>
                  <a:moveTo>
                    <a:pt x="1138070" y="3863389"/>
                  </a:moveTo>
                  <a:lnTo>
                    <a:pt x="1138037" y="3863437"/>
                  </a:lnTo>
                  <a:lnTo>
                    <a:pt x="1229903" y="3869905"/>
                  </a:lnTo>
                  <a:cubicBezTo>
                    <a:pt x="1239253" y="3870567"/>
                    <a:pt x="1246147" y="3874250"/>
                    <a:pt x="1252758" y="3881711"/>
                  </a:cubicBezTo>
                  <a:cubicBezTo>
                    <a:pt x="1329113" y="3967416"/>
                    <a:pt x="1406036" y="4052649"/>
                    <a:pt x="1482533" y="4138260"/>
                  </a:cubicBezTo>
                  <a:cubicBezTo>
                    <a:pt x="1487774" y="4144068"/>
                    <a:pt x="1493205" y="4145343"/>
                    <a:pt x="1500335" y="4145295"/>
                  </a:cubicBezTo>
                  <a:cubicBezTo>
                    <a:pt x="1642327" y="4144398"/>
                    <a:pt x="1784271" y="4143595"/>
                    <a:pt x="1926264" y="4143124"/>
                  </a:cubicBezTo>
                  <a:cubicBezTo>
                    <a:pt x="1933819" y="4143076"/>
                    <a:pt x="1937172" y="4140621"/>
                    <a:pt x="1940430" y="4134105"/>
                  </a:cubicBezTo>
                  <a:cubicBezTo>
                    <a:pt x="1950299" y="4114414"/>
                    <a:pt x="1970037" y="4105158"/>
                    <a:pt x="1989775" y="4109880"/>
                  </a:cubicBezTo>
                  <a:cubicBezTo>
                    <a:pt x="2011261" y="4115027"/>
                    <a:pt x="2024624" y="4130657"/>
                    <a:pt x="2025474" y="4151765"/>
                  </a:cubicBezTo>
                  <a:cubicBezTo>
                    <a:pt x="2026418" y="4172872"/>
                    <a:pt x="2013622" y="4191714"/>
                    <a:pt x="1994403" y="4197475"/>
                  </a:cubicBezTo>
                  <a:cubicBezTo>
                    <a:pt x="1974051" y="4203566"/>
                    <a:pt x="1953085" y="4195679"/>
                    <a:pt x="1941752" y="4177075"/>
                  </a:cubicBezTo>
                  <a:cubicBezTo>
                    <a:pt x="1938777" y="4172117"/>
                    <a:pt x="1936464" y="4168717"/>
                    <a:pt x="1929663" y="4168764"/>
                  </a:cubicBezTo>
                  <a:cubicBezTo>
                    <a:pt x="1784980" y="4169898"/>
                    <a:pt x="1640297" y="4170747"/>
                    <a:pt x="1495612" y="4171692"/>
                  </a:cubicBezTo>
                  <a:cubicBezTo>
                    <a:pt x="1488058" y="4170275"/>
                    <a:pt x="1480124" y="4172495"/>
                    <a:pt x="1472711" y="4169567"/>
                  </a:cubicBezTo>
                  <a:cubicBezTo>
                    <a:pt x="1455853" y="4145437"/>
                    <a:pt x="1434557" y="4125132"/>
                    <a:pt x="1415102" y="4103222"/>
                  </a:cubicBezTo>
                  <a:cubicBezTo>
                    <a:pt x="1355982" y="4036641"/>
                    <a:pt x="1296201" y="3970722"/>
                    <a:pt x="1236844" y="3904330"/>
                  </a:cubicBezTo>
                  <a:cubicBezTo>
                    <a:pt x="1232311" y="3899277"/>
                    <a:pt x="1227919" y="3896821"/>
                    <a:pt x="1220931" y="3896349"/>
                  </a:cubicBezTo>
                  <a:cubicBezTo>
                    <a:pt x="1187608" y="3894035"/>
                    <a:pt x="1154364" y="3890965"/>
                    <a:pt x="1121073" y="3888133"/>
                  </a:cubicBezTo>
                  <a:lnTo>
                    <a:pt x="1121127" y="3888056"/>
                  </a:lnTo>
                  <a:lnTo>
                    <a:pt x="1125627" y="3873011"/>
                  </a:lnTo>
                  <a:cubicBezTo>
                    <a:pt x="1128673" y="3869044"/>
                    <a:pt x="1133041" y="3865986"/>
                    <a:pt x="1138070" y="3863389"/>
                  </a:cubicBezTo>
                  <a:close/>
                  <a:moveTo>
                    <a:pt x="1147340" y="3817962"/>
                  </a:moveTo>
                  <a:lnTo>
                    <a:pt x="1151792" y="3825093"/>
                  </a:lnTo>
                  <a:lnTo>
                    <a:pt x="1169212" y="3827047"/>
                  </a:lnTo>
                  <a:lnTo>
                    <a:pt x="1151798" y="3825088"/>
                  </a:lnTo>
                  <a:close/>
                  <a:moveTo>
                    <a:pt x="1140147" y="3806440"/>
                  </a:moveTo>
                  <a:lnTo>
                    <a:pt x="1140206" y="3806536"/>
                  </a:lnTo>
                  <a:lnTo>
                    <a:pt x="1259510" y="3806631"/>
                  </a:lnTo>
                  <a:cubicBezTo>
                    <a:pt x="1266924" y="3806584"/>
                    <a:pt x="1271835" y="3808755"/>
                    <a:pt x="1276840" y="3814375"/>
                  </a:cubicBezTo>
                  <a:cubicBezTo>
                    <a:pt x="1349701" y="3896538"/>
                    <a:pt x="1423034" y="3978230"/>
                    <a:pt x="1495612" y="4060582"/>
                  </a:cubicBezTo>
                  <a:cubicBezTo>
                    <a:pt x="1506521" y="4072954"/>
                    <a:pt x="1517098" y="4078998"/>
                    <a:pt x="1534428" y="4078715"/>
                  </a:cubicBezTo>
                  <a:cubicBezTo>
                    <a:pt x="1604456" y="4077535"/>
                    <a:pt x="1674532" y="4078007"/>
                    <a:pt x="1744607" y="4078432"/>
                  </a:cubicBezTo>
                  <a:cubicBezTo>
                    <a:pt x="1754051" y="4078479"/>
                    <a:pt x="1761039" y="4076354"/>
                    <a:pt x="1766564" y="4068704"/>
                  </a:cubicBezTo>
                  <a:cubicBezTo>
                    <a:pt x="1769728" y="4064360"/>
                    <a:pt x="1774072" y="4060866"/>
                    <a:pt x="1777283" y="4056522"/>
                  </a:cubicBezTo>
                  <a:cubicBezTo>
                    <a:pt x="1786161" y="4044575"/>
                    <a:pt x="1796785" y="4037398"/>
                    <a:pt x="1812651" y="4039899"/>
                  </a:cubicBezTo>
                  <a:cubicBezTo>
                    <a:pt x="1820725" y="4041175"/>
                    <a:pt x="1826250" y="4038341"/>
                    <a:pt x="1830453" y="4029653"/>
                  </a:cubicBezTo>
                  <a:cubicBezTo>
                    <a:pt x="1839614" y="4010765"/>
                    <a:pt x="1860485" y="4002454"/>
                    <a:pt x="1880649" y="4007506"/>
                  </a:cubicBezTo>
                  <a:cubicBezTo>
                    <a:pt x="1900812" y="4012559"/>
                    <a:pt x="1914931" y="4029983"/>
                    <a:pt x="1915403" y="4050524"/>
                  </a:cubicBezTo>
                  <a:cubicBezTo>
                    <a:pt x="1915828" y="4069743"/>
                    <a:pt x="1901709" y="4089245"/>
                    <a:pt x="1883435" y="4094581"/>
                  </a:cubicBezTo>
                  <a:cubicBezTo>
                    <a:pt x="1862705" y="4100626"/>
                    <a:pt x="1842258" y="4092692"/>
                    <a:pt x="1830878" y="4074135"/>
                  </a:cubicBezTo>
                  <a:cubicBezTo>
                    <a:pt x="1824976" y="4064502"/>
                    <a:pt x="1810574" y="4062518"/>
                    <a:pt x="1801413" y="4070121"/>
                  </a:cubicBezTo>
                  <a:cubicBezTo>
                    <a:pt x="1800374" y="4070971"/>
                    <a:pt x="1799288" y="4071915"/>
                    <a:pt x="1798627" y="4073049"/>
                  </a:cubicBezTo>
                  <a:cubicBezTo>
                    <a:pt x="1781249" y="4102608"/>
                    <a:pt x="1754570" y="4106481"/>
                    <a:pt x="1722649" y="4105536"/>
                  </a:cubicBezTo>
                  <a:cubicBezTo>
                    <a:pt x="1652621" y="4103411"/>
                    <a:pt x="1582546" y="4104733"/>
                    <a:pt x="1512471" y="4105064"/>
                  </a:cubicBezTo>
                  <a:cubicBezTo>
                    <a:pt x="1503546" y="4105111"/>
                    <a:pt x="1497596" y="4102514"/>
                    <a:pt x="1491599" y="4095762"/>
                  </a:cubicBezTo>
                  <a:cubicBezTo>
                    <a:pt x="1414299" y="4008545"/>
                    <a:pt x="1336716" y="3921612"/>
                    <a:pt x="1259180" y="3834585"/>
                  </a:cubicBezTo>
                  <a:lnTo>
                    <a:pt x="1259178" y="3834583"/>
                  </a:lnTo>
                  <a:lnTo>
                    <a:pt x="1252723" y="3831196"/>
                  </a:lnTo>
                  <a:cubicBezTo>
                    <a:pt x="1250339" y="3831078"/>
                    <a:pt x="1247824" y="3831585"/>
                    <a:pt x="1245487" y="3831562"/>
                  </a:cubicBezTo>
                  <a:cubicBezTo>
                    <a:pt x="1215832" y="3831374"/>
                    <a:pt x="1186139" y="3830617"/>
                    <a:pt x="1156532" y="3831845"/>
                  </a:cubicBezTo>
                  <a:cubicBezTo>
                    <a:pt x="1142271" y="3832412"/>
                    <a:pt x="1137833" y="3827690"/>
                    <a:pt x="1139958" y="3814515"/>
                  </a:cubicBezTo>
                  <a:cubicBezTo>
                    <a:pt x="1140383" y="3811871"/>
                    <a:pt x="1140099" y="3809132"/>
                    <a:pt x="1140147" y="3806440"/>
                  </a:cubicBezTo>
                  <a:close/>
                  <a:moveTo>
                    <a:pt x="1245307" y="3765124"/>
                  </a:moveTo>
                  <a:lnTo>
                    <a:pt x="1248366" y="3765194"/>
                  </a:lnTo>
                  <a:lnTo>
                    <a:pt x="1256172" y="3768922"/>
                  </a:lnTo>
                  <a:lnTo>
                    <a:pt x="1248384" y="3765194"/>
                  </a:lnTo>
                  <a:close/>
                  <a:moveTo>
                    <a:pt x="1149740" y="3759315"/>
                  </a:moveTo>
                  <a:lnTo>
                    <a:pt x="1152039" y="3762844"/>
                  </a:lnTo>
                  <a:lnTo>
                    <a:pt x="1173743" y="3765108"/>
                  </a:lnTo>
                  <a:lnTo>
                    <a:pt x="1152040" y="3762827"/>
                  </a:lnTo>
                  <a:close/>
                  <a:moveTo>
                    <a:pt x="1205065" y="3674413"/>
                  </a:moveTo>
                  <a:cubicBezTo>
                    <a:pt x="1203129" y="3681544"/>
                    <a:pt x="1196943" y="3680316"/>
                    <a:pt x="1192031" y="3680505"/>
                  </a:cubicBezTo>
                  <a:cubicBezTo>
                    <a:pt x="1179149" y="3681071"/>
                    <a:pt x="1166211" y="3680976"/>
                    <a:pt x="1153320" y="3680599"/>
                  </a:cubicBezTo>
                  <a:cubicBezTo>
                    <a:pt x="1145293" y="3680363"/>
                    <a:pt x="1140052" y="3681544"/>
                    <a:pt x="1142838" y="3691554"/>
                  </a:cubicBezTo>
                  <a:cubicBezTo>
                    <a:pt x="1143829" y="3695095"/>
                    <a:pt x="1142459" y="3698590"/>
                    <a:pt x="1140052" y="3701517"/>
                  </a:cubicBezTo>
                  <a:cubicBezTo>
                    <a:pt x="1141374" y="3693254"/>
                    <a:pt x="1137028" y="3685793"/>
                    <a:pt x="1136509" y="3677483"/>
                  </a:cubicBezTo>
                  <a:cubicBezTo>
                    <a:pt x="1159459" y="3674130"/>
                    <a:pt x="1182550" y="3679844"/>
                    <a:pt x="1205065" y="3674413"/>
                  </a:cubicBezTo>
                  <a:close/>
                  <a:moveTo>
                    <a:pt x="405868" y="3577090"/>
                  </a:moveTo>
                  <a:cubicBezTo>
                    <a:pt x="401382" y="3576335"/>
                    <a:pt x="399635" y="3579263"/>
                    <a:pt x="399163" y="3583370"/>
                  </a:cubicBezTo>
                  <a:cubicBezTo>
                    <a:pt x="398643" y="3587668"/>
                    <a:pt x="400012" y="3590407"/>
                    <a:pt x="404688" y="3590549"/>
                  </a:cubicBezTo>
                  <a:cubicBezTo>
                    <a:pt x="408795" y="3590643"/>
                    <a:pt x="411204" y="3588424"/>
                    <a:pt x="412526" y="3584127"/>
                  </a:cubicBezTo>
                  <a:cubicBezTo>
                    <a:pt x="411677" y="3580774"/>
                    <a:pt x="409740" y="3577751"/>
                    <a:pt x="405868" y="3577090"/>
                  </a:cubicBezTo>
                  <a:close/>
                  <a:moveTo>
                    <a:pt x="2962472" y="3566844"/>
                  </a:moveTo>
                  <a:cubicBezTo>
                    <a:pt x="2959025" y="3566986"/>
                    <a:pt x="2955530" y="3569347"/>
                    <a:pt x="2955625" y="3573596"/>
                  </a:cubicBezTo>
                  <a:cubicBezTo>
                    <a:pt x="2955671" y="3578272"/>
                    <a:pt x="2958930" y="3580963"/>
                    <a:pt x="2963321" y="3580727"/>
                  </a:cubicBezTo>
                  <a:cubicBezTo>
                    <a:pt x="2967240" y="3580538"/>
                    <a:pt x="2969507" y="3577657"/>
                    <a:pt x="2969176" y="3573408"/>
                  </a:cubicBezTo>
                  <a:cubicBezTo>
                    <a:pt x="2969224" y="3568922"/>
                    <a:pt x="2966013" y="3566703"/>
                    <a:pt x="2962472" y="3566844"/>
                  </a:cubicBezTo>
                  <a:close/>
                  <a:moveTo>
                    <a:pt x="785850" y="3545784"/>
                  </a:moveTo>
                  <a:cubicBezTo>
                    <a:pt x="781883" y="3545265"/>
                    <a:pt x="778908" y="3547248"/>
                    <a:pt x="778625" y="3551781"/>
                  </a:cubicBezTo>
                  <a:cubicBezTo>
                    <a:pt x="778341" y="3556031"/>
                    <a:pt x="780655" y="3558344"/>
                    <a:pt x="784481" y="3559525"/>
                  </a:cubicBezTo>
                  <a:cubicBezTo>
                    <a:pt x="788636" y="3559195"/>
                    <a:pt x="791469" y="3556740"/>
                    <a:pt x="792131" y="3553056"/>
                  </a:cubicBezTo>
                  <a:cubicBezTo>
                    <a:pt x="792885" y="3548806"/>
                    <a:pt x="789579" y="3546303"/>
                    <a:pt x="785850" y="3545784"/>
                  </a:cubicBezTo>
                  <a:close/>
                  <a:moveTo>
                    <a:pt x="409439" y="3538329"/>
                  </a:moveTo>
                  <a:cubicBezTo>
                    <a:pt x="421085" y="3539798"/>
                    <a:pt x="432571" y="3546067"/>
                    <a:pt x="440576" y="3556172"/>
                  </a:cubicBezTo>
                  <a:cubicBezTo>
                    <a:pt x="456158" y="3575863"/>
                    <a:pt x="452617" y="3604667"/>
                    <a:pt x="432690" y="3619966"/>
                  </a:cubicBezTo>
                  <a:cubicBezTo>
                    <a:pt x="413093" y="3635077"/>
                    <a:pt x="382872" y="3631300"/>
                    <a:pt x="369130" y="3610853"/>
                  </a:cubicBezTo>
                  <a:cubicBezTo>
                    <a:pt x="363888" y="3603061"/>
                    <a:pt x="358600" y="3600039"/>
                    <a:pt x="349676" y="3601362"/>
                  </a:cubicBezTo>
                  <a:cubicBezTo>
                    <a:pt x="329653" y="3604337"/>
                    <a:pt x="309206" y="3601457"/>
                    <a:pt x="289279" y="3605612"/>
                  </a:cubicBezTo>
                  <a:cubicBezTo>
                    <a:pt x="287108" y="3605093"/>
                    <a:pt x="284935" y="3604054"/>
                    <a:pt x="282857" y="3604196"/>
                  </a:cubicBezTo>
                  <a:cubicBezTo>
                    <a:pt x="273697" y="3604762"/>
                    <a:pt x="265905" y="3602448"/>
                    <a:pt x="261466" y="3593854"/>
                  </a:cubicBezTo>
                  <a:cubicBezTo>
                    <a:pt x="256508" y="3584221"/>
                    <a:pt x="260286" y="3575863"/>
                    <a:pt x="266520" y="3568213"/>
                  </a:cubicBezTo>
                  <a:cubicBezTo>
                    <a:pt x="289988" y="3562972"/>
                    <a:pt x="313928" y="3563397"/>
                    <a:pt x="337729" y="3562972"/>
                  </a:cubicBezTo>
                  <a:cubicBezTo>
                    <a:pt x="352603" y="3562688"/>
                    <a:pt x="365258" y="3562027"/>
                    <a:pt x="377347" y="3549278"/>
                  </a:cubicBezTo>
                  <a:cubicBezTo>
                    <a:pt x="385988" y="3540188"/>
                    <a:pt x="397793" y="3536859"/>
                    <a:pt x="409439" y="3538329"/>
                  </a:cubicBezTo>
                  <a:close/>
                  <a:moveTo>
                    <a:pt x="886867" y="3499337"/>
                  </a:moveTo>
                  <a:cubicBezTo>
                    <a:pt x="892061" y="3499520"/>
                    <a:pt x="897692" y="3500311"/>
                    <a:pt x="902626" y="3500311"/>
                  </a:cubicBezTo>
                  <a:cubicBezTo>
                    <a:pt x="1011989" y="3500264"/>
                    <a:pt x="1121352" y="3500358"/>
                    <a:pt x="1230705" y="3500122"/>
                  </a:cubicBezTo>
                  <a:cubicBezTo>
                    <a:pt x="1239488" y="3500122"/>
                    <a:pt x="1244967" y="3502908"/>
                    <a:pt x="1251341" y="3509282"/>
                  </a:cubicBezTo>
                  <a:cubicBezTo>
                    <a:pt x="1275282" y="3533365"/>
                    <a:pt x="1287323" y="3560470"/>
                    <a:pt x="1282459" y="3595271"/>
                  </a:cubicBezTo>
                  <a:cubicBezTo>
                    <a:pt x="1280004" y="3613027"/>
                    <a:pt x="1281468" y="3631395"/>
                    <a:pt x="1282270" y="3649433"/>
                  </a:cubicBezTo>
                  <a:cubicBezTo>
                    <a:pt x="1282649" y="3658499"/>
                    <a:pt x="1278351" y="3662135"/>
                    <a:pt x="1271835" y="3667424"/>
                  </a:cubicBezTo>
                  <a:cubicBezTo>
                    <a:pt x="1232926" y="3699062"/>
                    <a:pt x="1188113" y="3706145"/>
                    <a:pt x="1140099" y="3701565"/>
                  </a:cubicBezTo>
                  <a:cubicBezTo>
                    <a:pt x="1142507" y="3698637"/>
                    <a:pt x="1143876" y="3695143"/>
                    <a:pt x="1142885" y="3691601"/>
                  </a:cubicBezTo>
                  <a:cubicBezTo>
                    <a:pt x="1140051" y="3681590"/>
                    <a:pt x="1145293" y="3680410"/>
                    <a:pt x="1153368" y="3680646"/>
                  </a:cubicBezTo>
                  <a:cubicBezTo>
                    <a:pt x="1166259" y="3681023"/>
                    <a:pt x="1179197" y="3681118"/>
                    <a:pt x="1192080" y="3680551"/>
                  </a:cubicBezTo>
                  <a:cubicBezTo>
                    <a:pt x="1196990" y="3680362"/>
                    <a:pt x="1203176" y="3681638"/>
                    <a:pt x="1205207" y="3674460"/>
                  </a:cubicBezTo>
                  <a:cubicBezTo>
                    <a:pt x="1220034" y="3666008"/>
                    <a:pt x="1234861" y="3657461"/>
                    <a:pt x="1249783" y="3649103"/>
                  </a:cubicBezTo>
                  <a:cubicBezTo>
                    <a:pt x="1254694" y="3646364"/>
                    <a:pt x="1256299" y="3642586"/>
                    <a:pt x="1256205" y="3636967"/>
                  </a:cubicBezTo>
                  <a:cubicBezTo>
                    <a:pt x="1255875" y="3613451"/>
                    <a:pt x="1256205" y="3589982"/>
                    <a:pt x="1256016" y="3566466"/>
                  </a:cubicBezTo>
                  <a:cubicBezTo>
                    <a:pt x="1255875" y="3550317"/>
                    <a:pt x="1232027" y="3526990"/>
                    <a:pt x="1216115" y="3526990"/>
                  </a:cubicBezTo>
                  <a:cubicBezTo>
                    <a:pt x="1115308" y="3526990"/>
                    <a:pt x="1014539" y="3527179"/>
                    <a:pt x="913771" y="3526754"/>
                  </a:cubicBezTo>
                  <a:cubicBezTo>
                    <a:pt x="902012" y="3526706"/>
                    <a:pt x="897384" y="3528879"/>
                    <a:pt x="897998" y="3541912"/>
                  </a:cubicBezTo>
                  <a:cubicBezTo>
                    <a:pt x="899131" y="3567081"/>
                    <a:pt x="898281" y="3567127"/>
                    <a:pt x="872783" y="3567127"/>
                  </a:cubicBezTo>
                  <a:cubicBezTo>
                    <a:pt x="867352" y="3567127"/>
                    <a:pt x="861923" y="3567269"/>
                    <a:pt x="856492" y="3567081"/>
                  </a:cubicBezTo>
                  <a:cubicBezTo>
                    <a:pt x="840862" y="3566466"/>
                    <a:pt x="828113" y="3566372"/>
                    <a:pt x="816780" y="3583135"/>
                  </a:cubicBezTo>
                  <a:cubicBezTo>
                    <a:pt x="802187" y="3604668"/>
                    <a:pt x="769227" y="3602307"/>
                    <a:pt x="751473" y="3582711"/>
                  </a:cubicBezTo>
                  <a:cubicBezTo>
                    <a:pt x="734710" y="3564200"/>
                    <a:pt x="736977" y="3532751"/>
                    <a:pt x="756195" y="3517310"/>
                  </a:cubicBezTo>
                  <a:cubicBezTo>
                    <a:pt x="777067" y="3500594"/>
                    <a:pt x="809555" y="3504324"/>
                    <a:pt x="822257" y="3527463"/>
                  </a:cubicBezTo>
                  <a:cubicBezTo>
                    <a:pt x="829151" y="3539976"/>
                    <a:pt x="837178" y="3541817"/>
                    <a:pt x="848842" y="3540732"/>
                  </a:cubicBezTo>
                  <a:cubicBezTo>
                    <a:pt x="852856" y="3540353"/>
                    <a:pt x="857011" y="3540211"/>
                    <a:pt x="861025" y="3540778"/>
                  </a:cubicBezTo>
                  <a:cubicBezTo>
                    <a:pt x="869525" y="3541959"/>
                    <a:pt x="871743" y="3538512"/>
                    <a:pt x="871602" y="3530248"/>
                  </a:cubicBezTo>
                  <a:cubicBezTo>
                    <a:pt x="871413" y="3520568"/>
                    <a:pt x="866927" y="3507252"/>
                    <a:pt x="873727" y="3502011"/>
                  </a:cubicBezTo>
                  <a:cubicBezTo>
                    <a:pt x="876914" y="3499579"/>
                    <a:pt x="881672" y="3499154"/>
                    <a:pt x="886867" y="3499337"/>
                  </a:cubicBezTo>
                  <a:close/>
                  <a:moveTo>
                    <a:pt x="2000496" y="3494974"/>
                  </a:moveTo>
                  <a:lnTo>
                    <a:pt x="2000496" y="3494995"/>
                  </a:lnTo>
                  <a:lnTo>
                    <a:pt x="2003322" y="3531990"/>
                  </a:lnTo>
                  <a:lnTo>
                    <a:pt x="2002290" y="3569091"/>
                  </a:lnTo>
                  <a:lnTo>
                    <a:pt x="2002290" y="3569110"/>
                  </a:lnTo>
                  <a:cubicBezTo>
                    <a:pt x="2002573" y="3544367"/>
                    <a:pt x="2005406" y="3519576"/>
                    <a:pt x="2000496" y="3494974"/>
                  </a:cubicBezTo>
                  <a:close/>
                  <a:moveTo>
                    <a:pt x="3001995" y="3456442"/>
                  </a:moveTo>
                  <a:cubicBezTo>
                    <a:pt x="2997698" y="3456395"/>
                    <a:pt x="2995384" y="3459039"/>
                    <a:pt x="2995620" y="3463384"/>
                  </a:cubicBezTo>
                  <a:cubicBezTo>
                    <a:pt x="2995856" y="3467634"/>
                    <a:pt x="2998453" y="3470278"/>
                    <a:pt x="3002514" y="3470041"/>
                  </a:cubicBezTo>
                  <a:cubicBezTo>
                    <a:pt x="3006434" y="3469806"/>
                    <a:pt x="3008795" y="3466879"/>
                    <a:pt x="3009409" y="3462723"/>
                  </a:cubicBezTo>
                  <a:cubicBezTo>
                    <a:pt x="3008747" y="3458567"/>
                    <a:pt x="3005914" y="3456490"/>
                    <a:pt x="3001995" y="3456442"/>
                  </a:cubicBezTo>
                  <a:close/>
                  <a:moveTo>
                    <a:pt x="674316" y="3450588"/>
                  </a:moveTo>
                  <a:cubicBezTo>
                    <a:pt x="669782" y="3451201"/>
                    <a:pt x="667563" y="3453326"/>
                    <a:pt x="667657" y="3457671"/>
                  </a:cubicBezTo>
                  <a:cubicBezTo>
                    <a:pt x="667752" y="3462015"/>
                    <a:pt x="670395" y="3464564"/>
                    <a:pt x="674126" y="3464423"/>
                  </a:cubicBezTo>
                  <a:cubicBezTo>
                    <a:pt x="678377" y="3464281"/>
                    <a:pt x="681681" y="3461496"/>
                    <a:pt x="681209" y="3456678"/>
                  </a:cubicBezTo>
                  <a:cubicBezTo>
                    <a:pt x="680784" y="3452665"/>
                    <a:pt x="677668" y="3450918"/>
                    <a:pt x="674316" y="3450588"/>
                  </a:cubicBezTo>
                  <a:close/>
                  <a:moveTo>
                    <a:pt x="563491" y="3437838"/>
                  </a:moveTo>
                  <a:cubicBezTo>
                    <a:pt x="573880" y="3437744"/>
                    <a:pt x="576100" y="3440625"/>
                    <a:pt x="576005" y="3450540"/>
                  </a:cubicBezTo>
                  <a:cubicBezTo>
                    <a:pt x="575486" y="3510180"/>
                    <a:pt x="575957" y="3569773"/>
                    <a:pt x="575533" y="3629412"/>
                  </a:cubicBezTo>
                  <a:cubicBezTo>
                    <a:pt x="575438" y="3638668"/>
                    <a:pt x="577563" y="3641690"/>
                    <a:pt x="587291" y="3641500"/>
                  </a:cubicBezTo>
                  <a:cubicBezTo>
                    <a:pt x="622943" y="3640887"/>
                    <a:pt x="658642" y="3641595"/>
                    <a:pt x="694340" y="3641029"/>
                  </a:cubicBezTo>
                  <a:cubicBezTo>
                    <a:pt x="703407" y="3640887"/>
                    <a:pt x="705768" y="3643626"/>
                    <a:pt x="705532" y="3652408"/>
                  </a:cubicBezTo>
                  <a:cubicBezTo>
                    <a:pt x="704918" y="3674508"/>
                    <a:pt x="705626" y="3696701"/>
                    <a:pt x="705154" y="3718800"/>
                  </a:cubicBezTo>
                  <a:cubicBezTo>
                    <a:pt x="704965" y="3726545"/>
                    <a:pt x="707515" y="3728480"/>
                    <a:pt x="715071" y="3728622"/>
                  </a:cubicBezTo>
                  <a:cubicBezTo>
                    <a:pt x="745528" y="3729142"/>
                    <a:pt x="745528" y="3729425"/>
                    <a:pt x="746426" y="3699865"/>
                  </a:cubicBezTo>
                  <a:cubicBezTo>
                    <a:pt x="747417" y="3666150"/>
                    <a:pt x="776316" y="3637204"/>
                    <a:pt x="811779" y="3636543"/>
                  </a:cubicBezTo>
                  <a:cubicBezTo>
                    <a:pt x="856024" y="3635740"/>
                    <a:pt x="900317" y="3636543"/>
                    <a:pt x="944563" y="3636684"/>
                  </a:cubicBezTo>
                  <a:lnTo>
                    <a:pt x="945680" y="3644559"/>
                  </a:lnTo>
                  <a:lnTo>
                    <a:pt x="945681" y="3644547"/>
                  </a:lnTo>
                  <a:cubicBezTo>
                    <a:pt x="946036" y="3641902"/>
                    <a:pt x="946024" y="3639258"/>
                    <a:pt x="944560" y="3636637"/>
                  </a:cubicBezTo>
                  <a:cubicBezTo>
                    <a:pt x="949754" y="3639140"/>
                    <a:pt x="949046" y="3644004"/>
                    <a:pt x="949046" y="3648395"/>
                  </a:cubicBezTo>
                  <a:cubicBezTo>
                    <a:pt x="948809" y="3730795"/>
                    <a:pt x="948809" y="3813241"/>
                    <a:pt x="949046" y="3895594"/>
                  </a:cubicBezTo>
                  <a:lnTo>
                    <a:pt x="947312" y="3904736"/>
                  </a:lnTo>
                  <a:lnTo>
                    <a:pt x="947349" y="3904944"/>
                  </a:lnTo>
                  <a:cubicBezTo>
                    <a:pt x="917553" y="3905227"/>
                    <a:pt x="887709" y="3905841"/>
                    <a:pt x="857913" y="3905558"/>
                  </a:cubicBezTo>
                  <a:cubicBezTo>
                    <a:pt x="848988" y="3905463"/>
                    <a:pt x="845872" y="3907919"/>
                    <a:pt x="846721" y="3916938"/>
                  </a:cubicBezTo>
                  <a:cubicBezTo>
                    <a:pt x="847524" y="3925437"/>
                    <a:pt x="847099" y="3934079"/>
                    <a:pt x="846911" y="3942673"/>
                  </a:cubicBezTo>
                  <a:cubicBezTo>
                    <a:pt x="846533" y="3957453"/>
                    <a:pt x="847242" y="3970155"/>
                    <a:pt x="859896" y="3982433"/>
                  </a:cubicBezTo>
                  <a:cubicBezTo>
                    <a:pt x="877651" y="3999668"/>
                    <a:pt x="871985" y="4030267"/>
                    <a:pt x="851774" y="4045613"/>
                  </a:cubicBezTo>
                  <a:cubicBezTo>
                    <a:pt x="832413" y="4060299"/>
                    <a:pt x="803373" y="4056427"/>
                    <a:pt x="788876" y="4037162"/>
                  </a:cubicBezTo>
                  <a:cubicBezTo>
                    <a:pt x="773576" y="4016856"/>
                    <a:pt x="776788" y="3987391"/>
                    <a:pt x="797423" y="3973650"/>
                  </a:cubicBezTo>
                  <a:cubicBezTo>
                    <a:pt x="805687" y="3968125"/>
                    <a:pt x="807860" y="3962364"/>
                    <a:pt x="807008" y="3953723"/>
                  </a:cubicBezTo>
                  <a:cubicBezTo>
                    <a:pt x="806678" y="3950134"/>
                    <a:pt x="806537" y="3946498"/>
                    <a:pt x="806820" y="3942909"/>
                  </a:cubicBezTo>
                  <a:cubicBezTo>
                    <a:pt x="808615" y="3921660"/>
                    <a:pt x="809749" y="3900978"/>
                    <a:pt x="780754" y="3897199"/>
                  </a:cubicBezTo>
                  <a:cubicBezTo>
                    <a:pt x="778346" y="3896869"/>
                    <a:pt x="775325" y="3895027"/>
                    <a:pt x="774002" y="3892950"/>
                  </a:cubicBezTo>
                  <a:cubicBezTo>
                    <a:pt x="762762" y="3875195"/>
                    <a:pt x="745150" y="3878028"/>
                    <a:pt x="728198" y="3878075"/>
                  </a:cubicBezTo>
                  <a:cubicBezTo>
                    <a:pt x="677577" y="3878169"/>
                    <a:pt x="626910" y="3877933"/>
                    <a:pt x="576288" y="3878311"/>
                  </a:cubicBezTo>
                  <a:cubicBezTo>
                    <a:pt x="567647" y="3878359"/>
                    <a:pt x="564342" y="3876469"/>
                    <a:pt x="564861" y="3867215"/>
                  </a:cubicBezTo>
                  <a:cubicBezTo>
                    <a:pt x="565664" y="3853237"/>
                    <a:pt x="564719" y="3839166"/>
                    <a:pt x="565239" y="3825188"/>
                  </a:cubicBezTo>
                  <a:cubicBezTo>
                    <a:pt x="565522" y="3817775"/>
                    <a:pt x="563585" y="3814989"/>
                    <a:pt x="555606" y="3815131"/>
                  </a:cubicBezTo>
                  <a:cubicBezTo>
                    <a:pt x="524439" y="3815696"/>
                    <a:pt x="493274" y="3815556"/>
                    <a:pt x="462062" y="3815696"/>
                  </a:cubicBezTo>
                  <a:cubicBezTo>
                    <a:pt x="435806" y="3814280"/>
                    <a:pt x="430848" y="3809416"/>
                    <a:pt x="432170" y="3786325"/>
                  </a:cubicBezTo>
                  <a:cubicBezTo>
                    <a:pt x="434154" y="3775087"/>
                    <a:pt x="443268" y="3773010"/>
                    <a:pt x="452192" y="3771262"/>
                  </a:cubicBezTo>
                  <a:cubicBezTo>
                    <a:pt x="461117" y="3769562"/>
                    <a:pt x="470231" y="3770318"/>
                    <a:pt x="479250" y="3770318"/>
                  </a:cubicBezTo>
                  <a:cubicBezTo>
                    <a:pt x="514949" y="3770271"/>
                    <a:pt x="550647" y="3770129"/>
                    <a:pt x="586346" y="3770365"/>
                  </a:cubicBezTo>
                  <a:cubicBezTo>
                    <a:pt x="606888" y="3770507"/>
                    <a:pt x="609437" y="3773340"/>
                    <a:pt x="609768" y="3794165"/>
                  </a:cubicBezTo>
                  <a:cubicBezTo>
                    <a:pt x="609910" y="3803656"/>
                    <a:pt x="609816" y="3813147"/>
                    <a:pt x="609910" y="3822639"/>
                  </a:cubicBezTo>
                  <a:cubicBezTo>
                    <a:pt x="610004" y="3830807"/>
                    <a:pt x="613309" y="3835246"/>
                    <a:pt x="621998" y="3835293"/>
                  </a:cubicBezTo>
                  <a:cubicBezTo>
                    <a:pt x="658169" y="3835435"/>
                    <a:pt x="694293" y="3835483"/>
                    <a:pt x="730464" y="3835246"/>
                  </a:cubicBezTo>
                  <a:cubicBezTo>
                    <a:pt x="738161" y="3835199"/>
                    <a:pt x="742128" y="3831799"/>
                    <a:pt x="742222" y="3823819"/>
                  </a:cubicBezTo>
                  <a:cubicBezTo>
                    <a:pt x="742365" y="3811164"/>
                    <a:pt x="742270" y="3798508"/>
                    <a:pt x="742270" y="3785854"/>
                  </a:cubicBezTo>
                  <a:cubicBezTo>
                    <a:pt x="742270" y="3777354"/>
                    <a:pt x="738209" y="3773624"/>
                    <a:pt x="729850" y="3773529"/>
                  </a:cubicBezTo>
                  <a:cubicBezTo>
                    <a:pt x="713560" y="3773293"/>
                    <a:pt x="697268" y="3773765"/>
                    <a:pt x="681025" y="3773293"/>
                  </a:cubicBezTo>
                  <a:cubicBezTo>
                    <a:pt x="664638" y="3772820"/>
                    <a:pt x="661474" y="3769610"/>
                    <a:pt x="661050" y="3752988"/>
                  </a:cubicBezTo>
                  <a:cubicBezTo>
                    <a:pt x="660625" y="3737641"/>
                    <a:pt x="660955" y="3722248"/>
                    <a:pt x="660907" y="3706901"/>
                  </a:cubicBezTo>
                  <a:cubicBezTo>
                    <a:pt x="660813" y="3684188"/>
                    <a:pt x="660625" y="3683952"/>
                    <a:pt x="638525" y="3683905"/>
                  </a:cubicBezTo>
                  <a:cubicBezTo>
                    <a:pt x="610523" y="3683811"/>
                    <a:pt x="582474" y="3684046"/>
                    <a:pt x="554472" y="3683811"/>
                  </a:cubicBezTo>
                  <a:cubicBezTo>
                    <a:pt x="534498" y="3683669"/>
                    <a:pt x="533271" y="3682205"/>
                    <a:pt x="533317" y="3661947"/>
                  </a:cubicBezTo>
                  <a:cubicBezTo>
                    <a:pt x="533413" y="3611374"/>
                    <a:pt x="533365" y="3560753"/>
                    <a:pt x="533365" y="3510133"/>
                  </a:cubicBezTo>
                  <a:cubicBezTo>
                    <a:pt x="533365" y="3483123"/>
                    <a:pt x="533317" y="3483123"/>
                    <a:pt x="506969" y="3483123"/>
                  </a:cubicBezTo>
                  <a:cubicBezTo>
                    <a:pt x="419751" y="3483123"/>
                    <a:pt x="332535" y="3483171"/>
                    <a:pt x="245318" y="3483075"/>
                  </a:cubicBezTo>
                  <a:cubicBezTo>
                    <a:pt x="237715" y="3483075"/>
                    <a:pt x="229876" y="3484209"/>
                    <a:pt x="222888" y="3479771"/>
                  </a:cubicBezTo>
                  <a:cubicBezTo>
                    <a:pt x="204282" y="3473490"/>
                    <a:pt x="200788" y="3464376"/>
                    <a:pt x="209901" y="3446008"/>
                  </a:cubicBezTo>
                  <a:cubicBezTo>
                    <a:pt x="215049" y="3441853"/>
                    <a:pt x="220809" y="3440530"/>
                    <a:pt x="227468" y="3440483"/>
                  </a:cubicBezTo>
                  <a:cubicBezTo>
                    <a:pt x="339476" y="3439774"/>
                    <a:pt x="451484" y="3439066"/>
                    <a:pt x="563491" y="3437838"/>
                  </a:cubicBezTo>
                  <a:close/>
                  <a:moveTo>
                    <a:pt x="662935" y="3413567"/>
                  </a:moveTo>
                  <a:cubicBezTo>
                    <a:pt x="683145" y="3408467"/>
                    <a:pt x="703970" y="3416494"/>
                    <a:pt x="713461" y="3435477"/>
                  </a:cubicBezTo>
                  <a:cubicBezTo>
                    <a:pt x="718041" y="3444590"/>
                    <a:pt x="724038" y="3444496"/>
                    <a:pt x="731783" y="3444496"/>
                  </a:cubicBezTo>
                  <a:cubicBezTo>
                    <a:pt x="903524" y="3444448"/>
                    <a:pt x="1075312" y="3444543"/>
                    <a:pt x="1247091" y="3444260"/>
                  </a:cubicBezTo>
                  <a:cubicBezTo>
                    <a:pt x="1257433" y="3444260"/>
                    <a:pt x="1264374" y="3446904"/>
                    <a:pt x="1271126" y="3455262"/>
                  </a:cubicBezTo>
                  <a:cubicBezTo>
                    <a:pt x="1291526" y="3480525"/>
                    <a:pt x="1313058" y="3504985"/>
                    <a:pt x="1334354" y="3529540"/>
                  </a:cubicBezTo>
                  <a:cubicBezTo>
                    <a:pt x="1339030" y="3534923"/>
                    <a:pt x="1341295" y="3540306"/>
                    <a:pt x="1341249" y="3547625"/>
                  </a:cubicBezTo>
                  <a:cubicBezTo>
                    <a:pt x="1340965" y="3598718"/>
                    <a:pt x="1340965" y="3649764"/>
                    <a:pt x="1341249" y="3700856"/>
                  </a:cubicBezTo>
                  <a:cubicBezTo>
                    <a:pt x="1341295" y="3708364"/>
                    <a:pt x="1339313" y="3713133"/>
                    <a:pt x="1332796" y="3717430"/>
                  </a:cubicBezTo>
                  <a:cubicBezTo>
                    <a:pt x="1307250" y="3734335"/>
                    <a:pt x="1282128" y="3751901"/>
                    <a:pt x="1256818" y="3769231"/>
                  </a:cubicBezTo>
                  <a:lnTo>
                    <a:pt x="1256817" y="3769231"/>
                  </a:lnTo>
                  <a:lnTo>
                    <a:pt x="1158184" y="3769325"/>
                  </a:lnTo>
                  <a:cubicBezTo>
                    <a:pt x="1140004" y="3769325"/>
                    <a:pt x="1140004" y="3769325"/>
                    <a:pt x="1140004" y="3751193"/>
                  </a:cubicBezTo>
                  <a:lnTo>
                    <a:pt x="1140051" y="3744515"/>
                  </a:lnTo>
                  <a:lnTo>
                    <a:pt x="1139910" y="3744299"/>
                  </a:lnTo>
                  <a:cubicBezTo>
                    <a:pt x="1172493" y="3744346"/>
                    <a:pt x="1205017" y="3744394"/>
                    <a:pt x="1237552" y="3744534"/>
                  </a:cubicBezTo>
                  <a:cubicBezTo>
                    <a:pt x="1242652" y="3744582"/>
                    <a:pt x="1247044" y="3743827"/>
                    <a:pt x="1251435" y="3740663"/>
                  </a:cubicBezTo>
                  <a:cubicBezTo>
                    <a:pt x="1269804" y="3727583"/>
                    <a:pt x="1288362" y="3714786"/>
                    <a:pt x="1307156" y="3702320"/>
                  </a:cubicBezTo>
                  <a:cubicBezTo>
                    <a:pt x="1312727" y="3698636"/>
                    <a:pt x="1314758" y="3694481"/>
                    <a:pt x="1314711" y="3687870"/>
                  </a:cubicBezTo>
                  <a:cubicBezTo>
                    <a:pt x="1314475" y="3644003"/>
                    <a:pt x="1314522" y="3600182"/>
                    <a:pt x="1314663" y="3556314"/>
                  </a:cubicBezTo>
                  <a:cubicBezTo>
                    <a:pt x="1314663" y="3550647"/>
                    <a:pt x="1313578" y="3545878"/>
                    <a:pt x="1309705" y="3541439"/>
                  </a:cubicBezTo>
                  <a:cubicBezTo>
                    <a:pt x="1291290" y="3520380"/>
                    <a:pt x="1272826" y="3499319"/>
                    <a:pt x="1254977" y="3477739"/>
                  </a:cubicBezTo>
                  <a:cubicBezTo>
                    <a:pt x="1250350" y="3472120"/>
                    <a:pt x="1245486" y="3470798"/>
                    <a:pt x="1238733" y="3470798"/>
                  </a:cubicBezTo>
                  <a:cubicBezTo>
                    <a:pt x="1068749" y="3470940"/>
                    <a:pt x="898802" y="3470940"/>
                    <a:pt x="728807" y="3470750"/>
                  </a:cubicBezTo>
                  <a:cubicBezTo>
                    <a:pt x="721347" y="3470703"/>
                    <a:pt x="717192" y="3472545"/>
                    <a:pt x="713272" y="3479628"/>
                  </a:cubicBezTo>
                  <a:cubicBezTo>
                    <a:pt x="702506" y="3499177"/>
                    <a:pt x="681587" y="3506685"/>
                    <a:pt x="659865" y="3500452"/>
                  </a:cubicBezTo>
                  <a:cubicBezTo>
                    <a:pt x="641072" y="3495069"/>
                    <a:pt x="629219" y="3479062"/>
                    <a:pt x="629314" y="3459181"/>
                  </a:cubicBezTo>
                  <a:cubicBezTo>
                    <a:pt x="629408" y="3438026"/>
                    <a:pt x="643857" y="3418383"/>
                    <a:pt x="662935" y="3413567"/>
                  </a:cubicBezTo>
                  <a:close/>
                  <a:moveTo>
                    <a:pt x="1022571" y="3355534"/>
                  </a:moveTo>
                  <a:cubicBezTo>
                    <a:pt x="1018936" y="3355628"/>
                    <a:pt x="1015488" y="3357989"/>
                    <a:pt x="1015582" y="3362097"/>
                  </a:cubicBezTo>
                  <a:cubicBezTo>
                    <a:pt x="1015630" y="3366583"/>
                    <a:pt x="1018794" y="3369558"/>
                    <a:pt x="1023279" y="3369369"/>
                  </a:cubicBezTo>
                  <a:cubicBezTo>
                    <a:pt x="1027246" y="3369180"/>
                    <a:pt x="1029324" y="3366253"/>
                    <a:pt x="1029229" y="3362097"/>
                  </a:cubicBezTo>
                  <a:cubicBezTo>
                    <a:pt x="1029276" y="3357611"/>
                    <a:pt x="1026350" y="3355392"/>
                    <a:pt x="1022571" y="3355534"/>
                  </a:cubicBezTo>
                  <a:close/>
                  <a:moveTo>
                    <a:pt x="769940" y="3324178"/>
                  </a:moveTo>
                  <a:cubicBezTo>
                    <a:pt x="765690" y="3323801"/>
                    <a:pt x="763093" y="3325972"/>
                    <a:pt x="762762" y="3330270"/>
                  </a:cubicBezTo>
                  <a:cubicBezTo>
                    <a:pt x="762480" y="3334425"/>
                    <a:pt x="764651" y="3336880"/>
                    <a:pt x="768666" y="3337589"/>
                  </a:cubicBezTo>
                  <a:cubicBezTo>
                    <a:pt x="773010" y="3337447"/>
                    <a:pt x="775701" y="3335370"/>
                    <a:pt x="776125" y="3331261"/>
                  </a:cubicBezTo>
                  <a:cubicBezTo>
                    <a:pt x="776598" y="3326965"/>
                    <a:pt x="774095" y="3324556"/>
                    <a:pt x="769940" y="3324178"/>
                  </a:cubicBezTo>
                  <a:close/>
                  <a:moveTo>
                    <a:pt x="2781710" y="3321674"/>
                  </a:moveTo>
                  <a:cubicBezTo>
                    <a:pt x="2777555" y="3320919"/>
                    <a:pt x="2774627" y="3323044"/>
                    <a:pt x="2773777" y="3327058"/>
                  </a:cubicBezTo>
                  <a:cubicBezTo>
                    <a:pt x="2772880" y="3331214"/>
                    <a:pt x="2774911" y="3334094"/>
                    <a:pt x="2779066" y="3334849"/>
                  </a:cubicBezTo>
                  <a:cubicBezTo>
                    <a:pt x="2783174" y="3335605"/>
                    <a:pt x="2786007" y="3333763"/>
                    <a:pt x="2787046" y="3329560"/>
                  </a:cubicBezTo>
                  <a:cubicBezTo>
                    <a:pt x="2787423" y="3325453"/>
                    <a:pt x="2785865" y="3322430"/>
                    <a:pt x="2781710" y="3321674"/>
                  </a:cubicBezTo>
                  <a:close/>
                  <a:moveTo>
                    <a:pt x="2590940" y="3321580"/>
                  </a:moveTo>
                  <a:cubicBezTo>
                    <a:pt x="2586689" y="3321297"/>
                    <a:pt x="2584092" y="3323611"/>
                    <a:pt x="2583715" y="3327766"/>
                  </a:cubicBezTo>
                  <a:cubicBezTo>
                    <a:pt x="2583290" y="3332016"/>
                    <a:pt x="2585603" y="3334566"/>
                    <a:pt x="2589853" y="3334897"/>
                  </a:cubicBezTo>
                  <a:cubicBezTo>
                    <a:pt x="2594103" y="3335274"/>
                    <a:pt x="2596511" y="3333007"/>
                    <a:pt x="2597220" y="3328333"/>
                  </a:cubicBezTo>
                  <a:cubicBezTo>
                    <a:pt x="2596889" y="3324791"/>
                    <a:pt x="2595330" y="3321864"/>
                    <a:pt x="2590940" y="3321580"/>
                  </a:cubicBezTo>
                  <a:close/>
                  <a:moveTo>
                    <a:pt x="2592084" y="3282895"/>
                  </a:moveTo>
                  <a:cubicBezTo>
                    <a:pt x="2603795" y="3283226"/>
                    <a:pt x="2615235" y="3288172"/>
                    <a:pt x="2623239" y="3297970"/>
                  </a:cubicBezTo>
                  <a:cubicBezTo>
                    <a:pt x="2630652" y="3307084"/>
                    <a:pt x="2638160" y="3308594"/>
                    <a:pt x="2648359" y="3308453"/>
                  </a:cubicBezTo>
                  <a:cubicBezTo>
                    <a:pt x="2675464" y="3308027"/>
                    <a:pt x="2702616" y="3308169"/>
                    <a:pt x="2729720" y="3308406"/>
                  </a:cubicBezTo>
                  <a:cubicBezTo>
                    <a:pt x="2735954" y="3308453"/>
                    <a:pt x="2740061" y="3307130"/>
                    <a:pt x="2744264" y="3301511"/>
                  </a:cubicBezTo>
                  <a:cubicBezTo>
                    <a:pt x="2760839" y="3279365"/>
                    <a:pt x="2791390" y="3276768"/>
                    <a:pt x="2810987" y="3294901"/>
                  </a:cubicBezTo>
                  <a:cubicBezTo>
                    <a:pt x="2830489" y="3313081"/>
                    <a:pt x="2830772" y="3342688"/>
                    <a:pt x="2811601" y="3361104"/>
                  </a:cubicBezTo>
                  <a:cubicBezTo>
                    <a:pt x="2792383" y="3379567"/>
                    <a:pt x="2761452" y="3377583"/>
                    <a:pt x="2744783" y="3355815"/>
                  </a:cubicBezTo>
                  <a:cubicBezTo>
                    <a:pt x="2740203" y="3349912"/>
                    <a:pt x="2736048" y="3348212"/>
                    <a:pt x="2729295" y="3348354"/>
                  </a:cubicBezTo>
                  <a:cubicBezTo>
                    <a:pt x="2714374" y="3348684"/>
                    <a:pt x="2699452" y="3348448"/>
                    <a:pt x="2684530" y="3348448"/>
                  </a:cubicBezTo>
                  <a:cubicBezTo>
                    <a:pt x="2675039" y="3348448"/>
                    <a:pt x="2665547" y="3348732"/>
                    <a:pt x="2656056" y="3348402"/>
                  </a:cubicBezTo>
                  <a:cubicBezTo>
                    <a:pt x="2642079" y="3347929"/>
                    <a:pt x="2630652" y="3348826"/>
                    <a:pt x="2619791" y="3361717"/>
                  </a:cubicBezTo>
                  <a:cubicBezTo>
                    <a:pt x="2604209" y="3380180"/>
                    <a:pt x="2574129" y="3377112"/>
                    <a:pt x="2557129" y="3358885"/>
                  </a:cubicBezTo>
                  <a:cubicBezTo>
                    <a:pt x="2540460" y="3341035"/>
                    <a:pt x="2541452" y="3312514"/>
                    <a:pt x="2559302" y="3295515"/>
                  </a:cubicBezTo>
                  <a:cubicBezTo>
                    <a:pt x="2568391" y="3286850"/>
                    <a:pt x="2580374" y="3282565"/>
                    <a:pt x="2592084" y="3282895"/>
                  </a:cubicBezTo>
                  <a:close/>
                  <a:moveTo>
                    <a:pt x="3144222" y="3277666"/>
                  </a:moveTo>
                  <a:cubicBezTo>
                    <a:pt x="3140162" y="3277949"/>
                    <a:pt x="3137281" y="3280358"/>
                    <a:pt x="3137659" y="3284465"/>
                  </a:cubicBezTo>
                  <a:cubicBezTo>
                    <a:pt x="3138036" y="3288244"/>
                    <a:pt x="3140870" y="3291171"/>
                    <a:pt x="3144884" y="3291077"/>
                  </a:cubicBezTo>
                  <a:cubicBezTo>
                    <a:pt x="3149040" y="3290982"/>
                    <a:pt x="3150881" y="3287865"/>
                    <a:pt x="3151259" y="3283899"/>
                  </a:cubicBezTo>
                  <a:cubicBezTo>
                    <a:pt x="3150881" y="3279555"/>
                    <a:pt x="3148520" y="3277336"/>
                    <a:pt x="3144222" y="3277666"/>
                  </a:cubicBezTo>
                  <a:close/>
                  <a:moveTo>
                    <a:pt x="3683246" y="3276627"/>
                  </a:moveTo>
                  <a:cubicBezTo>
                    <a:pt x="3679421" y="3277288"/>
                    <a:pt x="3676587" y="3278894"/>
                    <a:pt x="3676493" y="3283332"/>
                  </a:cubicBezTo>
                  <a:cubicBezTo>
                    <a:pt x="3676445" y="3287441"/>
                    <a:pt x="3678476" y="3290463"/>
                    <a:pt x="3682443" y="3290651"/>
                  </a:cubicBezTo>
                  <a:cubicBezTo>
                    <a:pt x="3686881" y="3290887"/>
                    <a:pt x="3690045" y="3287913"/>
                    <a:pt x="3690187" y="3283426"/>
                  </a:cubicBezTo>
                  <a:cubicBezTo>
                    <a:pt x="3690281" y="3279319"/>
                    <a:pt x="3686739" y="3277713"/>
                    <a:pt x="3683246" y="3276627"/>
                  </a:cubicBezTo>
                  <a:close/>
                  <a:moveTo>
                    <a:pt x="3687165" y="3238803"/>
                  </a:moveTo>
                  <a:cubicBezTo>
                    <a:pt x="3707564" y="3240739"/>
                    <a:pt x="3721022" y="3252262"/>
                    <a:pt x="3726689" y="3272330"/>
                  </a:cubicBezTo>
                  <a:cubicBezTo>
                    <a:pt x="3727066" y="3273605"/>
                    <a:pt x="3728057" y="3274691"/>
                    <a:pt x="3728766" y="3275824"/>
                  </a:cubicBezTo>
                  <a:cubicBezTo>
                    <a:pt x="3727113" y="3306707"/>
                    <a:pt x="3712805" y="3323234"/>
                    <a:pt x="3682017" y="3329892"/>
                  </a:cubicBezTo>
                  <a:cubicBezTo>
                    <a:pt x="3667380" y="3327342"/>
                    <a:pt x="3653874" y="3322525"/>
                    <a:pt x="3645657" y="3309115"/>
                  </a:cubicBezTo>
                  <a:cubicBezTo>
                    <a:pt x="3643061" y="3304913"/>
                    <a:pt x="3639991" y="3305856"/>
                    <a:pt x="3636497" y="3305856"/>
                  </a:cubicBezTo>
                  <a:cubicBezTo>
                    <a:pt x="3487752" y="3305998"/>
                    <a:pt x="3339008" y="3306281"/>
                    <a:pt x="3190262" y="3305951"/>
                  </a:cubicBezTo>
                  <a:cubicBezTo>
                    <a:pt x="3182660" y="3305904"/>
                    <a:pt x="3181621" y="3311051"/>
                    <a:pt x="3178316" y="3314451"/>
                  </a:cubicBezTo>
                  <a:cubicBezTo>
                    <a:pt x="3164717" y="3328523"/>
                    <a:pt x="3146584" y="3333575"/>
                    <a:pt x="3128876" y="3326586"/>
                  </a:cubicBezTo>
                  <a:cubicBezTo>
                    <a:pt x="3110838" y="3319503"/>
                    <a:pt x="3100969" y="3305620"/>
                    <a:pt x="3099269" y="3286449"/>
                  </a:cubicBezTo>
                  <a:cubicBezTo>
                    <a:pt x="3097758" y="3269166"/>
                    <a:pt x="3108713" y="3251175"/>
                    <a:pt x="3124532" y="3243383"/>
                  </a:cubicBezTo>
                  <a:cubicBezTo>
                    <a:pt x="3144129" y="3233703"/>
                    <a:pt x="3169155" y="3239418"/>
                    <a:pt x="3181008" y="3257928"/>
                  </a:cubicBezTo>
                  <a:cubicBezTo>
                    <a:pt x="3185966" y="3265625"/>
                    <a:pt x="3191207" y="3267230"/>
                    <a:pt x="3199471" y="3267230"/>
                  </a:cubicBezTo>
                  <a:cubicBezTo>
                    <a:pt x="3342785" y="3266994"/>
                    <a:pt x="3486147" y="3266994"/>
                    <a:pt x="3629461" y="3266947"/>
                  </a:cubicBezTo>
                  <a:cubicBezTo>
                    <a:pt x="3635081" y="3266947"/>
                    <a:pt x="3640464" y="3268080"/>
                    <a:pt x="3644241" y="3261044"/>
                  </a:cubicBezTo>
                  <a:cubicBezTo>
                    <a:pt x="3653307" y="3244234"/>
                    <a:pt x="3668607" y="3237009"/>
                    <a:pt x="3687165" y="3238803"/>
                  </a:cubicBezTo>
                  <a:close/>
                  <a:moveTo>
                    <a:pt x="620299" y="3221380"/>
                  </a:moveTo>
                  <a:cubicBezTo>
                    <a:pt x="615341" y="3220152"/>
                    <a:pt x="612507" y="3223504"/>
                    <a:pt x="611799" y="3227660"/>
                  </a:cubicBezTo>
                  <a:cubicBezTo>
                    <a:pt x="611091" y="3231579"/>
                    <a:pt x="613641" y="3234318"/>
                    <a:pt x="617844" y="3234790"/>
                  </a:cubicBezTo>
                  <a:cubicBezTo>
                    <a:pt x="621999" y="3235263"/>
                    <a:pt x="624643" y="3233421"/>
                    <a:pt x="625871" y="3228510"/>
                  </a:cubicBezTo>
                  <a:cubicBezTo>
                    <a:pt x="625871" y="3225346"/>
                    <a:pt x="624124" y="3222324"/>
                    <a:pt x="620299" y="3221380"/>
                  </a:cubicBezTo>
                  <a:close/>
                  <a:moveTo>
                    <a:pt x="1173673" y="3218169"/>
                  </a:moveTo>
                  <a:cubicBezTo>
                    <a:pt x="1169281" y="3217932"/>
                    <a:pt x="1166590" y="3220199"/>
                    <a:pt x="1166590" y="3224401"/>
                  </a:cubicBezTo>
                  <a:cubicBezTo>
                    <a:pt x="1166542" y="3228274"/>
                    <a:pt x="1168432" y="3231532"/>
                    <a:pt x="1172918" y="3231626"/>
                  </a:cubicBezTo>
                  <a:cubicBezTo>
                    <a:pt x="1177167" y="3231768"/>
                    <a:pt x="1179198" y="3228840"/>
                    <a:pt x="1180425" y="3225110"/>
                  </a:cubicBezTo>
                  <a:cubicBezTo>
                    <a:pt x="1179811" y="3221191"/>
                    <a:pt x="1178064" y="3218405"/>
                    <a:pt x="1173673" y="3218169"/>
                  </a:cubicBezTo>
                  <a:close/>
                  <a:moveTo>
                    <a:pt x="890024" y="3189080"/>
                  </a:moveTo>
                  <a:cubicBezTo>
                    <a:pt x="886151" y="3189175"/>
                    <a:pt x="883460" y="3192386"/>
                    <a:pt x="883365" y="3196116"/>
                  </a:cubicBezTo>
                  <a:cubicBezTo>
                    <a:pt x="883272" y="3199988"/>
                    <a:pt x="885869" y="3202491"/>
                    <a:pt x="890118" y="3202680"/>
                  </a:cubicBezTo>
                  <a:cubicBezTo>
                    <a:pt x="894226" y="3202728"/>
                    <a:pt x="897248" y="3200697"/>
                    <a:pt x="897390" y="3196683"/>
                  </a:cubicBezTo>
                  <a:cubicBezTo>
                    <a:pt x="897532" y="3192244"/>
                    <a:pt x="894556" y="3188986"/>
                    <a:pt x="890024" y="3189080"/>
                  </a:cubicBezTo>
                  <a:close/>
                  <a:moveTo>
                    <a:pt x="3755115" y="3157772"/>
                  </a:moveTo>
                  <a:cubicBezTo>
                    <a:pt x="3751102" y="3158056"/>
                    <a:pt x="3748457" y="3160842"/>
                    <a:pt x="3748977" y="3164855"/>
                  </a:cubicBezTo>
                  <a:cubicBezTo>
                    <a:pt x="3749448" y="3168491"/>
                    <a:pt x="3752045" y="3171089"/>
                    <a:pt x="3756012" y="3171655"/>
                  </a:cubicBezTo>
                  <a:cubicBezTo>
                    <a:pt x="3759885" y="3170711"/>
                    <a:pt x="3762907" y="3168255"/>
                    <a:pt x="3763001" y="3164572"/>
                  </a:cubicBezTo>
                  <a:cubicBezTo>
                    <a:pt x="3763143" y="3159945"/>
                    <a:pt x="3759648" y="3157442"/>
                    <a:pt x="3755115" y="3157772"/>
                  </a:cubicBezTo>
                  <a:close/>
                  <a:moveTo>
                    <a:pt x="286306" y="3062765"/>
                  </a:moveTo>
                  <a:cubicBezTo>
                    <a:pt x="282481" y="3062624"/>
                    <a:pt x="279789" y="3064891"/>
                    <a:pt x="279694" y="3069329"/>
                  </a:cubicBezTo>
                  <a:cubicBezTo>
                    <a:pt x="279600" y="3073626"/>
                    <a:pt x="282056" y="3075609"/>
                    <a:pt x="286352" y="3076837"/>
                  </a:cubicBezTo>
                  <a:cubicBezTo>
                    <a:pt x="289422" y="3076034"/>
                    <a:pt x="292680" y="3074476"/>
                    <a:pt x="293199" y="3070510"/>
                  </a:cubicBezTo>
                  <a:cubicBezTo>
                    <a:pt x="293861" y="3065598"/>
                    <a:pt x="290603" y="3062954"/>
                    <a:pt x="286306" y="3062765"/>
                  </a:cubicBezTo>
                  <a:close/>
                  <a:moveTo>
                    <a:pt x="295678" y="3025172"/>
                  </a:moveTo>
                  <a:cubicBezTo>
                    <a:pt x="304320" y="3026901"/>
                    <a:pt x="312347" y="3031127"/>
                    <a:pt x="318085" y="3037833"/>
                  </a:cubicBezTo>
                  <a:cubicBezTo>
                    <a:pt x="324837" y="3045719"/>
                    <a:pt x="331826" y="3047513"/>
                    <a:pt x="341364" y="3047419"/>
                  </a:cubicBezTo>
                  <a:cubicBezTo>
                    <a:pt x="389295" y="3047041"/>
                    <a:pt x="437224" y="3047513"/>
                    <a:pt x="485153" y="3046994"/>
                  </a:cubicBezTo>
                  <a:cubicBezTo>
                    <a:pt x="494880" y="3046899"/>
                    <a:pt x="496958" y="3049827"/>
                    <a:pt x="496910" y="3059130"/>
                  </a:cubicBezTo>
                  <a:cubicBezTo>
                    <a:pt x="496486" y="3129205"/>
                    <a:pt x="496486" y="3199280"/>
                    <a:pt x="496910" y="3269355"/>
                  </a:cubicBezTo>
                  <a:cubicBezTo>
                    <a:pt x="496958" y="3279224"/>
                    <a:pt x="493794" y="3281113"/>
                    <a:pt x="484681" y="3281065"/>
                  </a:cubicBezTo>
                  <a:cubicBezTo>
                    <a:pt x="394678" y="3280736"/>
                    <a:pt x="304675" y="3280736"/>
                    <a:pt x="214766" y="3281065"/>
                  </a:cubicBezTo>
                  <a:cubicBezTo>
                    <a:pt x="205983" y="3281113"/>
                    <a:pt x="198899" y="3278941"/>
                    <a:pt x="192808" y="3272897"/>
                  </a:cubicBezTo>
                  <a:cubicBezTo>
                    <a:pt x="186858" y="3260525"/>
                    <a:pt x="191345" y="3250703"/>
                    <a:pt x="200128" y="3241825"/>
                  </a:cubicBezTo>
                  <a:cubicBezTo>
                    <a:pt x="282387" y="3241873"/>
                    <a:pt x="364645" y="3241825"/>
                    <a:pt x="446904" y="3242156"/>
                  </a:cubicBezTo>
                  <a:cubicBezTo>
                    <a:pt x="454978" y="3242203"/>
                    <a:pt x="456679" y="3239370"/>
                    <a:pt x="456631" y="3232004"/>
                  </a:cubicBezTo>
                  <a:cubicBezTo>
                    <a:pt x="456348" y="3186814"/>
                    <a:pt x="456254" y="3141576"/>
                    <a:pt x="456679" y="3096387"/>
                  </a:cubicBezTo>
                  <a:cubicBezTo>
                    <a:pt x="456773" y="3087604"/>
                    <a:pt x="453703" y="3085951"/>
                    <a:pt x="445723" y="3086044"/>
                  </a:cubicBezTo>
                  <a:cubicBezTo>
                    <a:pt x="410024" y="3086423"/>
                    <a:pt x="374278" y="3086328"/>
                    <a:pt x="338579" y="3086092"/>
                  </a:cubicBezTo>
                  <a:cubicBezTo>
                    <a:pt x="332110" y="3086044"/>
                    <a:pt x="327765" y="3087225"/>
                    <a:pt x="324507" y="3093601"/>
                  </a:cubicBezTo>
                  <a:cubicBezTo>
                    <a:pt x="319124" y="3104177"/>
                    <a:pt x="308688" y="3109183"/>
                    <a:pt x="298583" y="3114330"/>
                  </a:cubicBezTo>
                  <a:cubicBezTo>
                    <a:pt x="284275" y="3116550"/>
                    <a:pt x="270912" y="3112347"/>
                    <a:pt x="257595" y="3108097"/>
                  </a:cubicBezTo>
                  <a:cubicBezTo>
                    <a:pt x="250748" y="3095442"/>
                    <a:pt x="240077" y="3084770"/>
                    <a:pt x="241256" y="3068337"/>
                  </a:cubicBezTo>
                  <a:cubicBezTo>
                    <a:pt x="242579" y="3049780"/>
                    <a:pt x="252259" y="3034433"/>
                    <a:pt x="269589" y="3027492"/>
                  </a:cubicBezTo>
                  <a:cubicBezTo>
                    <a:pt x="277782" y="3024210"/>
                    <a:pt x="287038" y="3023442"/>
                    <a:pt x="295678" y="3025172"/>
                  </a:cubicBezTo>
                  <a:close/>
                  <a:moveTo>
                    <a:pt x="2404798" y="2988487"/>
                  </a:moveTo>
                  <a:cubicBezTo>
                    <a:pt x="2400783" y="2988676"/>
                    <a:pt x="2398516" y="2991509"/>
                    <a:pt x="2398564" y="2995664"/>
                  </a:cubicBezTo>
                  <a:cubicBezTo>
                    <a:pt x="2398658" y="3000150"/>
                    <a:pt x="2401303" y="3001945"/>
                    <a:pt x="2405505" y="3001992"/>
                  </a:cubicBezTo>
                  <a:cubicBezTo>
                    <a:pt x="2409236" y="3001095"/>
                    <a:pt x="2412588" y="2999301"/>
                    <a:pt x="2412069" y="2995004"/>
                  </a:cubicBezTo>
                  <a:cubicBezTo>
                    <a:pt x="2411597" y="2991273"/>
                    <a:pt x="2408811" y="2988298"/>
                    <a:pt x="2404798" y="2988487"/>
                  </a:cubicBezTo>
                  <a:close/>
                  <a:moveTo>
                    <a:pt x="2668948" y="2982349"/>
                  </a:moveTo>
                  <a:cubicBezTo>
                    <a:pt x="2665075" y="2982963"/>
                    <a:pt x="2662337" y="2985136"/>
                    <a:pt x="2662526" y="2989338"/>
                  </a:cubicBezTo>
                  <a:cubicBezTo>
                    <a:pt x="2662714" y="2993399"/>
                    <a:pt x="2665264" y="2995854"/>
                    <a:pt x="2669515" y="2995807"/>
                  </a:cubicBezTo>
                  <a:cubicBezTo>
                    <a:pt x="2673906" y="2995760"/>
                    <a:pt x="2676031" y="2992974"/>
                    <a:pt x="2675937" y="2988913"/>
                  </a:cubicBezTo>
                  <a:cubicBezTo>
                    <a:pt x="2675841" y="2984804"/>
                    <a:pt x="2673434" y="2982397"/>
                    <a:pt x="2668948" y="2982349"/>
                  </a:cubicBezTo>
                  <a:close/>
                  <a:moveTo>
                    <a:pt x="520002" y="2954867"/>
                  </a:moveTo>
                  <a:cubicBezTo>
                    <a:pt x="529067" y="2954820"/>
                    <a:pt x="534876" y="2957747"/>
                    <a:pt x="540778" y="2964264"/>
                  </a:cubicBezTo>
                  <a:cubicBezTo>
                    <a:pt x="572606" y="2999443"/>
                    <a:pt x="604716" y="3034386"/>
                    <a:pt x="637062" y="3069141"/>
                  </a:cubicBezTo>
                  <a:cubicBezTo>
                    <a:pt x="641831" y="3074241"/>
                    <a:pt x="643342" y="3079340"/>
                    <a:pt x="643295" y="3086046"/>
                  </a:cubicBezTo>
                  <a:cubicBezTo>
                    <a:pt x="643012" y="3116787"/>
                    <a:pt x="643295" y="3147526"/>
                    <a:pt x="643059" y="3178267"/>
                  </a:cubicBezTo>
                  <a:cubicBezTo>
                    <a:pt x="643012" y="3185350"/>
                    <a:pt x="644334" y="3190545"/>
                    <a:pt x="650001" y="3195928"/>
                  </a:cubicBezTo>
                  <a:cubicBezTo>
                    <a:pt x="669456" y="3214297"/>
                    <a:pt x="668653" y="3244755"/>
                    <a:pt x="649150" y="3261943"/>
                  </a:cubicBezTo>
                  <a:cubicBezTo>
                    <a:pt x="630168" y="3278706"/>
                    <a:pt x="599190" y="3276345"/>
                    <a:pt x="583750" y="3256937"/>
                  </a:cubicBezTo>
                  <a:cubicBezTo>
                    <a:pt x="566751" y="3235640"/>
                    <a:pt x="570953" y="3205986"/>
                    <a:pt x="594092" y="3190781"/>
                  </a:cubicBezTo>
                  <a:cubicBezTo>
                    <a:pt x="601174" y="3186153"/>
                    <a:pt x="603299" y="3181479"/>
                    <a:pt x="603111" y="3173451"/>
                  </a:cubicBezTo>
                  <a:cubicBezTo>
                    <a:pt x="602591" y="3149038"/>
                    <a:pt x="602685" y="3124625"/>
                    <a:pt x="603063" y="3100212"/>
                  </a:cubicBezTo>
                  <a:cubicBezTo>
                    <a:pt x="603205" y="3093412"/>
                    <a:pt x="601221" y="3088407"/>
                    <a:pt x="596547" y="3083401"/>
                  </a:cubicBezTo>
                  <a:cubicBezTo>
                    <a:pt x="570906" y="3056014"/>
                    <a:pt x="545548" y="3028389"/>
                    <a:pt x="520238" y="3000671"/>
                  </a:cubicBezTo>
                  <a:cubicBezTo>
                    <a:pt x="516365" y="2996421"/>
                    <a:pt x="512540" y="2993918"/>
                    <a:pt x="506449" y="2994060"/>
                  </a:cubicBezTo>
                  <a:cubicBezTo>
                    <a:pt x="364031" y="2994202"/>
                    <a:pt x="221565" y="2994154"/>
                    <a:pt x="79149" y="2994248"/>
                  </a:cubicBezTo>
                  <a:cubicBezTo>
                    <a:pt x="77024" y="2994248"/>
                    <a:pt x="74852" y="2995241"/>
                    <a:pt x="72727" y="2995760"/>
                  </a:cubicBezTo>
                  <a:cubicBezTo>
                    <a:pt x="70129" y="2995145"/>
                    <a:pt x="67579" y="2993918"/>
                    <a:pt x="65029" y="2994013"/>
                  </a:cubicBezTo>
                  <a:cubicBezTo>
                    <a:pt x="55491" y="2994248"/>
                    <a:pt x="47417" y="2992171"/>
                    <a:pt x="42931" y="2982633"/>
                  </a:cubicBezTo>
                  <a:cubicBezTo>
                    <a:pt x="38067" y="2972338"/>
                    <a:pt x="43072" y="2964783"/>
                    <a:pt x="49730" y="2957605"/>
                  </a:cubicBezTo>
                  <a:cubicBezTo>
                    <a:pt x="55161" y="2954772"/>
                    <a:pt x="61062" y="2955056"/>
                    <a:pt x="66918" y="2955056"/>
                  </a:cubicBezTo>
                  <a:cubicBezTo>
                    <a:pt x="217929" y="2955102"/>
                    <a:pt x="368989" y="2955150"/>
                    <a:pt x="520002" y="2954867"/>
                  </a:cubicBezTo>
                  <a:close/>
                  <a:moveTo>
                    <a:pt x="2401486" y="2950020"/>
                  </a:moveTo>
                  <a:cubicBezTo>
                    <a:pt x="2413710" y="2949105"/>
                    <a:pt x="2426377" y="2953261"/>
                    <a:pt x="2436152" y="2962516"/>
                  </a:cubicBezTo>
                  <a:cubicBezTo>
                    <a:pt x="2455937" y="2981168"/>
                    <a:pt x="2455276" y="3011342"/>
                    <a:pt x="2434735" y="3029616"/>
                  </a:cubicBezTo>
                  <a:cubicBezTo>
                    <a:pt x="2415611" y="3046615"/>
                    <a:pt x="2384634" y="3043499"/>
                    <a:pt x="2369051" y="3022250"/>
                  </a:cubicBezTo>
                  <a:cubicBezTo>
                    <a:pt x="2364613" y="3016253"/>
                    <a:pt x="2360174" y="3014789"/>
                    <a:pt x="2353327" y="3014789"/>
                  </a:cubicBezTo>
                  <a:cubicBezTo>
                    <a:pt x="2251566" y="3014977"/>
                    <a:pt x="2149853" y="3015025"/>
                    <a:pt x="2048094" y="3014694"/>
                  </a:cubicBezTo>
                  <a:cubicBezTo>
                    <a:pt x="2039782" y="3014647"/>
                    <a:pt x="2035250" y="3017103"/>
                    <a:pt x="2031095" y="3024233"/>
                  </a:cubicBezTo>
                  <a:cubicBezTo>
                    <a:pt x="2007106" y="3065551"/>
                    <a:pt x="1982410" y="3106397"/>
                    <a:pt x="1958469" y="3147715"/>
                  </a:cubicBezTo>
                  <a:cubicBezTo>
                    <a:pt x="1954077" y="3155270"/>
                    <a:pt x="1949403" y="3158245"/>
                    <a:pt x="1940430" y="3158198"/>
                  </a:cubicBezTo>
                  <a:cubicBezTo>
                    <a:pt x="1880272" y="3157772"/>
                    <a:pt x="1820160" y="3158245"/>
                    <a:pt x="1760002" y="3157772"/>
                  </a:cubicBezTo>
                  <a:cubicBezTo>
                    <a:pt x="1748243" y="3157678"/>
                    <a:pt x="1745788" y="3159992"/>
                    <a:pt x="1751549" y="3170852"/>
                  </a:cubicBezTo>
                  <a:cubicBezTo>
                    <a:pt x="1756696" y="3180580"/>
                    <a:pt x="1757215" y="3195785"/>
                    <a:pt x="1764770" y="3200460"/>
                  </a:cubicBezTo>
                  <a:cubicBezTo>
                    <a:pt x="1773365" y="3205749"/>
                    <a:pt x="1787531" y="3202208"/>
                    <a:pt x="1799241" y="3202208"/>
                  </a:cubicBezTo>
                  <a:cubicBezTo>
                    <a:pt x="1853073" y="3202302"/>
                    <a:pt x="1906904" y="3201971"/>
                    <a:pt x="1960688" y="3202490"/>
                  </a:cubicBezTo>
                  <a:cubicBezTo>
                    <a:pt x="1969849" y="3202585"/>
                    <a:pt x="1974524" y="3200083"/>
                    <a:pt x="1977499" y="3191394"/>
                  </a:cubicBezTo>
                  <a:cubicBezTo>
                    <a:pt x="1981560" y="3179495"/>
                    <a:pt x="1987652" y="3168303"/>
                    <a:pt x="1991429" y="3156308"/>
                  </a:cubicBezTo>
                  <a:cubicBezTo>
                    <a:pt x="1994357" y="3146912"/>
                    <a:pt x="1999409" y="3144645"/>
                    <a:pt x="2008853" y="3144645"/>
                  </a:cubicBezTo>
                  <a:cubicBezTo>
                    <a:pt x="2157597" y="3144976"/>
                    <a:pt x="2306390" y="3144881"/>
                    <a:pt x="2455134" y="3144881"/>
                  </a:cubicBezTo>
                  <a:cubicBezTo>
                    <a:pt x="2870249" y="3144881"/>
                    <a:pt x="3285318" y="3144881"/>
                    <a:pt x="3700434" y="3145023"/>
                  </a:cubicBezTo>
                  <a:cubicBezTo>
                    <a:pt x="3709500" y="3145023"/>
                    <a:pt x="3715545" y="3143418"/>
                    <a:pt x="3721683" y="3135201"/>
                  </a:cubicBezTo>
                  <a:cubicBezTo>
                    <a:pt x="3736699" y="3115085"/>
                    <a:pt x="3763568" y="3114329"/>
                    <a:pt x="3787980" y="3131471"/>
                  </a:cubicBezTo>
                  <a:cubicBezTo>
                    <a:pt x="3810835" y="3164148"/>
                    <a:pt x="3803752" y="3192574"/>
                    <a:pt x="3768809" y="3208110"/>
                  </a:cubicBezTo>
                  <a:cubicBezTo>
                    <a:pt x="3754737" y="3216610"/>
                    <a:pt x="3738116" y="3215004"/>
                    <a:pt x="3723571" y="3200366"/>
                  </a:cubicBezTo>
                  <a:cubicBezTo>
                    <a:pt x="3712853" y="3189552"/>
                    <a:pt x="3701331" y="3187144"/>
                    <a:pt x="3687117" y="3187144"/>
                  </a:cubicBezTo>
                  <a:cubicBezTo>
                    <a:pt x="3142193" y="3187380"/>
                    <a:pt x="2597221" y="3187333"/>
                    <a:pt x="2052296" y="3187333"/>
                  </a:cubicBezTo>
                  <a:cubicBezTo>
                    <a:pt x="2047763" y="3187333"/>
                    <a:pt x="2043277" y="3187475"/>
                    <a:pt x="2038744" y="3187427"/>
                  </a:cubicBezTo>
                  <a:cubicBezTo>
                    <a:pt x="2030008" y="3187333"/>
                    <a:pt x="2024342" y="3191300"/>
                    <a:pt x="2020989" y="3199374"/>
                  </a:cubicBezTo>
                  <a:cubicBezTo>
                    <a:pt x="2017164" y="3208582"/>
                    <a:pt x="2012867" y="3217648"/>
                    <a:pt x="2009940" y="3227092"/>
                  </a:cubicBezTo>
                  <a:cubicBezTo>
                    <a:pt x="2005312" y="3241872"/>
                    <a:pt x="1996151" y="3247397"/>
                    <a:pt x="1980663" y="3247255"/>
                  </a:cubicBezTo>
                  <a:cubicBezTo>
                    <a:pt x="1921401" y="3246689"/>
                    <a:pt x="1862187" y="3247019"/>
                    <a:pt x="1802924" y="3247019"/>
                  </a:cubicBezTo>
                  <a:cubicBezTo>
                    <a:pt x="1798391" y="3247019"/>
                    <a:pt x="1793905" y="3247209"/>
                    <a:pt x="1789373" y="3247019"/>
                  </a:cubicBezTo>
                  <a:cubicBezTo>
                    <a:pt x="1780636" y="3246689"/>
                    <a:pt x="1775868" y="3249616"/>
                    <a:pt x="1776150" y="3259438"/>
                  </a:cubicBezTo>
                  <a:cubicBezTo>
                    <a:pt x="1776434" y="3268694"/>
                    <a:pt x="1779267" y="3273983"/>
                    <a:pt x="1789467" y="3273793"/>
                  </a:cubicBezTo>
                  <a:cubicBezTo>
                    <a:pt x="1841457" y="3272755"/>
                    <a:pt x="1893447" y="3276107"/>
                    <a:pt x="1945389" y="3271810"/>
                  </a:cubicBezTo>
                  <a:cubicBezTo>
                    <a:pt x="1965269" y="3270158"/>
                    <a:pt x="1985195" y="3271197"/>
                    <a:pt x="2005076" y="3271149"/>
                  </a:cubicBezTo>
                  <a:cubicBezTo>
                    <a:pt x="2050313" y="3271007"/>
                    <a:pt x="2095503" y="3271338"/>
                    <a:pt x="2140740" y="3271055"/>
                  </a:cubicBezTo>
                  <a:cubicBezTo>
                    <a:pt x="2184089" y="3270771"/>
                    <a:pt x="2227390" y="3267277"/>
                    <a:pt x="2270833" y="3268127"/>
                  </a:cubicBezTo>
                  <a:cubicBezTo>
                    <a:pt x="2285377" y="3268410"/>
                    <a:pt x="2296143" y="3272377"/>
                    <a:pt x="2306437" y="3283332"/>
                  </a:cubicBezTo>
                  <a:cubicBezTo>
                    <a:pt x="2350447" y="3330080"/>
                    <a:pt x="2393464" y="3377726"/>
                    <a:pt x="2437615" y="3424285"/>
                  </a:cubicBezTo>
                  <a:cubicBezTo>
                    <a:pt x="2443707" y="3430707"/>
                    <a:pt x="2450176" y="3434248"/>
                    <a:pt x="2458912" y="3433871"/>
                  </a:cubicBezTo>
                  <a:cubicBezTo>
                    <a:pt x="2460234" y="3433823"/>
                    <a:pt x="2461604" y="3433919"/>
                    <a:pt x="2462973" y="3433919"/>
                  </a:cubicBezTo>
                  <a:cubicBezTo>
                    <a:pt x="2590469" y="3433304"/>
                    <a:pt x="2717916" y="3438263"/>
                    <a:pt x="2845412" y="3436941"/>
                  </a:cubicBezTo>
                  <a:cubicBezTo>
                    <a:pt x="2876105" y="3436609"/>
                    <a:pt x="2906751" y="3439963"/>
                    <a:pt x="2937540" y="3439538"/>
                  </a:cubicBezTo>
                  <a:cubicBezTo>
                    <a:pt x="2949439" y="3439348"/>
                    <a:pt x="2958789" y="3436751"/>
                    <a:pt x="2967855" y="3428016"/>
                  </a:cubicBezTo>
                  <a:cubicBezTo>
                    <a:pt x="2989151" y="3407570"/>
                    <a:pt x="3023811" y="3410638"/>
                    <a:pt x="3037693" y="3432832"/>
                  </a:cubicBezTo>
                  <a:cubicBezTo>
                    <a:pt x="3054316" y="3467540"/>
                    <a:pt x="3050537" y="3483075"/>
                    <a:pt x="3019939" y="3505930"/>
                  </a:cubicBezTo>
                  <a:cubicBezTo>
                    <a:pt x="3005112" y="3515893"/>
                    <a:pt x="2984807" y="3514429"/>
                    <a:pt x="2969555" y="3498799"/>
                  </a:cubicBezTo>
                  <a:cubicBezTo>
                    <a:pt x="2958411" y="3487371"/>
                    <a:pt x="2946417" y="3485152"/>
                    <a:pt x="2931873" y="3485389"/>
                  </a:cubicBezTo>
                  <a:cubicBezTo>
                    <a:pt x="2898441" y="3485955"/>
                    <a:pt x="2864961" y="3486333"/>
                    <a:pt x="2831529" y="3485436"/>
                  </a:cubicBezTo>
                  <a:cubicBezTo>
                    <a:pt x="2702286" y="3481988"/>
                    <a:pt x="2573044" y="3483075"/>
                    <a:pt x="2443801" y="3482980"/>
                  </a:cubicBezTo>
                  <a:cubicBezTo>
                    <a:pt x="2432138" y="3482980"/>
                    <a:pt x="2423544" y="3479155"/>
                    <a:pt x="2415375" y="3470514"/>
                  </a:cubicBezTo>
                  <a:cubicBezTo>
                    <a:pt x="2370279" y="3423011"/>
                    <a:pt x="2326505" y="3374232"/>
                    <a:pt x="2281410" y="3326728"/>
                  </a:cubicBezTo>
                  <a:cubicBezTo>
                    <a:pt x="2275272" y="3320259"/>
                    <a:pt x="2268660" y="3317378"/>
                    <a:pt x="2259972" y="3317378"/>
                  </a:cubicBezTo>
                  <a:cubicBezTo>
                    <a:pt x="2198018" y="3317425"/>
                    <a:pt x="2136018" y="3315206"/>
                    <a:pt x="2074206" y="3318039"/>
                  </a:cubicBezTo>
                  <a:cubicBezTo>
                    <a:pt x="2006398" y="3321156"/>
                    <a:pt x="1938684" y="3319408"/>
                    <a:pt x="1870922" y="3319786"/>
                  </a:cubicBezTo>
                  <a:cubicBezTo>
                    <a:pt x="1841503" y="3319975"/>
                    <a:pt x="1812274" y="3323753"/>
                    <a:pt x="1782903" y="3322903"/>
                  </a:cubicBezTo>
                  <a:cubicBezTo>
                    <a:pt x="1774592" y="3322667"/>
                    <a:pt x="1769067" y="3326019"/>
                    <a:pt x="1766990" y="3334425"/>
                  </a:cubicBezTo>
                  <a:cubicBezTo>
                    <a:pt x="1766328" y="3337022"/>
                    <a:pt x="1765385" y="3339572"/>
                    <a:pt x="1764534" y="3342169"/>
                  </a:cubicBezTo>
                  <a:cubicBezTo>
                    <a:pt x="1756648" y="3366015"/>
                    <a:pt x="1752682" y="3366346"/>
                    <a:pt x="1782714" y="3366346"/>
                  </a:cubicBezTo>
                  <a:cubicBezTo>
                    <a:pt x="1923337" y="3366251"/>
                    <a:pt x="2063912" y="3366534"/>
                    <a:pt x="2204488" y="3366015"/>
                  </a:cubicBezTo>
                  <a:cubicBezTo>
                    <a:pt x="2222431" y="3365968"/>
                    <a:pt x="2234615" y="3372059"/>
                    <a:pt x="2246467" y="3385423"/>
                  </a:cubicBezTo>
                  <a:cubicBezTo>
                    <a:pt x="2276169" y="3418856"/>
                    <a:pt x="2307051" y="3451201"/>
                    <a:pt x="2337885" y="3483594"/>
                  </a:cubicBezTo>
                  <a:cubicBezTo>
                    <a:pt x="2354082" y="3500594"/>
                    <a:pt x="2369241" y="3518538"/>
                    <a:pt x="2385956" y="3535112"/>
                  </a:cubicBezTo>
                  <a:cubicBezTo>
                    <a:pt x="2395354" y="3544461"/>
                    <a:pt x="2405364" y="3548286"/>
                    <a:pt x="2418491" y="3548286"/>
                  </a:cubicBezTo>
                  <a:cubicBezTo>
                    <a:pt x="2578946" y="3548003"/>
                    <a:pt x="2739449" y="3548003"/>
                    <a:pt x="2899904" y="3548240"/>
                  </a:cubicBezTo>
                  <a:cubicBezTo>
                    <a:pt x="2912323" y="3548240"/>
                    <a:pt x="2922240" y="3545170"/>
                    <a:pt x="2931778" y="3536670"/>
                  </a:cubicBezTo>
                  <a:cubicBezTo>
                    <a:pt x="2949439" y="3520899"/>
                    <a:pt x="2974229" y="3521134"/>
                    <a:pt x="2992882" y="3535584"/>
                  </a:cubicBezTo>
                  <a:cubicBezTo>
                    <a:pt x="2998407" y="3539881"/>
                    <a:pt x="3002751" y="3544839"/>
                    <a:pt x="3003365" y="3552205"/>
                  </a:cubicBezTo>
                  <a:cubicBezTo>
                    <a:pt x="3012809" y="3588471"/>
                    <a:pt x="3005631" y="3603015"/>
                    <a:pt x="2971065" y="3618267"/>
                  </a:cubicBezTo>
                  <a:cubicBezTo>
                    <a:pt x="2969555" y="3618929"/>
                    <a:pt x="2968563" y="3620676"/>
                    <a:pt x="2967288" y="3621903"/>
                  </a:cubicBezTo>
                  <a:cubicBezTo>
                    <a:pt x="2951469" y="3625303"/>
                    <a:pt x="2938247" y="3619589"/>
                    <a:pt x="2928519" y="3607926"/>
                  </a:cubicBezTo>
                  <a:cubicBezTo>
                    <a:pt x="2919029" y="3596593"/>
                    <a:pt x="2907932" y="3593948"/>
                    <a:pt x="2893955" y="3593996"/>
                  </a:cubicBezTo>
                  <a:cubicBezTo>
                    <a:pt x="2730241" y="3594326"/>
                    <a:pt x="2566575" y="3593996"/>
                    <a:pt x="2402861" y="3594515"/>
                  </a:cubicBezTo>
                  <a:cubicBezTo>
                    <a:pt x="2384728" y="3594563"/>
                    <a:pt x="2370893" y="3589793"/>
                    <a:pt x="2358616" y="3576241"/>
                  </a:cubicBezTo>
                  <a:cubicBezTo>
                    <a:pt x="2314370" y="3527321"/>
                    <a:pt x="2268189" y="3480147"/>
                    <a:pt x="2224179" y="3430990"/>
                  </a:cubicBezTo>
                  <a:cubicBezTo>
                    <a:pt x="2214405" y="3420082"/>
                    <a:pt x="2203921" y="3414841"/>
                    <a:pt x="2188953" y="3414889"/>
                  </a:cubicBezTo>
                  <a:cubicBezTo>
                    <a:pt x="2042002" y="3415266"/>
                    <a:pt x="1895005" y="3415219"/>
                    <a:pt x="1748055" y="3414889"/>
                  </a:cubicBezTo>
                  <a:cubicBezTo>
                    <a:pt x="1735022" y="3414841"/>
                    <a:pt x="1725294" y="3418383"/>
                    <a:pt x="1718163" y="3429338"/>
                  </a:cubicBezTo>
                  <a:cubicBezTo>
                    <a:pt x="1713064" y="3437129"/>
                    <a:pt x="1705745" y="3443315"/>
                    <a:pt x="1699606" y="3450682"/>
                  </a:cubicBezTo>
                  <a:cubicBezTo>
                    <a:pt x="1704612" y="3454459"/>
                    <a:pt x="1709239" y="3452948"/>
                    <a:pt x="1713489" y="3452948"/>
                  </a:cubicBezTo>
                  <a:cubicBezTo>
                    <a:pt x="1768218" y="3453090"/>
                    <a:pt x="1822993" y="3454601"/>
                    <a:pt x="1877627" y="3452571"/>
                  </a:cubicBezTo>
                  <a:cubicBezTo>
                    <a:pt x="1925084" y="3450823"/>
                    <a:pt x="1972493" y="3450492"/>
                    <a:pt x="2019950" y="3450398"/>
                  </a:cubicBezTo>
                  <a:cubicBezTo>
                    <a:pt x="2042663" y="3450352"/>
                    <a:pt x="2044788" y="3452571"/>
                    <a:pt x="2044835" y="3475142"/>
                  </a:cubicBezTo>
                  <a:cubicBezTo>
                    <a:pt x="2044930" y="3507252"/>
                    <a:pt x="2044930" y="3539361"/>
                    <a:pt x="2044788" y="3571472"/>
                  </a:cubicBezTo>
                  <a:lnTo>
                    <a:pt x="2041836" y="3589793"/>
                  </a:lnTo>
                  <a:lnTo>
                    <a:pt x="2041953" y="3589793"/>
                  </a:lnTo>
                  <a:cubicBezTo>
                    <a:pt x="2041670" y="3590172"/>
                    <a:pt x="2041481" y="3590550"/>
                    <a:pt x="2041198" y="3590927"/>
                  </a:cubicBezTo>
                  <a:cubicBezTo>
                    <a:pt x="2027598" y="3595224"/>
                    <a:pt x="2014140" y="3597727"/>
                    <a:pt x="2001297" y="3588708"/>
                  </a:cubicBezTo>
                  <a:lnTo>
                    <a:pt x="2000938" y="3587856"/>
                  </a:lnTo>
                  <a:lnTo>
                    <a:pt x="2000826" y="3587952"/>
                  </a:lnTo>
                  <a:lnTo>
                    <a:pt x="2000812" y="3587824"/>
                  </a:lnTo>
                  <a:lnTo>
                    <a:pt x="1988170" y="3589416"/>
                  </a:lnTo>
                  <a:cubicBezTo>
                    <a:pt x="1942130" y="3589510"/>
                    <a:pt x="1896090" y="3589180"/>
                    <a:pt x="1850050" y="3589605"/>
                  </a:cubicBezTo>
                  <a:cubicBezTo>
                    <a:pt x="1804293" y="3590029"/>
                    <a:pt x="1766989" y="3619873"/>
                    <a:pt x="1755750" y="3664165"/>
                  </a:cubicBezTo>
                  <a:cubicBezTo>
                    <a:pt x="1750225" y="3685982"/>
                    <a:pt x="1753531" y="3708128"/>
                    <a:pt x="1753012" y="3730086"/>
                  </a:cubicBezTo>
                  <a:cubicBezTo>
                    <a:pt x="1753012" y="3730132"/>
                    <a:pt x="1753012" y="3730180"/>
                    <a:pt x="1753012" y="3730228"/>
                  </a:cubicBezTo>
                  <a:cubicBezTo>
                    <a:pt x="1733557" y="3723427"/>
                    <a:pt x="1713488" y="3726874"/>
                    <a:pt x="1693798" y="3727583"/>
                  </a:cubicBezTo>
                  <a:cubicBezTo>
                    <a:pt x="1636944" y="3729660"/>
                    <a:pt x="1580138" y="3731927"/>
                    <a:pt x="1523236" y="3732116"/>
                  </a:cubicBezTo>
                  <a:cubicBezTo>
                    <a:pt x="1509590" y="3732163"/>
                    <a:pt x="1507985" y="3730274"/>
                    <a:pt x="1507937" y="3716014"/>
                  </a:cubicBezTo>
                  <a:cubicBezTo>
                    <a:pt x="1507749" y="3655950"/>
                    <a:pt x="1508032" y="3595838"/>
                    <a:pt x="1507701" y="3535773"/>
                  </a:cubicBezTo>
                  <a:lnTo>
                    <a:pt x="1510515" y="3526251"/>
                  </a:lnTo>
                  <a:lnTo>
                    <a:pt x="1510447" y="3526270"/>
                  </a:lnTo>
                  <a:cubicBezTo>
                    <a:pt x="1508434" y="3528147"/>
                    <a:pt x="1507584" y="3531169"/>
                    <a:pt x="1507608" y="3535914"/>
                  </a:cubicBezTo>
                  <a:cubicBezTo>
                    <a:pt x="1507938" y="3595979"/>
                    <a:pt x="1507655" y="3656091"/>
                    <a:pt x="1507843" y="3716155"/>
                  </a:cubicBezTo>
                  <a:cubicBezTo>
                    <a:pt x="1507843" y="3730416"/>
                    <a:pt x="1509449" y="3732305"/>
                    <a:pt x="1523143" y="3732257"/>
                  </a:cubicBezTo>
                  <a:cubicBezTo>
                    <a:pt x="1580044" y="3732069"/>
                    <a:pt x="1636850" y="3729802"/>
                    <a:pt x="1693704" y="3727725"/>
                  </a:cubicBezTo>
                  <a:cubicBezTo>
                    <a:pt x="1713395" y="3726969"/>
                    <a:pt x="1733463" y="3723569"/>
                    <a:pt x="1752919" y="3730369"/>
                  </a:cubicBezTo>
                  <a:cubicBezTo>
                    <a:pt x="1753438" y="3750201"/>
                    <a:pt x="1753485" y="3750201"/>
                    <a:pt x="1773553" y="3750201"/>
                  </a:cubicBezTo>
                  <a:cubicBezTo>
                    <a:pt x="1940478" y="3750201"/>
                    <a:pt x="2107450" y="3750013"/>
                    <a:pt x="2274421" y="3750484"/>
                  </a:cubicBezTo>
                  <a:cubicBezTo>
                    <a:pt x="2281056" y="3750508"/>
                    <a:pt x="2285601" y="3749564"/>
                    <a:pt x="2288216" y="3747008"/>
                  </a:cubicBezTo>
                  <a:lnTo>
                    <a:pt x="2288231" y="3746916"/>
                  </a:lnTo>
                  <a:lnTo>
                    <a:pt x="2274469" y="3750389"/>
                  </a:lnTo>
                  <a:cubicBezTo>
                    <a:pt x="2107544" y="3749964"/>
                    <a:pt x="1940572" y="3750106"/>
                    <a:pt x="1773601" y="3750106"/>
                  </a:cubicBezTo>
                  <a:cubicBezTo>
                    <a:pt x="1753579" y="3750106"/>
                    <a:pt x="1753532" y="3750106"/>
                    <a:pt x="1752965" y="3730274"/>
                  </a:cubicBezTo>
                  <a:cubicBezTo>
                    <a:pt x="1753343" y="3730416"/>
                    <a:pt x="1753673" y="3730462"/>
                    <a:pt x="1754004" y="3730604"/>
                  </a:cubicBezTo>
                  <a:cubicBezTo>
                    <a:pt x="1757262" y="3744629"/>
                    <a:pt x="1767319" y="3745951"/>
                    <a:pt x="1779692" y="3745951"/>
                  </a:cubicBezTo>
                  <a:cubicBezTo>
                    <a:pt x="1940194" y="3745667"/>
                    <a:pt x="2100697" y="3745621"/>
                    <a:pt x="2261200" y="3746045"/>
                  </a:cubicBezTo>
                  <a:cubicBezTo>
                    <a:pt x="2275791" y="3746093"/>
                    <a:pt x="2287076" y="3744676"/>
                    <a:pt x="2289768" y="3727819"/>
                  </a:cubicBezTo>
                  <a:cubicBezTo>
                    <a:pt x="2290004" y="3727629"/>
                    <a:pt x="2290239" y="3727488"/>
                    <a:pt x="2290476" y="3727346"/>
                  </a:cubicBezTo>
                  <a:lnTo>
                    <a:pt x="2290476" y="3727433"/>
                  </a:lnTo>
                  <a:lnTo>
                    <a:pt x="2307901" y="3724183"/>
                  </a:lnTo>
                  <a:cubicBezTo>
                    <a:pt x="2436010" y="3724088"/>
                    <a:pt x="2564072" y="3724042"/>
                    <a:pt x="2692181" y="3724183"/>
                  </a:cubicBezTo>
                  <a:cubicBezTo>
                    <a:pt x="2711589" y="3724183"/>
                    <a:pt x="2713194" y="3725930"/>
                    <a:pt x="2720041" y="3749493"/>
                  </a:cubicBezTo>
                  <a:cubicBezTo>
                    <a:pt x="2717161" y="3750909"/>
                    <a:pt x="2709748" y="3747462"/>
                    <a:pt x="2713336" y="3755821"/>
                  </a:cubicBezTo>
                  <a:cubicBezTo>
                    <a:pt x="2715744" y="3762337"/>
                    <a:pt x="2715367" y="3769184"/>
                    <a:pt x="2715367" y="3775936"/>
                  </a:cubicBezTo>
                  <a:cubicBezTo>
                    <a:pt x="2715367" y="3866364"/>
                    <a:pt x="2715319" y="3956744"/>
                    <a:pt x="2715367" y="4047124"/>
                  </a:cubicBezTo>
                  <a:cubicBezTo>
                    <a:pt x="2715367" y="4068704"/>
                    <a:pt x="2715461" y="4068704"/>
                    <a:pt x="2737419" y="4068751"/>
                  </a:cubicBezTo>
                  <a:cubicBezTo>
                    <a:pt x="2760510" y="4068751"/>
                    <a:pt x="2783553" y="4068657"/>
                    <a:pt x="2806596" y="4068799"/>
                  </a:cubicBezTo>
                  <a:cubicBezTo>
                    <a:pt x="2812830" y="4068845"/>
                    <a:pt x="2819346" y="4068090"/>
                    <a:pt x="2824729" y="4072576"/>
                  </a:cubicBezTo>
                  <a:cubicBezTo>
                    <a:pt x="2840217" y="4075362"/>
                    <a:pt x="2847867" y="4083153"/>
                    <a:pt x="2846545" y="4094816"/>
                  </a:cubicBezTo>
                  <a:cubicBezTo>
                    <a:pt x="2845270" y="4106102"/>
                    <a:pt x="2837573" y="4111202"/>
                    <a:pt x="2821565" y="4111769"/>
                  </a:cubicBezTo>
                  <a:cubicBezTo>
                    <a:pt x="2817599" y="4111911"/>
                    <a:pt x="2813680" y="4112902"/>
                    <a:pt x="2809713" y="4113469"/>
                  </a:cubicBezTo>
                  <a:cubicBezTo>
                    <a:pt x="2805227" y="4110211"/>
                    <a:pt x="2800080" y="4111721"/>
                    <a:pt x="2795264" y="4111675"/>
                  </a:cubicBezTo>
                  <a:cubicBezTo>
                    <a:pt x="2757771" y="4111297"/>
                    <a:pt x="2720231" y="4110824"/>
                    <a:pt x="2682690" y="4111250"/>
                  </a:cubicBezTo>
                  <a:cubicBezTo>
                    <a:pt x="2673010" y="4111344"/>
                    <a:pt x="2670885" y="4108463"/>
                    <a:pt x="2670979" y="4099114"/>
                  </a:cubicBezTo>
                  <a:cubicBezTo>
                    <a:pt x="2671924" y="3993293"/>
                    <a:pt x="2672207" y="3887471"/>
                    <a:pt x="2673198" y="3781697"/>
                  </a:cubicBezTo>
                  <a:cubicBezTo>
                    <a:pt x="2673293" y="3770978"/>
                    <a:pt x="2670508" y="3768287"/>
                    <a:pt x="2659929" y="3768334"/>
                  </a:cubicBezTo>
                  <a:cubicBezTo>
                    <a:pt x="2540556" y="3768711"/>
                    <a:pt x="2421136" y="3768665"/>
                    <a:pt x="2301762" y="3768334"/>
                  </a:cubicBezTo>
                  <a:cubicBezTo>
                    <a:pt x="2291893" y="3768287"/>
                    <a:pt x="2288351" y="3770365"/>
                    <a:pt x="2288823" y="3780895"/>
                  </a:cubicBezTo>
                  <a:cubicBezTo>
                    <a:pt x="2289532" y="3797517"/>
                    <a:pt x="2290571" y="3814374"/>
                    <a:pt x="2286462" y="3830807"/>
                  </a:cubicBezTo>
                  <a:cubicBezTo>
                    <a:pt x="2275224" y="3875478"/>
                    <a:pt x="2238297" y="3905038"/>
                    <a:pt x="2192163" y="3905462"/>
                  </a:cubicBezTo>
                  <a:cubicBezTo>
                    <a:pt x="2141495" y="3905935"/>
                    <a:pt x="2090828" y="3905887"/>
                    <a:pt x="2040208" y="3905368"/>
                  </a:cubicBezTo>
                  <a:cubicBezTo>
                    <a:pt x="2029819" y="3905274"/>
                    <a:pt x="2026231" y="3907540"/>
                    <a:pt x="2026467" y="3918637"/>
                  </a:cubicBezTo>
                  <a:cubicBezTo>
                    <a:pt x="2027222" y="3952494"/>
                    <a:pt x="2027033" y="3986445"/>
                    <a:pt x="2026513" y="4020350"/>
                  </a:cubicBezTo>
                  <a:cubicBezTo>
                    <a:pt x="2026373" y="4029417"/>
                    <a:pt x="2029016" y="4031683"/>
                    <a:pt x="2037941" y="4031588"/>
                  </a:cubicBezTo>
                  <a:cubicBezTo>
                    <a:pt x="2202977" y="4029794"/>
                    <a:pt x="2368013" y="4028236"/>
                    <a:pt x="2533048" y="4026960"/>
                  </a:cubicBezTo>
                  <a:cubicBezTo>
                    <a:pt x="2541501" y="4026866"/>
                    <a:pt x="2543720" y="4024553"/>
                    <a:pt x="2543579" y="4016289"/>
                  </a:cubicBezTo>
                  <a:cubicBezTo>
                    <a:pt x="2543107" y="3988712"/>
                    <a:pt x="2543153" y="3961135"/>
                    <a:pt x="2543579" y="3933559"/>
                  </a:cubicBezTo>
                  <a:cubicBezTo>
                    <a:pt x="2543720" y="3925579"/>
                    <a:pt x="2541973" y="3922604"/>
                    <a:pt x="2533237" y="3922651"/>
                  </a:cubicBezTo>
                  <a:cubicBezTo>
                    <a:pt x="2474919" y="3923028"/>
                    <a:pt x="2416555" y="3922934"/>
                    <a:pt x="2358237" y="3922698"/>
                  </a:cubicBezTo>
                  <a:cubicBezTo>
                    <a:pt x="2351532" y="3922698"/>
                    <a:pt x="2348086" y="3924823"/>
                    <a:pt x="2344591" y="3930678"/>
                  </a:cubicBezTo>
                  <a:cubicBezTo>
                    <a:pt x="2330378" y="3954714"/>
                    <a:pt x="2301054" y="3961088"/>
                    <a:pt x="2279143" y="3945647"/>
                  </a:cubicBezTo>
                  <a:cubicBezTo>
                    <a:pt x="2257942" y="3930726"/>
                    <a:pt x="2253833" y="3899418"/>
                    <a:pt x="2270408" y="3879822"/>
                  </a:cubicBezTo>
                  <a:cubicBezTo>
                    <a:pt x="2288068" y="3858950"/>
                    <a:pt x="2317297" y="3857392"/>
                    <a:pt x="2337272" y="3877083"/>
                  </a:cubicBezTo>
                  <a:cubicBezTo>
                    <a:pt x="2342513" y="3882230"/>
                    <a:pt x="2347708" y="3882986"/>
                    <a:pt x="2354130" y="3882986"/>
                  </a:cubicBezTo>
                  <a:cubicBezTo>
                    <a:pt x="2426471" y="3882938"/>
                    <a:pt x="2498861" y="3883174"/>
                    <a:pt x="2571202" y="3882702"/>
                  </a:cubicBezTo>
                  <a:cubicBezTo>
                    <a:pt x="2581355" y="3882607"/>
                    <a:pt x="2583952" y="3885110"/>
                    <a:pt x="2583857" y="3895310"/>
                  </a:cubicBezTo>
                  <a:cubicBezTo>
                    <a:pt x="2583290" y="3947725"/>
                    <a:pt x="2583196" y="4000186"/>
                    <a:pt x="2583905" y="4052649"/>
                  </a:cubicBezTo>
                  <a:cubicBezTo>
                    <a:pt x="2584047" y="4063982"/>
                    <a:pt x="2580080" y="4065635"/>
                    <a:pt x="2570211" y="4065681"/>
                  </a:cubicBezTo>
                  <a:cubicBezTo>
                    <a:pt x="2469395" y="4066248"/>
                    <a:pt x="2368532" y="4067240"/>
                    <a:pt x="2267716" y="4068138"/>
                  </a:cubicBezTo>
                  <a:cubicBezTo>
                    <a:pt x="2261908" y="4068184"/>
                    <a:pt x="2254353" y="4065777"/>
                    <a:pt x="2254353" y="4075928"/>
                  </a:cubicBezTo>
                  <a:cubicBezTo>
                    <a:pt x="2250528" y="4063274"/>
                    <a:pt x="2241509" y="4068609"/>
                    <a:pt x="2233670" y="4069932"/>
                  </a:cubicBezTo>
                  <a:cubicBezTo>
                    <a:pt x="2211618" y="4067901"/>
                    <a:pt x="2189613" y="4069790"/>
                    <a:pt x="2167562" y="4069838"/>
                  </a:cubicBezTo>
                  <a:cubicBezTo>
                    <a:pt x="2111038" y="4069932"/>
                    <a:pt x="2054516" y="4069979"/>
                    <a:pt x="1997993" y="4070781"/>
                  </a:cubicBezTo>
                  <a:cubicBezTo>
                    <a:pt x="1987840" y="4070923"/>
                    <a:pt x="1986376" y="4067381"/>
                    <a:pt x="1986471" y="4058456"/>
                  </a:cubicBezTo>
                  <a:cubicBezTo>
                    <a:pt x="1986895" y="4011472"/>
                    <a:pt x="1986424" y="3964441"/>
                    <a:pt x="1986895" y="3917409"/>
                  </a:cubicBezTo>
                  <a:cubicBezTo>
                    <a:pt x="1986991" y="3908060"/>
                    <a:pt x="1984629" y="3905132"/>
                    <a:pt x="1974996" y="3905274"/>
                  </a:cubicBezTo>
                  <a:cubicBezTo>
                    <a:pt x="1934339" y="3905840"/>
                    <a:pt x="1893635" y="3905699"/>
                    <a:pt x="1852931" y="3905462"/>
                  </a:cubicBezTo>
                  <a:cubicBezTo>
                    <a:pt x="1794519" y="3905085"/>
                    <a:pt x="1753343" y="3863909"/>
                    <a:pt x="1752965" y="3805780"/>
                  </a:cubicBezTo>
                  <a:cubicBezTo>
                    <a:pt x="1752919" y="3797233"/>
                    <a:pt x="1752352" y="3788592"/>
                    <a:pt x="1753107" y="3780045"/>
                  </a:cubicBezTo>
                  <a:cubicBezTo>
                    <a:pt x="1753910" y="3771120"/>
                    <a:pt x="1750274" y="3769845"/>
                    <a:pt x="1742199" y="3770081"/>
                  </a:cubicBezTo>
                  <a:cubicBezTo>
                    <a:pt x="1653613" y="3772726"/>
                    <a:pt x="1565027" y="3774756"/>
                    <a:pt x="1476489" y="3777636"/>
                  </a:cubicBezTo>
                  <a:cubicBezTo>
                    <a:pt x="1464684" y="3778061"/>
                    <a:pt x="1462701" y="3774567"/>
                    <a:pt x="1462748" y="3763659"/>
                  </a:cubicBezTo>
                  <a:cubicBezTo>
                    <a:pt x="1463220" y="3683668"/>
                    <a:pt x="1462890" y="3603629"/>
                    <a:pt x="1463173" y="3523590"/>
                  </a:cubicBezTo>
                  <a:cubicBezTo>
                    <a:pt x="1463173" y="3515326"/>
                    <a:pt x="1461804" y="3511029"/>
                    <a:pt x="1452785" y="3508432"/>
                  </a:cubicBezTo>
                  <a:cubicBezTo>
                    <a:pt x="1342997" y="3476794"/>
                    <a:pt x="1270324" y="3378056"/>
                    <a:pt x="1272261" y="3263972"/>
                  </a:cubicBezTo>
                  <a:cubicBezTo>
                    <a:pt x="1274339" y="3140112"/>
                    <a:pt x="1366560" y="3035235"/>
                    <a:pt x="1489286" y="3020786"/>
                  </a:cubicBezTo>
                  <a:cubicBezTo>
                    <a:pt x="1579383" y="3010161"/>
                    <a:pt x="1655408" y="3040099"/>
                    <a:pt x="1714622" y="3109749"/>
                  </a:cubicBezTo>
                  <a:cubicBezTo>
                    <a:pt x="1719392" y="3115368"/>
                    <a:pt x="1723972" y="3118060"/>
                    <a:pt x="1731574" y="3118013"/>
                  </a:cubicBezTo>
                  <a:cubicBezTo>
                    <a:pt x="1793953" y="3117683"/>
                    <a:pt x="1856378" y="3117683"/>
                    <a:pt x="1918757" y="3118013"/>
                  </a:cubicBezTo>
                  <a:cubicBezTo>
                    <a:pt x="1926973" y="3118060"/>
                    <a:pt x="1931506" y="3115652"/>
                    <a:pt x="1935756" y="3108333"/>
                  </a:cubicBezTo>
                  <a:cubicBezTo>
                    <a:pt x="1959460" y="3067440"/>
                    <a:pt x="1984110" y="3027066"/>
                    <a:pt x="2007814" y="2986126"/>
                  </a:cubicBezTo>
                  <a:cubicBezTo>
                    <a:pt x="2012301" y="2978429"/>
                    <a:pt x="2017023" y="2975737"/>
                    <a:pt x="2025852" y="2975785"/>
                  </a:cubicBezTo>
                  <a:cubicBezTo>
                    <a:pt x="2134412" y="2976115"/>
                    <a:pt x="2242925" y="2975974"/>
                    <a:pt x="2351438" y="2976068"/>
                  </a:cubicBezTo>
                  <a:cubicBezTo>
                    <a:pt x="2358899" y="2976068"/>
                    <a:pt x="2364188" y="2975171"/>
                    <a:pt x="2369477" y="2967946"/>
                  </a:cubicBezTo>
                  <a:cubicBezTo>
                    <a:pt x="2377480" y="2956920"/>
                    <a:pt x="2389262" y="2950935"/>
                    <a:pt x="2401486" y="2950020"/>
                  </a:cubicBezTo>
                  <a:close/>
                  <a:moveTo>
                    <a:pt x="2669042" y="2944148"/>
                  </a:moveTo>
                  <a:cubicBezTo>
                    <a:pt x="2694919" y="2944006"/>
                    <a:pt x="2714279" y="2963178"/>
                    <a:pt x="2714327" y="2989055"/>
                  </a:cubicBezTo>
                  <a:cubicBezTo>
                    <a:pt x="2714374" y="3014978"/>
                    <a:pt x="2695203" y="3034102"/>
                    <a:pt x="2669231" y="3034102"/>
                  </a:cubicBezTo>
                  <a:cubicBezTo>
                    <a:pt x="2643685" y="3034056"/>
                    <a:pt x="2623994" y="3014129"/>
                    <a:pt x="2624230" y="2988582"/>
                  </a:cubicBezTo>
                  <a:cubicBezTo>
                    <a:pt x="2624466" y="2963745"/>
                    <a:pt x="2644110" y="2944290"/>
                    <a:pt x="2669042" y="2944148"/>
                  </a:cubicBezTo>
                  <a:close/>
                  <a:moveTo>
                    <a:pt x="1789891" y="2941173"/>
                  </a:moveTo>
                  <a:cubicBezTo>
                    <a:pt x="1785877" y="2941645"/>
                    <a:pt x="1782949" y="2944101"/>
                    <a:pt x="1783610" y="2948303"/>
                  </a:cubicBezTo>
                  <a:cubicBezTo>
                    <a:pt x="1784224" y="2952081"/>
                    <a:pt x="1786963" y="2954961"/>
                    <a:pt x="1791119" y="2954630"/>
                  </a:cubicBezTo>
                  <a:cubicBezTo>
                    <a:pt x="1795274" y="2954300"/>
                    <a:pt x="1797068" y="2951184"/>
                    <a:pt x="1797210" y="2947311"/>
                  </a:cubicBezTo>
                  <a:cubicBezTo>
                    <a:pt x="1796784" y="2942683"/>
                    <a:pt x="1794093" y="2940653"/>
                    <a:pt x="1789891" y="2941173"/>
                  </a:cubicBezTo>
                  <a:close/>
                  <a:moveTo>
                    <a:pt x="1473608" y="2941031"/>
                  </a:moveTo>
                  <a:cubicBezTo>
                    <a:pt x="1469169" y="2941173"/>
                    <a:pt x="1466761" y="2944006"/>
                    <a:pt x="1467091" y="2947784"/>
                  </a:cubicBezTo>
                  <a:cubicBezTo>
                    <a:pt x="1467422" y="2951891"/>
                    <a:pt x="1470209" y="2955622"/>
                    <a:pt x="1475025" y="2954630"/>
                  </a:cubicBezTo>
                  <a:cubicBezTo>
                    <a:pt x="1478519" y="2953922"/>
                    <a:pt x="1480975" y="2951042"/>
                    <a:pt x="1481257" y="2946414"/>
                  </a:cubicBezTo>
                  <a:cubicBezTo>
                    <a:pt x="1479841" y="2943392"/>
                    <a:pt x="1477905" y="2940842"/>
                    <a:pt x="1473608" y="2941031"/>
                  </a:cubicBezTo>
                  <a:close/>
                  <a:moveTo>
                    <a:pt x="3862399" y="2923040"/>
                  </a:moveTo>
                  <a:cubicBezTo>
                    <a:pt x="3857630" y="2922331"/>
                    <a:pt x="3854749" y="2925921"/>
                    <a:pt x="3854466" y="2930076"/>
                  </a:cubicBezTo>
                  <a:cubicBezTo>
                    <a:pt x="3854183" y="2933806"/>
                    <a:pt x="3856827" y="2936451"/>
                    <a:pt x="3861171" y="2936592"/>
                  </a:cubicBezTo>
                  <a:cubicBezTo>
                    <a:pt x="3865422" y="2936733"/>
                    <a:pt x="3867688" y="2934562"/>
                    <a:pt x="3868632" y="2930501"/>
                  </a:cubicBezTo>
                  <a:cubicBezTo>
                    <a:pt x="3868160" y="2926723"/>
                    <a:pt x="3866130" y="2923560"/>
                    <a:pt x="3862399" y="2923040"/>
                  </a:cubicBezTo>
                  <a:close/>
                  <a:moveTo>
                    <a:pt x="3528503" y="2923040"/>
                  </a:moveTo>
                  <a:cubicBezTo>
                    <a:pt x="3523781" y="2922473"/>
                    <a:pt x="3520901" y="2925967"/>
                    <a:pt x="3520618" y="2930123"/>
                  </a:cubicBezTo>
                  <a:cubicBezTo>
                    <a:pt x="3520428" y="2933901"/>
                    <a:pt x="3523121" y="2936498"/>
                    <a:pt x="3527417" y="2936545"/>
                  </a:cubicBezTo>
                  <a:cubicBezTo>
                    <a:pt x="3531762" y="2936829"/>
                    <a:pt x="3534311" y="2934468"/>
                    <a:pt x="3534548" y="2930501"/>
                  </a:cubicBezTo>
                  <a:cubicBezTo>
                    <a:pt x="3534784" y="2926628"/>
                    <a:pt x="3532281" y="2923512"/>
                    <a:pt x="3528503" y="2923040"/>
                  </a:cubicBezTo>
                  <a:close/>
                  <a:moveTo>
                    <a:pt x="3214911" y="2923040"/>
                  </a:moveTo>
                  <a:cubicBezTo>
                    <a:pt x="3211087" y="2923560"/>
                    <a:pt x="3208159" y="2926346"/>
                    <a:pt x="3208395" y="2930407"/>
                  </a:cubicBezTo>
                  <a:cubicBezTo>
                    <a:pt x="3208584" y="2934420"/>
                    <a:pt x="3211465" y="2936639"/>
                    <a:pt x="3217556" y="2936498"/>
                  </a:cubicBezTo>
                  <a:cubicBezTo>
                    <a:pt x="3220578" y="2936639"/>
                    <a:pt x="3222373" y="2933429"/>
                    <a:pt x="3222042" y="2929556"/>
                  </a:cubicBezTo>
                  <a:cubicBezTo>
                    <a:pt x="3221712" y="2925825"/>
                    <a:pt x="3219256" y="2922473"/>
                    <a:pt x="3214911" y="2923040"/>
                  </a:cubicBezTo>
                  <a:close/>
                  <a:moveTo>
                    <a:pt x="2874546" y="2923040"/>
                  </a:moveTo>
                  <a:cubicBezTo>
                    <a:pt x="2869777" y="2922426"/>
                    <a:pt x="2866944" y="2926015"/>
                    <a:pt x="2866708" y="2930123"/>
                  </a:cubicBezTo>
                  <a:cubicBezTo>
                    <a:pt x="2866472" y="2933901"/>
                    <a:pt x="2869258" y="2936498"/>
                    <a:pt x="2873507" y="2936545"/>
                  </a:cubicBezTo>
                  <a:cubicBezTo>
                    <a:pt x="2877852" y="2936829"/>
                    <a:pt x="2880402" y="2934468"/>
                    <a:pt x="2880638" y="2930501"/>
                  </a:cubicBezTo>
                  <a:cubicBezTo>
                    <a:pt x="2880874" y="2926628"/>
                    <a:pt x="2878324" y="2923512"/>
                    <a:pt x="2874546" y="2923040"/>
                  </a:cubicBezTo>
                  <a:close/>
                  <a:moveTo>
                    <a:pt x="3641030" y="2922993"/>
                  </a:moveTo>
                  <a:cubicBezTo>
                    <a:pt x="3636921" y="2922757"/>
                    <a:pt x="3634372" y="2925590"/>
                    <a:pt x="3633947" y="2929556"/>
                  </a:cubicBezTo>
                  <a:cubicBezTo>
                    <a:pt x="3633475" y="2933995"/>
                    <a:pt x="3636402" y="2936120"/>
                    <a:pt x="3640416" y="2936403"/>
                  </a:cubicBezTo>
                  <a:cubicBezTo>
                    <a:pt x="3644665" y="2936733"/>
                    <a:pt x="3647168" y="2934514"/>
                    <a:pt x="3647404" y="2930123"/>
                  </a:cubicBezTo>
                  <a:cubicBezTo>
                    <a:pt x="3647404" y="2925825"/>
                    <a:pt x="3644996" y="2923229"/>
                    <a:pt x="3641030" y="2922993"/>
                  </a:cubicBezTo>
                  <a:close/>
                  <a:moveTo>
                    <a:pt x="3428207" y="2922993"/>
                  </a:moveTo>
                  <a:cubicBezTo>
                    <a:pt x="3424194" y="2923229"/>
                    <a:pt x="3421691" y="2925825"/>
                    <a:pt x="3421833" y="2930170"/>
                  </a:cubicBezTo>
                  <a:cubicBezTo>
                    <a:pt x="3421973" y="2934609"/>
                    <a:pt x="3424524" y="2936733"/>
                    <a:pt x="3428774" y="2936451"/>
                  </a:cubicBezTo>
                  <a:cubicBezTo>
                    <a:pt x="3432835" y="2936167"/>
                    <a:pt x="3435384" y="2933995"/>
                    <a:pt x="3435432" y="2929509"/>
                  </a:cubicBezTo>
                  <a:cubicBezTo>
                    <a:pt x="3434535" y="2925685"/>
                    <a:pt x="3432362" y="2922757"/>
                    <a:pt x="3428207" y="2922993"/>
                  </a:cubicBezTo>
                  <a:close/>
                  <a:moveTo>
                    <a:pt x="3320024" y="2922993"/>
                  </a:moveTo>
                  <a:cubicBezTo>
                    <a:pt x="3315822" y="2922709"/>
                    <a:pt x="3313366" y="2925495"/>
                    <a:pt x="3313130" y="2929604"/>
                  </a:cubicBezTo>
                  <a:cubicBezTo>
                    <a:pt x="3312895" y="2933853"/>
                    <a:pt x="3314972" y="2936498"/>
                    <a:pt x="3319458" y="2936498"/>
                  </a:cubicBezTo>
                  <a:cubicBezTo>
                    <a:pt x="3323566" y="2936498"/>
                    <a:pt x="3326068" y="2934326"/>
                    <a:pt x="3326919" y="2929746"/>
                  </a:cubicBezTo>
                  <a:cubicBezTo>
                    <a:pt x="3325974" y="2926392"/>
                    <a:pt x="3324085" y="2923229"/>
                    <a:pt x="3320024" y="2922993"/>
                  </a:cubicBezTo>
                  <a:close/>
                  <a:moveTo>
                    <a:pt x="3105030" y="2922993"/>
                  </a:moveTo>
                  <a:cubicBezTo>
                    <a:pt x="3100308" y="2922945"/>
                    <a:pt x="3097757" y="2926251"/>
                    <a:pt x="3097947" y="2930689"/>
                  </a:cubicBezTo>
                  <a:cubicBezTo>
                    <a:pt x="3098089" y="2934704"/>
                    <a:pt x="3100921" y="2936781"/>
                    <a:pt x="3105172" y="2936592"/>
                  </a:cubicBezTo>
                  <a:cubicBezTo>
                    <a:pt x="3109468" y="2936356"/>
                    <a:pt x="3111262" y="2933711"/>
                    <a:pt x="3112160" y="2929509"/>
                  </a:cubicBezTo>
                  <a:cubicBezTo>
                    <a:pt x="3110555" y="2926770"/>
                    <a:pt x="3109185" y="2923040"/>
                    <a:pt x="3105030" y="2922993"/>
                  </a:cubicBezTo>
                  <a:close/>
                  <a:moveTo>
                    <a:pt x="2994156" y="2922898"/>
                  </a:moveTo>
                  <a:cubicBezTo>
                    <a:pt x="2989859" y="2923182"/>
                    <a:pt x="2987545" y="2925825"/>
                    <a:pt x="2987261" y="2929792"/>
                  </a:cubicBezTo>
                  <a:cubicBezTo>
                    <a:pt x="2986979" y="2933901"/>
                    <a:pt x="2989103" y="2936592"/>
                    <a:pt x="2993637" y="2936545"/>
                  </a:cubicBezTo>
                  <a:cubicBezTo>
                    <a:pt x="2997839" y="2936498"/>
                    <a:pt x="3000672" y="2934231"/>
                    <a:pt x="3000814" y="2930217"/>
                  </a:cubicBezTo>
                  <a:cubicBezTo>
                    <a:pt x="3000908" y="2926204"/>
                    <a:pt x="2997744" y="2924079"/>
                    <a:pt x="2994156" y="2922898"/>
                  </a:cubicBezTo>
                  <a:close/>
                  <a:moveTo>
                    <a:pt x="3750629" y="2922851"/>
                  </a:moveTo>
                  <a:cubicBezTo>
                    <a:pt x="3746804" y="2923890"/>
                    <a:pt x="3744395" y="2926156"/>
                    <a:pt x="3744631" y="2930407"/>
                  </a:cubicBezTo>
                  <a:cubicBezTo>
                    <a:pt x="3744868" y="2934892"/>
                    <a:pt x="3747607" y="2936875"/>
                    <a:pt x="3751809" y="2936403"/>
                  </a:cubicBezTo>
                  <a:cubicBezTo>
                    <a:pt x="3755776" y="2935978"/>
                    <a:pt x="3758798" y="2933853"/>
                    <a:pt x="3758089" y="2929367"/>
                  </a:cubicBezTo>
                  <a:cubicBezTo>
                    <a:pt x="3757476" y="2925448"/>
                    <a:pt x="3754878" y="2923087"/>
                    <a:pt x="3750629" y="2922851"/>
                  </a:cubicBezTo>
                  <a:close/>
                  <a:moveTo>
                    <a:pt x="1477085" y="2902422"/>
                  </a:moveTo>
                  <a:cubicBezTo>
                    <a:pt x="1488978" y="2903243"/>
                    <a:pt x="1500547" y="2908685"/>
                    <a:pt x="1508693" y="2918695"/>
                  </a:cubicBezTo>
                  <a:cubicBezTo>
                    <a:pt x="1513368" y="2924504"/>
                    <a:pt x="1517853" y="2925778"/>
                    <a:pt x="1524559" y="2925684"/>
                  </a:cubicBezTo>
                  <a:cubicBezTo>
                    <a:pt x="1596429" y="2924693"/>
                    <a:pt x="1668251" y="2923890"/>
                    <a:pt x="1740120" y="2923276"/>
                  </a:cubicBezTo>
                  <a:cubicBezTo>
                    <a:pt x="1747770" y="2923182"/>
                    <a:pt x="1753483" y="2921434"/>
                    <a:pt x="1759056" y="2915627"/>
                  </a:cubicBezTo>
                  <a:cubicBezTo>
                    <a:pt x="1771994" y="2902168"/>
                    <a:pt x="1792252" y="2898816"/>
                    <a:pt x="1808921" y="2906135"/>
                  </a:cubicBezTo>
                  <a:cubicBezTo>
                    <a:pt x="1825825" y="2913549"/>
                    <a:pt x="1835695" y="2929036"/>
                    <a:pt x="1835553" y="2948020"/>
                  </a:cubicBezTo>
                  <a:cubicBezTo>
                    <a:pt x="1835364" y="2967050"/>
                    <a:pt x="1824126" y="2983577"/>
                    <a:pt x="1806890" y="2989999"/>
                  </a:cubicBezTo>
                  <a:cubicBezTo>
                    <a:pt x="1788758" y="2996798"/>
                    <a:pt x="1768783" y="2992312"/>
                    <a:pt x="1756647" y="2977060"/>
                  </a:cubicBezTo>
                  <a:cubicBezTo>
                    <a:pt x="1751453" y="2970544"/>
                    <a:pt x="1746400" y="2968608"/>
                    <a:pt x="1738515" y="2968750"/>
                  </a:cubicBezTo>
                  <a:cubicBezTo>
                    <a:pt x="1666221" y="2969883"/>
                    <a:pt x="1593926" y="2970780"/>
                    <a:pt x="1521632" y="2971394"/>
                  </a:cubicBezTo>
                  <a:cubicBezTo>
                    <a:pt x="1515068" y="2971488"/>
                    <a:pt x="1511101" y="2973802"/>
                    <a:pt x="1506757" y="2978382"/>
                  </a:cubicBezTo>
                  <a:cubicBezTo>
                    <a:pt x="1487727" y="2998309"/>
                    <a:pt x="1459347" y="2998026"/>
                    <a:pt x="1440932" y="2978240"/>
                  </a:cubicBezTo>
                  <a:cubicBezTo>
                    <a:pt x="1423838" y="2960061"/>
                    <a:pt x="1425018" y="2930454"/>
                    <a:pt x="1443529" y="2913879"/>
                  </a:cubicBezTo>
                  <a:cubicBezTo>
                    <a:pt x="1452973" y="2905403"/>
                    <a:pt x="1465191" y="2901602"/>
                    <a:pt x="1477085" y="2902422"/>
                  </a:cubicBezTo>
                  <a:close/>
                  <a:moveTo>
                    <a:pt x="1172964" y="2882855"/>
                  </a:moveTo>
                  <a:cubicBezTo>
                    <a:pt x="1169045" y="2882667"/>
                    <a:pt x="1166636" y="2885594"/>
                    <a:pt x="1166448" y="2889703"/>
                  </a:cubicBezTo>
                  <a:cubicBezTo>
                    <a:pt x="1166259" y="2893999"/>
                    <a:pt x="1168667" y="2896125"/>
                    <a:pt x="1173342" y="2896975"/>
                  </a:cubicBezTo>
                  <a:cubicBezTo>
                    <a:pt x="1176364" y="2896172"/>
                    <a:pt x="1179811" y="2894472"/>
                    <a:pt x="1180189" y="2890647"/>
                  </a:cubicBezTo>
                  <a:cubicBezTo>
                    <a:pt x="1180614" y="2886019"/>
                    <a:pt x="1177214" y="2883045"/>
                    <a:pt x="1172964" y="2882855"/>
                  </a:cubicBezTo>
                  <a:close/>
                  <a:moveTo>
                    <a:pt x="1985242" y="2854476"/>
                  </a:moveTo>
                  <a:cubicBezTo>
                    <a:pt x="1981039" y="2854287"/>
                    <a:pt x="1978442" y="2856412"/>
                    <a:pt x="1978254" y="2860803"/>
                  </a:cubicBezTo>
                  <a:cubicBezTo>
                    <a:pt x="1978159" y="2865100"/>
                    <a:pt x="1980615" y="2867697"/>
                    <a:pt x="1984628" y="2867933"/>
                  </a:cubicBezTo>
                  <a:cubicBezTo>
                    <a:pt x="1988783" y="2868169"/>
                    <a:pt x="1991003" y="2865289"/>
                    <a:pt x="1991947" y="2860898"/>
                  </a:cubicBezTo>
                  <a:cubicBezTo>
                    <a:pt x="1991570" y="2857262"/>
                    <a:pt x="1989398" y="2854664"/>
                    <a:pt x="1985242" y="2854476"/>
                  </a:cubicBezTo>
                  <a:close/>
                  <a:moveTo>
                    <a:pt x="576429" y="2852492"/>
                  </a:moveTo>
                  <a:cubicBezTo>
                    <a:pt x="584316" y="2852492"/>
                    <a:pt x="589841" y="2854665"/>
                    <a:pt x="595318" y="2860378"/>
                  </a:cubicBezTo>
                  <a:cubicBezTo>
                    <a:pt x="657791" y="2925731"/>
                    <a:pt x="720453" y="2990896"/>
                    <a:pt x="783351" y="3055871"/>
                  </a:cubicBezTo>
                  <a:cubicBezTo>
                    <a:pt x="790057" y="3062860"/>
                    <a:pt x="793173" y="3069659"/>
                    <a:pt x="793079" y="3079576"/>
                  </a:cubicBezTo>
                  <a:cubicBezTo>
                    <a:pt x="792606" y="3146487"/>
                    <a:pt x="792889" y="3213399"/>
                    <a:pt x="792701" y="3280310"/>
                  </a:cubicBezTo>
                  <a:cubicBezTo>
                    <a:pt x="792654" y="3287535"/>
                    <a:pt x="794400" y="3292588"/>
                    <a:pt x="799973" y="3297830"/>
                  </a:cubicBezTo>
                  <a:cubicBezTo>
                    <a:pt x="819995" y="3316670"/>
                    <a:pt x="819239" y="3347694"/>
                    <a:pt x="799122" y="3364929"/>
                  </a:cubicBezTo>
                  <a:cubicBezTo>
                    <a:pt x="779149" y="3382071"/>
                    <a:pt x="749163" y="3378907"/>
                    <a:pt x="733014" y="3357988"/>
                  </a:cubicBezTo>
                  <a:cubicBezTo>
                    <a:pt x="716912" y="3337070"/>
                    <a:pt x="722437" y="3306612"/>
                    <a:pt x="745953" y="3292115"/>
                  </a:cubicBezTo>
                  <a:cubicBezTo>
                    <a:pt x="752515" y="3288102"/>
                    <a:pt x="754027" y="3284041"/>
                    <a:pt x="754027" y="3277146"/>
                  </a:cubicBezTo>
                  <a:cubicBezTo>
                    <a:pt x="753839" y="3215666"/>
                    <a:pt x="753791" y="3154184"/>
                    <a:pt x="754074" y="3092703"/>
                  </a:cubicBezTo>
                  <a:cubicBezTo>
                    <a:pt x="754121" y="3085762"/>
                    <a:pt x="751902" y="3080945"/>
                    <a:pt x="747181" y="3076081"/>
                  </a:cubicBezTo>
                  <a:cubicBezTo>
                    <a:pt x="690704" y="3017481"/>
                    <a:pt x="634369" y="2958785"/>
                    <a:pt x="578318" y="2899807"/>
                  </a:cubicBezTo>
                  <a:cubicBezTo>
                    <a:pt x="572699" y="2893857"/>
                    <a:pt x="566843" y="2892629"/>
                    <a:pt x="559289" y="2892629"/>
                  </a:cubicBezTo>
                  <a:cubicBezTo>
                    <a:pt x="389718" y="2892771"/>
                    <a:pt x="220196" y="2892724"/>
                    <a:pt x="50628" y="2892771"/>
                  </a:cubicBezTo>
                  <a:cubicBezTo>
                    <a:pt x="43875" y="2892771"/>
                    <a:pt x="37075" y="2893102"/>
                    <a:pt x="30605" y="2890316"/>
                  </a:cubicBezTo>
                  <a:cubicBezTo>
                    <a:pt x="18942" y="2876717"/>
                    <a:pt x="18517" y="2871380"/>
                    <a:pt x="27914" y="2857120"/>
                  </a:cubicBezTo>
                  <a:cubicBezTo>
                    <a:pt x="34808" y="2853107"/>
                    <a:pt x="42316" y="2852587"/>
                    <a:pt x="50107" y="2852587"/>
                  </a:cubicBezTo>
                  <a:cubicBezTo>
                    <a:pt x="225579" y="2852681"/>
                    <a:pt x="401004" y="2852681"/>
                    <a:pt x="576429" y="2852492"/>
                  </a:cubicBezTo>
                  <a:close/>
                  <a:moveTo>
                    <a:pt x="1172173" y="2844412"/>
                  </a:moveTo>
                  <a:cubicBezTo>
                    <a:pt x="1183765" y="2844194"/>
                    <a:pt x="1195433" y="2848503"/>
                    <a:pt x="1204547" y="2857404"/>
                  </a:cubicBezTo>
                  <a:cubicBezTo>
                    <a:pt x="1223435" y="2875866"/>
                    <a:pt x="1223576" y="2903821"/>
                    <a:pt x="1204074" y="2922379"/>
                  </a:cubicBezTo>
                  <a:cubicBezTo>
                    <a:pt x="1198266" y="2927856"/>
                    <a:pt x="1196046" y="2933145"/>
                    <a:pt x="1196094" y="2941032"/>
                  </a:cubicBezTo>
                  <a:cubicBezTo>
                    <a:pt x="1196377" y="3017859"/>
                    <a:pt x="1196377" y="3094734"/>
                    <a:pt x="1196141" y="3171562"/>
                  </a:cubicBezTo>
                  <a:cubicBezTo>
                    <a:pt x="1196094" y="3180061"/>
                    <a:pt x="1197416" y="3186341"/>
                    <a:pt x="1204641" y="3192575"/>
                  </a:cubicBezTo>
                  <a:cubicBezTo>
                    <a:pt x="1218759" y="3204710"/>
                    <a:pt x="1222112" y="3225157"/>
                    <a:pt x="1214982" y="3242203"/>
                  </a:cubicBezTo>
                  <a:cubicBezTo>
                    <a:pt x="1207521" y="3260053"/>
                    <a:pt x="1190285" y="3270535"/>
                    <a:pt x="1169611" y="3269874"/>
                  </a:cubicBezTo>
                  <a:cubicBezTo>
                    <a:pt x="1150912" y="3269260"/>
                    <a:pt x="1137029" y="3259722"/>
                    <a:pt x="1130985" y="3243337"/>
                  </a:cubicBezTo>
                  <a:cubicBezTo>
                    <a:pt x="1123901" y="3224118"/>
                    <a:pt x="1128435" y="3203388"/>
                    <a:pt x="1144018" y="3190450"/>
                  </a:cubicBezTo>
                  <a:cubicBezTo>
                    <a:pt x="1149779" y="3185680"/>
                    <a:pt x="1150723" y="3180770"/>
                    <a:pt x="1150675" y="3174206"/>
                  </a:cubicBezTo>
                  <a:cubicBezTo>
                    <a:pt x="1150487" y="3134919"/>
                    <a:pt x="1150581" y="3095584"/>
                    <a:pt x="1150581" y="3056249"/>
                  </a:cubicBezTo>
                  <a:cubicBezTo>
                    <a:pt x="1150581" y="3017812"/>
                    <a:pt x="1150487" y="2979421"/>
                    <a:pt x="1150675" y="2940984"/>
                  </a:cubicBezTo>
                  <a:cubicBezTo>
                    <a:pt x="1150723" y="2933948"/>
                    <a:pt x="1149590" y="2928990"/>
                    <a:pt x="1143404" y="2923796"/>
                  </a:cubicBezTo>
                  <a:cubicBezTo>
                    <a:pt x="1123855" y="2907410"/>
                    <a:pt x="1122958" y="2876811"/>
                    <a:pt x="1140288" y="2858584"/>
                  </a:cubicBezTo>
                  <a:cubicBezTo>
                    <a:pt x="1149070" y="2849376"/>
                    <a:pt x="1160580" y="2844631"/>
                    <a:pt x="1172173" y="2844412"/>
                  </a:cubicBezTo>
                  <a:close/>
                  <a:moveTo>
                    <a:pt x="1615932" y="2800975"/>
                  </a:moveTo>
                  <a:cubicBezTo>
                    <a:pt x="1612201" y="2802155"/>
                    <a:pt x="1609273" y="2804138"/>
                    <a:pt x="1609557" y="2808483"/>
                  </a:cubicBezTo>
                  <a:cubicBezTo>
                    <a:pt x="1609888" y="2812875"/>
                    <a:pt x="1612956" y="2814763"/>
                    <a:pt x="1616923" y="2814621"/>
                  </a:cubicBezTo>
                  <a:cubicBezTo>
                    <a:pt x="1621220" y="2814480"/>
                    <a:pt x="1623393" y="2811835"/>
                    <a:pt x="1623061" y="2807492"/>
                  </a:cubicBezTo>
                  <a:cubicBezTo>
                    <a:pt x="1622732" y="2803100"/>
                    <a:pt x="1619898" y="2801400"/>
                    <a:pt x="1615932" y="2800975"/>
                  </a:cubicBezTo>
                  <a:close/>
                  <a:moveTo>
                    <a:pt x="1372698" y="2798330"/>
                  </a:moveTo>
                  <a:cubicBezTo>
                    <a:pt x="1367693" y="2796772"/>
                    <a:pt x="1365096" y="2800361"/>
                    <a:pt x="1364387" y="2804422"/>
                  </a:cubicBezTo>
                  <a:cubicBezTo>
                    <a:pt x="1363774" y="2808105"/>
                    <a:pt x="1365709" y="2811222"/>
                    <a:pt x="1370148" y="2811647"/>
                  </a:cubicBezTo>
                  <a:cubicBezTo>
                    <a:pt x="1374256" y="2812072"/>
                    <a:pt x="1376712" y="2810041"/>
                    <a:pt x="1378223" y="2806074"/>
                  </a:cubicBezTo>
                  <a:cubicBezTo>
                    <a:pt x="1378412" y="2802250"/>
                    <a:pt x="1376192" y="2799416"/>
                    <a:pt x="1372698" y="2798330"/>
                  </a:cubicBezTo>
                  <a:close/>
                  <a:moveTo>
                    <a:pt x="612980" y="2763387"/>
                  </a:moveTo>
                  <a:cubicBezTo>
                    <a:pt x="620299" y="2763387"/>
                    <a:pt x="625635" y="2765465"/>
                    <a:pt x="630829" y="2770754"/>
                  </a:cubicBezTo>
                  <a:cubicBezTo>
                    <a:pt x="722390" y="2863354"/>
                    <a:pt x="814140" y="2955811"/>
                    <a:pt x="905984" y="3048128"/>
                  </a:cubicBezTo>
                  <a:cubicBezTo>
                    <a:pt x="910518" y="3052708"/>
                    <a:pt x="912312" y="3057241"/>
                    <a:pt x="912217" y="3063568"/>
                  </a:cubicBezTo>
                  <a:cubicBezTo>
                    <a:pt x="911840" y="3090248"/>
                    <a:pt x="912217" y="3116927"/>
                    <a:pt x="911792" y="3143607"/>
                  </a:cubicBezTo>
                  <a:cubicBezTo>
                    <a:pt x="911698" y="3151257"/>
                    <a:pt x="913210" y="3156687"/>
                    <a:pt x="919678" y="3162070"/>
                  </a:cubicBezTo>
                  <a:cubicBezTo>
                    <a:pt x="936206" y="3175858"/>
                    <a:pt x="940030" y="3195597"/>
                    <a:pt x="931578" y="3214627"/>
                  </a:cubicBezTo>
                  <a:cubicBezTo>
                    <a:pt x="922985" y="3233893"/>
                    <a:pt x="905229" y="3243289"/>
                    <a:pt x="882893" y="3240456"/>
                  </a:cubicBezTo>
                  <a:cubicBezTo>
                    <a:pt x="863722" y="3238001"/>
                    <a:pt x="849461" y="3223835"/>
                    <a:pt x="845872" y="3202868"/>
                  </a:cubicBezTo>
                  <a:cubicBezTo>
                    <a:pt x="842756" y="3184595"/>
                    <a:pt x="849697" y="3169768"/>
                    <a:pt x="864383" y="3159426"/>
                  </a:cubicBezTo>
                  <a:cubicBezTo>
                    <a:pt x="870664" y="3154987"/>
                    <a:pt x="871891" y="3150596"/>
                    <a:pt x="871844" y="3143890"/>
                  </a:cubicBezTo>
                  <a:cubicBezTo>
                    <a:pt x="871654" y="3122641"/>
                    <a:pt x="871703" y="3101392"/>
                    <a:pt x="872174" y="3080143"/>
                  </a:cubicBezTo>
                  <a:cubicBezTo>
                    <a:pt x="872315" y="3073815"/>
                    <a:pt x="870569" y="3069235"/>
                    <a:pt x="866036" y="3064655"/>
                  </a:cubicBezTo>
                  <a:cubicBezTo>
                    <a:pt x="781559" y="2979657"/>
                    <a:pt x="697221" y="2894566"/>
                    <a:pt x="613121" y="2809191"/>
                  </a:cubicBezTo>
                  <a:cubicBezTo>
                    <a:pt x="607502" y="2803478"/>
                    <a:pt x="601742" y="2803194"/>
                    <a:pt x="594941" y="2803194"/>
                  </a:cubicBezTo>
                  <a:cubicBezTo>
                    <a:pt x="416776" y="2803242"/>
                    <a:pt x="238565" y="2803147"/>
                    <a:pt x="60403" y="2803478"/>
                  </a:cubicBezTo>
                  <a:cubicBezTo>
                    <a:pt x="47700" y="2803478"/>
                    <a:pt x="38775" y="2799653"/>
                    <a:pt x="32637" y="2788792"/>
                  </a:cubicBezTo>
                  <a:cubicBezTo>
                    <a:pt x="32401" y="2782794"/>
                    <a:pt x="33817" y="2777034"/>
                    <a:pt x="35801" y="2771414"/>
                  </a:cubicBezTo>
                  <a:cubicBezTo>
                    <a:pt x="42553" y="2765465"/>
                    <a:pt x="50439" y="2763434"/>
                    <a:pt x="59458" y="2763434"/>
                  </a:cubicBezTo>
                  <a:cubicBezTo>
                    <a:pt x="243948" y="2763529"/>
                    <a:pt x="428487" y="2763529"/>
                    <a:pt x="612980" y="2763387"/>
                  </a:cubicBezTo>
                  <a:close/>
                  <a:moveTo>
                    <a:pt x="1377603" y="2760064"/>
                  </a:moveTo>
                  <a:cubicBezTo>
                    <a:pt x="1389603" y="2761959"/>
                    <a:pt x="1400960" y="2768889"/>
                    <a:pt x="1408681" y="2780482"/>
                  </a:cubicBezTo>
                  <a:cubicBezTo>
                    <a:pt x="1412411" y="2786101"/>
                    <a:pt x="1415716" y="2788084"/>
                    <a:pt x="1422422" y="2787942"/>
                  </a:cubicBezTo>
                  <a:cubicBezTo>
                    <a:pt x="1469831" y="2787044"/>
                    <a:pt x="1517287" y="2786525"/>
                    <a:pt x="1564697" y="2786195"/>
                  </a:cubicBezTo>
                  <a:cubicBezTo>
                    <a:pt x="1572347" y="2786147"/>
                    <a:pt x="1577683" y="2784589"/>
                    <a:pt x="1583018" y="2777979"/>
                  </a:cubicBezTo>
                  <a:cubicBezTo>
                    <a:pt x="1595013" y="2763104"/>
                    <a:pt x="1615601" y="2759043"/>
                    <a:pt x="1633450" y="2766032"/>
                  </a:cubicBezTo>
                  <a:cubicBezTo>
                    <a:pt x="1650592" y="2772738"/>
                    <a:pt x="1661357" y="2789170"/>
                    <a:pt x="1661311" y="2808435"/>
                  </a:cubicBezTo>
                  <a:cubicBezTo>
                    <a:pt x="1661263" y="2828126"/>
                    <a:pt x="1648467" y="2845882"/>
                    <a:pt x="1630382" y="2851453"/>
                  </a:cubicBezTo>
                  <a:cubicBezTo>
                    <a:pt x="1611115" y="2857356"/>
                    <a:pt x="1590574" y="2850746"/>
                    <a:pt x="1579241" y="2833368"/>
                  </a:cubicBezTo>
                  <a:cubicBezTo>
                    <a:pt x="1574850" y="2826710"/>
                    <a:pt x="1570458" y="2824774"/>
                    <a:pt x="1562950" y="2824916"/>
                  </a:cubicBezTo>
                  <a:cubicBezTo>
                    <a:pt x="1514643" y="2826001"/>
                    <a:pt x="1466336" y="2826852"/>
                    <a:pt x="1418031" y="2827465"/>
                  </a:cubicBezTo>
                  <a:cubicBezTo>
                    <a:pt x="1412364" y="2827560"/>
                    <a:pt x="1409436" y="2829780"/>
                    <a:pt x="1405894" y="2833841"/>
                  </a:cubicBezTo>
                  <a:cubicBezTo>
                    <a:pt x="1388093" y="2854381"/>
                    <a:pt x="1357021" y="2855656"/>
                    <a:pt x="1338699" y="2837051"/>
                  </a:cubicBezTo>
                  <a:cubicBezTo>
                    <a:pt x="1320283" y="2818352"/>
                    <a:pt x="1322125" y="2786856"/>
                    <a:pt x="1342666" y="2769857"/>
                  </a:cubicBezTo>
                  <a:cubicBezTo>
                    <a:pt x="1352960" y="2761310"/>
                    <a:pt x="1365603" y="2758170"/>
                    <a:pt x="1377603" y="2760064"/>
                  </a:cubicBezTo>
                  <a:close/>
                  <a:moveTo>
                    <a:pt x="2578096" y="2759987"/>
                  </a:moveTo>
                  <a:cubicBezTo>
                    <a:pt x="2584471" y="2772548"/>
                    <a:pt x="2584376" y="2785155"/>
                    <a:pt x="2578096" y="2797763"/>
                  </a:cubicBezTo>
                  <a:cubicBezTo>
                    <a:pt x="2578096" y="2785155"/>
                    <a:pt x="2578096" y="2772595"/>
                    <a:pt x="2578096" y="2759987"/>
                  </a:cubicBezTo>
                  <a:close/>
                  <a:moveTo>
                    <a:pt x="2582157" y="2759940"/>
                  </a:moveTo>
                  <a:cubicBezTo>
                    <a:pt x="2611810" y="2759609"/>
                    <a:pt x="2611528" y="2759563"/>
                    <a:pt x="2610536" y="2788933"/>
                  </a:cubicBezTo>
                  <a:cubicBezTo>
                    <a:pt x="2610252" y="2796206"/>
                    <a:pt x="2607939" y="2798330"/>
                    <a:pt x="2601092" y="2797906"/>
                  </a:cubicBezTo>
                  <a:cubicBezTo>
                    <a:pt x="2593443" y="2797433"/>
                    <a:pt x="2585745" y="2797764"/>
                    <a:pt x="2578096" y="2797764"/>
                  </a:cubicBezTo>
                  <a:cubicBezTo>
                    <a:pt x="2584424" y="2785156"/>
                    <a:pt x="2584518" y="2772548"/>
                    <a:pt x="2578096" y="2759987"/>
                  </a:cubicBezTo>
                  <a:cubicBezTo>
                    <a:pt x="2579465" y="2759987"/>
                    <a:pt x="2580787" y="2759940"/>
                    <a:pt x="2582157" y="2759940"/>
                  </a:cubicBezTo>
                  <a:close/>
                  <a:moveTo>
                    <a:pt x="2167183" y="2759374"/>
                  </a:moveTo>
                  <a:cubicBezTo>
                    <a:pt x="2163169" y="2759798"/>
                    <a:pt x="2160336" y="2761451"/>
                    <a:pt x="2160289" y="2765937"/>
                  </a:cubicBezTo>
                  <a:cubicBezTo>
                    <a:pt x="2160241" y="2770282"/>
                    <a:pt x="2162838" y="2772784"/>
                    <a:pt x="2166759" y="2772925"/>
                  </a:cubicBezTo>
                  <a:cubicBezTo>
                    <a:pt x="2170772" y="2773067"/>
                    <a:pt x="2173463" y="2770518"/>
                    <a:pt x="2173700" y="2766315"/>
                  </a:cubicBezTo>
                  <a:cubicBezTo>
                    <a:pt x="2173983" y="2761923"/>
                    <a:pt x="2171149" y="2759987"/>
                    <a:pt x="2167183" y="2759374"/>
                  </a:cubicBezTo>
                  <a:close/>
                  <a:moveTo>
                    <a:pt x="2575546" y="2696145"/>
                  </a:moveTo>
                  <a:lnTo>
                    <a:pt x="2575562" y="2696197"/>
                  </a:lnTo>
                  <a:lnTo>
                    <a:pt x="2607893" y="2697750"/>
                  </a:lnTo>
                  <a:cubicBezTo>
                    <a:pt x="2602887" y="2703417"/>
                    <a:pt x="2604209" y="2710452"/>
                    <a:pt x="2604115" y="2717064"/>
                  </a:cubicBezTo>
                  <a:lnTo>
                    <a:pt x="2593135" y="2728797"/>
                  </a:lnTo>
                  <a:lnTo>
                    <a:pt x="2593159" y="2728822"/>
                  </a:lnTo>
                  <a:cubicBezTo>
                    <a:pt x="2601470" y="2728774"/>
                    <a:pt x="2604067" y="2724619"/>
                    <a:pt x="2604161" y="2717064"/>
                  </a:cubicBezTo>
                  <a:cubicBezTo>
                    <a:pt x="2604208" y="2710501"/>
                    <a:pt x="2602886" y="2703464"/>
                    <a:pt x="2607939" y="2697751"/>
                  </a:cubicBezTo>
                  <a:cubicBezTo>
                    <a:pt x="2607986" y="2703134"/>
                    <a:pt x="2608033" y="2708565"/>
                    <a:pt x="2608033" y="2713947"/>
                  </a:cubicBezTo>
                  <a:cubicBezTo>
                    <a:pt x="2608033" y="2732977"/>
                    <a:pt x="2603122" y="2736613"/>
                    <a:pt x="2583998" y="2732835"/>
                  </a:cubicBezTo>
                  <a:cubicBezTo>
                    <a:pt x="2578379" y="2731702"/>
                    <a:pt x="2578190" y="2728444"/>
                    <a:pt x="2578001" y="2724194"/>
                  </a:cubicBezTo>
                  <a:lnTo>
                    <a:pt x="2575588" y="2696628"/>
                  </a:lnTo>
                  <a:lnTo>
                    <a:pt x="2575452" y="2696192"/>
                  </a:lnTo>
                  <a:lnTo>
                    <a:pt x="2575550" y="2696197"/>
                  </a:lnTo>
                  <a:close/>
                  <a:moveTo>
                    <a:pt x="67956" y="2666916"/>
                  </a:moveTo>
                  <a:cubicBezTo>
                    <a:pt x="73387" y="2667058"/>
                    <a:pt x="78770" y="2667294"/>
                    <a:pt x="84200" y="2667294"/>
                  </a:cubicBezTo>
                  <a:cubicBezTo>
                    <a:pt x="278136" y="2667294"/>
                    <a:pt x="472071" y="2667341"/>
                    <a:pt x="666008" y="2667106"/>
                  </a:cubicBezTo>
                  <a:cubicBezTo>
                    <a:pt x="675310" y="2667106"/>
                    <a:pt x="681874" y="2669513"/>
                    <a:pt x="688532" y="2676266"/>
                  </a:cubicBezTo>
                  <a:cubicBezTo>
                    <a:pt x="804930" y="2794459"/>
                    <a:pt x="921519" y="2912463"/>
                    <a:pt x="1038295" y="3030278"/>
                  </a:cubicBezTo>
                  <a:cubicBezTo>
                    <a:pt x="1044198" y="3036228"/>
                    <a:pt x="1046559" y="3041989"/>
                    <a:pt x="1046512" y="3050394"/>
                  </a:cubicBezTo>
                  <a:cubicBezTo>
                    <a:pt x="1046181" y="3136713"/>
                    <a:pt x="1046370" y="3223080"/>
                    <a:pt x="1046181" y="3309399"/>
                  </a:cubicBezTo>
                  <a:cubicBezTo>
                    <a:pt x="1046181" y="3317898"/>
                    <a:pt x="1047598" y="3324084"/>
                    <a:pt x="1054540" y="3330506"/>
                  </a:cubicBezTo>
                  <a:cubicBezTo>
                    <a:pt x="1073427" y="3348072"/>
                    <a:pt x="1071728" y="3380088"/>
                    <a:pt x="1052414" y="3396756"/>
                  </a:cubicBezTo>
                  <a:cubicBezTo>
                    <a:pt x="1032818" y="3413614"/>
                    <a:pt x="1003730" y="3410876"/>
                    <a:pt x="987345" y="3390571"/>
                  </a:cubicBezTo>
                  <a:cubicBezTo>
                    <a:pt x="970771" y="3370030"/>
                    <a:pt x="974548" y="3339714"/>
                    <a:pt x="997214" y="3325454"/>
                  </a:cubicBezTo>
                  <a:cubicBezTo>
                    <a:pt x="1005665" y="3320117"/>
                    <a:pt x="1007225" y="3314829"/>
                    <a:pt x="1007177" y="3306141"/>
                  </a:cubicBezTo>
                  <a:cubicBezTo>
                    <a:pt x="1006940" y="3226150"/>
                    <a:pt x="1006988" y="3146110"/>
                    <a:pt x="1007130" y="3066119"/>
                  </a:cubicBezTo>
                  <a:cubicBezTo>
                    <a:pt x="1007130" y="3059083"/>
                    <a:pt x="1005902" y="3053558"/>
                    <a:pt x="1000519" y="3048128"/>
                  </a:cubicBezTo>
                  <a:cubicBezTo>
                    <a:pt x="890967" y="2937773"/>
                    <a:pt x="781509" y="2827277"/>
                    <a:pt x="672382" y="2716545"/>
                  </a:cubicBezTo>
                  <a:cubicBezTo>
                    <a:pt x="664780" y="2708801"/>
                    <a:pt x="657225" y="2705968"/>
                    <a:pt x="646459" y="2705968"/>
                  </a:cubicBezTo>
                  <a:cubicBezTo>
                    <a:pt x="457008" y="2706298"/>
                    <a:pt x="267605" y="2706204"/>
                    <a:pt x="78203" y="2706204"/>
                  </a:cubicBezTo>
                  <a:cubicBezTo>
                    <a:pt x="70034" y="2706204"/>
                    <a:pt x="61818" y="2706912"/>
                    <a:pt x="54971" y="2701151"/>
                  </a:cubicBezTo>
                  <a:cubicBezTo>
                    <a:pt x="45385" y="2682640"/>
                    <a:pt x="48974" y="2673196"/>
                    <a:pt x="67956" y="2666916"/>
                  </a:cubicBezTo>
                  <a:close/>
                  <a:moveTo>
                    <a:pt x="821313" y="2640519"/>
                  </a:moveTo>
                  <a:cubicBezTo>
                    <a:pt x="817016" y="2640331"/>
                    <a:pt x="814514" y="2642692"/>
                    <a:pt x="814372" y="2646894"/>
                  </a:cubicBezTo>
                  <a:cubicBezTo>
                    <a:pt x="814230" y="2651097"/>
                    <a:pt x="816497" y="2653505"/>
                    <a:pt x="821503" y="2653977"/>
                  </a:cubicBezTo>
                  <a:cubicBezTo>
                    <a:pt x="824761" y="2653505"/>
                    <a:pt x="827689" y="2651758"/>
                    <a:pt x="827783" y="2647414"/>
                  </a:cubicBezTo>
                  <a:cubicBezTo>
                    <a:pt x="827925" y="2643211"/>
                    <a:pt x="825563" y="2640708"/>
                    <a:pt x="821313" y="2640519"/>
                  </a:cubicBezTo>
                  <a:close/>
                  <a:moveTo>
                    <a:pt x="2597835" y="2633353"/>
                  </a:moveTo>
                  <a:cubicBezTo>
                    <a:pt x="2602380" y="2632987"/>
                    <a:pt x="2606287" y="2633318"/>
                    <a:pt x="2607893" y="2636411"/>
                  </a:cubicBezTo>
                  <a:cubicBezTo>
                    <a:pt x="2612142" y="2644581"/>
                    <a:pt x="2609593" y="2656338"/>
                    <a:pt x="2609829" y="2666585"/>
                  </a:cubicBezTo>
                  <a:cubicBezTo>
                    <a:pt x="2609923" y="2671307"/>
                    <a:pt x="2606477" y="2670977"/>
                    <a:pt x="2603265" y="2670835"/>
                  </a:cubicBezTo>
                  <a:cubicBezTo>
                    <a:pt x="2602274" y="2669276"/>
                    <a:pt x="2600810" y="2668427"/>
                    <a:pt x="2599156" y="2667671"/>
                  </a:cubicBezTo>
                  <a:cubicBezTo>
                    <a:pt x="2596205" y="2666349"/>
                    <a:pt x="2592617" y="2666727"/>
                    <a:pt x="2589276" y="2666561"/>
                  </a:cubicBezTo>
                  <a:lnTo>
                    <a:pt x="2580885" y="2662195"/>
                  </a:lnTo>
                  <a:lnTo>
                    <a:pt x="2589258" y="2666579"/>
                  </a:lnTo>
                  <a:cubicBezTo>
                    <a:pt x="2592593" y="2666750"/>
                    <a:pt x="2596181" y="2666373"/>
                    <a:pt x="2599156" y="2667671"/>
                  </a:cubicBezTo>
                  <a:cubicBezTo>
                    <a:pt x="2600809" y="2668427"/>
                    <a:pt x="2602272" y="2669276"/>
                    <a:pt x="2603264" y="2670835"/>
                  </a:cubicBezTo>
                  <a:cubicBezTo>
                    <a:pt x="2601942" y="2670599"/>
                    <a:pt x="2600620" y="2670457"/>
                    <a:pt x="2599298" y="2670173"/>
                  </a:cubicBezTo>
                  <a:cubicBezTo>
                    <a:pt x="2591695" y="2668568"/>
                    <a:pt x="2579843" y="2674471"/>
                    <a:pt x="2577104" y="2666821"/>
                  </a:cubicBezTo>
                  <a:cubicBezTo>
                    <a:pt x="2573658" y="2657188"/>
                    <a:pt x="2572524" y="2645052"/>
                    <a:pt x="2578568" y="2634569"/>
                  </a:cubicBezTo>
                  <a:cubicBezTo>
                    <a:pt x="2578899" y="2637213"/>
                    <a:pt x="2579418" y="2639810"/>
                    <a:pt x="2579465" y="2642502"/>
                  </a:cubicBezTo>
                  <a:cubicBezTo>
                    <a:pt x="2579560" y="2649113"/>
                    <a:pt x="2577577" y="2656244"/>
                    <a:pt x="2580882" y="2662193"/>
                  </a:cubicBezTo>
                  <a:lnTo>
                    <a:pt x="2580883" y="2662193"/>
                  </a:lnTo>
                  <a:lnTo>
                    <a:pt x="2579513" y="2642550"/>
                  </a:lnTo>
                  <a:cubicBezTo>
                    <a:pt x="2579465" y="2639859"/>
                    <a:pt x="2578946" y="2637261"/>
                    <a:pt x="2578616" y="2634617"/>
                  </a:cubicBezTo>
                  <a:cubicBezTo>
                    <a:pt x="2580363" y="2634522"/>
                    <a:pt x="2582205" y="2634334"/>
                    <a:pt x="2583952" y="2634475"/>
                  </a:cubicBezTo>
                  <a:cubicBezTo>
                    <a:pt x="2588108" y="2634782"/>
                    <a:pt x="2593290" y="2633719"/>
                    <a:pt x="2597835" y="2633353"/>
                  </a:cubicBezTo>
                  <a:close/>
                  <a:moveTo>
                    <a:pt x="821721" y="2601698"/>
                  </a:moveTo>
                  <a:cubicBezTo>
                    <a:pt x="833886" y="2602011"/>
                    <a:pt x="846057" y="2607583"/>
                    <a:pt x="855642" y="2618467"/>
                  </a:cubicBezTo>
                  <a:cubicBezTo>
                    <a:pt x="859846" y="2623237"/>
                    <a:pt x="863764" y="2624511"/>
                    <a:pt x="869478" y="2624417"/>
                  </a:cubicBezTo>
                  <a:cubicBezTo>
                    <a:pt x="913818" y="2623614"/>
                    <a:pt x="958112" y="2623237"/>
                    <a:pt x="1002405" y="2622104"/>
                  </a:cubicBezTo>
                  <a:cubicBezTo>
                    <a:pt x="1010999" y="2621914"/>
                    <a:pt x="1015107" y="2624559"/>
                    <a:pt x="1018553" y="2632303"/>
                  </a:cubicBezTo>
                  <a:cubicBezTo>
                    <a:pt x="1026912" y="2651191"/>
                    <a:pt x="1036923" y="2669371"/>
                    <a:pt x="1045092" y="2688354"/>
                  </a:cubicBezTo>
                  <a:cubicBezTo>
                    <a:pt x="1049011" y="2697325"/>
                    <a:pt x="1054206" y="2699592"/>
                    <a:pt x="1063508" y="2699592"/>
                  </a:cubicBezTo>
                  <a:cubicBezTo>
                    <a:pt x="1319433" y="2699356"/>
                    <a:pt x="1575416" y="2699450"/>
                    <a:pt x="1831350" y="2699215"/>
                  </a:cubicBezTo>
                  <a:cubicBezTo>
                    <a:pt x="1841456" y="2699215"/>
                    <a:pt x="1848916" y="2701764"/>
                    <a:pt x="1856425" y="2708848"/>
                  </a:cubicBezTo>
                  <a:cubicBezTo>
                    <a:pt x="1892218" y="2742705"/>
                    <a:pt x="1928625" y="2775901"/>
                    <a:pt x="1964748" y="2809427"/>
                  </a:cubicBezTo>
                  <a:cubicBezTo>
                    <a:pt x="1969470" y="2813772"/>
                    <a:pt x="1973720" y="2816841"/>
                    <a:pt x="1981134" y="2816510"/>
                  </a:cubicBezTo>
                  <a:cubicBezTo>
                    <a:pt x="2010410" y="2815188"/>
                    <a:pt x="2031093" y="2835446"/>
                    <a:pt x="2030007" y="2863259"/>
                  </a:cubicBezTo>
                  <a:cubicBezTo>
                    <a:pt x="2029016" y="2888663"/>
                    <a:pt x="2006208" y="2908637"/>
                    <a:pt x="1980756" y="2906324"/>
                  </a:cubicBezTo>
                  <a:cubicBezTo>
                    <a:pt x="1954265" y="2903915"/>
                    <a:pt x="1935661" y="2880116"/>
                    <a:pt x="1940855" y="2852398"/>
                  </a:cubicBezTo>
                  <a:cubicBezTo>
                    <a:pt x="1942602" y="2843237"/>
                    <a:pt x="1939391" y="2839507"/>
                    <a:pt x="1933961" y="2834549"/>
                  </a:cubicBezTo>
                  <a:cubicBezTo>
                    <a:pt x="1902654" y="2805791"/>
                    <a:pt x="1871299" y="2777128"/>
                    <a:pt x="1840511" y="2747805"/>
                  </a:cubicBezTo>
                  <a:cubicBezTo>
                    <a:pt x="1833003" y="2740722"/>
                    <a:pt x="1825590" y="2738077"/>
                    <a:pt x="1815437" y="2738077"/>
                  </a:cubicBezTo>
                  <a:cubicBezTo>
                    <a:pt x="1686100" y="2738361"/>
                    <a:pt x="1556764" y="2738266"/>
                    <a:pt x="1427426" y="2738266"/>
                  </a:cubicBezTo>
                  <a:cubicBezTo>
                    <a:pt x="1297618" y="2738266"/>
                    <a:pt x="1167866" y="2738171"/>
                    <a:pt x="1038056" y="2738502"/>
                  </a:cubicBezTo>
                  <a:cubicBezTo>
                    <a:pt x="1028612" y="2738502"/>
                    <a:pt x="1023653" y="2736000"/>
                    <a:pt x="1019829" y="2727027"/>
                  </a:cubicBezTo>
                  <a:cubicBezTo>
                    <a:pt x="1011706" y="2707997"/>
                    <a:pt x="1001932" y="2689723"/>
                    <a:pt x="993196" y="2670977"/>
                  </a:cubicBezTo>
                  <a:cubicBezTo>
                    <a:pt x="990457" y="2665074"/>
                    <a:pt x="987577" y="2661816"/>
                    <a:pt x="980259" y="2662052"/>
                  </a:cubicBezTo>
                  <a:cubicBezTo>
                    <a:pt x="943662" y="2663232"/>
                    <a:pt x="907019" y="2663941"/>
                    <a:pt x="870423" y="2664413"/>
                  </a:cubicBezTo>
                  <a:cubicBezTo>
                    <a:pt x="864520" y="2664507"/>
                    <a:pt x="861876" y="2667199"/>
                    <a:pt x="858807" y="2671590"/>
                  </a:cubicBezTo>
                  <a:cubicBezTo>
                    <a:pt x="842846" y="2694587"/>
                    <a:pt x="812956" y="2699403"/>
                    <a:pt x="792651" y="2682593"/>
                  </a:cubicBezTo>
                  <a:cubicBezTo>
                    <a:pt x="772157" y="2665641"/>
                    <a:pt x="769984" y="2635467"/>
                    <a:pt x="787834" y="2616484"/>
                  </a:cubicBezTo>
                  <a:cubicBezTo>
                    <a:pt x="797396" y="2606332"/>
                    <a:pt x="809556" y="2601385"/>
                    <a:pt x="821721" y="2601698"/>
                  </a:cubicBezTo>
                  <a:close/>
                  <a:moveTo>
                    <a:pt x="2048659" y="2584940"/>
                  </a:moveTo>
                  <a:cubicBezTo>
                    <a:pt x="2044315" y="2584846"/>
                    <a:pt x="2040915" y="2587443"/>
                    <a:pt x="2041151" y="2592260"/>
                  </a:cubicBezTo>
                  <a:cubicBezTo>
                    <a:pt x="2041340" y="2596321"/>
                    <a:pt x="2044645" y="2598068"/>
                    <a:pt x="2048565" y="2599202"/>
                  </a:cubicBezTo>
                  <a:cubicBezTo>
                    <a:pt x="2051776" y="2597974"/>
                    <a:pt x="2054750" y="2596604"/>
                    <a:pt x="2054798" y="2592071"/>
                  </a:cubicBezTo>
                  <a:cubicBezTo>
                    <a:pt x="2054845" y="2587679"/>
                    <a:pt x="2052579" y="2585036"/>
                    <a:pt x="2048659" y="2584940"/>
                  </a:cubicBezTo>
                  <a:close/>
                  <a:moveTo>
                    <a:pt x="2583044" y="2579440"/>
                  </a:moveTo>
                  <a:lnTo>
                    <a:pt x="2582033" y="2579735"/>
                  </a:lnTo>
                  <a:lnTo>
                    <a:pt x="2581771" y="2580840"/>
                  </a:lnTo>
                  <a:lnTo>
                    <a:pt x="2582033" y="2579735"/>
                  </a:lnTo>
                  <a:close/>
                  <a:moveTo>
                    <a:pt x="306418" y="2577338"/>
                  </a:moveTo>
                  <a:cubicBezTo>
                    <a:pt x="302782" y="2577764"/>
                    <a:pt x="299429" y="2579228"/>
                    <a:pt x="299240" y="2583478"/>
                  </a:cubicBezTo>
                  <a:cubicBezTo>
                    <a:pt x="299098" y="2587538"/>
                    <a:pt x="302026" y="2590324"/>
                    <a:pt x="305757" y="2590797"/>
                  </a:cubicBezTo>
                  <a:cubicBezTo>
                    <a:pt x="309865" y="2591316"/>
                    <a:pt x="312367" y="2588577"/>
                    <a:pt x="312746" y="2584469"/>
                  </a:cubicBezTo>
                  <a:cubicBezTo>
                    <a:pt x="313123" y="2580172"/>
                    <a:pt x="311045" y="2577716"/>
                    <a:pt x="306418" y="2577338"/>
                  </a:cubicBezTo>
                  <a:close/>
                  <a:moveTo>
                    <a:pt x="2608270" y="2572428"/>
                  </a:moveTo>
                  <a:cubicBezTo>
                    <a:pt x="2608364" y="2583855"/>
                    <a:pt x="2612661" y="2598305"/>
                    <a:pt x="2607278" y="2605907"/>
                  </a:cubicBezTo>
                  <a:cubicBezTo>
                    <a:pt x="2602084" y="2613226"/>
                    <a:pt x="2586406" y="2606333"/>
                    <a:pt x="2575593" y="2608976"/>
                  </a:cubicBezTo>
                  <a:lnTo>
                    <a:pt x="2575594" y="2608973"/>
                  </a:lnTo>
                  <a:lnTo>
                    <a:pt x="2575546" y="2606332"/>
                  </a:lnTo>
                  <a:cubicBezTo>
                    <a:pt x="2575594" y="2573042"/>
                    <a:pt x="2575594" y="2573042"/>
                    <a:pt x="2608270" y="2572428"/>
                  </a:cubicBezTo>
                  <a:close/>
                  <a:moveTo>
                    <a:pt x="947582" y="2521382"/>
                  </a:moveTo>
                  <a:cubicBezTo>
                    <a:pt x="943237" y="2521335"/>
                    <a:pt x="940923" y="2524735"/>
                    <a:pt x="940830" y="2528418"/>
                  </a:cubicBezTo>
                  <a:cubicBezTo>
                    <a:pt x="940735" y="2532290"/>
                    <a:pt x="943097" y="2535124"/>
                    <a:pt x="947724" y="2534982"/>
                  </a:cubicBezTo>
                  <a:cubicBezTo>
                    <a:pt x="952162" y="2534840"/>
                    <a:pt x="954050" y="2532243"/>
                    <a:pt x="954901" y="2528276"/>
                  </a:cubicBezTo>
                  <a:cubicBezTo>
                    <a:pt x="953626" y="2524735"/>
                    <a:pt x="951832" y="2521429"/>
                    <a:pt x="947582" y="2521382"/>
                  </a:cubicBezTo>
                  <a:close/>
                  <a:moveTo>
                    <a:pt x="2575452" y="2507169"/>
                  </a:moveTo>
                  <a:cubicBezTo>
                    <a:pt x="2581874" y="2520107"/>
                    <a:pt x="2581686" y="2533046"/>
                    <a:pt x="2575499" y="2545984"/>
                  </a:cubicBezTo>
                  <a:cubicBezTo>
                    <a:pt x="2575499" y="2533046"/>
                    <a:pt x="2575499" y="2520107"/>
                    <a:pt x="2575452" y="2507169"/>
                  </a:cubicBezTo>
                  <a:close/>
                  <a:moveTo>
                    <a:pt x="2575452" y="2507169"/>
                  </a:moveTo>
                  <a:cubicBezTo>
                    <a:pt x="2577246" y="2507263"/>
                    <a:pt x="2579040" y="2507500"/>
                    <a:pt x="2580835" y="2507500"/>
                  </a:cubicBezTo>
                  <a:cubicBezTo>
                    <a:pt x="2611103" y="2507878"/>
                    <a:pt x="2610914" y="2507878"/>
                    <a:pt x="2608884" y="2537956"/>
                  </a:cubicBezTo>
                  <a:cubicBezTo>
                    <a:pt x="2608506" y="2543717"/>
                    <a:pt x="2606948" y="2545748"/>
                    <a:pt x="2601092" y="2545559"/>
                  </a:cubicBezTo>
                  <a:cubicBezTo>
                    <a:pt x="2592593" y="2545276"/>
                    <a:pt x="2584046" y="2545796"/>
                    <a:pt x="2575499" y="2545984"/>
                  </a:cubicBezTo>
                  <a:cubicBezTo>
                    <a:pt x="2581685" y="2533046"/>
                    <a:pt x="2581921" y="2520107"/>
                    <a:pt x="2575452" y="2507169"/>
                  </a:cubicBezTo>
                  <a:close/>
                  <a:moveTo>
                    <a:pt x="195731" y="2489792"/>
                  </a:moveTo>
                  <a:cubicBezTo>
                    <a:pt x="191766" y="2489745"/>
                    <a:pt x="188601" y="2492436"/>
                    <a:pt x="188365" y="2496213"/>
                  </a:cubicBezTo>
                  <a:cubicBezTo>
                    <a:pt x="188082" y="2500747"/>
                    <a:pt x="191435" y="2503863"/>
                    <a:pt x="195873" y="2503817"/>
                  </a:cubicBezTo>
                  <a:cubicBezTo>
                    <a:pt x="199746" y="2503769"/>
                    <a:pt x="201965" y="2500605"/>
                    <a:pt x="202626" y="2496403"/>
                  </a:cubicBezTo>
                  <a:cubicBezTo>
                    <a:pt x="201917" y="2492719"/>
                    <a:pt x="199840" y="2489839"/>
                    <a:pt x="195731" y="2489792"/>
                  </a:cubicBezTo>
                  <a:close/>
                  <a:moveTo>
                    <a:pt x="943509" y="2482944"/>
                  </a:moveTo>
                  <a:cubicBezTo>
                    <a:pt x="955255" y="2481717"/>
                    <a:pt x="967273" y="2485329"/>
                    <a:pt x="976622" y="2494372"/>
                  </a:cubicBezTo>
                  <a:cubicBezTo>
                    <a:pt x="985027" y="2502541"/>
                    <a:pt x="993102" y="2504666"/>
                    <a:pt x="1003963" y="2504477"/>
                  </a:cubicBezTo>
                  <a:cubicBezTo>
                    <a:pt x="1020585" y="2504241"/>
                    <a:pt x="1039567" y="2498905"/>
                    <a:pt x="1053309" y="2506508"/>
                  </a:cubicBezTo>
                  <a:cubicBezTo>
                    <a:pt x="1066436" y="2513779"/>
                    <a:pt x="1074227" y="2530685"/>
                    <a:pt x="1084286" y="2543434"/>
                  </a:cubicBezTo>
                  <a:cubicBezTo>
                    <a:pt x="1097130" y="2559725"/>
                    <a:pt x="1110493" y="2575686"/>
                    <a:pt x="1122486" y="2592637"/>
                  </a:cubicBezTo>
                  <a:cubicBezTo>
                    <a:pt x="1127965" y="2600429"/>
                    <a:pt x="1134009" y="2602129"/>
                    <a:pt x="1142792" y="2602129"/>
                  </a:cubicBezTo>
                  <a:cubicBezTo>
                    <a:pt x="1383370" y="2601940"/>
                    <a:pt x="1623912" y="2602035"/>
                    <a:pt x="1864499" y="2601751"/>
                  </a:cubicBezTo>
                  <a:cubicBezTo>
                    <a:pt x="1874321" y="2601704"/>
                    <a:pt x="1881310" y="2604442"/>
                    <a:pt x="1888393" y="2611148"/>
                  </a:cubicBezTo>
                  <a:cubicBezTo>
                    <a:pt x="1932072" y="2652466"/>
                    <a:pt x="1976224" y="2693264"/>
                    <a:pt x="2020044" y="2734441"/>
                  </a:cubicBezTo>
                  <a:cubicBezTo>
                    <a:pt x="2025002" y="2739068"/>
                    <a:pt x="2029913" y="2741241"/>
                    <a:pt x="2036807" y="2741147"/>
                  </a:cubicBezTo>
                  <a:cubicBezTo>
                    <a:pt x="2063959" y="2740768"/>
                    <a:pt x="2091111" y="2740768"/>
                    <a:pt x="2118216" y="2741147"/>
                  </a:cubicBezTo>
                  <a:cubicBezTo>
                    <a:pt x="2125487" y="2741241"/>
                    <a:pt x="2130493" y="2739116"/>
                    <a:pt x="2135687" y="2733780"/>
                  </a:cubicBezTo>
                  <a:cubicBezTo>
                    <a:pt x="2149428" y="2719566"/>
                    <a:pt x="2166569" y="2717677"/>
                    <a:pt x="2184371" y="2724336"/>
                  </a:cubicBezTo>
                  <a:cubicBezTo>
                    <a:pt x="2201890" y="2730900"/>
                    <a:pt x="2212184" y="2747615"/>
                    <a:pt x="2211995" y="2766834"/>
                  </a:cubicBezTo>
                  <a:cubicBezTo>
                    <a:pt x="2211806" y="2787422"/>
                    <a:pt x="2199388" y="2803383"/>
                    <a:pt x="2178941" y="2809380"/>
                  </a:cubicBezTo>
                  <a:cubicBezTo>
                    <a:pt x="2160006" y="2814904"/>
                    <a:pt x="2139701" y="2808105"/>
                    <a:pt x="2129690" y="2790822"/>
                  </a:cubicBezTo>
                  <a:cubicBezTo>
                    <a:pt x="2125015" y="2782842"/>
                    <a:pt x="2119916" y="2780953"/>
                    <a:pt x="2111510" y="2781095"/>
                  </a:cubicBezTo>
                  <a:cubicBezTo>
                    <a:pt x="2082138" y="2781520"/>
                    <a:pt x="2052721" y="2781001"/>
                    <a:pt x="2023349" y="2781426"/>
                  </a:cubicBezTo>
                  <a:cubicBezTo>
                    <a:pt x="2015558" y="2781520"/>
                    <a:pt x="2010081" y="2779159"/>
                    <a:pt x="2004367" y="2773776"/>
                  </a:cubicBezTo>
                  <a:cubicBezTo>
                    <a:pt x="1959932" y="2731985"/>
                    <a:pt x="1914978" y="2690667"/>
                    <a:pt x="1870496" y="2648878"/>
                  </a:cubicBezTo>
                  <a:cubicBezTo>
                    <a:pt x="1864074" y="2642880"/>
                    <a:pt x="1857606" y="2640614"/>
                    <a:pt x="1848869" y="2640614"/>
                  </a:cubicBezTo>
                  <a:cubicBezTo>
                    <a:pt x="1607384" y="2640802"/>
                    <a:pt x="1365945" y="2640708"/>
                    <a:pt x="1124470" y="2640992"/>
                  </a:cubicBezTo>
                  <a:cubicBezTo>
                    <a:pt x="1114554" y="2640992"/>
                    <a:pt x="1107801" y="2638677"/>
                    <a:pt x="1101663" y="2630509"/>
                  </a:cubicBezTo>
                  <a:cubicBezTo>
                    <a:pt x="1081876" y="2604160"/>
                    <a:pt x="1060958" y="2578613"/>
                    <a:pt x="1041126" y="2552312"/>
                  </a:cubicBezTo>
                  <a:cubicBezTo>
                    <a:pt x="1035932" y="2545417"/>
                    <a:pt x="1030831" y="2541781"/>
                    <a:pt x="1022096" y="2542868"/>
                  </a:cubicBezTo>
                  <a:cubicBezTo>
                    <a:pt x="1016288" y="2543623"/>
                    <a:pt x="1010337" y="2543434"/>
                    <a:pt x="1004482" y="2542914"/>
                  </a:cubicBezTo>
                  <a:cubicBezTo>
                    <a:pt x="995747" y="2542159"/>
                    <a:pt x="990174" y="2544284"/>
                    <a:pt x="985169" y="2552925"/>
                  </a:cubicBezTo>
                  <a:cubicBezTo>
                    <a:pt x="972325" y="2575025"/>
                    <a:pt x="942624" y="2580077"/>
                    <a:pt x="921280" y="2565156"/>
                  </a:cubicBezTo>
                  <a:cubicBezTo>
                    <a:pt x="900502" y="2550612"/>
                    <a:pt x="896158" y="2520343"/>
                    <a:pt x="912024" y="2500558"/>
                  </a:cubicBezTo>
                  <a:cubicBezTo>
                    <a:pt x="920288" y="2490240"/>
                    <a:pt x="931763" y="2484172"/>
                    <a:pt x="943509" y="2482944"/>
                  </a:cubicBezTo>
                  <a:close/>
                  <a:moveTo>
                    <a:pt x="543891" y="2482378"/>
                  </a:moveTo>
                  <a:cubicBezTo>
                    <a:pt x="539736" y="2482236"/>
                    <a:pt x="537186" y="2484503"/>
                    <a:pt x="537280" y="2488989"/>
                  </a:cubicBezTo>
                  <a:cubicBezTo>
                    <a:pt x="537375" y="2493286"/>
                    <a:pt x="539878" y="2495883"/>
                    <a:pt x="543845" y="2495836"/>
                  </a:cubicBezTo>
                  <a:cubicBezTo>
                    <a:pt x="547764" y="2495741"/>
                    <a:pt x="550125" y="2492861"/>
                    <a:pt x="551068" y="2488564"/>
                  </a:cubicBezTo>
                  <a:cubicBezTo>
                    <a:pt x="550361" y="2484880"/>
                    <a:pt x="547810" y="2482519"/>
                    <a:pt x="543891" y="2482378"/>
                  </a:cubicBezTo>
                  <a:close/>
                  <a:moveTo>
                    <a:pt x="661051" y="2476995"/>
                  </a:moveTo>
                  <a:cubicBezTo>
                    <a:pt x="656895" y="2477278"/>
                    <a:pt x="654252" y="2479120"/>
                    <a:pt x="654157" y="2483606"/>
                  </a:cubicBezTo>
                  <a:cubicBezTo>
                    <a:pt x="654061" y="2488091"/>
                    <a:pt x="656755" y="2490500"/>
                    <a:pt x="660626" y="2490642"/>
                  </a:cubicBezTo>
                  <a:cubicBezTo>
                    <a:pt x="664592" y="2490783"/>
                    <a:pt x="667425" y="2488139"/>
                    <a:pt x="667709" y="2483984"/>
                  </a:cubicBezTo>
                  <a:cubicBezTo>
                    <a:pt x="667993" y="2479544"/>
                    <a:pt x="664971" y="2477703"/>
                    <a:pt x="661051" y="2476995"/>
                  </a:cubicBezTo>
                  <a:close/>
                  <a:moveTo>
                    <a:pt x="4104215" y="2461600"/>
                  </a:moveTo>
                  <a:cubicBezTo>
                    <a:pt x="4099304" y="2460562"/>
                    <a:pt x="4096423" y="2463584"/>
                    <a:pt x="4095716" y="2467786"/>
                  </a:cubicBezTo>
                  <a:cubicBezTo>
                    <a:pt x="4095055" y="2471706"/>
                    <a:pt x="4097510" y="2474444"/>
                    <a:pt x="4101665" y="2474965"/>
                  </a:cubicBezTo>
                  <a:cubicBezTo>
                    <a:pt x="4105726" y="2475484"/>
                    <a:pt x="4108465" y="2473784"/>
                    <a:pt x="4109740" y="2468070"/>
                  </a:cubicBezTo>
                  <a:cubicBezTo>
                    <a:pt x="4109031" y="2466086"/>
                    <a:pt x="4108370" y="2462498"/>
                    <a:pt x="4104215" y="2461600"/>
                  </a:cubicBezTo>
                  <a:close/>
                  <a:moveTo>
                    <a:pt x="195212" y="2451354"/>
                  </a:moveTo>
                  <a:cubicBezTo>
                    <a:pt x="220240" y="2451118"/>
                    <a:pt x="240875" y="2471706"/>
                    <a:pt x="240780" y="2496875"/>
                  </a:cubicBezTo>
                  <a:cubicBezTo>
                    <a:pt x="240686" y="2521854"/>
                    <a:pt x="219625" y="2542774"/>
                    <a:pt x="194976" y="2542349"/>
                  </a:cubicBezTo>
                  <a:cubicBezTo>
                    <a:pt x="170280" y="2541923"/>
                    <a:pt x="149220" y="2520296"/>
                    <a:pt x="149833" y="2495978"/>
                  </a:cubicBezTo>
                  <a:cubicBezTo>
                    <a:pt x="150447" y="2471612"/>
                    <a:pt x="170799" y="2451590"/>
                    <a:pt x="195212" y="2451354"/>
                  </a:cubicBezTo>
                  <a:close/>
                  <a:moveTo>
                    <a:pt x="2607798" y="2442287"/>
                  </a:moveTo>
                  <a:cubicBezTo>
                    <a:pt x="2603784" y="2446018"/>
                    <a:pt x="2598778" y="2446537"/>
                    <a:pt x="2593820" y="2446159"/>
                  </a:cubicBezTo>
                  <a:cubicBezTo>
                    <a:pt x="2588083" y="2445734"/>
                    <a:pt x="2584270" y="2446926"/>
                    <a:pt x="2581985" y="2449559"/>
                  </a:cubicBezTo>
                  <a:lnTo>
                    <a:pt x="2581976" y="2449600"/>
                  </a:lnTo>
                  <a:lnTo>
                    <a:pt x="2593820" y="2446207"/>
                  </a:lnTo>
                  <a:cubicBezTo>
                    <a:pt x="2598778" y="2446585"/>
                    <a:pt x="2603784" y="2446065"/>
                    <a:pt x="2607797" y="2442382"/>
                  </a:cubicBezTo>
                  <a:cubicBezTo>
                    <a:pt x="2607939" y="2453526"/>
                    <a:pt x="2612283" y="2467504"/>
                    <a:pt x="2607136" y="2475059"/>
                  </a:cubicBezTo>
                  <a:cubicBezTo>
                    <a:pt x="2601469" y="2483417"/>
                    <a:pt x="2586359" y="2475956"/>
                    <a:pt x="2575593" y="2478458"/>
                  </a:cubicBezTo>
                  <a:cubicBezTo>
                    <a:pt x="2579465" y="2473454"/>
                    <a:pt x="2579748" y="2467504"/>
                    <a:pt x="2579323" y="2461648"/>
                  </a:cubicBezTo>
                  <a:lnTo>
                    <a:pt x="2580115" y="2458018"/>
                  </a:lnTo>
                  <a:lnTo>
                    <a:pt x="2579323" y="2461600"/>
                  </a:lnTo>
                  <a:cubicBezTo>
                    <a:pt x="2579748" y="2467456"/>
                    <a:pt x="2579465" y="2473405"/>
                    <a:pt x="2575593" y="2478411"/>
                  </a:cubicBezTo>
                  <a:cubicBezTo>
                    <a:pt x="2575545" y="2477514"/>
                    <a:pt x="2575499" y="2476617"/>
                    <a:pt x="2575499" y="2475720"/>
                  </a:cubicBezTo>
                  <a:cubicBezTo>
                    <a:pt x="2575215" y="2442476"/>
                    <a:pt x="2575215" y="2442476"/>
                    <a:pt x="2607798" y="2442287"/>
                  </a:cubicBezTo>
                  <a:close/>
                  <a:moveTo>
                    <a:pt x="4110873" y="2423540"/>
                  </a:moveTo>
                  <a:cubicBezTo>
                    <a:pt x="4134247" y="2427791"/>
                    <a:pt x="4153183" y="2451353"/>
                    <a:pt x="4146477" y="2474114"/>
                  </a:cubicBezTo>
                  <a:cubicBezTo>
                    <a:pt x="4140481" y="2494419"/>
                    <a:pt x="4154128" y="2502352"/>
                    <a:pt x="4163005" y="2514110"/>
                  </a:cubicBezTo>
                  <a:cubicBezTo>
                    <a:pt x="4167349" y="2519871"/>
                    <a:pt x="4173346" y="2515763"/>
                    <a:pt x="4178115" y="2514960"/>
                  </a:cubicBezTo>
                  <a:cubicBezTo>
                    <a:pt x="4195870" y="2511984"/>
                    <a:pt x="4213625" y="2508726"/>
                    <a:pt x="4231002" y="2504194"/>
                  </a:cubicBezTo>
                  <a:cubicBezTo>
                    <a:pt x="4238982" y="2502116"/>
                    <a:pt x="4243327" y="2504430"/>
                    <a:pt x="4248191" y="2510002"/>
                  </a:cubicBezTo>
                  <a:cubicBezTo>
                    <a:pt x="4290737" y="2558591"/>
                    <a:pt x="4333518" y="2607040"/>
                    <a:pt x="4376205" y="2655535"/>
                  </a:cubicBezTo>
                  <a:cubicBezTo>
                    <a:pt x="4404254" y="2687456"/>
                    <a:pt x="4432445" y="2719188"/>
                    <a:pt x="4460163" y="2751393"/>
                  </a:cubicBezTo>
                  <a:cubicBezTo>
                    <a:pt x="4464697" y="2756682"/>
                    <a:pt x="4469561" y="2757106"/>
                    <a:pt x="4475557" y="2757106"/>
                  </a:cubicBezTo>
                  <a:cubicBezTo>
                    <a:pt x="4532978" y="2757012"/>
                    <a:pt x="4590398" y="2757012"/>
                    <a:pt x="4647817" y="2757060"/>
                  </a:cubicBezTo>
                  <a:cubicBezTo>
                    <a:pt x="4654145" y="2757106"/>
                    <a:pt x="4660473" y="2757437"/>
                    <a:pt x="4666801" y="2757626"/>
                  </a:cubicBezTo>
                  <a:cubicBezTo>
                    <a:pt x="4675064" y="2764614"/>
                    <a:pt x="4681864" y="2772359"/>
                    <a:pt x="4677236" y="2784070"/>
                  </a:cubicBezTo>
                  <a:cubicBezTo>
                    <a:pt x="4672420" y="2796300"/>
                    <a:pt x="4661653" y="2797008"/>
                    <a:pt x="4650462" y="2797245"/>
                  </a:cubicBezTo>
                  <a:cubicBezTo>
                    <a:pt x="4641207" y="2797433"/>
                    <a:pt x="4631715" y="2795261"/>
                    <a:pt x="4622649" y="2798991"/>
                  </a:cubicBezTo>
                  <a:cubicBezTo>
                    <a:pt x="4617644" y="2796017"/>
                    <a:pt x="4612072" y="2797291"/>
                    <a:pt x="4606735" y="2797291"/>
                  </a:cubicBezTo>
                  <a:cubicBezTo>
                    <a:pt x="4557438" y="2797149"/>
                    <a:pt x="4508186" y="2797008"/>
                    <a:pt x="4458888" y="2797385"/>
                  </a:cubicBezTo>
                  <a:cubicBezTo>
                    <a:pt x="4450861" y="2797433"/>
                    <a:pt x="4445573" y="2794788"/>
                    <a:pt x="4440425" y="2788886"/>
                  </a:cubicBezTo>
                  <a:cubicBezTo>
                    <a:pt x="4371341" y="2710028"/>
                    <a:pt x="4302022" y="2631405"/>
                    <a:pt x="4232938" y="2552547"/>
                  </a:cubicBezTo>
                  <a:cubicBezTo>
                    <a:pt x="4228216" y="2547164"/>
                    <a:pt x="4224344" y="2545559"/>
                    <a:pt x="4216883" y="2547447"/>
                  </a:cubicBezTo>
                  <a:cubicBezTo>
                    <a:pt x="4199033" y="2552028"/>
                    <a:pt x="4180712" y="2554766"/>
                    <a:pt x="4162674" y="2558639"/>
                  </a:cubicBezTo>
                  <a:cubicBezTo>
                    <a:pt x="4155024" y="2560291"/>
                    <a:pt x="4148838" y="2559725"/>
                    <a:pt x="4143833" y="2552689"/>
                  </a:cubicBezTo>
                  <a:cubicBezTo>
                    <a:pt x="4139394" y="2546456"/>
                    <a:pt x="4134059" y="2540837"/>
                    <a:pt x="4128958" y="2535123"/>
                  </a:cubicBezTo>
                  <a:cubicBezTo>
                    <a:pt x="4118806" y="2523696"/>
                    <a:pt x="4110448" y="2512551"/>
                    <a:pt x="4091418" y="2511465"/>
                  </a:cubicBezTo>
                  <a:cubicBezTo>
                    <a:pt x="4068894" y="2510190"/>
                    <a:pt x="4053217" y="2482472"/>
                    <a:pt x="4057986" y="2460703"/>
                  </a:cubicBezTo>
                  <a:cubicBezTo>
                    <a:pt x="4063558" y="2435110"/>
                    <a:pt x="4086366" y="2419055"/>
                    <a:pt x="4110873" y="2423540"/>
                  </a:cubicBezTo>
                  <a:close/>
                  <a:moveTo>
                    <a:pt x="44342" y="2394925"/>
                  </a:moveTo>
                  <a:cubicBezTo>
                    <a:pt x="40659" y="2395209"/>
                    <a:pt x="38109" y="2397806"/>
                    <a:pt x="38298" y="2402197"/>
                  </a:cubicBezTo>
                  <a:cubicBezTo>
                    <a:pt x="38534" y="2406636"/>
                    <a:pt x="41650" y="2407958"/>
                    <a:pt x="45097" y="2409091"/>
                  </a:cubicBezTo>
                  <a:cubicBezTo>
                    <a:pt x="48497" y="2407816"/>
                    <a:pt x="51850" y="2406447"/>
                    <a:pt x="51850" y="2402056"/>
                  </a:cubicBezTo>
                  <a:cubicBezTo>
                    <a:pt x="51850" y="2397144"/>
                    <a:pt x="48733" y="2394595"/>
                    <a:pt x="44342" y="2394925"/>
                  </a:cubicBezTo>
                  <a:close/>
                  <a:moveTo>
                    <a:pt x="4340601" y="2390676"/>
                  </a:moveTo>
                  <a:cubicBezTo>
                    <a:pt x="4336445" y="2390534"/>
                    <a:pt x="4333801" y="2392659"/>
                    <a:pt x="4333660" y="2397050"/>
                  </a:cubicBezTo>
                  <a:cubicBezTo>
                    <a:pt x="4333518" y="2401348"/>
                    <a:pt x="4336021" y="2403520"/>
                    <a:pt x="4339940" y="2404229"/>
                  </a:cubicBezTo>
                  <a:cubicBezTo>
                    <a:pt x="4344189" y="2403898"/>
                    <a:pt x="4346786" y="2401678"/>
                    <a:pt x="4347023" y="2397570"/>
                  </a:cubicBezTo>
                  <a:cubicBezTo>
                    <a:pt x="4347353" y="2393225"/>
                    <a:pt x="4344709" y="2390864"/>
                    <a:pt x="4340601" y="2390676"/>
                  </a:cubicBezTo>
                  <a:close/>
                  <a:moveTo>
                    <a:pt x="868862" y="2387181"/>
                  </a:moveTo>
                  <a:cubicBezTo>
                    <a:pt x="864848" y="2387133"/>
                    <a:pt x="861685" y="2389258"/>
                    <a:pt x="861449" y="2393131"/>
                  </a:cubicBezTo>
                  <a:cubicBezTo>
                    <a:pt x="861166" y="2397569"/>
                    <a:pt x="864282" y="2400780"/>
                    <a:pt x="868721" y="2400828"/>
                  </a:cubicBezTo>
                  <a:cubicBezTo>
                    <a:pt x="872640" y="2400875"/>
                    <a:pt x="874671" y="2397569"/>
                    <a:pt x="875662" y="2393603"/>
                  </a:cubicBezTo>
                  <a:cubicBezTo>
                    <a:pt x="874953" y="2390061"/>
                    <a:pt x="873112" y="2387228"/>
                    <a:pt x="868862" y="2387181"/>
                  </a:cubicBezTo>
                  <a:close/>
                  <a:moveTo>
                    <a:pt x="1195243" y="2377642"/>
                  </a:moveTo>
                  <a:lnTo>
                    <a:pt x="1195243" y="2377643"/>
                  </a:lnTo>
                  <a:cubicBezTo>
                    <a:pt x="1195148" y="2380877"/>
                    <a:pt x="1195916" y="2384572"/>
                    <a:pt x="1195568" y="2387937"/>
                  </a:cubicBezTo>
                  <a:lnTo>
                    <a:pt x="1189272" y="2396152"/>
                  </a:lnTo>
                  <a:lnTo>
                    <a:pt x="1195586" y="2387936"/>
                  </a:lnTo>
                  <a:close/>
                  <a:moveTo>
                    <a:pt x="1580564" y="2377639"/>
                  </a:moveTo>
                  <a:lnTo>
                    <a:pt x="1580563" y="2377643"/>
                  </a:lnTo>
                  <a:lnTo>
                    <a:pt x="1580898" y="2387897"/>
                  </a:lnTo>
                  <a:lnTo>
                    <a:pt x="1580899" y="2387896"/>
                  </a:lnTo>
                  <a:close/>
                  <a:moveTo>
                    <a:pt x="2450553" y="2374810"/>
                  </a:moveTo>
                  <a:cubicBezTo>
                    <a:pt x="2456030" y="2380807"/>
                    <a:pt x="2454945" y="2388315"/>
                    <a:pt x="2454945" y="2395446"/>
                  </a:cubicBezTo>
                  <a:cubicBezTo>
                    <a:pt x="2455039" y="2562181"/>
                    <a:pt x="2455039" y="2728916"/>
                    <a:pt x="2454992" y="2895652"/>
                  </a:cubicBezTo>
                  <a:cubicBezTo>
                    <a:pt x="2454992" y="2906961"/>
                    <a:pt x="2454957" y="2912604"/>
                    <a:pt x="2452165" y="2915455"/>
                  </a:cubicBezTo>
                  <a:lnTo>
                    <a:pt x="2448841" y="2915979"/>
                  </a:lnTo>
                  <a:lnTo>
                    <a:pt x="2450503" y="2910707"/>
                  </a:lnTo>
                  <a:cubicBezTo>
                    <a:pt x="2450683" y="2908036"/>
                    <a:pt x="2450601" y="2904341"/>
                    <a:pt x="2450601" y="2899241"/>
                  </a:cubicBezTo>
                  <a:cubicBezTo>
                    <a:pt x="2450601" y="2724384"/>
                    <a:pt x="2450553" y="2549573"/>
                    <a:pt x="2450553" y="2374810"/>
                  </a:cubicBezTo>
                  <a:close/>
                  <a:moveTo>
                    <a:pt x="2377267" y="2374668"/>
                  </a:moveTo>
                  <a:cubicBezTo>
                    <a:pt x="2401680" y="2373866"/>
                    <a:pt x="2426093" y="2374715"/>
                    <a:pt x="2450506" y="2374809"/>
                  </a:cubicBezTo>
                  <a:cubicBezTo>
                    <a:pt x="2450506" y="2549667"/>
                    <a:pt x="2450554" y="2724478"/>
                    <a:pt x="2450554" y="2899288"/>
                  </a:cubicBezTo>
                  <a:cubicBezTo>
                    <a:pt x="2450554" y="2904388"/>
                    <a:pt x="2450640" y="2908083"/>
                    <a:pt x="2450463" y="2910754"/>
                  </a:cubicBezTo>
                  <a:lnTo>
                    <a:pt x="2448826" y="2915982"/>
                  </a:lnTo>
                  <a:lnTo>
                    <a:pt x="2448841" y="2915979"/>
                  </a:lnTo>
                  <a:lnTo>
                    <a:pt x="2448824" y="2916034"/>
                  </a:lnTo>
                  <a:lnTo>
                    <a:pt x="2448809" y="2916035"/>
                  </a:lnTo>
                  <a:lnTo>
                    <a:pt x="2448795" y="2916081"/>
                  </a:lnTo>
                  <a:lnTo>
                    <a:pt x="2447502" y="2916190"/>
                  </a:lnTo>
                  <a:lnTo>
                    <a:pt x="2432799" y="2918507"/>
                  </a:lnTo>
                  <a:lnTo>
                    <a:pt x="2423743" y="2919422"/>
                  </a:lnTo>
                  <a:lnTo>
                    <a:pt x="2423402" y="2919499"/>
                  </a:lnTo>
                  <a:cubicBezTo>
                    <a:pt x="2405836" y="2919216"/>
                    <a:pt x="2388175" y="2921671"/>
                    <a:pt x="2370751" y="2917420"/>
                  </a:cubicBezTo>
                  <a:cubicBezTo>
                    <a:pt x="2342938" y="2910621"/>
                    <a:pt x="2323908" y="2887719"/>
                    <a:pt x="2323153" y="2859056"/>
                  </a:cubicBezTo>
                  <a:cubicBezTo>
                    <a:pt x="2322728" y="2842765"/>
                    <a:pt x="2322492" y="2826475"/>
                    <a:pt x="2323199" y="2810230"/>
                  </a:cubicBezTo>
                  <a:cubicBezTo>
                    <a:pt x="2323578" y="2801069"/>
                    <a:pt x="2321358" y="2796395"/>
                    <a:pt x="2311489" y="2798331"/>
                  </a:cubicBezTo>
                  <a:cubicBezTo>
                    <a:pt x="2300298" y="2800503"/>
                    <a:pt x="2297182" y="2795120"/>
                    <a:pt x="2298645" y="2785015"/>
                  </a:cubicBezTo>
                  <a:cubicBezTo>
                    <a:pt x="2299023" y="2782370"/>
                    <a:pt x="2299023" y="2779537"/>
                    <a:pt x="2298645" y="2776892"/>
                  </a:cubicBezTo>
                  <a:cubicBezTo>
                    <a:pt x="2297087" y="2765466"/>
                    <a:pt x="2300014" y="2758619"/>
                    <a:pt x="2313425" y="2760884"/>
                  </a:cubicBezTo>
                  <a:cubicBezTo>
                    <a:pt x="2325986" y="2762963"/>
                    <a:pt x="2322398" y="2753519"/>
                    <a:pt x="2323058" y="2747002"/>
                  </a:cubicBezTo>
                  <a:cubicBezTo>
                    <a:pt x="2323860" y="2739069"/>
                    <a:pt x="2322444" y="2733403"/>
                    <a:pt x="2312575" y="2735480"/>
                  </a:cubicBezTo>
                  <a:cubicBezTo>
                    <a:pt x="2299589" y="2738219"/>
                    <a:pt x="2297040" y="2731561"/>
                    <a:pt x="2298550" y="2720605"/>
                  </a:cubicBezTo>
                  <a:cubicBezTo>
                    <a:pt x="2298976" y="2717489"/>
                    <a:pt x="2298976" y="2714231"/>
                    <a:pt x="2298550" y="2711115"/>
                  </a:cubicBezTo>
                  <a:cubicBezTo>
                    <a:pt x="2297134" y="2701056"/>
                    <a:pt x="2300062" y="2695343"/>
                    <a:pt x="2311348" y="2697656"/>
                  </a:cubicBezTo>
                  <a:cubicBezTo>
                    <a:pt x="2323011" y="2700017"/>
                    <a:pt x="2322775" y="2693076"/>
                    <a:pt x="2323199" y="2684482"/>
                  </a:cubicBezTo>
                  <a:cubicBezTo>
                    <a:pt x="2323672" y="2674849"/>
                    <a:pt x="2320744" y="2671118"/>
                    <a:pt x="2311253" y="2672818"/>
                  </a:cubicBezTo>
                  <a:cubicBezTo>
                    <a:pt x="2301573" y="2674566"/>
                    <a:pt x="2296756" y="2671355"/>
                    <a:pt x="2298504" y="2660683"/>
                  </a:cubicBezTo>
                  <a:cubicBezTo>
                    <a:pt x="2299165" y="2656716"/>
                    <a:pt x="2299165" y="2652467"/>
                    <a:pt x="2298504" y="2648500"/>
                  </a:cubicBezTo>
                  <a:cubicBezTo>
                    <a:pt x="2296567" y="2636979"/>
                    <a:pt x="2301337" y="2632822"/>
                    <a:pt x="2312433" y="2634900"/>
                  </a:cubicBezTo>
                  <a:cubicBezTo>
                    <a:pt x="2323956" y="2637073"/>
                    <a:pt x="2322728" y="2629517"/>
                    <a:pt x="2323011" y="2621962"/>
                  </a:cubicBezTo>
                  <a:cubicBezTo>
                    <a:pt x="2323341" y="2613509"/>
                    <a:pt x="2322398" y="2607560"/>
                    <a:pt x="2311772" y="2609401"/>
                  </a:cubicBezTo>
                  <a:cubicBezTo>
                    <a:pt x="2301384" y="2611196"/>
                    <a:pt x="2296615" y="2607465"/>
                    <a:pt x="2298409" y="2596416"/>
                  </a:cubicBezTo>
                  <a:cubicBezTo>
                    <a:pt x="2299070" y="2592449"/>
                    <a:pt x="2299117" y="2588199"/>
                    <a:pt x="2298409" y="2584233"/>
                  </a:cubicBezTo>
                  <a:cubicBezTo>
                    <a:pt x="2296521" y="2573513"/>
                    <a:pt x="2301431" y="2570397"/>
                    <a:pt x="2311064" y="2572191"/>
                  </a:cubicBezTo>
                  <a:cubicBezTo>
                    <a:pt x="2322634" y="2574364"/>
                    <a:pt x="2322680" y="2567611"/>
                    <a:pt x="2322963" y="2558876"/>
                  </a:cubicBezTo>
                  <a:cubicBezTo>
                    <a:pt x="2323247" y="2549242"/>
                    <a:pt x="2321311" y="2543907"/>
                    <a:pt x="2310545" y="2546032"/>
                  </a:cubicBezTo>
                  <a:cubicBezTo>
                    <a:pt x="2299967" y="2548109"/>
                    <a:pt x="2296898" y="2543198"/>
                    <a:pt x="2298409" y="2533470"/>
                  </a:cubicBezTo>
                  <a:cubicBezTo>
                    <a:pt x="2298834" y="2530827"/>
                    <a:pt x="2298882" y="2527993"/>
                    <a:pt x="2298409" y="2525348"/>
                  </a:cubicBezTo>
                  <a:cubicBezTo>
                    <a:pt x="2296095" y="2512930"/>
                    <a:pt x="2300298" y="2507641"/>
                    <a:pt x="2313661" y="2508396"/>
                  </a:cubicBezTo>
                  <a:cubicBezTo>
                    <a:pt x="2329952" y="2509294"/>
                    <a:pt x="2320177" y="2496167"/>
                    <a:pt x="2322161" y="2489650"/>
                  </a:cubicBezTo>
                  <a:cubicBezTo>
                    <a:pt x="2324238" y="2482802"/>
                    <a:pt x="2321264" y="2477940"/>
                    <a:pt x="2313048" y="2479498"/>
                  </a:cubicBezTo>
                  <a:cubicBezTo>
                    <a:pt x="2299731" y="2482001"/>
                    <a:pt x="2296756" y="2475342"/>
                    <a:pt x="2298125" y="2463868"/>
                  </a:cubicBezTo>
                  <a:cubicBezTo>
                    <a:pt x="2298598" y="2459853"/>
                    <a:pt x="2298550" y="2455698"/>
                    <a:pt x="2298079" y="2451685"/>
                  </a:cubicBezTo>
                  <a:cubicBezTo>
                    <a:pt x="2297182" y="2444177"/>
                    <a:pt x="2299873" y="2440541"/>
                    <a:pt x="2307664" y="2442052"/>
                  </a:cubicBezTo>
                  <a:cubicBezTo>
                    <a:pt x="2319895" y="2444460"/>
                    <a:pt x="2322398" y="2438794"/>
                    <a:pt x="2323011" y="2427414"/>
                  </a:cubicBezTo>
                  <a:cubicBezTo>
                    <a:pt x="2324427" y="2399695"/>
                    <a:pt x="2349360" y="2375612"/>
                    <a:pt x="2377267" y="2374668"/>
                  </a:cubicBezTo>
                  <a:close/>
                  <a:moveTo>
                    <a:pt x="1208229" y="2364751"/>
                  </a:moveTo>
                  <a:cubicBezTo>
                    <a:pt x="1203601" y="2364681"/>
                    <a:pt x="1200414" y="2365625"/>
                    <a:pt x="1198354" y="2367727"/>
                  </a:cubicBezTo>
                  <a:lnTo>
                    <a:pt x="1195290" y="2377493"/>
                  </a:lnTo>
                  <a:lnTo>
                    <a:pt x="1198354" y="2367744"/>
                  </a:lnTo>
                  <a:cubicBezTo>
                    <a:pt x="1200414" y="2365648"/>
                    <a:pt x="1203601" y="2364704"/>
                    <a:pt x="1208229" y="2364751"/>
                  </a:cubicBezTo>
                  <a:close/>
                  <a:moveTo>
                    <a:pt x="1270182" y="2363712"/>
                  </a:moveTo>
                  <a:cubicBezTo>
                    <a:pt x="1285623" y="2365554"/>
                    <a:pt x="1301017" y="2365506"/>
                    <a:pt x="1316458" y="2363712"/>
                  </a:cubicBezTo>
                  <a:cubicBezTo>
                    <a:pt x="1315607" y="2375281"/>
                    <a:pt x="1321463" y="2390722"/>
                    <a:pt x="1314238" y="2397381"/>
                  </a:cubicBezTo>
                  <a:cubicBezTo>
                    <a:pt x="1306541" y="2404511"/>
                    <a:pt x="1291148" y="2398703"/>
                    <a:pt x="1279153" y="2399694"/>
                  </a:cubicBezTo>
                  <a:cubicBezTo>
                    <a:pt x="1272070" y="2400261"/>
                    <a:pt x="1269615" y="2397853"/>
                    <a:pt x="1270087" y="2390675"/>
                  </a:cubicBezTo>
                  <a:cubicBezTo>
                    <a:pt x="1270654" y="2381751"/>
                    <a:pt x="1270182" y="2372731"/>
                    <a:pt x="1270182" y="2363712"/>
                  </a:cubicBezTo>
                  <a:close/>
                  <a:moveTo>
                    <a:pt x="1422279" y="2363571"/>
                  </a:moveTo>
                  <a:cubicBezTo>
                    <a:pt x="1437626" y="2365696"/>
                    <a:pt x="1453020" y="2365413"/>
                    <a:pt x="1468508" y="2363807"/>
                  </a:cubicBezTo>
                  <a:cubicBezTo>
                    <a:pt x="1468461" y="2364704"/>
                    <a:pt x="1468461" y="2365602"/>
                    <a:pt x="1468461" y="2366499"/>
                  </a:cubicBezTo>
                  <a:cubicBezTo>
                    <a:pt x="1468366" y="2402623"/>
                    <a:pt x="1465580" y="2404795"/>
                    <a:pt x="1428465" y="2399789"/>
                  </a:cubicBezTo>
                  <a:cubicBezTo>
                    <a:pt x="1422657" y="2398986"/>
                    <a:pt x="1422279" y="2396343"/>
                    <a:pt x="1422327" y="2391903"/>
                  </a:cubicBezTo>
                  <a:cubicBezTo>
                    <a:pt x="1422421" y="2382459"/>
                    <a:pt x="1422327" y="2373015"/>
                    <a:pt x="1422279" y="2363571"/>
                  </a:cubicBezTo>
                  <a:close/>
                  <a:moveTo>
                    <a:pt x="1346255" y="2363571"/>
                  </a:moveTo>
                  <a:cubicBezTo>
                    <a:pt x="1361649" y="2365696"/>
                    <a:pt x="1377042" y="2365460"/>
                    <a:pt x="1392484" y="2363807"/>
                  </a:cubicBezTo>
                  <a:cubicBezTo>
                    <a:pt x="1392484" y="2364704"/>
                    <a:pt x="1392437" y="2365602"/>
                    <a:pt x="1392437" y="2366499"/>
                  </a:cubicBezTo>
                  <a:cubicBezTo>
                    <a:pt x="1392342" y="2402670"/>
                    <a:pt x="1389650" y="2404747"/>
                    <a:pt x="1352488" y="2399789"/>
                  </a:cubicBezTo>
                  <a:cubicBezTo>
                    <a:pt x="1346680" y="2398986"/>
                    <a:pt x="1346255" y="2396389"/>
                    <a:pt x="1346303" y="2391903"/>
                  </a:cubicBezTo>
                  <a:cubicBezTo>
                    <a:pt x="1346397" y="2382459"/>
                    <a:pt x="1346303" y="2373015"/>
                    <a:pt x="1346255" y="2363571"/>
                  </a:cubicBezTo>
                  <a:close/>
                  <a:moveTo>
                    <a:pt x="1699606" y="2361068"/>
                  </a:moveTo>
                  <a:cubicBezTo>
                    <a:pt x="1699416" y="2371362"/>
                    <a:pt x="1698850" y="2381704"/>
                    <a:pt x="1699133" y="2392045"/>
                  </a:cubicBezTo>
                  <a:cubicBezTo>
                    <a:pt x="1699275" y="2397947"/>
                    <a:pt x="1697245" y="2400355"/>
                    <a:pt x="1691436" y="2399599"/>
                  </a:cubicBezTo>
                  <a:cubicBezTo>
                    <a:pt x="1690964" y="2399553"/>
                    <a:pt x="1690492" y="2399647"/>
                    <a:pt x="1690067" y="2399599"/>
                  </a:cubicBezTo>
                  <a:cubicBezTo>
                    <a:pt x="1678073" y="2398938"/>
                    <a:pt x="1662679" y="2404511"/>
                    <a:pt x="1654982" y="2397380"/>
                  </a:cubicBezTo>
                  <a:cubicBezTo>
                    <a:pt x="1647757" y="2390770"/>
                    <a:pt x="1653612" y="2375282"/>
                    <a:pt x="1652763" y="2363712"/>
                  </a:cubicBezTo>
                  <a:cubicBezTo>
                    <a:pt x="1668487" y="2365035"/>
                    <a:pt x="1684353" y="2368103"/>
                    <a:pt x="1699606" y="2361068"/>
                  </a:cubicBezTo>
                  <a:close/>
                  <a:moveTo>
                    <a:pt x="1603565" y="2360668"/>
                  </a:moveTo>
                  <a:lnTo>
                    <a:pt x="1620242" y="2363813"/>
                  </a:lnTo>
                  <a:lnTo>
                    <a:pt x="1620417" y="2363807"/>
                  </a:lnTo>
                  <a:lnTo>
                    <a:pt x="1620416" y="2363846"/>
                  </a:lnTo>
                  <a:lnTo>
                    <a:pt x="1620465" y="2363855"/>
                  </a:lnTo>
                  <a:lnTo>
                    <a:pt x="1620416" y="2363857"/>
                  </a:lnTo>
                  <a:lnTo>
                    <a:pt x="1619792" y="2385562"/>
                  </a:lnTo>
                  <a:cubicBezTo>
                    <a:pt x="1617982" y="2401368"/>
                    <a:pt x="1610819" y="2401005"/>
                    <a:pt x="1582168" y="2399553"/>
                  </a:cubicBezTo>
                  <a:cubicBezTo>
                    <a:pt x="1580776" y="2399459"/>
                    <a:pt x="1579146" y="2399766"/>
                    <a:pt x="1577736" y="2399530"/>
                  </a:cubicBezTo>
                  <a:lnTo>
                    <a:pt x="1574633" y="2396269"/>
                  </a:lnTo>
                  <a:lnTo>
                    <a:pt x="1574613" y="2396295"/>
                  </a:lnTo>
                  <a:lnTo>
                    <a:pt x="1574621" y="2396256"/>
                  </a:lnTo>
                  <a:lnTo>
                    <a:pt x="1574613" y="2396248"/>
                  </a:lnTo>
                  <a:lnTo>
                    <a:pt x="1574626" y="2396231"/>
                  </a:lnTo>
                  <a:lnTo>
                    <a:pt x="1577115" y="2383871"/>
                  </a:lnTo>
                  <a:cubicBezTo>
                    <a:pt x="1577033" y="2379662"/>
                    <a:pt x="1576431" y="2375424"/>
                    <a:pt x="1576501" y="2371269"/>
                  </a:cubicBezTo>
                  <a:cubicBezTo>
                    <a:pt x="1576643" y="2363996"/>
                    <a:pt x="1578580" y="2360031"/>
                    <a:pt x="1586418" y="2361022"/>
                  </a:cubicBezTo>
                  <a:cubicBezTo>
                    <a:pt x="1592061" y="2361730"/>
                    <a:pt x="1597834" y="2360904"/>
                    <a:pt x="1603565" y="2360668"/>
                  </a:cubicBezTo>
                  <a:close/>
                  <a:moveTo>
                    <a:pt x="1527593" y="2360655"/>
                  </a:moveTo>
                  <a:cubicBezTo>
                    <a:pt x="1533330" y="2360408"/>
                    <a:pt x="1539032" y="2360738"/>
                    <a:pt x="1544533" y="2363760"/>
                  </a:cubicBezTo>
                  <a:cubicBezTo>
                    <a:pt x="1535608" y="2365932"/>
                    <a:pt x="1526589" y="2364799"/>
                    <a:pt x="1517617" y="2364705"/>
                  </a:cubicBezTo>
                  <a:cubicBezTo>
                    <a:pt x="1512990" y="2364657"/>
                    <a:pt x="1509803" y="2365601"/>
                    <a:pt x="1507742" y="2367697"/>
                  </a:cubicBezTo>
                  <a:lnTo>
                    <a:pt x="1507729" y="2367739"/>
                  </a:lnTo>
                  <a:lnTo>
                    <a:pt x="1517570" y="2364751"/>
                  </a:lnTo>
                  <a:cubicBezTo>
                    <a:pt x="1526495" y="2364846"/>
                    <a:pt x="1535561" y="2365979"/>
                    <a:pt x="1544440" y="2363854"/>
                  </a:cubicBezTo>
                  <a:cubicBezTo>
                    <a:pt x="1544392" y="2401536"/>
                    <a:pt x="1544392" y="2401536"/>
                    <a:pt x="1506143" y="2399600"/>
                  </a:cubicBezTo>
                  <a:cubicBezTo>
                    <a:pt x="1503310" y="2399459"/>
                    <a:pt x="1499579" y="2400875"/>
                    <a:pt x="1498588" y="2396295"/>
                  </a:cubicBezTo>
                  <a:lnTo>
                    <a:pt x="1498639" y="2396228"/>
                  </a:lnTo>
                  <a:lnTo>
                    <a:pt x="1501138" y="2383864"/>
                  </a:lnTo>
                  <a:cubicBezTo>
                    <a:pt x="1501043" y="2379661"/>
                    <a:pt x="1500429" y="2375423"/>
                    <a:pt x="1500523" y="2371268"/>
                  </a:cubicBezTo>
                  <a:cubicBezTo>
                    <a:pt x="1500665" y="2363996"/>
                    <a:pt x="1502602" y="2360029"/>
                    <a:pt x="1510440" y="2361021"/>
                  </a:cubicBezTo>
                  <a:cubicBezTo>
                    <a:pt x="1516083" y="2361729"/>
                    <a:pt x="1521856" y="2360903"/>
                    <a:pt x="1527593" y="2360655"/>
                  </a:cubicBezTo>
                  <a:close/>
                  <a:moveTo>
                    <a:pt x="1676078" y="2360637"/>
                  </a:moveTo>
                  <a:cubicBezTo>
                    <a:pt x="1683928" y="2360926"/>
                    <a:pt x="1691814" y="2361800"/>
                    <a:pt x="1699606" y="2361068"/>
                  </a:cubicBezTo>
                  <a:cubicBezTo>
                    <a:pt x="1684353" y="2368103"/>
                    <a:pt x="1668487" y="2365034"/>
                    <a:pt x="1652763" y="2363712"/>
                  </a:cubicBezTo>
                  <a:cubicBezTo>
                    <a:pt x="1660413" y="2360642"/>
                    <a:pt x="1668228" y="2360347"/>
                    <a:pt x="1676078" y="2360637"/>
                  </a:cubicBezTo>
                  <a:close/>
                  <a:moveTo>
                    <a:pt x="1215619" y="2360484"/>
                  </a:moveTo>
                  <a:cubicBezTo>
                    <a:pt x="1222229" y="2360266"/>
                    <a:pt x="1228793" y="2360785"/>
                    <a:pt x="1235191" y="2363854"/>
                  </a:cubicBezTo>
                  <a:lnTo>
                    <a:pt x="1235145" y="2363856"/>
                  </a:lnTo>
                  <a:lnTo>
                    <a:pt x="1236490" y="2382459"/>
                  </a:lnTo>
                  <a:cubicBezTo>
                    <a:pt x="1236938" y="2388574"/>
                    <a:pt x="1236584" y="2394075"/>
                    <a:pt x="1233020" y="2397380"/>
                  </a:cubicBezTo>
                  <a:cubicBezTo>
                    <a:pt x="1225322" y="2404463"/>
                    <a:pt x="1210023" y="2399080"/>
                    <a:pt x="1198076" y="2399458"/>
                  </a:cubicBezTo>
                  <a:cubicBezTo>
                    <a:pt x="1196541" y="2399506"/>
                    <a:pt x="1194676" y="2400013"/>
                    <a:pt x="1193018" y="2399854"/>
                  </a:cubicBezTo>
                  <a:lnTo>
                    <a:pt x="1189199" y="2396247"/>
                  </a:lnTo>
                  <a:lnTo>
                    <a:pt x="1191536" y="2383179"/>
                  </a:lnTo>
                  <a:cubicBezTo>
                    <a:pt x="1191407" y="2378752"/>
                    <a:pt x="1190852" y="2374290"/>
                    <a:pt x="1191324" y="2369899"/>
                  </a:cubicBezTo>
                  <a:cubicBezTo>
                    <a:pt x="1191702" y="2366404"/>
                    <a:pt x="1190899" y="2361446"/>
                    <a:pt x="1195763" y="2361541"/>
                  </a:cubicBezTo>
                  <a:cubicBezTo>
                    <a:pt x="1202350" y="2361659"/>
                    <a:pt x="1209008" y="2360703"/>
                    <a:pt x="1215619" y="2360484"/>
                  </a:cubicBezTo>
                  <a:close/>
                  <a:moveTo>
                    <a:pt x="1369381" y="2360424"/>
                  </a:moveTo>
                  <a:cubicBezTo>
                    <a:pt x="1377078" y="2360383"/>
                    <a:pt x="1384763" y="2361422"/>
                    <a:pt x="1392437" y="2363759"/>
                  </a:cubicBezTo>
                  <a:cubicBezTo>
                    <a:pt x="1377042" y="2365412"/>
                    <a:pt x="1361649" y="2365694"/>
                    <a:pt x="1346255" y="2363570"/>
                  </a:cubicBezTo>
                  <a:cubicBezTo>
                    <a:pt x="1353976" y="2361587"/>
                    <a:pt x="1361684" y="2360465"/>
                    <a:pt x="1369381" y="2360424"/>
                  </a:cubicBezTo>
                  <a:close/>
                  <a:moveTo>
                    <a:pt x="1445370" y="2360407"/>
                  </a:moveTo>
                  <a:cubicBezTo>
                    <a:pt x="1453066" y="2360360"/>
                    <a:pt x="1460764" y="2361398"/>
                    <a:pt x="1468461" y="2363759"/>
                  </a:cubicBezTo>
                  <a:cubicBezTo>
                    <a:pt x="1453066" y="2365459"/>
                    <a:pt x="1437673" y="2365696"/>
                    <a:pt x="1422279" y="2363571"/>
                  </a:cubicBezTo>
                  <a:cubicBezTo>
                    <a:pt x="1429976" y="2361588"/>
                    <a:pt x="1437673" y="2360454"/>
                    <a:pt x="1445370" y="2360407"/>
                  </a:cubicBezTo>
                  <a:close/>
                  <a:moveTo>
                    <a:pt x="44862" y="2356204"/>
                  </a:moveTo>
                  <a:cubicBezTo>
                    <a:pt x="69842" y="2356157"/>
                    <a:pt x="90099" y="2376698"/>
                    <a:pt x="90004" y="2401960"/>
                  </a:cubicBezTo>
                  <a:cubicBezTo>
                    <a:pt x="89957" y="2427224"/>
                    <a:pt x="69227" y="2447860"/>
                    <a:pt x="44436" y="2447387"/>
                  </a:cubicBezTo>
                  <a:cubicBezTo>
                    <a:pt x="19080" y="2446867"/>
                    <a:pt x="-234" y="2426657"/>
                    <a:pt x="2" y="2400875"/>
                  </a:cubicBezTo>
                  <a:cubicBezTo>
                    <a:pt x="286" y="2376179"/>
                    <a:pt x="20308" y="2356252"/>
                    <a:pt x="44862" y="2356204"/>
                  </a:cubicBezTo>
                  <a:close/>
                  <a:moveTo>
                    <a:pt x="4342389" y="2351972"/>
                  </a:moveTo>
                  <a:cubicBezTo>
                    <a:pt x="4348434" y="2352191"/>
                    <a:pt x="4354495" y="2353620"/>
                    <a:pt x="4360197" y="2356394"/>
                  </a:cubicBezTo>
                  <a:cubicBezTo>
                    <a:pt x="4383619" y="2367773"/>
                    <a:pt x="4392685" y="2396626"/>
                    <a:pt x="4379085" y="2419763"/>
                  </a:cubicBezTo>
                  <a:cubicBezTo>
                    <a:pt x="4375072" y="2426563"/>
                    <a:pt x="4375497" y="2430105"/>
                    <a:pt x="4380502" y="2435677"/>
                  </a:cubicBezTo>
                  <a:cubicBezTo>
                    <a:pt x="4443589" y="2505941"/>
                    <a:pt x="4506439" y="2576347"/>
                    <a:pt x="4569242" y="2646846"/>
                  </a:cubicBezTo>
                  <a:cubicBezTo>
                    <a:pt x="4573634" y="2651758"/>
                    <a:pt x="4577837" y="2654922"/>
                    <a:pt x="4585156" y="2654922"/>
                  </a:cubicBezTo>
                  <a:cubicBezTo>
                    <a:pt x="4687766" y="2654638"/>
                    <a:pt x="4790329" y="2654732"/>
                    <a:pt x="4892939" y="2654686"/>
                  </a:cubicBezTo>
                  <a:cubicBezTo>
                    <a:pt x="4896103" y="2654686"/>
                    <a:pt x="4899220" y="2654167"/>
                    <a:pt x="4902383" y="2653883"/>
                  </a:cubicBezTo>
                  <a:cubicBezTo>
                    <a:pt x="4907105" y="2655299"/>
                    <a:pt x="4912300" y="2655913"/>
                    <a:pt x="4916549" y="2658227"/>
                  </a:cubicBezTo>
                  <a:cubicBezTo>
                    <a:pt x="4925333" y="2662996"/>
                    <a:pt x="4927457" y="2671449"/>
                    <a:pt x="4925002" y="2680421"/>
                  </a:cubicBezTo>
                  <a:cubicBezTo>
                    <a:pt x="4922311" y="2690431"/>
                    <a:pt x="4914707" y="2694634"/>
                    <a:pt x="4904508" y="2694634"/>
                  </a:cubicBezTo>
                  <a:cubicBezTo>
                    <a:pt x="4864323" y="2694587"/>
                    <a:pt x="4824092" y="2694587"/>
                    <a:pt x="4783860" y="2694681"/>
                  </a:cubicBezTo>
                  <a:cubicBezTo>
                    <a:pt x="4778949" y="2694728"/>
                    <a:pt x="4774037" y="2695531"/>
                    <a:pt x="4769127" y="2695956"/>
                  </a:cubicBezTo>
                  <a:cubicBezTo>
                    <a:pt x="4757936" y="2693359"/>
                    <a:pt x="4746603" y="2694823"/>
                    <a:pt x="4735364" y="2694776"/>
                  </a:cubicBezTo>
                  <a:cubicBezTo>
                    <a:pt x="4680211" y="2694587"/>
                    <a:pt x="4625104" y="2694540"/>
                    <a:pt x="4569951" y="2694870"/>
                  </a:cubicBezTo>
                  <a:cubicBezTo>
                    <a:pt x="4562017" y="2694917"/>
                    <a:pt x="4556729" y="2692556"/>
                    <a:pt x="4551440" y="2686606"/>
                  </a:cubicBezTo>
                  <a:cubicBezTo>
                    <a:pt x="4481223" y="2607607"/>
                    <a:pt x="4410723" y="2528843"/>
                    <a:pt x="4340412" y="2449937"/>
                  </a:cubicBezTo>
                  <a:cubicBezTo>
                    <a:pt x="4336067" y="2445074"/>
                    <a:pt x="4331345" y="2441863"/>
                    <a:pt x="4325113" y="2439644"/>
                  </a:cubicBezTo>
                  <a:cubicBezTo>
                    <a:pt x="4299849" y="2430530"/>
                    <a:pt x="4288092" y="2403094"/>
                    <a:pt x="4298669" y="2378965"/>
                  </a:cubicBezTo>
                  <a:cubicBezTo>
                    <a:pt x="4306283" y="2361541"/>
                    <a:pt x="4324257" y="2351315"/>
                    <a:pt x="4342389" y="2351972"/>
                  </a:cubicBezTo>
                  <a:close/>
                  <a:moveTo>
                    <a:pt x="868012" y="2348460"/>
                  </a:moveTo>
                  <a:cubicBezTo>
                    <a:pt x="892802" y="2348130"/>
                    <a:pt x="913958" y="2368954"/>
                    <a:pt x="914005" y="2393744"/>
                  </a:cubicBezTo>
                  <a:cubicBezTo>
                    <a:pt x="914005" y="2418347"/>
                    <a:pt x="892756" y="2439596"/>
                    <a:pt x="868201" y="2439407"/>
                  </a:cubicBezTo>
                  <a:cubicBezTo>
                    <a:pt x="844213" y="2439265"/>
                    <a:pt x="823484" y="2418771"/>
                    <a:pt x="822822" y="2394642"/>
                  </a:cubicBezTo>
                  <a:cubicBezTo>
                    <a:pt x="822161" y="2370134"/>
                    <a:pt x="843033" y="2348791"/>
                    <a:pt x="868012" y="2348460"/>
                  </a:cubicBezTo>
                  <a:close/>
                  <a:moveTo>
                    <a:pt x="4466255" y="2303600"/>
                  </a:moveTo>
                  <a:cubicBezTo>
                    <a:pt x="4461675" y="2303884"/>
                    <a:pt x="4459691" y="2306906"/>
                    <a:pt x="4460258" y="2310825"/>
                  </a:cubicBezTo>
                  <a:cubicBezTo>
                    <a:pt x="4460778" y="2314508"/>
                    <a:pt x="4463375" y="2317861"/>
                    <a:pt x="4467672" y="2317059"/>
                  </a:cubicBezTo>
                  <a:cubicBezTo>
                    <a:pt x="4471402" y="2316397"/>
                    <a:pt x="4474330" y="2313564"/>
                    <a:pt x="4473905" y="2309456"/>
                  </a:cubicBezTo>
                  <a:cubicBezTo>
                    <a:pt x="4473480" y="2305348"/>
                    <a:pt x="4470506" y="2303317"/>
                    <a:pt x="4466255" y="2303600"/>
                  </a:cubicBezTo>
                  <a:close/>
                  <a:moveTo>
                    <a:pt x="1811234" y="2284476"/>
                  </a:moveTo>
                  <a:cubicBezTo>
                    <a:pt x="1806937" y="2284004"/>
                    <a:pt x="1804246" y="2286176"/>
                    <a:pt x="1804151" y="2290521"/>
                  </a:cubicBezTo>
                  <a:cubicBezTo>
                    <a:pt x="1804057" y="2294534"/>
                    <a:pt x="1806229" y="2297131"/>
                    <a:pt x="1810149" y="2298075"/>
                  </a:cubicBezTo>
                  <a:cubicBezTo>
                    <a:pt x="1814256" y="2297508"/>
                    <a:pt x="1817137" y="2295195"/>
                    <a:pt x="1817656" y="2291418"/>
                  </a:cubicBezTo>
                  <a:cubicBezTo>
                    <a:pt x="1818223" y="2287215"/>
                    <a:pt x="1815201" y="2284901"/>
                    <a:pt x="1811234" y="2284476"/>
                  </a:cubicBezTo>
                  <a:close/>
                  <a:moveTo>
                    <a:pt x="195166" y="2284335"/>
                  </a:moveTo>
                  <a:cubicBezTo>
                    <a:pt x="191105" y="2284572"/>
                    <a:pt x="188129" y="2287027"/>
                    <a:pt x="188318" y="2290852"/>
                  </a:cubicBezTo>
                  <a:cubicBezTo>
                    <a:pt x="188554" y="2295101"/>
                    <a:pt x="191718" y="2298407"/>
                    <a:pt x="196252" y="2297935"/>
                  </a:cubicBezTo>
                  <a:cubicBezTo>
                    <a:pt x="200029" y="2297557"/>
                    <a:pt x="202059" y="2294346"/>
                    <a:pt x="202390" y="2290663"/>
                  </a:cubicBezTo>
                  <a:cubicBezTo>
                    <a:pt x="201634" y="2286412"/>
                    <a:pt x="199415" y="2284099"/>
                    <a:pt x="195166" y="2284335"/>
                  </a:cubicBezTo>
                  <a:close/>
                  <a:moveTo>
                    <a:pt x="2521855" y="2282729"/>
                  </a:moveTo>
                  <a:cubicBezTo>
                    <a:pt x="2517416" y="2283248"/>
                    <a:pt x="2514017" y="2285939"/>
                    <a:pt x="2513639" y="2290095"/>
                  </a:cubicBezTo>
                  <a:cubicBezTo>
                    <a:pt x="2513167" y="2295147"/>
                    <a:pt x="2516331" y="2298501"/>
                    <a:pt x="2521714" y="2298501"/>
                  </a:cubicBezTo>
                  <a:cubicBezTo>
                    <a:pt x="2526530" y="2298501"/>
                    <a:pt x="2529080" y="2295762"/>
                    <a:pt x="2529222" y="2290992"/>
                  </a:cubicBezTo>
                  <a:cubicBezTo>
                    <a:pt x="2529363" y="2286034"/>
                    <a:pt x="2526058" y="2284004"/>
                    <a:pt x="2521855" y="2282729"/>
                  </a:cubicBezTo>
                  <a:close/>
                  <a:moveTo>
                    <a:pt x="1019026" y="2276543"/>
                  </a:moveTo>
                  <a:cubicBezTo>
                    <a:pt x="1014776" y="2276449"/>
                    <a:pt x="1012273" y="2278857"/>
                    <a:pt x="1012321" y="2283202"/>
                  </a:cubicBezTo>
                  <a:cubicBezTo>
                    <a:pt x="1012321" y="2287451"/>
                    <a:pt x="1014964" y="2290001"/>
                    <a:pt x="1018979" y="2290048"/>
                  </a:cubicBezTo>
                  <a:cubicBezTo>
                    <a:pt x="1023087" y="2290048"/>
                    <a:pt x="1025306" y="2287168"/>
                    <a:pt x="1026062" y="2282729"/>
                  </a:cubicBezTo>
                  <a:cubicBezTo>
                    <a:pt x="1025495" y="2279046"/>
                    <a:pt x="1023087" y="2276638"/>
                    <a:pt x="1019026" y="2276543"/>
                  </a:cubicBezTo>
                  <a:close/>
                  <a:moveTo>
                    <a:pt x="4625860" y="2271585"/>
                  </a:moveTo>
                  <a:cubicBezTo>
                    <a:pt x="4621564" y="2271207"/>
                    <a:pt x="4619107" y="2273568"/>
                    <a:pt x="4618730" y="2277771"/>
                  </a:cubicBezTo>
                  <a:cubicBezTo>
                    <a:pt x="4618352" y="2282021"/>
                    <a:pt x="4620525" y="2284618"/>
                    <a:pt x="4624822" y="2284949"/>
                  </a:cubicBezTo>
                  <a:cubicBezTo>
                    <a:pt x="4629024" y="2285279"/>
                    <a:pt x="4631479" y="2283060"/>
                    <a:pt x="4632140" y="2278999"/>
                  </a:cubicBezTo>
                  <a:cubicBezTo>
                    <a:pt x="4632046" y="2274655"/>
                    <a:pt x="4630015" y="2272010"/>
                    <a:pt x="4625860" y="2271585"/>
                  </a:cubicBezTo>
                  <a:close/>
                  <a:moveTo>
                    <a:pt x="678943" y="2268515"/>
                  </a:moveTo>
                  <a:cubicBezTo>
                    <a:pt x="674410" y="2268279"/>
                    <a:pt x="671576" y="2270593"/>
                    <a:pt x="671434" y="2274465"/>
                  </a:cubicBezTo>
                  <a:cubicBezTo>
                    <a:pt x="671198" y="2278856"/>
                    <a:pt x="673937" y="2282020"/>
                    <a:pt x="678660" y="2282020"/>
                  </a:cubicBezTo>
                  <a:cubicBezTo>
                    <a:pt x="682909" y="2282020"/>
                    <a:pt x="685176" y="2278668"/>
                    <a:pt x="685223" y="2275126"/>
                  </a:cubicBezTo>
                  <a:cubicBezTo>
                    <a:pt x="685270" y="2271537"/>
                    <a:pt x="683193" y="2268327"/>
                    <a:pt x="678943" y="2268515"/>
                  </a:cubicBezTo>
                  <a:close/>
                  <a:moveTo>
                    <a:pt x="4472004" y="2265310"/>
                  </a:moveTo>
                  <a:cubicBezTo>
                    <a:pt x="4483786" y="2266591"/>
                    <a:pt x="4495012" y="2272198"/>
                    <a:pt x="4502473" y="2281784"/>
                  </a:cubicBezTo>
                  <a:cubicBezTo>
                    <a:pt x="4518339" y="2302184"/>
                    <a:pt x="4514373" y="2330894"/>
                    <a:pt x="4493737" y="2346665"/>
                  </a:cubicBezTo>
                  <a:cubicBezTo>
                    <a:pt x="4489771" y="2349688"/>
                    <a:pt x="4482263" y="2349923"/>
                    <a:pt x="4483302" y="2357384"/>
                  </a:cubicBezTo>
                  <a:cubicBezTo>
                    <a:pt x="4485143" y="2370417"/>
                    <a:pt x="4477871" y="2384867"/>
                    <a:pt x="4488071" y="2396436"/>
                  </a:cubicBezTo>
                  <a:cubicBezTo>
                    <a:pt x="4529011" y="2442901"/>
                    <a:pt x="4570329" y="2488941"/>
                    <a:pt x="4611175" y="2535406"/>
                  </a:cubicBezTo>
                  <a:cubicBezTo>
                    <a:pt x="4616039" y="2540931"/>
                    <a:pt x="4621421" y="2540128"/>
                    <a:pt x="4627088" y="2540128"/>
                  </a:cubicBezTo>
                  <a:cubicBezTo>
                    <a:pt x="4749107" y="2540175"/>
                    <a:pt x="4871124" y="2540175"/>
                    <a:pt x="4993142" y="2540175"/>
                  </a:cubicBezTo>
                  <a:cubicBezTo>
                    <a:pt x="5000367" y="2540175"/>
                    <a:pt x="5007592" y="2540316"/>
                    <a:pt x="5014817" y="2540364"/>
                  </a:cubicBezTo>
                  <a:cubicBezTo>
                    <a:pt x="5023410" y="2546739"/>
                    <a:pt x="5031344" y="2553680"/>
                    <a:pt x="5027188" y="2565864"/>
                  </a:cubicBezTo>
                  <a:cubicBezTo>
                    <a:pt x="5022985" y="2578376"/>
                    <a:pt x="5012549" y="2580312"/>
                    <a:pt x="5001028" y="2580218"/>
                  </a:cubicBezTo>
                  <a:cubicBezTo>
                    <a:pt x="4981242" y="2580076"/>
                    <a:pt x="4961410" y="2580076"/>
                    <a:pt x="4941577" y="2580266"/>
                  </a:cubicBezTo>
                  <a:cubicBezTo>
                    <a:pt x="4937375" y="2580312"/>
                    <a:pt x="4932321" y="2578471"/>
                    <a:pt x="4929630" y="2583901"/>
                  </a:cubicBezTo>
                  <a:cubicBezTo>
                    <a:pt x="4925711" y="2578282"/>
                    <a:pt x="4919855" y="2580454"/>
                    <a:pt x="4914756" y="2580454"/>
                  </a:cubicBezTo>
                  <a:cubicBezTo>
                    <a:pt x="4813515" y="2580360"/>
                    <a:pt x="4712321" y="2580266"/>
                    <a:pt x="4611080" y="2580596"/>
                  </a:cubicBezTo>
                  <a:cubicBezTo>
                    <a:pt x="4601542" y="2580643"/>
                    <a:pt x="4595592" y="2577573"/>
                    <a:pt x="4589359" y="2570490"/>
                  </a:cubicBezTo>
                  <a:cubicBezTo>
                    <a:pt x="4543461" y="2518170"/>
                    <a:pt x="4497184" y="2466275"/>
                    <a:pt x="4450767" y="2414474"/>
                  </a:cubicBezTo>
                  <a:cubicBezTo>
                    <a:pt x="4446233" y="2409374"/>
                    <a:pt x="4443826" y="2404464"/>
                    <a:pt x="4444251" y="2397617"/>
                  </a:cubicBezTo>
                  <a:cubicBezTo>
                    <a:pt x="4444770" y="2389967"/>
                    <a:pt x="4444156" y="2382222"/>
                    <a:pt x="4444439" y="2374572"/>
                  </a:cubicBezTo>
                  <a:cubicBezTo>
                    <a:pt x="4444958" y="2360548"/>
                    <a:pt x="4443872" y="2348837"/>
                    <a:pt x="4431879" y="2337363"/>
                  </a:cubicBezTo>
                  <a:cubicBezTo>
                    <a:pt x="4414691" y="2320883"/>
                    <a:pt x="4419507" y="2289718"/>
                    <a:pt x="4438206" y="2274796"/>
                  </a:cubicBezTo>
                  <a:cubicBezTo>
                    <a:pt x="4447886" y="2267075"/>
                    <a:pt x="4460222" y="2264029"/>
                    <a:pt x="4472004" y="2265310"/>
                  </a:cubicBezTo>
                  <a:close/>
                  <a:moveTo>
                    <a:pt x="1807410" y="2246133"/>
                  </a:moveTo>
                  <a:cubicBezTo>
                    <a:pt x="1826298" y="2244811"/>
                    <a:pt x="1840984" y="2252413"/>
                    <a:pt x="1850050" y="2268988"/>
                  </a:cubicBezTo>
                  <a:cubicBezTo>
                    <a:pt x="1853213" y="2274843"/>
                    <a:pt x="1856850" y="2276118"/>
                    <a:pt x="1862799" y="2276118"/>
                  </a:cubicBezTo>
                  <a:cubicBezTo>
                    <a:pt x="2065280" y="2276023"/>
                    <a:pt x="2267762" y="2275976"/>
                    <a:pt x="2470244" y="2276165"/>
                  </a:cubicBezTo>
                  <a:cubicBezTo>
                    <a:pt x="2477091" y="2276165"/>
                    <a:pt x="2480301" y="2273757"/>
                    <a:pt x="2483796" y="2268043"/>
                  </a:cubicBezTo>
                  <a:cubicBezTo>
                    <a:pt x="2494893" y="2249958"/>
                    <a:pt x="2514961" y="2242544"/>
                    <a:pt x="2534039" y="2248305"/>
                  </a:cubicBezTo>
                  <a:cubicBezTo>
                    <a:pt x="2553305" y="2254161"/>
                    <a:pt x="2565487" y="2270498"/>
                    <a:pt x="2565629" y="2290661"/>
                  </a:cubicBezTo>
                  <a:cubicBezTo>
                    <a:pt x="2565723" y="2310117"/>
                    <a:pt x="2553682" y="2327305"/>
                    <a:pt x="2535881" y="2333065"/>
                  </a:cubicBezTo>
                  <a:cubicBezTo>
                    <a:pt x="2516142" y="2339441"/>
                    <a:pt x="2495412" y="2332358"/>
                    <a:pt x="2484032" y="2314131"/>
                  </a:cubicBezTo>
                  <a:cubicBezTo>
                    <a:pt x="2480396" y="2308322"/>
                    <a:pt x="2476854" y="2306387"/>
                    <a:pt x="2470244" y="2306387"/>
                  </a:cubicBezTo>
                  <a:cubicBezTo>
                    <a:pt x="2267715" y="2306575"/>
                    <a:pt x="2065234" y="2306528"/>
                    <a:pt x="1862752" y="2306528"/>
                  </a:cubicBezTo>
                  <a:cubicBezTo>
                    <a:pt x="1857888" y="2306528"/>
                    <a:pt x="1853638" y="2306150"/>
                    <a:pt x="1850428" y="2312052"/>
                  </a:cubicBezTo>
                  <a:cubicBezTo>
                    <a:pt x="1840888" y="2329477"/>
                    <a:pt x="1825400" y="2338401"/>
                    <a:pt x="1805615" y="2335946"/>
                  </a:cubicBezTo>
                  <a:cubicBezTo>
                    <a:pt x="1795581" y="2334695"/>
                    <a:pt x="1787211" y="2331082"/>
                    <a:pt x="1780653" y="2325292"/>
                  </a:cubicBezTo>
                  <a:lnTo>
                    <a:pt x="1766564" y="2301570"/>
                  </a:lnTo>
                  <a:lnTo>
                    <a:pt x="1766564" y="2301570"/>
                  </a:lnTo>
                  <a:lnTo>
                    <a:pt x="1766564" y="2301569"/>
                  </a:lnTo>
                  <a:lnTo>
                    <a:pt x="1766735" y="2287516"/>
                  </a:lnTo>
                  <a:cubicBezTo>
                    <a:pt x="1766753" y="2282835"/>
                    <a:pt x="1767154" y="2278196"/>
                    <a:pt x="1769208" y="2273710"/>
                  </a:cubicBezTo>
                  <a:cubicBezTo>
                    <a:pt x="1770554" y="2278527"/>
                    <a:pt x="1771404" y="2283296"/>
                    <a:pt x="1771162" y="2287959"/>
                  </a:cubicBezTo>
                  <a:lnTo>
                    <a:pt x="1766881" y="2300632"/>
                  </a:lnTo>
                  <a:lnTo>
                    <a:pt x="1771168" y="2287952"/>
                  </a:lnTo>
                  <a:cubicBezTo>
                    <a:pt x="1771416" y="2283283"/>
                    <a:pt x="1770578" y="2278502"/>
                    <a:pt x="1769255" y="2273662"/>
                  </a:cubicBezTo>
                  <a:cubicBezTo>
                    <a:pt x="1776056" y="2256332"/>
                    <a:pt x="1789182" y="2247455"/>
                    <a:pt x="1807410" y="2246133"/>
                  </a:cubicBezTo>
                  <a:close/>
                  <a:moveTo>
                    <a:pt x="196015" y="2246039"/>
                  </a:moveTo>
                  <a:cubicBezTo>
                    <a:pt x="221609" y="2246275"/>
                    <a:pt x="241395" y="2266533"/>
                    <a:pt x="240828" y="2291891"/>
                  </a:cubicBezTo>
                  <a:cubicBezTo>
                    <a:pt x="240261" y="2316209"/>
                    <a:pt x="219767" y="2336419"/>
                    <a:pt x="195543" y="2336466"/>
                  </a:cubicBezTo>
                  <a:cubicBezTo>
                    <a:pt x="170941" y="2336514"/>
                    <a:pt x="149644" y="2315170"/>
                    <a:pt x="149881" y="2290710"/>
                  </a:cubicBezTo>
                  <a:cubicBezTo>
                    <a:pt x="150069" y="2265588"/>
                    <a:pt x="170516" y="2245803"/>
                    <a:pt x="196015" y="2246039"/>
                  </a:cubicBezTo>
                  <a:close/>
                  <a:moveTo>
                    <a:pt x="1019250" y="2237852"/>
                  </a:moveTo>
                  <a:cubicBezTo>
                    <a:pt x="1030560" y="2237952"/>
                    <a:pt x="1041834" y="2242214"/>
                    <a:pt x="1050333" y="2250619"/>
                  </a:cubicBezTo>
                  <a:cubicBezTo>
                    <a:pt x="1068136" y="2268185"/>
                    <a:pt x="1070072" y="2297131"/>
                    <a:pt x="1051608" y="2313517"/>
                  </a:cubicBezTo>
                  <a:cubicBezTo>
                    <a:pt x="1040937" y="2323008"/>
                    <a:pt x="1040370" y="2332688"/>
                    <a:pt x="1039143" y="2344777"/>
                  </a:cubicBezTo>
                  <a:cubicBezTo>
                    <a:pt x="1037489" y="2361729"/>
                    <a:pt x="1044714" y="2371834"/>
                    <a:pt x="1057086" y="2382033"/>
                  </a:cubicBezTo>
                  <a:cubicBezTo>
                    <a:pt x="1097885" y="2415608"/>
                    <a:pt x="1137975" y="2450126"/>
                    <a:pt x="1177971" y="2484645"/>
                  </a:cubicBezTo>
                  <a:cubicBezTo>
                    <a:pt x="1184062" y="2489933"/>
                    <a:pt x="1190190" y="2490972"/>
                    <a:pt x="1197652" y="2490972"/>
                  </a:cubicBezTo>
                  <a:cubicBezTo>
                    <a:pt x="1450375" y="2490877"/>
                    <a:pt x="1703147" y="2490972"/>
                    <a:pt x="1955871" y="2490689"/>
                  </a:cubicBezTo>
                  <a:cubicBezTo>
                    <a:pt x="1966118" y="2490689"/>
                    <a:pt x="1973862" y="2493191"/>
                    <a:pt x="1980993" y="2500557"/>
                  </a:cubicBezTo>
                  <a:cubicBezTo>
                    <a:pt x="1990389" y="2510332"/>
                    <a:pt x="2000872" y="2519021"/>
                    <a:pt x="2010694" y="2528370"/>
                  </a:cubicBezTo>
                  <a:cubicBezTo>
                    <a:pt x="2022215" y="2539420"/>
                    <a:pt x="2032179" y="2548676"/>
                    <a:pt x="2051728" y="2547731"/>
                  </a:cubicBezTo>
                  <a:cubicBezTo>
                    <a:pt x="2078833" y="2546457"/>
                    <a:pt x="2095644" y="2570774"/>
                    <a:pt x="2092668" y="2598635"/>
                  </a:cubicBezTo>
                  <a:cubicBezTo>
                    <a:pt x="2090307" y="2621017"/>
                    <a:pt x="2067312" y="2639622"/>
                    <a:pt x="2044882" y="2637261"/>
                  </a:cubicBezTo>
                  <a:cubicBezTo>
                    <a:pt x="2018438" y="2634428"/>
                    <a:pt x="1999314" y="2611385"/>
                    <a:pt x="2003469" y="2585318"/>
                  </a:cubicBezTo>
                  <a:cubicBezTo>
                    <a:pt x="2004649" y="2578094"/>
                    <a:pt x="2003091" y="2574411"/>
                    <a:pt x="1997992" y="2570680"/>
                  </a:cubicBezTo>
                  <a:cubicBezTo>
                    <a:pt x="1996528" y="2569594"/>
                    <a:pt x="1995017" y="2568461"/>
                    <a:pt x="1993978" y="2567044"/>
                  </a:cubicBezTo>
                  <a:cubicBezTo>
                    <a:pt x="1969612" y="2533943"/>
                    <a:pt x="1936652" y="2528040"/>
                    <a:pt x="1896987" y="2528937"/>
                  </a:cubicBezTo>
                  <a:cubicBezTo>
                    <a:pt x="1785357" y="2531487"/>
                    <a:pt x="1673634" y="2529834"/>
                    <a:pt x="1561957" y="2529834"/>
                  </a:cubicBezTo>
                  <a:cubicBezTo>
                    <a:pt x="1436304" y="2529834"/>
                    <a:pt x="1310603" y="2529740"/>
                    <a:pt x="1184912" y="2530023"/>
                  </a:cubicBezTo>
                  <a:cubicBezTo>
                    <a:pt x="1174854" y="2530023"/>
                    <a:pt x="1167299" y="2527568"/>
                    <a:pt x="1159460" y="2520815"/>
                  </a:cubicBezTo>
                  <a:cubicBezTo>
                    <a:pt x="1109218" y="2477420"/>
                    <a:pt x="1058503" y="2434543"/>
                    <a:pt x="1007646" y="2391809"/>
                  </a:cubicBezTo>
                  <a:cubicBezTo>
                    <a:pt x="1001885" y="2386945"/>
                    <a:pt x="998863" y="2382270"/>
                    <a:pt x="999524" y="2374668"/>
                  </a:cubicBezTo>
                  <a:cubicBezTo>
                    <a:pt x="1000138" y="2367915"/>
                    <a:pt x="999713" y="2361115"/>
                    <a:pt x="999665" y="2354316"/>
                  </a:cubicBezTo>
                  <a:cubicBezTo>
                    <a:pt x="999571" y="2338591"/>
                    <a:pt x="1001177" y="2324424"/>
                    <a:pt x="985075" y="2311676"/>
                  </a:cubicBezTo>
                  <a:cubicBezTo>
                    <a:pt x="966753" y="2297179"/>
                    <a:pt x="970484" y="2266674"/>
                    <a:pt x="987955" y="2250052"/>
                  </a:cubicBezTo>
                  <a:cubicBezTo>
                    <a:pt x="996596" y="2241812"/>
                    <a:pt x="1007941" y="2237752"/>
                    <a:pt x="1019250" y="2237852"/>
                  </a:cubicBezTo>
                  <a:close/>
                  <a:moveTo>
                    <a:pt x="4632129" y="2233744"/>
                  </a:moveTo>
                  <a:cubicBezTo>
                    <a:pt x="4643615" y="2235509"/>
                    <a:pt x="4654429" y="2241459"/>
                    <a:pt x="4661559" y="2251139"/>
                  </a:cubicBezTo>
                  <a:cubicBezTo>
                    <a:pt x="4676811" y="2271774"/>
                    <a:pt x="4672514" y="2301381"/>
                    <a:pt x="4650699" y="2315359"/>
                  </a:cubicBezTo>
                  <a:cubicBezTo>
                    <a:pt x="4642293" y="2320742"/>
                    <a:pt x="4641868" y="2326645"/>
                    <a:pt x="4640877" y="2335002"/>
                  </a:cubicBezTo>
                  <a:cubicBezTo>
                    <a:pt x="4637618" y="2362438"/>
                    <a:pt x="4647723" y="2382223"/>
                    <a:pt x="4665572" y="2403708"/>
                  </a:cubicBezTo>
                  <a:cubicBezTo>
                    <a:pt x="4690127" y="2433362"/>
                    <a:pt x="4715579" y="2445309"/>
                    <a:pt x="4754819" y="2444082"/>
                  </a:cubicBezTo>
                  <a:cubicBezTo>
                    <a:pt x="4856391" y="2440918"/>
                    <a:pt x="4958152" y="2443043"/>
                    <a:pt x="5059817" y="2442996"/>
                  </a:cubicBezTo>
                  <a:cubicBezTo>
                    <a:pt x="5065673" y="2442996"/>
                    <a:pt x="5071528" y="2442523"/>
                    <a:pt x="5077383" y="2442287"/>
                  </a:cubicBezTo>
                  <a:cubicBezTo>
                    <a:pt x="5082578" y="2443563"/>
                    <a:pt x="5088244" y="2443940"/>
                    <a:pt x="5092871" y="2446301"/>
                  </a:cubicBezTo>
                  <a:cubicBezTo>
                    <a:pt x="5101655" y="2450834"/>
                    <a:pt x="5103733" y="2459050"/>
                    <a:pt x="5101655" y="2468212"/>
                  </a:cubicBezTo>
                  <a:cubicBezTo>
                    <a:pt x="5099719" y="2477372"/>
                    <a:pt x="5093202" y="2481905"/>
                    <a:pt x="5084419" y="2482661"/>
                  </a:cubicBezTo>
                  <a:cubicBezTo>
                    <a:pt x="5075495" y="2483463"/>
                    <a:pt x="5066428" y="2483181"/>
                    <a:pt x="5057456" y="2483369"/>
                  </a:cubicBezTo>
                  <a:cubicBezTo>
                    <a:pt x="4938602" y="2483275"/>
                    <a:pt x="4819795" y="2482991"/>
                    <a:pt x="4700941" y="2483275"/>
                  </a:cubicBezTo>
                  <a:cubicBezTo>
                    <a:pt x="4689513" y="2483275"/>
                    <a:pt x="4682053" y="2480111"/>
                    <a:pt x="4674545" y="2471328"/>
                  </a:cubicBezTo>
                  <a:cubicBezTo>
                    <a:pt x="4653437" y="2446631"/>
                    <a:pt x="4631149" y="2422879"/>
                    <a:pt x="4609050" y="2399033"/>
                  </a:cubicBezTo>
                  <a:cubicBezTo>
                    <a:pt x="4604139" y="2393698"/>
                    <a:pt x="4601589" y="2388456"/>
                    <a:pt x="4601967" y="2381042"/>
                  </a:cubicBezTo>
                  <a:cubicBezTo>
                    <a:pt x="4602580" y="2369331"/>
                    <a:pt x="4601872" y="2357574"/>
                    <a:pt x="4602202" y="2345816"/>
                  </a:cubicBezTo>
                  <a:cubicBezTo>
                    <a:pt x="4602628" y="2330564"/>
                    <a:pt x="4601967" y="2317436"/>
                    <a:pt x="4589312" y="2304640"/>
                  </a:cubicBezTo>
                  <a:cubicBezTo>
                    <a:pt x="4572218" y="2287404"/>
                    <a:pt x="4578592" y="2255908"/>
                    <a:pt x="4598661" y="2241459"/>
                  </a:cubicBezTo>
                  <a:cubicBezTo>
                    <a:pt x="4608483" y="2234399"/>
                    <a:pt x="4620642" y="2231979"/>
                    <a:pt x="4632129" y="2233744"/>
                  </a:cubicBezTo>
                  <a:close/>
                  <a:moveTo>
                    <a:pt x="4736922" y="2224177"/>
                  </a:moveTo>
                  <a:cubicBezTo>
                    <a:pt x="4733097" y="2223563"/>
                    <a:pt x="4730028" y="2225451"/>
                    <a:pt x="4729556" y="2229843"/>
                  </a:cubicBezTo>
                  <a:cubicBezTo>
                    <a:pt x="4728990" y="2234660"/>
                    <a:pt x="4731351" y="2237918"/>
                    <a:pt x="4736025" y="2238012"/>
                  </a:cubicBezTo>
                  <a:cubicBezTo>
                    <a:pt x="4739708" y="2238059"/>
                    <a:pt x="4742447" y="2235462"/>
                    <a:pt x="4743344" y="2231496"/>
                  </a:cubicBezTo>
                  <a:cubicBezTo>
                    <a:pt x="4743297" y="2227199"/>
                    <a:pt x="4740558" y="2224744"/>
                    <a:pt x="4736922" y="2224177"/>
                  </a:cubicBezTo>
                  <a:close/>
                  <a:moveTo>
                    <a:pt x="4997770" y="2223987"/>
                  </a:moveTo>
                  <a:cubicBezTo>
                    <a:pt x="4994181" y="2224365"/>
                    <a:pt x="4991111" y="2226065"/>
                    <a:pt x="4990545" y="2230032"/>
                  </a:cubicBezTo>
                  <a:cubicBezTo>
                    <a:pt x="4989789" y="2234990"/>
                    <a:pt x="4993284" y="2237681"/>
                    <a:pt x="4997439" y="2238012"/>
                  </a:cubicBezTo>
                  <a:cubicBezTo>
                    <a:pt x="5001075" y="2238248"/>
                    <a:pt x="5003908" y="2235697"/>
                    <a:pt x="5004097" y="2231354"/>
                  </a:cubicBezTo>
                  <a:cubicBezTo>
                    <a:pt x="5004286" y="2226962"/>
                    <a:pt x="5001972" y="2224932"/>
                    <a:pt x="4997770" y="2223987"/>
                  </a:cubicBezTo>
                  <a:close/>
                  <a:moveTo>
                    <a:pt x="869334" y="2141399"/>
                  </a:moveTo>
                  <a:cubicBezTo>
                    <a:pt x="864422" y="2140690"/>
                    <a:pt x="861590" y="2144232"/>
                    <a:pt x="861306" y="2148387"/>
                  </a:cubicBezTo>
                  <a:cubicBezTo>
                    <a:pt x="861023" y="2152118"/>
                    <a:pt x="863667" y="2154857"/>
                    <a:pt x="868059" y="2155046"/>
                  </a:cubicBezTo>
                  <a:cubicBezTo>
                    <a:pt x="872450" y="2155234"/>
                    <a:pt x="874528" y="2152873"/>
                    <a:pt x="875519" y="2148671"/>
                  </a:cubicBezTo>
                  <a:cubicBezTo>
                    <a:pt x="875095" y="2145082"/>
                    <a:pt x="873253" y="2141965"/>
                    <a:pt x="869334" y="2141399"/>
                  </a:cubicBezTo>
                  <a:close/>
                  <a:moveTo>
                    <a:pt x="1009532" y="2141352"/>
                  </a:moveTo>
                  <a:cubicBezTo>
                    <a:pt x="1007029" y="2142674"/>
                    <a:pt x="1003865" y="2144232"/>
                    <a:pt x="1004338" y="2148765"/>
                  </a:cubicBezTo>
                  <a:cubicBezTo>
                    <a:pt x="1004763" y="2153157"/>
                    <a:pt x="1007454" y="2155188"/>
                    <a:pt x="1011563" y="2154857"/>
                  </a:cubicBezTo>
                  <a:cubicBezTo>
                    <a:pt x="1015671" y="2154527"/>
                    <a:pt x="1018173" y="2152024"/>
                    <a:pt x="1017701" y="2147726"/>
                  </a:cubicBezTo>
                  <a:cubicBezTo>
                    <a:pt x="1017228" y="2143665"/>
                    <a:pt x="1014679" y="2141446"/>
                    <a:pt x="1009532" y="2141352"/>
                  </a:cubicBezTo>
                  <a:close/>
                  <a:moveTo>
                    <a:pt x="4160832" y="2133513"/>
                  </a:moveTo>
                  <a:cubicBezTo>
                    <a:pt x="4156913" y="2133749"/>
                    <a:pt x="4154364" y="2136299"/>
                    <a:pt x="4154505" y="2140644"/>
                  </a:cubicBezTo>
                  <a:cubicBezTo>
                    <a:pt x="4154646" y="2145082"/>
                    <a:pt x="4157291" y="2147254"/>
                    <a:pt x="4161447" y="2146971"/>
                  </a:cubicBezTo>
                  <a:cubicBezTo>
                    <a:pt x="4165412" y="2146688"/>
                    <a:pt x="4168057" y="2144469"/>
                    <a:pt x="4168057" y="2139983"/>
                  </a:cubicBezTo>
                  <a:cubicBezTo>
                    <a:pt x="4167160" y="2136205"/>
                    <a:pt x="4164988" y="2133230"/>
                    <a:pt x="4160832" y="2133513"/>
                  </a:cubicBezTo>
                  <a:close/>
                  <a:moveTo>
                    <a:pt x="1011609" y="2103150"/>
                  </a:moveTo>
                  <a:cubicBezTo>
                    <a:pt x="1036447" y="2103386"/>
                    <a:pt x="1055855" y="2122983"/>
                    <a:pt x="1055997" y="2147963"/>
                  </a:cubicBezTo>
                  <a:cubicBezTo>
                    <a:pt x="1056185" y="2173745"/>
                    <a:pt x="1036777" y="2193247"/>
                    <a:pt x="1011043" y="2193294"/>
                  </a:cubicBezTo>
                  <a:cubicBezTo>
                    <a:pt x="985214" y="2193342"/>
                    <a:pt x="965994" y="2174028"/>
                    <a:pt x="966042" y="2148105"/>
                  </a:cubicBezTo>
                  <a:cubicBezTo>
                    <a:pt x="966089" y="2122605"/>
                    <a:pt x="986063" y="2102914"/>
                    <a:pt x="1011609" y="2103150"/>
                  </a:cubicBezTo>
                  <a:close/>
                  <a:moveTo>
                    <a:pt x="869286" y="2103150"/>
                  </a:moveTo>
                  <a:cubicBezTo>
                    <a:pt x="893558" y="2103528"/>
                    <a:pt x="913862" y="2123974"/>
                    <a:pt x="913957" y="2148245"/>
                  </a:cubicBezTo>
                  <a:cubicBezTo>
                    <a:pt x="914051" y="2173556"/>
                    <a:pt x="893888" y="2193388"/>
                    <a:pt x="868247" y="2193294"/>
                  </a:cubicBezTo>
                  <a:cubicBezTo>
                    <a:pt x="842654" y="2193200"/>
                    <a:pt x="822350" y="2172895"/>
                    <a:pt x="822821" y="2147868"/>
                  </a:cubicBezTo>
                  <a:cubicBezTo>
                    <a:pt x="823294" y="2122983"/>
                    <a:pt x="844307" y="2102820"/>
                    <a:pt x="869286" y="2103150"/>
                  </a:cubicBezTo>
                  <a:close/>
                  <a:moveTo>
                    <a:pt x="1878288" y="2098333"/>
                  </a:moveTo>
                  <a:cubicBezTo>
                    <a:pt x="1874227" y="2097861"/>
                    <a:pt x="1871394" y="2100741"/>
                    <a:pt x="1870686" y="2104425"/>
                  </a:cubicBezTo>
                  <a:cubicBezTo>
                    <a:pt x="1869883" y="2108580"/>
                    <a:pt x="1872669" y="2111036"/>
                    <a:pt x="1876636" y="2111649"/>
                  </a:cubicBezTo>
                  <a:cubicBezTo>
                    <a:pt x="1880838" y="2112263"/>
                    <a:pt x="1883483" y="2110375"/>
                    <a:pt x="1884144" y="2105793"/>
                  </a:cubicBezTo>
                  <a:cubicBezTo>
                    <a:pt x="1884002" y="2102064"/>
                    <a:pt x="1882444" y="2098806"/>
                    <a:pt x="1878288" y="2098333"/>
                  </a:cubicBezTo>
                  <a:close/>
                  <a:moveTo>
                    <a:pt x="2643354" y="2098239"/>
                  </a:moveTo>
                  <a:cubicBezTo>
                    <a:pt x="2638774" y="2098333"/>
                    <a:pt x="2635894" y="2101544"/>
                    <a:pt x="2636083" y="2105983"/>
                  </a:cubicBezTo>
                  <a:cubicBezTo>
                    <a:pt x="2636319" y="2109950"/>
                    <a:pt x="2639341" y="2112027"/>
                    <a:pt x="2643496" y="2111838"/>
                  </a:cubicBezTo>
                  <a:cubicBezTo>
                    <a:pt x="2647888" y="2111791"/>
                    <a:pt x="2650343" y="2108958"/>
                    <a:pt x="2650107" y="2105180"/>
                  </a:cubicBezTo>
                  <a:cubicBezTo>
                    <a:pt x="2649918" y="2101639"/>
                    <a:pt x="2647509" y="2098191"/>
                    <a:pt x="2643354" y="2098239"/>
                  </a:cubicBezTo>
                  <a:close/>
                  <a:moveTo>
                    <a:pt x="2022452" y="2098239"/>
                  </a:moveTo>
                  <a:cubicBezTo>
                    <a:pt x="2017730" y="2098050"/>
                    <a:pt x="2015179" y="2101403"/>
                    <a:pt x="2015321" y="2105842"/>
                  </a:cubicBezTo>
                  <a:cubicBezTo>
                    <a:pt x="2015463" y="2109903"/>
                    <a:pt x="2018249" y="2112074"/>
                    <a:pt x="2022498" y="2111838"/>
                  </a:cubicBezTo>
                  <a:cubicBezTo>
                    <a:pt x="2026701" y="2111603"/>
                    <a:pt x="2028638" y="2109052"/>
                    <a:pt x="2029439" y="2105227"/>
                  </a:cubicBezTo>
                  <a:cubicBezTo>
                    <a:pt x="2028354" y="2101592"/>
                    <a:pt x="2026323" y="2098381"/>
                    <a:pt x="2022452" y="2098239"/>
                  </a:cubicBezTo>
                  <a:close/>
                  <a:moveTo>
                    <a:pt x="2127942" y="2098097"/>
                  </a:moveTo>
                  <a:cubicBezTo>
                    <a:pt x="2123881" y="2098427"/>
                    <a:pt x="2121001" y="2100742"/>
                    <a:pt x="2120340" y="2104519"/>
                  </a:cubicBezTo>
                  <a:cubicBezTo>
                    <a:pt x="2119585" y="2108769"/>
                    <a:pt x="2122465" y="2111225"/>
                    <a:pt x="2126526" y="2111744"/>
                  </a:cubicBezTo>
                  <a:cubicBezTo>
                    <a:pt x="2130635" y="2112263"/>
                    <a:pt x="2133609" y="2110327"/>
                    <a:pt x="2133940" y="2105935"/>
                  </a:cubicBezTo>
                  <a:cubicBezTo>
                    <a:pt x="2134223" y="2101827"/>
                    <a:pt x="2131815" y="2099372"/>
                    <a:pt x="2127942" y="2098097"/>
                  </a:cubicBezTo>
                  <a:close/>
                  <a:moveTo>
                    <a:pt x="5139572" y="2086576"/>
                  </a:moveTo>
                  <a:cubicBezTo>
                    <a:pt x="5135605" y="2087096"/>
                    <a:pt x="5132583" y="2089220"/>
                    <a:pt x="5133339" y="2093706"/>
                  </a:cubicBezTo>
                  <a:cubicBezTo>
                    <a:pt x="5133953" y="2097578"/>
                    <a:pt x="5136502" y="2100411"/>
                    <a:pt x="5140705" y="2100034"/>
                  </a:cubicBezTo>
                  <a:cubicBezTo>
                    <a:pt x="5144813" y="2099656"/>
                    <a:pt x="5146891" y="2096823"/>
                    <a:pt x="5146844" y="2092101"/>
                  </a:cubicBezTo>
                  <a:cubicBezTo>
                    <a:pt x="5146325" y="2088228"/>
                    <a:pt x="5143822" y="2086057"/>
                    <a:pt x="5139572" y="2086576"/>
                  </a:cubicBezTo>
                  <a:close/>
                  <a:moveTo>
                    <a:pt x="4861350" y="2086576"/>
                  </a:moveTo>
                  <a:cubicBezTo>
                    <a:pt x="4857382" y="2087096"/>
                    <a:pt x="4854360" y="2089220"/>
                    <a:pt x="4855116" y="2093706"/>
                  </a:cubicBezTo>
                  <a:cubicBezTo>
                    <a:pt x="4855730" y="2097578"/>
                    <a:pt x="4858280" y="2100411"/>
                    <a:pt x="4862482" y="2100034"/>
                  </a:cubicBezTo>
                  <a:cubicBezTo>
                    <a:pt x="4866591" y="2099656"/>
                    <a:pt x="4868668" y="2096823"/>
                    <a:pt x="4868621" y="2092101"/>
                  </a:cubicBezTo>
                  <a:cubicBezTo>
                    <a:pt x="4868101" y="2088228"/>
                    <a:pt x="4865599" y="2086057"/>
                    <a:pt x="4861350" y="2086576"/>
                  </a:cubicBezTo>
                  <a:close/>
                  <a:moveTo>
                    <a:pt x="638379" y="2086529"/>
                  </a:moveTo>
                  <a:cubicBezTo>
                    <a:pt x="633939" y="2086717"/>
                    <a:pt x="631956" y="2089504"/>
                    <a:pt x="632381" y="2093754"/>
                  </a:cubicBezTo>
                  <a:cubicBezTo>
                    <a:pt x="632806" y="2097861"/>
                    <a:pt x="635357" y="2100506"/>
                    <a:pt x="639560" y="2099986"/>
                  </a:cubicBezTo>
                  <a:cubicBezTo>
                    <a:pt x="643526" y="2099515"/>
                    <a:pt x="645698" y="2096634"/>
                    <a:pt x="646028" y="2092337"/>
                  </a:cubicBezTo>
                  <a:cubicBezTo>
                    <a:pt x="645179" y="2088323"/>
                    <a:pt x="642440" y="2086387"/>
                    <a:pt x="638379" y="2086529"/>
                  </a:cubicBezTo>
                  <a:close/>
                  <a:moveTo>
                    <a:pt x="4613583" y="2075431"/>
                  </a:moveTo>
                  <a:cubicBezTo>
                    <a:pt x="4609332" y="2075290"/>
                    <a:pt x="4606405" y="2077415"/>
                    <a:pt x="4606358" y="2081429"/>
                  </a:cubicBezTo>
                  <a:cubicBezTo>
                    <a:pt x="4606264" y="2085773"/>
                    <a:pt x="4609002" y="2089220"/>
                    <a:pt x="4613677" y="2089032"/>
                  </a:cubicBezTo>
                  <a:cubicBezTo>
                    <a:pt x="4617596" y="2088890"/>
                    <a:pt x="4619532" y="2085632"/>
                    <a:pt x="4620618" y="2081948"/>
                  </a:cubicBezTo>
                  <a:cubicBezTo>
                    <a:pt x="4619815" y="2078076"/>
                    <a:pt x="4617832" y="2075573"/>
                    <a:pt x="4613583" y="2075431"/>
                  </a:cubicBezTo>
                  <a:close/>
                  <a:moveTo>
                    <a:pt x="2121568" y="2059943"/>
                  </a:moveTo>
                  <a:cubicBezTo>
                    <a:pt x="2138756" y="2057299"/>
                    <a:pt x="2157974" y="2066553"/>
                    <a:pt x="2166663" y="2083458"/>
                  </a:cubicBezTo>
                  <a:cubicBezTo>
                    <a:pt x="2170441" y="2090872"/>
                    <a:pt x="2174974" y="2092242"/>
                    <a:pt x="2182388" y="2092242"/>
                  </a:cubicBezTo>
                  <a:cubicBezTo>
                    <a:pt x="2317533" y="2092053"/>
                    <a:pt x="2452725" y="2092005"/>
                    <a:pt x="2587870" y="2092336"/>
                  </a:cubicBezTo>
                  <a:cubicBezTo>
                    <a:pt x="2596276" y="2092383"/>
                    <a:pt x="2600289" y="2089834"/>
                    <a:pt x="2604303" y="2082515"/>
                  </a:cubicBezTo>
                  <a:cubicBezTo>
                    <a:pt x="2615258" y="2062682"/>
                    <a:pt x="2638255" y="2054938"/>
                    <a:pt x="2659126" y="2062682"/>
                  </a:cubicBezTo>
                  <a:cubicBezTo>
                    <a:pt x="2679053" y="2070095"/>
                    <a:pt x="2691425" y="2091769"/>
                    <a:pt x="2687552" y="2112451"/>
                  </a:cubicBezTo>
                  <a:cubicBezTo>
                    <a:pt x="2683162" y="2135684"/>
                    <a:pt x="2666351" y="2149992"/>
                    <a:pt x="2635327" y="2150087"/>
                  </a:cubicBezTo>
                  <a:cubicBezTo>
                    <a:pt x="2626733" y="2150040"/>
                    <a:pt x="2613370" y="2143665"/>
                    <a:pt x="2604964" y="2129120"/>
                  </a:cubicBezTo>
                  <a:cubicBezTo>
                    <a:pt x="2601753" y="2123691"/>
                    <a:pt x="2598070" y="2122179"/>
                    <a:pt x="2592073" y="2122179"/>
                  </a:cubicBezTo>
                  <a:cubicBezTo>
                    <a:pt x="2454236" y="2122321"/>
                    <a:pt x="2316352" y="2122368"/>
                    <a:pt x="2178469" y="2122133"/>
                  </a:cubicBezTo>
                  <a:cubicBezTo>
                    <a:pt x="2171621" y="2122133"/>
                    <a:pt x="2168458" y="2124729"/>
                    <a:pt x="2164869" y="2130160"/>
                  </a:cubicBezTo>
                  <a:cubicBezTo>
                    <a:pt x="2152970" y="2148340"/>
                    <a:pt x="2131106" y="2155045"/>
                    <a:pt x="2111415" y="2147489"/>
                  </a:cubicBezTo>
                  <a:cubicBezTo>
                    <a:pt x="2092763" y="2140406"/>
                    <a:pt x="2080061" y="2120810"/>
                    <a:pt x="2081856" y="2101922"/>
                  </a:cubicBezTo>
                  <a:cubicBezTo>
                    <a:pt x="2083886" y="2080484"/>
                    <a:pt x="2100225" y="2063201"/>
                    <a:pt x="2121568" y="2059943"/>
                  </a:cubicBezTo>
                  <a:close/>
                  <a:moveTo>
                    <a:pt x="1876778" y="2059801"/>
                  </a:moveTo>
                  <a:cubicBezTo>
                    <a:pt x="1901758" y="2059329"/>
                    <a:pt x="1922392" y="2079586"/>
                    <a:pt x="1922582" y="2104802"/>
                  </a:cubicBezTo>
                  <a:cubicBezTo>
                    <a:pt x="1922770" y="2130773"/>
                    <a:pt x="1903598" y="2150133"/>
                    <a:pt x="1877627" y="2150181"/>
                  </a:cubicBezTo>
                  <a:cubicBezTo>
                    <a:pt x="1852175" y="2150229"/>
                    <a:pt x="1831823" y="2130018"/>
                    <a:pt x="1832012" y="2105038"/>
                  </a:cubicBezTo>
                  <a:cubicBezTo>
                    <a:pt x="1832248" y="2080862"/>
                    <a:pt x="1852648" y="2060226"/>
                    <a:pt x="1876778" y="2059801"/>
                  </a:cubicBezTo>
                  <a:close/>
                  <a:moveTo>
                    <a:pt x="2022216" y="2059754"/>
                  </a:moveTo>
                  <a:cubicBezTo>
                    <a:pt x="2046865" y="2059849"/>
                    <a:pt x="2068019" y="2081193"/>
                    <a:pt x="2067689" y="2105700"/>
                  </a:cubicBezTo>
                  <a:cubicBezTo>
                    <a:pt x="2067357" y="2130963"/>
                    <a:pt x="2047006" y="2150465"/>
                    <a:pt x="2021365" y="2150134"/>
                  </a:cubicBezTo>
                  <a:cubicBezTo>
                    <a:pt x="1996149" y="2149804"/>
                    <a:pt x="1976837" y="2130443"/>
                    <a:pt x="1976789" y="2105464"/>
                  </a:cubicBezTo>
                  <a:cubicBezTo>
                    <a:pt x="1976695" y="2080484"/>
                    <a:pt x="1997377" y="2059660"/>
                    <a:pt x="2022216" y="2059754"/>
                  </a:cubicBezTo>
                  <a:close/>
                  <a:moveTo>
                    <a:pt x="638661" y="2048044"/>
                  </a:moveTo>
                  <a:cubicBezTo>
                    <a:pt x="664208" y="2047996"/>
                    <a:pt x="684277" y="2067829"/>
                    <a:pt x="684183" y="2093139"/>
                  </a:cubicBezTo>
                  <a:cubicBezTo>
                    <a:pt x="684089" y="2118072"/>
                    <a:pt x="663311" y="2138660"/>
                    <a:pt x="638521" y="2138424"/>
                  </a:cubicBezTo>
                  <a:cubicBezTo>
                    <a:pt x="613824" y="2138188"/>
                    <a:pt x="594180" y="2118403"/>
                    <a:pt x="593991" y="2093612"/>
                  </a:cubicBezTo>
                  <a:cubicBezTo>
                    <a:pt x="593802" y="2067593"/>
                    <a:pt x="612832" y="2048138"/>
                    <a:pt x="638661" y="2048044"/>
                  </a:cubicBezTo>
                  <a:close/>
                  <a:moveTo>
                    <a:pt x="4737111" y="1973105"/>
                  </a:moveTo>
                  <a:cubicBezTo>
                    <a:pt x="4732814" y="1972539"/>
                    <a:pt x="4730170" y="1974711"/>
                    <a:pt x="4729791" y="1978961"/>
                  </a:cubicBezTo>
                  <a:cubicBezTo>
                    <a:pt x="4729367" y="1983022"/>
                    <a:pt x="4731303" y="1985760"/>
                    <a:pt x="4735789" y="1986563"/>
                  </a:cubicBezTo>
                  <a:cubicBezTo>
                    <a:pt x="4739567" y="1986374"/>
                    <a:pt x="4742541" y="1984580"/>
                    <a:pt x="4743061" y="1980471"/>
                  </a:cubicBezTo>
                  <a:cubicBezTo>
                    <a:pt x="4743580" y="1976316"/>
                    <a:pt x="4741266" y="1973624"/>
                    <a:pt x="4737111" y="1973105"/>
                  </a:cubicBezTo>
                  <a:close/>
                  <a:moveTo>
                    <a:pt x="4996825" y="1972963"/>
                  </a:moveTo>
                  <a:cubicBezTo>
                    <a:pt x="4992906" y="1973435"/>
                    <a:pt x="4990308" y="1975608"/>
                    <a:pt x="4990498" y="1979905"/>
                  </a:cubicBezTo>
                  <a:cubicBezTo>
                    <a:pt x="4990733" y="1984059"/>
                    <a:pt x="4993330" y="1986468"/>
                    <a:pt x="4997533" y="1986374"/>
                  </a:cubicBezTo>
                  <a:cubicBezTo>
                    <a:pt x="5001878" y="1986279"/>
                    <a:pt x="5004097" y="1983588"/>
                    <a:pt x="5003955" y="1979433"/>
                  </a:cubicBezTo>
                  <a:cubicBezTo>
                    <a:pt x="5003861" y="1975182"/>
                    <a:pt x="5001311" y="1973011"/>
                    <a:pt x="4996825" y="1972963"/>
                  </a:cubicBezTo>
                  <a:close/>
                  <a:moveTo>
                    <a:pt x="4136939" y="1965644"/>
                  </a:moveTo>
                  <a:cubicBezTo>
                    <a:pt x="4133445" y="1966258"/>
                    <a:pt x="4130611" y="1969328"/>
                    <a:pt x="4131273" y="1973389"/>
                  </a:cubicBezTo>
                  <a:cubicBezTo>
                    <a:pt x="4131934" y="1977261"/>
                    <a:pt x="4134814" y="1979385"/>
                    <a:pt x="4138923" y="1978961"/>
                  </a:cubicBezTo>
                  <a:cubicBezTo>
                    <a:pt x="4141897" y="1978630"/>
                    <a:pt x="4144070" y="1977449"/>
                    <a:pt x="4142370" y="1973578"/>
                  </a:cubicBezTo>
                  <a:cubicBezTo>
                    <a:pt x="4139915" y="1971547"/>
                    <a:pt x="4143880" y="1964416"/>
                    <a:pt x="4136939" y="1965644"/>
                  </a:cubicBezTo>
                  <a:close/>
                  <a:moveTo>
                    <a:pt x="4410960" y="1961064"/>
                  </a:moveTo>
                  <a:cubicBezTo>
                    <a:pt x="4407088" y="1960639"/>
                    <a:pt x="4404066" y="1962716"/>
                    <a:pt x="4403925" y="1967297"/>
                  </a:cubicBezTo>
                  <a:cubicBezTo>
                    <a:pt x="4403735" y="1971595"/>
                    <a:pt x="4405861" y="1974475"/>
                    <a:pt x="4409969" y="1974758"/>
                  </a:cubicBezTo>
                  <a:cubicBezTo>
                    <a:pt x="4413982" y="1974994"/>
                    <a:pt x="4416297" y="1971972"/>
                    <a:pt x="4417619" y="1968383"/>
                  </a:cubicBezTo>
                  <a:cubicBezTo>
                    <a:pt x="4417524" y="1963945"/>
                    <a:pt x="4414643" y="1961489"/>
                    <a:pt x="4410960" y="1961064"/>
                  </a:cubicBezTo>
                  <a:close/>
                  <a:moveTo>
                    <a:pt x="519479" y="1943496"/>
                  </a:moveTo>
                  <a:cubicBezTo>
                    <a:pt x="515512" y="1943969"/>
                    <a:pt x="513057" y="1946519"/>
                    <a:pt x="513339" y="1950815"/>
                  </a:cubicBezTo>
                  <a:cubicBezTo>
                    <a:pt x="513670" y="1955207"/>
                    <a:pt x="516551" y="1957143"/>
                    <a:pt x="520612" y="1956860"/>
                  </a:cubicBezTo>
                  <a:cubicBezTo>
                    <a:pt x="524768" y="1956577"/>
                    <a:pt x="526986" y="1954027"/>
                    <a:pt x="526608" y="1948172"/>
                  </a:cubicBezTo>
                  <a:cubicBezTo>
                    <a:pt x="525853" y="1945763"/>
                    <a:pt x="523728" y="1942977"/>
                    <a:pt x="519479" y="1943496"/>
                  </a:cubicBezTo>
                  <a:close/>
                  <a:moveTo>
                    <a:pt x="4997628" y="1934762"/>
                  </a:moveTo>
                  <a:cubicBezTo>
                    <a:pt x="5018074" y="1934856"/>
                    <a:pt x="5035263" y="1947605"/>
                    <a:pt x="5040976" y="1967061"/>
                  </a:cubicBezTo>
                  <a:cubicBezTo>
                    <a:pt x="5046501" y="1985855"/>
                    <a:pt x="5038946" y="2007434"/>
                    <a:pt x="5021616" y="2017633"/>
                  </a:cubicBezTo>
                  <a:cubicBezTo>
                    <a:pt x="5014343" y="2021883"/>
                    <a:pt x="5012078" y="2026228"/>
                    <a:pt x="5012172" y="2034397"/>
                  </a:cubicBezTo>
                  <a:cubicBezTo>
                    <a:pt x="5012597" y="2081806"/>
                    <a:pt x="5012502" y="2129263"/>
                    <a:pt x="5012218" y="2176672"/>
                  </a:cubicBezTo>
                  <a:cubicBezTo>
                    <a:pt x="5012172" y="2184086"/>
                    <a:pt x="5013777" y="2188525"/>
                    <a:pt x="5020860" y="2192633"/>
                  </a:cubicBezTo>
                  <a:cubicBezTo>
                    <a:pt x="5038757" y="2202927"/>
                    <a:pt x="5046453" y="2223562"/>
                    <a:pt x="5041307" y="2242780"/>
                  </a:cubicBezTo>
                  <a:cubicBezTo>
                    <a:pt x="5036112" y="2262189"/>
                    <a:pt x="5017271" y="2276638"/>
                    <a:pt x="4997250" y="2276543"/>
                  </a:cubicBezTo>
                  <a:cubicBezTo>
                    <a:pt x="4977606" y="2276449"/>
                    <a:pt x="4960229" y="2263180"/>
                    <a:pt x="4954137" y="2243631"/>
                  </a:cubicBezTo>
                  <a:cubicBezTo>
                    <a:pt x="4948282" y="2224695"/>
                    <a:pt x="4955271" y="2203493"/>
                    <a:pt x="4973026" y="2193199"/>
                  </a:cubicBezTo>
                  <a:cubicBezTo>
                    <a:pt x="4981242" y="2188383"/>
                    <a:pt x="4982328" y="2182952"/>
                    <a:pt x="4982328" y="2174925"/>
                  </a:cubicBezTo>
                  <a:cubicBezTo>
                    <a:pt x="4982045" y="2128413"/>
                    <a:pt x="4982045" y="2081854"/>
                    <a:pt x="4982328" y="2035342"/>
                  </a:cubicBezTo>
                  <a:cubicBezTo>
                    <a:pt x="4982376" y="2027078"/>
                    <a:pt x="4981006" y="2021836"/>
                    <a:pt x="4972790" y="2017161"/>
                  </a:cubicBezTo>
                  <a:cubicBezTo>
                    <a:pt x="4955177" y="2007104"/>
                    <a:pt x="4948188" y="1985759"/>
                    <a:pt x="4954232" y="1966683"/>
                  </a:cubicBezTo>
                  <a:cubicBezTo>
                    <a:pt x="4960607" y="1946567"/>
                    <a:pt x="4976709" y="1934667"/>
                    <a:pt x="4997628" y="1934762"/>
                  </a:cubicBezTo>
                  <a:close/>
                  <a:moveTo>
                    <a:pt x="4737253" y="1934667"/>
                  </a:moveTo>
                  <a:cubicBezTo>
                    <a:pt x="4757794" y="1934903"/>
                    <a:pt x="4773707" y="1947370"/>
                    <a:pt x="4779704" y="1967863"/>
                  </a:cubicBezTo>
                  <a:cubicBezTo>
                    <a:pt x="4785276" y="1986941"/>
                    <a:pt x="4777815" y="2007529"/>
                    <a:pt x="4759825" y="2017870"/>
                  </a:cubicBezTo>
                  <a:cubicBezTo>
                    <a:pt x="4752505" y="2022025"/>
                    <a:pt x="4751466" y="2026795"/>
                    <a:pt x="4751513" y="2033972"/>
                  </a:cubicBezTo>
                  <a:cubicBezTo>
                    <a:pt x="4751749" y="2081382"/>
                    <a:pt x="4751797" y="2128838"/>
                    <a:pt x="4751466" y="2176248"/>
                  </a:cubicBezTo>
                  <a:cubicBezTo>
                    <a:pt x="4751419" y="2184228"/>
                    <a:pt x="4753261" y="2188714"/>
                    <a:pt x="4760674" y="2193200"/>
                  </a:cubicBezTo>
                  <a:cubicBezTo>
                    <a:pt x="4779893" y="2204769"/>
                    <a:pt x="4786504" y="2228615"/>
                    <a:pt x="4777815" y="2248873"/>
                  </a:cubicBezTo>
                  <a:cubicBezTo>
                    <a:pt x="4769599" y="2267997"/>
                    <a:pt x="4747783" y="2279613"/>
                    <a:pt x="4728139" y="2275364"/>
                  </a:cubicBezTo>
                  <a:cubicBezTo>
                    <a:pt x="4705001" y="2270358"/>
                    <a:pt x="4691118" y="2253454"/>
                    <a:pt x="4691260" y="2225546"/>
                  </a:cubicBezTo>
                  <a:cubicBezTo>
                    <a:pt x="4691496" y="2213882"/>
                    <a:pt x="4698059" y="2200472"/>
                    <a:pt x="4712793" y="2192539"/>
                  </a:cubicBezTo>
                  <a:cubicBezTo>
                    <a:pt x="4719970" y="2188666"/>
                    <a:pt x="4721481" y="2183992"/>
                    <a:pt x="4721481" y="2176483"/>
                  </a:cubicBezTo>
                  <a:cubicBezTo>
                    <a:pt x="4721150" y="2129499"/>
                    <a:pt x="4721198" y="2082562"/>
                    <a:pt x="4721434" y="2035578"/>
                  </a:cubicBezTo>
                  <a:cubicBezTo>
                    <a:pt x="4721481" y="2027456"/>
                    <a:pt x="4720301" y="2022167"/>
                    <a:pt x="4711943" y="2017445"/>
                  </a:cubicBezTo>
                  <a:cubicBezTo>
                    <a:pt x="4693998" y="2007293"/>
                    <a:pt x="4686774" y="1984863"/>
                    <a:pt x="4692960" y="1965644"/>
                  </a:cubicBezTo>
                  <a:cubicBezTo>
                    <a:pt x="4699052" y="1946614"/>
                    <a:pt x="4716523" y="1934432"/>
                    <a:pt x="4737253" y="1934667"/>
                  </a:cubicBezTo>
                  <a:close/>
                  <a:moveTo>
                    <a:pt x="4397172" y="1924344"/>
                  </a:moveTo>
                  <a:cubicBezTo>
                    <a:pt x="4406132" y="1921670"/>
                    <a:pt x="4416013" y="1921776"/>
                    <a:pt x="4425268" y="1924892"/>
                  </a:cubicBezTo>
                  <a:cubicBezTo>
                    <a:pt x="4442504" y="1930701"/>
                    <a:pt x="4455537" y="1948786"/>
                    <a:pt x="4455773" y="1967203"/>
                  </a:cubicBezTo>
                  <a:cubicBezTo>
                    <a:pt x="4456009" y="1985761"/>
                    <a:pt x="4443684" y="2003893"/>
                    <a:pt x="4426402" y="2010268"/>
                  </a:cubicBezTo>
                  <a:cubicBezTo>
                    <a:pt x="4407938" y="2017115"/>
                    <a:pt x="4387303" y="2012062"/>
                    <a:pt x="4375357" y="1996243"/>
                  </a:cubicBezTo>
                  <a:cubicBezTo>
                    <a:pt x="4370917" y="1990341"/>
                    <a:pt x="4366668" y="1988593"/>
                    <a:pt x="4359821" y="1988641"/>
                  </a:cubicBezTo>
                  <a:cubicBezTo>
                    <a:pt x="4303392" y="1988829"/>
                    <a:pt x="4246916" y="1988829"/>
                    <a:pt x="4190487" y="1988593"/>
                  </a:cubicBezTo>
                  <a:cubicBezTo>
                    <a:pt x="4183971" y="1988593"/>
                    <a:pt x="4180194" y="1990199"/>
                    <a:pt x="4176511" y="1996008"/>
                  </a:cubicBezTo>
                  <a:cubicBezTo>
                    <a:pt x="4161778" y="2019240"/>
                    <a:pt x="4132075" y="2024576"/>
                    <a:pt x="4110638" y="2008474"/>
                  </a:cubicBezTo>
                  <a:cubicBezTo>
                    <a:pt x="4090002" y="1992985"/>
                    <a:pt x="4087028" y="1961961"/>
                    <a:pt x="4104262" y="1942554"/>
                  </a:cubicBezTo>
                  <a:cubicBezTo>
                    <a:pt x="4122490" y="1922012"/>
                    <a:pt x="4151578" y="1921399"/>
                    <a:pt x="4171080" y="1941751"/>
                  </a:cubicBezTo>
                  <a:cubicBezTo>
                    <a:pt x="4175944" y="1946804"/>
                    <a:pt x="4180524" y="1948740"/>
                    <a:pt x="4187323" y="1948786"/>
                  </a:cubicBezTo>
                  <a:cubicBezTo>
                    <a:pt x="4244225" y="1948550"/>
                    <a:pt x="4301125" y="1948550"/>
                    <a:pt x="4358027" y="1948786"/>
                  </a:cubicBezTo>
                  <a:cubicBezTo>
                    <a:pt x="4365392" y="1948786"/>
                    <a:pt x="4370068" y="1946992"/>
                    <a:pt x="4374600" y="1940476"/>
                  </a:cubicBezTo>
                  <a:cubicBezTo>
                    <a:pt x="4380172" y="1932472"/>
                    <a:pt x="4388212" y="1927018"/>
                    <a:pt x="4397172" y="1924344"/>
                  </a:cubicBezTo>
                  <a:close/>
                  <a:moveTo>
                    <a:pt x="523327" y="1905301"/>
                  </a:moveTo>
                  <a:cubicBezTo>
                    <a:pt x="535262" y="1906122"/>
                    <a:pt x="546819" y="1911528"/>
                    <a:pt x="554846" y="1921303"/>
                  </a:cubicBezTo>
                  <a:cubicBezTo>
                    <a:pt x="571894" y="1942128"/>
                    <a:pt x="568069" y="1972348"/>
                    <a:pt x="545308" y="1987742"/>
                  </a:cubicBezTo>
                  <a:cubicBezTo>
                    <a:pt x="538225" y="1992558"/>
                    <a:pt x="536336" y="1997328"/>
                    <a:pt x="536383" y="2005120"/>
                  </a:cubicBezTo>
                  <a:cubicBezTo>
                    <a:pt x="536714" y="2050782"/>
                    <a:pt x="536761" y="2096444"/>
                    <a:pt x="536383" y="2142106"/>
                  </a:cubicBezTo>
                  <a:cubicBezTo>
                    <a:pt x="536336" y="2150181"/>
                    <a:pt x="538650" y="2155422"/>
                    <a:pt x="545214" y="2160238"/>
                  </a:cubicBezTo>
                  <a:cubicBezTo>
                    <a:pt x="577938" y="2184369"/>
                    <a:pt x="610378" y="2208828"/>
                    <a:pt x="642772" y="2233336"/>
                  </a:cubicBezTo>
                  <a:cubicBezTo>
                    <a:pt x="647778" y="2237161"/>
                    <a:pt x="651367" y="2238389"/>
                    <a:pt x="658023" y="2234941"/>
                  </a:cubicBezTo>
                  <a:cubicBezTo>
                    <a:pt x="682532" y="2222334"/>
                    <a:pt x="710959" y="2233713"/>
                    <a:pt x="720638" y="2258788"/>
                  </a:cubicBezTo>
                  <a:cubicBezTo>
                    <a:pt x="730177" y="2283438"/>
                    <a:pt x="717192" y="2309975"/>
                    <a:pt x="691598" y="2318144"/>
                  </a:cubicBezTo>
                  <a:cubicBezTo>
                    <a:pt x="666476" y="2326172"/>
                    <a:pt x="641402" y="2311770"/>
                    <a:pt x="634697" y="2285090"/>
                  </a:cubicBezTo>
                  <a:cubicBezTo>
                    <a:pt x="632903" y="2277771"/>
                    <a:pt x="629692" y="2272624"/>
                    <a:pt x="623364" y="2267949"/>
                  </a:cubicBezTo>
                  <a:cubicBezTo>
                    <a:pt x="583699" y="2238766"/>
                    <a:pt x="544599" y="2208923"/>
                    <a:pt x="505029" y="2179647"/>
                  </a:cubicBezTo>
                  <a:cubicBezTo>
                    <a:pt x="498891" y="2175113"/>
                    <a:pt x="496576" y="2170391"/>
                    <a:pt x="496718" y="2162836"/>
                  </a:cubicBezTo>
                  <a:cubicBezTo>
                    <a:pt x="497190" y="2135731"/>
                    <a:pt x="496907" y="2108579"/>
                    <a:pt x="496907" y="2081475"/>
                  </a:cubicBezTo>
                  <a:cubicBezTo>
                    <a:pt x="496907" y="2054370"/>
                    <a:pt x="496670" y="2027218"/>
                    <a:pt x="497049" y="2000114"/>
                  </a:cubicBezTo>
                  <a:cubicBezTo>
                    <a:pt x="497143" y="1993267"/>
                    <a:pt x="495206" y="1988687"/>
                    <a:pt x="490060" y="1983871"/>
                  </a:cubicBezTo>
                  <a:cubicBezTo>
                    <a:pt x="469802" y="1964981"/>
                    <a:pt x="469850" y="1934477"/>
                    <a:pt x="489541" y="1916817"/>
                  </a:cubicBezTo>
                  <a:cubicBezTo>
                    <a:pt x="499079" y="1908246"/>
                    <a:pt x="511392" y="1904481"/>
                    <a:pt x="523327" y="1905301"/>
                  </a:cubicBezTo>
                  <a:close/>
                  <a:moveTo>
                    <a:pt x="4612496" y="1854393"/>
                  </a:moveTo>
                  <a:cubicBezTo>
                    <a:pt x="4608907" y="1854817"/>
                    <a:pt x="4605885" y="1857792"/>
                    <a:pt x="4606216" y="1861900"/>
                  </a:cubicBezTo>
                  <a:cubicBezTo>
                    <a:pt x="4606546" y="1865867"/>
                    <a:pt x="4609286" y="1868180"/>
                    <a:pt x="4613393" y="1868511"/>
                  </a:cubicBezTo>
                  <a:cubicBezTo>
                    <a:pt x="4617360" y="1867850"/>
                    <a:pt x="4620524" y="1865631"/>
                    <a:pt x="4620382" y="1861664"/>
                  </a:cubicBezTo>
                  <a:cubicBezTo>
                    <a:pt x="4620240" y="1857225"/>
                    <a:pt x="4617076" y="1853872"/>
                    <a:pt x="4612496" y="1854393"/>
                  </a:cubicBezTo>
                  <a:close/>
                  <a:moveTo>
                    <a:pt x="5140375" y="1853590"/>
                  </a:moveTo>
                  <a:cubicBezTo>
                    <a:pt x="5136030" y="1853400"/>
                    <a:pt x="5133527" y="1855856"/>
                    <a:pt x="5133292" y="1859964"/>
                  </a:cubicBezTo>
                  <a:cubicBezTo>
                    <a:pt x="5133008" y="1864120"/>
                    <a:pt x="5135795" y="1866339"/>
                    <a:pt x="5139666" y="1867095"/>
                  </a:cubicBezTo>
                  <a:cubicBezTo>
                    <a:pt x="5144152" y="1867095"/>
                    <a:pt x="5146561" y="1864639"/>
                    <a:pt x="5146749" y="1860578"/>
                  </a:cubicBezTo>
                  <a:cubicBezTo>
                    <a:pt x="5146891" y="1856518"/>
                    <a:pt x="5144813" y="1853731"/>
                    <a:pt x="5140375" y="1853590"/>
                  </a:cubicBezTo>
                  <a:close/>
                  <a:moveTo>
                    <a:pt x="4862152" y="1853590"/>
                  </a:moveTo>
                  <a:cubicBezTo>
                    <a:pt x="4857808" y="1853400"/>
                    <a:pt x="4855305" y="1855856"/>
                    <a:pt x="4855069" y="1859964"/>
                  </a:cubicBezTo>
                  <a:cubicBezTo>
                    <a:pt x="4854786" y="1864120"/>
                    <a:pt x="4857572" y="1866339"/>
                    <a:pt x="4861443" y="1867095"/>
                  </a:cubicBezTo>
                  <a:cubicBezTo>
                    <a:pt x="4865930" y="1867095"/>
                    <a:pt x="4868338" y="1864639"/>
                    <a:pt x="4868526" y="1860578"/>
                  </a:cubicBezTo>
                  <a:cubicBezTo>
                    <a:pt x="4868668" y="1856518"/>
                    <a:pt x="4866591" y="1853731"/>
                    <a:pt x="4862152" y="1853590"/>
                  </a:cubicBezTo>
                  <a:close/>
                  <a:moveTo>
                    <a:pt x="4486749" y="1842587"/>
                  </a:moveTo>
                  <a:cubicBezTo>
                    <a:pt x="4482688" y="1843107"/>
                    <a:pt x="4480138" y="1845279"/>
                    <a:pt x="4480421" y="1849576"/>
                  </a:cubicBezTo>
                  <a:cubicBezTo>
                    <a:pt x="4480705" y="1853684"/>
                    <a:pt x="4483207" y="1856234"/>
                    <a:pt x="4487410" y="1856045"/>
                  </a:cubicBezTo>
                  <a:cubicBezTo>
                    <a:pt x="4491517" y="1855857"/>
                    <a:pt x="4493926" y="1853306"/>
                    <a:pt x="4493784" y="1849057"/>
                  </a:cubicBezTo>
                  <a:cubicBezTo>
                    <a:pt x="4493643" y="1844665"/>
                    <a:pt x="4490998" y="1842777"/>
                    <a:pt x="4486749" y="1842587"/>
                  </a:cubicBezTo>
                  <a:close/>
                  <a:moveTo>
                    <a:pt x="378477" y="1824690"/>
                  </a:moveTo>
                  <a:cubicBezTo>
                    <a:pt x="373897" y="1824029"/>
                    <a:pt x="370733" y="1827429"/>
                    <a:pt x="370497" y="1831821"/>
                  </a:cubicBezTo>
                  <a:cubicBezTo>
                    <a:pt x="370308" y="1835740"/>
                    <a:pt x="373425" y="1838479"/>
                    <a:pt x="377297" y="1838715"/>
                  </a:cubicBezTo>
                  <a:cubicBezTo>
                    <a:pt x="381358" y="1838952"/>
                    <a:pt x="383577" y="1835976"/>
                    <a:pt x="384853" y="1832246"/>
                  </a:cubicBezTo>
                  <a:cubicBezTo>
                    <a:pt x="384568" y="1828232"/>
                    <a:pt x="382019" y="1825163"/>
                    <a:pt x="378477" y="1824690"/>
                  </a:cubicBezTo>
                  <a:close/>
                  <a:moveTo>
                    <a:pt x="4613251" y="1815860"/>
                  </a:moveTo>
                  <a:cubicBezTo>
                    <a:pt x="4632093" y="1815860"/>
                    <a:pt x="4650839" y="1829460"/>
                    <a:pt x="4656411" y="1847214"/>
                  </a:cubicBezTo>
                  <a:cubicBezTo>
                    <a:pt x="4662881" y="1867708"/>
                    <a:pt x="4655608" y="1888438"/>
                    <a:pt x="4636673" y="1899818"/>
                  </a:cubicBezTo>
                  <a:cubicBezTo>
                    <a:pt x="4630204" y="1903738"/>
                    <a:pt x="4628787" y="1907987"/>
                    <a:pt x="4628882" y="1914835"/>
                  </a:cubicBezTo>
                  <a:cubicBezTo>
                    <a:pt x="4629165" y="1952327"/>
                    <a:pt x="4629213" y="1989868"/>
                    <a:pt x="4628835" y="2027362"/>
                  </a:cubicBezTo>
                  <a:cubicBezTo>
                    <a:pt x="4628740" y="2035248"/>
                    <a:pt x="4630346" y="2039970"/>
                    <a:pt x="4637900" y="2044361"/>
                  </a:cubicBezTo>
                  <a:cubicBezTo>
                    <a:pt x="4655703" y="2054607"/>
                    <a:pt x="4662644" y="2076282"/>
                    <a:pt x="4656411" y="2096256"/>
                  </a:cubicBezTo>
                  <a:cubicBezTo>
                    <a:pt x="4650886" y="2114011"/>
                    <a:pt x="4632140" y="2127611"/>
                    <a:pt x="4613251" y="2127563"/>
                  </a:cubicBezTo>
                  <a:cubicBezTo>
                    <a:pt x="4594317" y="2127516"/>
                    <a:pt x="4575711" y="2113964"/>
                    <a:pt x="4570140" y="2096161"/>
                  </a:cubicBezTo>
                  <a:cubicBezTo>
                    <a:pt x="4563906" y="2076329"/>
                    <a:pt x="4571084" y="2054655"/>
                    <a:pt x="4588839" y="2044266"/>
                  </a:cubicBezTo>
                  <a:cubicBezTo>
                    <a:pt x="4596252" y="2039922"/>
                    <a:pt x="4598188" y="2035294"/>
                    <a:pt x="4598094" y="2027266"/>
                  </a:cubicBezTo>
                  <a:cubicBezTo>
                    <a:pt x="4597669" y="1989774"/>
                    <a:pt x="4597716" y="1952233"/>
                    <a:pt x="4598046" y="1914740"/>
                  </a:cubicBezTo>
                  <a:cubicBezTo>
                    <a:pt x="4598094" y="1907704"/>
                    <a:pt x="4596300" y="1903596"/>
                    <a:pt x="4589877" y="1899818"/>
                  </a:cubicBezTo>
                  <a:cubicBezTo>
                    <a:pt x="4571462" y="1889005"/>
                    <a:pt x="4564143" y="1868983"/>
                    <a:pt x="4569808" y="1848537"/>
                  </a:cubicBezTo>
                  <a:cubicBezTo>
                    <a:pt x="4574909" y="1829980"/>
                    <a:pt x="4593702" y="1815860"/>
                    <a:pt x="4613251" y="1815860"/>
                  </a:cubicBezTo>
                  <a:close/>
                  <a:moveTo>
                    <a:pt x="5143686" y="1815152"/>
                  </a:moveTo>
                  <a:cubicBezTo>
                    <a:pt x="5155722" y="1816156"/>
                    <a:pt x="5167432" y="1821928"/>
                    <a:pt x="5175743" y="1832199"/>
                  </a:cubicBezTo>
                  <a:cubicBezTo>
                    <a:pt x="5191940" y="1852220"/>
                    <a:pt x="5187737" y="1883433"/>
                    <a:pt x="5165495" y="1897363"/>
                  </a:cubicBezTo>
                  <a:cubicBezTo>
                    <a:pt x="5156854" y="1902793"/>
                    <a:pt x="5154871" y="1908366"/>
                    <a:pt x="5154966" y="1917668"/>
                  </a:cubicBezTo>
                  <a:cubicBezTo>
                    <a:pt x="5155438" y="1958277"/>
                    <a:pt x="5155344" y="1998934"/>
                    <a:pt x="5155013" y="2039544"/>
                  </a:cubicBezTo>
                  <a:cubicBezTo>
                    <a:pt x="5154966" y="2046675"/>
                    <a:pt x="5156902" y="2050546"/>
                    <a:pt x="5163324" y="2054371"/>
                  </a:cubicBezTo>
                  <a:cubicBezTo>
                    <a:pt x="5181740" y="2065374"/>
                    <a:pt x="5189531" y="2086103"/>
                    <a:pt x="5183959" y="2105700"/>
                  </a:cubicBezTo>
                  <a:cubicBezTo>
                    <a:pt x="5178623" y="2124353"/>
                    <a:pt x="5160254" y="2138283"/>
                    <a:pt x="5140610" y="2138471"/>
                  </a:cubicBezTo>
                  <a:cubicBezTo>
                    <a:pt x="5120212" y="2138613"/>
                    <a:pt x="5102882" y="2125344"/>
                    <a:pt x="5096790" y="2104945"/>
                  </a:cubicBezTo>
                  <a:cubicBezTo>
                    <a:pt x="5090888" y="2085254"/>
                    <a:pt x="5098538" y="2065374"/>
                    <a:pt x="5117568" y="2054182"/>
                  </a:cubicBezTo>
                  <a:cubicBezTo>
                    <a:pt x="5123706" y="2050594"/>
                    <a:pt x="5124981" y="2046721"/>
                    <a:pt x="5124839" y="2040441"/>
                  </a:cubicBezTo>
                  <a:cubicBezTo>
                    <a:pt x="5124509" y="2019240"/>
                    <a:pt x="5124697" y="1997990"/>
                    <a:pt x="5124697" y="1976788"/>
                  </a:cubicBezTo>
                  <a:cubicBezTo>
                    <a:pt x="5124697" y="1961441"/>
                    <a:pt x="5124273" y="1946095"/>
                    <a:pt x="5124839" y="1930748"/>
                  </a:cubicBezTo>
                  <a:cubicBezTo>
                    <a:pt x="5125453" y="1915401"/>
                    <a:pt x="5124839" y="1903219"/>
                    <a:pt x="5109257" y="1892216"/>
                  </a:cubicBezTo>
                  <a:cubicBezTo>
                    <a:pt x="5088195" y="1877342"/>
                    <a:pt x="5090321" y="1844429"/>
                    <a:pt x="5109682" y="1826721"/>
                  </a:cubicBezTo>
                  <a:cubicBezTo>
                    <a:pt x="5119291" y="1817914"/>
                    <a:pt x="5131651" y="1814148"/>
                    <a:pt x="5143686" y="1815152"/>
                  </a:cubicBezTo>
                  <a:close/>
                  <a:moveTo>
                    <a:pt x="4865510" y="1815152"/>
                  </a:moveTo>
                  <a:cubicBezTo>
                    <a:pt x="4877546" y="1816156"/>
                    <a:pt x="4889256" y="1821928"/>
                    <a:pt x="4897567" y="1832199"/>
                  </a:cubicBezTo>
                  <a:cubicBezTo>
                    <a:pt x="4913764" y="1852220"/>
                    <a:pt x="4909561" y="1883433"/>
                    <a:pt x="4887321" y="1897363"/>
                  </a:cubicBezTo>
                  <a:cubicBezTo>
                    <a:pt x="4878679" y="1902793"/>
                    <a:pt x="4876696" y="1908366"/>
                    <a:pt x="4876790" y="1917668"/>
                  </a:cubicBezTo>
                  <a:cubicBezTo>
                    <a:pt x="4877263" y="1958277"/>
                    <a:pt x="4877168" y="1998934"/>
                    <a:pt x="4876837" y="2039544"/>
                  </a:cubicBezTo>
                  <a:cubicBezTo>
                    <a:pt x="4876790" y="2046675"/>
                    <a:pt x="4878726" y="2050546"/>
                    <a:pt x="4885149" y="2054371"/>
                  </a:cubicBezTo>
                  <a:cubicBezTo>
                    <a:pt x="4903564" y="2065374"/>
                    <a:pt x="4911356" y="2086103"/>
                    <a:pt x="4905783" y="2105700"/>
                  </a:cubicBezTo>
                  <a:cubicBezTo>
                    <a:pt x="4900448" y="2124353"/>
                    <a:pt x="4882079" y="2138283"/>
                    <a:pt x="4862436" y="2138471"/>
                  </a:cubicBezTo>
                  <a:cubicBezTo>
                    <a:pt x="4842036" y="2138613"/>
                    <a:pt x="4824706" y="2125344"/>
                    <a:pt x="4818615" y="2104945"/>
                  </a:cubicBezTo>
                  <a:cubicBezTo>
                    <a:pt x="4812712" y="2085254"/>
                    <a:pt x="4820361" y="2065374"/>
                    <a:pt x="4839392" y="2054182"/>
                  </a:cubicBezTo>
                  <a:cubicBezTo>
                    <a:pt x="4845483" y="2050594"/>
                    <a:pt x="4846758" y="2046721"/>
                    <a:pt x="4846663" y="2040441"/>
                  </a:cubicBezTo>
                  <a:cubicBezTo>
                    <a:pt x="4846333" y="2019240"/>
                    <a:pt x="4846522" y="1997990"/>
                    <a:pt x="4846522" y="1976788"/>
                  </a:cubicBezTo>
                  <a:cubicBezTo>
                    <a:pt x="4846522" y="1961441"/>
                    <a:pt x="4846097" y="1946095"/>
                    <a:pt x="4846663" y="1930748"/>
                  </a:cubicBezTo>
                  <a:cubicBezTo>
                    <a:pt x="4847277" y="1915401"/>
                    <a:pt x="4846663" y="1903219"/>
                    <a:pt x="4831081" y="1892216"/>
                  </a:cubicBezTo>
                  <a:cubicBezTo>
                    <a:pt x="4810021" y="1877342"/>
                    <a:pt x="4812146" y="1844429"/>
                    <a:pt x="4831505" y="1826721"/>
                  </a:cubicBezTo>
                  <a:cubicBezTo>
                    <a:pt x="4841115" y="1817914"/>
                    <a:pt x="4853475" y="1814148"/>
                    <a:pt x="4865510" y="1815152"/>
                  </a:cubicBezTo>
                  <a:close/>
                  <a:moveTo>
                    <a:pt x="4487598" y="1804244"/>
                  </a:moveTo>
                  <a:cubicBezTo>
                    <a:pt x="4508092" y="1804386"/>
                    <a:pt x="4524950" y="1817088"/>
                    <a:pt x="4530758" y="1836779"/>
                  </a:cubicBezTo>
                  <a:cubicBezTo>
                    <a:pt x="4536330" y="1855762"/>
                    <a:pt x="4528728" y="1876870"/>
                    <a:pt x="4511114" y="1887211"/>
                  </a:cubicBezTo>
                  <a:cubicBezTo>
                    <a:pt x="4503795" y="1891508"/>
                    <a:pt x="4501906" y="1896136"/>
                    <a:pt x="4501954" y="1904257"/>
                  </a:cubicBezTo>
                  <a:cubicBezTo>
                    <a:pt x="4502284" y="1983824"/>
                    <a:pt x="4501954" y="2063390"/>
                    <a:pt x="4502379" y="2142957"/>
                  </a:cubicBezTo>
                  <a:cubicBezTo>
                    <a:pt x="4502425" y="2152968"/>
                    <a:pt x="4500160" y="2155755"/>
                    <a:pt x="4489865" y="2155613"/>
                  </a:cubicBezTo>
                  <a:cubicBezTo>
                    <a:pt x="4443778" y="2154998"/>
                    <a:pt x="4397644" y="2155329"/>
                    <a:pt x="4351509" y="2155329"/>
                  </a:cubicBezTo>
                  <a:cubicBezTo>
                    <a:pt x="4305846" y="2155329"/>
                    <a:pt x="4260184" y="2155471"/>
                    <a:pt x="4214522" y="2155188"/>
                  </a:cubicBezTo>
                  <a:cubicBezTo>
                    <a:pt x="4207487" y="2155140"/>
                    <a:pt x="4203567" y="2156887"/>
                    <a:pt x="4199789" y="2163451"/>
                  </a:cubicBezTo>
                  <a:cubicBezTo>
                    <a:pt x="4189164" y="2181867"/>
                    <a:pt x="4168435" y="2189612"/>
                    <a:pt x="4148413" y="2184181"/>
                  </a:cubicBezTo>
                  <a:cubicBezTo>
                    <a:pt x="4129667" y="2179129"/>
                    <a:pt x="4116162" y="2160948"/>
                    <a:pt x="4116162" y="2140738"/>
                  </a:cubicBezTo>
                  <a:cubicBezTo>
                    <a:pt x="4116162" y="2119583"/>
                    <a:pt x="4127967" y="2103481"/>
                    <a:pt x="4148083" y="2097343"/>
                  </a:cubicBezTo>
                  <a:cubicBezTo>
                    <a:pt x="4168199" y="2091204"/>
                    <a:pt x="4188221" y="2098240"/>
                    <a:pt x="4199411" y="2116938"/>
                  </a:cubicBezTo>
                  <a:cubicBezTo>
                    <a:pt x="4203331" y="2123502"/>
                    <a:pt x="4207439" y="2125014"/>
                    <a:pt x="4214380" y="2125014"/>
                  </a:cubicBezTo>
                  <a:cubicBezTo>
                    <a:pt x="4296261" y="2124824"/>
                    <a:pt x="4378094" y="2124636"/>
                    <a:pt x="4459927" y="2125155"/>
                  </a:cubicBezTo>
                  <a:cubicBezTo>
                    <a:pt x="4470505" y="2125203"/>
                    <a:pt x="4472299" y="2121992"/>
                    <a:pt x="4472252" y="2112264"/>
                  </a:cubicBezTo>
                  <a:cubicBezTo>
                    <a:pt x="4471827" y="2042614"/>
                    <a:pt x="4471922" y="1973010"/>
                    <a:pt x="4472158" y="1903360"/>
                  </a:cubicBezTo>
                  <a:cubicBezTo>
                    <a:pt x="4472205" y="1895994"/>
                    <a:pt x="4470647" y="1891461"/>
                    <a:pt x="4463563" y="1887399"/>
                  </a:cubicBezTo>
                  <a:cubicBezTo>
                    <a:pt x="4445715" y="1877153"/>
                    <a:pt x="4437970" y="1856187"/>
                    <a:pt x="4443448" y="1837252"/>
                  </a:cubicBezTo>
                  <a:cubicBezTo>
                    <a:pt x="4449397" y="1816710"/>
                    <a:pt x="4466255" y="1804102"/>
                    <a:pt x="4487598" y="1804244"/>
                  </a:cubicBezTo>
                  <a:close/>
                  <a:moveTo>
                    <a:pt x="795299" y="1796169"/>
                  </a:moveTo>
                  <a:cubicBezTo>
                    <a:pt x="789491" y="1796405"/>
                    <a:pt x="783494" y="1794847"/>
                    <a:pt x="784014" y="1804527"/>
                  </a:cubicBezTo>
                  <a:cubicBezTo>
                    <a:pt x="784721" y="1817608"/>
                    <a:pt x="784533" y="1830782"/>
                    <a:pt x="784060" y="1843862"/>
                  </a:cubicBezTo>
                  <a:cubicBezTo>
                    <a:pt x="783777" y="1851087"/>
                    <a:pt x="785949" y="1856423"/>
                    <a:pt x="790861" y="1861853"/>
                  </a:cubicBezTo>
                  <a:cubicBezTo>
                    <a:pt x="820279" y="1894388"/>
                    <a:pt x="849414" y="1927159"/>
                    <a:pt x="878266" y="1960119"/>
                  </a:cubicBezTo>
                  <a:cubicBezTo>
                    <a:pt x="883460" y="1966022"/>
                    <a:pt x="888702" y="1968713"/>
                    <a:pt x="896729" y="1968666"/>
                  </a:cubicBezTo>
                  <a:cubicBezTo>
                    <a:pt x="955944" y="1968335"/>
                    <a:pt x="1015206" y="1968383"/>
                    <a:pt x="1074421" y="1968619"/>
                  </a:cubicBezTo>
                  <a:cubicBezTo>
                    <a:pt x="1081692" y="1968666"/>
                    <a:pt x="1086982" y="1966825"/>
                    <a:pt x="1092129" y="1961252"/>
                  </a:cubicBezTo>
                  <a:cubicBezTo>
                    <a:pt x="1116306" y="1934997"/>
                    <a:pt x="1141191" y="1909310"/>
                    <a:pt x="1165368" y="1883055"/>
                  </a:cubicBezTo>
                  <a:cubicBezTo>
                    <a:pt x="1170752" y="1877200"/>
                    <a:pt x="1176229" y="1875123"/>
                    <a:pt x="1184068" y="1875123"/>
                  </a:cubicBezTo>
                  <a:cubicBezTo>
                    <a:pt x="1369440" y="1875358"/>
                    <a:pt x="1554780" y="1875311"/>
                    <a:pt x="1740168" y="1875169"/>
                  </a:cubicBezTo>
                  <a:cubicBezTo>
                    <a:pt x="1747440" y="1875169"/>
                    <a:pt x="1752540" y="1876822"/>
                    <a:pt x="1757545" y="1882725"/>
                  </a:cubicBezTo>
                  <a:cubicBezTo>
                    <a:pt x="1778700" y="1907421"/>
                    <a:pt x="1800799" y="1931362"/>
                    <a:pt x="1821954" y="1956058"/>
                  </a:cubicBezTo>
                  <a:cubicBezTo>
                    <a:pt x="1829510" y="1964888"/>
                    <a:pt x="1837348" y="1968902"/>
                    <a:pt x="1849531" y="1968855"/>
                  </a:cubicBezTo>
                  <a:cubicBezTo>
                    <a:pt x="1989256" y="1968335"/>
                    <a:pt x="2128935" y="1968525"/>
                    <a:pt x="2268660" y="1968525"/>
                  </a:cubicBezTo>
                  <a:cubicBezTo>
                    <a:pt x="2303462" y="1968525"/>
                    <a:pt x="2338310" y="1968525"/>
                    <a:pt x="2373112" y="1968525"/>
                  </a:cubicBezTo>
                  <a:cubicBezTo>
                    <a:pt x="2480255" y="1968525"/>
                    <a:pt x="2587445" y="1968525"/>
                    <a:pt x="2694589" y="1968430"/>
                  </a:cubicBezTo>
                  <a:cubicBezTo>
                    <a:pt x="2698886" y="1968383"/>
                    <a:pt x="2705969" y="1970696"/>
                    <a:pt x="2706914" y="1966305"/>
                  </a:cubicBezTo>
                  <a:cubicBezTo>
                    <a:pt x="2708755" y="1957711"/>
                    <a:pt x="2709227" y="1948172"/>
                    <a:pt x="2707291" y="1939673"/>
                  </a:cubicBezTo>
                  <a:cubicBezTo>
                    <a:pt x="2705922" y="1933297"/>
                    <a:pt x="2697989" y="1936367"/>
                    <a:pt x="2693078" y="1936367"/>
                  </a:cubicBezTo>
                  <a:cubicBezTo>
                    <a:pt x="2422741" y="1936226"/>
                    <a:pt x="2152356" y="1936178"/>
                    <a:pt x="1881972" y="1936461"/>
                  </a:cubicBezTo>
                  <a:cubicBezTo>
                    <a:pt x="1872480" y="1936461"/>
                    <a:pt x="1866058" y="1933817"/>
                    <a:pt x="1859966" y="1926687"/>
                  </a:cubicBezTo>
                  <a:cubicBezTo>
                    <a:pt x="1835601" y="1898166"/>
                    <a:pt x="1810574" y="1870211"/>
                    <a:pt x="1786209" y="1841737"/>
                  </a:cubicBezTo>
                  <a:cubicBezTo>
                    <a:pt x="1780447" y="1834984"/>
                    <a:pt x="1774403" y="1832199"/>
                    <a:pt x="1765384" y="1832341"/>
                  </a:cubicBezTo>
                  <a:cubicBezTo>
                    <a:pt x="1708436" y="1833190"/>
                    <a:pt x="1651441" y="1833615"/>
                    <a:pt x="1594493" y="1833804"/>
                  </a:cubicBezTo>
                  <a:cubicBezTo>
                    <a:pt x="1458875" y="1834276"/>
                    <a:pt x="1323211" y="1834607"/>
                    <a:pt x="1187609" y="1834796"/>
                  </a:cubicBezTo>
                  <a:cubicBezTo>
                    <a:pt x="1179865" y="1834796"/>
                    <a:pt x="1174340" y="1836873"/>
                    <a:pt x="1168579" y="1842304"/>
                  </a:cubicBezTo>
                  <a:cubicBezTo>
                    <a:pt x="1137366" y="1871769"/>
                    <a:pt x="1105587" y="1900669"/>
                    <a:pt x="1074185" y="1929945"/>
                  </a:cubicBezTo>
                  <a:cubicBezTo>
                    <a:pt x="1069604" y="1934195"/>
                    <a:pt x="1065213" y="1936414"/>
                    <a:pt x="1058696" y="1936367"/>
                  </a:cubicBezTo>
                  <a:cubicBezTo>
                    <a:pt x="1007604" y="1936084"/>
                    <a:pt x="956512" y="1936131"/>
                    <a:pt x="905417" y="1936320"/>
                  </a:cubicBezTo>
                  <a:cubicBezTo>
                    <a:pt x="899043" y="1936320"/>
                    <a:pt x="894604" y="1934809"/>
                    <a:pt x="890401" y="1929568"/>
                  </a:cubicBezTo>
                  <a:cubicBezTo>
                    <a:pt x="867169" y="1900669"/>
                    <a:pt x="843937" y="1871863"/>
                    <a:pt x="819854" y="1843720"/>
                  </a:cubicBezTo>
                  <a:cubicBezTo>
                    <a:pt x="810032" y="1832199"/>
                    <a:pt x="802855" y="1820724"/>
                    <a:pt x="805782" y="1805000"/>
                  </a:cubicBezTo>
                  <a:cubicBezTo>
                    <a:pt x="807482" y="1795933"/>
                    <a:pt x="801674" y="1795933"/>
                    <a:pt x="795299" y="1796169"/>
                  </a:cubicBezTo>
                  <a:close/>
                  <a:moveTo>
                    <a:pt x="376317" y="1786270"/>
                  </a:moveTo>
                  <a:cubicBezTo>
                    <a:pt x="388240" y="1785922"/>
                    <a:pt x="400270" y="1790455"/>
                    <a:pt x="409690" y="1799947"/>
                  </a:cubicBezTo>
                  <a:cubicBezTo>
                    <a:pt x="428342" y="1818788"/>
                    <a:pt x="427587" y="1848490"/>
                    <a:pt x="406999" y="1865866"/>
                  </a:cubicBezTo>
                  <a:cubicBezTo>
                    <a:pt x="401096" y="1870825"/>
                    <a:pt x="399065" y="1875406"/>
                    <a:pt x="399113" y="1882725"/>
                  </a:cubicBezTo>
                  <a:cubicBezTo>
                    <a:pt x="399396" y="1945575"/>
                    <a:pt x="399490" y="2008426"/>
                    <a:pt x="399113" y="2071276"/>
                  </a:cubicBezTo>
                  <a:cubicBezTo>
                    <a:pt x="399065" y="2080532"/>
                    <a:pt x="401190" y="2084168"/>
                    <a:pt x="410965" y="2083412"/>
                  </a:cubicBezTo>
                  <a:cubicBezTo>
                    <a:pt x="422204" y="2082562"/>
                    <a:pt x="433631" y="2084120"/>
                    <a:pt x="444823" y="2082939"/>
                  </a:cubicBezTo>
                  <a:cubicBezTo>
                    <a:pt x="455777" y="2081759"/>
                    <a:pt x="457053" y="2086197"/>
                    <a:pt x="456958" y="2095689"/>
                  </a:cubicBezTo>
                  <a:cubicBezTo>
                    <a:pt x="456486" y="2147679"/>
                    <a:pt x="456722" y="2199669"/>
                    <a:pt x="456722" y="2251658"/>
                  </a:cubicBezTo>
                  <a:cubicBezTo>
                    <a:pt x="456722" y="2304121"/>
                    <a:pt x="456864" y="2356535"/>
                    <a:pt x="456533" y="2408997"/>
                  </a:cubicBezTo>
                  <a:cubicBezTo>
                    <a:pt x="456486" y="2416789"/>
                    <a:pt x="458469" y="2421227"/>
                    <a:pt x="466072" y="2424155"/>
                  </a:cubicBezTo>
                  <a:cubicBezTo>
                    <a:pt x="476555" y="2428168"/>
                    <a:pt x="486518" y="2433457"/>
                    <a:pt x="496671" y="2438369"/>
                  </a:cubicBezTo>
                  <a:cubicBezTo>
                    <a:pt x="509421" y="2444554"/>
                    <a:pt x="521178" y="2449040"/>
                    <a:pt x="536950" y="2445121"/>
                  </a:cubicBezTo>
                  <a:cubicBezTo>
                    <a:pt x="562308" y="2438841"/>
                    <a:pt x="586012" y="2458107"/>
                    <a:pt x="589129" y="2483606"/>
                  </a:cubicBezTo>
                  <a:cubicBezTo>
                    <a:pt x="592150" y="2508538"/>
                    <a:pt x="572980" y="2531723"/>
                    <a:pt x="547243" y="2534274"/>
                  </a:cubicBezTo>
                  <a:cubicBezTo>
                    <a:pt x="522784" y="2536729"/>
                    <a:pt x="500732" y="2517557"/>
                    <a:pt x="499362" y="2491633"/>
                  </a:cubicBezTo>
                  <a:cubicBezTo>
                    <a:pt x="498984" y="2484503"/>
                    <a:pt x="496340" y="2481481"/>
                    <a:pt x="490343" y="2478790"/>
                  </a:cubicBezTo>
                  <a:cubicBezTo>
                    <a:pt x="470227" y="2469817"/>
                    <a:pt x="450630" y="2459523"/>
                    <a:pt x="430231" y="2451259"/>
                  </a:cubicBezTo>
                  <a:cubicBezTo>
                    <a:pt x="419937" y="2447104"/>
                    <a:pt x="417670" y="2441391"/>
                    <a:pt x="417717" y="2431049"/>
                  </a:cubicBezTo>
                  <a:cubicBezTo>
                    <a:pt x="418143" y="2332925"/>
                    <a:pt x="417717" y="2234848"/>
                    <a:pt x="418284" y="2136723"/>
                  </a:cubicBezTo>
                  <a:cubicBezTo>
                    <a:pt x="418379" y="2124730"/>
                    <a:pt x="415546" y="2120763"/>
                    <a:pt x="403504" y="2122038"/>
                  </a:cubicBezTo>
                  <a:cubicBezTo>
                    <a:pt x="392737" y="2123172"/>
                    <a:pt x="381735" y="2121613"/>
                    <a:pt x="370969" y="2122463"/>
                  </a:cubicBezTo>
                  <a:cubicBezTo>
                    <a:pt x="361195" y="2123266"/>
                    <a:pt x="359022" y="2119677"/>
                    <a:pt x="359070" y="2110375"/>
                  </a:cubicBezTo>
                  <a:cubicBezTo>
                    <a:pt x="359353" y="2035767"/>
                    <a:pt x="359070" y="1961158"/>
                    <a:pt x="359211" y="1886550"/>
                  </a:cubicBezTo>
                  <a:cubicBezTo>
                    <a:pt x="359211" y="1878474"/>
                    <a:pt x="357889" y="1872949"/>
                    <a:pt x="350381" y="1867520"/>
                  </a:cubicBezTo>
                  <a:cubicBezTo>
                    <a:pt x="328802" y="1851984"/>
                    <a:pt x="326204" y="1821243"/>
                    <a:pt x="343581" y="1801883"/>
                  </a:cubicBezTo>
                  <a:cubicBezTo>
                    <a:pt x="352577" y="1791848"/>
                    <a:pt x="364393" y="1786619"/>
                    <a:pt x="376317" y="1786270"/>
                  </a:cubicBezTo>
                  <a:close/>
                  <a:moveTo>
                    <a:pt x="2593820" y="1772040"/>
                  </a:moveTo>
                  <a:cubicBezTo>
                    <a:pt x="2589429" y="1772229"/>
                    <a:pt x="2586879" y="1774920"/>
                    <a:pt x="2587068" y="1778556"/>
                  </a:cubicBezTo>
                  <a:cubicBezTo>
                    <a:pt x="2587209" y="1782758"/>
                    <a:pt x="2589995" y="1786064"/>
                    <a:pt x="2594859" y="1785545"/>
                  </a:cubicBezTo>
                  <a:cubicBezTo>
                    <a:pt x="2598967" y="1785073"/>
                    <a:pt x="2600526" y="1781956"/>
                    <a:pt x="2601045" y="1778415"/>
                  </a:cubicBezTo>
                  <a:cubicBezTo>
                    <a:pt x="2600148" y="1774353"/>
                    <a:pt x="2598259" y="1771898"/>
                    <a:pt x="2593820" y="1772040"/>
                  </a:cubicBezTo>
                  <a:close/>
                  <a:moveTo>
                    <a:pt x="2286084" y="1769537"/>
                  </a:moveTo>
                  <a:cubicBezTo>
                    <a:pt x="2281739" y="1769631"/>
                    <a:pt x="2279520" y="1772229"/>
                    <a:pt x="2279662" y="1776431"/>
                  </a:cubicBezTo>
                  <a:cubicBezTo>
                    <a:pt x="2279851" y="1780634"/>
                    <a:pt x="2282259" y="1783137"/>
                    <a:pt x="2286557" y="1782900"/>
                  </a:cubicBezTo>
                  <a:cubicBezTo>
                    <a:pt x="2290712" y="1782664"/>
                    <a:pt x="2292837" y="1780020"/>
                    <a:pt x="2293167" y="1775817"/>
                  </a:cubicBezTo>
                  <a:cubicBezTo>
                    <a:pt x="2292647" y="1771662"/>
                    <a:pt x="2290286" y="1769395"/>
                    <a:pt x="2286084" y="1769537"/>
                  </a:cubicBezTo>
                  <a:close/>
                  <a:moveTo>
                    <a:pt x="4234921" y="1754096"/>
                  </a:moveTo>
                  <a:cubicBezTo>
                    <a:pt x="4230010" y="1752679"/>
                    <a:pt x="4227366" y="1756409"/>
                    <a:pt x="4226610" y="1760423"/>
                  </a:cubicBezTo>
                  <a:cubicBezTo>
                    <a:pt x="4225902" y="1764389"/>
                    <a:pt x="4228547" y="1767129"/>
                    <a:pt x="4232654" y="1767553"/>
                  </a:cubicBezTo>
                  <a:cubicBezTo>
                    <a:pt x="4236669" y="1767978"/>
                    <a:pt x="4239171" y="1765665"/>
                    <a:pt x="4240730" y="1761840"/>
                  </a:cubicBezTo>
                  <a:cubicBezTo>
                    <a:pt x="4240872" y="1757825"/>
                    <a:pt x="4238321" y="1755087"/>
                    <a:pt x="4234921" y="1754096"/>
                  </a:cubicBezTo>
                  <a:close/>
                  <a:moveTo>
                    <a:pt x="2274137" y="1732233"/>
                  </a:moveTo>
                  <a:cubicBezTo>
                    <a:pt x="2293686" y="1726850"/>
                    <a:pt x="2315691" y="1735208"/>
                    <a:pt x="2325088" y="1753435"/>
                  </a:cubicBezTo>
                  <a:cubicBezTo>
                    <a:pt x="2329385" y="1761793"/>
                    <a:pt x="2334343" y="1763540"/>
                    <a:pt x="2342843" y="1763493"/>
                  </a:cubicBezTo>
                  <a:cubicBezTo>
                    <a:pt x="2408291" y="1763209"/>
                    <a:pt x="2473786" y="1763209"/>
                    <a:pt x="2539281" y="1763493"/>
                  </a:cubicBezTo>
                  <a:cubicBezTo>
                    <a:pt x="2547213" y="1763540"/>
                    <a:pt x="2551935" y="1761746"/>
                    <a:pt x="2556421" y="1754284"/>
                  </a:cubicBezTo>
                  <a:cubicBezTo>
                    <a:pt x="2570116" y="1731619"/>
                    <a:pt x="2600054" y="1726661"/>
                    <a:pt x="2621255" y="1742479"/>
                  </a:cubicBezTo>
                  <a:cubicBezTo>
                    <a:pt x="2642127" y="1758063"/>
                    <a:pt x="2645385" y="1788850"/>
                    <a:pt x="2628197" y="1808352"/>
                  </a:cubicBezTo>
                  <a:cubicBezTo>
                    <a:pt x="2610725" y="1828185"/>
                    <a:pt x="2580267" y="1829838"/>
                    <a:pt x="2562324" y="1810477"/>
                  </a:cubicBezTo>
                  <a:cubicBezTo>
                    <a:pt x="2555950" y="1803536"/>
                    <a:pt x="2549858" y="1802025"/>
                    <a:pt x="2541405" y="1802072"/>
                  </a:cubicBezTo>
                  <a:cubicBezTo>
                    <a:pt x="2472793" y="1802308"/>
                    <a:pt x="2404136" y="1802308"/>
                    <a:pt x="2335477" y="1802025"/>
                  </a:cubicBezTo>
                  <a:cubicBezTo>
                    <a:pt x="2327733" y="1802025"/>
                    <a:pt x="2322349" y="1804008"/>
                    <a:pt x="2316494" y="1809391"/>
                  </a:cubicBezTo>
                  <a:cubicBezTo>
                    <a:pt x="2302281" y="1822471"/>
                    <a:pt x="2285187" y="1825162"/>
                    <a:pt x="2267573" y="1817182"/>
                  </a:cubicBezTo>
                  <a:cubicBezTo>
                    <a:pt x="2250527" y="1809438"/>
                    <a:pt x="2241650" y="1795508"/>
                    <a:pt x="2241366" y="1785073"/>
                  </a:cubicBezTo>
                  <a:cubicBezTo>
                    <a:pt x="2241224" y="1755560"/>
                    <a:pt x="2254446" y="1737663"/>
                    <a:pt x="2274137" y="1732233"/>
                  </a:cubicBezTo>
                  <a:close/>
                  <a:moveTo>
                    <a:pt x="219390" y="1698517"/>
                  </a:moveTo>
                  <a:cubicBezTo>
                    <a:pt x="215235" y="1698706"/>
                    <a:pt x="212307" y="1701256"/>
                    <a:pt x="212496" y="1705270"/>
                  </a:cubicBezTo>
                  <a:cubicBezTo>
                    <a:pt x="212638" y="1709141"/>
                    <a:pt x="215566" y="1712022"/>
                    <a:pt x="219579" y="1712116"/>
                  </a:cubicBezTo>
                  <a:cubicBezTo>
                    <a:pt x="223876" y="1712211"/>
                    <a:pt x="225670" y="1709000"/>
                    <a:pt x="226237" y="1705600"/>
                  </a:cubicBezTo>
                  <a:cubicBezTo>
                    <a:pt x="226048" y="1700689"/>
                    <a:pt x="223734" y="1698328"/>
                    <a:pt x="219390" y="1698517"/>
                  </a:cubicBezTo>
                  <a:close/>
                  <a:moveTo>
                    <a:pt x="2053241" y="1696391"/>
                  </a:moveTo>
                  <a:cubicBezTo>
                    <a:pt x="2048801" y="1695778"/>
                    <a:pt x="2046394" y="1698469"/>
                    <a:pt x="2046063" y="1702483"/>
                  </a:cubicBezTo>
                  <a:cubicBezTo>
                    <a:pt x="2045733" y="1706496"/>
                    <a:pt x="2047668" y="1709425"/>
                    <a:pt x="2052107" y="1709708"/>
                  </a:cubicBezTo>
                  <a:cubicBezTo>
                    <a:pt x="2056451" y="1709992"/>
                    <a:pt x="2058576" y="1707489"/>
                    <a:pt x="2059663" y="1703710"/>
                  </a:cubicBezTo>
                  <a:cubicBezTo>
                    <a:pt x="2059521" y="1699461"/>
                    <a:pt x="2057302" y="1696911"/>
                    <a:pt x="2053241" y="1696391"/>
                  </a:cubicBezTo>
                  <a:close/>
                  <a:moveTo>
                    <a:pt x="1653991" y="1695211"/>
                  </a:moveTo>
                  <a:cubicBezTo>
                    <a:pt x="1650166" y="1694881"/>
                    <a:pt x="1647144" y="1696959"/>
                    <a:pt x="1647049" y="1701587"/>
                  </a:cubicBezTo>
                  <a:cubicBezTo>
                    <a:pt x="1646954" y="1705978"/>
                    <a:pt x="1649269" y="1708716"/>
                    <a:pt x="1653282" y="1708858"/>
                  </a:cubicBezTo>
                  <a:cubicBezTo>
                    <a:pt x="1657201" y="1709000"/>
                    <a:pt x="1659704" y="1706167"/>
                    <a:pt x="1660790" y="1702342"/>
                  </a:cubicBezTo>
                  <a:cubicBezTo>
                    <a:pt x="1660601" y="1697856"/>
                    <a:pt x="1657674" y="1695448"/>
                    <a:pt x="1653991" y="1695211"/>
                  </a:cubicBezTo>
                  <a:close/>
                  <a:moveTo>
                    <a:pt x="1917387" y="1694975"/>
                  </a:moveTo>
                  <a:cubicBezTo>
                    <a:pt x="1913846" y="1694975"/>
                    <a:pt x="1910540" y="1697147"/>
                    <a:pt x="1910588" y="1701633"/>
                  </a:cubicBezTo>
                  <a:cubicBezTo>
                    <a:pt x="1910588" y="1706496"/>
                    <a:pt x="1913514" y="1709283"/>
                    <a:pt x="1918001" y="1708905"/>
                  </a:cubicBezTo>
                  <a:cubicBezTo>
                    <a:pt x="1921731" y="1708574"/>
                    <a:pt x="1924376" y="1705883"/>
                    <a:pt x="1924187" y="1701633"/>
                  </a:cubicBezTo>
                  <a:cubicBezTo>
                    <a:pt x="1924187" y="1697100"/>
                    <a:pt x="1920929" y="1694975"/>
                    <a:pt x="1917387" y="1694975"/>
                  </a:cubicBezTo>
                  <a:close/>
                  <a:moveTo>
                    <a:pt x="2190653" y="1694927"/>
                  </a:moveTo>
                  <a:cubicBezTo>
                    <a:pt x="2186686" y="1695447"/>
                    <a:pt x="2183994" y="1697194"/>
                    <a:pt x="2183994" y="1701586"/>
                  </a:cubicBezTo>
                  <a:cubicBezTo>
                    <a:pt x="2183994" y="1705694"/>
                    <a:pt x="2186119" y="1708716"/>
                    <a:pt x="2190038" y="1708857"/>
                  </a:cubicBezTo>
                  <a:cubicBezTo>
                    <a:pt x="2194477" y="1709047"/>
                    <a:pt x="2197641" y="1705977"/>
                    <a:pt x="2197688" y="1701539"/>
                  </a:cubicBezTo>
                  <a:cubicBezTo>
                    <a:pt x="2197736" y="1697478"/>
                    <a:pt x="2194288" y="1695730"/>
                    <a:pt x="2190653" y="1694927"/>
                  </a:cubicBezTo>
                  <a:close/>
                  <a:moveTo>
                    <a:pt x="1785406" y="1694927"/>
                  </a:moveTo>
                  <a:cubicBezTo>
                    <a:pt x="1781581" y="1695588"/>
                    <a:pt x="1778370" y="1697620"/>
                    <a:pt x="1778323" y="1701491"/>
                  </a:cubicBezTo>
                  <a:cubicBezTo>
                    <a:pt x="1778276" y="1705883"/>
                    <a:pt x="1781439" y="1708999"/>
                    <a:pt x="1785879" y="1708858"/>
                  </a:cubicBezTo>
                  <a:cubicBezTo>
                    <a:pt x="1789798" y="1708716"/>
                    <a:pt x="1791923" y="1705646"/>
                    <a:pt x="1792017" y="1701633"/>
                  </a:cubicBezTo>
                  <a:cubicBezTo>
                    <a:pt x="1792017" y="1697336"/>
                    <a:pt x="1789373" y="1695447"/>
                    <a:pt x="1785406" y="1694927"/>
                  </a:cubicBezTo>
                  <a:close/>
                  <a:moveTo>
                    <a:pt x="354252" y="1674529"/>
                  </a:moveTo>
                  <a:cubicBezTo>
                    <a:pt x="349812" y="1674529"/>
                    <a:pt x="347405" y="1677080"/>
                    <a:pt x="347357" y="1681093"/>
                  </a:cubicBezTo>
                  <a:cubicBezTo>
                    <a:pt x="347263" y="1685012"/>
                    <a:pt x="349294" y="1687987"/>
                    <a:pt x="353827" y="1687987"/>
                  </a:cubicBezTo>
                  <a:cubicBezTo>
                    <a:pt x="358123" y="1687987"/>
                    <a:pt x="360721" y="1685437"/>
                    <a:pt x="360862" y="1681471"/>
                  </a:cubicBezTo>
                  <a:cubicBezTo>
                    <a:pt x="361004" y="1677410"/>
                    <a:pt x="358360" y="1675001"/>
                    <a:pt x="354252" y="1674529"/>
                  </a:cubicBezTo>
                  <a:close/>
                  <a:moveTo>
                    <a:pt x="219295" y="1660221"/>
                  </a:moveTo>
                  <a:cubicBezTo>
                    <a:pt x="238939" y="1660174"/>
                    <a:pt x="254381" y="1670421"/>
                    <a:pt x="261511" y="1688270"/>
                  </a:cubicBezTo>
                  <a:cubicBezTo>
                    <a:pt x="268405" y="1705506"/>
                    <a:pt x="264722" y="1725433"/>
                    <a:pt x="250320" y="1737663"/>
                  </a:cubicBezTo>
                  <a:cubicBezTo>
                    <a:pt x="242434" y="1744321"/>
                    <a:pt x="240734" y="1751356"/>
                    <a:pt x="240734" y="1760896"/>
                  </a:cubicBezTo>
                  <a:cubicBezTo>
                    <a:pt x="240970" y="1864450"/>
                    <a:pt x="240970" y="1967958"/>
                    <a:pt x="240686" y="2071465"/>
                  </a:cubicBezTo>
                  <a:cubicBezTo>
                    <a:pt x="240686" y="2080862"/>
                    <a:pt x="242811" y="2087048"/>
                    <a:pt x="250981" y="2092761"/>
                  </a:cubicBezTo>
                  <a:cubicBezTo>
                    <a:pt x="272797" y="2108014"/>
                    <a:pt x="293527" y="2124777"/>
                    <a:pt x="315154" y="2140313"/>
                  </a:cubicBezTo>
                  <a:cubicBezTo>
                    <a:pt x="322898" y="2145884"/>
                    <a:pt x="325826" y="2151881"/>
                    <a:pt x="325778" y="2161562"/>
                  </a:cubicBezTo>
                  <a:cubicBezTo>
                    <a:pt x="325401" y="2284051"/>
                    <a:pt x="325590" y="2406589"/>
                    <a:pt x="325401" y="2529079"/>
                  </a:cubicBezTo>
                  <a:cubicBezTo>
                    <a:pt x="325401" y="2537768"/>
                    <a:pt x="327242" y="2543481"/>
                    <a:pt x="334986" y="2549195"/>
                  </a:cubicBezTo>
                  <a:cubicBezTo>
                    <a:pt x="354630" y="2563691"/>
                    <a:pt x="356755" y="2594622"/>
                    <a:pt x="340842" y="2613273"/>
                  </a:cubicBezTo>
                  <a:cubicBezTo>
                    <a:pt x="324126" y="2632870"/>
                    <a:pt x="294471" y="2634617"/>
                    <a:pt x="275583" y="2617145"/>
                  </a:cubicBezTo>
                  <a:cubicBezTo>
                    <a:pt x="256742" y="2599721"/>
                    <a:pt x="254852" y="2570444"/>
                    <a:pt x="273741" y="2553350"/>
                  </a:cubicBezTo>
                  <a:cubicBezTo>
                    <a:pt x="283752" y="2544284"/>
                    <a:pt x="285593" y="2535313"/>
                    <a:pt x="285547" y="2523129"/>
                  </a:cubicBezTo>
                  <a:cubicBezTo>
                    <a:pt x="285216" y="2408761"/>
                    <a:pt x="285216" y="2294393"/>
                    <a:pt x="285593" y="2180025"/>
                  </a:cubicBezTo>
                  <a:cubicBezTo>
                    <a:pt x="285641" y="2170770"/>
                    <a:pt x="282571" y="2165245"/>
                    <a:pt x="275488" y="2160050"/>
                  </a:cubicBezTo>
                  <a:cubicBezTo>
                    <a:pt x="253625" y="2144090"/>
                    <a:pt x="232376" y="2127280"/>
                    <a:pt x="210277" y="2111697"/>
                  </a:cubicBezTo>
                  <a:cubicBezTo>
                    <a:pt x="203004" y="2106597"/>
                    <a:pt x="200927" y="2101261"/>
                    <a:pt x="200927" y="2092809"/>
                  </a:cubicBezTo>
                  <a:cubicBezTo>
                    <a:pt x="201210" y="1981604"/>
                    <a:pt x="201021" y="1870399"/>
                    <a:pt x="201257" y="1759196"/>
                  </a:cubicBezTo>
                  <a:cubicBezTo>
                    <a:pt x="201257" y="1750979"/>
                    <a:pt x="199557" y="1745643"/>
                    <a:pt x="192144" y="1740496"/>
                  </a:cubicBezTo>
                  <a:cubicBezTo>
                    <a:pt x="175711" y="1729116"/>
                    <a:pt x="170328" y="1708764"/>
                    <a:pt x="176797" y="1689923"/>
                  </a:cubicBezTo>
                  <a:cubicBezTo>
                    <a:pt x="183077" y="1671790"/>
                    <a:pt x="199557" y="1660269"/>
                    <a:pt x="219295" y="1660221"/>
                  </a:cubicBezTo>
                  <a:close/>
                  <a:moveTo>
                    <a:pt x="1785358" y="1640294"/>
                  </a:moveTo>
                  <a:lnTo>
                    <a:pt x="1785336" y="1640315"/>
                  </a:lnTo>
                  <a:lnTo>
                    <a:pt x="1796126" y="1649502"/>
                  </a:lnTo>
                  <a:lnTo>
                    <a:pt x="1799897" y="1656080"/>
                  </a:lnTo>
                  <a:lnTo>
                    <a:pt x="1796171" y="1649502"/>
                  </a:lnTo>
                  <a:cubicBezTo>
                    <a:pt x="1795321" y="1643079"/>
                    <a:pt x="1792016" y="1640058"/>
                    <a:pt x="1785358" y="1640294"/>
                  </a:cubicBezTo>
                  <a:close/>
                  <a:moveTo>
                    <a:pt x="1669337" y="1636517"/>
                  </a:moveTo>
                  <a:cubicBezTo>
                    <a:pt x="1668439" y="1649077"/>
                    <a:pt x="1668581" y="1659277"/>
                    <a:pt x="1682323" y="1667824"/>
                  </a:cubicBezTo>
                  <a:cubicBezTo>
                    <a:pt x="1699699" y="1678590"/>
                    <a:pt x="1703289" y="1701256"/>
                    <a:pt x="1695261" y="1719860"/>
                  </a:cubicBezTo>
                  <a:cubicBezTo>
                    <a:pt x="1687894" y="1736860"/>
                    <a:pt x="1668487" y="1748901"/>
                    <a:pt x="1650873" y="1747343"/>
                  </a:cubicBezTo>
                  <a:cubicBezTo>
                    <a:pt x="1631088" y="1745596"/>
                    <a:pt x="1614184" y="1731761"/>
                    <a:pt x="1609697" y="1713534"/>
                  </a:cubicBezTo>
                  <a:cubicBezTo>
                    <a:pt x="1604787" y="1693559"/>
                    <a:pt x="1612058" y="1673396"/>
                    <a:pt x="1630285" y="1663574"/>
                  </a:cubicBezTo>
                  <a:cubicBezTo>
                    <a:pt x="1636826" y="1660080"/>
                    <a:pt x="1638549" y="1655689"/>
                    <a:pt x="1638809" y="1651002"/>
                  </a:cubicBezTo>
                  <a:lnTo>
                    <a:pt x="1638550" y="1636672"/>
                  </a:lnTo>
                  <a:lnTo>
                    <a:pt x="1638502" y="1636658"/>
                  </a:lnTo>
                  <a:lnTo>
                    <a:pt x="1669175" y="1636564"/>
                  </a:lnTo>
                  <a:close/>
                  <a:moveTo>
                    <a:pt x="1793858" y="1636517"/>
                  </a:moveTo>
                  <a:cubicBezTo>
                    <a:pt x="1797730" y="1637414"/>
                    <a:pt x="1799052" y="1639208"/>
                    <a:pt x="1799146" y="1642844"/>
                  </a:cubicBezTo>
                  <a:lnTo>
                    <a:pt x="1799996" y="1656252"/>
                  </a:lnTo>
                  <a:lnTo>
                    <a:pt x="1799997" y="1656254"/>
                  </a:lnTo>
                  <a:cubicBezTo>
                    <a:pt x="1801130" y="1659701"/>
                    <a:pt x="1804389" y="1660363"/>
                    <a:pt x="1807033" y="1661968"/>
                  </a:cubicBezTo>
                  <a:cubicBezTo>
                    <a:pt x="1826346" y="1673537"/>
                    <a:pt x="1834799" y="1694266"/>
                    <a:pt x="1828849" y="1715185"/>
                  </a:cubicBezTo>
                  <a:cubicBezTo>
                    <a:pt x="1823655" y="1733412"/>
                    <a:pt x="1804483" y="1747579"/>
                    <a:pt x="1785122" y="1747437"/>
                  </a:cubicBezTo>
                  <a:cubicBezTo>
                    <a:pt x="1764393" y="1747295"/>
                    <a:pt x="1746874" y="1732987"/>
                    <a:pt x="1741444" y="1711832"/>
                  </a:cubicBezTo>
                  <a:cubicBezTo>
                    <a:pt x="1736391" y="1692236"/>
                    <a:pt x="1745221" y="1672781"/>
                    <a:pt x="1764157" y="1661731"/>
                  </a:cubicBezTo>
                  <a:cubicBezTo>
                    <a:pt x="1766046" y="1660598"/>
                    <a:pt x="1767888" y="1659418"/>
                    <a:pt x="1769729" y="1658237"/>
                  </a:cubicBezTo>
                  <a:lnTo>
                    <a:pt x="1769790" y="1658197"/>
                  </a:lnTo>
                  <a:lnTo>
                    <a:pt x="1771994" y="1652193"/>
                  </a:lnTo>
                  <a:cubicBezTo>
                    <a:pt x="1773222" y="1637319"/>
                    <a:pt x="1779171" y="1633163"/>
                    <a:pt x="1793858" y="1636517"/>
                  </a:cubicBezTo>
                  <a:close/>
                  <a:moveTo>
                    <a:pt x="353401" y="1636375"/>
                  </a:moveTo>
                  <a:cubicBezTo>
                    <a:pt x="379137" y="1636281"/>
                    <a:pt x="399159" y="1655877"/>
                    <a:pt x="399253" y="1681187"/>
                  </a:cubicBezTo>
                  <a:cubicBezTo>
                    <a:pt x="399347" y="1706545"/>
                    <a:pt x="379373" y="1726283"/>
                    <a:pt x="353685" y="1726236"/>
                  </a:cubicBezTo>
                  <a:cubicBezTo>
                    <a:pt x="327903" y="1726188"/>
                    <a:pt x="308730" y="1706686"/>
                    <a:pt x="308967" y="1680763"/>
                  </a:cubicBezTo>
                  <a:cubicBezTo>
                    <a:pt x="309155" y="1655593"/>
                    <a:pt x="328280" y="1636469"/>
                    <a:pt x="353401" y="1636375"/>
                  </a:cubicBezTo>
                  <a:close/>
                  <a:moveTo>
                    <a:pt x="5029596" y="1588163"/>
                  </a:moveTo>
                  <a:cubicBezTo>
                    <a:pt x="5024732" y="1587313"/>
                    <a:pt x="5022039" y="1590996"/>
                    <a:pt x="5021756" y="1595105"/>
                  </a:cubicBezTo>
                  <a:cubicBezTo>
                    <a:pt x="5021472" y="1598835"/>
                    <a:pt x="5023975" y="1601669"/>
                    <a:pt x="5028367" y="1601715"/>
                  </a:cubicBezTo>
                  <a:cubicBezTo>
                    <a:pt x="5032570" y="1601763"/>
                    <a:pt x="5034789" y="1599496"/>
                    <a:pt x="5035876" y="1595719"/>
                  </a:cubicBezTo>
                  <a:cubicBezTo>
                    <a:pt x="5035498" y="1591752"/>
                    <a:pt x="5033183" y="1588777"/>
                    <a:pt x="5029596" y="1588163"/>
                  </a:cubicBezTo>
                  <a:close/>
                  <a:moveTo>
                    <a:pt x="4300181" y="1557846"/>
                  </a:moveTo>
                  <a:cubicBezTo>
                    <a:pt x="4296214" y="1558602"/>
                    <a:pt x="4293381" y="1561057"/>
                    <a:pt x="4293523" y="1565024"/>
                  </a:cubicBezTo>
                  <a:cubicBezTo>
                    <a:pt x="4293617" y="1568943"/>
                    <a:pt x="4296167" y="1571541"/>
                    <a:pt x="4300606" y="1571493"/>
                  </a:cubicBezTo>
                  <a:cubicBezTo>
                    <a:pt x="4305138" y="1571446"/>
                    <a:pt x="4307358" y="1568707"/>
                    <a:pt x="4307216" y="1564646"/>
                  </a:cubicBezTo>
                  <a:cubicBezTo>
                    <a:pt x="4306980" y="1560774"/>
                    <a:pt x="4304761" y="1557894"/>
                    <a:pt x="4300181" y="1557846"/>
                  </a:cubicBezTo>
                  <a:close/>
                  <a:moveTo>
                    <a:pt x="1108595" y="1552559"/>
                  </a:moveTo>
                  <a:cubicBezTo>
                    <a:pt x="1104156" y="1552465"/>
                    <a:pt x="1101748" y="1555110"/>
                    <a:pt x="1101276" y="1558792"/>
                  </a:cubicBezTo>
                  <a:cubicBezTo>
                    <a:pt x="1100756" y="1562617"/>
                    <a:pt x="1102456" y="1565687"/>
                    <a:pt x="1106895" y="1566158"/>
                  </a:cubicBezTo>
                  <a:cubicBezTo>
                    <a:pt x="1111712" y="1566678"/>
                    <a:pt x="1114828" y="1564175"/>
                    <a:pt x="1115017" y="1559690"/>
                  </a:cubicBezTo>
                  <a:cubicBezTo>
                    <a:pt x="1115206" y="1555959"/>
                    <a:pt x="1112372" y="1553409"/>
                    <a:pt x="1108595" y="1552559"/>
                  </a:cubicBezTo>
                  <a:close/>
                  <a:moveTo>
                    <a:pt x="1249547" y="1551331"/>
                  </a:moveTo>
                  <a:cubicBezTo>
                    <a:pt x="1245911" y="1551142"/>
                    <a:pt x="1242983" y="1553314"/>
                    <a:pt x="1242889" y="1557847"/>
                  </a:cubicBezTo>
                  <a:cubicBezTo>
                    <a:pt x="1242842" y="1562097"/>
                    <a:pt x="1245108" y="1564222"/>
                    <a:pt x="1248933" y="1565308"/>
                  </a:cubicBezTo>
                  <a:cubicBezTo>
                    <a:pt x="1252758" y="1564882"/>
                    <a:pt x="1255828" y="1563041"/>
                    <a:pt x="1256441" y="1559169"/>
                  </a:cubicBezTo>
                  <a:cubicBezTo>
                    <a:pt x="1257197" y="1554258"/>
                    <a:pt x="1253749" y="1551519"/>
                    <a:pt x="1249547" y="1551331"/>
                  </a:cubicBezTo>
                  <a:close/>
                  <a:moveTo>
                    <a:pt x="1061383" y="1546948"/>
                  </a:moveTo>
                  <a:lnTo>
                    <a:pt x="1061139" y="1547222"/>
                  </a:lnTo>
                  <a:cubicBezTo>
                    <a:pt x="1056323" y="1548686"/>
                    <a:pt x="1051317" y="1548309"/>
                    <a:pt x="1046359" y="1548355"/>
                  </a:cubicBezTo>
                  <a:lnTo>
                    <a:pt x="1038761" y="1549549"/>
                  </a:lnTo>
                  <a:lnTo>
                    <a:pt x="1046358" y="1548357"/>
                  </a:lnTo>
                  <a:cubicBezTo>
                    <a:pt x="1051317" y="1548262"/>
                    <a:pt x="1056321" y="1548640"/>
                    <a:pt x="1061138" y="1547224"/>
                  </a:cubicBezTo>
                  <a:close/>
                  <a:moveTo>
                    <a:pt x="4693763" y="1525453"/>
                  </a:moveTo>
                  <a:cubicBezTo>
                    <a:pt x="4689607" y="1525453"/>
                    <a:pt x="4686963" y="1527956"/>
                    <a:pt x="4686775" y="1532065"/>
                  </a:cubicBezTo>
                  <a:cubicBezTo>
                    <a:pt x="4686539" y="1536315"/>
                    <a:pt x="4689183" y="1538676"/>
                    <a:pt x="4693338" y="1538864"/>
                  </a:cubicBezTo>
                  <a:cubicBezTo>
                    <a:pt x="4697588" y="1539053"/>
                    <a:pt x="4699902" y="1536645"/>
                    <a:pt x="4700280" y="1532395"/>
                  </a:cubicBezTo>
                  <a:cubicBezTo>
                    <a:pt x="4699949" y="1528381"/>
                    <a:pt x="4698108" y="1525453"/>
                    <a:pt x="4693763" y="1525453"/>
                  </a:cubicBezTo>
                  <a:close/>
                  <a:moveTo>
                    <a:pt x="4307468" y="1519992"/>
                  </a:moveTo>
                  <a:cubicBezTo>
                    <a:pt x="4325535" y="1522661"/>
                    <a:pt x="4340932" y="1536526"/>
                    <a:pt x="4344615" y="1556288"/>
                  </a:cubicBezTo>
                  <a:cubicBezTo>
                    <a:pt x="4345748" y="1562333"/>
                    <a:pt x="4348251" y="1565638"/>
                    <a:pt x="4353351" y="1568660"/>
                  </a:cubicBezTo>
                  <a:cubicBezTo>
                    <a:pt x="4411338" y="1603414"/>
                    <a:pt x="4469183" y="1638405"/>
                    <a:pt x="4526980" y="1673442"/>
                  </a:cubicBezTo>
                  <a:cubicBezTo>
                    <a:pt x="4531844" y="1676370"/>
                    <a:pt x="4536755" y="1677315"/>
                    <a:pt x="4542327" y="1677315"/>
                  </a:cubicBezTo>
                  <a:cubicBezTo>
                    <a:pt x="4733570" y="1677220"/>
                    <a:pt x="4924813" y="1677220"/>
                    <a:pt x="5116056" y="1677173"/>
                  </a:cubicBezTo>
                  <a:cubicBezTo>
                    <a:pt x="5120070" y="1677173"/>
                    <a:pt x="5124084" y="1676418"/>
                    <a:pt x="5128098" y="1676039"/>
                  </a:cubicBezTo>
                  <a:cubicBezTo>
                    <a:pt x="5143350" y="1678354"/>
                    <a:pt x="5151283" y="1687137"/>
                    <a:pt x="5151755" y="1702625"/>
                  </a:cubicBezTo>
                  <a:cubicBezTo>
                    <a:pt x="5144908" y="1714477"/>
                    <a:pt x="5134473" y="1717594"/>
                    <a:pt x="5121110" y="1717594"/>
                  </a:cubicBezTo>
                  <a:cubicBezTo>
                    <a:pt x="4925805" y="1717263"/>
                    <a:pt x="4730501" y="1717358"/>
                    <a:pt x="4535197" y="1717500"/>
                  </a:cubicBezTo>
                  <a:cubicBezTo>
                    <a:pt x="4527217" y="1717500"/>
                    <a:pt x="4520416" y="1715705"/>
                    <a:pt x="4513570" y="1711550"/>
                  </a:cubicBezTo>
                  <a:cubicBezTo>
                    <a:pt x="4456197" y="1676700"/>
                    <a:pt x="4398636" y="1642135"/>
                    <a:pt x="4341168" y="1607381"/>
                  </a:cubicBezTo>
                  <a:cubicBezTo>
                    <a:pt x="4334085" y="1603131"/>
                    <a:pt x="4328654" y="1600722"/>
                    <a:pt x="4319399" y="1605634"/>
                  </a:cubicBezTo>
                  <a:cubicBezTo>
                    <a:pt x="4296214" y="1617911"/>
                    <a:pt x="4266984" y="1605114"/>
                    <a:pt x="4258107" y="1580937"/>
                  </a:cubicBezTo>
                  <a:cubicBezTo>
                    <a:pt x="4248804" y="1555485"/>
                    <a:pt x="4262546" y="1528759"/>
                    <a:pt x="4288847" y="1521251"/>
                  </a:cubicBezTo>
                  <a:cubicBezTo>
                    <a:pt x="4295128" y="1519456"/>
                    <a:pt x="4301446" y="1519102"/>
                    <a:pt x="4307468" y="1519992"/>
                  </a:cubicBezTo>
                  <a:close/>
                  <a:moveTo>
                    <a:pt x="354253" y="1516246"/>
                  </a:moveTo>
                  <a:cubicBezTo>
                    <a:pt x="349529" y="1516529"/>
                    <a:pt x="347168" y="1518654"/>
                    <a:pt x="347264" y="1523093"/>
                  </a:cubicBezTo>
                  <a:cubicBezTo>
                    <a:pt x="347358" y="1527437"/>
                    <a:pt x="349955" y="1530128"/>
                    <a:pt x="353921" y="1529940"/>
                  </a:cubicBezTo>
                  <a:cubicBezTo>
                    <a:pt x="357699" y="1529798"/>
                    <a:pt x="360721" y="1527012"/>
                    <a:pt x="360863" y="1522951"/>
                  </a:cubicBezTo>
                  <a:cubicBezTo>
                    <a:pt x="361005" y="1518559"/>
                    <a:pt x="357511" y="1517048"/>
                    <a:pt x="354253" y="1516246"/>
                  </a:cubicBezTo>
                  <a:close/>
                  <a:moveTo>
                    <a:pt x="1113742" y="1514688"/>
                  </a:moveTo>
                  <a:cubicBezTo>
                    <a:pt x="1132630" y="1517710"/>
                    <a:pt x="1145711" y="1528476"/>
                    <a:pt x="1151188" y="1547318"/>
                  </a:cubicBezTo>
                  <a:cubicBezTo>
                    <a:pt x="1156996" y="1567339"/>
                    <a:pt x="1148779" y="1588070"/>
                    <a:pt x="1130930" y="1598505"/>
                  </a:cubicBezTo>
                  <a:cubicBezTo>
                    <a:pt x="1113458" y="1608704"/>
                    <a:pt x="1089281" y="1606674"/>
                    <a:pt x="1076249" y="1591611"/>
                  </a:cubicBezTo>
                  <a:cubicBezTo>
                    <a:pt x="1069402" y="1583725"/>
                    <a:pt x="1062602" y="1581600"/>
                    <a:pt x="1053158" y="1582166"/>
                  </a:cubicBezTo>
                  <a:cubicBezTo>
                    <a:pt x="1043289" y="1582733"/>
                    <a:pt x="1033325" y="1582450"/>
                    <a:pt x="1023362" y="1582497"/>
                  </a:cubicBezTo>
                  <a:lnTo>
                    <a:pt x="1023363" y="1582493"/>
                  </a:lnTo>
                  <a:lnTo>
                    <a:pt x="1022407" y="1563531"/>
                  </a:lnTo>
                  <a:cubicBezTo>
                    <a:pt x="1022182" y="1557280"/>
                    <a:pt x="1022631" y="1551496"/>
                    <a:pt x="1025488" y="1547364"/>
                  </a:cubicBezTo>
                  <a:cubicBezTo>
                    <a:pt x="1031249" y="1538959"/>
                    <a:pt x="1047067" y="1545381"/>
                    <a:pt x="1058400" y="1544342"/>
                  </a:cubicBezTo>
                  <a:lnTo>
                    <a:pt x="1066518" y="1541180"/>
                  </a:lnTo>
                  <a:lnTo>
                    <a:pt x="1086974" y="1519281"/>
                  </a:lnTo>
                  <a:cubicBezTo>
                    <a:pt x="1094925" y="1514747"/>
                    <a:pt x="1103920" y="1513106"/>
                    <a:pt x="1113742" y="1514688"/>
                  </a:cubicBezTo>
                  <a:close/>
                  <a:moveTo>
                    <a:pt x="353686" y="1477714"/>
                  </a:moveTo>
                  <a:cubicBezTo>
                    <a:pt x="378712" y="1477666"/>
                    <a:pt x="399442" y="1498350"/>
                    <a:pt x="399254" y="1523187"/>
                  </a:cubicBezTo>
                  <a:cubicBezTo>
                    <a:pt x="399064" y="1547931"/>
                    <a:pt x="377863" y="1568849"/>
                    <a:pt x="353260" y="1568472"/>
                  </a:cubicBezTo>
                  <a:cubicBezTo>
                    <a:pt x="328564" y="1568140"/>
                    <a:pt x="309061" y="1548355"/>
                    <a:pt x="308919" y="1523470"/>
                  </a:cubicBezTo>
                  <a:cubicBezTo>
                    <a:pt x="308731" y="1497499"/>
                    <a:pt x="328044" y="1477808"/>
                    <a:pt x="353686" y="1477714"/>
                  </a:cubicBezTo>
                  <a:close/>
                  <a:moveTo>
                    <a:pt x="1109917" y="1445792"/>
                  </a:moveTo>
                  <a:cubicBezTo>
                    <a:pt x="1105526" y="1445934"/>
                    <a:pt x="1103259" y="1448814"/>
                    <a:pt x="1103732" y="1452875"/>
                  </a:cubicBezTo>
                  <a:cubicBezTo>
                    <a:pt x="1104157" y="1456700"/>
                    <a:pt x="1106706" y="1459958"/>
                    <a:pt x="1110957" y="1459297"/>
                  </a:cubicBezTo>
                  <a:cubicBezTo>
                    <a:pt x="1114640" y="1458778"/>
                    <a:pt x="1117237" y="1455992"/>
                    <a:pt x="1117709" y="1451742"/>
                  </a:cubicBezTo>
                  <a:cubicBezTo>
                    <a:pt x="1116481" y="1448059"/>
                    <a:pt x="1114025" y="1445651"/>
                    <a:pt x="1109917" y="1445792"/>
                  </a:cubicBezTo>
                  <a:close/>
                  <a:moveTo>
                    <a:pt x="1251152" y="1444376"/>
                  </a:moveTo>
                  <a:cubicBezTo>
                    <a:pt x="1248320" y="1445793"/>
                    <a:pt x="1245486" y="1447445"/>
                    <a:pt x="1245723" y="1451885"/>
                  </a:cubicBezTo>
                  <a:cubicBezTo>
                    <a:pt x="1245958" y="1456323"/>
                    <a:pt x="1248745" y="1458495"/>
                    <a:pt x="1252475" y="1458307"/>
                  </a:cubicBezTo>
                  <a:cubicBezTo>
                    <a:pt x="1256771" y="1458070"/>
                    <a:pt x="1260031" y="1455331"/>
                    <a:pt x="1259180" y="1450467"/>
                  </a:cubicBezTo>
                  <a:cubicBezTo>
                    <a:pt x="1258519" y="1446596"/>
                    <a:pt x="1255638" y="1444660"/>
                    <a:pt x="1251152" y="1444376"/>
                  </a:cubicBezTo>
                  <a:close/>
                  <a:moveTo>
                    <a:pt x="433582" y="1436774"/>
                  </a:moveTo>
                  <a:cubicBezTo>
                    <a:pt x="429663" y="1436255"/>
                    <a:pt x="426877" y="1438568"/>
                    <a:pt x="426311" y="1442771"/>
                  </a:cubicBezTo>
                  <a:cubicBezTo>
                    <a:pt x="425650" y="1447823"/>
                    <a:pt x="428718" y="1450751"/>
                    <a:pt x="433016" y="1450798"/>
                  </a:cubicBezTo>
                  <a:cubicBezTo>
                    <a:pt x="436462" y="1450845"/>
                    <a:pt x="439720" y="1448437"/>
                    <a:pt x="439957" y="1444045"/>
                  </a:cubicBezTo>
                  <a:cubicBezTo>
                    <a:pt x="440004" y="1439701"/>
                    <a:pt x="437219" y="1437246"/>
                    <a:pt x="433582" y="1436774"/>
                  </a:cubicBezTo>
                  <a:close/>
                  <a:moveTo>
                    <a:pt x="5102881" y="1415950"/>
                  </a:moveTo>
                  <a:cubicBezTo>
                    <a:pt x="5123470" y="1431013"/>
                    <a:pt x="5124933" y="1435405"/>
                    <a:pt x="5115206" y="1452546"/>
                  </a:cubicBezTo>
                  <a:cubicBezTo>
                    <a:pt x="5109162" y="1457315"/>
                    <a:pt x="5102126" y="1457646"/>
                    <a:pt x="5094759" y="1457646"/>
                  </a:cubicBezTo>
                  <a:cubicBezTo>
                    <a:pt x="5019678" y="1457504"/>
                    <a:pt x="4944598" y="1457787"/>
                    <a:pt x="4869565" y="1457315"/>
                  </a:cubicBezTo>
                  <a:cubicBezTo>
                    <a:pt x="4859413" y="1457220"/>
                    <a:pt x="4856674" y="1459723"/>
                    <a:pt x="4856910" y="1469923"/>
                  </a:cubicBezTo>
                  <a:cubicBezTo>
                    <a:pt x="4857618" y="1500663"/>
                    <a:pt x="4857665" y="1531404"/>
                    <a:pt x="4856862" y="1562145"/>
                  </a:cubicBezTo>
                  <a:cubicBezTo>
                    <a:pt x="4856579" y="1572864"/>
                    <a:pt x="4860216" y="1574611"/>
                    <a:pt x="4869848" y="1574469"/>
                  </a:cubicBezTo>
                  <a:cubicBezTo>
                    <a:pt x="4904177" y="1573902"/>
                    <a:pt x="4938554" y="1573997"/>
                    <a:pt x="4972930" y="1574422"/>
                  </a:cubicBezTo>
                  <a:cubicBezTo>
                    <a:pt x="4982421" y="1574563"/>
                    <a:pt x="4989221" y="1572675"/>
                    <a:pt x="4995833" y="1564648"/>
                  </a:cubicBezTo>
                  <a:cubicBezTo>
                    <a:pt x="5008440" y="1549253"/>
                    <a:pt x="5028320" y="1545760"/>
                    <a:pt x="5046311" y="1553314"/>
                  </a:cubicBezTo>
                  <a:cubicBezTo>
                    <a:pt x="5062932" y="1560303"/>
                    <a:pt x="5074785" y="1578578"/>
                    <a:pt x="5074171" y="1596238"/>
                  </a:cubicBezTo>
                  <a:cubicBezTo>
                    <a:pt x="5073510" y="1614796"/>
                    <a:pt x="5061799" y="1630944"/>
                    <a:pt x="5044233" y="1637508"/>
                  </a:cubicBezTo>
                  <a:cubicBezTo>
                    <a:pt x="5026194" y="1644261"/>
                    <a:pt x="5004332" y="1638736"/>
                    <a:pt x="4993235" y="1623012"/>
                  </a:cubicBezTo>
                  <a:cubicBezTo>
                    <a:pt x="4988371" y="1616117"/>
                    <a:pt x="4983272" y="1614323"/>
                    <a:pt x="4975386" y="1614371"/>
                  </a:cubicBezTo>
                  <a:cubicBezTo>
                    <a:pt x="4926560" y="1614701"/>
                    <a:pt x="4877734" y="1614276"/>
                    <a:pt x="4828908" y="1614748"/>
                  </a:cubicBezTo>
                  <a:cubicBezTo>
                    <a:pt x="4819605" y="1614843"/>
                    <a:pt x="4816631" y="1612623"/>
                    <a:pt x="4816725" y="1602896"/>
                  </a:cubicBezTo>
                  <a:cubicBezTo>
                    <a:pt x="4817150" y="1545476"/>
                    <a:pt x="4817292" y="1488055"/>
                    <a:pt x="4816631" y="1430636"/>
                  </a:cubicBezTo>
                  <a:cubicBezTo>
                    <a:pt x="4816489" y="1419586"/>
                    <a:pt x="4820456" y="1418499"/>
                    <a:pt x="4829805" y="1418453"/>
                  </a:cubicBezTo>
                  <a:cubicBezTo>
                    <a:pt x="4916171" y="1418783"/>
                    <a:pt x="5002538" y="1418689"/>
                    <a:pt x="5088903" y="1418547"/>
                  </a:cubicBezTo>
                  <a:cubicBezTo>
                    <a:pt x="5093579" y="1418547"/>
                    <a:pt x="5098962" y="1420672"/>
                    <a:pt x="5102881" y="1415950"/>
                  </a:cubicBezTo>
                  <a:close/>
                  <a:moveTo>
                    <a:pt x="1111865" y="1406635"/>
                  </a:moveTo>
                  <a:cubicBezTo>
                    <a:pt x="1123682" y="1407355"/>
                    <a:pt x="1135629" y="1412761"/>
                    <a:pt x="1144105" y="1422040"/>
                  </a:cubicBezTo>
                  <a:cubicBezTo>
                    <a:pt x="1160726" y="1440267"/>
                    <a:pt x="1159499" y="1468080"/>
                    <a:pt x="1141366" y="1485269"/>
                  </a:cubicBezTo>
                  <a:cubicBezTo>
                    <a:pt x="1123186" y="1502504"/>
                    <a:pt x="1094618" y="1502929"/>
                    <a:pt x="1078658" y="1483569"/>
                  </a:cubicBezTo>
                  <a:cubicBezTo>
                    <a:pt x="1069591" y="1472613"/>
                    <a:pt x="1060289" y="1470111"/>
                    <a:pt x="1047727" y="1471055"/>
                  </a:cubicBezTo>
                  <a:cubicBezTo>
                    <a:pt x="1039653" y="1471669"/>
                    <a:pt x="1031484" y="1471292"/>
                    <a:pt x="1023362" y="1471338"/>
                  </a:cubicBezTo>
                  <a:cubicBezTo>
                    <a:pt x="1029784" y="1458259"/>
                    <a:pt x="1029548" y="1445131"/>
                    <a:pt x="1023551" y="1431910"/>
                  </a:cubicBezTo>
                  <a:cubicBezTo>
                    <a:pt x="1030775" y="1432004"/>
                    <a:pt x="1038000" y="1431910"/>
                    <a:pt x="1045225" y="1432146"/>
                  </a:cubicBezTo>
                  <a:cubicBezTo>
                    <a:pt x="1058636" y="1432571"/>
                    <a:pt x="1069733" y="1432051"/>
                    <a:pt x="1080404" y="1419348"/>
                  </a:cubicBezTo>
                  <a:cubicBezTo>
                    <a:pt x="1088361" y="1409881"/>
                    <a:pt x="1100049" y="1405915"/>
                    <a:pt x="1111865" y="1406635"/>
                  </a:cubicBezTo>
                  <a:close/>
                  <a:moveTo>
                    <a:pt x="433535" y="1398195"/>
                  </a:moveTo>
                  <a:cubicBezTo>
                    <a:pt x="458090" y="1398666"/>
                    <a:pt x="477875" y="1418783"/>
                    <a:pt x="478017" y="1443338"/>
                  </a:cubicBezTo>
                  <a:cubicBezTo>
                    <a:pt x="478159" y="1468600"/>
                    <a:pt x="457995" y="1489282"/>
                    <a:pt x="433110" y="1489330"/>
                  </a:cubicBezTo>
                  <a:cubicBezTo>
                    <a:pt x="407894" y="1489377"/>
                    <a:pt x="388014" y="1469167"/>
                    <a:pt x="388014" y="1443573"/>
                  </a:cubicBezTo>
                  <a:cubicBezTo>
                    <a:pt x="388109" y="1418122"/>
                    <a:pt x="408555" y="1397675"/>
                    <a:pt x="433535" y="1398195"/>
                  </a:cubicBezTo>
                  <a:close/>
                  <a:moveTo>
                    <a:pt x="4685216" y="1389885"/>
                  </a:moveTo>
                  <a:cubicBezTo>
                    <a:pt x="4680965" y="1389601"/>
                    <a:pt x="4678464" y="1392104"/>
                    <a:pt x="4678275" y="1396307"/>
                  </a:cubicBezTo>
                  <a:cubicBezTo>
                    <a:pt x="4678038" y="1400509"/>
                    <a:pt x="4680258" y="1403106"/>
                    <a:pt x="4684602" y="1403248"/>
                  </a:cubicBezTo>
                  <a:cubicBezTo>
                    <a:pt x="4688805" y="1403390"/>
                    <a:pt x="4691260" y="1401218"/>
                    <a:pt x="4691827" y="1397110"/>
                  </a:cubicBezTo>
                  <a:cubicBezTo>
                    <a:pt x="4691449" y="1392907"/>
                    <a:pt x="4689324" y="1390168"/>
                    <a:pt x="4685216" y="1389885"/>
                  </a:cubicBezTo>
                  <a:close/>
                  <a:moveTo>
                    <a:pt x="4233977" y="1389836"/>
                  </a:moveTo>
                  <a:cubicBezTo>
                    <a:pt x="4229019" y="1389174"/>
                    <a:pt x="4226232" y="1392716"/>
                    <a:pt x="4226091" y="1396872"/>
                  </a:cubicBezTo>
                  <a:cubicBezTo>
                    <a:pt x="4225902" y="1400508"/>
                    <a:pt x="4228547" y="1403388"/>
                    <a:pt x="4232890" y="1403388"/>
                  </a:cubicBezTo>
                  <a:cubicBezTo>
                    <a:pt x="4237330" y="1403766"/>
                    <a:pt x="4239785" y="1401121"/>
                    <a:pt x="4240068" y="1397297"/>
                  </a:cubicBezTo>
                  <a:cubicBezTo>
                    <a:pt x="4240305" y="1393472"/>
                    <a:pt x="4237944" y="1390355"/>
                    <a:pt x="4233977" y="1389836"/>
                  </a:cubicBezTo>
                  <a:close/>
                  <a:moveTo>
                    <a:pt x="4234290" y="1351463"/>
                  </a:moveTo>
                  <a:cubicBezTo>
                    <a:pt x="4246302" y="1351788"/>
                    <a:pt x="4258201" y="1356923"/>
                    <a:pt x="4267031" y="1366792"/>
                  </a:cubicBezTo>
                  <a:cubicBezTo>
                    <a:pt x="4284880" y="1386719"/>
                    <a:pt x="4281670" y="1417177"/>
                    <a:pt x="4259429" y="1433279"/>
                  </a:cubicBezTo>
                  <a:cubicBezTo>
                    <a:pt x="4253715" y="1437435"/>
                    <a:pt x="4251354" y="1441448"/>
                    <a:pt x="4251354" y="1448720"/>
                  </a:cubicBezTo>
                  <a:cubicBezTo>
                    <a:pt x="4251732" y="1492068"/>
                    <a:pt x="4251542" y="1535464"/>
                    <a:pt x="4251542" y="1578812"/>
                  </a:cubicBezTo>
                  <a:cubicBezTo>
                    <a:pt x="4251874" y="1578812"/>
                    <a:pt x="4252157" y="1578812"/>
                    <a:pt x="4252439" y="1578812"/>
                  </a:cubicBezTo>
                  <a:cubicBezTo>
                    <a:pt x="4252439" y="1622161"/>
                    <a:pt x="4252535" y="1665556"/>
                    <a:pt x="4252346" y="1708905"/>
                  </a:cubicBezTo>
                  <a:cubicBezTo>
                    <a:pt x="4252346" y="1715563"/>
                    <a:pt x="4253715" y="1719861"/>
                    <a:pt x="4259760" y="1724393"/>
                  </a:cubicBezTo>
                  <a:cubicBezTo>
                    <a:pt x="4282803" y="1741629"/>
                    <a:pt x="4285353" y="1771756"/>
                    <a:pt x="4266512" y="1791872"/>
                  </a:cubicBezTo>
                  <a:cubicBezTo>
                    <a:pt x="4249277" y="1810288"/>
                    <a:pt x="4218536" y="1810666"/>
                    <a:pt x="4201017" y="1792675"/>
                  </a:cubicBezTo>
                  <a:cubicBezTo>
                    <a:pt x="4182082" y="1773267"/>
                    <a:pt x="4184065" y="1742385"/>
                    <a:pt x="4206400" y="1724913"/>
                  </a:cubicBezTo>
                  <a:cubicBezTo>
                    <a:pt x="4212256" y="1720333"/>
                    <a:pt x="4213720" y="1715988"/>
                    <a:pt x="4213672" y="1709236"/>
                  </a:cubicBezTo>
                  <a:cubicBezTo>
                    <a:pt x="4212869" y="1621642"/>
                    <a:pt x="4212161" y="1534000"/>
                    <a:pt x="4211689" y="1446359"/>
                  </a:cubicBezTo>
                  <a:cubicBezTo>
                    <a:pt x="4211641" y="1440031"/>
                    <a:pt x="4210178" y="1436065"/>
                    <a:pt x="4204795" y="1431815"/>
                  </a:cubicBezTo>
                  <a:cubicBezTo>
                    <a:pt x="4183498" y="1415005"/>
                    <a:pt x="4182034" y="1384028"/>
                    <a:pt x="4200875" y="1364998"/>
                  </a:cubicBezTo>
                  <a:cubicBezTo>
                    <a:pt x="4210154" y="1355625"/>
                    <a:pt x="4222278" y="1351139"/>
                    <a:pt x="4234290" y="1351463"/>
                  </a:cubicBezTo>
                  <a:close/>
                  <a:moveTo>
                    <a:pt x="353638" y="1349510"/>
                  </a:moveTo>
                  <a:cubicBezTo>
                    <a:pt x="349719" y="1350360"/>
                    <a:pt x="347310" y="1352485"/>
                    <a:pt x="347310" y="1356735"/>
                  </a:cubicBezTo>
                  <a:cubicBezTo>
                    <a:pt x="347264" y="1361268"/>
                    <a:pt x="349955" y="1363393"/>
                    <a:pt x="354063" y="1363110"/>
                  </a:cubicBezTo>
                  <a:cubicBezTo>
                    <a:pt x="357841" y="1362874"/>
                    <a:pt x="361194" y="1360701"/>
                    <a:pt x="360816" y="1356405"/>
                  </a:cubicBezTo>
                  <a:cubicBezTo>
                    <a:pt x="360485" y="1352580"/>
                    <a:pt x="357557" y="1350266"/>
                    <a:pt x="353638" y="1349510"/>
                  </a:cubicBezTo>
                  <a:close/>
                  <a:moveTo>
                    <a:pt x="1113129" y="1340208"/>
                  </a:moveTo>
                  <a:cubicBezTo>
                    <a:pt x="1108738" y="1340302"/>
                    <a:pt x="1106660" y="1342994"/>
                    <a:pt x="1107038" y="1347196"/>
                  </a:cubicBezTo>
                  <a:cubicBezTo>
                    <a:pt x="1107416" y="1351304"/>
                    <a:pt x="1109918" y="1354091"/>
                    <a:pt x="1114027" y="1353571"/>
                  </a:cubicBezTo>
                  <a:cubicBezTo>
                    <a:pt x="1117757" y="1353098"/>
                    <a:pt x="1120212" y="1350313"/>
                    <a:pt x="1120732" y="1346205"/>
                  </a:cubicBezTo>
                  <a:cubicBezTo>
                    <a:pt x="1119787" y="1342238"/>
                    <a:pt x="1117143" y="1340160"/>
                    <a:pt x="1113129" y="1340208"/>
                  </a:cubicBezTo>
                  <a:close/>
                  <a:moveTo>
                    <a:pt x="1252475" y="1339358"/>
                  </a:moveTo>
                  <a:cubicBezTo>
                    <a:pt x="1248130" y="1339358"/>
                    <a:pt x="1245061" y="1342286"/>
                    <a:pt x="1245675" y="1347338"/>
                  </a:cubicBezTo>
                  <a:cubicBezTo>
                    <a:pt x="1246194" y="1351588"/>
                    <a:pt x="1248981" y="1353901"/>
                    <a:pt x="1252947" y="1353382"/>
                  </a:cubicBezTo>
                  <a:cubicBezTo>
                    <a:pt x="1256677" y="1352910"/>
                    <a:pt x="1259416" y="1350455"/>
                    <a:pt x="1259416" y="1345969"/>
                  </a:cubicBezTo>
                  <a:cubicBezTo>
                    <a:pt x="1259132" y="1341766"/>
                    <a:pt x="1255922" y="1339358"/>
                    <a:pt x="1252475" y="1339358"/>
                  </a:cubicBezTo>
                  <a:close/>
                  <a:moveTo>
                    <a:pt x="4565654" y="1319006"/>
                  </a:moveTo>
                  <a:cubicBezTo>
                    <a:pt x="4561451" y="1319194"/>
                    <a:pt x="4558854" y="1321555"/>
                    <a:pt x="4559185" y="1325852"/>
                  </a:cubicBezTo>
                  <a:cubicBezTo>
                    <a:pt x="4559468" y="1329914"/>
                    <a:pt x="4562017" y="1332463"/>
                    <a:pt x="4566220" y="1332369"/>
                  </a:cubicBezTo>
                  <a:cubicBezTo>
                    <a:pt x="4570518" y="1332275"/>
                    <a:pt x="4572454" y="1329489"/>
                    <a:pt x="4572690" y="1325522"/>
                  </a:cubicBezTo>
                  <a:cubicBezTo>
                    <a:pt x="4572312" y="1321083"/>
                    <a:pt x="4569904" y="1318817"/>
                    <a:pt x="4565654" y="1319006"/>
                  </a:cubicBezTo>
                  <a:close/>
                  <a:moveTo>
                    <a:pt x="4795665" y="1318957"/>
                  </a:moveTo>
                  <a:cubicBezTo>
                    <a:pt x="4791179" y="1319147"/>
                    <a:pt x="4788960" y="1321649"/>
                    <a:pt x="4789196" y="1325804"/>
                  </a:cubicBezTo>
                  <a:cubicBezTo>
                    <a:pt x="4789432" y="1329724"/>
                    <a:pt x="4791604" y="1332793"/>
                    <a:pt x="4796043" y="1332416"/>
                  </a:cubicBezTo>
                  <a:cubicBezTo>
                    <a:pt x="4800056" y="1332085"/>
                    <a:pt x="4802370" y="1329440"/>
                    <a:pt x="4803031" y="1324766"/>
                  </a:cubicBezTo>
                  <a:cubicBezTo>
                    <a:pt x="4801662" y="1321933"/>
                    <a:pt x="4800246" y="1318769"/>
                    <a:pt x="4795665" y="1318957"/>
                  </a:cubicBezTo>
                  <a:close/>
                  <a:moveTo>
                    <a:pt x="353638" y="1311120"/>
                  </a:moveTo>
                  <a:cubicBezTo>
                    <a:pt x="378382" y="1311072"/>
                    <a:pt x="399301" y="1331992"/>
                    <a:pt x="399254" y="1356782"/>
                  </a:cubicBezTo>
                  <a:cubicBezTo>
                    <a:pt x="399206" y="1381148"/>
                    <a:pt x="379137" y="1401453"/>
                    <a:pt x="354677" y="1401925"/>
                  </a:cubicBezTo>
                  <a:cubicBezTo>
                    <a:pt x="329130" y="1402445"/>
                    <a:pt x="309109" y="1382895"/>
                    <a:pt x="308920" y="1357112"/>
                  </a:cubicBezTo>
                  <a:cubicBezTo>
                    <a:pt x="308731" y="1331566"/>
                    <a:pt x="328516" y="1311168"/>
                    <a:pt x="353638" y="1311120"/>
                  </a:cubicBezTo>
                  <a:close/>
                  <a:moveTo>
                    <a:pt x="1653914" y="1309173"/>
                  </a:moveTo>
                  <a:cubicBezTo>
                    <a:pt x="1658996" y="1309137"/>
                    <a:pt x="1664073" y="1310578"/>
                    <a:pt x="1669149" y="1313671"/>
                  </a:cubicBezTo>
                  <a:cubicBezTo>
                    <a:pt x="1658996" y="1313623"/>
                    <a:pt x="1648797" y="1313577"/>
                    <a:pt x="1638644" y="1313529"/>
                  </a:cubicBezTo>
                  <a:cubicBezTo>
                    <a:pt x="1643744" y="1310719"/>
                    <a:pt x="1648832" y="1309208"/>
                    <a:pt x="1653914" y="1309173"/>
                  </a:cubicBezTo>
                  <a:close/>
                  <a:moveTo>
                    <a:pt x="1111736" y="1301097"/>
                  </a:moveTo>
                  <a:cubicBezTo>
                    <a:pt x="1123541" y="1301050"/>
                    <a:pt x="1135819" y="1305500"/>
                    <a:pt x="1144483" y="1313811"/>
                  </a:cubicBezTo>
                  <a:cubicBezTo>
                    <a:pt x="1162758" y="1331377"/>
                    <a:pt x="1163892" y="1358245"/>
                    <a:pt x="1147128" y="1376945"/>
                  </a:cubicBezTo>
                  <a:cubicBezTo>
                    <a:pt x="1130600" y="1395361"/>
                    <a:pt x="1101135" y="1398572"/>
                    <a:pt x="1084513" y="1380581"/>
                  </a:cubicBezTo>
                  <a:cubicBezTo>
                    <a:pt x="1073700" y="1368870"/>
                    <a:pt x="1062650" y="1367454"/>
                    <a:pt x="1049098" y="1368162"/>
                  </a:cubicBezTo>
                  <a:cubicBezTo>
                    <a:pt x="1040551" y="1368587"/>
                    <a:pt x="1031957" y="1368351"/>
                    <a:pt x="1023410" y="1368398"/>
                  </a:cubicBezTo>
                  <a:cubicBezTo>
                    <a:pt x="1029690" y="1355365"/>
                    <a:pt x="1029643" y="1342285"/>
                    <a:pt x="1023458" y="1329252"/>
                  </a:cubicBezTo>
                  <a:cubicBezTo>
                    <a:pt x="1031107" y="1329300"/>
                    <a:pt x="1038804" y="1329300"/>
                    <a:pt x="1046453" y="1329442"/>
                  </a:cubicBezTo>
                  <a:cubicBezTo>
                    <a:pt x="1060148" y="1329630"/>
                    <a:pt x="1071623" y="1329961"/>
                    <a:pt x="1081822" y="1315370"/>
                  </a:cubicBezTo>
                  <a:cubicBezTo>
                    <a:pt x="1088598" y="1305690"/>
                    <a:pt x="1099931" y="1301145"/>
                    <a:pt x="1111736" y="1301097"/>
                  </a:cubicBezTo>
                  <a:close/>
                  <a:moveTo>
                    <a:pt x="1774589" y="1294921"/>
                  </a:moveTo>
                  <a:lnTo>
                    <a:pt x="1775226" y="1298363"/>
                  </a:lnTo>
                  <a:lnTo>
                    <a:pt x="1774604" y="1294930"/>
                  </a:lnTo>
                  <a:close/>
                  <a:moveTo>
                    <a:pt x="4078315" y="1282280"/>
                  </a:moveTo>
                  <a:lnTo>
                    <a:pt x="4069218" y="1284990"/>
                  </a:lnTo>
                  <a:lnTo>
                    <a:pt x="4088302" y="1282363"/>
                  </a:lnTo>
                  <a:lnTo>
                    <a:pt x="4088346" y="1282363"/>
                  </a:lnTo>
                  <a:close/>
                  <a:moveTo>
                    <a:pt x="4246964" y="1282267"/>
                  </a:moveTo>
                  <a:lnTo>
                    <a:pt x="4104918" y="1282353"/>
                  </a:lnTo>
                  <a:lnTo>
                    <a:pt x="4246963" y="1282268"/>
                  </a:lnTo>
                  <a:close/>
                  <a:moveTo>
                    <a:pt x="4264200" y="1279519"/>
                  </a:moveTo>
                  <a:lnTo>
                    <a:pt x="4254132" y="1281129"/>
                  </a:lnTo>
                  <a:lnTo>
                    <a:pt x="4264198" y="1279529"/>
                  </a:lnTo>
                  <a:close/>
                  <a:moveTo>
                    <a:pt x="1654368" y="1242319"/>
                  </a:moveTo>
                  <a:cubicBezTo>
                    <a:pt x="1650354" y="1241705"/>
                    <a:pt x="1647379" y="1243547"/>
                    <a:pt x="1647001" y="1248174"/>
                  </a:cubicBezTo>
                  <a:cubicBezTo>
                    <a:pt x="1646719" y="1252424"/>
                    <a:pt x="1648843" y="1254880"/>
                    <a:pt x="1652857" y="1256013"/>
                  </a:cubicBezTo>
                  <a:cubicBezTo>
                    <a:pt x="1657060" y="1255823"/>
                    <a:pt x="1659893" y="1253416"/>
                    <a:pt x="1660601" y="1249685"/>
                  </a:cubicBezTo>
                  <a:cubicBezTo>
                    <a:pt x="1661404" y="1245341"/>
                    <a:pt x="1658193" y="1242886"/>
                    <a:pt x="1654368" y="1242319"/>
                  </a:cubicBezTo>
                  <a:close/>
                  <a:moveTo>
                    <a:pt x="1785500" y="1242178"/>
                  </a:moveTo>
                  <a:cubicBezTo>
                    <a:pt x="1781533" y="1242226"/>
                    <a:pt x="1778369" y="1244539"/>
                    <a:pt x="1778323" y="1248695"/>
                  </a:cubicBezTo>
                  <a:cubicBezTo>
                    <a:pt x="1778275" y="1252756"/>
                    <a:pt x="1781391" y="1255495"/>
                    <a:pt x="1785122" y="1255825"/>
                  </a:cubicBezTo>
                  <a:cubicBezTo>
                    <a:pt x="1789231" y="1256156"/>
                    <a:pt x="1791402" y="1253086"/>
                    <a:pt x="1791969" y="1249120"/>
                  </a:cubicBezTo>
                  <a:cubicBezTo>
                    <a:pt x="1792016" y="1244728"/>
                    <a:pt x="1789750" y="1242131"/>
                    <a:pt x="1785500" y="1242178"/>
                  </a:cubicBezTo>
                  <a:close/>
                  <a:moveTo>
                    <a:pt x="2052674" y="1242178"/>
                  </a:moveTo>
                  <a:cubicBezTo>
                    <a:pt x="2048660" y="1241942"/>
                    <a:pt x="2045874" y="1244208"/>
                    <a:pt x="2045874" y="1248836"/>
                  </a:cubicBezTo>
                  <a:cubicBezTo>
                    <a:pt x="2045921" y="1253228"/>
                    <a:pt x="2048424" y="1255211"/>
                    <a:pt x="2052390" y="1256108"/>
                  </a:cubicBezTo>
                  <a:cubicBezTo>
                    <a:pt x="2056168" y="1255163"/>
                    <a:pt x="2059238" y="1253132"/>
                    <a:pt x="2059521" y="1249071"/>
                  </a:cubicBezTo>
                  <a:cubicBezTo>
                    <a:pt x="2059851" y="1244633"/>
                    <a:pt x="2056405" y="1242414"/>
                    <a:pt x="2052674" y="1242178"/>
                  </a:cubicBezTo>
                  <a:close/>
                  <a:moveTo>
                    <a:pt x="1917954" y="1242130"/>
                  </a:moveTo>
                  <a:cubicBezTo>
                    <a:pt x="1914176" y="1241800"/>
                    <a:pt x="1911059" y="1243736"/>
                    <a:pt x="1910634" y="1248033"/>
                  </a:cubicBezTo>
                  <a:cubicBezTo>
                    <a:pt x="1910115" y="1252944"/>
                    <a:pt x="1913090" y="1255872"/>
                    <a:pt x="1917435" y="1255919"/>
                  </a:cubicBezTo>
                  <a:cubicBezTo>
                    <a:pt x="1921070" y="1256013"/>
                    <a:pt x="1923951" y="1253511"/>
                    <a:pt x="1924187" y="1249213"/>
                  </a:cubicBezTo>
                  <a:cubicBezTo>
                    <a:pt x="1924423" y="1244822"/>
                    <a:pt x="1921778" y="1242461"/>
                    <a:pt x="1917954" y="1242130"/>
                  </a:cubicBezTo>
                  <a:close/>
                  <a:moveTo>
                    <a:pt x="2179414" y="1242036"/>
                  </a:moveTo>
                  <a:cubicBezTo>
                    <a:pt x="2175447" y="1242555"/>
                    <a:pt x="2172756" y="1244633"/>
                    <a:pt x="2173039" y="1249025"/>
                  </a:cubicBezTo>
                  <a:cubicBezTo>
                    <a:pt x="2173275" y="1253038"/>
                    <a:pt x="2175684" y="1256108"/>
                    <a:pt x="2179791" y="1255824"/>
                  </a:cubicBezTo>
                  <a:cubicBezTo>
                    <a:pt x="2183570" y="1255541"/>
                    <a:pt x="2186686" y="1252802"/>
                    <a:pt x="2186686" y="1248741"/>
                  </a:cubicBezTo>
                  <a:cubicBezTo>
                    <a:pt x="2186686" y="1244539"/>
                    <a:pt x="2183428" y="1242697"/>
                    <a:pt x="2179414" y="1242036"/>
                  </a:cubicBezTo>
                  <a:close/>
                  <a:moveTo>
                    <a:pt x="1250303" y="1227823"/>
                  </a:moveTo>
                  <a:cubicBezTo>
                    <a:pt x="1245675" y="1227493"/>
                    <a:pt x="1243031" y="1230278"/>
                    <a:pt x="1243078" y="1235189"/>
                  </a:cubicBezTo>
                  <a:cubicBezTo>
                    <a:pt x="1243125" y="1239722"/>
                    <a:pt x="1246336" y="1241800"/>
                    <a:pt x="1249878" y="1241705"/>
                  </a:cubicBezTo>
                  <a:cubicBezTo>
                    <a:pt x="1253372" y="1241611"/>
                    <a:pt x="1256583" y="1239439"/>
                    <a:pt x="1256725" y="1233489"/>
                  </a:cubicBezTo>
                  <a:cubicBezTo>
                    <a:pt x="1256535" y="1230845"/>
                    <a:pt x="1254080" y="1228106"/>
                    <a:pt x="1250303" y="1227823"/>
                  </a:cubicBezTo>
                  <a:close/>
                  <a:moveTo>
                    <a:pt x="1114073" y="1227822"/>
                  </a:moveTo>
                  <a:cubicBezTo>
                    <a:pt x="1109304" y="1227398"/>
                    <a:pt x="1106943" y="1230373"/>
                    <a:pt x="1106896" y="1235142"/>
                  </a:cubicBezTo>
                  <a:cubicBezTo>
                    <a:pt x="1106849" y="1239581"/>
                    <a:pt x="1109777" y="1241800"/>
                    <a:pt x="1113554" y="1241658"/>
                  </a:cubicBezTo>
                  <a:cubicBezTo>
                    <a:pt x="1117190" y="1241517"/>
                    <a:pt x="1119976" y="1239061"/>
                    <a:pt x="1120873" y="1234150"/>
                  </a:cubicBezTo>
                  <a:cubicBezTo>
                    <a:pt x="1119692" y="1231505"/>
                    <a:pt x="1117945" y="1228153"/>
                    <a:pt x="1114073" y="1227822"/>
                  </a:cubicBezTo>
                  <a:close/>
                  <a:moveTo>
                    <a:pt x="440712" y="1223621"/>
                  </a:moveTo>
                  <a:cubicBezTo>
                    <a:pt x="436462" y="1223526"/>
                    <a:pt x="434149" y="1226124"/>
                    <a:pt x="434337" y="1230515"/>
                  </a:cubicBezTo>
                  <a:cubicBezTo>
                    <a:pt x="434479" y="1234907"/>
                    <a:pt x="437265" y="1236701"/>
                    <a:pt x="441184" y="1237314"/>
                  </a:cubicBezTo>
                  <a:cubicBezTo>
                    <a:pt x="445009" y="1236276"/>
                    <a:pt x="447842" y="1234198"/>
                    <a:pt x="447842" y="1229995"/>
                  </a:cubicBezTo>
                  <a:cubicBezTo>
                    <a:pt x="447842" y="1225557"/>
                    <a:pt x="444584" y="1223668"/>
                    <a:pt x="440712" y="1223621"/>
                  </a:cubicBezTo>
                  <a:close/>
                  <a:moveTo>
                    <a:pt x="1774557" y="1204632"/>
                  </a:moveTo>
                  <a:cubicBezTo>
                    <a:pt x="1782667" y="1202690"/>
                    <a:pt x="1791355" y="1203292"/>
                    <a:pt x="1800375" y="1206291"/>
                  </a:cubicBezTo>
                  <a:cubicBezTo>
                    <a:pt x="1816948" y="1211816"/>
                    <a:pt x="1827243" y="1223951"/>
                    <a:pt x="1829698" y="1241706"/>
                  </a:cubicBezTo>
                  <a:cubicBezTo>
                    <a:pt x="1832342" y="1260878"/>
                    <a:pt x="1825921" y="1276130"/>
                    <a:pt x="1809677" y="1287085"/>
                  </a:cubicBezTo>
                  <a:cubicBezTo>
                    <a:pt x="1806371" y="1289304"/>
                    <a:pt x="1802027" y="1290060"/>
                    <a:pt x="1799949" y="1294026"/>
                  </a:cubicBezTo>
                  <a:lnTo>
                    <a:pt x="1799941" y="1294041"/>
                  </a:lnTo>
                  <a:lnTo>
                    <a:pt x="1799241" y="1299314"/>
                  </a:lnTo>
                  <a:cubicBezTo>
                    <a:pt x="1799855" y="1308145"/>
                    <a:pt x="1799430" y="1314425"/>
                    <a:pt x="1786964" y="1314141"/>
                  </a:cubicBezTo>
                  <a:cubicBezTo>
                    <a:pt x="1775489" y="1313858"/>
                    <a:pt x="1769870" y="1311450"/>
                    <a:pt x="1771947" y="1299172"/>
                  </a:cubicBezTo>
                  <a:lnTo>
                    <a:pt x="1769518" y="1291978"/>
                  </a:lnTo>
                  <a:lnTo>
                    <a:pt x="1750423" y="1276235"/>
                  </a:lnTo>
                  <a:cubicBezTo>
                    <a:pt x="1735971" y="1258470"/>
                    <a:pt x="1735776" y="1235804"/>
                    <a:pt x="1752210" y="1218238"/>
                  </a:cubicBezTo>
                  <a:cubicBezTo>
                    <a:pt x="1758915" y="1211060"/>
                    <a:pt x="1766446" y="1206574"/>
                    <a:pt x="1774557" y="1204632"/>
                  </a:cubicBezTo>
                  <a:close/>
                  <a:moveTo>
                    <a:pt x="1652597" y="1203687"/>
                  </a:moveTo>
                  <a:cubicBezTo>
                    <a:pt x="1664544" y="1203516"/>
                    <a:pt x="1676609" y="1207943"/>
                    <a:pt x="1685580" y="1217008"/>
                  </a:cubicBezTo>
                  <a:cubicBezTo>
                    <a:pt x="1704327" y="1235992"/>
                    <a:pt x="1704563" y="1267299"/>
                    <a:pt x="1682748" y="1282362"/>
                  </a:cubicBezTo>
                  <a:cubicBezTo>
                    <a:pt x="1669762" y="1291286"/>
                    <a:pt x="1667967" y="1300730"/>
                    <a:pt x="1669147" y="1313622"/>
                  </a:cubicBezTo>
                  <a:cubicBezTo>
                    <a:pt x="1658996" y="1307483"/>
                    <a:pt x="1648843" y="1307908"/>
                    <a:pt x="1638596" y="1313528"/>
                  </a:cubicBezTo>
                  <a:cubicBezTo>
                    <a:pt x="1640438" y="1300211"/>
                    <a:pt x="1637321" y="1291286"/>
                    <a:pt x="1624477" y="1282739"/>
                  </a:cubicBezTo>
                  <a:cubicBezTo>
                    <a:pt x="1603889" y="1268998"/>
                    <a:pt x="1603322" y="1236605"/>
                    <a:pt x="1620322" y="1217953"/>
                  </a:cubicBezTo>
                  <a:cubicBezTo>
                    <a:pt x="1628822" y="1208627"/>
                    <a:pt x="1640650" y="1203858"/>
                    <a:pt x="1652597" y="1203687"/>
                  </a:cubicBezTo>
                  <a:close/>
                  <a:moveTo>
                    <a:pt x="1919606" y="1203551"/>
                  </a:moveTo>
                  <a:cubicBezTo>
                    <a:pt x="1939439" y="1204732"/>
                    <a:pt x="1955730" y="1217765"/>
                    <a:pt x="1961208" y="1236747"/>
                  </a:cubicBezTo>
                  <a:cubicBezTo>
                    <a:pt x="1966355" y="1254691"/>
                    <a:pt x="1958941" y="1274996"/>
                    <a:pt x="1943784" y="1285951"/>
                  </a:cubicBezTo>
                  <a:cubicBezTo>
                    <a:pt x="1939769" y="1288879"/>
                    <a:pt x="1933537" y="1288926"/>
                    <a:pt x="1932450" y="1296151"/>
                  </a:cubicBezTo>
                  <a:cubicBezTo>
                    <a:pt x="1930231" y="1311261"/>
                    <a:pt x="1932120" y="1313905"/>
                    <a:pt x="1947750" y="1313905"/>
                  </a:cubicBezTo>
                  <a:cubicBezTo>
                    <a:pt x="1973485" y="1313905"/>
                    <a:pt x="1999267" y="1314095"/>
                    <a:pt x="2025049" y="1313764"/>
                  </a:cubicBezTo>
                  <a:cubicBezTo>
                    <a:pt x="2029300" y="1313717"/>
                    <a:pt x="2036760" y="1316927"/>
                    <a:pt x="2037138" y="1309798"/>
                  </a:cubicBezTo>
                  <a:cubicBezTo>
                    <a:pt x="2037516" y="1302715"/>
                    <a:pt x="2041530" y="1294498"/>
                    <a:pt x="2031235" y="1288548"/>
                  </a:cubicBezTo>
                  <a:cubicBezTo>
                    <a:pt x="2008664" y="1275515"/>
                    <a:pt x="2001251" y="1250913"/>
                    <a:pt x="2011640" y="1229286"/>
                  </a:cubicBezTo>
                  <a:cubicBezTo>
                    <a:pt x="2019620" y="1212617"/>
                    <a:pt x="2037657" y="1202229"/>
                    <a:pt x="2055790" y="1203787"/>
                  </a:cubicBezTo>
                  <a:cubicBezTo>
                    <a:pt x="2076190" y="1205534"/>
                    <a:pt x="2091820" y="1219039"/>
                    <a:pt x="2096872" y="1239250"/>
                  </a:cubicBezTo>
                  <a:cubicBezTo>
                    <a:pt x="2101169" y="1256532"/>
                    <a:pt x="2093378" y="1275515"/>
                    <a:pt x="2077842" y="1286565"/>
                  </a:cubicBezTo>
                  <a:cubicBezTo>
                    <a:pt x="2074159" y="1289209"/>
                    <a:pt x="2068729" y="1289492"/>
                    <a:pt x="2067879" y="1296245"/>
                  </a:cubicBezTo>
                  <a:cubicBezTo>
                    <a:pt x="2065943" y="1311734"/>
                    <a:pt x="2067407" y="1313953"/>
                    <a:pt x="2083273" y="1313953"/>
                  </a:cubicBezTo>
                  <a:cubicBezTo>
                    <a:pt x="2105419" y="1313953"/>
                    <a:pt x="2127565" y="1314236"/>
                    <a:pt x="2149712" y="1313717"/>
                  </a:cubicBezTo>
                  <a:cubicBezTo>
                    <a:pt x="2154670" y="1313622"/>
                    <a:pt x="2163076" y="1318202"/>
                    <a:pt x="2164256" y="1309373"/>
                  </a:cubicBezTo>
                  <a:cubicBezTo>
                    <a:pt x="2165295" y="1301723"/>
                    <a:pt x="2167656" y="1293365"/>
                    <a:pt x="2156842" y="1287462"/>
                  </a:cubicBezTo>
                  <a:cubicBezTo>
                    <a:pt x="2136726" y="1276460"/>
                    <a:pt x="2129502" y="1253180"/>
                    <a:pt x="2137529" y="1232592"/>
                  </a:cubicBezTo>
                  <a:cubicBezTo>
                    <a:pt x="2144754" y="1214034"/>
                    <a:pt x="2162556" y="1202466"/>
                    <a:pt x="2182011" y="1203646"/>
                  </a:cubicBezTo>
                  <a:cubicBezTo>
                    <a:pt x="2202033" y="1204873"/>
                    <a:pt x="2217615" y="1217529"/>
                    <a:pt x="2223092" y="1237078"/>
                  </a:cubicBezTo>
                  <a:cubicBezTo>
                    <a:pt x="2228429" y="1256108"/>
                    <a:pt x="2221346" y="1275184"/>
                    <a:pt x="2204535" y="1286707"/>
                  </a:cubicBezTo>
                  <a:cubicBezTo>
                    <a:pt x="2200285" y="1289634"/>
                    <a:pt x="2195185" y="1290768"/>
                    <a:pt x="2194950" y="1298133"/>
                  </a:cubicBezTo>
                  <a:cubicBezTo>
                    <a:pt x="2194618" y="1309183"/>
                    <a:pt x="2195799" y="1315369"/>
                    <a:pt x="2209729" y="1314331"/>
                  </a:cubicBezTo>
                  <a:cubicBezTo>
                    <a:pt x="2224415" y="1313198"/>
                    <a:pt x="2239431" y="1312631"/>
                    <a:pt x="2254258" y="1315841"/>
                  </a:cubicBezTo>
                  <a:cubicBezTo>
                    <a:pt x="2286888" y="1322830"/>
                    <a:pt x="2309554" y="1349746"/>
                    <a:pt x="2309648" y="1383131"/>
                  </a:cubicBezTo>
                  <a:cubicBezTo>
                    <a:pt x="2309790" y="1444612"/>
                    <a:pt x="2309837" y="1506093"/>
                    <a:pt x="2309648" y="1567574"/>
                  </a:cubicBezTo>
                  <a:cubicBezTo>
                    <a:pt x="2309507" y="1605822"/>
                    <a:pt x="2279285" y="1635855"/>
                    <a:pt x="2240800" y="1636516"/>
                  </a:cubicBezTo>
                  <a:cubicBezTo>
                    <a:pt x="2234473" y="1636657"/>
                    <a:pt x="2228051" y="1635949"/>
                    <a:pt x="2221818" y="1636752"/>
                  </a:cubicBezTo>
                  <a:cubicBezTo>
                    <a:pt x="2216624" y="1637460"/>
                    <a:pt x="2208171" y="1632455"/>
                    <a:pt x="2206802" y="1640340"/>
                  </a:cubicBezTo>
                  <a:cubicBezTo>
                    <a:pt x="2205385" y="1648604"/>
                    <a:pt x="2202930" y="1657812"/>
                    <a:pt x="2214971" y="1664188"/>
                  </a:cubicBezTo>
                  <a:cubicBezTo>
                    <a:pt x="2233009" y="1673773"/>
                    <a:pt x="2239715" y="1695306"/>
                    <a:pt x="2233859" y="1714572"/>
                  </a:cubicBezTo>
                  <a:cubicBezTo>
                    <a:pt x="2227956" y="1734073"/>
                    <a:pt x="2210390" y="1747437"/>
                    <a:pt x="2190653" y="1747484"/>
                  </a:cubicBezTo>
                  <a:cubicBezTo>
                    <a:pt x="2171198" y="1747484"/>
                    <a:pt x="2152168" y="1733271"/>
                    <a:pt x="2147020" y="1714855"/>
                  </a:cubicBezTo>
                  <a:cubicBezTo>
                    <a:pt x="2141448" y="1694786"/>
                    <a:pt x="2148862" y="1673536"/>
                    <a:pt x="2167420" y="1663573"/>
                  </a:cubicBezTo>
                  <a:cubicBezTo>
                    <a:pt x="2178611" y="1657576"/>
                    <a:pt x="2175400" y="1648983"/>
                    <a:pt x="2175494" y="1640577"/>
                  </a:cubicBezTo>
                  <a:cubicBezTo>
                    <a:pt x="2175589" y="1635855"/>
                    <a:pt x="2171386" y="1636657"/>
                    <a:pt x="2168411" y="1636657"/>
                  </a:cubicBezTo>
                  <a:cubicBezTo>
                    <a:pt x="2137199" y="1636611"/>
                    <a:pt x="2106033" y="1636611"/>
                    <a:pt x="2074820" y="1636657"/>
                  </a:cubicBezTo>
                  <a:cubicBezTo>
                    <a:pt x="2071704" y="1636657"/>
                    <a:pt x="2067407" y="1636233"/>
                    <a:pt x="2068210" y="1640907"/>
                  </a:cubicBezTo>
                  <a:cubicBezTo>
                    <a:pt x="2069532" y="1648557"/>
                    <a:pt x="2063676" y="1657340"/>
                    <a:pt x="2074112" y="1663715"/>
                  </a:cubicBezTo>
                  <a:cubicBezTo>
                    <a:pt x="2096494" y="1677409"/>
                    <a:pt x="2103530" y="1699839"/>
                    <a:pt x="2093756" y="1721607"/>
                  </a:cubicBezTo>
                  <a:cubicBezTo>
                    <a:pt x="2085445" y="1740212"/>
                    <a:pt x="2067879" y="1749939"/>
                    <a:pt x="2046394" y="1747862"/>
                  </a:cubicBezTo>
                  <a:cubicBezTo>
                    <a:pt x="2029583" y="1746256"/>
                    <a:pt x="2013008" y="1731902"/>
                    <a:pt x="2008712" y="1715327"/>
                  </a:cubicBezTo>
                  <a:cubicBezTo>
                    <a:pt x="2003658" y="1695778"/>
                    <a:pt x="2011356" y="1675662"/>
                    <a:pt x="2028638" y="1664659"/>
                  </a:cubicBezTo>
                  <a:cubicBezTo>
                    <a:pt x="2033596" y="1661495"/>
                    <a:pt x="2037611" y="1659370"/>
                    <a:pt x="2037988" y="1651863"/>
                  </a:cubicBezTo>
                  <a:cubicBezTo>
                    <a:pt x="2038555" y="1639821"/>
                    <a:pt x="2035391" y="1635618"/>
                    <a:pt x="2022594" y="1636233"/>
                  </a:cubicBezTo>
                  <a:cubicBezTo>
                    <a:pt x="1998229" y="1637366"/>
                    <a:pt x="1973768" y="1636233"/>
                    <a:pt x="1949355" y="1636799"/>
                  </a:cubicBezTo>
                  <a:cubicBezTo>
                    <a:pt x="1943878" y="1636941"/>
                    <a:pt x="1934953" y="1632360"/>
                    <a:pt x="1933111" y="1640388"/>
                  </a:cubicBezTo>
                  <a:cubicBezTo>
                    <a:pt x="1931176" y="1648746"/>
                    <a:pt x="1930325" y="1657435"/>
                    <a:pt x="1941564" y="1664188"/>
                  </a:cubicBezTo>
                  <a:cubicBezTo>
                    <a:pt x="1971029" y="1681895"/>
                    <a:pt x="1969235" y="1724677"/>
                    <a:pt x="1939533" y="1741392"/>
                  </a:cubicBezTo>
                  <a:cubicBezTo>
                    <a:pt x="1919370" y="1752726"/>
                    <a:pt x="1893871" y="1746965"/>
                    <a:pt x="1880602" y="1728077"/>
                  </a:cubicBezTo>
                  <a:cubicBezTo>
                    <a:pt x="1866955" y="1708669"/>
                    <a:pt x="1868986" y="1680006"/>
                    <a:pt x="1888677" y="1667776"/>
                  </a:cubicBezTo>
                  <a:cubicBezTo>
                    <a:pt x="1902560" y="1659182"/>
                    <a:pt x="1903173" y="1649313"/>
                    <a:pt x="1902182" y="1636563"/>
                  </a:cubicBezTo>
                  <a:lnTo>
                    <a:pt x="1902183" y="1636563"/>
                  </a:lnTo>
                  <a:lnTo>
                    <a:pt x="1914961" y="1626075"/>
                  </a:lnTo>
                  <a:cubicBezTo>
                    <a:pt x="1917068" y="1621383"/>
                    <a:pt x="1917458" y="1615622"/>
                    <a:pt x="1917434" y="1609177"/>
                  </a:cubicBezTo>
                  <a:cubicBezTo>
                    <a:pt x="1917009" y="1519834"/>
                    <a:pt x="1917009" y="1430493"/>
                    <a:pt x="1917434" y="1341152"/>
                  </a:cubicBezTo>
                  <a:cubicBezTo>
                    <a:pt x="1917481" y="1328403"/>
                    <a:pt x="1916254" y="1317967"/>
                    <a:pt x="1902324" y="1313623"/>
                  </a:cubicBezTo>
                  <a:cubicBezTo>
                    <a:pt x="1922770" y="1314284"/>
                    <a:pt x="1921589" y="1309845"/>
                    <a:pt x="1921589" y="1333502"/>
                  </a:cubicBezTo>
                  <a:cubicBezTo>
                    <a:pt x="1921589" y="1427944"/>
                    <a:pt x="1921589" y="1522385"/>
                    <a:pt x="1921589" y="1616826"/>
                  </a:cubicBezTo>
                  <a:cubicBezTo>
                    <a:pt x="1921589" y="1622658"/>
                    <a:pt x="1921675" y="1626769"/>
                    <a:pt x="1921479" y="1629665"/>
                  </a:cubicBezTo>
                  <a:lnTo>
                    <a:pt x="1919677" y="1635211"/>
                  </a:lnTo>
                  <a:lnTo>
                    <a:pt x="1919678" y="1635211"/>
                  </a:lnTo>
                  <a:cubicBezTo>
                    <a:pt x="1921932" y="1633269"/>
                    <a:pt x="1921590" y="1628488"/>
                    <a:pt x="1921590" y="1616825"/>
                  </a:cubicBezTo>
                  <a:cubicBezTo>
                    <a:pt x="1921590" y="1522384"/>
                    <a:pt x="1921590" y="1427943"/>
                    <a:pt x="1921590" y="1333502"/>
                  </a:cubicBezTo>
                  <a:cubicBezTo>
                    <a:pt x="1921590" y="1309844"/>
                    <a:pt x="1922770" y="1314283"/>
                    <a:pt x="1902466" y="1313575"/>
                  </a:cubicBezTo>
                  <a:cubicBezTo>
                    <a:pt x="1903929" y="1300495"/>
                    <a:pt x="1902087" y="1290673"/>
                    <a:pt x="1888300" y="1282693"/>
                  </a:cubicBezTo>
                  <a:cubicBezTo>
                    <a:pt x="1872811" y="1273720"/>
                    <a:pt x="1868609" y="1250205"/>
                    <a:pt x="1875219" y="1232781"/>
                  </a:cubicBezTo>
                  <a:cubicBezTo>
                    <a:pt x="1882160" y="1214459"/>
                    <a:pt x="1900529" y="1202370"/>
                    <a:pt x="1919606" y="1203551"/>
                  </a:cubicBezTo>
                  <a:close/>
                  <a:moveTo>
                    <a:pt x="1111075" y="1188942"/>
                  </a:moveTo>
                  <a:cubicBezTo>
                    <a:pt x="1122715" y="1188665"/>
                    <a:pt x="1134874" y="1192950"/>
                    <a:pt x="1143917" y="1201285"/>
                  </a:cubicBezTo>
                  <a:cubicBezTo>
                    <a:pt x="1162946" y="1218803"/>
                    <a:pt x="1164174" y="1246664"/>
                    <a:pt x="1146750" y="1265410"/>
                  </a:cubicBezTo>
                  <a:cubicBezTo>
                    <a:pt x="1129562" y="1283921"/>
                    <a:pt x="1099624" y="1285951"/>
                    <a:pt x="1082861" y="1267488"/>
                  </a:cubicBezTo>
                  <a:cubicBezTo>
                    <a:pt x="1074645" y="1258374"/>
                    <a:pt x="1066617" y="1256721"/>
                    <a:pt x="1055992" y="1257193"/>
                  </a:cubicBezTo>
                  <a:cubicBezTo>
                    <a:pt x="1045179" y="1257713"/>
                    <a:pt x="1034318" y="1257430"/>
                    <a:pt x="1023504" y="1257477"/>
                  </a:cubicBezTo>
                  <a:cubicBezTo>
                    <a:pt x="1029596" y="1244397"/>
                    <a:pt x="1029738" y="1231364"/>
                    <a:pt x="1023410" y="1218284"/>
                  </a:cubicBezTo>
                  <a:cubicBezTo>
                    <a:pt x="1031060" y="1218332"/>
                    <a:pt x="1038757" y="1218096"/>
                    <a:pt x="1046407" y="1218520"/>
                  </a:cubicBezTo>
                  <a:cubicBezTo>
                    <a:pt x="1060431" y="1219276"/>
                    <a:pt x="1071386" y="1218142"/>
                    <a:pt x="1081349" y="1203976"/>
                  </a:cubicBezTo>
                  <a:cubicBezTo>
                    <a:pt x="1088314" y="1194060"/>
                    <a:pt x="1099435" y="1189220"/>
                    <a:pt x="1111075" y="1188942"/>
                  </a:cubicBezTo>
                  <a:close/>
                  <a:moveTo>
                    <a:pt x="441278" y="1185136"/>
                  </a:moveTo>
                  <a:cubicBezTo>
                    <a:pt x="466022" y="1185372"/>
                    <a:pt x="486044" y="1204969"/>
                    <a:pt x="486469" y="1229428"/>
                  </a:cubicBezTo>
                  <a:cubicBezTo>
                    <a:pt x="486894" y="1253937"/>
                    <a:pt x="466022" y="1275280"/>
                    <a:pt x="441326" y="1275564"/>
                  </a:cubicBezTo>
                  <a:cubicBezTo>
                    <a:pt x="416110" y="1275847"/>
                    <a:pt x="396041" y="1255778"/>
                    <a:pt x="396041" y="1230137"/>
                  </a:cubicBezTo>
                  <a:cubicBezTo>
                    <a:pt x="395947" y="1204260"/>
                    <a:pt x="415449" y="1184900"/>
                    <a:pt x="441278" y="1185136"/>
                  </a:cubicBezTo>
                  <a:close/>
                  <a:moveTo>
                    <a:pt x="3748881" y="1109488"/>
                  </a:moveTo>
                  <a:cubicBezTo>
                    <a:pt x="3748645" y="1109913"/>
                    <a:pt x="3748504" y="1110385"/>
                    <a:pt x="3748220" y="1110810"/>
                  </a:cubicBezTo>
                  <a:cubicBezTo>
                    <a:pt x="3735187" y="1115910"/>
                    <a:pt x="3722249" y="1116995"/>
                    <a:pt x="3709405" y="1110196"/>
                  </a:cubicBezTo>
                  <a:cubicBezTo>
                    <a:pt x="3722296" y="1110149"/>
                    <a:pt x="3735235" y="1110149"/>
                    <a:pt x="3748126" y="1110102"/>
                  </a:cubicBezTo>
                  <a:cubicBezTo>
                    <a:pt x="3748362" y="1109866"/>
                    <a:pt x="3748645" y="1109676"/>
                    <a:pt x="3748881" y="1109488"/>
                  </a:cubicBezTo>
                  <a:close/>
                  <a:moveTo>
                    <a:pt x="3334674" y="1102733"/>
                  </a:moveTo>
                  <a:lnTo>
                    <a:pt x="3324700" y="1105852"/>
                  </a:lnTo>
                  <a:cubicBezTo>
                    <a:pt x="3321371" y="1105734"/>
                    <a:pt x="3317959" y="1105557"/>
                    <a:pt x="3314665" y="1106047"/>
                  </a:cubicBezTo>
                  <a:lnTo>
                    <a:pt x="3311877" y="1107302"/>
                  </a:lnTo>
                  <a:lnTo>
                    <a:pt x="3314701" y="1106054"/>
                  </a:lnTo>
                  <a:cubicBezTo>
                    <a:pt x="3317995" y="1105581"/>
                    <a:pt x="3321418" y="1105759"/>
                    <a:pt x="3324748" y="1105853"/>
                  </a:cubicBezTo>
                  <a:close/>
                  <a:moveTo>
                    <a:pt x="4686349" y="1012026"/>
                  </a:moveTo>
                  <a:cubicBezTo>
                    <a:pt x="4681958" y="1011931"/>
                    <a:pt x="4679597" y="1014812"/>
                    <a:pt x="4679691" y="1018589"/>
                  </a:cubicBezTo>
                  <a:cubicBezTo>
                    <a:pt x="4679833" y="1022178"/>
                    <a:pt x="4682288" y="1025011"/>
                    <a:pt x="4686444" y="1025814"/>
                  </a:cubicBezTo>
                  <a:cubicBezTo>
                    <a:pt x="4690363" y="1025389"/>
                    <a:pt x="4693102" y="1022840"/>
                    <a:pt x="4693574" y="1019250"/>
                  </a:cubicBezTo>
                  <a:cubicBezTo>
                    <a:pt x="4694188" y="1014481"/>
                    <a:pt x="4691071" y="1012120"/>
                    <a:pt x="4686349" y="1012026"/>
                  </a:cubicBezTo>
                  <a:close/>
                  <a:moveTo>
                    <a:pt x="4686626" y="973612"/>
                  </a:moveTo>
                  <a:cubicBezTo>
                    <a:pt x="4698921" y="973624"/>
                    <a:pt x="4711234" y="978310"/>
                    <a:pt x="4719922" y="987660"/>
                  </a:cubicBezTo>
                  <a:cubicBezTo>
                    <a:pt x="4737867" y="1007020"/>
                    <a:pt x="4736120" y="1036533"/>
                    <a:pt x="4714823" y="1053391"/>
                  </a:cubicBezTo>
                  <a:cubicBezTo>
                    <a:pt x="4707740" y="1059010"/>
                    <a:pt x="4706371" y="1064677"/>
                    <a:pt x="4706417" y="1072751"/>
                  </a:cubicBezTo>
                  <a:cubicBezTo>
                    <a:pt x="4707174" y="1164454"/>
                    <a:pt x="4707740" y="1256109"/>
                    <a:pt x="4708071" y="1347811"/>
                  </a:cubicBezTo>
                  <a:cubicBezTo>
                    <a:pt x="4708071" y="1354705"/>
                    <a:pt x="4710101" y="1359002"/>
                    <a:pt x="4715437" y="1363630"/>
                  </a:cubicBezTo>
                  <a:cubicBezTo>
                    <a:pt x="4729508" y="1375860"/>
                    <a:pt x="4733664" y="1395929"/>
                    <a:pt x="4727053" y="1413070"/>
                  </a:cubicBezTo>
                  <a:cubicBezTo>
                    <a:pt x="4720253" y="1430777"/>
                    <a:pt x="4704482" y="1441497"/>
                    <a:pt x="4685168" y="1441591"/>
                  </a:cubicBezTo>
                  <a:cubicBezTo>
                    <a:pt x="4664534" y="1441685"/>
                    <a:pt x="4647251" y="1429267"/>
                    <a:pt x="4641349" y="1410048"/>
                  </a:cubicBezTo>
                  <a:cubicBezTo>
                    <a:pt x="4635540" y="1391065"/>
                    <a:pt x="4642623" y="1369769"/>
                    <a:pt x="4660000" y="1359238"/>
                  </a:cubicBezTo>
                  <a:cubicBezTo>
                    <a:pt x="4667508" y="1354705"/>
                    <a:pt x="4668736" y="1349936"/>
                    <a:pt x="4668689" y="1342003"/>
                  </a:cubicBezTo>
                  <a:cubicBezTo>
                    <a:pt x="4667980" y="1252567"/>
                    <a:pt x="4667650" y="1163132"/>
                    <a:pt x="4667556" y="1073696"/>
                  </a:cubicBezTo>
                  <a:cubicBezTo>
                    <a:pt x="4667508" y="1065149"/>
                    <a:pt x="4666186" y="1059294"/>
                    <a:pt x="4658536" y="1053391"/>
                  </a:cubicBezTo>
                  <a:cubicBezTo>
                    <a:pt x="4637193" y="1036958"/>
                    <a:pt x="4635540" y="1007020"/>
                    <a:pt x="4653436" y="987613"/>
                  </a:cubicBezTo>
                  <a:cubicBezTo>
                    <a:pt x="4662054" y="978263"/>
                    <a:pt x="4674331" y="973600"/>
                    <a:pt x="4686626" y="973612"/>
                  </a:cubicBezTo>
                  <a:close/>
                  <a:moveTo>
                    <a:pt x="3632057" y="946908"/>
                  </a:moveTo>
                  <a:cubicBezTo>
                    <a:pt x="3627808" y="947003"/>
                    <a:pt x="3625210" y="948986"/>
                    <a:pt x="3625210" y="953425"/>
                  </a:cubicBezTo>
                  <a:cubicBezTo>
                    <a:pt x="3625210" y="957627"/>
                    <a:pt x="3627713" y="960413"/>
                    <a:pt x="3631727" y="960508"/>
                  </a:cubicBezTo>
                  <a:cubicBezTo>
                    <a:pt x="3635788" y="960602"/>
                    <a:pt x="3638433" y="957674"/>
                    <a:pt x="3638763" y="953755"/>
                  </a:cubicBezTo>
                  <a:cubicBezTo>
                    <a:pt x="3639140" y="949364"/>
                    <a:pt x="3635930" y="947569"/>
                    <a:pt x="3632057" y="946908"/>
                  </a:cubicBezTo>
                  <a:close/>
                  <a:moveTo>
                    <a:pt x="4568912" y="939211"/>
                  </a:moveTo>
                  <a:cubicBezTo>
                    <a:pt x="4564709" y="938880"/>
                    <a:pt x="4562017" y="940911"/>
                    <a:pt x="4561734" y="945255"/>
                  </a:cubicBezTo>
                  <a:cubicBezTo>
                    <a:pt x="4561451" y="949552"/>
                    <a:pt x="4563812" y="951819"/>
                    <a:pt x="4567636" y="952668"/>
                  </a:cubicBezTo>
                  <a:cubicBezTo>
                    <a:pt x="4572029" y="952574"/>
                    <a:pt x="4574626" y="950449"/>
                    <a:pt x="4575051" y="946342"/>
                  </a:cubicBezTo>
                  <a:cubicBezTo>
                    <a:pt x="4575523" y="942044"/>
                    <a:pt x="4573115" y="939541"/>
                    <a:pt x="4568912" y="939211"/>
                  </a:cubicBezTo>
                  <a:close/>
                  <a:moveTo>
                    <a:pt x="4796137" y="939022"/>
                  </a:moveTo>
                  <a:cubicBezTo>
                    <a:pt x="4791793" y="938832"/>
                    <a:pt x="4789196" y="940911"/>
                    <a:pt x="4789148" y="945254"/>
                  </a:cubicBezTo>
                  <a:cubicBezTo>
                    <a:pt x="4789148" y="949221"/>
                    <a:pt x="4791084" y="952385"/>
                    <a:pt x="4795429" y="952479"/>
                  </a:cubicBezTo>
                  <a:cubicBezTo>
                    <a:pt x="4799537" y="952574"/>
                    <a:pt x="4801804" y="949788"/>
                    <a:pt x="4803031" y="945396"/>
                  </a:cubicBezTo>
                  <a:cubicBezTo>
                    <a:pt x="4801945" y="942327"/>
                    <a:pt x="4800576" y="939211"/>
                    <a:pt x="4796137" y="939022"/>
                  </a:cubicBezTo>
                  <a:close/>
                  <a:moveTo>
                    <a:pt x="4568015" y="900774"/>
                  </a:moveTo>
                  <a:cubicBezTo>
                    <a:pt x="4588462" y="900679"/>
                    <a:pt x="4604374" y="912059"/>
                    <a:pt x="4611033" y="931419"/>
                  </a:cubicBezTo>
                  <a:cubicBezTo>
                    <a:pt x="4617172" y="949222"/>
                    <a:pt x="4611788" y="969857"/>
                    <a:pt x="4596206" y="981001"/>
                  </a:cubicBezTo>
                  <a:cubicBezTo>
                    <a:pt x="4589547" y="985770"/>
                    <a:pt x="4588414" y="990682"/>
                    <a:pt x="4588462" y="997811"/>
                  </a:cubicBezTo>
                  <a:cubicBezTo>
                    <a:pt x="4588886" y="1089939"/>
                    <a:pt x="4589169" y="1182113"/>
                    <a:pt x="4589217" y="1274287"/>
                  </a:cubicBezTo>
                  <a:cubicBezTo>
                    <a:pt x="4589264" y="1281985"/>
                    <a:pt x="4590964" y="1287368"/>
                    <a:pt x="4596961" y="1292987"/>
                  </a:cubicBezTo>
                  <a:cubicBezTo>
                    <a:pt x="4616888" y="1311686"/>
                    <a:pt x="4615801" y="1342097"/>
                    <a:pt x="4595449" y="1359899"/>
                  </a:cubicBezTo>
                  <a:cubicBezTo>
                    <a:pt x="4576467" y="1376520"/>
                    <a:pt x="4545538" y="1373545"/>
                    <a:pt x="4530380" y="1353618"/>
                  </a:cubicBezTo>
                  <a:cubicBezTo>
                    <a:pt x="4513948" y="1332038"/>
                    <a:pt x="4518670" y="1301818"/>
                    <a:pt x="4541807" y="1287556"/>
                  </a:cubicBezTo>
                  <a:cubicBezTo>
                    <a:pt x="4549174" y="1283024"/>
                    <a:pt x="4550732" y="1278396"/>
                    <a:pt x="4550543" y="1270463"/>
                  </a:cubicBezTo>
                  <a:cubicBezTo>
                    <a:pt x="4549599" y="1180130"/>
                    <a:pt x="4548890" y="1089750"/>
                    <a:pt x="4548418" y="999417"/>
                  </a:cubicBezTo>
                  <a:cubicBezTo>
                    <a:pt x="4548371" y="991295"/>
                    <a:pt x="4546954" y="985770"/>
                    <a:pt x="4539635" y="980387"/>
                  </a:cubicBezTo>
                  <a:cubicBezTo>
                    <a:pt x="4524147" y="969007"/>
                    <a:pt x="4519283" y="948513"/>
                    <a:pt x="4525799" y="930570"/>
                  </a:cubicBezTo>
                  <a:cubicBezTo>
                    <a:pt x="4532600" y="911823"/>
                    <a:pt x="4548182" y="900821"/>
                    <a:pt x="4568015" y="900774"/>
                  </a:cubicBezTo>
                  <a:close/>
                  <a:moveTo>
                    <a:pt x="4796043" y="900726"/>
                  </a:moveTo>
                  <a:cubicBezTo>
                    <a:pt x="4799207" y="900726"/>
                    <a:pt x="4802370" y="900820"/>
                    <a:pt x="4805534" y="900868"/>
                  </a:cubicBezTo>
                  <a:cubicBezTo>
                    <a:pt x="4818473" y="904645"/>
                    <a:pt x="4828436" y="912389"/>
                    <a:pt x="4835991" y="923439"/>
                  </a:cubicBezTo>
                  <a:cubicBezTo>
                    <a:pt x="4845530" y="946530"/>
                    <a:pt x="4842130" y="966693"/>
                    <a:pt x="4821731" y="982417"/>
                  </a:cubicBezTo>
                  <a:cubicBezTo>
                    <a:pt x="4817292" y="985817"/>
                    <a:pt x="4817528" y="989784"/>
                    <a:pt x="4817576" y="994317"/>
                  </a:cubicBezTo>
                  <a:cubicBezTo>
                    <a:pt x="4818237" y="1088710"/>
                    <a:pt x="4818992" y="1183151"/>
                    <a:pt x="4819276" y="1277545"/>
                  </a:cubicBezTo>
                  <a:cubicBezTo>
                    <a:pt x="4819322" y="1284912"/>
                    <a:pt x="4822770" y="1288595"/>
                    <a:pt x="4827303" y="1293270"/>
                  </a:cubicBezTo>
                  <a:cubicBezTo>
                    <a:pt x="4840713" y="1307011"/>
                    <a:pt x="4845057" y="1323538"/>
                    <a:pt x="4837928" y="1341718"/>
                  </a:cubicBezTo>
                  <a:cubicBezTo>
                    <a:pt x="4831081" y="1359142"/>
                    <a:pt x="4817811" y="1369200"/>
                    <a:pt x="4798970" y="1370570"/>
                  </a:cubicBezTo>
                  <a:cubicBezTo>
                    <a:pt x="4779515" y="1371939"/>
                    <a:pt x="4764829" y="1363297"/>
                    <a:pt x="4755575" y="1346393"/>
                  </a:cubicBezTo>
                  <a:cubicBezTo>
                    <a:pt x="4744336" y="1325899"/>
                    <a:pt x="4751183" y="1300117"/>
                    <a:pt x="4771866" y="1287225"/>
                  </a:cubicBezTo>
                  <a:cubicBezTo>
                    <a:pt x="4778334" y="1283164"/>
                    <a:pt x="4779799" y="1279339"/>
                    <a:pt x="4779704" y="1272351"/>
                  </a:cubicBezTo>
                  <a:cubicBezTo>
                    <a:pt x="4779137" y="1181547"/>
                    <a:pt x="4778807" y="1090741"/>
                    <a:pt x="4778713" y="999936"/>
                  </a:cubicBezTo>
                  <a:cubicBezTo>
                    <a:pt x="4778713" y="992145"/>
                    <a:pt x="4777296" y="987234"/>
                    <a:pt x="4769883" y="982465"/>
                  </a:cubicBezTo>
                  <a:cubicBezTo>
                    <a:pt x="4752788" y="971415"/>
                    <a:pt x="4746461" y="949930"/>
                    <a:pt x="4752694" y="931136"/>
                  </a:cubicBezTo>
                  <a:cubicBezTo>
                    <a:pt x="4758880" y="912531"/>
                    <a:pt x="4775313" y="900962"/>
                    <a:pt x="4796043" y="900726"/>
                  </a:cubicBezTo>
                  <a:close/>
                  <a:moveTo>
                    <a:pt x="3973595" y="886060"/>
                  </a:moveTo>
                  <a:lnTo>
                    <a:pt x="3947591" y="903713"/>
                  </a:lnTo>
                  <a:cubicBezTo>
                    <a:pt x="3926348" y="924974"/>
                    <a:pt x="3913114" y="954203"/>
                    <a:pt x="3913067" y="986243"/>
                  </a:cubicBezTo>
                  <a:cubicBezTo>
                    <a:pt x="3912973" y="1051737"/>
                    <a:pt x="3965151" y="1104672"/>
                    <a:pt x="4029891" y="1104766"/>
                  </a:cubicBezTo>
                  <a:lnTo>
                    <a:pt x="4029916" y="1104761"/>
                  </a:lnTo>
                  <a:lnTo>
                    <a:pt x="3984358" y="1095417"/>
                  </a:lnTo>
                  <a:cubicBezTo>
                    <a:pt x="3942376" y="1077420"/>
                    <a:pt x="3913043" y="1035364"/>
                    <a:pt x="3913114" y="986243"/>
                  </a:cubicBezTo>
                  <a:cubicBezTo>
                    <a:pt x="3913161" y="954204"/>
                    <a:pt x="3926383" y="924963"/>
                    <a:pt x="3947620" y="903696"/>
                  </a:cubicBezTo>
                  <a:close/>
                  <a:moveTo>
                    <a:pt x="1319669" y="876975"/>
                  </a:moveTo>
                  <a:cubicBezTo>
                    <a:pt x="1468886" y="879241"/>
                    <a:pt x="1618056" y="881035"/>
                    <a:pt x="1767273" y="882971"/>
                  </a:cubicBezTo>
                  <a:cubicBezTo>
                    <a:pt x="1914648" y="884907"/>
                    <a:pt x="2062070" y="886796"/>
                    <a:pt x="2209445" y="888685"/>
                  </a:cubicBezTo>
                  <a:cubicBezTo>
                    <a:pt x="2324758" y="890148"/>
                    <a:pt x="2440024" y="891660"/>
                    <a:pt x="2555336" y="892793"/>
                  </a:cubicBezTo>
                  <a:cubicBezTo>
                    <a:pt x="2563977" y="892888"/>
                    <a:pt x="2569077" y="895343"/>
                    <a:pt x="2574035" y="902568"/>
                  </a:cubicBezTo>
                  <a:cubicBezTo>
                    <a:pt x="2597079" y="935952"/>
                    <a:pt x="2620736" y="968960"/>
                    <a:pt x="2644489" y="1001920"/>
                  </a:cubicBezTo>
                  <a:cubicBezTo>
                    <a:pt x="2649211" y="1008436"/>
                    <a:pt x="2651240" y="1014952"/>
                    <a:pt x="2651194" y="1023074"/>
                  </a:cubicBezTo>
                  <a:cubicBezTo>
                    <a:pt x="2650910" y="1097683"/>
                    <a:pt x="2651194" y="1172291"/>
                    <a:pt x="2650815" y="1246900"/>
                  </a:cubicBezTo>
                  <a:cubicBezTo>
                    <a:pt x="2650768" y="1257052"/>
                    <a:pt x="2653130" y="1265033"/>
                    <a:pt x="2659977" y="1272588"/>
                  </a:cubicBezTo>
                  <a:cubicBezTo>
                    <a:pt x="2667863" y="1281277"/>
                    <a:pt x="2674567" y="1291004"/>
                    <a:pt x="2681792" y="1300259"/>
                  </a:cubicBezTo>
                  <a:cubicBezTo>
                    <a:pt x="2684248" y="1303423"/>
                    <a:pt x="2686278" y="1306539"/>
                    <a:pt x="2691094" y="1307248"/>
                  </a:cubicBezTo>
                  <a:cubicBezTo>
                    <a:pt x="2705639" y="1309325"/>
                    <a:pt x="2707763" y="1307295"/>
                    <a:pt x="2708330" y="1292373"/>
                  </a:cubicBezTo>
                  <a:cubicBezTo>
                    <a:pt x="2709510" y="1262766"/>
                    <a:pt x="2704317" y="1232734"/>
                    <a:pt x="2713619" y="1203551"/>
                  </a:cubicBezTo>
                  <a:cubicBezTo>
                    <a:pt x="2720135" y="1183058"/>
                    <a:pt x="2729673" y="1164547"/>
                    <a:pt x="2746296" y="1150287"/>
                  </a:cubicBezTo>
                  <a:cubicBezTo>
                    <a:pt x="2747570" y="1152128"/>
                    <a:pt x="2748609" y="1154206"/>
                    <a:pt x="2750121" y="1155812"/>
                  </a:cubicBezTo>
                  <a:cubicBezTo>
                    <a:pt x="2789078" y="1196658"/>
                    <a:pt x="2827799" y="1237740"/>
                    <a:pt x="2867227" y="1278113"/>
                  </a:cubicBezTo>
                  <a:cubicBezTo>
                    <a:pt x="2912370" y="1324342"/>
                    <a:pt x="2956851" y="1371137"/>
                    <a:pt x="3001617" y="1417696"/>
                  </a:cubicBezTo>
                  <a:cubicBezTo>
                    <a:pt x="3048554" y="1466570"/>
                    <a:pt x="3095632" y="1515254"/>
                    <a:pt x="3142570" y="1564127"/>
                  </a:cubicBezTo>
                  <a:cubicBezTo>
                    <a:pt x="3187901" y="1611348"/>
                    <a:pt x="3233375" y="1658474"/>
                    <a:pt x="3278754" y="1705694"/>
                  </a:cubicBezTo>
                  <a:cubicBezTo>
                    <a:pt x="3325361" y="1754237"/>
                    <a:pt x="3372156" y="1802591"/>
                    <a:pt x="3418763" y="1851134"/>
                  </a:cubicBezTo>
                  <a:cubicBezTo>
                    <a:pt x="3463480" y="1897694"/>
                    <a:pt x="3508340" y="1944158"/>
                    <a:pt x="3553057" y="1990765"/>
                  </a:cubicBezTo>
                  <a:cubicBezTo>
                    <a:pt x="3599334" y="2038977"/>
                    <a:pt x="3645846" y="2087001"/>
                    <a:pt x="3692123" y="2135260"/>
                  </a:cubicBezTo>
                  <a:cubicBezTo>
                    <a:pt x="3738021" y="2183141"/>
                    <a:pt x="3784486" y="2230599"/>
                    <a:pt x="3830148" y="2278810"/>
                  </a:cubicBezTo>
                  <a:cubicBezTo>
                    <a:pt x="3868963" y="2319845"/>
                    <a:pt x="3909384" y="2359322"/>
                    <a:pt x="3948105" y="2400450"/>
                  </a:cubicBezTo>
                  <a:cubicBezTo>
                    <a:pt x="3972234" y="2426138"/>
                    <a:pt x="3996883" y="2451260"/>
                    <a:pt x="4021626" y="2476381"/>
                  </a:cubicBezTo>
                  <a:cubicBezTo>
                    <a:pt x="4025168" y="2479970"/>
                    <a:pt x="4028190" y="2483795"/>
                    <a:pt x="4029843" y="2488564"/>
                  </a:cubicBezTo>
                  <a:cubicBezTo>
                    <a:pt x="4002928" y="2516565"/>
                    <a:pt x="3969590" y="2528324"/>
                    <a:pt x="3931342" y="2528135"/>
                  </a:cubicBezTo>
                  <a:cubicBezTo>
                    <a:pt x="3904850" y="2528040"/>
                    <a:pt x="3878360" y="2528135"/>
                    <a:pt x="3850642" y="2528135"/>
                  </a:cubicBezTo>
                  <a:cubicBezTo>
                    <a:pt x="3852908" y="2532810"/>
                    <a:pt x="3854088" y="2536162"/>
                    <a:pt x="3855978" y="2539090"/>
                  </a:cubicBezTo>
                  <a:cubicBezTo>
                    <a:pt x="3876660" y="2571248"/>
                    <a:pt x="3881854" y="2606190"/>
                    <a:pt x="3880816" y="2644250"/>
                  </a:cubicBezTo>
                  <a:cubicBezTo>
                    <a:pt x="3878737" y="2721786"/>
                    <a:pt x="3880249" y="2799463"/>
                    <a:pt x="3880107" y="2877094"/>
                  </a:cubicBezTo>
                  <a:cubicBezTo>
                    <a:pt x="3880107" y="2884130"/>
                    <a:pt x="3881146" y="2888899"/>
                    <a:pt x="3887899" y="2893716"/>
                  </a:cubicBezTo>
                  <a:cubicBezTo>
                    <a:pt x="3907872" y="2907976"/>
                    <a:pt x="3909762" y="2928282"/>
                    <a:pt x="3903292" y="2950334"/>
                  </a:cubicBezTo>
                  <a:cubicBezTo>
                    <a:pt x="3889599" y="2971629"/>
                    <a:pt x="3869813" y="2977863"/>
                    <a:pt x="3845778" y="2973849"/>
                  </a:cubicBezTo>
                  <a:cubicBezTo>
                    <a:pt x="3819618" y="2957086"/>
                    <a:pt x="3811590" y="2940748"/>
                    <a:pt x="3818012" y="2917374"/>
                  </a:cubicBezTo>
                  <a:cubicBezTo>
                    <a:pt x="3820515" y="2908355"/>
                    <a:pt x="3824953" y="2899949"/>
                    <a:pt x="3832887" y="2895463"/>
                  </a:cubicBezTo>
                  <a:cubicBezTo>
                    <a:pt x="3842519" y="2890032"/>
                    <a:pt x="3842992" y="2882430"/>
                    <a:pt x="3842944" y="2873080"/>
                  </a:cubicBezTo>
                  <a:cubicBezTo>
                    <a:pt x="3842708" y="2786715"/>
                    <a:pt x="3842567" y="2700348"/>
                    <a:pt x="3843040" y="2613982"/>
                  </a:cubicBezTo>
                  <a:cubicBezTo>
                    <a:pt x="3843133" y="2600902"/>
                    <a:pt x="3840678" y="2589333"/>
                    <a:pt x="3834397" y="2577953"/>
                  </a:cubicBezTo>
                  <a:cubicBezTo>
                    <a:pt x="3826748" y="2564211"/>
                    <a:pt x="3820089" y="2549951"/>
                    <a:pt x="3813101" y="2535832"/>
                  </a:cubicBezTo>
                  <a:cubicBezTo>
                    <a:pt x="3811260" y="2532195"/>
                    <a:pt x="3809938" y="2528182"/>
                    <a:pt x="3804838" y="2528182"/>
                  </a:cubicBezTo>
                  <a:cubicBezTo>
                    <a:pt x="3781510" y="2528182"/>
                    <a:pt x="3758137" y="2528182"/>
                    <a:pt x="3732685" y="2528182"/>
                  </a:cubicBezTo>
                  <a:cubicBezTo>
                    <a:pt x="3743923" y="2550989"/>
                    <a:pt x="3753934" y="2571955"/>
                    <a:pt x="3764653" y="2592591"/>
                  </a:cubicBezTo>
                  <a:cubicBezTo>
                    <a:pt x="3768101" y="2599296"/>
                    <a:pt x="3769517" y="2605766"/>
                    <a:pt x="3769517" y="2613179"/>
                  </a:cubicBezTo>
                  <a:cubicBezTo>
                    <a:pt x="3769375" y="2700914"/>
                    <a:pt x="3769517" y="2788603"/>
                    <a:pt x="3769233" y="2876339"/>
                  </a:cubicBezTo>
                  <a:cubicBezTo>
                    <a:pt x="3769233" y="2884225"/>
                    <a:pt x="3771075" y="2888994"/>
                    <a:pt x="3777922" y="2893810"/>
                  </a:cubicBezTo>
                  <a:cubicBezTo>
                    <a:pt x="3799691" y="2909110"/>
                    <a:pt x="3802807" y="2939661"/>
                    <a:pt x="3785571" y="2959305"/>
                  </a:cubicBezTo>
                  <a:cubicBezTo>
                    <a:pt x="3767817" y="2979563"/>
                    <a:pt x="3736509" y="2980412"/>
                    <a:pt x="3718330" y="2961194"/>
                  </a:cubicBezTo>
                  <a:cubicBezTo>
                    <a:pt x="3700149" y="2941975"/>
                    <a:pt x="3702086" y="2909724"/>
                    <a:pt x="3723760" y="2894377"/>
                  </a:cubicBezTo>
                  <a:cubicBezTo>
                    <a:pt x="3731741" y="2888710"/>
                    <a:pt x="3733345" y="2882997"/>
                    <a:pt x="3733345" y="2874356"/>
                  </a:cubicBezTo>
                  <a:cubicBezTo>
                    <a:pt x="3733109" y="2790728"/>
                    <a:pt x="3733157" y="2707053"/>
                    <a:pt x="3733345" y="2623426"/>
                  </a:cubicBezTo>
                  <a:cubicBezTo>
                    <a:pt x="3733345" y="2615492"/>
                    <a:pt x="3731741" y="2608457"/>
                    <a:pt x="3728151" y="2601468"/>
                  </a:cubicBezTo>
                  <a:cubicBezTo>
                    <a:pt x="3717101" y="2579841"/>
                    <a:pt x="3706289" y="2558072"/>
                    <a:pt x="3695569" y="2536304"/>
                  </a:cubicBezTo>
                  <a:cubicBezTo>
                    <a:pt x="3693020" y="2531157"/>
                    <a:pt x="3690281" y="2527757"/>
                    <a:pt x="3683528" y="2527946"/>
                  </a:cubicBezTo>
                  <a:cubicBezTo>
                    <a:pt x="3666387" y="2528466"/>
                    <a:pt x="3649246" y="2528135"/>
                    <a:pt x="3629886" y="2528135"/>
                  </a:cubicBezTo>
                  <a:cubicBezTo>
                    <a:pt x="3638007" y="2544615"/>
                    <a:pt x="3645185" y="2559914"/>
                    <a:pt x="3653071" y="2574789"/>
                  </a:cubicBezTo>
                  <a:cubicBezTo>
                    <a:pt x="3657227" y="2582627"/>
                    <a:pt x="3658926" y="2590465"/>
                    <a:pt x="3658926" y="2599343"/>
                  </a:cubicBezTo>
                  <a:cubicBezTo>
                    <a:pt x="3658737" y="2691565"/>
                    <a:pt x="3658879" y="2783834"/>
                    <a:pt x="3658643" y="2876056"/>
                  </a:cubicBezTo>
                  <a:cubicBezTo>
                    <a:pt x="3658643" y="2883942"/>
                    <a:pt x="3660343" y="2888899"/>
                    <a:pt x="3667426" y="2893716"/>
                  </a:cubicBezTo>
                  <a:cubicBezTo>
                    <a:pt x="3683764" y="2904766"/>
                    <a:pt x="3689903" y="2925873"/>
                    <a:pt x="3683764" y="2944194"/>
                  </a:cubicBezTo>
                  <a:cubicBezTo>
                    <a:pt x="3677390" y="2963224"/>
                    <a:pt x="3660957" y="2974889"/>
                    <a:pt x="3640605" y="2974889"/>
                  </a:cubicBezTo>
                  <a:cubicBezTo>
                    <a:pt x="3620252" y="2974841"/>
                    <a:pt x="3604292" y="2963272"/>
                    <a:pt x="3597822" y="2943864"/>
                  </a:cubicBezTo>
                  <a:cubicBezTo>
                    <a:pt x="3591590" y="2925118"/>
                    <a:pt x="3597539" y="2904718"/>
                    <a:pt x="3614208" y="2893669"/>
                  </a:cubicBezTo>
                  <a:cubicBezTo>
                    <a:pt x="3621433" y="2888899"/>
                    <a:pt x="3622708" y="2883752"/>
                    <a:pt x="3622708" y="2876056"/>
                  </a:cubicBezTo>
                  <a:cubicBezTo>
                    <a:pt x="3622472" y="2788792"/>
                    <a:pt x="3622377" y="2701529"/>
                    <a:pt x="3622755" y="2614265"/>
                  </a:cubicBezTo>
                  <a:cubicBezTo>
                    <a:pt x="3622803" y="2601657"/>
                    <a:pt x="3620583" y="2590513"/>
                    <a:pt x="3614491" y="2579511"/>
                  </a:cubicBezTo>
                  <a:cubicBezTo>
                    <a:pt x="3605378" y="2563030"/>
                    <a:pt x="3601128" y="2540271"/>
                    <a:pt x="3587434" y="2530921"/>
                  </a:cubicBezTo>
                  <a:cubicBezTo>
                    <a:pt x="3572938" y="2521052"/>
                    <a:pt x="3549753" y="2528843"/>
                    <a:pt x="3530392" y="2528135"/>
                  </a:cubicBezTo>
                  <a:cubicBezTo>
                    <a:pt x="3526379" y="2527993"/>
                    <a:pt x="3522317" y="2528135"/>
                    <a:pt x="3517076" y="2528135"/>
                  </a:cubicBezTo>
                  <a:cubicBezTo>
                    <a:pt x="3519200" y="2532810"/>
                    <a:pt x="3520334" y="2536634"/>
                    <a:pt x="3522459" y="2539845"/>
                  </a:cubicBezTo>
                  <a:cubicBezTo>
                    <a:pt x="3543094" y="2571200"/>
                    <a:pt x="3547816" y="2605387"/>
                    <a:pt x="3546872" y="2642597"/>
                  </a:cubicBezTo>
                  <a:cubicBezTo>
                    <a:pt x="3544936" y="2720747"/>
                    <a:pt x="3546353" y="2798992"/>
                    <a:pt x="3546164" y="2877236"/>
                  </a:cubicBezTo>
                  <a:cubicBezTo>
                    <a:pt x="3546116" y="2884461"/>
                    <a:pt x="3547674" y="2888994"/>
                    <a:pt x="3554191" y="2893763"/>
                  </a:cubicBezTo>
                  <a:cubicBezTo>
                    <a:pt x="3576857" y="2910291"/>
                    <a:pt x="3579170" y="2941739"/>
                    <a:pt x="3560377" y="2961478"/>
                  </a:cubicBezTo>
                  <a:cubicBezTo>
                    <a:pt x="3542906" y="2979893"/>
                    <a:pt x="3510654" y="2979374"/>
                    <a:pt x="3493796" y="2960439"/>
                  </a:cubicBezTo>
                  <a:cubicBezTo>
                    <a:pt x="3475899" y="2940370"/>
                    <a:pt x="3478639" y="2910007"/>
                    <a:pt x="3501021" y="2893810"/>
                  </a:cubicBezTo>
                  <a:cubicBezTo>
                    <a:pt x="3507584" y="2889041"/>
                    <a:pt x="3508954" y="2884508"/>
                    <a:pt x="3508954" y="2877330"/>
                  </a:cubicBezTo>
                  <a:cubicBezTo>
                    <a:pt x="3508765" y="2786903"/>
                    <a:pt x="3508765" y="2696475"/>
                    <a:pt x="3508907" y="2606048"/>
                  </a:cubicBezTo>
                  <a:cubicBezTo>
                    <a:pt x="3508907" y="2598635"/>
                    <a:pt x="3507537" y="2592071"/>
                    <a:pt x="3503995" y="2585414"/>
                  </a:cubicBezTo>
                  <a:cubicBezTo>
                    <a:pt x="3495354" y="2569169"/>
                    <a:pt x="3487327" y="2552595"/>
                    <a:pt x="3479205" y="2536020"/>
                  </a:cubicBezTo>
                  <a:cubicBezTo>
                    <a:pt x="3477127" y="2531818"/>
                    <a:pt x="3475333" y="2528135"/>
                    <a:pt x="3469619" y="2528182"/>
                  </a:cubicBezTo>
                  <a:cubicBezTo>
                    <a:pt x="3452100" y="2528324"/>
                    <a:pt x="3434629" y="2528229"/>
                    <a:pt x="3415032" y="2528229"/>
                  </a:cubicBezTo>
                  <a:cubicBezTo>
                    <a:pt x="3425468" y="2549384"/>
                    <a:pt x="3434676" y="2568791"/>
                    <a:pt x="3444592" y="2587775"/>
                  </a:cubicBezTo>
                  <a:cubicBezTo>
                    <a:pt x="3448086" y="2594432"/>
                    <a:pt x="3449408" y="2600948"/>
                    <a:pt x="3449408" y="2608363"/>
                  </a:cubicBezTo>
                  <a:cubicBezTo>
                    <a:pt x="3449267" y="2698317"/>
                    <a:pt x="3449362" y="2788319"/>
                    <a:pt x="3449220" y="2878275"/>
                  </a:cubicBezTo>
                  <a:cubicBezTo>
                    <a:pt x="3449220" y="2885406"/>
                    <a:pt x="3450447" y="2890458"/>
                    <a:pt x="3456870" y="2895322"/>
                  </a:cubicBezTo>
                  <a:cubicBezTo>
                    <a:pt x="3472972" y="2907598"/>
                    <a:pt x="3477741" y="2929273"/>
                    <a:pt x="3469950" y="2947736"/>
                  </a:cubicBezTo>
                  <a:cubicBezTo>
                    <a:pt x="3462300" y="2965868"/>
                    <a:pt x="3445064" y="2976021"/>
                    <a:pt x="3424240" y="2974747"/>
                  </a:cubicBezTo>
                  <a:cubicBezTo>
                    <a:pt x="3405588" y="2973566"/>
                    <a:pt x="3388683" y="2959636"/>
                    <a:pt x="3384197" y="2941645"/>
                  </a:cubicBezTo>
                  <a:cubicBezTo>
                    <a:pt x="3379333" y="2922143"/>
                    <a:pt x="3387125" y="2901602"/>
                    <a:pt x="3404974" y="2891544"/>
                  </a:cubicBezTo>
                  <a:cubicBezTo>
                    <a:pt x="3412247" y="2887436"/>
                    <a:pt x="3413427" y="2882713"/>
                    <a:pt x="3413427" y="2875441"/>
                  </a:cubicBezTo>
                  <a:cubicBezTo>
                    <a:pt x="3413238" y="2789547"/>
                    <a:pt x="3413286" y="2703606"/>
                    <a:pt x="3413379" y="2617712"/>
                  </a:cubicBezTo>
                  <a:cubicBezTo>
                    <a:pt x="3413379" y="2610818"/>
                    <a:pt x="3412199" y="2604679"/>
                    <a:pt x="3408894" y="2598399"/>
                  </a:cubicBezTo>
                  <a:cubicBezTo>
                    <a:pt x="3398269" y="2578093"/>
                    <a:pt x="3388353" y="2557411"/>
                    <a:pt x="3378153" y="2536871"/>
                  </a:cubicBezTo>
                  <a:cubicBezTo>
                    <a:pt x="3375981" y="2532527"/>
                    <a:pt x="3374517" y="2527898"/>
                    <a:pt x="3367906" y="2527993"/>
                  </a:cubicBezTo>
                  <a:cubicBezTo>
                    <a:pt x="3348546" y="2528276"/>
                    <a:pt x="3329138" y="2528088"/>
                    <a:pt x="3308077" y="2528088"/>
                  </a:cubicBezTo>
                  <a:cubicBezTo>
                    <a:pt x="3318655" y="2549290"/>
                    <a:pt x="3328194" y="2569122"/>
                    <a:pt x="3338347" y="2588672"/>
                  </a:cubicBezTo>
                  <a:cubicBezTo>
                    <a:pt x="3341840" y="2595282"/>
                    <a:pt x="3343210" y="2601893"/>
                    <a:pt x="3343210" y="2609307"/>
                  </a:cubicBezTo>
                  <a:cubicBezTo>
                    <a:pt x="3343069" y="2699262"/>
                    <a:pt x="3343210" y="2789264"/>
                    <a:pt x="3342974" y="2879220"/>
                  </a:cubicBezTo>
                  <a:cubicBezTo>
                    <a:pt x="3342974" y="2886916"/>
                    <a:pt x="3344863" y="2892064"/>
                    <a:pt x="3350813" y="2897588"/>
                  </a:cubicBezTo>
                  <a:cubicBezTo>
                    <a:pt x="3370740" y="2916099"/>
                    <a:pt x="3369323" y="2946650"/>
                    <a:pt x="3348640" y="2964500"/>
                  </a:cubicBezTo>
                  <a:cubicBezTo>
                    <a:pt x="3329563" y="2980979"/>
                    <a:pt x="3298917" y="2977674"/>
                    <a:pt x="3283618" y="2957511"/>
                  </a:cubicBezTo>
                  <a:cubicBezTo>
                    <a:pt x="3267279" y="2936026"/>
                    <a:pt x="3272474" y="2905049"/>
                    <a:pt x="3295895" y="2891732"/>
                  </a:cubicBezTo>
                  <a:cubicBezTo>
                    <a:pt x="3304583" y="2886822"/>
                    <a:pt x="3306095" y="2881297"/>
                    <a:pt x="3306047" y="2872514"/>
                  </a:cubicBezTo>
                  <a:cubicBezTo>
                    <a:pt x="3305812" y="2788886"/>
                    <a:pt x="3305764" y="2705212"/>
                    <a:pt x="3306095" y="2621584"/>
                  </a:cubicBezTo>
                  <a:cubicBezTo>
                    <a:pt x="3306142" y="2610818"/>
                    <a:pt x="3304016" y="2601280"/>
                    <a:pt x="3299106" y="2591882"/>
                  </a:cubicBezTo>
                  <a:cubicBezTo>
                    <a:pt x="3289568" y="2573561"/>
                    <a:pt x="3280502" y="2554956"/>
                    <a:pt x="3271199" y="2536492"/>
                  </a:cubicBezTo>
                  <a:cubicBezTo>
                    <a:pt x="3269216" y="2532527"/>
                    <a:pt x="3267798" y="2528040"/>
                    <a:pt x="3261943" y="2528088"/>
                  </a:cubicBezTo>
                  <a:cubicBezTo>
                    <a:pt x="3244046" y="2528229"/>
                    <a:pt x="3226150" y="2528135"/>
                    <a:pt x="3207120" y="2528135"/>
                  </a:cubicBezTo>
                  <a:cubicBezTo>
                    <a:pt x="3208773" y="2532007"/>
                    <a:pt x="3209481" y="2534604"/>
                    <a:pt x="3210898" y="2536729"/>
                  </a:cubicBezTo>
                  <a:cubicBezTo>
                    <a:pt x="3233139" y="2569594"/>
                    <a:pt x="3237294" y="2605860"/>
                    <a:pt x="3236302" y="2644817"/>
                  </a:cubicBezTo>
                  <a:cubicBezTo>
                    <a:pt x="3234320" y="2721644"/>
                    <a:pt x="3235830" y="2798520"/>
                    <a:pt x="3235547" y="2875395"/>
                  </a:cubicBezTo>
                  <a:cubicBezTo>
                    <a:pt x="3235547" y="2884083"/>
                    <a:pt x="3237294" y="2889986"/>
                    <a:pt x="3244519" y="2896030"/>
                  </a:cubicBezTo>
                  <a:cubicBezTo>
                    <a:pt x="3265437" y="2913501"/>
                    <a:pt x="3265816" y="2944761"/>
                    <a:pt x="3246455" y="2962988"/>
                  </a:cubicBezTo>
                  <a:cubicBezTo>
                    <a:pt x="3227709" y="2980649"/>
                    <a:pt x="3196165" y="2978571"/>
                    <a:pt x="3180063" y="2958644"/>
                  </a:cubicBezTo>
                  <a:cubicBezTo>
                    <a:pt x="3163064" y="2937536"/>
                    <a:pt x="3167267" y="2907552"/>
                    <a:pt x="3190593" y="2892535"/>
                  </a:cubicBezTo>
                  <a:cubicBezTo>
                    <a:pt x="3197913" y="2887813"/>
                    <a:pt x="3199518" y="2883044"/>
                    <a:pt x="3199518" y="2875159"/>
                  </a:cubicBezTo>
                  <a:cubicBezTo>
                    <a:pt x="3199282" y="2788792"/>
                    <a:pt x="3199140" y="2702426"/>
                    <a:pt x="3199612" y="2616059"/>
                  </a:cubicBezTo>
                  <a:cubicBezTo>
                    <a:pt x="3199660" y="2602035"/>
                    <a:pt x="3197487" y="2589427"/>
                    <a:pt x="3190310" y="2577433"/>
                  </a:cubicBezTo>
                  <a:cubicBezTo>
                    <a:pt x="3180866" y="2561662"/>
                    <a:pt x="3178221" y="2538287"/>
                    <a:pt x="3163488" y="2530401"/>
                  </a:cubicBezTo>
                  <a:cubicBezTo>
                    <a:pt x="3149370" y="2522846"/>
                    <a:pt x="3128215" y="2528276"/>
                    <a:pt x="3110177" y="2528088"/>
                  </a:cubicBezTo>
                  <a:cubicBezTo>
                    <a:pt x="3102716" y="2527993"/>
                    <a:pt x="3095208" y="2528088"/>
                    <a:pt x="3085906" y="2528088"/>
                  </a:cubicBezTo>
                  <a:cubicBezTo>
                    <a:pt x="3097333" y="2550942"/>
                    <a:pt x="3107485" y="2571955"/>
                    <a:pt x="3118251" y="2592685"/>
                  </a:cubicBezTo>
                  <a:cubicBezTo>
                    <a:pt x="3121935" y="2599768"/>
                    <a:pt x="3123351" y="2606804"/>
                    <a:pt x="3123351" y="2614690"/>
                  </a:cubicBezTo>
                  <a:cubicBezTo>
                    <a:pt x="3123163" y="2701954"/>
                    <a:pt x="3123351" y="2789217"/>
                    <a:pt x="3123067" y="2876481"/>
                  </a:cubicBezTo>
                  <a:cubicBezTo>
                    <a:pt x="3123067" y="2884366"/>
                    <a:pt x="3125004" y="2889088"/>
                    <a:pt x="3131662" y="2894047"/>
                  </a:cubicBezTo>
                  <a:cubicBezTo>
                    <a:pt x="3153761" y="2910432"/>
                    <a:pt x="3156264" y="2940984"/>
                    <a:pt x="3138036" y="2960769"/>
                  </a:cubicBezTo>
                  <a:cubicBezTo>
                    <a:pt x="3120706" y="2979563"/>
                    <a:pt x="3088786" y="2979705"/>
                    <a:pt x="3071456" y="2961005"/>
                  </a:cubicBezTo>
                  <a:cubicBezTo>
                    <a:pt x="3053276" y="2941362"/>
                    <a:pt x="3055543" y="2910716"/>
                    <a:pt x="3077405" y="2894188"/>
                  </a:cubicBezTo>
                  <a:cubicBezTo>
                    <a:pt x="3084016" y="2889183"/>
                    <a:pt x="3086094" y="2884508"/>
                    <a:pt x="3086048" y="2876575"/>
                  </a:cubicBezTo>
                  <a:cubicBezTo>
                    <a:pt x="3085764" y="2791578"/>
                    <a:pt x="3085810" y="2706581"/>
                    <a:pt x="3085952" y="2621584"/>
                  </a:cubicBezTo>
                  <a:cubicBezTo>
                    <a:pt x="3086000" y="2614171"/>
                    <a:pt x="3084630" y="2607560"/>
                    <a:pt x="3081184" y="2600902"/>
                  </a:cubicBezTo>
                  <a:cubicBezTo>
                    <a:pt x="3070370" y="2580077"/>
                    <a:pt x="3059935" y="2559111"/>
                    <a:pt x="3049876" y="2537956"/>
                  </a:cubicBezTo>
                  <a:cubicBezTo>
                    <a:pt x="3046570" y="2531063"/>
                    <a:pt x="3042887" y="2527568"/>
                    <a:pt x="3034577" y="2527898"/>
                  </a:cubicBezTo>
                  <a:cubicBezTo>
                    <a:pt x="3016160" y="2528607"/>
                    <a:pt x="2997698" y="2528135"/>
                    <a:pt x="2977393" y="2528135"/>
                  </a:cubicBezTo>
                  <a:cubicBezTo>
                    <a:pt x="2987781" y="2549054"/>
                    <a:pt x="2997131" y="2568461"/>
                    <a:pt x="3007047" y="2587538"/>
                  </a:cubicBezTo>
                  <a:cubicBezTo>
                    <a:pt x="3010731" y="2594574"/>
                    <a:pt x="3012335" y="2601515"/>
                    <a:pt x="3012335" y="2609448"/>
                  </a:cubicBezTo>
                  <a:cubicBezTo>
                    <a:pt x="3012147" y="2698506"/>
                    <a:pt x="3012335" y="2787612"/>
                    <a:pt x="3012005" y="2876669"/>
                  </a:cubicBezTo>
                  <a:cubicBezTo>
                    <a:pt x="3011958" y="2884697"/>
                    <a:pt x="3014177" y="2889277"/>
                    <a:pt x="3020741" y="2894141"/>
                  </a:cubicBezTo>
                  <a:cubicBezTo>
                    <a:pt x="3042935" y="2910526"/>
                    <a:pt x="3045343" y="2940794"/>
                    <a:pt x="3026927" y="2960769"/>
                  </a:cubicBezTo>
                  <a:cubicBezTo>
                    <a:pt x="3009880" y="2979279"/>
                    <a:pt x="2978951" y="2979846"/>
                    <a:pt x="2961385" y="2961997"/>
                  </a:cubicBezTo>
                  <a:cubicBezTo>
                    <a:pt x="2942922" y="2943203"/>
                    <a:pt x="2944244" y="2911377"/>
                    <a:pt x="2965635" y="2895086"/>
                  </a:cubicBezTo>
                  <a:cubicBezTo>
                    <a:pt x="2973662" y="2888947"/>
                    <a:pt x="2975410" y="2882855"/>
                    <a:pt x="2975362" y="2873741"/>
                  </a:cubicBezTo>
                  <a:cubicBezTo>
                    <a:pt x="2975079" y="2789170"/>
                    <a:pt x="2975126" y="2704645"/>
                    <a:pt x="2975315" y="2620073"/>
                  </a:cubicBezTo>
                  <a:cubicBezTo>
                    <a:pt x="2975315" y="2610770"/>
                    <a:pt x="2973662" y="2602507"/>
                    <a:pt x="2969270" y="2594197"/>
                  </a:cubicBezTo>
                  <a:cubicBezTo>
                    <a:pt x="2959166" y="2575072"/>
                    <a:pt x="2949674" y="2555617"/>
                    <a:pt x="2940277" y="2536162"/>
                  </a:cubicBezTo>
                  <a:cubicBezTo>
                    <a:pt x="2937633" y="2530685"/>
                    <a:pt x="2934516" y="2527851"/>
                    <a:pt x="2928000" y="2527993"/>
                  </a:cubicBezTo>
                  <a:cubicBezTo>
                    <a:pt x="2908970" y="2528370"/>
                    <a:pt x="2889988" y="2528324"/>
                    <a:pt x="2871004" y="2528040"/>
                  </a:cubicBezTo>
                  <a:cubicBezTo>
                    <a:pt x="2863214" y="2527946"/>
                    <a:pt x="2860711" y="2529788"/>
                    <a:pt x="2865621" y="2537059"/>
                  </a:cubicBezTo>
                  <a:cubicBezTo>
                    <a:pt x="2868597" y="2541498"/>
                    <a:pt x="2870438" y="2546834"/>
                    <a:pt x="2873697" y="2551084"/>
                  </a:cubicBezTo>
                  <a:cubicBezTo>
                    <a:pt x="2896693" y="2581305"/>
                    <a:pt x="2901793" y="2615162"/>
                    <a:pt x="2900754" y="2652655"/>
                  </a:cubicBezTo>
                  <a:cubicBezTo>
                    <a:pt x="2898629" y="2729010"/>
                    <a:pt x="2900187" y="2805461"/>
                    <a:pt x="2899998" y="2881863"/>
                  </a:cubicBezTo>
                  <a:cubicBezTo>
                    <a:pt x="2899998" y="2888994"/>
                    <a:pt x="2901651" y="2894283"/>
                    <a:pt x="2906845" y="2899760"/>
                  </a:cubicBezTo>
                  <a:cubicBezTo>
                    <a:pt x="2924884" y="2918884"/>
                    <a:pt x="2922097" y="2950098"/>
                    <a:pt x="2901745" y="2965727"/>
                  </a:cubicBezTo>
                  <a:cubicBezTo>
                    <a:pt x="2881063" y="2981593"/>
                    <a:pt x="2849992" y="2976683"/>
                    <a:pt x="2836014" y="2955339"/>
                  </a:cubicBezTo>
                  <a:cubicBezTo>
                    <a:pt x="2821235" y="2932768"/>
                    <a:pt x="2828128" y="2902121"/>
                    <a:pt x="2852400" y="2890552"/>
                  </a:cubicBezTo>
                  <a:cubicBezTo>
                    <a:pt x="2861702" y="2886113"/>
                    <a:pt x="2863119" y="2881108"/>
                    <a:pt x="2863072" y="2872372"/>
                  </a:cubicBezTo>
                  <a:cubicBezTo>
                    <a:pt x="2862788" y="2787376"/>
                    <a:pt x="2862836" y="2702378"/>
                    <a:pt x="2863024" y="2617381"/>
                  </a:cubicBezTo>
                  <a:cubicBezTo>
                    <a:pt x="2863024" y="2609873"/>
                    <a:pt x="2861419" y="2603451"/>
                    <a:pt x="2857595" y="2596982"/>
                  </a:cubicBezTo>
                  <a:cubicBezTo>
                    <a:pt x="2845694" y="2576772"/>
                    <a:pt x="2834079" y="2556420"/>
                    <a:pt x="2822839" y="2535879"/>
                  </a:cubicBezTo>
                  <a:cubicBezTo>
                    <a:pt x="2819581" y="2529929"/>
                    <a:pt x="2815756" y="2526105"/>
                    <a:pt x="2808957" y="2524829"/>
                  </a:cubicBezTo>
                  <a:cubicBezTo>
                    <a:pt x="2755221" y="2514866"/>
                    <a:pt x="2705827" y="2461932"/>
                    <a:pt x="2707716" y="2393840"/>
                  </a:cubicBezTo>
                  <a:cubicBezTo>
                    <a:pt x="2709322" y="2335994"/>
                    <a:pt x="2707716" y="2278102"/>
                    <a:pt x="2708330" y="2220210"/>
                  </a:cubicBezTo>
                  <a:cubicBezTo>
                    <a:pt x="2708424" y="2209160"/>
                    <a:pt x="2706017" y="2206044"/>
                    <a:pt x="2694495" y="2205996"/>
                  </a:cubicBezTo>
                  <a:cubicBezTo>
                    <a:pt x="2527239" y="2205147"/>
                    <a:pt x="2359937" y="2203777"/>
                    <a:pt x="2192635" y="2202502"/>
                  </a:cubicBezTo>
                  <a:cubicBezTo>
                    <a:pt x="2103104" y="2201841"/>
                    <a:pt x="2013622" y="2201086"/>
                    <a:pt x="1924092" y="2200377"/>
                  </a:cubicBezTo>
                  <a:lnTo>
                    <a:pt x="1924091" y="2200376"/>
                  </a:lnTo>
                  <a:lnTo>
                    <a:pt x="1826204" y="2199574"/>
                  </a:lnTo>
                  <a:cubicBezTo>
                    <a:pt x="1829179" y="2199480"/>
                    <a:pt x="1832107" y="2199386"/>
                    <a:pt x="1835081" y="2199433"/>
                  </a:cubicBezTo>
                  <a:lnTo>
                    <a:pt x="1924090" y="2200376"/>
                  </a:lnTo>
                  <a:lnTo>
                    <a:pt x="1924089" y="2200376"/>
                  </a:lnTo>
                  <a:lnTo>
                    <a:pt x="1835081" y="2199433"/>
                  </a:lnTo>
                  <a:cubicBezTo>
                    <a:pt x="1832107" y="2199385"/>
                    <a:pt x="1829179" y="2199527"/>
                    <a:pt x="1826204" y="2199574"/>
                  </a:cubicBezTo>
                  <a:cubicBezTo>
                    <a:pt x="1822426" y="2199339"/>
                    <a:pt x="1818648" y="2199055"/>
                    <a:pt x="1814871" y="2198724"/>
                  </a:cubicBezTo>
                  <a:lnTo>
                    <a:pt x="1919229" y="2198489"/>
                  </a:lnTo>
                  <a:lnTo>
                    <a:pt x="1919228" y="2198488"/>
                  </a:lnTo>
                  <a:cubicBezTo>
                    <a:pt x="1884379" y="2198441"/>
                    <a:pt x="1849578" y="2198583"/>
                    <a:pt x="1814729" y="2198677"/>
                  </a:cubicBezTo>
                  <a:lnTo>
                    <a:pt x="1766988" y="2198818"/>
                  </a:lnTo>
                  <a:lnTo>
                    <a:pt x="1766989" y="2198819"/>
                  </a:lnTo>
                  <a:lnTo>
                    <a:pt x="1766983" y="2198818"/>
                  </a:lnTo>
                  <a:lnTo>
                    <a:pt x="1766848" y="2198819"/>
                  </a:lnTo>
                  <a:lnTo>
                    <a:pt x="1766835" y="2198795"/>
                  </a:lnTo>
                  <a:lnTo>
                    <a:pt x="1737901" y="2194333"/>
                  </a:lnTo>
                  <a:cubicBezTo>
                    <a:pt x="1537025" y="2194381"/>
                    <a:pt x="1336102" y="2194381"/>
                    <a:pt x="1135237" y="2194287"/>
                  </a:cubicBezTo>
                  <a:cubicBezTo>
                    <a:pt x="1126878" y="2194287"/>
                    <a:pt x="1117907" y="2196316"/>
                    <a:pt x="1110588" y="2189895"/>
                  </a:cubicBezTo>
                  <a:cubicBezTo>
                    <a:pt x="1324249" y="2189942"/>
                    <a:pt x="1537969" y="2189942"/>
                    <a:pt x="1751642" y="2190130"/>
                  </a:cubicBezTo>
                  <a:lnTo>
                    <a:pt x="1761714" y="2189821"/>
                  </a:lnTo>
                  <a:lnTo>
                    <a:pt x="1761689" y="2189776"/>
                  </a:lnTo>
                  <a:cubicBezTo>
                    <a:pt x="1758596" y="2189151"/>
                    <a:pt x="1754665" y="2190083"/>
                    <a:pt x="1751501" y="2190083"/>
                  </a:cubicBezTo>
                  <a:cubicBezTo>
                    <a:pt x="1537828" y="2189894"/>
                    <a:pt x="1324108" y="2189894"/>
                    <a:pt x="1110450" y="2189847"/>
                  </a:cubicBezTo>
                  <a:cubicBezTo>
                    <a:pt x="1110687" y="2155564"/>
                    <a:pt x="1106767" y="2121046"/>
                    <a:pt x="1112481" y="2087048"/>
                  </a:cubicBezTo>
                  <a:cubicBezTo>
                    <a:pt x="1118053" y="2054088"/>
                    <a:pt x="1142372" y="2031375"/>
                    <a:pt x="1175285" y="2026936"/>
                  </a:cubicBezTo>
                  <a:cubicBezTo>
                    <a:pt x="1186806" y="2025378"/>
                    <a:pt x="1189624" y="2021364"/>
                    <a:pt x="1189294" y="2010126"/>
                  </a:cubicBezTo>
                  <a:cubicBezTo>
                    <a:pt x="1188396" y="1980330"/>
                    <a:pt x="1189011" y="1981085"/>
                    <a:pt x="1219326" y="1979999"/>
                  </a:cubicBezTo>
                  <a:cubicBezTo>
                    <a:pt x="1232453" y="1979527"/>
                    <a:pt x="1237553" y="1982927"/>
                    <a:pt x="1235192" y="1996054"/>
                  </a:cubicBezTo>
                  <a:cubicBezTo>
                    <a:pt x="1234579" y="1999548"/>
                    <a:pt x="1235098" y="2003231"/>
                    <a:pt x="1235098" y="2006868"/>
                  </a:cubicBezTo>
                  <a:cubicBezTo>
                    <a:pt x="1235098" y="2024906"/>
                    <a:pt x="1235098" y="2024906"/>
                    <a:pt x="1252710" y="2024906"/>
                  </a:cubicBezTo>
                  <a:cubicBezTo>
                    <a:pt x="1270136" y="2024906"/>
                    <a:pt x="1270136" y="2024906"/>
                    <a:pt x="1270136" y="2005309"/>
                  </a:cubicBezTo>
                  <a:cubicBezTo>
                    <a:pt x="1270136" y="1980330"/>
                    <a:pt x="1270136" y="1980330"/>
                    <a:pt x="1294265" y="1980330"/>
                  </a:cubicBezTo>
                  <a:cubicBezTo>
                    <a:pt x="1316270" y="1980330"/>
                    <a:pt x="1316270" y="1980330"/>
                    <a:pt x="1316270" y="2002004"/>
                  </a:cubicBezTo>
                  <a:cubicBezTo>
                    <a:pt x="1316270" y="2003373"/>
                    <a:pt x="1316270" y="2004695"/>
                    <a:pt x="1316270" y="2006065"/>
                  </a:cubicBezTo>
                  <a:cubicBezTo>
                    <a:pt x="1316270" y="2025095"/>
                    <a:pt x="1321936" y="2029250"/>
                    <a:pt x="1341250" y="2025000"/>
                  </a:cubicBezTo>
                  <a:cubicBezTo>
                    <a:pt x="1344413" y="2024292"/>
                    <a:pt x="1346160" y="2023300"/>
                    <a:pt x="1346160" y="2019995"/>
                  </a:cubicBezTo>
                  <a:cubicBezTo>
                    <a:pt x="1346113" y="2017728"/>
                    <a:pt x="1346018" y="2015461"/>
                    <a:pt x="1346208" y="2013195"/>
                  </a:cubicBezTo>
                  <a:cubicBezTo>
                    <a:pt x="1347057" y="2002523"/>
                    <a:pt x="1341344" y="1986090"/>
                    <a:pt x="1348427" y="1982455"/>
                  </a:cubicBezTo>
                  <a:cubicBezTo>
                    <a:pt x="1358862" y="1977072"/>
                    <a:pt x="1373831" y="1980660"/>
                    <a:pt x="1386912" y="1980330"/>
                  </a:cubicBezTo>
                  <a:cubicBezTo>
                    <a:pt x="1392389" y="1980188"/>
                    <a:pt x="1392248" y="1983729"/>
                    <a:pt x="1392248" y="1987507"/>
                  </a:cubicBezTo>
                  <a:cubicBezTo>
                    <a:pt x="1392200" y="1996999"/>
                    <a:pt x="1392673" y="2006537"/>
                    <a:pt x="1392106" y="2015981"/>
                  </a:cubicBezTo>
                  <a:cubicBezTo>
                    <a:pt x="1391680" y="2023300"/>
                    <a:pt x="1394419" y="2024953"/>
                    <a:pt x="1401361" y="2025095"/>
                  </a:cubicBezTo>
                  <a:cubicBezTo>
                    <a:pt x="1422185" y="2025472"/>
                    <a:pt x="1422185" y="2025803"/>
                    <a:pt x="1422185" y="2004601"/>
                  </a:cubicBezTo>
                  <a:cubicBezTo>
                    <a:pt x="1422185" y="1999643"/>
                    <a:pt x="1422563" y="1994590"/>
                    <a:pt x="1422091" y="1989679"/>
                  </a:cubicBezTo>
                  <a:cubicBezTo>
                    <a:pt x="1421477" y="1982974"/>
                    <a:pt x="1423272" y="1979149"/>
                    <a:pt x="1430827" y="1980330"/>
                  </a:cubicBezTo>
                  <a:cubicBezTo>
                    <a:pt x="1431676" y="1980424"/>
                    <a:pt x="1432621" y="1980282"/>
                    <a:pt x="1433518" y="1980330"/>
                  </a:cubicBezTo>
                  <a:cubicBezTo>
                    <a:pt x="1444662" y="1981085"/>
                    <a:pt x="1458923" y="1975654"/>
                    <a:pt x="1466148" y="1982455"/>
                  </a:cubicBezTo>
                  <a:cubicBezTo>
                    <a:pt x="1472853" y="1988735"/>
                    <a:pt x="1468273" y="2003043"/>
                    <a:pt x="1467989" y="2013714"/>
                  </a:cubicBezTo>
                  <a:cubicBezTo>
                    <a:pt x="1467754" y="2022356"/>
                    <a:pt x="1469973" y="2025331"/>
                    <a:pt x="1479133" y="2025141"/>
                  </a:cubicBezTo>
                  <a:cubicBezTo>
                    <a:pt x="1498305" y="2024717"/>
                    <a:pt x="1498305" y="2025236"/>
                    <a:pt x="1498305" y="2005640"/>
                  </a:cubicBezTo>
                  <a:cubicBezTo>
                    <a:pt x="1498305" y="1980330"/>
                    <a:pt x="1498305" y="1980330"/>
                    <a:pt x="1523662" y="1980330"/>
                  </a:cubicBezTo>
                  <a:cubicBezTo>
                    <a:pt x="1544297" y="1980330"/>
                    <a:pt x="1544297" y="1980330"/>
                    <a:pt x="1544297" y="2000682"/>
                  </a:cubicBezTo>
                  <a:cubicBezTo>
                    <a:pt x="1544297" y="2003373"/>
                    <a:pt x="1544722" y="2006159"/>
                    <a:pt x="1544251" y="2008804"/>
                  </a:cubicBezTo>
                  <a:cubicBezTo>
                    <a:pt x="1542126" y="2021364"/>
                    <a:pt x="1546233" y="2025236"/>
                    <a:pt x="1559786" y="2025567"/>
                  </a:cubicBezTo>
                  <a:cubicBezTo>
                    <a:pt x="1575180" y="2025944"/>
                    <a:pt x="1574707" y="2018625"/>
                    <a:pt x="1574519" y="2007811"/>
                  </a:cubicBezTo>
                  <a:cubicBezTo>
                    <a:pt x="1574046" y="1980330"/>
                    <a:pt x="1574377" y="1980330"/>
                    <a:pt x="1601670" y="1980330"/>
                  </a:cubicBezTo>
                  <a:cubicBezTo>
                    <a:pt x="1620369" y="1980330"/>
                    <a:pt x="1620369" y="1980330"/>
                    <a:pt x="1620369" y="1998509"/>
                  </a:cubicBezTo>
                  <a:cubicBezTo>
                    <a:pt x="1620369" y="2003043"/>
                    <a:pt x="1620936" y="2007670"/>
                    <a:pt x="1620228" y="2012062"/>
                  </a:cubicBezTo>
                  <a:cubicBezTo>
                    <a:pt x="1618387" y="2023300"/>
                    <a:pt x="1623581" y="2025519"/>
                    <a:pt x="1633686" y="2025141"/>
                  </a:cubicBezTo>
                  <a:cubicBezTo>
                    <a:pt x="1652716" y="2024480"/>
                    <a:pt x="1652716" y="2025000"/>
                    <a:pt x="1652716" y="2005592"/>
                  </a:cubicBezTo>
                  <a:cubicBezTo>
                    <a:pt x="1652716" y="1980330"/>
                    <a:pt x="1652716" y="1980330"/>
                    <a:pt x="1677932" y="1980330"/>
                  </a:cubicBezTo>
                  <a:cubicBezTo>
                    <a:pt x="1698897" y="1980330"/>
                    <a:pt x="1698897" y="1980330"/>
                    <a:pt x="1698897" y="2001673"/>
                  </a:cubicBezTo>
                  <a:cubicBezTo>
                    <a:pt x="1698897" y="2002146"/>
                    <a:pt x="1698945" y="2002618"/>
                    <a:pt x="1698897" y="2003043"/>
                  </a:cubicBezTo>
                  <a:cubicBezTo>
                    <a:pt x="1697433" y="2017209"/>
                    <a:pt x="1698756" y="2026275"/>
                    <a:pt x="1716935" y="2031233"/>
                  </a:cubicBezTo>
                  <a:cubicBezTo>
                    <a:pt x="1747204" y="2039497"/>
                    <a:pt x="1765856" y="2070190"/>
                    <a:pt x="1766422" y="2103292"/>
                  </a:cubicBezTo>
                  <a:cubicBezTo>
                    <a:pt x="1766706" y="2120433"/>
                    <a:pt x="1767273" y="2137668"/>
                    <a:pt x="1766234" y="2154809"/>
                  </a:cubicBezTo>
                  <a:cubicBezTo>
                    <a:pt x="1765525" y="2166189"/>
                    <a:pt x="1768973" y="2168975"/>
                    <a:pt x="1780258" y="2169023"/>
                  </a:cubicBezTo>
                  <a:cubicBezTo>
                    <a:pt x="1892832" y="2169448"/>
                    <a:pt x="2005453" y="2170439"/>
                    <a:pt x="2118027" y="2171384"/>
                  </a:cubicBezTo>
                  <a:cubicBezTo>
                    <a:pt x="2309742" y="2172942"/>
                    <a:pt x="2501457" y="2174500"/>
                    <a:pt x="2693173" y="2176578"/>
                  </a:cubicBezTo>
                  <a:cubicBezTo>
                    <a:pt x="2705969" y="2176719"/>
                    <a:pt x="2708566" y="2173036"/>
                    <a:pt x="2708378" y="2161043"/>
                  </a:cubicBezTo>
                  <a:cubicBezTo>
                    <a:pt x="2707669" y="2111791"/>
                    <a:pt x="2707669" y="2062493"/>
                    <a:pt x="2708378" y="2013195"/>
                  </a:cubicBezTo>
                  <a:cubicBezTo>
                    <a:pt x="2708566" y="2001721"/>
                    <a:pt x="2705450" y="1999218"/>
                    <a:pt x="2694258" y="1999218"/>
                  </a:cubicBezTo>
                  <a:cubicBezTo>
                    <a:pt x="2408433" y="1999548"/>
                    <a:pt x="2122654" y="1999406"/>
                    <a:pt x="1836829" y="1999689"/>
                  </a:cubicBezTo>
                  <a:cubicBezTo>
                    <a:pt x="1825070" y="1999689"/>
                    <a:pt x="1816902" y="1996763"/>
                    <a:pt x="1809110" y="1987413"/>
                  </a:cubicBezTo>
                  <a:cubicBezTo>
                    <a:pt x="1788238" y="1962433"/>
                    <a:pt x="1766045" y="1938587"/>
                    <a:pt x="1744701" y="1914032"/>
                  </a:cubicBezTo>
                  <a:cubicBezTo>
                    <a:pt x="1739271" y="1907752"/>
                    <a:pt x="1733604" y="1905201"/>
                    <a:pt x="1725010" y="1905201"/>
                  </a:cubicBezTo>
                  <a:cubicBezTo>
                    <a:pt x="1549539" y="1905485"/>
                    <a:pt x="1374067" y="1905485"/>
                    <a:pt x="1198596" y="1905249"/>
                  </a:cubicBezTo>
                  <a:cubicBezTo>
                    <a:pt x="1190333" y="1905249"/>
                    <a:pt x="1184399" y="1907138"/>
                    <a:pt x="1178590" y="1913465"/>
                  </a:cubicBezTo>
                  <a:cubicBezTo>
                    <a:pt x="1154507" y="1939815"/>
                    <a:pt x="1129669" y="1965549"/>
                    <a:pt x="1105444" y="1991757"/>
                  </a:cubicBezTo>
                  <a:cubicBezTo>
                    <a:pt x="1100486" y="1997140"/>
                    <a:pt x="1095528" y="1999689"/>
                    <a:pt x="1087973" y="1999643"/>
                  </a:cubicBezTo>
                  <a:cubicBezTo>
                    <a:pt x="1019220" y="1999312"/>
                    <a:pt x="950514" y="1999360"/>
                    <a:pt x="881760" y="1999595"/>
                  </a:cubicBezTo>
                  <a:cubicBezTo>
                    <a:pt x="874725" y="1999643"/>
                    <a:pt x="870191" y="1997376"/>
                    <a:pt x="865612" y="1992181"/>
                  </a:cubicBezTo>
                  <a:cubicBezTo>
                    <a:pt x="831282" y="1953178"/>
                    <a:pt x="796716" y="1914315"/>
                    <a:pt x="761961" y="1875688"/>
                  </a:cubicBezTo>
                  <a:cubicBezTo>
                    <a:pt x="756153" y="1869220"/>
                    <a:pt x="753225" y="1862797"/>
                    <a:pt x="753604" y="1853920"/>
                  </a:cubicBezTo>
                  <a:cubicBezTo>
                    <a:pt x="754264" y="1838148"/>
                    <a:pt x="753509" y="1822282"/>
                    <a:pt x="753934" y="1806463"/>
                  </a:cubicBezTo>
                  <a:cubicBezTo>
                    <a:pt x="754123" y="1799427"/>
                    <a:pt x="752943" y="1795744"/>
                    <a:pt x="744537" y="1795980"/>
                  </a:cubicBezTo>
                  <a:cubicBezTo>
                    <a:pt x="725554" y="1796547"/>
                    <a:pt x="706524" y="1796499"/>
                    <a:pt x="687542" y="1795980"/>
                  </a:cubicBezTo>
                  <a:cubicBezTo>
                    <a:pt x="679940" y="1795791"/>
                    <a:pt x="678711" y="1798908"/>
                    <a:pt x="678853" y="1805519"/>
                  </a:cubicBezTo>
                  <a:cubicBezTo>
                    <a:pt x="679892" y="1847970"/>
                    <a:pt x="680742" y="1890469"/>
                    <a:pt x="681262" y="1932968"/>
                  </a:cubicBezTo>
                  <a:cubicBezTo>
                    <a:pt x="681356" y="1938964"/>
                    <a:pt x="684708" y="1941845"/>
                    <a:pt x="688297" y="1945150"/>
                  </a:cubicBezTo>
                  <a:cubicBezTo>
                    <a:pt x="713324" y="1968052"/>
                    <a:pt x="738162" y="1991142"/>
                    <a:pt x="763520" y="2013620"/>
                  </a:cubicBezTo>
                  <a:cubicBezTo>
                    <a:pt x="769564" y="2018955"/>
                    <a:pt x="771594" y="2024434"/>
                    <a:pt x="771547" y="2032272"/>
                  </a:cubicBezTo>
                  <a:cubicBezTo>
                    <a:pt x="770462" y="2183756"/>
                    <a:pt x="769516" y="2335192"/>
                    <a:pt x="768997" y="2486675"/>
                  </a:cubicBezTo>
                  <a:cubicBezTo>
                    <a:pt x="768951" y="2496733"/>
                    <a:pt x="766589" y="2500322"/>
                    <a:pt x="756294" y="2499235"/>
                  </a:cubicBezTo>
                  <a:cubicBezTo>
                    <a:pt x="747370" y="2498292"/>
                    <a:pt x="738210" y="2499377"/>
                    <a:pt x="729191" y="2498953"/>
                  </a:cubicBezTo>
                  <a:cubicBezTo>
                    <a:pt x="714646" y="2498292"/>
                    <a:pt x="703314" y="2499047"/>
                    <a:pt x="692972" y="2514016"/>
                  </a:cubicBezTo>
                  <a:cubicBezTo>
                    <a:pt x="678381" y="2535171"/>
                    <a:pt x="644759" y="2533376"/>
                    <a:pt x="627383" y="2514252"/>
                  </a:cubicBezTo>
                  <a:cubicBezTo>
                    <a:pt x="609345" y="2494419"/>
                    <a:pt x="612225" y="2463442"/>
                    <a:pt x="633615" y="2447246"/>
                  </a:cubicBezTo>
                  <a:cubicBezTo>
                    <a:pt x="654298" y="2431569"/>
                    <a:pt x="684236" y="2436999"/>
                    <a:pt x="699017" y="2459004"/>
                  </a:cubicBezTo>
                  <a:cubicBezTo>
                    <a:pt x="701330" y="2462498"/>
                    <a:pt x="701378" y="2468354"/>
                    <a:pt x="707327" y="2468448"/>
                  </a:cubicBezTo>
                  <a:cubicBezTo>
                    <a:pt x="716819" y="2468590"/>
                    <a:pt x="726452" y="2469251"/>
                    <a:pt x="735754" y="2467881"/>
                  </a:cubicBezTo>
                  <a:cubicBezTo>
                    <a:pt x="740381" y="2467173"/>
                    <a:pt x="738350" y="2460846"/>
                    <a:pt x="738398" y="2457068"/>
                  </a:cubicBezTo>
                  <a:cubicBezTo>
                    <a:pt x="739296" y="2353513"/>
                    <a:pt x="740098" y="2250006"/>
                    <a:pt x="740807" y="2146451"/>
                  </a:cubicBezTo>
                  <a:cubicBezTo>
                    <a:pt x="741043" y="2112972"/>
                    <a:pt x="740760" y="2079540"/>
                    <a:pt x="741232" y="2046060"/>
                  </a:cubicBezTo>
                  <a:cubicBezTo>
                    <a:pt x="741326" y="2038175"/>
                    <a:pt x="739202" y="2032886"/>
                    <a:pt x="733157" y="2027502"/>
                  </a:cubicBezTo>
                  <a:cubicBezTo>
                    <a:pt x="708130" y="2005262"/>
                    <a:pt x="683811" y="1982265"/>
                    <a:pt x="658973" y="1959883"/>
                  </a:cubicBezTo>
                  <a:cubicBezTo>
                    <a:pt x="653543" y="1955019"/>
                    <a:pt x="651181" y="1949966"/>
                    <a:pt x="651088" y="1942506"/>
                  </a:cubicBezTo>
                  <a:cubicBezTo>
                    <a:pt x="650663" y="1897315"/>
                    <a:pt x="649339" y="1852078"/>
                    <a:pt x="649057" y="1806888"/>
                  </a:cubicBezTo>
                  <a:cubicBezTo>
                    <a:pt x="649009" y="1797633"/>
                    <a:pt x="645987" y="1795980"/>
                    <a:pt x="637535" y="1795838"/>
                  </a:cubicBezTo>
                  <a:cubicBezTo>
                    <a:pt x="608636" y="1795366"/>
                    <a:pt x="579595" y="1798814"/>
                    <a:pt x="550884" y="1794044"/>
                  </a:cubicBezTo>
                  <a:cubicBezTo>
                    <a:pt x="513958" y="1787953"/>
                    <a:pt x="488412" y="1757826"/>
                    <a:pt x="488364" y="1720285"/>
                  </a:cubicBezTo>
                  <a:cubicBezTo>
                    <a:pt x="488176" y="1562002"/>
                    <a:pt x="488364" y="1403766"/>
                    <a:pt x="488316" y="1245484"/>
                  </a:cubicBezTo>
                  <a:cubicBezTo>
                    <a:pt x="488316" y="1218331"/>
                    <a:pt x="487986" y="1191227"/>
                    <a:pt x="487797" y="1164123"/>
                  </a:cubicBezTo>
                  <a:cubicBezTo>
                    <a:pt x="489780" y="1149626"/>
                    <a:pt x="486145" y="1134657"/>
                    <a:pt x="491292" y="1120302"/>
                  </a:cubicBezTo>
                  <a:cubicBezTo>
                    <a:pt x="495447" y="1108875"/>
                    <a:pt x="500027" y="1097872"/>
                    <a:pt x="510228" y="1090317"/>
                  </a:cubicBezTo>
                  <a:cubicBezTo>
                    <a:pt x="537333" y="1127905"/>
                    <a:pt x="564437" y="1165492"/>
                    <a:pt x="591542" y="1203080"/>
                  </a:cubicBezTo>
                  <a:cubicBezTo>
                    <a:pt x="663601" y="1303139"/>
                    <a:pt x="735612" y="1403200"/>
                    <a:pt x="807719" y="1503212"/>
                  </a:cubicBezTo>
                  <a:cubicBezTo>
                    <a:pt x="859803" y="1575460"/>
                    <a:pt x="912217" y="1647519"/>
                    <a:pt x="964019" y="1720002"/>
                  </a:cubicBezTo>
                  <a:cubicBezTo>
                    <a:pt x="976248" y="1737096"/>
                    <a:pt x="990698" y="1752774"/>
                    <a:pt x="999198" y="1772370"/>
                  </a:cubicBezTo>
                  <a:cubicBezTo>
                    <a:pt x="983709" y="1788755"/>
                    <a:pt x="964161" y="1795744"/>
                    <a:pt x="942155" y="1795980"/>
                  </a:cubicBezTo>
                  <a:cubicBezTo>
                    <a:pt x="911840" y="1796311"/>
                    <a:pt x="881572" y="1795933"/>
                    <a:pt x="851256" y="1796217"/>
                  </a:cubicBezTo>
                  <a:cubicBezTo>
                    <a:pt x="846297" y="1796263"/>
                    <a:pt x="838790" y="1793005"/>
                    <a:pt x="836854" y="1799049"/>
                  </a:cubicBezTo>
                  <a:cubicBezTo>
                    <a:pt x="834824" y="1805377"/>
                    <a:pt x="834634" y="1812932"/>
                    <a:pt x="840112" y="1819402"/>
                  </a:cubicBezTo>
                  <a:cubicBezTo>
                    <a:pt x="854137" y="1835929"/>
                    <a:pt x="869719" y="1851653"/>
                    <a:pt x="880863" y="1870022"/>
                  </a:cubicBezTo>
                  <a:cubicBezTo>
                    <a:pt x="898948" y="1899818"/>
                    <a:pt x="923268" y="1909357"/>
                    <a:pt x="957219" y="1905862"/>
                  </a:cubicBezTo>
                  <a:cubicBezTo>
                    <a:pt x="985835" y="1902935"/>
                    <a:pt x="1015016" y="1904965"/>
                    <a:pt x="1043964" y="1905438"/>
                  </a:cubicBezTo>
                  <a:cubicBezTo>
                    <a:pt x="1052227" y="1905579"/>
                    <a:pt x="1058319" y="1903313"/>
                    <a:pt x="1064362" y="1897552"/>
                  </a:cubicBezTo>
                  <a:cubicBezTo>
                    <a:pt x="1094536" y="1868889"/>
                    <a:pt x="1125277" y="1840887"/>
                    <a:pt x="1155404" y="1812224"/>
                  </a:cubicBezTo>
                  <a:cubicBezTo>
                    <a:pt x="1161496" y="1806463"/>
                    <a:pt x="1167540" y="1804385"/>
                    <a:pt x="1175804" y="1804385"/>
                  </a:cubicBezTo>
                  <a:cubicBezTo>
                    <a:pt x="1293792" y="1804243"/>
                    <a:pt x="1411844" y="1803913"/>
                    <a:pt x="1529848" y="1803394"/>
                  </a:cubicBezTo>
                  <a:cubicBezTo>
                    <a:pt x="1613050" y="1803016"/>
                    <a:pt x="1696253" y="1802543"/>
                    <a:pt x="1779456" y="1801647"/>
                  </a:cubicBezTo>
                  <a:cubicBezTo>
                    <a:pt x="1789041" y="1801505"/>
                    <a:pt x="1794944" y="1804574"/>
                    <a:pt x="1801036" y="1811799"/>
                  </a:cubicBezTo>
                  <a:cubicBezTo>
                    <a:pt x="1825826" y="1841124"/>
                    <a:pt x="1851608" y="1869644"/>
                    <a:pt x="1876493" y="1898874"/>
                  </a:cubicBezTo>
                  <a:cubicBezTo>
                    <a:pt x="1881310" y="1904540"/>
                    <a:pt x="1886458" y="1905296"/>
                    <a:pt x="1892974" y="1905296"/>
                  </a:cubicBezTo>
                  <a:cubicBezTo>
                    <a:pt x="1966213" y="1905201"/>
                    <a:pt x="2039499" y="1905249"/>
                    <a:pt x="2112738" y="1905249"/>
                  </a:cubicBezTo>
                  <a:cubicBezTo>
                    <a:pt x="2306247" y="1905249"/>
                    <a:pt x="2499804" y="1905155"/>
                    <a:pt x="2693361" y="1905485"/>
                  </a:cubicBezTo>
                  <a:cubicBezTo>
                    <a:pt x="2704600" y="1905485"/>
                    <a:pt x="2708519" y="1903691"/>
                    <a:pt x="2708424" y="1891083"/>
                  </a:cubicBezTo>
                  <a:cubicBezTo>
                    <a:pt x="2707716" y="1812413"/>
                    <a:pt x="2707858" y="1733744"/>
                    <a:pt x="2708283" y="1655074"/>
                  </a:cubicBezTo>
                  <a:cubicBezTo>
                    <a:pt x="2708330" y="1644922"/>
                    <a:pt x="2706394" y="1641333"/>
                    <a:pt x="2695250" y="1641475"/>
                  </a:cubicBezTo>
                  <a:cubicBezTo>
                    <a:pt x="2636932" y="1642088"/>
                    <a:pt x="2578568" y="1641617"/>
                    <a:pt x="2520251" y="1641947"/>
                  </a:cubicBezTo>
                  <a:cubicBezTo>
                    <a:pt x="2511515" y="1641994"/>
                    <a:pt x="2505187" y="1639869"/>
                    <a:pt x="2499001" y="1633305"/>
                  </a:cubicBezTo>
                  <a:cubicBezTo>
                    <a:pt x="2479452" y="1612623"/>
                    <a:pt x="2459431" y="1592318"/>
                    <a:pt x="2439079" y="1572391"/>
                  </a:cubicBezTo>
                  <a:cubicBezTo>
                    <a:pt x="2433129" y="1566583"/>
                    <a:pt x="2430721" y="1560775"/>
                    <a:pt x="2430768" y="1552370"/>
                  </a:cubicBezTo>
                  <a:cubicBezTo>
                    <a:pt x="2431902" y="1418971"/>
                    <a:pt x="2432467" y="1285574"/>
                    <a:pt x="2433837" y="1152223"/>
                  </a:cubicBezTo>
                  <a:cubicBezTo>
                    <a:pt x="2433979" y="1137018"/>
                    <a:pt x="2430815" y="1124410"/>
                    <a:pt x="2421749" y="1112227"/>
                  </a:cubicBezTo>
                  <a:cubicBezTo>
                    <a:pt x="2416507" y="1105238"/>
                    <a:pt x="2411314" y="1102689"/>
                    <a:pt x="2402813" y="1102594"/>
                  </a:cubicBezTo>
                  <a:cubicBezTo>
                    <a:pt x="2316919" y="1101650"/>
                    <a:pt x="2231026" y="1100422"/>
                    <a:pt x="2145131" y="1098958"/>
                  </a:cubicBezTo>
                  <a:cubicBezTo>
                    <a:pt x="1938966" y="1095464"/>
                    <a:pt x="1732849" y="1091781"/>
                    <a:pt x="1526684" y="1088192"/>
                  </a:cubicBezTo>
                  <a:cubicBezTo>
                    <a:pt x="1508882" y="1087861"/>
                    <a:pt x="1508882" y="1087956"/>
                    <a:pt x="1508882" y="1105853"/>
                  </a:cubicBezTo>
                  <a:cubicBezTo>
                    <a:pt x="1508882" y="1200341"/>
                    <a:pt x="1508834" y="1294876"/>
                    <a:pt x="1509024" y="1389364"/>
                  </a:cubicBezTo>
                  <a:cubicBezTo>
                    <a:pt x="1509024" y="1397014"/>
                    <a:pt x="1507560" y="1402869"/>
                    <a:pt x="1501941" y="1408630"/>
                  </a:cubicBezTo>
                  <a:cubicBezTo>
                    <a:pt x="1450895" y="1461139"/>
                    <a:pt x="1399992" y="1513837"/>
                    <a:pt x="1349513" y="1566913"/>
                  </a:cubicBezTo>
                  <a:cubicBezTo>
                    <a:pt x="1342052" y="1574799"/>
                    <a:pt x="1334591" y="1579144"/>
                    <a:pt x="1323730" y="1577586"/>
                  </a:cubicBezTo>
                  <a:cubicBezTo>
                    <a:pt x="1319292" y="1576971"/>
                    <a:pt x="1314664" y="1577774"/>
                    <a:pt x="1310178" y="1577444"/>
                  </a:cubicBezTo>
                  <a:cubicBezTo>
                    <a:pt x="1298514" y="1576547"/>
                    <a:pt x="1289779" y="1578860"/>
                    <a:pt x="1281326" y="1589249"/>
                  </a:cubicBezTo>
                  <a:cubicBezTo>
                    <a:pt x="1265318" y="1608845"/>
                    <a:pt x="1233586" y="1607712"/>
                    <a:pt x="1216398" y="1589201"/>
                  </a:cubicBezTo>
                  <a:cubicBezTo>
                    <a:pt x="1199116" y="1570644"/>
                    <a:pt x="1200626" y="1539903"/>
                    <a:pt x="1219610" y="1523660"/>
                  </a:cubicBezTo>
                  <a:cubicBezTo>
                    <a:pt x="1239489" y="1506660"/>
                    <a:pt x="1269616" y="1509965"/>
                    <a:pt x="1285718" y="1530931"/>
                  </a:cubicBezTo>
                  <a:cubicBezTo>
                    <a:pt x="1296579" y="1545097"/>
                    <a:pt x="1318489" y="1546042"/>
                    <a:pt x="1331191" y="1532820"/>
                  </a:cubicBezTo>
                  <a:cubicBezTo>
                    <a:pt x="1375389" y="1486875"/>
                    <a:pt x="1419447" y="1440835"/>
                    <a:pt x="1463881" y="1395125"/>
                  </a:cubicBezTo>
                  <a:cubicBezTo>
                    <a:pt x="1469736" y="1389128"/>
                    <a:pt x="1471955" y="1383178"/>
                    <a:pt x="1471955" y="1374868"/>
                  </a:cubicBezTo>
                  <a:cubicBezTo>
                    <a:pt x="1471673" y="1271313"/>
                    <a:pt x="1471955" y="1167758"/>
                    <a:pt x="1471483" y="1064204"/>
                  </a:cubicBezTo>
                  <a:cubicBezTo>
                    <a:pt x="1471436" y="1052918"/>
                    <a:pt x="1474222" y="1049896"/>
                    <a:pt x="1485508" y="1050132"/>
                  </a:cubicBezTo>
                  <a:cubicBezTo>
                    <a:pt x="1678970" y="1053957"/>
                    <a:pt x="1872432" y="1057498"/>
                    <a:pt x="2065943" y="1060898"/>
                  </a:cubicBezTo>
                  <a:cubicBezTo>
                    <a:pt x="2185316" y="1062976"/>
                    <a:pt x="2304642" y="1064817"/>
                    <a:pt x="2424016" y="1066471"/>
                  </a:cubicBezTo>
                  <a:cubicBezTo>
                    <a:pt x="2431618" y="1066565"/>
                    <a:pt x="2437190" y="1068076"/>
                    <a:pt x="2440495" y="1075159"/>
                  </a:cubicBezTo>
                  <a:cubicBezTo>
                    <a:pt x="2440684" y="1075537"/>
                    <a:pt x="2441015" y="1075915"/>
                    <a:pt x="2441298" y="1076245"/>
                  </a:cubicBezTo>
                  <a:cubicBezTo>
                    <a:pt x="2465334" y="1102263"/>
                    <a:pt x="2471000" y="1132768"/>
                    <a:pt x="2470245" y="1167900"/>
                  </a:cubicBezTo>
                  <a:cubicBezTo>
                    <a:pt x="2467695" y="1290863"/>
                    <a:pt x="2468025" y="1413871"/>
                    <a:pt x="2466891" y="1536834"/>
                  </a:cubicBezTo>
                  <a:cubicBezTo>
                    <a:pt x="2466844" y="1545287"/>
                    <a:pt x="2469017" y="1551095"/>
                    <a:pt x="2475108" y="1556808"/>
                  </a:cubicBezTo>
                  <a:cubicBezTo>
                    <a:pt x="2491872" y="1572580"/>
                    <a:pt x="2505471" y="1595010"/>
                    <a:pt x="2525209" y="1603321"/>
                  </a:cubicBezTo>
                  <a:cubicBezTo>
                    <a:pt x="2544428" y="1611443"/>
                    <a:pt x="2569643" y="1605493"/>
                    <a:pt x="2592215" y="1605540"/>
                  </a:cubicBezTo>
                  <a:cubicBezTo>
                    <a:pt x="2627017" y="1605634"/>
                    <a:pt x="2661865" y="1605351"/>
                    <a:pt x="2696667" y="1605728"/>
                  </a:cubicBezTo>
                  <a:cubicBezTo>
                    <a:pt x="2705166" y="1605823"/>
                    <a:pt x="2708283" y="1603887"/>
                    <a:pt x="2708283" y="1594537"/>
                  </a:cubicBezTo>
                  <a:cubicBezTo>
                    <a:pt x="2708236" y="1559830"/>
                    <a:pt x="2708613" y="1559830"/>
                    <a:pt x="2674426" y="1559830"/>
                  </a:cubicBezTo>
                  <a:cubicBezTo>
                    <a:pt x="2645480" y="1559830"/>
                    <a:pt x="2616534" y="1559641"/>
                    <a:pt x="2587587" y="1559972"/>
                  </a:cubicBezTo>
                  <a:cubicBezTo>
                    <a:pt x="2580316" y="1560066"/>
                    <a:pt x="2574743" y="1558036"/>
                    <a:pt x="2569408" y="1553031"/>
                  </a:cubicBezTo>
                  <a:cubicBezTo>
                    <a:pt x="2546930" y="1532065"/>
                    <a:pt x="2524265" y="1511240"/>
                    <a:pt x="2501362" y="1490746"/>
                  </a:cubicBezTo>
                  <a:cubicBezTo>
                    <a:pt x="2494846" y="1484891"/>
                    <a:pt x="2492060" y="1478799"/>
                    <a:pt x="2492108" y="1469781"/>
                  </a:cubicBezTo>
                  <a:cubicBezTo>
                    <a:pt x="2492438" y="1345921"/>
                    <a:pt x="2492202" y="1222014"/>
                    <a:pt x="2492674" y="1098108"/>
                  </a:cubicBezTo>
                  <a:cubicBezTo>
                    <a:pt x="2492721" y="1086066"/>
                    <a:pt x="2484316" y="1079692"/>
                    <a:pt x="2479877" y="1070626"/>
                  </a:cubicBezTo>
                  <a:cubicBezTo>
                    <a:pt x="2470811" y="1052068"/>
                    <a:pt x="2456598" y="1046496"/>
                    <a:pt x="2435727" y="1046260"/>
                  </a:cubicBezTo>
                  <a:cubicBezTo>
                    <a:pt x="2291987" y="1044654"/>
                    <a:pt x="2148201" y="1041585"/>
                    <a:pt x="2004461" y="1038988"/>
                  </a:cubicBezTo>
                  <a:cubicBezTo>
                    <a:pt x="1859353" y="1036343"/>
                    <a:pt x="1714244" y="1033699"/>
                    <a:pt x="1569136" y="1031008"/>
                  </a:cubicBezTo>
                  <a:cubicBezTo>
                    <a:pt x="1534334" y="1030347"/>
                    <a:pt x="1499486" y="1029969"/>
                    <a:pt x="1464731" y="1028553"/>
                  </a:cubicBezTo>
                  <a:cubicBezTo>
                    <a:pt x="1453256" y="1028080"/>
                    <a:pt x="1449573" y="1030536"/>
                    <a:pt x="1449667" y="1043049"/>
                  </a:cubicBezTo>
                  <a:cubicBezTo>
                    <a:pt x="1450282" y="1147973"/>
                    <a:pt x="1449951" y="1252849"/>
                    <a:pt x="1450187" y="1357774"/>
                  </a:cubicBezTo>
                  <a:cubicBezTo>
                    <a:pt x="1450187" y="1366557"/>
                    <a:pt x="1448015" y="1372554"/>
                    <a:pt x="1440884" y="1378456"/>
                  </a:cubicBezTo>
                  <a:cubicBezTo>
                    <a:pt x="1408113" y="1405466"/>
                    <a:pt x="1375437" y="1432618"/>
                    <a:pt x="1343941" y="1461092"/>
                  </a:cubicBezTo>
                  <a:cubicBezTo>
                    <a:pt x="1332986" y="1471009"/>
                    <a:pt x="1321559" y="1471245"/>
                    <a:pt x="1309045" y="1470631"/>
                  </a:cubicBezTo>
                  <a:cubicBezTo>
                    <a:pt x="1299648" y="1470158"/>
                    <a:pt x="1292848" y="1471858"/>
                    <a:pt x="1286473" y="1480453"/>
                  </a:cubicBezTo>
                  <a:cubicBezTo>
                    <a:pt x="1274291" y="1496838"/>
                    <a:pt x="1252333" y="1501088"/>
                    <a:pt x="1233964" y="1492966"/>
                  </a:cubicBezTo>
                  <a:cubicBezTo>
                    <a:pt x="1215501" y="1484797"/>
                    <a:pt x="1205585" y="1467042"/>
                    <a:pt x="1207568" y="1445651"/>
                  </a:cubicBezTo>
                  <a:cubicBezTo>
                    <a:pt x="1209363" y="1426433"/>
                    <a:pt x="1224332" y="1410944"/>
                    <a:pt x="1245250" y="1406694"/>
                  </a:cubicBezTo>
                  <a:cubicBezTo>
                    <a:pt x="1262627" y="1403200"/>
                    <a:pt x="1282602" y="1413022"/>
                    <a:pt x="1291998" y="1429691"/>
                  </a:cubicBezTo>
                  <a:cubicBezTo>
                    <a:pt x="1298562" y="1441354"/>
                    <a:pt x="1314758" y="1444660"/>
                    <a:pt x="1325242" y="1435923"/>
                  </a:cubicBezTo>
                  <a:cubicBezTo>
                    <a:pt x="1354707" y="1411322"/>
                    <a:pt x="1383842" y="1386248"/>
                    <a:pt x="1413449" y="1361835"/>
                  </a:cubicBezTo>
                  <a:cubicBezTo>
                    <a:pt x="1419824" y="1356593"/>
                    <a:pt x="1419541" y="1350502"/>
                    <a:pt x="1419541" y="1343750"/>
                  </a:cubicBezTo>
                  <a:cubicBezTo>
                    <a:pt x="1419541" y="1233442"/>
                    <a:pt x="1419777" y="1123087"/>
                    <a:pt x="1419210" y="1012781"/>
                  </a:cubicBezTo>
                  <a:cubicBezTo>
                    <a:pt x="1419116" y="1000031"/>
                    <a:pt x="1422751" y="997576"/>
                    <a:pt x="1434840" y="997812"/>
                  </a:cubicBezTo>
                  <a:cubicBezTo>
                    <a:pt x="1624714" y="1001495"/>
                    <a:pt x="1814587" y="1004705"/>
                    <a:pt x="2004461" y="1008059"/>
                  </a:cubicBezTo>
                  <a:cubicBezTo>
                    <a:pt x="2101641" y="1009759"/>
                    <a:pt x="2198868" y="1011506"/>
                    <a:pt x="2296048" y="1013348"/>
                  </a:cubicBezTo>
                  <a:cubicBezTo>
                    <a:pt x="2352996" y="1014433"/>
                    <a:pt x="2409944" y="1015945"/>
                    <a:pt x="2466891" y="1016842"/>
                  </a:cubicBezTo>
                  <a:cubicBezTo>
                    <a:pt x="2475864" y="1016983"/>
                    <a:pt x="2480822" y="1020477"/>
                    <a:pt x="2486913" y="1027089"/>
                  </a:cubicBezTo>
                  <a:cubicBezTo>
                    <a:pt x="2517418" y="1060332"/>
                    <a:pt x="2525633" y="1098344"/>
                    <a:pt x="2524359" y="1143251"/>
                  </a:cubicBezTo>
                  <a:cubicBezTo>
                    <a:pt x="2521337" y="1247608"/>
                    <a:pt x="2523510" y="1352107"/>
                    <a:pt x="2523226" y="1456559"/>
                  </a:cubicBezTo>
                  <a:cubicBezTo>
                    <a:pt x="2523178" y="1465390"/>
                    <a:pt x="2525351" y="1471576"/>
                    <a:pt x="2532245" y="1477478"/>
                  </a:cubicBezTo>
                  <a:cubicBezTo>
                    <a:pt x="2549386" y="1492116"/>
                    <a:pt x="2565960" y="1507510"/>
                    <a:pt x="2582393" y="1523045"/>
                  </a:cubicBezTo>
                  <a:cubicBezTo>
                    <a:pt x="2586738" y="1527106"/>
                    <a:pt x="2590940" y="1528854"/>
                    <a:pt x="2596748" y="1528806"/>
                  </a:cubicBezTo>
                  <a:cubicBezTo>
                    <a:pt x="2630700" y="1528618"/>
                    <a:pt x="2664604" y="1528476"/>
                    <a:pt x="2698508" y="1528854"/>
                  </a:cubicBezTo>
                  <a:cubicBezTo>
                    <a:pt x="2706347" y="1528948"/>
                    <a:pt x="2708472" y="1526398"/>
                    <a:pt x="2708283" y="1518843"/>
                  </a:cubicBezTo>
                  <a:cubicBezTo>
                    <a:pt x="2707811" y="1498066"/>
                    <a:pt x="2707858" y="1477241"/>
                    <a:pt x="2708283" y="1456465"/>
                  </a:cubicBezTo>
                  <a:cubicBezTo>
                    <a:pt x="2708424" y="1449287"/>
                    <a:pt x="2706017" y="1447163"/>
                    <a:pt x="2698980" y="1447257"/>
                  </a:cubicBezTo>
                  <a:cubicBezTo>
                    <a:pt x="2675937" y="1447587"/>
                    <a:pt x="2652846" y="1447115"/>
                    <a:pt x="2629803" y="1447540"/>
                  </a:cubicBezTo>
                  <a:cubicBezTo>
                    <a:pt x="2622436" y="1447634"/>
                    <a:pt x="2617006" y="1445509"/>
                    <a:pt x="2611717" y="1440457"/>
                  </a:cubicBezTo>
                  <a:cubicBezTo>
                    <a:pt x="2594387" y="1423883"/>
                    <a:pt x="2577246" y="1407072"/>
                    <a:pt x="2558971" y="1391631"/>
                  </a:cubicBezTo>
                  <a:cubicBezTo>
                    <a:pt x="2549952" y="1384029"/>
                    <a:pt x="2547686" y="1375859"/>
                    <a:pt x="2547733" y="1364763"/>
                  </a:cubicBezTo>
                  <a:cubicBezTo>
                    <a:pt x="2548063" y="1264844"/>
                    <a:pt x="2547875" y="1164878"/>
                    <a:pt x="2548063" y="1064959"/>
                  </a:cubicBezTo>
                  <a:cubicBezTo>
                    <a:pt x="2548063" y="1056885"/>
                    <a:pt x="2546459" y="1050415"/>
                    <a:pt x="2541217" y="1043946"/>
                  </a:cubicBezTo>
                  <a:cubicBezTo>
                    <a:pt x="2530451" y="1030630"/>
                    <a:pt x="2519968" y="1016936"/>
                    <a:pt x="2510618" y="1002628"/>
                  </a:cubicBezTo>
                  <a:cubicBezTo>
                    <a:pt x="2505471" y="994695"/>
                    <a:pt x="2499426" y="992618"/>
                    <a:pt x="2490596" y="992523"/>
                  </a:cubicBezTo>
                  <a:cubicBezTo>
                    <a:pt x="2411927" y="991767"/>
                    <a:pt x="2333257" y="990587"/>
                    <a:pt x="2254588" y="989642"/>
                  </a:cubicBezTo>
                  <a:cubicBezTo>
                    <a:pt x="2111274" y="987942"/>
                    <a:pt x="1967913" y="986337"/>
                    <a:pt x="1824598" y="984684"/>
                  </a:cubicBezTo>
                  <a:cubicBezTo>
                    <a:pt x="1688084" y="983126"/>
                    <a:pt x="1551522" y="981852"/>
                    <a:pt x="1415007" y="979773"/>
                  </a:cubicBezTo>
                  <a:cubicBezTo>
                    <a:pt x="1402069" y="979537"/>
                    <a:pt x="1399802" y="983693"/>
                    <a:pt x="1399756" y="995403"/>
                  </a:cubicBezTo>
                  <a:cubicBezTo>
                    <a:pt x="1399331" y="1103444"/>
                    <a:pt x="1398244" y="1211532"/>
                    <a:pt x="1397725" y="1319572"/>
                  </a:cubicBezTo>
                  <a:cubicBezTo>
                    <a:pt x="1397678" y="1328308"/>
                    <a:pt x="1395695" y="1333549"/>
                    <a:pt x="1387431" y="1337374"/>
                  </a:cubicBezTo>
                  <a:cubicBezTo>
                    <a:pt x="1375201" y="1343088"/>
                    <a:pt x="1363348" y="1349699"/>
                    <a:pt x="1351827" y="1356735"/>
                  </a:cubicBezTo>
                  <a:cubicBezTo>
                    <a:pt x="1335677" y="1366557"/>
                    <a:pt x="1319056" y="1373592"/>
                    <a:pt x="1299648" y="1370428"/>
                  </a:cubicBezTo>
                  <a:cubicBezTo>
                    <a:pt x="1293037" y="1369343"/>
                    <a:pt x="1289306" y="1372885"/>
                    <a:pt x="1285009" y="1377465"/>
                  </a:cubicBezTo>
                  <a:cubicBezTo>
                    <a:pt x="1266877" y="1396731"/>
                    <a:pt x="1235995" y="1396164"/>
                    <a:pt x="1218807" y="1376850"/>
                  </a:cubicBezTo>
                  <a:cubicBezTo>
                    <a:pt x="1201429" y="1357349"/>
                    <a:pt x="1204074" y="1326324"/>
                    <a:pt x="1224426" y="1310648"/>
                  </a:cubicBezTo>
                  <a:cubicBezTo>
                    <a:pt x="1245817" y="1294168"/>
                    <a:pt x="1276038" y="1299362"/>
                    <a:pt x="1290724" y="1322075"/>
                  </a:cubicBezTo>
                  <a:cubicBezTo>
                    <a:pt x="1297665" y="1332794"/>
                    <a:pt x="1308951" y="1336383"/>
                    <a:pt x="1320756" y="1331613"/>
                  </a:cubicBezTo>
                  <a:cubicBezTo>
                    <a:pt x="1321605" y="1331283"/>
                    <a:pt x="1322220" y="1330481"/>
                    <a:pt x="1323023" y="1330103"/>
                  </a:cubicBezTo>
                  <a:cubicBezTo>
                    <a:pt x="1359996" y="1312158"/>
                    <a:pt x="1360280" y="1312158"/>
                    <a:pt x="1360657" y="1271738"/>
                  </a:cubicBezTo>
                  <a:cubicBezTo>
                    <a:pt x="1361554" y="1166861"/>
                    <a:pt x="1362215" y="1061937"/>
                    <a:pt x="1362923" y="957061"/>
                  </a:cubicBezTo>
                  <a:cubicBezTo>
                    <a:pt x="1363065" y="937700"/>
                    <a:pt x="1362923" y="938125"/>
                    <a:pt x="1381670" y="940770"/>
                  </a:cubicBezTo>
                  <a:cubicBezTo>
                    <a:pt x="1393712" y="942470"/>
                    <a:pt x="1405752" y="944028"/>
                    <a:pt x="1418029" y="944028"/>
                  </a:cubicBezTo>
                  <a:cubicBezTo>
                    <a:pt x="1653613" y="943934"/>
                    <a:pt x="1889149" y="948986"/>
                    <a:pt x="2124732" y="951158"/>
                  </a:cubicBezTo>
                  <a:cubicBezTo>
                    <a:pt x="2252699" y="952339"/>
                    <a:pt x="2380620" y="954133"/>
                    <a:pt x="2508587" y="955266"/>
                  </a:cubicBezTo>
                  <a:cubicBezTo>
                    <a:pt x="2518315" y="955360"/>
                    <a:pt x="2524170" y="958477"/>
                    <a:pt x="2529648" y="966268"/>
                  </a:cubicBezTo>
                  <a:cubicBezTo>
                    <a:pt x="2544711" y="987659"/>
                    <a:pt x="2560341" y="1008672"/>
                    <a:pt x="2576396" y="1029355"/>
                  </a:cubicBezTo>
                  <a:cubicBezTo>
                    <a:pt x="2581968" y="1036580"/>
                    <a:pt x="2584329" y="1043663"/>
                    <a:pt x="2584282" y="1052776"/>
                  </a:cubicBezTo>
                  <a:cubicBezTo>
                    <a:pt x="2583999" y="1152695"/>
                    <a:pt x="2584187" y="1252661"/>
                    <a:pt x="2583904" y="1352579"/>
                  </a:cubicBezTo>
                  <a:cubicBezTo>
                    <a:pt x="2583904" y="1361032"/>
                    <a:pt x="2585651" y="1367360"/>
                    <a:pt x="2592546" y="1372365"/>
                  </a:cubicBezTo>
                  <a:cubicBezTo>
                    <a:pt x="2596889" y="1375528"/>
                    <a:pt x="2601611" y="1378929"/>
                    <a:pt x="2604539" y="1383272"/>
                  </a:cubicBezTo>
                  <a:cubicBezTo>
                    <a:pt x="2629424" y="1420247"/>
                    <a:pt x="2667390" y="1410283"/>
                    <a:pt x="2702427" y="1411086"/>
                  </a:cubicBezTo>
                  <a:cubicBezTo>
                    <a:pt x="2708755" y="1411227"/>
                    <a:pt x="2708236" y="1406978"/>
                    <a:pt x="2708236" y="1402869"/>
                  </a:cubicBezTo>
                  <a:cubicBezTo>
                    <a:pt x="2708236" y="1385681"/>
                    <a:pt x="2707905" y="1368493"/>
                    <a:pt x="2708378" y="1351304"/>
                  </a:cubicBezTo>
                  <a:cubicBezTo>
                    <a:pt x="2708566" y="1344174"/>
                    <a:pt x="2705402" y="1342191"/>
                    <a:pt x="2699547" y="1343466"/>
                  </a:cubicBezTo>
                  <a:cubicBezTo>
                    <a:pt x="2675134" y="1348707"/>
                    <a:pt x="2662668" y="1334258"/>
                    <a:pt x="2647652" y="1317683"/>
                  </a:cubicBezTo>
                  <a:cubicBezTo>
                    <a:pt x="2621208" y="1288454"/>
                    <a:pt x="2610631" y="1257383"/>
                    <a:pt x="2612755" y="1217623"/>
                  </a:cubicBezTo>
                  <a:cubicBezTo>
                    <a:pt x="2616014" y="1156283"/>
                    <a:pt x="2613558" y="1094661"/>
                    <a:pt x="2613700" y="1033179"/>
                  </a:cubicBezTo>
                  <a:cubicBezTo>
                    <a:pt x="2613700" y="1026192"/>
                    <a:pt x="2612615" y="1020194"/>
                    <a:pt x="2608317" y="1014291"/>
                  </a:cubicBezTo>
                  <a:cubicBezTo>
                    <a:pt x="2589996" y="989123"/>
                    <a:pt x="2571863" y="963813"/>
                    <a:pt x="2554297" y="938125"/>
                  </a:cubicBezTo>
                  <a:cubicBezTo>
                    <a:pt x="2549622" y="931326"/>
                    <a:pt x="2544569" y="929106"/>
                    <a:pt x="2536542" y="929011"/>
                  </a:cubicBezTo>
                  <a:cubicBezTo>
                    <a:pt x="2404986" y="927784"/>
                    <a:pt x="2273382" y="926320"/>
                    <a:pt x="2141825" y="924762"/>
                  </a:cubicBezTo>
                  <a:cubicBezTo>
                    <a:pt x="1996245" y="923062"/>
                    <a:pt x="1850664" y="921220"/>
                    <a:pt x="1705084" y="919331"/>
                  </a:cubicBezTo>
                  <a:cubicBezTo>
                    <a:pt x="1589818" y="917867"/>
                    <a:pt x="1474505" y="916403"/>
                    <a:pt x="1359240" y="914467"/>
                  </a:cubicBezTo>
                  <a:cubicBezTo>
                    <a:pt x="1347672" y="914279"/>
                    <a:pt x="1344130" y="916592"/>
                    <a:pt x="1344177" y="929011"/>
                  </a:cubicBezTo>
                  <a:cubicBezTo>
                    <a:pt x="1344744" y="1033463"/>
                    <a:pt x="1344318" y="1137915"/>
                    <a:pt x="1344744" y="1242367"/>
                  </a:cubicBezTo>
                  <a:cubicBezTo>
                    <a:pt x="1344791" y="1253275"/>
                    <a:pt x="1342666" y="1258280"/>
                    <a:pt x="1330908" y="1256580"/>
                  </a:cubicBezTo>
                  <a:cubicBezTo>
                    <a:pt x="1324675" y="1255683"/>
                    <a:pt x="1318253" y="1256674"/>
                    <a:pt x="1311925" y="1256391"/>
                  </a:cubicBezTo>
                  <a:cubicBezTo>
                    <a:pt x="1299176" y="1255825"/>
                    <a:pt x="1288976" y="1257147"/>
                    <a:pt x="1278777" y="1268433"/>
                  </a:cubicBezTo>
                  <a:cubicBezTo>
                    <a:pt x="1262155" y="1286848"/>
                    <a:pt x="1230989" y="1283118"/>
                    <a:pt x="1215124" y="1263947"/>
                  </a:cubicBezTo>
                  <a:cubicBezTo>
                    <a:pt x="1199116" y="1244586"/>
                    <a:pt x="1201760" y="1214931"/>
                    <a:pt x="1220837" y="1199680"/>
                  </a:cubicBezTo>
                  <a:cubicBezTo>
                    <a:pt x="1240764" y="1183719"/>
                    <a:pt x="1269333" y="1186647"/>
                    <a:pt x="1284915" y="1206338"/>
                  </a:cubicBezTo>
                  <a:cubicBezTo>
                    <a:pt x="1286615" y="1208415"/>
                    <a:pt x="1288504" y="1210587"/>
                    <a:pt x="1289401" y="1213043"/>
                  </a:cubicBezTo>
                  <a:cubicBezTo>
                    <a:pt x="1292188" y="1220787"/>
                    <a:pt x="1298562" y="1219559"/>
                    <a:pt x="1304134" y="1218804"/>
                  </a:cubicBezTo>
                  <a:cubicBezTo>
                    <a:pt x="1311358" y="1217859"/>
                    <a:pt x="1308054" y="1211627"/>
                    <a:pt x="1308054" y="1207896"/>
                  </a:cubicBezTo>
                  <a:cubicBezTo>
                    <a:pt x="1308242" y="1101650"/>
                    <a:pt x="1308336" y="995357"/>
                    <a:pt x="1308006" y="889110"/>
                  </a:cubicBezTo>
                  <a:cubicBezTo>
                    <a:pt x="1307959" y="879997"/>
                    <a:pt x="1309800" y="876833"/>
                    <a:pt x="1319669" y="876975"/>
                  </a:cubicBezTo>
                  <a:close/>
                  <a:moveTo>
                    <a:pt x="4030174" y="868994"/>
                  </a:moveTo>
                  <a:lnTo>
                    <a:pt x="4010702" y="873050"/>
                  </a:lnTo>
                  <a:lnTo>
                    <a:pt x="4030199" y="868999"/>
                  </a:lnTo>
                  <a:close/>
                  <a:moveTo>
                    <a:pt x="3164811" y="867247"/>
                  </a:moveTo>
                  <a:cubicBezTo>
                    <a:pt x="3160844" y="867058"/>
                    <a:pt x="3158011" y="869608"/>
                    <a:pt x="3157916" y="873763"/>
                  </a:cubicBezTo>
                  <a:cubicBezTo>
                    <a:pt x="3157869" y="878297"/>
                    <a:pt x="3160325" y="881696"/>
                    <a:pt x="3165094" y="881224"/>
                  </a:cubicBezTo>
                  <a:cubicBezTo>
                    <a:pt x="3168778" y="880894"/>
                    <a:pt x="3171279" y="878061"/>
                    <a:pt x="3172036" y="873621"/>
                  </a:cubicBezTo>
                  <a:cubicBezTo>
                    <a:pt x="3170855" y="870411"/>
                    <a:pt x="3168636" y="867436"/>
                    <a:pt x="3164811" y="867247"/>
                  </a:cubicBezTo>
                  <a:close/>
                  <a:moveTo>
                    <a:pt x="829912" y="857331"/>
                  </a:moveTo>
                  <a:cubicBezTo>
                    <a:pt x="825567" y="857709"/>
                    <a:pt x="823395" y="860683"/>
                    <a:pt x="823962" y="864508"/>
                  </a:cubicBezTo>
                  <a:cubicBezTo>
                    <a:pt x="824434" y="868098"/>
                    <a:pt x="826936" y="870884"/>
                    <a:pt x="831091" y="871167"/>
                  </a:cubicBezTo>
                  <a:cubicBezTo>
                    <a:pt x="835058" y="870269"/>
                    <a:pt x="837891" y="867578"/>
                    <a:pt x="837939" y="863942"/>
                  </a:cubicBezTo>
                  <a:cubicBezTo>
                    <a:pt x="837939" y="859362"/>
                    <a:pt x="834680" y="856906"/>
                    <a:pt x="829912" y="857331"/>
                  </a:cubicBezTo>
                  <a:close/>
                  <a:moveTo>
                    <a:pt x="3166038" y="828715"/>
                  </a:moveTo>
                  <a:cubicBezTo>
                    <a:pt x="3186248" y="829612"/>
                    <a:pt x="3202729" y="842834"/>
                    <a:pt x="3208160" y="862525"/>
                  </a:cubicBezTo>
                  <a:cubicBezTo>
                    <a:pt x="3213353" y="881413"/>
                    <a:pt x="3206176" y="900915"/>
                    <a:pt x="3189743" y="912060"/>
                  </a:cubicBezTo>
                  <a:cubicBezTo>
                    <a:pt x="3186815" y="914090"/>
                    <a:pt x="3183605" y="915695"/>
                    <a:pt x="3180535" y="917489"/>
                  </a:cubicBezTo>
                  <a:lnTo>
                    <a:pt x="3180323" y="917739"/>
                  </a:lnTo>
                  <a:lnTo>
                    <a:pt x="3177685" y="924296"/>
                  </a:lnTo>
                  <a:cubicBezTo>
                    <a:pt x="3177620" y="926722"/>
                    <a:pt x="3178081" y="929225"/>
                    <a:pt x="3178081" y="931609"/>
                  </a:cubicBezTo>
                  <a:cubicBezTo>
                    <a:pt x="3177986" y="986715"/>
                    <a:pt x="3177703" y="1041774"/>
                    <a:pt x="3178269" y="1096880"/>
                  </a:cubicBezTo>
                  <a:cubicBezTo>
                    <a:pt x="3178364" y="1107883"/>
                    <a:pt x="3174822" y="1110575"/>
                    <a:pt x="3164386" y="1110575"/>
                  </a:cubicBezTo>
                  <a:cubicBezTo>
                    <a:pt x="3154092" y="1110575"/>
                    <a:pt x="3150456" y="1108166"/>
                    <a:pt x="3150550" y="1097070"/>
                  </a:cubicBezTo>
                  <a:cubicBezTo>
                    <a:pt x="3151165" y="1042010"/>
                    <a:pt x="3150881" y="986904"/>
                    <a:pt x="3150739" y="931797"/>
                  </a:cubicBezTo>
                  <a:cubicBezTo>
                    <a:pt x="3150692" y="927029"/>
                    <a:pt x="3152439" y="921834"/>
                    <a:pt x="3148756" y="917443"/>
                  </a:cubicBezTo>
                  <a:cubicBezTo>
                    <a:pt x="3156830" y="921929"/>
                    <a:pt x="3154659" y="929956"/>
                    <a:pt x="3154706" y="936709"/>
                  </a:cubicBezTo>
                  <a:cubicBezTo>
                    <a:pt x="3154989" y="985535"/>
                    <a:pt x="3154800" y="1034361"/>
                    <a:pt x="3154848" y="1083187"/>
                  </a:cubicBezTo>
                  <a:cubicBezTo>
                    <a:pt x="3154848" y="1087720"/>
                    <a:pt x="3154753" y="1092206"/>
                    <a:pt x="3155272" y="1096739"/>
                  </a:cubicBezTo>
                  <a:cubicBezTo>
                    <a:pt x="3155887" y="1101980"/>
                    <a:pt x="3158294" y="1105097"/>
                    <a:pt x="3163914" y="1105144"/>
                  </a:cubicBezTo>
                  <a:lnTo>
                    <a:pt x="3163938" y="1105123"/>
                  </a:lnTo>
                  <a:lnTo>
                    <a:pt x="3155367" y="1096786"/>
                  </a:lnTo>
                  <a:cubicBezTo>
                    <a:pt x="3154847" y="1092252"/>
                    <a:pt x="3154942" y="1087767"/>
                    <a:pt x="3154942" y="1083233"/>
                  </a:cubicBezTo>
                  <a:cubicBezTo>
                    <a:pt x="3154942" y="1034407"/>
                    <a:pt x="3155083" y="985581"/>
                    <a:pt x="3154800" y="936755"/>
                  </a:cubicBezTo>
                  <a:cubicBezTo>
                    <a:pt x="3154752" y="930003"/>
                    <a:pt x="3156925" y="921976"/>
                    <a:pt x="3148897" y="917395"/>
                  </a:cubicBezTo>
                  <a:cubicBezTo>
                    <a:pt x="3122784" y="902379"/>
                    <a:pt x="3113388" y="880752"/>
                    <a:pt x="3122832" y="857331"/>
                  </a:cubicBezTo>
                  <a:cubicBezTo>
                    <a:pt x="3129962" y="839576"/>
                    <a:pt x="3147575" y="827912"/>
                    <a:pt x="3166038" y="828715"/>
                  </a:cubicBezTo>
                  <a:close/>
                  <a:moveTo>
                    <a:pt x="842950" y="820287"/>
                  </a:moveTo>
                  <a:cubicBezTo>
                    <a:pt x="852105" y="822683"/>
                    <a:pt x="860369" y="827889"/>
                    <a:pt x="865847" y="835704"/>
                  </a:cubicBezTo>
                  <a:cubicBezTo>
                    <a:pt x="871134" y="843213"/>
                    <a:pt x="876659" y="844629"/>
                    <a:pt x="884828" y="844582"/>
                  </a:cubicBezTo>
                  <a:cubicBezTo>
                    <a:pt x="1006045" y="844204"/>
                    <a:pt x="1127213" y="844251"/>
                    <a:pt x="1248366" y="843637"/>
                  </a:cubicBezTo>
                  <a:cubicBezTo>
                    <a:pt x="1259652" y="843590"/>
                    <a:pt x="1262626" y="846187"/>
                    <a:pt x="1262201" y="857615"/>
                  </a:cubicBezTo>
                  <a:cubicBezTo>
                    <a:pt x="1260643" y="900491"/>
                    <a:pt x="1259604" y="943462"/>
                    <a:pt x="1259746" y="986384"/>
                  </a:cubicBezTo>
                  <a:cubicBezTo>
                    <a:pt x="1259793" y="998756"/>
                    <a:pt x="1256346" y="1001023"/>
                    <a:pt x="1244729" y="1001023"/>
                  </a:cubicBezTo>
                  <a:cubicBezTo>
                    <a:pt x="1020021" y="1000646"/>
                    <a:pt x="795298" y="1000740"/>
                    <a:pt x="570574" y="1000740"/>
                  </a:cubicBezTo>
                  <a:cubicBezTo>
                    <a:pt x="562924" y="1000740"/>
                    <a:pt x="555181" y="1000456"/>
                    <a:pt x="547531" y="1000834"/>
                  </a:cubicBezTo>
                  <a:cubicBezTo>
                    <a:pt x="537850" y="1001307"/>
                    <a:pt x="529870" y="998285"/>
                    <a:pt x="523542" y="990776"/>
                  </a:cubicBezTo>
                  <a:cubicBezTo>
                    <a:pt x="519671" y="971699"/>
                    <a:pt x="523920" y="965089"/>
                    <a:pt x="542950" y="960555"/>
                  </a:cubicBezTo>
                  <a:cubicBezTo>
                    <a:pt x="549750" y="960697"/>
                    <a:pt x="556503" y="960980"/>
                    <a:pt x="563303" y="960980"/>
                  </a:cubicBezTo>
                  <a:cubicBezTo>
                    <a:pt x="777637" y="961028"/>
                    <a:pt x="991972" y="960886"/>
                    <a:pt x="1206292" y="961311"/>
                  </a:cubicBezTo>
                  <a:cubicBezTo>
                    <a:pt x="1218381" y="961311"/>
                    <a:pt x="1221734" y="958289"/>
                    <a:pt x="1221119" y="946436"/>
                  </a:cubicBezTo>
                  <a:cubicBezTo>
                    <a:pt x="1220175" y="928870"/>
                    <a:pt x="1220789" y="911163"/>
                    <a:pt x="1221403" y="893549"/>
                  </a:cubicBezTo>
                  <a:cubicBezTo>
                    <a:pt x="1221686" y="885616"/>
                    <a:pt x="1219986" y="882547"/>
                    <a:pt x="1211156" y="882641"/>
                  </a:cubicBezTo>
                  <a:cubicBezTo>
                    <a:pt x="1100816" y="883586"/>
                    <a:pt x="990509" y="884247"/>
                    <a:pt x="880201" y="884435"/>
                  </a:cubicBezTo>
                  <a:cubicBezTo>
                    <a:pt x="871654" y="884435"/>
                    <a:pt x="868538" y="889347"/>
                    <a:pt x="864098" y="894258"/>
                  </a:cubicBezTo>
                  <a:cubicBezTo>
                    <a:pt x="850688" y="908990"/>
                    <a:pt x="831658" y="913240"/>
                    <a:pt x="813478" y="905874"/>
                  </a:cubicBezTo>
                  <a:cubicBezTo>
                    <a:pt x="796809" y="899121"/>
                    <a:pt x="784910" y="881177"/>
                    <a:pt x="785241" y="863281"/>
                  </a:cubicBezTo>
                  <a:cubicBezTo>
                    <a:pt x="785618" y="844771"/>
                    <a:pt x="797234" y="828338"/>
                    <a:pt x="814706" y="821727"/>
                  </a:cubicBezTo>
                  <a:cubicBezTo>
                    <a:pt x="823749" y="818304"/>
                    <a:pt x="833795" y="817890"/>
                    <a:pt x="842950" y="820287"/>
                  </a:cubicBezTo>
                  <a:close/>
                  <a:moveTo>
                    <a:pt x="4187465" y="805341"/>
                  </a:moveTo>
                  <a:cubicBezTo>
                    <a:pt x="4180288" y="805388"/>
                    <a:pt x="4175660" y="809307"/>
                    <a:pt x="4172543" y="815304"/>
                  </a:cubicBezTo>
                  <a:cubicBezTo>
                    <a:pt x="4159700" y="839812"/>
                    <a:pt x="4138450" y="848642"/>
                    <a:pt x="4111960" y="848548"/>
                  </a:cubicBezTo>
                  <a:lnTo>
                    <a:pt x="3962837" y="848548"/>
                  </a:lnTo>
                  <a:lnTo>
                    <a:pt x="3962838" y="848548"/>
                  </a:lnTo>
                  <a:cubicBezTo>
                    <a:pt x="4012561" y="848406"/>
                    <a:pt x="4062284" y="848358"/>
                    <a:pt x="4112007" y="848548"/>
                  </a:cubicBezTo>
                  <a:cubicBezTo>
                    <a:pt x="4138497" y="848642"/>
                    <a:pt x="4159747" y="839812"/>
                    <a:pt x="4172591" y="815304"/>
                  </a:cubicBezTo>
                  <a:lnTo>
                    <a:pt x="4187510" y="805343"/>
                  </a:lnTo>
                  <a:close/>
                  <a:moveTo>
                    <a:pt x="3888087" y="805011"/>
                  </a:moveTo>
                  <a:cubicBezTo>
                    <a:pt x="3848280" y="805199"/>
                    <a:pt x="3808520" y="804963"/>
                    <a:pt x="3768714" y="805152"/>
                  </a:cubicBezTo>
                  <a:lnTo>
                    <a:pt x="3764716" y="805982"/>
                  </a:lnTo>
                  <a:lnTo>
                    <a:pt x="3768761" y="805152"/>
                  </a:lnTo>
                  <a:close/>
                  <a:moveTo>
                    <a:pt x="2938111" y="767446"/>
                  </a:moveTo>
                  <a:lnTo>
                    <a:pt x="2937727" y="779228"/>
                  </a:lnTo>
                  <a:lnTo>
                    <a:pt x="2937727" y="779268"/>
                  </a:lnTo>
                  <a:lnTo>
                    <a:pt x="2938134" y="767483"/>
                  </a:lnTo>
                  <a:close/>
                  <a:moveTo>
                    <a:pt x="1024497" y="717227"/>
                  </a:moveTo>
                  <a:cubicBezTo>
                    <a:pt x="1020577" y="717511"/>
                    <a:pt x="1017839" y="720107"/>
                    <a:pt x="1017981" y="724452"/>
                  </a:cubicBezTo>
                  <a:cubicBezTo>
                    <a:pt x="1018122" y="728938"/>
                    <a:pt x="1021144" y="730921"/>
                    <a:pt x="1025111" y="730827"/>
                  </a:cubicBezTo>
                  <a:cubicBezTo>
                    <a:pt x="1029266" y="730732"/>
                    <a:pt x="1031721" y="728277"/>
                    <a:pt x="1031391" y="722091"/>
                  </a:cubicBezTo>
                  <a:cubicBezTo>
                    <a:pt x="1031108" y="719541"/>
                    <a:pt x="1028605" y="716897"/>
                    <a:pt x="1024497" y="717227"/>
                  </a:cubicBezTo>
                  <a:close/>
                  <a:moveTo>
                    <a:pt x="1030954" y="679351"/>
                  </a:moveTo>
                  <a:cubicBezTo>
                    <a:pt x="1042901" y="680903"/>
                    <a:pt x="1054081" y="687290"/>
                    <a:pt x="1061376" y="698245"/>
                  </a:cubicBezTo>
                  <a:cubicBezTo>
                    <a:pt x="1065390" y="704289"/>
                    <a:pt x="1068648" y="705800"/>
                    <a:pt x="1075825" y="705422"/>
                  </a:cubicBezTo>
                  <a:cubicBezTo>
                    <a:pt x="1094336" y="704431"/>
                    <a:pt x="1112894" y="705092"/>
                    <a:pt x="1131451" y="705092"/>
                  </a:cubicBezTo>
                  <a:cubicBezTo>
                    <a:pt x="1443954" y="705092"/>
                    <a:pt x="1756412" y="705138"/>
                    <a:pt x="2068917" y="704903"/>
                  </a:cubicBezTo>
                  <a:cubicBezTo>
                    <a:pt x="2079353" y="704856"/>
                    <a:pt x="2088419" y="706556"/>
                    <a:pt x="2096494" y="713214"/>
                  </a:cubicBezTo>
                  <a:cubicBezTo>
                    <a:pt x="2130068" y="741027"/>
                    <a:pt x="2168222" y="747732"/>
                    <a:pt x="2211712" y="747259"/>
                  </a:cubicBezTo>
                  <a:cubicBezTo>
                    <a:pt x="2406638" y="745229"/>
                    <a:pt x="2601517" y="746457"/>
                    <a:pt x="2796443" y="746126"/>
                  </a:cubicBezTo>
                  <a:cubicBezTo>
                    <a:pt x="2806548" y="746126"/>
                    <a:pt x="2812688" y="748912"/>
                    <a:pt x="2818732" y="757176"/>
                  </a:cubicBezTo>
                  <a:cubicBezTo>
                    <a:pt x="2838611" y="784517"/>
                    <a:pt x="2859577" y="811102"/>
                    <a:pt x="2880118" y="837970"/>
                  </a:cubicBezTo>
                  <a:lnTo>
                    <a:pt x="2880071" y="838064"/>
                  </a:lnTo>
                  <a:lnTo>
                    <a:pt x="2879411" y="1088805"/>
                  </a:lnTo>
                  <a:cubicBezTo>
                    <a:pt x="2879363" y="1095700"/>
                    <a:pt x="2883188" y="1106088"/>
                    <a:pt x="2876389" y="1108779"/>
                  </a:cubicBezTo>
                  <a:cubicBezTo>
                    <a:pt x="2868172" y="1111991"/>
                    <a:pt x="2857642" y="1110669"/>
                    <a:pt x="2848339" y="1109630"/>
                  </a:cubicBezTo>
                  <a:cubicBezTo>
                    <a:pt x="2841256" y="1108827"/>
                    <a:pt x="2843900" y="1101696"/>
                    <a:pt x="2843900" y="1097258"/>
                  </a:cubicBezTo>
                  <a:cubicBezTo>
                    <a:pt x="2843759" y="1042104"/>
                    <a:pt x="2843806" y="986951"/>
                    <a:pt x="2843806" y="931797"/>
                  </a:cubicBezTo>
                  <a:cubicBezTo>
                    <a:pt x="2843806" y="909651"/>
                    <a:pt x="2843900" y="887504"/>
                    <a:pt x="2843759" y="865358"/>
                  </a:cubicBezTo>
                  <a:cubicBezTo>
                    <a:pt x="2843712" y="861013"/>
                    <a:pt x="2845176" y="856245"/>
                    <a:pt x="2841587" y="852420"/>
                  </a:cubicBezTo>
                  <a:cubicBezTo>
                    <a:pt x="2850464" y="856245"/>
                    <a:pt x="2848103" y="864413"/>
                    <a:pt x="2848151" y="871024"/>
                  </a:cubicBezTo>
                  <a:cubicBezTo>
                    <a:pt x="2848481" y="919331"/>
                    <a:pt x="2848339" y="967684"/>
                    <a:pt x="2848339" y="1015991"/>
                  </a:cubicBezTo>
                  <a:cubicBezTo>
                    <a:pt x="2848339" y="1036768"/>
                    <a:pt x="2848339" y="1057546"/>
                    <a:pt x="2848339" y="1078322"/>
                  </a:cubicBezTo>
                  <a:cubicBezTo>
                    <a:pt x="2848339" y="1103632"/>
                    <a:pt x="2849473" y="1105899"/>
                    <a:pt x="2861986" y="1105663"/>
                  </a:cubicBezTo>
                  <a:lnTo>
                    <a:pt x="2862009" y="1105654"/>
                  </a:lnTo>
                  <a:lnTo>
                    <a:pt x="2850517" y="1101555"/>
                  </a:lnTo>
                  <a:cubicBezTo>
                    <a:pt x="2848670" y="1097860"/>
                    <a:pt x="2848387" y="1090977"/>
                    <a:pt x="2848387" y="1078322"/>
                  </a:cubicBezTo>
                  <a:cubicBezTo>
                    <a:pt x="2848387" y="1057546"/>
                    <a:pt x="2848387" y="1036768"/>
                    <a:pt x="2848387" y="1015991"/>
                  </a:cubicBezTo>
                  <a:cubicBezTo>
                    <a:pt x="2848339" y="967685"/>
                    <a:pt x="2848528" y="919331"/>
                    <a:pt x="2848197" y="871024"/>
                  </a:cubicBezTo>
                  <a:cubicBezTo>
                    <a:pt x="2848150" y="864366"/>
                    <a:pt x="2850511" y="856197"/>
                    <a:pt x="2841681" y="852467"/>
                  </a:cubicBezTo>
                  <a:cubicBezTo>
                    <a:pt x="2827137" y="833484"/>
                    <a:pt x="2812168" y="814785"/>
                    <a:pt x="2798238" y="795378"/>
                  </a:cubicBezTo>
                  <a:cubicBezTo>
                    <a:pt x="2792572" y="787444"/>
                    <a:pt x="2786291" y="784989"/>
                    <a:pt x="2776800" y="784989"/>
                  </a:cubicBezTo>
                  <a:cubicBezTo>
                    <a:pt x="2567896" y="785225"/>
                    <a:pt x="2358993" y="785131"/>
                    <a:pt x="2150042" y="785319"/>
                  </a:cubicBezTo>
                  <a:cubicBezTo>
                    <a:pt x="2141070" y="785319"/>
                    <a:pt x="2133042" y="784234"/>
                    <a:pt x="2126101" y="778425"/>
                  </a:cubicBezTo>
                  <a:cubicBezTo>
                    <a:pt x="2091489" y="749479"/>
                    <a:pt x="2052107" y="742916"/>
                    <a:pt x="2007200" y="743152"/>
                  </a:cubicBezTo>
                  <a:cubicBezTo>
                    <a:pt x="1699700" y="744852"/>
                    <a:pt x="1392153" y="744049"/>
                    <a:pt x="1084656" y="743954"/>
                  </a:cubicBezTo>
                  <a:cubicBezTo>
                    <a:pt x="1073654" y="743954"/>
                    <a:pt x="1065248" y="744898"/>
                    <a:pt x="1056985" y="755240"/>
                  </a:cubicBezTo>
                  <a:cubicBezTo>
                    <a:pt x="1040741" y="775639"/>
                    <a:pt x="1009008" y="774175"/>
                    <a:pt x="991254" y="754626"/>
                  </a:cubicBezTo>
                  <a:cubicBezTo>
                    <a:pt x="974160" y="735833"/>
                    <a:pt x="976332" y="705280"/>
                    <a:pt x="995928" y="689462"/>
                  </a:cubicBezTo>
                  <a:cubicBezTo>
                    <a:pt x="1006293" y="681080"/>
                    <a:pt x="1019007" y="677798"/>
                    <a:pt x="1030954" y="679351"/>
                  </a:cubicBezTo>
                  <a:close/>
                  <a:moveTo>
                    <a:pt x="3039770" y="676098"/>
                  </a:moveTo>
                  <a:cubicBezTo>
                    <a:pt x="3045814" y="677279"/>
                    <a:pt x="3045389" y="682426"/>
                    <a:pt x="3046003" y="686675"/>
                  </a:cubicBezTo>
                  <a:cubicBezTo>
                    <a:pt x="3046806" y="692483"/>
                    <a:pt x="3046428" y="698386"/>
                    <a:pt x="3046428" y="704241"/>
                  </a:cubicBezTo>
                  <a:cubicBezTo>
                    <a:pt x="3046428" y="828242"/>
                    <a:pt x="3046428" y="952243"/>
                    <a:pt x="3046428" y="1076244"/>
                  </a:cubicBezTo>
                  <a:cubicBezTo>
                    <a:pt x="3046428" y="1080730"/>
                    <a:pt x="3046711" y="1085264"/>
                    <a:pt x="3046428" y="1089749"/>
                  </a:cubicBezTo>
                  <a:cubicBezTo>
                    <a:pt x="3045673" y="1100988"/>
                    <a:pt x="3050017" y="1106701"/>
                    <a:pt x="3062011" y="1105946"/>
                  </a:cubicBezTo>
                  <a:cubicBezTo>
                    <a:pt x="3068244" y="1105568"/>
                    <a:pt x="3074760" y="1105427"/>
                    <a:pt x="3079955" y="1110196"/>
                  </a:cubicBezTo>
                  <a:cubicBezTo>
                    <a:pt x="3041942" y="1110716"/>
                    <a:pt x="3041942" y="1110716"/>
                    <a:pt x="3041942" y="1072561"/>
                  </a:cubicBezTo>
                  <a:cubicBezTo>
                    <a:pt x="3041942" y="945633"/>
                    <a:pt x="3041942" y="818656"/>
                    <a:pt x="3041848" y="691728"/>
                  </a:cubicBezTo>
                  <a:cubicBezTo>
                    <a:pt x="3041848" y="686487"/>
                    <a:pt x="3043642" y="680820"/>
                    <a:pt x="3039770" y="676098"/>
                  </a:cubicBezTo>
                  <a:close/>
                  <a:moveTo>
                    <a:pt x="1196283" y="607629"/>
                  </a:moveTo>
                  <a:cubicBezTo>
                    <a:pt x="1192363" y="607440"/>
                    <a:pt x="1189246" y="609282"/>
                    <a:pt x="1188963" y="613768"/>
                  </a:cubicBezTo>
                  <a:cubicBezTo>
                    <a:pt x="1188680" y="618112"/>
                    <a:pt x="1191419" y="620709"/>
                    <a:pt x="1195290" y="621087"/>
                  </a:cubicBezTo>
                  <a:cubicBezTo>
                    <a:pt x="1199305" y="621512"/>
                    <a:pt x="1201948" y="619103"/>
                    <a:pt x="1202279" y="616318"/>
                  </a:cubicBezTo>
                  <a:cubicBezTo>
                    <a:pt x="1202751" y="610368"/>
                    <a:pt x="1200485" y="607771"/>
                    <a:pt x="1196283" y="607629"/>
                  </a:cubicBezTo>
                  <a:close/>
                  <a:moveTo>
                    <a:pt x="1194942" y="568796"/>
                  </a:moveTo>
                  <a:cubicBezTo>
                    <a:pt x="1206907" y="568413"/>
                    <a:pt x="1218806" y="572781"/>
                    <a:pt x="1227259" y="582272"/>
                  </a:cubicBezTo>
                  <a:cubicBezTo>
                    <a:pt x="1234814" y="590725"/>
                    <a:pt x="1242181" y="592944"/>
                    <a:pt x="1252758" y="592944"/>
                  </a:cubicBezTo>
                  <a:cubicBezTo>
                    <a:pt x="1534900" y="592708"/>
                    <a:pt x="1817043" y="592802"/>
                    <a:pt x="2099186" y="592614"/>
                  </a:cubicBezTo>
                  <a:cubicBezTo>
                    <a:pt x="2108630" y="592566"/>
                    <a:pt x="2116468" y="594596"/>
                    <a:pt x="2124354" y="600027"/>
                  </a:cubicBezTo>
                  <a:cubicBezTo>
                    <a:pt x="2144375" y="613862"/>
                    <a:pt x="2163499" y="631901"/>
                    <a:pt x="2185882" y="638558"/>
                  </a:cubicBezTo>
                  <a:cubicBezTo>
                    <a:pt x="2208312" y="645264"/>
                    <a:pt x="2234236" y="640353"/>
                    <a:pt x="2258649" y="640353"/>
                  </a:cubicBezTo>
                  <a:cubicBezTo>
                    <a:pt x="2466655" y="640353"/>
                    <a:pt x="2674614" y="640448"/>
                    <a:pt x="2882621" y="640117"/>
                  </a:cubicBezTo>
                  <a:cubicBezTo>
                    <a:pt x="2892301" y="640117"/>
                    <a:pt x="2898156" y="643092"/>
                    <a:pt x="2903681" y="650883"/>
                  </a:cubicBezTo>
                  <a:cubicBezTo>
                    <a:pt x="2923749" y="679263"/>
                    <a:pt x="2944291" y="707264"/>
                    <a:pt x="2965115" y="735078"/>
                  </a:cubicBezTo>
                  <a:cubicBezTo>
                    <a:pt x="2969695" y="741216"/>
                    <a:pt x="2971726" y="747213"/>
                    <a:pt x="2971726" y="754863"/>
                  </a:cubicBezTo>
                  <a:lnTo>
                    <a:pt x="2971537" y="1110150"/>
                  </a:lnTo>
                  <a:lnTo>
                    <a:pt x="2971538" y="1110150"/>
                  </a:lnTo>
                  <a:lnTo>
                    <a:pt x="2971537" y="1110150"/>
                  </a:lnTo>
                  <a:lnTo>
                    <a:pt x="2971537" y="1110197"/>
                  </a:lnTo>
                  <a:lnTo>
                    <a:pt x="2971446" y="1110157"/>
                  </a:lnTo>
                  <a:lnTo>
                    <a:pt x="2952325" y="1111590"/>
                  </a:lnTo>
                  <a:cubicBezTo>
                    <a:pt x="2945991" y="1112015"/>
                    <a:pt x="2940183" y="1111567"/>
                    <a:pt x="2936263" y="1107789"/>
                  </a:cubicBezTo>
                  <a:cubicBezTo>
                    <a:pt x="2928378" y="1100139"/>
                    <a:pt x="2933761" y="1084651"/>
                    <a:pt x="2933714" y="1072610"/>
                  </a:cubicBezTo>
                  <a:cubicBezTo>
                    <a:pt x="2933525" y="972313"/>
                    <a:pt x="2933619" y="872064"/>
                    <a:pt x="2933525" y="771767"/>
                  </a:cubicBezTo>
                  <a:lnTo>
                    <a:pt x="2931594" y="757402"/>
                  </a:lnTo>
                  <a:lnTo>
                    <a:pt x="2879409" y="685024"/>
                  </a:lnTo>
                  <a:cubicBezTo>
                    <a:pt x="2874687" y="678271"/>
                    <a:pt x="2868974" y="679215"/>
                    <a:pt x="2862836" y="679215"/>
                  </a:cubicBezTo>
                  <a:cubicBezTo>
                    <a:pt x="2749837" y="679215"/>
                    <a:pt x="2636790" y="679215"/>
                    <a:pt x="2523745" y="679215"/>
                  </a:cubicBezTo>
                  <a:cubicBezTo>
                    <a:pt x="2411124" y="679215"/>
                    <a:pt x="2298550" y="679121"/>
                    <a:pt x="2185977" y="679357"/>
                  </a:cubicBezTo>
                  <a:cubicBezTo>
                    <a:pt x="2176627" y="679404"/>
                    <a:pt x="2168694" y="677657"/>
                    <a:pt x="2160808" y="672132"/>
                  </a:cubicBezTo>
                  <a:cubicBezTo>
                    <a:pt x="2141589" y="658675"/>
                    <a:pt x="2123315" y="640967"/>
                    <a:pt x="2101783" y="634545"/>
                  </a:cubicBezTo>
                  <a:cubicBezTo>
                    <a:pt x="2079731" y="627981"/>
                    <a:pt x="2054279" y="632703"/>
                    <a:pt x="2030338" y="632703"/>
                  </a:cubicBezTo>
                  <a:cubicBezTo>
                    <a:pt x="1770766" y="632656"/>
                    <a:pt x="1511243" y="632703"/>
                    <a:pt x="1251719" y="632514"/>
                  </a:cubicBezTo>
                  <a:cubicBezTo>
                    <a:pt x="1242511" y="632514"/>
                    <a:pt x="1236514" y="634262"/>
                    <a:pt x="1230564" y="642572"/>
                  </a:cubicBezTo>
                  <a:cubicBezTo>
                    <a:pt x="1215878" y="663066"/>
                    <a:pt x="1185236" y="665002"/>
                    <a:pt x="1165686" y="648144"/>
                  </a:cubicBezTo>
                  <a:cubicBezTo>
                    <a:pt x="1147034" y="632042"/>
                    <a:pt x="1145428" y="602199"/>
                    <a:pt x="1162239" y="583830"/>
                  </a:cubicBezTo>
                  <a:cubicBezTo>
                    <a:pt x="1170951" y="574315"/>
                    <a:pt x="1182981" y="569180"/>
                    <a:pt x="1194942" y="568796"/>
                  </a:cubicBezTo>
                  <a:close/>
                  <a:moveTo>
                    <a:pt x="3520712" y="535102"/>
                  </a:moveTo>
                  <a:cubicBezTo>
                    <a:pt x="3516367" y="535197"/>
                    <a:pt x="3514148" y="537794"/>
                    <a:pt x="3514290" y="541997"/>
                  </a:cubicBezTo>
                  <a:cubicBezTo>
                    <a:pt x="3514432" y="546246"/>
                    <a:pt x="3516935" y="548560"/>
                    <a:pt x="3521231" y="548418"/>
                  </a:cubicBezTo>
                  <a:cubicBezTo>
                    <a:pt x="3525528" y="548229"/>
                    <a:pt x="3527559" y="545679"/>
                    <a:pt x="3527747" y="541430"/>
                  </a:cubicBezTo>
                  <a:cubicBezTo>
                    <a:pt x="3527276" y="537321"/>
                    <a:pt x="3524961" y="534960"/>
                    <a:pt x="3520712" y="535102"/>
                  </a:cubicBezTo>
                  <a:close/>
                  <a:moveTo>
                    <a:pt x="1309234" y="497085"/>
                  </a:moveTo>
                  <a:cubicBezTo>
                    <a:pt x="1304890" y="497227"/>
                    <a:pt x="1302670" y="499824"/>
                    <a:pt x="1302812" y="504027"/>
                  </a:cubicBezTo>
                  <a:cubicBezTo>
                    <a:pt x="1302954" y="508277"/>
                    <a:pt x="1305551" y="510402"/>
                    <a:pt x="1309943" y="510496"/>
                  </a:cubicBezTo>
                  <a:cubicBezTo>
                    <a:pt x="1313956" y="509977"/>
                    <a:pt x="1316411" y="507757"/>
                    <a:pt x="1316223" y="503460"/>
                  </a:cubicBezTo>
                  <a:cubicBezTo>
                    <a:pt x="1316034" y="499210"/>
                    <a:pt x="1313484" y="496944"/>
                    <a:pt x="1309234" y="497085"/>
                  </a:cubicBezTo>
                  <a:close/>
                  <a:moveTo>
                    <a:pt x="1312622" y="458465"/>
                  </a:moveTo>
                  <a:cubicBezTo>
                    <a:pt x="1324510" y="459250"/>
                    <a:pt x="1336056" y="464763"/>
                    <a:pt x="1344036" y="474987"/>
                  </a:cubicBezTo>
                  <a:cubicBezTo>
                    <a:pt x="1349513" y="482022"/>
                    <a:pt x="1354896" y="483769"/>
                    <a:pt x="1363066" y="483769"/>
                  </a:cubicBezTo>
                  <a:cubicBezTo>
                    <a:pt x="1615836" y="483580"/>
                    <a:pt x="1868608" y="483674"/>
                    <a:pt x="2121380" y="483392"/>
                  </a:cubicBezTo>
                  <a:cubicBezTo>
                    <a:pt x="2132004" y="483392"/>
                    <a:pt x="2140693" y="485517"/>
                    <a:pt x="2148390" y="492694"/>
                  </a:cubicBezTo>
                  <a:cubicBezTo>
                    <a:pt x="2151695" y="495763"/>
                    <a:pt x="2155567" y="498218"/>
                    <a:pt x="2159156" y="500910"/>
                  </a:cubicBezTo>
                  <a:cubicBezTo>
                    <a:pt x="2176486" y="513896"/>
                    <a:pt x="2192116" y="532171"/>
                    <a:pt x="2211570" y="538451"/>
                  </a:cubicBezTo>
                  <a:cubicBezTo>
                    <a:pt x="2232112" y="545061"/>
                    <a:pt x="2256289" y="540339"/>
                    <a:pt x="2278907" y="540339"/>
                  </a:cubicBezTo>
                  <a:cubicBezTo>
                    <a:pt x="2514916" y="540386"/>
                    <a:pt x="2750971" y="540481"/>
                    <a:pt x="2987026" y="540103"/>
                  </a:cubicBezTo>
                  <a:cubicBezTo>
                    <a:pt x="2996896" y="540056"/>
                    <a:pt x="3002325" y="542936"/>
                    <a:pt x="3007425" y="551105"/>
                  </a:cubicBezTo>
                  <a:cubicBezTo>
                    <a:pt x="3029193" y="585859"/>
                    <a:pt x="3051577" y="620284"/>
                    <a:pt x="3073865" y="654708"/>
                  </a:cubicBezTo>
                  <a:cubicBezTo>
                    <a:pt x="3078161" y="661318"/>
                    <a:pt x="3080192" y="667977"/>
                    <a:pt x="3080192" y="676098"/>
                  </a:cubicBezTo>
                  <a:cubicBezTo>
                    <a:pt x="3079956" y="820782"/>
                    <a:pt x="3080003" y="965465"/>
                    <a:pt x="3080003" y="1110149"/>
                  </a:cubicBezTo>
                  <a:cubicBezTo>
                    <a:pt x="3074809" y="1105380"/>
                    <a:pt x="3068246" y="1105521"/>
                    <a:pt x="3062060" y="1105899"/>
                  </a:cubicBezTo>
                  <a:cubicBezTo>
                    <a:pt x="3050065" y="1106654"/>
                    <a:pt x="3045722" y="1100941"/>
                    <a:pt x="3046477" y="1089703"/>
                  </a:cubicBezTo>
                  <a:cubicBezTo>
                    <a:pt x="3046761" y="1085217"/>
                    <a:pt x="3046477" y="1080683"/>
                    <a:pt x="3046477" y="1076198"/>
                  </a:cubicBezTo>
                  <a:cubicBezTo>
                    <a:pt x="3046477" y="952197"/>
                    <a:pt x="3046477" y="828196"/>
                    <a:pt x="3046477" y="704195"/>
                  </a:cubicBezTo>
                  <a:cubicBezTo>
                    <a:pt x="3046477" y="698339"/>
                    <a:pt x="3046854" y="692436"/>
                    <a:pt x="3046052" y="686628"/>
                  </a:cubicBezTo>
                  <a:cubicBezTo>
                    <a:pt x="3045438" y="682379"/>
                    <a:pt x="3045816" y="677184"/>
                    <a:pt x="3039771" y="676051"/>
                  </a:cubicBezTo>
                  <a:cubicBezTo>
                    <a:pt x="3020883" y="646396"/>
                    <a:pt x="3001900" y="616836"/>
                    <a:pt x="2983249" y="587040"/>
                  </a:cubicBezTo>
                  <a:cubicBezTo>
                    <a:pt x="2980227" y="582177"/>
                    <a:pt x="2976732" y="580052"/>
                    <a:pt x="2971160" y="580525"/>
                  </a:cubicBezTo>
                  <a:cubicBezTo>
                    <a:pt x="2967997" y="580807"/>
                    <a:pt x="2964832" y="580571"/>
                    <a:pt x="2961669" y="580571"/>
                  </a:cubicBezTo>
                  <a:cubicBezTo>
                    <a:pt x="2712061" y="580571"/>
                    <a:pt x="2462453" y="580525"/>
                    <a:pt x="2212846" y="580761"/>
                  </a:cubicBezTo>
                  <a:cubicBezTo>
                    <a:pt x="2202741" y="580807"/>
                    <a:pt x="2194713" y="578258"/>
                    <a:pt x="2186969" y="571883"/>
                  </a:cubicBezTo>
                  <a:cubicBezTo>
                    <a:pt x="2174739" y="561872"/>
                    <a:pt x="2160808" y="553797"/>
                    <a:pt x="2149429" y="542983"/>
                  </a:cubicBezTo>
                  <a:cubicBezTo>
                    <a:pt x="2132430" y="526787"/>
                    <a:pt x="2113163" y="523434"/>
                    <a:pt x="2090403" y="523482"/>
                  </a:cubicBezTo>
                  <a:cubicBezTo>
                    <a:pt x="1848020" y="524143"/>
                    <a:pt x="1605637" y="523907"/>
                    <a:pt x="1363254" y="523765"/>
                  </a:cubicBezTo>
                  <a:cubicBezTo>
                    <a:pt x="1355274" y="523765"/>
                    <a:pt x="1349702" y="525086"/>
                    <a:pt x="1344130" y="532360"/>
                  </a:cubicBezTo>
                  <a:cubicBezTo>
                    <a:pt x="1328312" y="552900"/>
                    <a:pt x="1297996" y="554648"/>
                    <a:pt x="1279296" y="537364"/>
                  </a:cubicBezTo>
                  <a:cubicBezTo>
                    <a:pt x="1259086" y="518712"/>
                    <a:pt x="1259038" y="489010"/>
                    <a:pt x="1279154" y="470311"/>
                  </a:cubicBezTo>
                  <a:cubicBezTo>
                    <a:pt x="1288504" y="461623"/>
                    <a:pt x="1300734" y="457680"/>
                    <a:pt x="1312622" y="458465"/>
                  </a:cubicBezTo>
                  <a:close/>
                  <a:moveTo>
                    <a:pt x="4455382" y="450778"/>
                  </a:moveTo>
                  <a:cubicBezTo>
                    <a:pt x="4459502" y="449857"/>
                    <a:pt x="4463823" y="450223"/>
                    <a:pt x="4468427" y="452607"/>
                  </a:cubicBezTo>
                  <a:cubicBezTo>
                    <a:pt x="4478013" y="457566"/>
                    <a:pt x="4478201" y="466491"/>
                    <a:pt x="4478343" y="475746"/>
                  </a:cubicBezTo>
                  <a:cubicBezTo>
                    <a:pt x="4478438" y="484103"/>
                    <a:pt x="4477823" y="492698"/>
                    <a:pt x="4481507" y="500678"/>
                  </a:cubicBezTo>
                  <a:cubicBezTo>
                    <a:pt x="4476265" y="514278"/>
                    <a:pt x="4479381" y="528444"/>
                    <a:pt x="4479902" y="542138"/>
                  </a:cubicBezTo>
                  <a:cubicBezTo>
                    <a:pt x="4480374" y="555265"/>
                    <a:pt x="4476454" y="558618"/>
                    <a:pt x="4463611" y="558618"/>
                  </a:cubicBezTo>
                  <a:cubicBezTo>
                    <a:pt x="4377244" y="558475"/>
                    <a:pt x="4290925" y="559090"/>
                    <a:pt x="4204559" y="559468"/>
                  </a:cubicBezTo>
                  <a:cubicBezTo>
                    <a:pt x="4200026" y="559515"/>
                    <a:pt x="4195492" y="559846"/>
                    <a:pt x="4191006" y="559420"/>
                  </a:cubicBezTo>
                  <a:cubicBezTo>
                    <a:pt x="4182082" y="558618"/>
                    <a:pt x="4176321" y="560224"/>
                    <a:pt x="4173630" y="570707"/>
                  </a:cubicBezTo>
                  <a:cubicBezTo>
                    <a:pt x="4170230" y="583976"/>
                    <a:pt x="4159793" y="592523"/>
                    <a:pt x="4146902" y="599087"/>
                  </a:cubicBezTo>
                  <a:cubicBezTo>
                    <a:pt x="4161068" y="607539"/>
                    <a:pt x="4172496" y="617781"/>
                    <a:pt x="4176604" y="634213"/>
                  </a:cubicBezTo>
                  <a:cubicBezTo>
                    <a:pt x="4178446" y="641486"/>
                    <a:pt x="4184774" y="638416"/>
                    <a:pt x="4189165" y="638416"/>
                  </a:cubicBezTo>
                  <a:cubicBezTo>
                    <a:pt x="4267834" y="638416"/>
                    <a:pt x="4346503" y="638464"/>
                    <a:pt x="4425173" y="637755"/>
                  </a:cubicBezTo>
                  <a:cubicBezTo>
                    <a:pt x="4436741" y="637661"/>
                    <a:pt x="4440001" y="639928"/>
                    <a:pt x="4440142" y="652158"/>
                  </a:cubicBezTo>
                  <a:cubicBezTo>
                    <a:pt x="4442550" y="836553"/>
                    <a:pt x="4445525" y="1020950"/>
                    <a:pt x="4448452" y="1205346"/>
                  </a:cubicBezTo>
                  <a:cubicBezTo>
                    <a:pt x="4449445" y="1267252"/>
                    <a:pt x="4450767" y="1329158"/>
                    <a:pt x="4451522" y="1391064"/>
                  </a:cubicBezTo>
                  <a:cubicBezTo>
                    <a:pt x="4451664" y="1400319"/>
                    <a:pt x="4454591" y="1405136"/>
                    <a:pt x="4463469" y="1409150"/>
                  </a:cubicBezTo>
                  <a:cubicBezTo>
                    <a:pt x="4525752" y="1437387"/>
                    <a:pt x="4587753" y="1466286"/>
                    <a:pt x="4649754" y="1495138"/>
                  </a:cubicBezTo>
                  <a:cubicBezTo>
                    <a:pt x="4656931" y="1498443"/>
                    <a:pt x="4662314" y="1499388"/>
                    <a:pt x="4670153" y="1494194"/>
                  </a:cubicBezTo>
                  <a:cubicBezTo>
                    <a:pt x="4692346" y="1479508"/>
                    <a:pt x="4721718" y="1488244"/>
                    <a:pt x="4733759" y="1511523"/>
                  </a:cubicBezTo>
                  <a:cubicBezTo>
                    <a:pt x="4745706" y="1534614"/>
                    <a:pt x="4735365" y="1563844"/>
                    <a:pt x="4711613" y="1574091"/>
                  </a:cubicBezTo>
                  <a:cubicBezTo>
                    <a:pt x="4687388" y="1584526"/>
                    <a:pt x="4659765" y="1572674"/>
                    <a:pt x="4651170" y="1547175"/>
                  </a:cubicBezTo>
                  <a:cubicBezTo>
                    <a:pt x="4648573" y="1539431"/>
                    <a:pt x="4644087" y="1535794"/>
                    <a:pt x="4637193" y="1532632"/>
                  </a:cubicBezTo>
                  <a:cubicBezTo>
                    <a:pt x="4566032" y="1499955"/>
                    <a:pt x="4495059" y="1466901"/>
                    <a:pt x="4423851" y="1434365"/>
                  </a:cubicBezTo>
                  <a:cubicBezTo>
                    <a:pt x="4415446" y="1430541"/>
                    <a:pt x="4412234" y="1426101"/>
                    <a:pt x="4412092" y="1416469"/>
                  </a:cubicBezTo>
                  <a:cubicBezTo>
                    <a:pt x="4409448" y="1212193"/>
                    <a:pt x="4406426" y="1007916"/>
                    <a:pt x="4403405" y="803641"/>
                  </a:cubicBezTo>
                  <a:cubicBezTo>
                    <a:pt x="4402838" y="765675"/>
                    <a:pt x="4401751" y="727711"/>
                    <a:pt x="4401563" y="689745"/>
                  </a:cubicBezTo>
                  <a:cubicBezTo>
                    <a:pt x="4401515" y="680726"/>
                    <a:pt x="4399721" y="677326"/>
                    <a:pt x="4389758" y="677468"/>
                  </a:cubicBezTo>
                  <a:cubicBezTo>
                    <a:pt x="4323318" y="678271"/>
                    <a:pt x="4256832" y="678507"/>
                    <a:pt x="4190393" y="678601"/>
                  </a:cubicBezTo>
                  <a:cubicBezTo>
                    <a:pt x="4182459" y="678601"/>
                    <a:pt x="4177643" y="679356"/>
                    <a:pt x="4174857" y="688754"/>
                  </a:cubicBezTo>
                  <a:cubicBezTo>
                    <a:pt x="4170135" y="704761"/>
                    <a:pt x="4157149" y="714110"/>
                    <a:pt x="4141614" y="720580"/>
                  </a:cubicBezTo>
                  <a:cubicBezTo>
                    <a:pt x="4156300" y="728418"/>
                    <a:pt x="4167396" y="738619"/>
                    <a:pt x="4171552" y="754531"/>
                  </a:cubicBezTo>
                  <a:cubicBezTo>
                    <a:pt x="4173299" y="761332"/>
                    <a:pt x="4177785" y="761945"/>
                    <a:pt x="4183687" y="761993"/>
                  </a:cubicBezTo>
                  <a:cubicBezTo>
                    <a:pt x="4221228" y="762323"/>
                    <a:pt x="4258720" y="763220"/>
                    <a:pt x="4296261" y="763268"/>
                  </a:cubicBezTo>
                  <a:cubicBezTo>
                    <a:pt x="4305799" y="763268"/>
                    <a:pt x="4309341" y="765345"/>
                    <a:pt x="4309388" y="775970"/>
                  </a:cubicBezTo>
                  <a:cubicBezTo>
                    <a:pt x="4309955" y="954086"/>
                    <a:pt x="4310852" y="1132201"/>
                    <a:pt x="4312269" y="1310270"/>
                  </a:cubicBezTo>
                  <a:cubicBezTo>
                    <a:pt x="4312363" y="1323303"/>
                    <a:pt x="4308302" y="1326419"/>
                    <a:pt x="4296402" y="1325570"/>
                  </a:cubicBezTo>
                  <a:cubicBezTo>
                    <a:pt x="4282898" y="1324625"/>
                    <a:pt x="4269298" y="1325239"/>
                    <a:pt x="4255746" y="1325144"/>
                  </a:cubicBezTo>
                  <a:lnTo>
                    <a:pt x="4250837" y="1325118"/>
                  </a:lnTo>
                  <a:lnTo>
                    <a:pt x="4090164" y="1325757"/>
                  </a:lnTo>
                  <a:lnTo>
                    <a:pt x="4089624" y="1325805"/>
                  </a:lnTo>
                  <a:lnTo>
                    <a:pt x="4078997" y="1325852"/>
                  </a:lnTo>
                  <a:lnTo>
                    <a:pt x="4079000" y="1325853"/>
                  </a:lnTo>
                  <a:cubicBezTo>
                    <a:pt x="4077488" y="1325900"/>
                    <a:pt x="4075978" y="1325900"/>
                    <a:pt x="4074466" y="1325900"/>
                  </a:cubicBezTo>
                  <a:cubicBezTo>
                    <a:pt x="4068280" y="1325948"/>
                    <a:pt x="4064975" y="1323256"/>
                    <a:pt x="4064361" y="1317495"/>
                  </a:cubicBezTo>
                  <a:cubicBezTo>
                    <a:pt x="4063228" y="1307200"/>
                    <a:pt x="4061764" y="1296812"/>
                    <a:pt x="4066439" y="1286896"/>
                  </a:cubicBezTo>
                  <a:lnTo>
                    <a:pt x="4068675" y="1285152"/>
                  </a:lnTo>
                  <a:lnTo>
                    <a:pt x="4068753" y="1285054"/>
                  </a:lnTo>
                  <a:lnTo>
                    <a:pt x="4068859" y="1285040"/>
                  </a:lnTo>
                  <a:lnTo>
                    <a:pt x="4071775" y="1270935"/>
                  </a:lnTo>
                  <a:cubicBezTo>
                    <a:pt x="4071916" y="1258705"/>
                    <a:pt x="4072105" y="1246475"/>
                    <a:pt x="4071775" y="1234292"/>
                  </a:cubicBezTo>
                  <a:cubicBezTo>
                    <a:pt x="4071208" y="1212098"/>
                    <a:pt x="4065164" y="1191368"/>
                    <a:pt x="4053501" y="1172574"/>
                  </a:cubicBezTo>
                  <a:cubicBezTo>
                    <a:pt x="4025215" y="1127101"/>
                    <a:pt x="3983095" y="1106561"/>
                    <a:pt x="3930444" y="1106277"/>
                  </a:cubicBezTo>
                  <a:cubicBezTo>
                    <a:pt x="3875290" y="1105946"/>
                    <a:pt x="3820090" y="1106136"/>
                    <a:pt x="3764936" y="1106230"/>
                  </a:cubicBezTo>
                  <a:cubicBezTo>
                    <a:pt x="3759411" y="1106230"/>
                    <a:pt x="3753650" y="1105616"/>
                    <a:pt x="3748976" y="1109441"/>
                  </a:cubicBezTo>
                  <a:cubicBezTo>
                    <a:pt x="3753887" y="1100185"/>
                    <a:pt x="3751809" y="1090034"/>
                    <a:pt x="3751809" y="1080306"/>
                  </a:cubicBezTo>
                  <a:cubicBezTo>
                    <a:pt x="3751998" y="994884"/>
                    <a:pt x="3751857" y="909415"/>
                    <a:pt x="3751951" y="823993"/>
                  </a:cubicBezTo>
                  <a:lnTo>
                    <a:pt x="3754526" y="808100"/>
                  </a:lnTo>
                  <a:lnTo>
                    <a:pt x="3754482" y="808109"/>
                  </a:lnTo>
                  <a:cubicBezTo>
                    <a:pt x="3752222" y="810641"/>
                    <a:pt x="3751903" y="815328"/>
                    <a:pt x="3751903" y="823993"/>
                  </a:cubicBezTo>
                  <a:cubicBezTo>
                    <a:pt x="3751808" y="909415"/>
                    <a:pt x="3751950" y="994884"/>
                    <a:pt x="3751762" y="1080306"/>
                  </a:cubicBezTo>
                  <a:cubicBezTo>
                    <a:pt x="3751762" y="1090034"/>
                    <a:pt x="3753839" y="1100185"/>
                    <a:pt x="3748928" y="1109441"/>
                  </a:cubicBezTo>
                  <a:cubicBezTo>
                    <a:pt x="3748645" y="1109677"/>
                    <a:pt x="3748408" y="1109819"/>
                    <a:pt x="3747984" y="1110007"/>
                  </a:cubicBezTo>
                  <a:cubicBezTo>
                    <a:pt x="3735093" y="1110055"/>
                    <a:pt x="3722154" y="1110055"/>
                    <a:pt x="3709263" y="1110102"/>
                  </a:cubicBezTo>
                  <a:cubicBezTo>
                    <a:pt x="3708460" y="998898"/>
                    <a:pt x="3707799" y="887694"/>
                    <a:pt x="3706571" y="776489"/>
                  </a:cubicBezTo>
                  <a:cubicBezTo>
                    <a:pt x="3706477" y="765345"/>
                    <a:pt x="3709027" y="762323"/>
                    <a:pt x="3720454" y="762417"/>
                  </a:cubicBezTo>
                  <a:cubicBezTo>
                    <a:pt x="3777874" y="762890"/>
                    <a:pt x="3835294" y="762229"/>
                    <a:pt x="3892715" y="762275"/>
                  </a:cubicBezTo>
                  <a:cubicBezTo>
                    <a:pt x="3901167" y="762275"/>
                    <a:pt x="3906314" y="761237"/>
                    <a:pt x="3909289" y="751462"/>
                  </a:cubicBezTo>
                  <a:cubicBezTo>
                    <a:pt x="3913964" y="736021"/>
                    <a:pt x="3925863" y="726199"/>
                    <a:pt x="3943052" y="719919"/>
                  </a:cubicBezTo>
                  <a:cubicBezTo>
                    <a:pt x="3926855" y="711467"/>
                    <a:pt x="3915852" y="699803"/>
                    <a:pt x="3911320" y="682898"/>
                  </a:cubicBezTo>
                  <a:cubicBezTo>
                    <a:pt x="3910091" y="678223"/>
                    <a:pt x="3905701" y="679310"/>
                    <a:pt x="3902206" y="679310"/>
                  </a:cubicBezTo>
                  <a:cubicBezTo>
                    <a:pt x="3820845" y="679356"/>
                    <a:pt x="3739437" y="679593"/>
                    <a:pt x="3658076" y="679404"/>
                  </a:cubicBezTo>
                  <a:cubicBezTo>
                    <a:pt x="3649907" y="679356"/>
                    <a:pt x="3648632" y="682142"/>
                    <a:pt x="3648679" y="689603"/>
                  </a:cubicBezTo>
                  <a:cubicBezTo>
                    <a:pt x="3649293" y="760104"/>
                    <a:pt x="3649623" y="830651"/>
                    <a:pt x="3649623" y="901151"/>
                  </a:cubicBezTo>
                  <a:cubicBezTo>
                    <a:pt x="3649623" y="908990"/>
                    <a:pt x="3652551" y="912909"/>
                    <a:pt x="3658596" y="917301"/>
                  </a:cubicBezTo>
                  <a:cubicBezTo>
                    <a:pt x="3675217" y="929389"/>
                    <a:pt x="3680742" y="948797"/>
                    <a:pt x="3674367" y="967779"/>
                  </a:cubicBezTo>
                  <a:cubicBezTo>
                    <a:pt x="3668087" y="986384"/>
                    <a:pt x="3650662" y="998992"/>
                    <a:pt x="3631302" y="998850"/>
                  </a:cubicBezTo>
                  <a:cubicBezTo>
                    <a:pt x="3612272" y="998709"/>
                    <a:pt x="3595698" y="986809"/>
                    <a:pt x="3589040" y="968488"/>
                  </a:cubicBezTo>
                  <a:cubicBezTo>
                    <a:pt x="3582760" y="951300"/>
                    <a:pt x="3587482" y="931231"/>
                    <a:pt x="3602119" y="919426"/>
                  </a:cubicBezTo>
                  <a:cubicBezTo>
                    <a:pt x="3608637" y="914184"/>
                    <a:pt x="3610241" y="908801"/>
                    <a:pt x="3610195" y="901057"/>
                  </a:cubicBezTo>
                  <a:cubicBezTo>
                    <a:pt x="3609628" y="818799"/>
                    <a:pt x="3609628" y="736493"/>
                    <a:pt x="3608731" y="654235"/>
                  </a:cubicBezTo>
                  <a:cubicBezTo>
                    <a:pt x="3608589" y="642760"/>
                    <a:pt x="3611611" y="640305"/>
                    <a:pt x="3622755" y="640353"/>
                  </a:cubicBezTo>
                  <a:cubicBezTo>
                    <a:pt x="3714551" y="640777"/>
                    <a:pt x="3806301" y="640447"/>
                    <a:pt x="3898098" y="640635"/>
                  </a:cubicBezTo>
                  <a:cubicBezTo>
                    <a:pt x="3906172" y="640635"/>
                    <a:pt x="3910988" y="639786"/>
                    <a:pt x="3913633" y="630483"/>
                  </a:cubicBezTo>
                  <a:cubicBezTo>
                    <a:pt x="3917458" y="617073"/>
                    <a:pt x="3927611" y="607822"/>
                    <a:pt x="3941162" y="600739"/>
                  </a:cubicBezTo>
                  <a:cubicBezTo>
                    <a:pt x="3926666" y="592664"/>
                    <a:pt x="3915994" y="582087"/>
                    <a:pt x="3911555" y="566551"/>
                  </a:cubicBezTo>
                  <a:cubicBezTo>
                    <a:pt x="3909572" y="559658"/>
                    <a:pt x="3904047" y="561357"/>
                    <a:pt x="3899373" y="561357"/>
                  </a:cubicBezTo>
                  <a:cubicBezTo>
                    <a:pt x="3823395" y="561451"/>
                    <a:pt x="3747465" y="561639"/>
                    <a:pt x="3671487" y="561782"/>
                  </a:cubicBezTo>
                  <a:cubicBezTo>
                    <a:pt x="3638007" y="561876"/>
                    <a:pt x="3604528" y="562065"/>
                    <a:pt x="3571096" y="561876"/>
                  </a:cubicBezTo>
                  <a:cubicBezTo>
                    <a:pt x="3564768" y="561830"/>
                    <a:pt x="3560896" y="563434"/>
                    <a:pt x="3556741" y="568912"/>
                  </a:cubicBezTo>
                  <a:cubicBezTo>
                    <a:pt x="3540072" y="590823"/>
                    <a:pt x="3509378" y="593136"/>
                    <a:pt x="3490019" y="574815"/>
                  </a:cubicBezTo>
                  <a:cubicBezTo>
                    <a:pt x="3470186" y="556068"/>
                    <a:pt x="3470658" y="526130"/>
                    <a:pt x="3491010" y="507762"/>
                  </a:cubicBezTo>
                  <a:cubicBezTo>
                    <a:pt x="3510276" y="490385"/>
                    <a:pt x="3540733" y="493029"/>
                    <a:pt x="3556693" y="514608"/>
                  </a:cubicBezTo>
                  <a:cubicBezTo>
                    <a:pt x="3561274" y="520794"/>
                    <a:pt x="3565759" y="521880"/>
                    <a:pt x="3572323" y="521880"/>
                  </a:cubicBezTo>
                  <a:cubicBezTo>
                    <a:pt x="3681309" y="521644"/>
                    <a:pt x="3790246" y="521455"/>
                    <a:pt x="3899231" y="521551"/>
                  </a:cubicBezTo>
                  <a:cubicBezTo>
                    <a:pt x="3906504" y="521551"/>
                    <a:pt x="3910139" y="519944"/>
                    <a:pt x="3912878" y="512626"/>
                  </a:cubicBezTo>
                  <a:cubicBezTo>
                    <a:pt x="3921425" y="489629"/>
                    <a:pt x="3939085" y="478059"/>
                    <a:pt x="3963876" y="477965"/>
                  </a:cubicBezTo>
                  <a:cubicBezTo>
                    <a:pt x="4016337" y="477777"/>
                    <a:pt x="4068753" y="477635"/>
                    <a:pt x="4121214" y="477492"/>
                  </a:cubicBezTo>
                  <a:cubicBezTo>
                    <a:pt x="4148981" y="477398"/>
                    <a:pt x="4165413" y="487788"/>
                    <a:pt x="4175424" y="513428"/>
                  </a:cubicBezTo>
                  <a:cubicBezTo>
                    <a:pt x="4177785" y="519520"/>
                    <a:pt x="4180477" y="520605"/>
                    <a:pt x="4186001" y="520558"/>
                  </a:cubicBezTo>
                  <a:cubicBezTo>
                    <a:pt x="4267409" y="519850"/>
                    <a:pt x="4348770" y="519142"/>
                    <a:pt x="4430131" y="518858"/>
                  </a:cubicBezTo>
                  <a:cubicBezTo>
                    <a:pt x="4438347" y="518858"/>
                    <a:pt x="4439198" y="515742"/>
                    <a:pt x="4439622" y="508658"/>
                  </a:cubicBezTo>
                  <a:cubicBezTo>
                    <a:pt x="4440662" y="491328"/>
                    <a:pt x="4435183" y="473432"/>
                    <a:pt x="4443542" y="456669"/>
                  </a:cubicBezTo>
                  <a:cubicBezTo>
                    <a:pt x="4447343" y="453907"/>
                    <a:pt x="4451262" y="451698"/>
                    <a:pt x="4455382" y="450778"/>
                  </a:cubicBezTo>
                  <a:close/>
                  <a:moveTo>
                    <a:pt x="1405327" y="386448"/>
                  </a:moveTo>
                  <a:cubicBezTo>
                    <a:pt x="1401408" y="386401"/>
                    <a:pt x="1398528" y="389328"/>
                    <a:pt x="1398197" y="393153"/>
                  </a:cubicBezTo>
                  <a:cubicBezTo>
                    <a:pt x="1397867" y="397357"/>
                    <a:pt x="1401125" y="399575"/>
                    <a:pt x="1404997" y="399858"/>
                  </a:cubicBezTo>
                  <a:cubicBezTo>
                    <a:pt x="1409200" y="400142"/>
                    <a:pt x="1411703" y="397923"/>
                    <a:pt x="1411749" y="393484"/>
                  </a:cubicBezTo>
                  <a:cubicBezTo>
                    <a:pt x="1411561" y="389328"/>
                    <a:pt x="1409342" y="386495"/>
                    <a:pt x="1405327" y="386448"/>
                  </a:cubicBezTo>
                  <a:close/>
                  <a:moveTo>
                    <a:pt x="1408096" y="347975"/>
                  </a:moveTo>
                  <a:cubicBezTo>
                    <a:pt x="1420143" y="348671"/>
                    <a:pt x="1431818" y="354291"/>
                    <a:pt x="1439893" y="364868"/>
                  </a:cubicBezTo>
                  <a:cubicBezTo>
                    <a:pt x="1445748" y="372517"/>
                    <a:pt x="1451509" y="374171"/>
                    <a:pt x="1460150" y="374171"/>
                  </a:cubicBezTo>
                  <a:cubicBezTo>
                    <a:pt x="1696206" y="373981"/>
                    <a:pt x="1932261" y="374076"/>
                    <a:pt x="2168316" y="373840"/>
                  </a:cubicBezTo>
                  <a:cubicBezTo>
                    <a:pt x="2178752" y="373840"/>
                    <a:pt x="2187110" y="375871"/>
                    <a:pt x="2195327" y="382859"/>
                  </a:cubicBezTo>
                  <a:cubicBezTo>
                    <a:pt x="2215962" y="400378"/>
                    <a:pt x="2237684" y="416669"/>
                    <a:pt x="2258413" y="434094"/>
                  </a:cubicBezTo>
                  <a:cubicBezTo>
                    <a:pt x="2265497" y="440043"/>
                    <a:pt x="2272627" y="442215"/>
                    <a:pt x="2281740" y="442215"/>
                  </a:cubicBezTo>
                  <a:cubicBezTo>
                    <a:pt x="2601046" y="442027"/>
                    <a:pt x="2920304" y="442121"/>
                    <a:pt x="3239561" y="441791"/>
                  </a:cubicBezTo>
                  <a:cubicBezTo>
                    <a:pt x="3250847" y="441743"/>
                    <a:pt x="3257127" y="444861"/>
                    <a:pt x="3263030" y="454729"/>
                  </a:cubicBezTo>
                  <a:cubicBezTo>
                    <a:pt x="3289379" y="498785"/>
                    <a:pt x="3316720" y="542276"/>
                    <a:pt x="3343730" y="585955"/>
                  </a:cubicBezTo>
                  <a:cubicBezTo>
                    <a:pt x="3336741" y="593038"/>
                    <a:pt x="3339008" y="602057"/>
                    <a:pt x="3339008" y="610368"/>
                  </a:cubicBezTo>
                  <a:cubicBezTo>
                    <a:pt x="3338866" y="765628"/>
                    <a:pt x="3338914" y="920889"/>
                    <a:pt x="3338914" y="1076151"/>
                  </a:cubicBezTo>
                  <a:cubicBezTo>
                    <a:pt x="3338914" y="1081109"/>
                    <a:pt x="3338724" y="1086066"/>
                    <a:pt x="3338914" y="1091024"/>
                  </a:cubicBezTo>
                  <a:lnTo>
                    <a:pt x="3335951" y="1102332"/>
                  </a:lnTo>
                  <a:lnTo>
                    <a:pt x="3335997" y="1102317"/>
                  </a:lnTo>
                  <a:cubicBezTo>
                    <a:pt x="3338276" y="1099821"/>
                    <a:pt x="3339173" y="1096031"/>
                    <a:pt x="3338960" y="1091026"/>
                  </a:cubicBezTo>
                  <a:cubicBezTo>
                    <a:pt x="3338724" y="1086114"/>
                    <a:pt x="3338960" y="1081109"/>
                    <a:pt x="3338960" y="1076151"/>
                  </a:cubicBezTo>
                  <a:cubicBezTo>
                    <a:pt x="3338960" y="920890"/>
                    <a:pt x="3338914" y="765629"/>
                    <a:pt x="3339055" y="610368"/>
                  </a:cubicBezTo>
                  <a:cubicBezTo>
                    <a:pt x="3339055" y="602057"/>
                    <a:pt x="3336788" y="593038"/>
                    <a:pt x="3343777" y="585955"/>
                  </a:cubicBezTo>
                  <a:cubicBezTo>
                    <a:pt x="3343682" y="679924"/>
                    <a:pt x="3343494" y="773939"/>
                    <a:pt x="3343446" y="867908"/>
                  </a:cubicBezTo>
                  <a:cubicBezTo>
                    <a:pt x="3343400" y="943839"/>
                    <a:pt x="3343116" y="1019722"/>
                    <a:pt x="3343730" y="1095653"/>
                  </a:cubicBezTo>
                  <a:cubicBezTo>
                    <a:pt x="3343824" y="1107930"/>
                    <a:pt x="3340141" y="1111802"/>
                    <a:pt x="3328431" y="1110433"/>
                  </a:cubicBezTo>
                  <a:lnTo>
                    <a:pt x="3305545" y="1110152"/>
                  </a:lnTo>
                  <a:lnTo>
                    <a:pt x="3305339" y="1110244"/>
                  </a:lnTo>
                  <a:cubicBezTo>
                    <a:pt x="3305339" y="943838"/>
                    <a:pt x="3305245" y="777433"/>
                    <a:pt x="3305481" y="611028"/>
                  </a:cubicBezTo>
                  <a:cubicBezTo>
                    <a:pt x="3305481" y="602010"/>
                    <a:pt x="3303355" y="594548"/>
                    <a:pt x="3298587" y="587040"/>
                  </a:cubicBezTo>
                  <a:cubicBezTo>
                    <a:pt x="3278565" y="555450"/>
                    <a:pt x="3258591" y="523765"/>
                    <a:pt x="3239372" y="491702"/>
                  </a:cubicBezTo>
                  <a:cubicBezTo>
                    <a:pt x="3234225" y="483108"/>
                    <a:pt x="3228417" y="480747"/>
                    <a:pt x="3218784" y="480747"/>
                  </a:cubicBezTo>
                  <a:cubicBezTo>
                    <a:pt x="2901793" y="481031"/>
                    <a:pt x="2584754" y="480937"/>
                    <a:pt x="2267763" y="481172"/>
                  </a:cubicBezTo>
                  <a:cubicBezTo>
                    <a:pt x="2257563" y="481172"/>
                    <a:pt x="2249819" y="478433"/>
                    <a:pt x="2242122" y="472011"/>
                  </a:cubicBezTo>
                  <a:cubicBezTo>
                    <a:pt x="2220637" y="454068"/>
                    <a:pt x="2198538" y="436879"/>
                    <a:pt x="2176863" y="419124"/>
                  </a:cubicBezTo>
                  <a:cubicBezTo>
                    <a:pt x="2171763" y="414923"/>
                    <a:pt x="2166711" y="412892"/>
                    <a:pt x="2159864" y="412892"/>
                  </a:cubicBezTo>
                  <a:cubicBezTo>
                    <a:pt x="1925651" y="413080"/>
                    <a:pt x="1691389" y="413080"/>
                    <a:pt x="1457128" y="412892"/>
                  </a:cubicBezTo>
                  <a:cubicBezTo>
                    <a:pt x="1449621" y="412844"/>
                    <a:pt x="1445229" y="415111"/>
                    <a:pt x="1440601" y="421344"/>
                  </a:cubicBezTo>
                  <a:cubicBezTo>
                    <a:pt x="1424971" y="442215"/>
                    <a:pt x="1393522" y="444388"/>
                    <a:pt x="1374682" y="426774"/>
                  </a:cubicBezTo>
                  <a:cubicBezTo>
                    <a:pt x="1354943" y="408311"/>
                    <a:pt x="1354660" y="379129"/>
                    <a:pt x="1374067" y="360618"/>
                  </a:cubicBezTo>
                  <a:cubicBezTo>
                    <a:pt x="1383630" y="351505"/>
                    <a:pt x="1396049" y="347279"/>
                    <a:pt x="1408096" y="347975"/>
                  </a:cubicBezTo>
                  <a:close/>
                  <a:moveTo>
                    <a:pt x="3116646" y="345135"/>
                  </a:moveTo>
                  <a:cubicBezTo>
                    <a:pt x="3112443" y="345371"/>
                    <a:pt x="3109941" y="347827"/>
                    <a:pt x="3110224" y="352029"/>
                  </a:cubicBezTo>
                  <a:cubicBezTo>
                    <a:pt x="3110460" y="356136"/>
                    <a:pt x="3113151" y="358545"/>
                    <a:pt x="3117307" y="358451"/>
                  </a:cubicBezTo>
                  <a:cubicBezTo>
                    <a:pt x="3121652" y="358357"/>
                    <a:pt x="3123493" y="355570"/>
                    <a:pt x="3123729" y="351509"/>
                  </a:cubicBezTo>
                  <a:cubicBezTo>
                    <a:pt x="3123162" y="347307"/>
                    <a:pt x="3120990" y="344851"/>
                    <a:pt x="3116646" y="345135"/>
                  </a:cubicBezTo>
                  <a:close/>
                  <a:moveTo>
                    <a:pt x="3227709" y="337060"/>
                  </a:moveTo>
                  <a:cubicBezTo>
                    <a:pt x="3223411" y="337201"/>
                    <a:pt x="3221191" y="339751"/>
                    <a:pt x="3221333" y="344001"/>
                  </a:cubicBezTo>
                  <a:cubicBezTo>
                    <a:pt x="3221427" y="348297"/>
                    <a:pt x="3224025" y="350564"/>
                    <a:pt x="3228228" y="350422"/>
                  </a:cubicBezTo>
                  <a:cubicBezTo>
                    <a:pt x="3232525" y="350281"/>
                    <a:pt x="3234602" y="347683"/>
                    <a:pt x="3234744" y="343340"/>
                  </a:cubicBezTo>
                  <a:cubicBezTo>
                    <a:pt x="3234224" y="339326"/>
                    <a:pt x="3231958" y="336918"/>
                    <a:pt x="3227709" y="337060"/>
                  </a:cubicBezTo>
                  <a:close/>
                  <a:moveTo>
                    <a:pt x="3218511" y="299228"/>
                  </a:moveTo>
                  <a:cubicBezTo>
                    <a:pt x="3236757" y="295310"/>
                    <a:pt x="3256111" y="303438"/>
                    <a:pt x="3267231" y="322137"/>
                  </a:cubicBezTo>
                  <a:cubicBezTo>
                    <a:pt x="3271576" y="329504"/>
                    <a:pt x="3276959" y="328559"/>
                    <a:pt x="3283051" y="328513"/>
                  </a:cubicBezTo>
                  <a:cubicBezTo>
                    <a:pt x="3393357" y="328418"/>
                    <a:pt x="3503665" y="328465"/>
                    <a:pt x="3613972" y="327852"/>
                  </a:cubicBezTo>
                  <a:cubicBezTo>
                    <a:pt x="3625683" y="327803"/>
                    <a:pt x="3629696" y="330259"/>
                    <a:pt x="3628752" y="342442"/>
                  </a:cubicBezTo>
                  <a:cubicBezTo>
                    <a:pt x="3627571" y="357269"/>
                    <a:pt x="3629177" y="372286"/>
                    <a:pt x="3628327" y="387161"/>
                  </a:cubicBezTo>
                  <a:cubicBezTo>
                    <a:pt x="3627760" y="396557"/>
                    <a:pt x="3631302" y="398446"/>
                    <a:pt x="3639801" y="398446"/>
                  </a:cubicBezTo>
                  <a:cubicBezTo>
                    <a:pt x="3706241" y="398588"/>
                    <a:pt x="3772727" y="398918"/>
                    <a:pt x="3839167" y="399485"/>
                  </a:cubicBezTo>
                  <a:cubicBezTo>
                    <a:pt x="3880720" y="399862"/>
                    <a:pt x="3922322" y="400523"/>
                    <a:pt x="3963875" y="401421"/>
                  </a:cubicBezTo>
                  <a:cubicBezTo>
                    <a:pt x="3971242" y="401563"/>
                    <a:pt x="3976247" y="399721"/>
                    <a:pt x="3981017" y="393677"/>
                  </a:cubicBezTo>
                  <a:cubicBezTo>
                    <a:pt x="3999669" y="369925"/>
                    <a:pt x="4021013" y="348392"/>
                    <a:pt x="4038437" y="323648"/>
                  </a:cubicBezTo>
                  <a:cubicBezTo>
                    <a:pt x="4041459" y="320956"/>
                    <a:pt x="4044340" y="318030"/>
                    <a:pt x="4047551" y="315621"/>
                  </a:cubicBezTo>
                  <a:cubicBezTo>
                    <a:pt x="4059498" y="306602"/>
                    <a:pt x="4072011" y="311419"/>
                    <a:pt x="4080747" y="328229"/>
                  </a:cubicBezTo>
                  <a:cubicBezTo>
                    <a:pt x="4078811" y="344331"/>
                    <a:pt x="4066108" y="353586"/>
                    <a:pt x="4056947" y="364919"/>
                  </a:cubicBezTo>
                  <a:cubicBezTo>
                    <a:pt x="4038768" y="387395"/>
                    <a:pt x="4019502" y="408977"/>
                    <a:pt x="4001228" y="431358"/>
                  </a:cubicBezTo>
                  <a:cubicBezTo>
                    <a:pt x="3995891" y="437921"/>
                    <a:pt x="3990461" y="440566"/>
                    <a:pt x="3981867" y="440472"/>
                  </a:cubicBezTo>
                  <a:cubicBezTo>
                    <a:pt x="3854844" y="439150"/>
                    <a:pt x="3727820" y="438157"/>
                    <a:pt x="3600797" y="437497"/>
                  </a:cubicBezTo>
                  <a:cubicBezTo>
                    <a:pt x="3591967" y="437450"/>
                    <a:pt x="3589275" y="435183"/>
                    <a:pt x="3589606" y="426306"/>
                  </a:cubicBezTo>
                  <a:cubicBezTo>
                    <a:pt x="3590220" y="409638"/>
                    <a:pt x="3589323" y="392875"/>
                    <a:pt x="3589701" y="376158"/>
                  </a:cubicBezTo>
                  <a:cubicBezTo>
                    <a:pt x="3589889" y="369074"/>
                    <a:pt x="3587670" y="366807"/>
                    <a:pt x="3580492" y="366855"/>
                  </a:cubicBezTo>
                  <a:cubicBezTo>
                    <a:pt x="3478307" y="367233"/>
                    <a:pt x="3376169" y="367374"/>
                    <a:pt x="3273984" y="367328"/>
                  </a:cubicBezTo>
                  <a:cubicBezTo>
                    <a:pt x="3268129" y="367328"/>
                    <a:pt x="3265060" y="370397"/>
                    <a:pt x="3261518" y="373938"/>
                  </a:cubicBezTo>
                  <a:cubicBezTo>
                    <a:pt x="3240788" y="394620"/>
                    <a:pt x="3212079" y="394196"/>
                    <a:pt x="3193568" y="373136"/>
                  </a:cubicBezTo>
                  <a:cubicBezTo>
                    <a:pt x="3176616" y="353822"/>
                    <a:pt x="3180110" y="322610"/>
                    <a:pt x="3200981" y="307216"/>
                  </a:cubicBezTo>
                  <a:cubicBezTo>
                    <a:pt x="3206471" y="303178"/>
                    <a:pt x="3212429" y="300534"/>
                    <a:pt x="3218511" y="299228"/>
                  </a:cubicBezTo>
                  <a:close/>
                  <a:moveTo>
                    <a:pt x="1720949" y="266744"/>
                  </a:moveTo>
                  <a:cubicBezTo>
                    <a:pt x="1717785" y="266508"/>
                    <a:pt x="1716699" y="269908"/>
                    <a:pt x="1716699" y="272363"/>
                  </a:cubicBezTo>
                  <a:cubicBezTo>
                    <a:pt x="1716699" y="276140"/>
                    <a:pt x="1719202" y="278596"/>
                    <a:pt x="1722460" y="279635"/>
                  </a:cubicBezTo>
                  <a:cubicBezTo>
                    <a:pt x="1725907" y="279871"/>
                    <a:pt x="1726521" y="278029"/>
                    <a:pt x="1726285" y="275574"/>
                  </a:cubicBezTo>
                  <a:cubicBezTo>
                    <a:pt x="1725860" y="271796"/>
                    <a:pt x="1726333" y="267121"/>
                    <a:pt x="1720949" y="266744"/>
                  </a:cubicBezTo>
                  <a:close/>
                  <a:moveTo>
                    <a:pt x="1960829" y="266131"/>
                  </a:moveTo>
                  <a:cubicBezTo>
                    <a:pt x="1956768" y="266272"/>
                    <a:pt x="1953934" y="268586"/>
                    <a:pt x="1954218" y="272930"/>
                  </a:cubicBezTo>
                  <a:cubicBezTo>
                    <a:pt x="1954454" y="276944"/>
                    <a:pt x="1957052" y="279258"/>
                    <a:pt x="1961255" y="279730"/>
                  </a:cubicBezTo>
                  <a:cubicBezTo>
                    <a:pt x="1965079" y="278928"/>
                    <a:pt x="1967770" y="276944"/>
                    <a:pt x="1967676" y="272599"/>
                  </a:cubicBezTo>
                  <a:cubicBezTo>
                    <a:pt x="1967581" y="268208"/>
                    <a:pt x="1964984" y="265941"/>
                    <a:pt x="1960829" y="266131"/>
                  </a:cubicBezTo>
                  <a:close/>
                  <a:moveTo>
                    <a:pt x="3156736" y="250126"/>
                  </a:moveTo>
                  <a:cubicBezTo>
                    <a:pt x="3152155" y="250126"/>
                    <a:pt x="3150077" y="253006"/>
                    <a:pt x="3150219" y="256926"/>
                  </a:cubicBezTo>
                  <a:cubicBezTo>
                    <a:pt x="3150361" y="260845"/>
                    <a:pt x="3152627" y="263819"/>
                    <a:pt x="3157114" y="263536"/>
                  </a:cubicBezTo>
                  <a:cubicBezTo>
                    <a:pt x="3161316" y="263300"/>
                    <a:pt x="3163346" y="260561"/>
                    <a:pt x="3164007" y="256594"/>
                  </a:cubicBezTo>
                  <a:cubicBezTo>
                    <a:pt x="3163016" y="252769"/>
                    <a:pt x="3161127" y="250126"/>
                    <a:pt x="3156736" y="250126"/>
                  </a:cubicBezTo>
                  <a:close/>
                  <a:moveTo>
                    <a:pt x="1960546" y="227740"/>
                  </a:moveTo>
                  <a:cubicBezTo>
                    <a:pt x="1986565" y="227598"/>
                    <a:pt x="2005972" y="246676"/>
                    <a:pt x="2005972" y="272457"/>
                  </a:cubicBezTo>
                  <a:cubicBezTo>
                    <a:pt x="2006020" y="298099"/>
                    <a:pt x="1986187" y="318073"/>
                    <a:pt x="1960876" y="317931"/>
                  </a:cubicBezTo>
                  <a:cubicBezTo>
                    <a:pt x="1935661" y="317790"/>
                    <a:pt x="1915828" y="297579"/>
                    <a:pt x="1915922" y="272127"/>
                  </a:cubicBezTo>
                  <a:cubicBezTo>
                    <a:pt x="1916064" y="247195"/>
                    <a:pt x="1935519" y="227882"/>
                    <a:pt x="1960546" y="227740"/>
                  </a:cubicBezTo>
                  <a:close/>
                  <a:moveTo>
                    <a:pt x="1724302" y="227739"/>
                  </a:moveTo>
                  <a:cubicBezTo>
                    <a:pt x="1749282" y="227929"/>
                    <a:pt x="1768925" y="247336"/>
                    <a:pt x="1769209" y="272221"/>
                  </a:cubicBezTo>
                  <a:cubicBezTo>
                    <a:pt x="1769492" y="296776"/>
                    <a:pt x="1748431" y="317884"/>
                    <a:pt x="1723641" y="317931"/>
                  </a:cubicBezTo>
                  <a:cubicBezTo>
                    <a:pt x="1698850" y="317931"/>
                    <a:pt x="1677884" y="296918"/>
                    <a:pt x="1678120" y="272269"/>
                  </a:cubicBezTo>
                  <a:cubicBezTo>
                    <a:pt x="1678403" y="246769"/>
                    <a:pt x="1698378" y="227550"/>
                    <a:pt x="1724302" y="227739"/>
                  </a:cubicBezTo>
                  <a:close/>
                  <a:moveTo>
                    <a:pt x="3369323" y="146997"/>
                  </a:moveTo>
                  <a:cubicBezTo>
                    <a:pt x="3365308" y="147422"/>
                    <a:pt x="3362617" y="149547"/>
                    <a:pt x="3362570" y="153702"/>
                  </a:cubicBezTo>
                  <a:cubicBezTo>
                    <a:pt x="3362522" y="157857"/>
                    <a:pt x="3365120" y="160267"/>
                    <a:pt x="3369275" y="160408"/>
                  </a:cubicBezTo>
                  <a:cubicBezTo>
                    <a:pt x="3373619" y="160548"/>
                    <a:pt x="3375933" y="157906"/>
                    <a:pt x="3375980" y="153796"/>
                  </a:cubicBezTo>
                  <a:cubicBezTo>
                    <a:pt x="3376028" y="149736"/>
                    <a:pt x="3373761" y="147234"/>
                    <a:pt x="3369323" y="146997"/>
                  </a:cubicBezTo>
                  <a:close/>
                  <a:moveTo>
                    <a:pt x="2170364" y="43489"/>
                  </a:moveTo>
                  <a:cubicBezTo>
                    <a:pt x="2175754" y="43914"/>
                    <a:pt x="2180948" y="47787"/>
                    <a:pt x="2187771" y="55247"/>
                  </a:cubicBezTo>
                  <a:cubicBezTo>
                    <a:pt x="2187912" y="126646"/>
                    <a:pt x="2188290" y="198090"/>
                    <a:pt x="2187866" y="269534"/>
                  </a:cubicBezTo>
                  <a:cubicBezTo>
                    <a:pt x="2187771" y="280442"/>
                    <a:pt x="2190934" y="282755"/>
                    <a:pt x="2201371" y="282755"/>
                  </a:cubicBezTo>
                  <a:cubicBezTo>
                    <a:pt x="2405316" y="282473"/>
                    <a:pt x="2609214" y="282661"/>
                    <a:pt x="2813160" y="282284"/>
                  </a:cubicBezTo>
                  <a:cubicBezTo>
                    <a:pt x="2824634" y="282237"/>
                    <a:pt x="2829120" y="284268"/>
                    <a:pt x="2828128" y="296781"/>
                  </a:cubicBezTo>
                  <a:cubicBezTo>
                    <a:pt x="2827185" y="308774"/>
                    <a:pt x="2822793" y="324547"/>
                    <a:pt x="2829923" y="332102"/>
                  </a:cubicBezTo>
                  <a:cubicBezTo>
                    <a:pt x="2837148" y="339752"/>
                    <a:pt x="2852966" y="334415"/>
                    <a:pt x="2865007" y="334463"/>
                  </a:cubicBezTo>
                  <a:cubicBezTo>
                    <a:pt x="2931022" y="334699"/>
                    <a:pt x="2997036" y="334463"/>
                    <a:pt x="3063050" y="334745"/>
                  </a:cubicBezTo>
                  <a:cubicBezTo>
                    <a:pt x="3071030" y="334745"/>
                    <a:pt x="3075706" y="332715"/>
                    <a:pt x="3080428" y="325632"/>
                  </a:cubicBezTo>
                  <a:cubicBezTo>
                    <a:pt x="3094736" y="304194"/>
                    <a:pt x="3125098" y="300133"/>
                    <a:pt x="3144884" y="315858"/>
                  </a:cubicBezTo>
                  <a:cubicBezTo>
                    <a:pt x="3165566" y="332244"/>
                    <a:pt x="3168257" y="362795"/>
                    <a:pt x="3150692" y="381873"/>
                  </a:cubicBezTo>
                  <a:cubicBezTo>
                    <a:pt x="3132606" y="401516"/>
                    <a:pt x="3102432" y="402508"/>
                    <a:pt x="3084677" y="382910"/>
                  </a:cubicBezTo>
                  <a:cubicBezTo>
                    <a:pt x="3078822" y="376441"/>
                    <a:pt x="3073203" y="374647"/>
                    <a:pt x="3065128" y="374647"/>
                  </a:cubicBezTo>
                  <a:cubicBezTo>
                    <a:pt x="2976967" y="374883"/>
                    <a:pt x="2888759" y="374553"/>
                    <a:pt x="2800599" y="375072"/>
                  </a:cubicBezTo>
                  <a:cubicBezTo>
                    <a:pt x="2789455" y="375167"/>
                    <a:pt x="2786574" y="371815"/>
                    <a:pt x="2787425" y="361425"/>
                  </a:cubicBezTo>
                  <a:cubicBezTo>
                    <a:pt x="2788274" y="351132"/>
                    <a:pt x="2787425" y="340649"/>
                    <a:pt x="2787708" y="330259"/>
                  </a:cubicBezTo>
                  <a:cubicBezTo>
                    <a:pt x="2787849" y="324547"/>
                    <a:pt x="2785961" y="321855"/>
                    <a:pt x="2779964" y="322327"/>
                  </a:cubicBezTo>
                  <a:cubicBezTo>
                    <a:pt x="2776375" y="322610"/>
                    <a:pt x="2772739" y="322374"/>
                    <a:pt x="2769102" y="322374"/>
                  </a:cubicBezTo>
                  <a:cubicBezTo>
                    <a:pt x="2567424" y="322374"/>
                    <a:pt x="2365745" y="322233"/>
                    <a:pt x="2164066" y="322704"/>
                  </a:cubicBezTo>
                  <a:cubicBezTo>
                    <a:pt x="2151128" y="322704"/>
                    <a:pt x="2148861" y="318785"/>
                    <a:pt x="2149003" y="306980"/>
                  </a:cubicBezTo>
                  <a:cubicBezTo>
                    <a:pt x="2149523" y="228310"/>
                    <a:pt x="2149239" y="149642"/>
                    <a:pt x="2149287" y="70972"/>
                  </a:cubicBezTo>
                  <a:cubicBezTo>
                    <a:pt x="2149287" y="64692"/>
                    <a:pt x="2148484" y="58269"/>
                    <a:pt x="2151789" y="52413"/>
                  </a:cubicBezTo>
                  <a:cubicBezTo>
                    <a:pt x="2159391" y="46087"/>
                    <a:pt x="2164975" y="43065"/>
                    <a:pt x="2170364" y="43489"/>
                  </a:cubicBezTo>
                  <a:close/>
                  <a:moveTo>
                    <a:pt x="2876582" y="855"/>
                  </a:moveTo>
                  <a:cubicBezTo>
                    <a:pt x="2882503" y="3032"/>
                    <a:pt x="2887201" y="9395"/>
                    <a:pt x="2891356" y="20209"/>
                  </a:cubicBezTo>
                  <a:cubicBezTo>
                    <a:pt x="2888807" y="54491"/>
                    <a:pt x="2891026" y="88821"/>
                    <a:pt x="2890129" y="123151"/>
                  </a:cubicBezTo>
                  <a:cubicBezTo>
                    <a:pt x="2889893" y="132501"/>
                    <a:pt x="2896315" y="130140"/>
                    <a:pt x="2901226" y="130140"/>
                  </a:cubicBezTo>
                  <a:cubicBezTo>
                    <a:pt x="2940560" y="130234"/>
                    <a:pt x="2979895" y="130186"/>
                    <a:pt x="3019230" y="130186"/>
                  </a:cubicBezTo>
                  <a:cubicBezTo>
                    <a:pt x="3118676" y="130186"/>
                    <a:pt x="3218170" y="130092"/>
                    <a:pt x="3317616" y="130328"/>
                  </a:cubicBezTo>
                  <a:cubicBezTo>
                    <a:pt x="3325738" y="130328"/>
                    <a:pt x="3331546" y="128534"/>
                    <a:pt x="3337449" y="122159"/>
                  </a:cubicBezTo>
                  <a:cubicBezTo>
                    <a:pt x="3352276" y="106104"/>
                    <a:pt x="3371164" y="104782"/>
                    <a:pt x="3395813" y="116115"/>
                  </a:cubicBezTo>
                  <a:cubicBezTo>
                    <a:pt x="3401432" y="118145"/>
                    <a:pt x="3404265" y="123056"/>
                    <a:pt x="3407477" y="127589"/>
                  </a:cubicBezTo>
                  <a:cubicBezTo>
                    <a:pt x="3421453" y="159936"/>
                    <a:pt x="3412293" y="186709"/>
                    <a:pt x="3383913" y="196484"/>
                  </a:cubicBezTo>
                  <a:cubicBezTo>
                    <a:pt x="3364175" y="203284"/>
                    <a:pt x="3342643" y="196531"/>
                    <a:pt x="3332018" y="178493"/>
                  </a:cubicBezTo>
                  <a:cubicBezTo>
                    <a:pt x="3327390" y="170654"/>
                    <a:pt x="3322291" y="168813"/>
                    <a:pt x="3313839" y="168813"/>
                  </a:cubicBezTo>
                  <a:cubicBezTo>
                    <a:pt x="3164244" y="169049"/>
                    <a:pt x="3014602" y="168813"/>
                    <a:pt x="2864961" y="169332"/>
                  </a:cubicBezTo>
                  <a:cubicBezTo>
                    <a:pt x="2852069" y="169379"/>
                    <a:pt x="2849614" y="165460"/>
                    <a:pt x="2849850" y="153607"/>
                  </a:cubicBezTo>
                  <a:cubicBezTo>
                    <a:pt x="2850558" y="112053"/>
                    <a:pt x="2850180" y="70452"/>
                    <a:pt x="2850086" y="28851"/>
                  </a:cubicBezTo>
                  <a:cubicBezTo>
                    <a:pt x="2850038" y="21059"/>
                    <a:pt x="2850511" y="13551"/>
                    <a:pt x="2854477" y="6609"/>
                  </a:cubicBezTo>
                  <a:cubicBezTo>
                    <a:pt x="2863520" y="683"/>
                    <a:pt x="2870662" y="-1324"/>
                    <a:pt x="2876582" y="855"/>
                  </a:cubicBezTo>
                  <a:close/>
                  <a:moveTo>
                    <a:pt x="2554391" y="802"/>
                  </a:moveTo>
                  <a:cubicBezTo>
                    <a:pt x="2562560" y="6421"/>
                    <a:pt x="2565203" y="14071"/>
                    <a:pt x="2565157" y="23987"/>
                  </a:cubicBezTo>
                  <a:cubicBezTo>
                    <a:pt x="2564826" y="75080"/>
                    <a:pt x="2565299" y="126172"/>
                    <a:pt x="2564732" y="177265"/>
                  </a:cubicBezTo>
                  <a:cubicBezTo>
                    <a:pt x="2564590" y="187701"/>
                    <a:pt x="2567754" y="189920"/>
                    <a:pt x="2577670" y="189872"/>
                  </a:cubicBezTo>
                  <a:cubicBezTo>
                    <a:pt x="2680327" y="189495"/>
                    <a:pt x="2782938" y="189826"/>
                    <a:pt x="2885595" y="189353"/>
                  </a:cubicBezTo>
                  <a:cubicBezTo>
                    <a:pt x="2896645" y="189306"/>
                    <a:pt x="2898865" y="192611"/>
                    <a:pt x="2898675" y="202859"/>
                  </a:cubicBezTo>
                  <a:cubicBezTo>
                    <a:pt x="2898108" y="232985"/>
                    <a:pt x="2898533" y="232985"/>
                    <a:pt x="2928566" y="232985"/>
                  </a:cubicBezTo>
                  <a:cubicBezTo>
                    <a:pt x="2987355" y="232985"/>
                    <a:pt x="3046145" y="232890"/>
                    <a:pt x="3104934" y="233079"/>
                  </a:cubicBezTo>
                  <a:cubicBezTo>
                    <a:pt x="3113009" y="233079"/>
                    <a:pt x="3118864" y="231474"/>
                    <a:pt x="3124909" y="225052"/>
                  </a:cubicBezTo>
                  <a:cubicBezTo>
                    <a:pt x="3142994" y="205928"/>
                    <a:pt x="3174302" y="207298"/>
                    <a:pt x="3191017" y="226798"/>
                  </a:cubicBezTo>
                  <a:cubicBezTo>
                    <a:pt x="3207686" y="246301"/>
                    <a:pt x="3204995" y="276474"/>
                    <a:pt x="3185210" y="292010"/>
                  </a:cubicBezTo>
                  <a:cubicBezTo>
                    <a:pt x="3164007" y="308631"/>
                    <a:pt x="3133078" y="304288"/>
                    <a:pt x="3119054" y="281197"/>
                  </a:cubicBezTo>
                  <a:cubicBezTo>
                    <a:pt x="3114142" y="273074"/>
                    <a:pt x="3108995" y="271800"/>
                    <a:pt x="3100873" y="271800"/>
                  </a:cubicBezTo>
                  <a:cubicBezTo>
                    <a:pt x="3024471" y="271989"/>
                    <a:pt x="2948021" y="271658"/>
                    <a:pt x="2871618" y="272177"/>
                  </a:cubicBezTo>
                  <a:cubicBezTo>
                    <a:pt x="2861135" y="272225"/>
                    <a:pt x="2859057" y="269298"/>
                    <a:pt x="2859199" y="259428"/>
                  </a:cubicBezTo>
                  <a:cubicBezTo>
                    <a:pt x="2859671" y="228546"/>
                    <a:pt x="2859247" y="228546"/>
                    <a:pt x="2828694" y="228546"/>
                  </a:cubicBezTo>
                  <a:cubicBezTo>
                    <a:pt x="2731892" y="228546"/>
                    <a:pt x="2635138" y="228546"/>
                    <a:pt x="2538383" y="228593"/>
                  </a:cubicBezTo>
                  <a:cubicBezTo>
                    <a:pt x="2531536" y="228593"/>
                    <a:pt x="2525775" y="230057"/>
                    <a:pt x="2525917" y="218818"/>
                  </a:cubicBezTo>
                  <a:cubicBezTo>
                    <a:pt x="2526624" y="149642"/>
                    <a:pt x="2526436" y="80463"/>
                    <a:pt x="2526530" y="11284"/>
                  </a:cubicBezTo>
                  <a:cubicBezTo>
                    <a:pt x="2533330" y="1179"/>
                    <a:pt x="2542916" y="-1512"/>
                    <a:pt x="2554391" y="802"/>
                  </a:cubicBezTo>
                  <a:close/>
                </a:path>
              </a:pathLst>
            </a:custGeom>
            <a:solidFill>
              <a:schemeClr val="accent1"/>
            </a:solidFill>
            <a:ln w="47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7239D042-A23E-4ABB-87A8-3B0673B1DA51}"/>
              </a:ext>
            </a:extLst>
          </p:cNvPr>
          <p:cNvSpPr txBox="1"/>
          <p:nvPr/>
        </p:nvSpPr>
        <p:spPr>
          <a:xfrm>
            <a:off x="6446818" y="2517780"/>
            <a:ext cx="3683604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CAE50C1-CFA1-44AD-8B2B-92321C1B3B82}"/>
              </a:ext>
            </a:extLst>
          </p:cNvPr>
          <p:cNvSpPr txBox="1"/>
          <p:nvPr/>
        </p:nvSpPr>
        <p:spPr>
          <a:xfrm>
            <a:off x="8130467" y="4706524"/>
            <a:ext cx="3683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6D6C400-D60C-46B0-834B-67D4558C43DD}"/>
              </a:ext>
            </a:extLst>
          </p:cNvPr>
          <p:cNvSpPr txBox="1"/>
          <p:nvPr/>
        </p:nvSpPr>
        <p:spPr>
          <a:xfrm>
            <a:off x="6446818" y="4637218"/>
            <a:ext cx="1482549" cy="738664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$350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4653630-D263-4298-9095-005A7C83957F}"/>
              </a:ext>
            </a:extLst>
          </p:cNvPr>
          <p:cNvSpPr txBox="1"/>
          <p:nvPr/>
        </p:nvSpPr>
        <p:spPr>
          <a:xfrm>
            <a:off x="6541293" y="1505145"/>
            <a:ext cx="1773489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3200" dirty="0">
                <a:solidFill>
                  <a:schemeClr val="accent1"/>
                </a:solidFill>
              </a:rPr>
              <a:t>SIMPLE</a:t>
            </a:r>
          </a:p>
        </p:txBody>
      </p:sp>
      <p:sp>
        <p:nvSpPr>
          <p:cNvPr id="167" name="직사각형 17">
            <a:extLst>
              <a:ext uri="{FF2B5EF4-FFF2-40B4-BE49-F238E27FC236}">
                <a16:creationId xmlns:a16="http://schemas.microsoft.com/office/drawing/2014/main" id="{92E3AABA-F01A-4F57-B495-1ED9C639CB16}"/>
              </a:ext>
            </a:extLst>
          </p:cNvPr>
          <p:cNvSpPr/>
          <p:nvPr/>
        </p:nvSpPr>
        <p:spPr>
          <a:xfrm>
            <a:off x="8246177" y="1505145"/>
            <a:ext cx="3244482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200" b="1" dirty="0">
                <a:solidFill>
                  <a:schemeClr val="accent1"/>
                </a:solidFill>
              </a:rPr>
              <a:t>PRESENTATION</a:t>
            </a:r>
          </a:p>
        </p:txBody>
      </p:sp>
      <p:sp>
        <p:nvSpPr>
          <p:cNvPr id="168" name="직사각형 17">
            <a:extLst>
              <a:ext uri="{FF2B5EF4-FFF2-40B4-BE49-F238E27FC236}">
                <a16:creationId xmlns:a16="http://schemas.microsoft.com/office/drawing/2014/main" id="{4024CF6E-DC0D-4ADC-A3D8-40F419C0C2C8}"/>
              </a:ext>
            </a:extLst>
          </p:cNvPr>
          <p:cNvSpPr/>
          <p:nvPr/>
        </p:nvSpPr>
        <p:spPr>
          <a:xfrm>
            <a:off x="9283593" y="5758774"/>
            <a:ext cx="2613133" cy="470890"/>
          </a:xfrm>
          <a:prstGeom prst="rect">
            <a:avLst/>
          </a:prstGeom>
          <a:noFill/>
        </p:spPr>
        <p:txBody>
          <a:bodyPr lIns="0" anchor="ctr"/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Freeform: Shape 1">
            <a:extLst>
              <a:ext uri="{FF2B5EF4-FFF2-40B4-BE49-F238E27FC236}">
                <a16:creationId xmlns:a16="http://schemas.microsoft.com/office/drawing/2014/main" id="{822DE3C1-6434-4136-83FC-C9BE8BD59ADD}"/>
              </a:ext>
            </a:extLst>
          </p:cNvPr>
          <p:cNvSpPr/>
          <p:nvPr/>
        </p:nvSpPr>
        <p:spPr>
          <a:xfrm rot="19800000">
            <a:off x="8766995" y="3902262"/>
            <a:ext cx="1959696" cy="1728495"/>
          </a:xfrm>
          <a:custGeom>
            <a:avLst/>
            <a:gdLst>
              <a:gd name="connsiteX0" fmla="*/ 764548 w 1695450"/>
              <a:gd name="connsiteY0" fmla="*/ 49292 h 1495425"/>
              <a:gd name="connsiteX1" fmla="*/ 13026 w 1695450"/>
              <a:gd name="connsiteY1" fmla="*/ 1350407 h 1495425"/>
              <a:gd name="connsiteX2" fmla="*/ 97798 w 1695450"/>
              <a:gd name="connsiteY2" fmla="*/ 1497092 h 1495425"/>
              <a:gd name="connsiteX3" fmla="*/ 1599891 w 1695450"/>
              <a:gd name="connsiteY3" fmla="*/ 1497092 h 1495425"/>
              <a:gd name="connsiteX4" fmla="*/ 1684664 w 1695450"/>
              <a:gd name="connsiteY4" fmla="*/ 1350407 h 1495425"/>
              <a:gd name="connsiteX5" fmla="*/ 933141 w 1695450"/>
              <a:gd name="connsiteY5" fmla="*/ 49292 h 1495425"/>
              <a:gd name="connsiteX6" fmla="*/ 764548 w 1695450"/>
              <a:gd name="connsiteY6" fmla="*/ 49292 h 149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450" h="1495425">
                <a:moveTo>
                  <a:pt x="764548" y="49292"/>
                </a:moveTo>
                <a:lnTo>
                  <a:pt x="13026" y="1350407"/>
                </a:lnTo>
                <a:cubicBezTo>
                  <a:pt x="-24122" y="1415177"/>
                  <a:pt x="22551" y="1497092"/>
                  <a:pt x="97798" y="1497092"/>
                </a:cubicBezTo>
                <a:lnTo>
                  <a:pt x="1599891" y="1497092"/>
                </a:lnTo>
                <a:cubicBezTo>
                  <a:pt x="1675139" y="1497092"/>
                  <a:pt x="1721811" y="1416130"/>
                  <a:pt x="1684664" y="1350407"/>
                </a:cubicBezTo>
                <a:lnTo>
                  <a:pt x="933141" y="49292"/>
                </a:lnTo>
                <a:cubicBezTo>
                  <a:pt x="895993" y="-16431"/>
                  <a:pt x="802648" y="-16431"/>
                  <a:pt x="764548" y="49292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2">
            <a:extLst>
              <a:ext uri="{FF2B5EF4-FFF2-40B4-BE49-F238E27FC236}">
                <a16:creationId xmlns:a16="http://schemas.microsoft.com/office/drawing/2014/main" id="{628D14D6-1E7E-471C-BDFB-61748B2942E3}"/>
              </a:ext>
            </a:extLst>
          </p:cNvPr>
          <p:cNvSpPr/>
          <p:nvPr/>
        </p:nvSpPr>
        <p:spPr>
          <a:xfrm rot="19800000">
            <a:off x="7666559" y="4380915"/>
            <a:ext cx="1959696" cy="1728495"/>
          </a:xfrm>
          <a:custGeom>
            <a:avLst/>
            <a:gdLst>
              <a:gd name="connsiteX0" fmla="*/ 1599891 w 1695450"/>
              <a:gd name="connsiteY0" fmla="*/ 0 h 1495425"/>
              <a:gd name="connsiteX1" fmla="*/ 97798 w 1695450"/>
              <a:gd name="connsiteY1" fmla="*/ 0 h 1495425"/>
              <a:gd name="connsiteX2" fmla="*/ 13026 w 1695450"/>
              <a:gd name="connsiteY2" fmla="*/ 146685 h 1495425"/>
              <a:gd name="connsiteX3" fmla="*/ 764548 w 1695450"/>
              <a:gd name="connsiteY3" fmla="*/ 1447800 h 1495425"/>
              <a:gd name="connsiteX4" fmla="*/ 933141 w 1695450"/>
              <a:gd name="connsiteY4" fmla="*/ 1447800 h 1495425"/>
              <a:gd name="connsiteX5" fmla="*/ 1684663 w 1695450"/>
              <a:gd name="connsiteY5" fmla="*/ 146685 h 1495425"/>
              <a:gd name="connsiteX6" fmla="*/ 1599891 w 1695450"/>
              <a:gd name="connsiteY6" fmla="*/ 0 h 149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450" h="1495425">
                <a:moveTo>
                  <a:pt x="1599891" y="0"/>
                </a:moveTo>
                <a:lnTo>
                  <a:pt x="97798" y="0"/>
                </a:lnTo>
                <a:cubicBezTo>
                  <a:pt x="22551" y="0"/>
                  <a:pt x="-24122" y="80963"/>
                  <a:pt x="13026" y="146685"/>
                </a:cubicBezTo>
                <a:lnTo>
                  <a:pt x="764548" y="1447800"/>
                </a:lnTo>
                <a:cubicBezTo>
                  <a:pt x="801696" y="1512570"/>
                  <a:pt x="895993" y="1512570"/>
                  <a:pt x="933141" y="1447800"/>
                </a:cubicBezTo>
                <a:lnTo>
                  <a:pt x="1684663" y="146685"/>
                </a:lnTo>
                <a:cubicBezTo>
                  <a:pt x="1721811" y="80963"/>
                  <a:pt x="1675138" y="0"/>
                  <a:pt x="1599891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3">
            <a:extLst>
              <a:ext uri="{FF2B5EF4-FFF2-40B4-BE49-F238E27FC236}">
                <a16:creationId xmlns:a16="http://schemas.microsoft.com/office/drawing/2014/main" id="{545AE2FE-CD83-443D-9798-DED9866B21C4}"/>
              </a:ext>
            </a:extLst>
          </p:cNvPr>
          <p:cNvSpPr/>
          <p:nvPr/>
        </p:nvSpPr>
        <p:spPr>
          <a:xfrm rot="19800000">
            <a:off x="6757723" y="2806764"/>
            <a:ext cx="1959696" cy="1728495"/>
          </a:xfrm>
          <a:custGeom>
            <a:avLst/>
            <a:gdLst>
              <a:gd name="connsiteX0" fmla="*/ 1684663 w 1695450"/>
              <a:gd name="connsiteY0" fmla="*/ 1349693 h 1495425"/>
              <a:gd name="connsiteX1" fmla="*/ 933141 w 1695450"/>
              <a:gd name="connsiteY1" fmla="*/ 48577 h 1495425"/>
              <a:gd name="connsiteX2" fmla="*/ 764548 w 1695450"/>
              <a:gd name="connsiteY2" fmla="*/ 48577 h 1495425"/>
              <a:gd name="connsiteX3" fmla="*/ 13026 w 1695450"/>
              <a:gd name="connsiteY3" fmla="*/ 1349693 h 1495425"/>
              <a:gd name="connsiteX4" fmla="*/ 97798 w 1695450"/>
              <a:gd name="connsiteY4" fmla="*/ 1496378 h 1495425"/>
              <a:gd name="connsiteX5" fmla="*/ 1599891 w 1695450"/>
              <a:gd name="connsiteY5" fmla="*/ 1496378 h 1495425"/>
              <a:gd name="connsiteX6" fmla="*/ 1684663 w 1695450"/>
              <a:gd name="connsiteY6" fmla="*/ 1349693 h 149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450" h="1495425">
                <a:moveTo>
                  <a:pt x="1684663" y="1349693"/>
                </a:moveTo>
                <a:lnTo>
                  <a:pt x="933141" y="48577"/>
                </a:lnTo>
                <a:cubicBezTo>
                  <a:pt x="895993" y="-16192"/>
                  <a:pt x="801696" y="-16192"/>
                  <a:pt x="764548" y="48577"/>
                </a:cubicBezTo>
                <a:lnTo>
                  <a:pt x="13026" y="1349693"/>
                </a:lnTo>
                <a:cubicBezTo>
                  <a:pt x="-24122" y="1414463"/>
                  <a:pt x="22551" y="1496378"/>
                  <a:pt x="97798" y="1496378"/>
                </a:cubicBezTo>
                <a:lnTo>
                  <a:pt x="1599891" y="1496378"/>
                </a:lnTo>
                <a:cubicBezTo>
                  <a:pt x="1675138" y="1496378"/>
                  <a:pt x="1721811" y="1414463"/>
                  <a:pt x="1684663" y="1349693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4">
            <a:extLst>
              <a:ext uri="{FF2B5EF4-FFF2-40B4-BE49-F238E27FC236}">
                <a16:creationId xmlns:a16="http://schemas.microsoft.com/office/drawing/2014/main" id="{3A81BBEB-F54E-42B5-8FCC-D1C381C229E3}"/>
              </a:ext>
            </a:extLst>
          </p:cNvPr>
          <p:cNvSpPr/>
          <p:nvPr/>
        </p:nvSpPr>
        <p:spPr>
          <a:xfrm rot="19800000">
            <a:off x="7712696" y="2076162"/>
            <a:ext cx="1959696" cy="1728495"/>
          </a:xfrm>
          <a:custGeom>
            <a:avLst/>
            <a:gdLst>
              <a:gd name="connsiteX0" fmla="*/ 933141 w 1695450"/>
              <a:gd name="connsiteY0" fmla="*/ 1447800 h 1495425"/>
              <a:gd name="connsiteX1" fmla="*/ 1684664 w 1695450"/>
              <a:gd name="connsiteY1" fmla="*/ 146685 h 1495425"/>
              <a:gd name="connsiteX2" fmla="*/ 1599891 w 1695450"/>
              <a:gd name="connsiteY2" fmla="*/ 0 h 1495425"/>
              <a:gd name="connsiteX3" fmla="*/ 97798 w 1695450"/>
              <a:gd name="connsiteY3" fmla="*/ 0 h 1495425"/>
              <a:gd name="connsiteX4" fmla="*/ 13026 w 1695450"/>
              <a:gd name="connsiteY4" fmla="*/ 146685 h 1495425"/>
              <a:gd name="connsiteX5" fmla="*/ 764549 w 1695450"/>
              <a:gd name="connsiteY5" fmla="*/ 1447800 h 1495425"/>
              <a:gd name="connsiteX6" fmla="*/ 933141 w 1695450"/>
              <a:gd name="connsiteY6" fmla="*/ 1447800 h 149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450" h="1495425">
                <a:moveTo>
                  <a:pt x="933141" y="1447800"/>
                </a:moveTo>
                <a:lnTo>
                  <a:pt x="1684664" y="146685"/>
                </a:lnTo>
                <a:cubicBezTo>
                  <a:pt x="1721811" y="81915"/>
                  <a:pt x="1675139" y="0"/>
                  <a:pt x="1599891" y="0"/>
                </a:cubicBezTo>
                <a:lnTo>
                  <a:pt x="97798" y="0"/>
                </a:lnTo>
                <a:cubicBezTo>
                  <a:pt x="22551" y="0"/>
                  <a:pt x="-24122" y="80963"/>
                  <a:pt x="13026" y="146685"/>
                </a:cubicBezTo>
                <a:lnTo>
                  <a:pt x="764549" y="1447800"/>
                </a:lnTo>
                <a:cubicBezTo>
                  <a:pt x="801696" y="1512570"/>
                  <a:pt x="895993" y="1512570"/>
                  <a:pt x="933141" y="144780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5">
            <a:extLst>
              <a:ext uri="{FF2B5EF4-FFF2-40B4-BE49-F238E27FC236}">
                <a16:creationId xmlns:a16="http://schemas.microsoft.com/office/drawing/2014/main" id="{CDA9E46F-18FA-4082-94EB-4838C0494D6D}"/>
              </a:ext>
            </a:extLst>
          </p:cNvPr>
          <p:cNvSpPr/>
          <p:nvPr/>
        </p:nvSpPr>
        <p:spPr>
          <a:xfrm rot="19800000">
            <a:off x="8789531" y="1633699"/>
            <a:ext cx="1959696" cy="1728495"/>
          </a:xfrm>
          <a:custGeom>
            <a:avLst/>
            <a:gdLst>
              <a:gd name="connsiteX0" fmla="*/ 97798 w 1695450"/>
              <a:gd name="connsiteY0" fmla="*/ 1496378 h 1495425"/>
              <a:gd name="connsiteX1" fmla="*/ 1599891 w 1695450"/>
              <a:gd name="connsiteY1" fmla="*/ 1496378 h 1495425"/>
              <a:gd name="connsiteX2" fmla="*/ 1684663 w 1695450"/>
              <a:gd name="connsiteY2" fmla="*/ 1349693 h 1495425"/>
              <a:gd name="connsiteX3" fmla="*/ 933141 w 1695450"/>
              <a:gd name="connsiteY3" fmla="*/ 48578 h 1495425"/>
              <a:gd name="connsiteX4" fmla="*/ 764548 w 1695450"/>
              <a:gd name="connsiteY4" fmla="*/ 48578 h 1495425"/>
              <a:gd name="connsiteX5" fmla="*/ 13026 w 1695450"/>
              <a:gd name="connsiteY5" fmla="*/ 1349693 h 1495425"/>
              <a:gd name="connsiteX6" fmla="*/ 97798 w 1695450"/>
              <a:gd name="connsiteY6" fmla="*/ 1496378 h 149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450" h="1495425">
                <a:moveTo>
                  <a:pt x="97798" y="1496378"/>
                </a:moveTo>
                <a:lnTo>
                  <a:pt x="1599891" y="1496378"/>
                </a:lnTo>
                <a:cubicBezTo>
                  <a:pt x="1675138" y="1496378"/>
                  <a:pt x="1721811" y="1415415"/>
                  <a:pt x="1684663" y="1349693"/>
                </a:cubicBezTo>
                <a:lnTo>
                  <a:pt x="933141" y="48578"/>
                </a:lnTo>
                <a:cubicBezTo>
                  <a:pt x="895994" y="-16193"/>
                  <a:pt x="801696" y="-16193"/>
                  <a:pt x="764548" y="48578"/>
                </a:cubicBezTo>
                <a:lnTo>
                  <a:pt x="13026" y="1349693"/>
                </a:lnTo>
                <a:cubicBezTo>
                  <a:pt x="-24122" y="1414463"/>
                  <a:pt x="22551" y="1496378"/>
                  <a:pt x="97798" y="149637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4EFBC573-7BE9-4E05-9887-D2227B3F3085}"/>
              </a:ext>
            </a:extLst>
          </p:cNvPr>
          <p:cNvSpPr/>
          <p:nvPr/>
        </p:nvSpPr>
        <p:spPr>
          <a:xfrm rot="19800000">
            <a:off x="9698367" y="3207850"/>
            <a:ext cx="1959696" cy="1728495"/>
          </a:xfrm>
          <a:custGeom>
            <a:avLst/>
            <a:gdLst>
              <a:gd name="connsiteX0" fmla="*/ 13026 w 1695450"/>
              <a:gd name="connsiteY0" fmla="*/ 146685 h 1495425"/>
              <a:gd name="connsiteX1" fmla="*/ 764548 w 1695450"/>
              <a:gd name="connsiteY1" fmla="*/ 1447800 h 1495425"/>
              <a:gd name="connsiteX2" fmla="*/ 933141 w 1695450"/>
              <a:gd name="connsiteY2" fmla="*/ 1447800 h 1495425"/>
              <a:gd name="connsiteX3" fmla="*/ 1684664 w 1695450"/>
              <a:gd name="connsiteY3" fmla="*/ 146685 h 1495425"/>
              <a:gd name="connsiteX4" fmla="*/ 1599891 w 1695450"/>
              <a:gd name="connsiteY4" fmla="*/ 0 h 1495425"/>
              <a:gd name="connsiteX5" fmla="*/ 97798 w 1695450"/>
              <a:gd name="connsiteY5" fmla="*/ 0 h 1495425"/>
              <a:gd name="connsiteX6" fmla="*/ 13026 w 1695450"/>
              <a:gd name="connsiteY6" fmla="*/ 146685 h 1495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450" h="1495425">
                <a:moveTo>
                  <a:pt x="13026" y="146685"/>
                </a:moveTo>
                <a:lnTo>
                  <a:pt x="764548" y="1447800"/>
                </a:lnTo>
                <a:cubicBezTo>
                  <a:pt x="801696" y="1512570"/>
                  <a:pt x="895993" y="1512570"/>
                  <a:pt x="933141" y="1447800"/>
                </a:cubicBezTo>
                <a:lnTo>
                  <a:pt x="1684664" y="146685"/>
                </a:lnTo>
                <a:cubicBezTo>
                  <a:pt x="1721811" y="81915"/>
                  <a:pt x="1675139" y="0"/>
                  <a:pt x="1599891" y="0"/>
                </a:cubicBezTo>
                <a:lnTo>
                  <a:pt x="97798" y="0"/>
                </a:lnTo>
                <a:cubicBezTo>
                  <a:pt x="22551" y="953"/>
                  <a:pt x="-24122" y="81915"/>
                  <a:pt x="13026" y="146685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Oval 7">
            <a:extLst>
              <a:ext uri="{FF2B5EF4-FFF2-40B4-BE49-F238E27FC236}">
                <a16:creationId xmlns:a16="http://schemas.microsoft.com/office/drawing/2014/main" id="{03163BC2-EFA8-4719-B4F4-B39A45121C9F}"/>
              </a:ext>
            </a:extLst>
          </p:cNvPr>
          <p:cNvSpPr/>
          <p:nvPr/>
        </p:nvSpPr>
        <p:spPr>
          <a:xfrm>
            <a:off x="8336284" y="2996369"/>
            <a:ext cx="1733448" cy="173344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8">
            <a:extLst>
              <a:ext uri="{FF2B5EF4-FFF2-40B4-BE49-F238E27FC236}">
                <a16:creationId xmlns:a16="http://schemas.microsoft.com/office/drawing/2014/main" id="{79EA3A2C-A374-4D28-8013-52E6C81082EE}"/>
              </a:ext>
            </a:extLst>
          </p:cNvPr>
          <p:cNvGrpSpPr/>
          <p:nvPr/>
        </p:nvGrpSpPr>
        <p:grpSpPr>
          <a:xfrm>
            <a:off x="1298361" y="1944546"/>
            <a:ext cx="2313874" cy="1042846"/>
            <a:chOff x="2113657" y="4283314"/>
            <a:chExt cx="3647460" cy="104284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A4A4D1-FBF9-4C69-B53B-A85994AF69EF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16E265-F69B-4A18-B5EC-70D8BD21AB4A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A22C9E36-A74C-443A-AC28-112021C96528}"/>
              </a:ext>
            </a:extLst>
          </p:cNvPr>
          <p:cNvGrpSpPr/>
          <p:nvPr/>
        </p:nvGrpSpPr>
        <p:grpSpPr>
          <a:xfrm>
            <a:off x="4349788" y="1944546"/>
            <a:ext cx="2313874" cy="1042846"/>
            <a:chOff x="2113657" y="4283314"/>
            <a:chExt cx="3647460" cy="104284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C75DDB-D347-4479-B8C2-03CC8E63CE2B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DA8D16-C4B4-4A26-86C8-391F40D05663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41D6E8E2-812A-487C-B401-62F6A6633958}"/>
              </a:ext>
            </a:extLst>
          </p:cNvPr>
          <p:cNvGrpSpPr/>
          <p:nvPr/>
        </p:nvGrpSpPr>
        <p:grpSpPr>
          <a:xfrm>
            <a:off x="1298361" y="3434003"/>
            <a:ext cx="2313874" cy="1042846"/>
            <a:chOff x="2113657" y="4283314"/>
            <a:chExt cx="3647460" cy="104284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E6B5018-3145-4294-9749-781F83B17BE7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BBD4A3-316D-4310-AE4C-672B1BA76F24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" name="Group 17">
            <a:extLst>
              <a:ext uri="{FF2B5EF4-FFF2-40B4-BE49-F238E27FC236}">
                <a16:creationId xmlns:a16="http://schemas.microsoft.com/office/drawing/2014/main" id="{A5F6EC3A-3C51-473D-B9C9-17C167BC9DEB}"/>
              </a:ext>
            </a:extLst>
          </p:cNvPr>
          <p:cNvGrpSpPr/>
          <p:nvPr/>
        </p:nvGrpSpPr>
        <p:grpSpPr>
          <a:xfrm>
            <a:off x="4349788" y="3434003"/>
            <a:ext cx="2313874" cy="1042846"/>
            <a:chOff x="2113657" y="4283314"/>
            <a:chExt cx="3647460" cy="104284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6D5F2E-073C-4885-AE21-36B91E1B8018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2A89D6-5B6C-4AD8-8A53-5541AB8E372F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20">
            <a:extLst>
              <a:ext uri="{FF2B5EF4-FFF2-40B4-BE49-F238E27FC236}">
                <a16:creationId xmlns:a16="http://schemas.microsoft.com/office/drawing/2014/main" id="{B9C7010F-0C54-49A5-A254-E32F1EA41EE4}"/>
              </a:ext>
            </a:extLst>
          </p:cNvPr>
          <p:cNvGrpSpPr/>
          <p:nvPr/>
        </p:nvGrpSpPr>
        <p:grpSpPr>
          <a:xfrm>
            <a:off x="1298361" y="4923460"/>
            <a:ext cx="2313874" cy="1042846"/>
            <a:chOff x="2113657" y="4283314"/>
            <a:chExt cx="3647460" cy="104284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D3F0E6-A097-443A-A94A-00EBA9D995DB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E17AAB8-B68F-40DF-804F-23FE9D46B3CF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23">
            <a:extLst>
              <a:ext uri="{FF2B5EF4-FFF2-40B4-BE49-F238E27FC236}">
                <a16:creationId xmlns:a16="http://schemas.microsoft.com/office/drawing/2014/main" id="{A167E0C6-4738-45C6-B89D-94BEBC403D71}"/>
              </a:ext>
            </a:extLst>
          </p:cNvPr>
          <p:cNvGrpSpPr/>
          <p:nvPr/>
        </p:nvGrpSpPr>
        <p:grpSpPr>
          <a:xfrm>
            <a:off x="4349788" y="4923460"/>
            <a:ext cx="2313874" cy="1042846"/>
            <a:chOff x="2113657" y="4283314"/>
            <a:chExt cx="3647460" cy="104284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46B6EFB-A517-4AAA-9EA0-4BC13513DE88}"/>
                </a:ext>
              </a:extLst>
            </p:cNvPr>
            <p:cNvSpPr txBox="1"/>
            <p:nvPr/>
          </p:nvSpPr>
          <p:spPr>
            <a:xfrm>
              <a:off x="2113657" y="4495163"/>
              <a:ext cx="364745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6E8BCA-54DD-4371-8A57-7A5E2099D38D}"/>
                </a:ext>
              </a:extLst>
            </p:cNvPr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8" name="Oval 21">
            <a:extLst>
              <a:ext uri="{FF2B5EF4-FFF2-40B4-BE49-F238E27FC236}">
                <a16:creationId xmlns:a16="http://schemas.microsoft.com/office/drawing/2014/main" id="{959A7DB4-9464-4846-8B41-1E645857D2C2}"/>
              </a:ext>
            </a:extLst>
          </p:cNvPr>
          <p:cNvSpPr>
            <a:spLocks noChangeAspect="1"/>
          </p:cNvSpPr>
          <p:nvPr/>
        </p:nvSpPr>
        <p:spPr>
          <a:xfrm>
            <a:off x="718406" y="2156395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9" name="Rounded Rectangle 27">
            <a:extLst>
              <a:ext uri="{FF2B5EF4-FFF2-40B4-BE49-F238E27FC236}">
                <a16:creationId xmlns:a16="http://schemas.microsoft.com/office/drawing/2014/main" id="{3D81A8F9-B08A-420F-A871-066CA45D4E1F}"/>
              </a:ext>
            </a:extLst>
          </p:cNvPr>
          <p:cNvSpPr/>
          <p:nvPr/>
        </p:nvSpPr>
        <p:spPr>
          <a:xfrm>
            <a:off x="718438" y="5189248"/>
            <a:ext cx="418599" cy="32154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0" name="Rounded Rectangle 7">
            <a:extLst>
              <a:ext uri="{FF2B5EF4-FFF2-40B4-BE49-F238E27FC236}">
                <a16:creationId xmlns:a16="http://schemas.microsoft.com/office/drawing/2014/main" id="{0F971B55-A040-48E2-87AA-638C8A6BC3F8}"/>
              </a:ext>
            </a:extLst>
          </p:cNvPr>
          <p:cNvSpPr/>
          <p:nvPr/>
        </p:nvSpPr>
        <p:spPr>
          <a:xfrm>
            <a:off x="730285" y="3673318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737AEB29-E44D-410B-84FB-2843D371D8DE}"/>
              </a:ext>
            </a:extLst>
          </p:cNvPr>
          <p:cNvSpPr/>
          <p:nvPr/>
        </p:nvSpPr>
        <p:spPr>
          <a:xfrm>
            <a:off x="3829582" y="5173945"/>
            <a:ext cx="376186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id="{C12BAD69-2F05-4565-BF2D-844B27122D2A}"/>
              </a:ext>
            </a:extLst>
          </p:cNvPr>
          <p:cNvSpPr/>
          <p:nvPr/>
        </p:nvSpPr>
        <p:spPr>
          <a:xfrm>
            <a:off x="3902303" y="2167819"/>
            <a:ext cx="230741" cy="3993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9107CF2B-5C5C-4A54-867C-6CF0788D0700}"/>
              </a:ext>
            </a:extLst>
          </p:cNvPr>
          <p:cNvSpPr/>
          <p:nvPr/>
        </p:nvSpPr>
        <p:spPr>
          <a:xfrm>
            <a:off x="3794516" y="3699083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Oval 21">
            <a:extLst>
              <a:ext uri="{FF2B5EF4-FFF2-40B4-BE49-F238E27FC236}">
                <a16:creationId xmlns:a16="http://schemas.microsoft.com/office/drawing/2014/main" id="{26780908-BE92-43B1-99F7-29B76C6B5D6A}"/>
              </a:ext>
            </a:extLst>
          </p:cNvPr>
          <p:cNvSpPr>
            <a:spLocks noChangeAspect="1"/>
          </p:cNvSpPr>
          <p:nvPr/>
        </p:nvSpPr>
        <p:spPr>
          <a:xfrm>
            <a:off x="7566592" y="3616680"/>
            <a:ext cx="418667" cy="42216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Rounded Rectangle 27">
            <a:extLst>
              <a:ext uri="{FF2B5EF4-FFF2-40B4-BE49-F238E27FC236}">
                <a16:creationId xmlns:a16="http://schemas.microsoft.com/office/drawing/2014/main" id="{A5CE36FE-D208-4A17-B621-F2B115E65F53}"/>
              </a:ext>
            </a:extLst>
          </p:cNvPr>
          <p:cNvSpPr/>
          <p:nvPr/>
        </p:nvSpPr>
        <p:spPr>
          <a:xfrm>
            <a:off x="8268572" y="4887640"/>
            <a:ext cx="418599" cy="321541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645D55C0-AD9D-459D-8170-72665C7DCFC9}"/>
              </a:ext>
            </a:extLst>
          </p:cNvPr>
          <p:cNvSpPr/>
          <p:nvPr/>
        </p:nvSpPr>
        <p:spPr>
          <a:xfrm>
            <a:off x="8373291" y="2432627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33F87181-53D9-40DA-805A-642C28EA4988}"/>
              </a:ext>
            </a:extLst>
          </p:cNvPr>
          <p:cNvSpPr/>
          <p:nvPr/>
        </p:nvSpPr>
        <p:spPr>
          <a:xfrm>
            <a:off x="10495495" y="3658175"/>
            <a:ext cx="376186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8F8558BA-CC3F-4A1E-8771-83948F31A737}"/>
              </a:ext>
            </a:extLst>
          </p:cNvPr>
          <p:cNvSpPr/>
          <p:nvPr/>
        </p:nvSpPr>
        <p:spPr>
          <a:xfrm>
            <a:off x="9838991" y="2434396"/>
            <a:ext cx="230741" cy="399317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963837EF-66F0-4DA8-92DE-2E4702C76690}"/>
              </a:ext>
            </a:extLst>
          </p:cNvPr>
          <p:cNvSpPr/>
          <p:nvPr/>
        </p:nvSpPr>
        <p:spPr>
          <a:xfrm>
            <a:off x="9729917" y="4878862"/>
            <a:ext cx="446317" cy="262535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0" name="Rectangle 50">
            <a:extLst>
              <a:ext uri="{FF2B5EF4-FFF2-40B4-BE49-F238E27FC236}">
                <a16:creationId xmlns:a16="http://schemas.microsoft.com/office/drawing/2014/main" id="{8530FD94-5CDD-4177-BAD6-77C40EDC40DD}"/>
              </a:ext>
            </a:extLst>
          </p:cNvPr>
          <p:cNvSpPr>
            <a:spLocks noChangeAspect="1"/>
          </p:cNvSpPr>
          <p:nvPr/>
        </p:nvSpPr>
        <p:spPr>
          <a:xfrm>
            <a:off x="8957913" y="3306980"/>
            <a:ext cx="519774" cy="297708"/>
          </a:xfrm>
          <a:custGeom>
            <a:avLst/>
            <a:gdLst/>
            <a:ahLst/>
            <a:cxnLst/>
            <a:rect l="l" t="t" r="r" b="b"/>
            <a:pathLst>
              <a:path w="2797236" h="1602166">
                <a:moveTo>
                  <a:pt x="676854" y="738042"/>
                </a:moveTo>
                <a:cubicBezTo>
                  <a:pt x="614942" y="702297"/>
                  <a:pt x="535774" y="723510"/>
                  <a:pt x="500029" y="785422"/>
                </a:cubicBezTo>
                <a:cubicBezTo>
                  <a:pt x="464284" y="847335"/>
                  <a:pt x="485497" y="926503"/>
                  <a:pt x="547409" y="962248"/>
                </a:cubicBezTo>
                <a:cubicBezTo>
                  <a:pt x="609321" y="997993"/>
                  <a:pt x="688490" y="976780"/>
                  <a:pt x="724235" y="914867"/>
                </a:cubicBezTo>
                <a:cubicBezTo>
                  <a:pt x="759980" y="852955"/>
                  <a:pt x="738766" y="773787"/>
                  <a:pt x="676854" y="738042"/>
                </a:cubicBezTo>
                <a:close/>
                <a:moveTo>
                  <a:pt x="1505478" y="880583"/>
                </a:moveTo>
                <a:lnTo>
                  <a:pt x="1475082" y="873061"/>
                </a:lnTo>
                <a:lnTo>
                  <a:pt x="1475082" y="1008668"/>
                </a:lnTo>
                <a:cubicBezTo>
                  <a:pt x="1478425" y="1007382"/>
                  <a:pt x="1481683" y="1005827"/>
                  <a:pt x="1484860" y="1004059"/>
                </a:cubicBezTo>
                <a:cubicBezTo>
                  <a:pt x="1512039" y="988933"/>
                  <a:pt x="1529130" y="960585"/>
                  <a:pt x="1529788" y="929597"/>
                </a:cubicBezTo>
                <a:cubicBezTo>
                  <a:pt x="1530028" y="906726"/>
                  <a:pt x="1526034" y="896074"/>
                  <a:pt x="1505478" y="880583"/>
                </a:cubicBezTo>
                <a:close/>
                <a:moveTo>
                  <a:pt x="1395816" y="619564"/>
                </a:moveTo>
                <a:cubicBezTo>
                  <a:pt x="1376272" y="632083"/>
                  <a:pt x="1363760" y="652864"/>
                  <a:pt x="1361807" y="675926"/>
                </a:cubicBezTo>
                <a:lnTo>
                  <a:pt x="1362578" y="675894"/>
                </a:lnTo>
                <a:cubicBezTo>
                  <a:pt x="1361574" y="701623"/>
                  <a:pt x="1371022" y="725250"/>
                  <a:pt x="1395009" y="740923"/>
                </a:cubicBezTo>
                <a:lnTo>
                  <a:pt x="1395816" y="741452"/>
                </a:lnTo>
                <a:close/>
                <a:moveTo>
                  <a:pt x="1475082" y="467094"/>
                </a:moveTo>
                <a:lnTo>
                  <a:pt x="1475082" y="500684"/>
                </a:lnTo>
                <a:cubicBezTo>
                  <a:pt x="1497267" y="504631"/>
                  <a:pt x="1518774" y="512905"/>
                  <a:pt x="1538543" y="525166"/>
                </a:cubicBezTo>
                <a:cubicBezTo>
                  <a:pt x="1596427" y="561066"/>
                  <a:pt x="1630319" y="625508"/>
                  <a:pt x="1627098" y="693545"/>
                </a:cubicBezTo>
                <a:lnTo>
                  <a:pt x="1518521" y="688404"/>
                </a:lnTo>
                <a:cubicBezTo>
                  <a:pt x="1519877" y="659770"/>
                  <a:pt x="1505613" y="632649"/>
                  <a:pt x="1481252" y="617540"/>
                </a:cubicBezTo>
                <a:lnTo>
                  <a:pt x="1475082" y="614775"/>
                </a:lnTo>
                <a:lnTo>
                  <a:pt x="1475082" y="759007"/>
                </a:lnTo>
                <a:cubicBezTo>
                  <a:pt x="1516008" y="761698"/>
                  <a:pt x="1547648" y="771672"/>
                  <a:pt x="1577189" y="790249"/>
                </a:cubicBezTo>
                <a:cubicBezTo>
                  <a:pt x="1622357" y="818652"/>
                  <a:pt x="1647114" y="873156"/>
                  <a:pt x="1650484" y="927386"/>
                </a:cubicBezTo>
                <a:lnTo>
                  <a:pt x="1650683" y="927386"/>
                </a:lnTo>
                <a:lnTo>
                  <a:pt x="1650607" y="928511"/>
                </a:lnTo>
                <a:cubicBezTo>
                  <a:pt x="1650834" y="929446"/>
                  <a:pt x="1650880" y="930391"/>
                  <a:pt x="1650916" y="931336"/>
                </a:cubicBezTo>
                <a:lnTo>
                  <a:pt x="1650415" y="931353"/>
                </a:lnTo>
                <a:cubicBezTo>
                  <a:pt x="1649239" y="1005482"/>
                  <a:pt x="1608533" y="1073418"/>
                  <a:pt x="1543577" y="1109567"/>
                </a:cubicBezTo>
                <a:cubicBezTo>
                  <a:pt x="1521978" y="1121587"/>
                  <a:pt x="1498805" y="1129476"/>
                  <a:pt x="1475082" y="1132835"/>
                </a:cubicBezTo>
                <a:lnTo>
                  <a:pt x="1475082" y="1165545"/>
                </a:lnTo>
                <a:lnTo>
                  <a:pt x="1395816" y="1165545"/>
                </a:lnTo>
                <a:lnTo>
                  <a:pt x="1395816" y="1130194"/>
                </a:lnTo>
                <a:cubicBezTo>
                  <a:pt x="1373613" y="1125585"/>
                  <a:pt x="1352168" y="1116888"/>
                  <a:pt x="1332303" y="1104568"/>
                </a:cubicBezTo>
                <a:cubicBezTo>
                  <a:pt x="1268003" y="1064689"/>
                  <a:pt x="1230355" y="993103"/>
                  <a:pt x="1233933" y="917525"/>
                </a:cubicBezTo>
                <a:lnTo>
                  <a:pt x="1354544" y="923236"/>
                </a:lnTo>
                <a:cubicBezTo>
                  <a:pt x="1353040" y="954989"/>
                  <a:pt x="1368828" y="985067"/>
                  <a:pt x="1395816" y="1001849"/>
                </a:cubicBezTo>
                <a:lnTo>
                  <a:pt x="1395816" y="862479"/>
                </a:lnTo>
                <a:cubicBezTo>
                  <a:pt x="1368998" y="855832"/>
                  <a:pt x="1344002" y="843677"/>
                  <a:pt x="1322380" y="825533"/>
                </a:cubicBezTo>
                <a:cubicBezTo>
                  <a:pt x="1279142" y="789250"/>
                  <a:pt x="1253317" y="736644"/>
                  <a:pt x="1251176" y="680490"/>
                </a:cubicBezTo>
                <a:cubicBezTo>
                  <a:pt x="1251334" y="597461"/>
                  <a:pt x="1284345" y="551005"/>
                  <a:pt x="1345251" y="517567"/>
                </a:cubicBezTo>
                <a:cubicBezTo>
                  <a:pt x="1360367" y="509155"/>
                  <a:pt x="1379438" y="506089"/>
                  <a:pt x="1395816" y="502211"/>
                </a:cubicBezTo>
                <a:lnTo>
                  <a:pt x="1395816" y="467094"/>
                </a:lnTo>
                <a:close/>
                <a:moveTo>
                  <a:pt x="1670907" y="420372"/>
                </a:moveTo>
                <a:cubicBezTo>
                  <a:pt x="1452232" y="294120"/>
                  <a:pt x="1172613" y="369043"/>
                  <a:pt x="1046361" y="587719"/>
                </a:cubicBezTo>
                <a:cubicBezTo>
                  <a:pt x="920108" y="806395"/>
                  <a:pt x="995032" y="1086013"/>
                  <a:pt x="1213707" y="1212266"/>
                </a:cubicBezTo>
                <a:cubicBezTo>
                  <a:pt x="1432383" y="1338518"/>
                  <a:pt x="1712002" y="1263595"/>
                  <a:pt x="1838254" y="1044919"/>
                </a:cubicBezTo>
                <a:cubicBezTo>
                  <a:pt x="1964507" y="826243"/>
                  <a:pt x="1889583" y="546625"/>
                  <a:pt x="1670907" y="420372"/>
                </a:cubicBezTo>
                <a:close/>
                <a:moveTo>
                  <a:pt x="2337204" y="670392"/>
                </a:moveTo>
                <a:cubicBezTo>
                  <a:pt x="2275292" y="634647"/>
                  <a:pt x="2196124" y="655860"/>
                  <a:pt x="2160379" y="717772"/>
                </a:cubicBezTo>
                <a:cubicBezTo>
                  <a:pt x="2124634" y="779684"/>
                  <a:pt x="2145847" y="858852"/>
                  <a:pt x="2207759" y="894597"/>
                </a:cubicBezTo>
                <a:cubicBezTo>
                  <a:pt x="2269672" y="930342"/>
                  <a:pt x="2348840" y="909129"/>
                  <a:pt x="2384585" y="847217"/>
                </a:cubicBezTo>
                <a:cubicBezTo>
                  <a:pt x="2420330" y="785305"/>
                  <a:pt x="2399117" y="706137"/>
                  <a:pt x="2337204" y="670392"/>
                </a:cubicBezTo>
                <a:close/>
                <a:moveTo>
                  <a:pt x="2384613" y="233313"/>
                </a:moveTo>
                <a:cubicBezTo>
                  <a:pt x="2428818" y="319090"/>
                  <a:pt x="2503845" y="385970"/>
                  <a:pt x="2595156" y="420224"/>
                </a:cubicBezTo>
                <a:lnTo>
                  <a:pt x="2595155" y="1152677"/>
                </a:lnTo>
                <a:cubicBezTo>
                  <a:pt x="2489919" y="1191773"/>
                  <a:pt x="2405690" y="1273809"/>
                  <a:pt x="2363285" y="1377636"/>
                </a:cubicBezTo>
                <a:lnTo>
                  <a:pt x="402182" y="1377636"/>
                </a:lnTo>
                <a:cubicBezTo>
                  <a:pt x="366180" y="1300676"/>
                  <a:pt x="305669" y="1237745"/>
                  <a:pt x="230221" y="1198942"/>
                </a:cubicBezTo>
                <a:lnTo>
                  <a:pt x="230221" y="415045"/>
                </a:lnTo>
                <a:cubicBezTo>
                  <a:pt x="307865" y="376272"/>
                  <a:pt x="370258" y="312122"/>
                  <a:pt x="407224" y="233313"/>
                </a:cubicBezTo>
                <a:close/>
                <a:moveTo>
                  <a:pt x="2374194" y="127259"/>
                </a:moveTo>
                <a:lnTo>
                  <a:pt x="406569" y="127259"/>
                </a:lnTo>
                <a:cubicBezTo>
                  <a:pt x="368226" y="267341"/>
                  <a:pt x="255955" y="376146"/>
                  <a:pt x="114433" y="410154"/>
                </a:cubicBezTo>
                <a:lnTo>
                  <a:pt x="114433" y="1207711"/>
                </a:lnTo>
                <a:cubicBezTo>
                  <a:pt x="249220" y="1241659"/>
                  <a:pt x="356431" y="1343562"/>
                  <a:pt x="397550" y="1475019"/>
                </a:cubicBezTo>
                <a:lnTo>
                  <a:pt x="2364592" y="1475019"/>
                </a:lnTo>
                <a:cubicBezTo>
                  <a:pt x="2403043" y="1323089"/>
                  <a:pt x="2527516" y="1206120"/>
                  <a:pt x="2682804" y="1177407"/>
                </a:cubicBezTo>
                <a:lnTo>
                  <a:pt x="2682804" y="401000"/>
                </a:lnTo>
                <a:cubicBezTo>
                  <a:pt x="2536308" y="373254"/>
                  <a:pt x="2418049" y="266915"/>
                  <a:pt x="2374194" y="127259"/>
                </a:cubicBezTo>
                <a:close/>
                <a:moveTo>
                  <a:pt x="2797236" y="112"/>
                </a:moveTo>
                <a:lnTo>
                  <a:pt x="2797236" y="1602166"/>
                </a:lnTo>
                <a:lnTo>
                  <a:pt x="419639" y="1602166"/>
                </a:lnTo>
                <a:lnTo>
                  <a:pt x="12661" y="1602166"/>
                </a:lnTo>
                <a:lnTo>
                  <a:pt x="0" y="1602166"/>
                </a:lnTo>
                <a:lnTo>
                  <a:pt x="0" y="112"/>
                </a:lnTo>
                <a:lnTo>
                  <a:pt x="2352082" y="112"/>
                </a:lnTo>
                <a:cubicBezTo>
                  <a:pt x="2352071" y="75"/>
                  <a:pt x="2352071" y="37"/>
                  <a:pt x="2352071" y="0"/>
                </a:cubicBezTo>
                <a:lnTo>
                  <a:pt x="2759048" y="0"/>
                </a:lnTo>
                <a:lnTo>
                  <a:pt x="2759047" y="1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grpSp>
        <p:nvGrpSpPr>
          <p:cNvPr id="41" name="Group 39">
            <a:extLst>
              <a:ext uri="{FF2B5EF4-FFF2-40B4-BE49-F238E27FC236}">
                <a16:creationId xmlns:a16="http://schemas.microsoft.com/office/drawing/2014/main" id="{986A8FBC-C59C-4C3C-8A7F-07BDC90607B7}"/>
              </a:ext>
            </a:extLst>
          </p:cNvPr>
          <p:cNvGrpSpPr/>
          <p:nvPr/>
        </p:nvGrpSpPr>
        <p:grpSpPr>
          <a:xfrm>
            <a:off x="8570743" y="3677170"/>
            <a:ext cx="1332168" cy="863315"/>
            <a:chOff x="3233963" y="1954419"/>
            <a:chExt cx="1400520" cy="86331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710ED2-A331-428A-B3FC-F08ED24A3010}"/>
                </a:ext>
              </a:extLst>
            </p:cNvPr>
            <p:cNvSpPr txBox="1"/>
            <p:nvPr/>
          </p:nvSpPr>
          <p:spPr>
            <a:xfrm>
              <a:off x="3233963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cs typeface="Arial" pitchFamily="34" charset="0"/>
                </a:rPr>
                <a:t>Add Text</a:t>
              </a:r>
              <a:endParaRPr lang="ko-KR" altLang="en-US" sz="1400" b="1" dirty="0"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CEB4138-DBD5-45EE-846C-2994F9ED6711}"/>
                </a:ext>
              </a:extLst>
            </p:cNvPr>
            <p:cNvSpPr txBox="1"/>
            <p:nvPr/>
          </p:nvSpPr>
          <p:spPr>
            <a:xfrm>
              <a:off x="3233964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Hexagon 5">
            <a:extLst>
              <a:ext uri="{FF2B5EF4-FFF2-40B4-BE49-F238E27FC236}">
                <a16:creationId xmlns:a16="http://schemas.microsoft.com/office/drawing/2014/main" id="{60171DAF-AB2B-4DFC-BC54-63AFD6B93B71}"/>
              </a:ext>
            </a:extLst>
          </p:cNvPr>
          <p:cNvSpPr/>
          <p:nvPr/>
        </p:nvSpPr>
        <p:spPr>
          <a:xfrm rot="19800000">
            <a:off x="6104663" y="4738670"/>
            <a:ext cx="678731" cy="585113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Hexagon 5">
            <a:extLst>
              <a:ext uri="{FF2B5EF4-FFF2-40B4-BE49-F238E27FC236}">
                <a16:creationId xmlns:a16="http://schemas.microsoft.com/office/drawing/2014/main" id="{32D37FCC-1777-45FD-94AD-C1ECCAD64A4E}"/>
              </a:ext>
            </a:extLst>
          </p:cNvPr>
          <p:cNvSpPr/>
          <p:nvPr/>
        </p:nvSpPr>
        <p:spPr>
          <a:xfrm rot="19800000">
            <a:off x="7614249" y="4738670"/>
            <a:ext cx="678731" cy="585113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Hexagon 5">
            <a:extLst>
              <a:ext uri="{FF2B5EF4-FFF2-40B4-BE49-F238E27FC236}">
                <a16:creationId xmlns:a16="http://schemas.microsoft.com/office/drawing/2014/main" id="{27EEB881-99F6-47D7-9AEC-2D77B075788D}"/>
              </a:ext>
            </a:extLst>
          </p:cNvPr>
          <p:cNvSpPr/>
          <p:nvPr/>
        </p:nvSpPr>
        <p:spPr>
          <a:xfrm rot="19800000">
            <a:off x="9123835" y="4738670"/>
            <a:ext cx="678731" cy="585113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exagon 5">
            <a:extLst>
              <a:ext uri="{FF2B5EF4-FFF2-40B4-BE49-F238E27FC236}">
                <a16:creationId xmlns:a16="http://schemas.microsoft.com/office/drawing/2014/main" id="{7AAA0329-F45F-4D1E-B075-27E609FF5174}"/>
              </a:ext>
            </a:extLst>
          </p:cNvPr>
          <p:cNvSpPr/>
          <p:nvPr/>
        </p:nvSpPr>
        <p:spPr>
          <a:xfrm rot="19800000">
            <a:off x="10633422" y="4738670"/>
            <a:ext cx="678731" cy="585113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BE9DAF-DA05-4973-8232-49413D8A9F4C}"/>
              </a:ext>
            </a:extLst>
          </p:cNvPr>
          <p:cNvSpPr txBox="1"/>
          <p:nvPr/>
        </p:nvSpPr>
        <p:spPr>
          <a:xfrm>
            <a:off x="564930" y="320353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F0091-4B3B-4353-8B1A-2E77D3AC4EE0}"/>
              </a:ext>
            </a:extLst>
          </p:cNvPr>
          <p:cNvSpPr txBox="1"/>
          <p:nvPr/>
        </p:nvSpPr>
        <p:spPr>
          <a:xfrm>
            <a:off x="575558" y="2752768"/>
            <a:ext cx="356843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F602D8-164F-4B9D-9CCE-E6C9B0038A1D}"/>
              </a:ext>
            </a:extLst>
          </p:cNvPr>
          <p:cNvSpPr txBox="1"/>
          <p:nvPr/>
        </p:nvSpPr>
        <p:spPr>
          <a:xfrm>
            <a:off x="564928" y="2007335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rapezoid 10">
            <a:extLst>
              <a:ext uri="{FF2B5EF4-FFF2-40B4-BE49-F238E27FC236}">
                <a16:creationId xmlns:a16="http://schemas.microsoft.com/office/drawing/2014/main" id="{D8ABC18D-F74D-4284-993D-F2677F5855F3}"/>
              </a:ext>
            </a:extLst>
          </p:cNvPr>
          <p:cNvSpPr/>
          <p:nvPr/>
        </p:nvSpPr>
        <p:spPr>
          <a:xfrm>
            <a:off x="7835107" y="4918320"/>
            <a:ext cx="250594" cy="250301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6" name="Rounded Rectangle 12">
            <a:extLst>
              <a:ext uri="{FF2B5EF4-FFF2-40B4-BE49-F238E27FC236}">
                <a16:creationId xmlns:a16="http://schemas.microsoft.com/office/drawing/2014/main" id="{D0DD3058-1753-45F4-95F2-4D7D763523DD}"/>
              </a:ext>
            </a:extLst>
          </p:cNvPr>
          <p:cNvSpPr>
            <a:spLocks noChangeAspect="1"/>
          </p:cNvSpPr>
          <p:nvPr/>
        </p:nvSpPr>
        <p:spPr>
          <a:xfrm>
            <a:off x="6350992" y="4921429"/>
            <a:ext cx="193364" cy="230428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7" name="Rounded Rectangle 1">
            <a:extLst>
              <a:ext uri="{FF2B5EF4-FFF2-40B4-BE49-F238E27FC236}">
                <a16:creationId xmlns:a16="http://schemas.microsoft.com/office/drawing/2014/main" id="{88FC3BF8-A27E-481E-931D-4EA3C45FB75C}"/>
              </a:ext>
            </a:extLst>
          </p:cNvPr>
          <p:cNvSpPr>
            <a:spLocks/>
          </p:cNvSpPr>
          <p:nvPr/>
        </p:nvSpPr>
        <p:spPr>
          <a:xfrm>
            <a:off x="9349053" y="4921484"/>
            <a:ext cx="252626" cy="25262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A425C3-CC85-4B7D-A6C7-E2E2A40A122B}"/>
              </a:ext>
            </a:extLst>
          </p:cNvPr>
          <p:cNvSpPr txBox="1"/>
          <p:nvPr/>
        </p:nvSpPr>
        <p:spPr>
          <a:xfrm>
            <a:off x="5805429" y="5434447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FFA6D0-8BB7-45AB-A3B0-1CDD906218DA}"/>
              </a:ext>
            </a:extLst>
          </p:cNvPr>
          <p:cNvSpPr txBox="1"/>
          <p:nvPr/>
        </p:nvSpPr>
        <p:spPr>
          <a:xfrm>
            <a:off x="7316996" y="5434447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07A63B-0763-4048-8B39-1269B731C15A}"/>
              </a:ext>
            </a:extLst>
          </p:cNvPr>
          <p:cNvSpPr txBox="1"/>
          <p:nvPr/>
        </p:nvSpPr>
        <p:spPr>
          <a:xfrm>
            <a:off x="8828563" y="5434447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DA7AB4-C26C-437B-877D-8A4FBA4165A8}"/>
              </a:ext>
            </a:extLst>
          </p:cNvPr>
          <p:cNvSpPr txBox="1"/>
          <p:nvPr/>
        </p:nvSpPr>
        <p:spPr>
          <a:xfrm>
            <a:off x="10340130" y="5434447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ounded Rectangle 7">
            <a:extLst>
              <a:ext uri="{FF2B5EF4-FFF2-40B4-BE49-F238E27FC236}">
                <a16:creationId xmlns:a16="http://schemas.microsoft.com/office/drawing/2014/main" id="{FBD01512-9B27-4B16-89FD-6920A3073E4F}"/>
              </a:ext>
            </a:extLst>
          </p:cNvPr>
          <p:cNvSpPr/>
          <p:nvPr/>
        </p:nvSpPr>
        <p:spPr>
          <a:xfrm>
            <a:off x="10884438" y="4881738"/>
            <a:ext cx="172763" cy="298979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B0C7326-D30C-41BB-A854-1B1BCD9A1CEF}"/>
              </a:ext>
            </a:extLst>
          </p:cNvPr>
          <p:cNvSpPr/>
          <p:nvPr/>
        </p:nvSpPr>
        <p:spPr>
          <a:xfrm>
            <a:off x="203248" y="6025713"/>
            <a:ext cx="6061365" cy="293793"/>
          </a:xfrm>
          <a:custGeom>
            <a:avLst/>
            <a:gdLst>
              <a:gd name="connsiteX0" fmla="*/ 9211437 w 9211437"/>
              <a:gd name="connsiteY0" fmla="*/ 182213 h 364426"/>
              <a:gd name="connsiteX1" fmla="*/ 4605719 w 9211437"/>
              <a:gd name="connsiteY1" fmla="*/ 364426 h 364426"/>
              <a:gd name="connsiteX2" fmla="*/ 0 w 9211437"/>
              <a:gd name="connsiteY2" fmla="*/ 182213 h 364426"/>
              <a:gd name="connsiteX3" fmla="*/ 4605719 w 9211437"/>
              <a:gd name="connsiteY3" fmla="*/ 0 h 364426"/>
              <a:gd name="connsiteX4" fmla="*/ 9211437 w 9211437"/>
              <a:gd name="connsiteY4" fmla="*/ 182213 h 364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11437" h="364426">
                <a:moveTo>
                  <a:pt x="9211437" y="182213"/>
                </a:moveTo>
                <a:cubicBezTo>
                  <a:pt x="9211437" y="282847"/>
                  <a:pt x="7149387" y="364426"/>
                  <a:pt x="4605719" y="364426"/>
                </a:cubicBezTo>
                <a:cubicBezTo>
                  <a:pt x="2062051" y="364426"/>
                  <a:pt x="0" y="282847"/>
                  <a:pt x="0" y="182213"/>
                </a:cubicBezTo>
                <a:cubicBezTo>
                  <a:pt x="0" y="81579"/>
                  <a:pt x="2062051" y="0"/>
                  <a:pt x="4605719" y="0"/>
                </a:cubicBezTo>
                <a:cubicBezTo>
                  <a:pt x="7149387" y="0"/>
                  <a:pt x="9211437" y="81579"/>
                  <a:pt x="9211437" y="182213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78A426B-9F21-4586-AE3C-DCE9875B0D70}"/>
              </a:ext>
            </a:extLst>
          </p:cNvPr>
          <p:cNvGrpSpPr/>
          <p:nvPr/>
        </p:nvGrpSpPr>
        <p:grpSpPr>
          <a:xfrm>
            <a:off x="759657" y="2129418"/>
            <a:ext cx="4525309" cy="4049841"/>
            <a:chOff x="1205912" y="2179592"/>
            <a:chExt cx="4525309" cy="404984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7C330AD-2089-4627-84AF-179A99D0B94D}"/>
                </a:ext>
              </a:extLst>
            </p:cNvPr>
            <p:cNvSpPr/>
            <p:nvPr/>
          </p:nvSpPr>
          <p:spPr>
            <a:xfrm>
              <a:off x="1205912" y="2179592"/>
              <a:ext cx="4512433" cy="4045419"/>
            </a:xfrm>
            <a:custGeom>
              <a:avLst/>
              <a:gdLst>
                <a:gd name="connsiteX0" fmla="*/ 5587607 w 5597304"/>
                <a:gd name="connsiteY0" fmla="*/ 4328838 h 5018012"/>
                <a:gd name="connsiteX1" fmla="*/ 5528742 w 5597304"/>
                <a:gd name="connsiteY1" fmla="*/ 4269116 h 5018012"/>
                <a:gd name="connsiteX2" fmla="*/ 1619491 w 5597304"/>
                <a:gd name="connsiteY2" fmla="*/ 4271212 h 5018012"/>
                <a:gd name="connsiteX3" fmla="*/ 1520241 w 5597304"/>
                <a:gd name="connsiteY3" fmla="*/ 4191487 h 5018012"/>
                <a:gd name="connsiteX4" fmla="*/ 1499000 w 5597304"/>
                <a:gd name="connsiteY4" fmla="*/ 4050898 h 5018012"/>
                <a:gd name="connsiteX5" fmla="*/ 859777 w 5597304"/>
                <a:gd name="connsiteY5" fmla="*/ 36777 h 5018012"/>
                <a:gd name="connsiteX6" fmla="*/ 834631 w 5597304"/>
                <a:gd name="connsiteY6" fmla="*/ 106 h 5018012"/>
                <a:gd name="connsiteX7" fmla="*/ 498780 w 5597304"/>
                <a:gd name="connsiteY7" fmla="*/ 26395 h 5018012"/>
                <a:gd name="connsiteX8" fmla="*/ 22339 w 5597304"/>
                <a:gd name="connsiteY8" fmla="*/ 152506 h 5018012"/>
                <a:gd name="connsiteX9" fmla="*/ 1003 w 5597304"/>
                <a:gd name="connsiteY9" fmla="*/ 184986 h 5018012"/>
                <a:gd name="connsiteX10" fmla="*/ 730809 w 5597304"/>
                <a:gd name="connsiteY10" fmla="*/ 4849760 h 5018012"/>
                <a:gd name="connsiteX11" fmla="*/ 751954 w 5597304"/>
                <a:gd name="connsiteY11" fmla="*/ 4970823 h 5018012"/>
                <a:gd name="connsiteX12" fmla="*/ 810152 w 5597304"/>
                <a:gd name="connsiteY12" fmla="*/ 5013781 h 5018012"/>
                <a:gd name="connsiteX13" fmla="*/ 5535600 w 5597304"/>
                <a:gd name="connsiteY13" fmla="*/ 5017972 h 5018012"/>
                <a:gd name="connsiteX14" fmla="*/ 5595703 w 5597304"/>
                <a:gd name="connsiteY14" fmla="*/ 4985015 h 5018012"/>
                <a:gd name="connsiteX15" fmla="*/ 5587607 w 5597304"/>
                <a:gd name="connsiteY15" fmla="*/ 4328838 h 5018012"/>
                <a:gd name="connsiteX16" fmla="*/ 953884 w 5597304"/>
                <a:gd name="connsiteY16" fmla="*/ 4482952 h 5018012"/>
                <a:gd name="connsiteX17" fmla="*/ 955885 w 5597304"/>
                <a:gd name="connsiteY17" fmla="*/ 4483524 h 5018012"/>
                <a:gd name="connsiteX18" fmla="*/ 953980 w 5597304"/>
                <a:gd name="connsiteY18" fmla="*/ 4484095 h 5018012"/>
                <a:gd name="connsiteX19" fmla="*/ 953884 w 5597304"/>
                <a:gd name="connsiteY19" fmla="*/ 4482952 h 501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597304" h="5018012">
                  <a:moveTo>
                    <a:pt x="5587607" y="4328838"/>
                  </a:moveTo>
                  <a:cubicBezTo>
                    <a:pt x="5590273" y="4281403"/>
                    <a:pt x="5577606" y="4269021"/>
                    <a:pt x="5528742" y="4269116"/>
                  </a:cubicBezTo>
                  <a:cubicBezTo>
                    <a:pt x="4225722" y="4270640"/>
                    <a:pt x="2922607" y="4270164"/>
                    <a:pt x="1619491" y="4271212"/>
                  </a:cubicBezTo>
                  <a:cubicBezTo>
                    <a:pt x="1574724" y="4271212"/>
                    <a:pt x="1526623" y="4263115"/>
                    <a:pt x="1520241" y="4191487"/>
                  </a:cubicBezTo>
                  <a:cubicBezTo>
                    <a:pt x="1516050" y="4144434"/>
                    <a:pt x="1506430" y="4097761"/>
                    <a:pt x="1499000" y="4050898"/>
                  </a:cubicBezTo>
                  <a:cubicBezTo>
                    <a:pt x="1446422" y="3721619"/>
                    <a:pt x="881304" y="166127"/>
                    <a:pt x="859777" y="36777"/>
                  </a:cubicBezTo>
                  <a:cubicBezTo>
                    <a:pt x="857396" y="22395"/>
                    <a:pt x="863302" y="-1799"/>
                    <a:pt x="834631" y="106"/>
                  </a:cubicBezTo>
                  <a:cubicBezTo>
                    <a:pt x="722522" y="7345"/>
                    <a:pt x="608317" y="1440"/>
                    <a:pt x="498780" y="26395"/>
                  </a:cubicBezTo>
                  <a:cubicBezTo>
                    <a:pt x="338665" y="62876"/>
                    <a:pt x="181312" y="111168"/>
                    <a:pt x="22339" y="152506"/>
                  </a:cubicBezTo>
                  <a:cubicBezTo>
                    <a:pt x="622" y="158126"/>
                    <a:pt x="-1949" y="167079"/>
                    <a:pt x="1003" y="184986"/>
                  </a:cubicBezTo>
                  <a:cubicBezTo>
                    <a:pt x="11767" y="251661"/>
                    <a:pt x="733190" y="4837092"/>
                    <a:pt x="730809" y="4849760"/>
                  </a:cubicBezTo>
                  <a:cubicBezTo>
                    <a:pt x="730523" y="4891385"/>
                    <a:pt x="740334" y="4931104"/>
                    <a:pt x="751954" y="4970823"/>
                  </a:cubicBezTo>
                  <a:cubicBezTo>
                    <a:pt x="760813" y="5001017"/>
                    <a:pt x="777481" y="5014067"/>
                    <a:pt x="810152" y="5013781"/>
                  </a:cubicBezTo>
                  <a:cubicBezTo>
                    <a:pt x="900354" y="5013018"/>
                    <a:pt x="5434159" y="5018543"/>
                    <a:pt x="5535600" y="5017972"/>
                  </a:cubicBezTo>
                  <a:cubicBezTo>
                    <a:pt x="5561794" y="5017781"/>
                    <a:pt x="5591893" y="5017114"/>
                    <a:pt x="5595703" y="4985015"/>
                  </a:cubicBezTo>
                  <a:cubicBezTo>
                    <a:pt x="5602942" y="4924341"/>
                    <a:pt x="5583034" y="4410943"/>
                    <a:pt x="5587607" y="4328838"/>
                  </a:cubicBezTo>
                  <a:close/>
                  <a:moveTo>
                    <a:pt x="953884" y="4482952"/>
                  </a:moveTo>
                  <a:cubicBezTo>
                    <a:pt x="954551" y="4483143"/>
                    <a:pt x="955218" y="4483333"/>
                    <a:pt x="955885" y="4483524"/>
                  </a:cubicBezTo>
                  <a:cubicBezTo>
                    <a:pt x="955218" y="4483714"/>
                    <a:pt x="954551" y="4483905"/>
                    <a:pt x="953980" y="4484095"/>
                  </a:cubicBezTo>
                  <a:cubicBezTo>
                    <a:pt x="953980" y="4483714"/>
                    <a:pt x="953980" y="4483333"/>
                    <a:pt x="953884" y="4482952"/>
                  </a:cubicBezTo>
                  <a:close/>
                </a:path>
              </a:pathLst>
            </a:custGeom>
            <a:solidFill>
              <a:srgbClr val="E8E7E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FD64F9-49AD-4634-A1EF-93E55EDF5066}"/>
                </a:ext>
              </a:extLst>
            </p:cNvPr>
            <p:cNvSpPr/>
            <p:nvPr/>
          </p:nvSpPr>
          <p:spPr>
            <a:xfrm>
              <a:off x="1233748" y="2312822"/>
              <a:ext cx="4497473" cy="3916611"/>
            </a:xfrm>
            <a:custGeom>
              <a:avLst/>
              <a:gdLst>
                <a:gd name="connsiteX0" fmla="*/ 5565842 w 5578748"/>
                <a:gd name="connsiteY0" fmla="*/ 4451708 h 4858236"/>
                <a:gd name="connsiteX1" fmla="*/ 5576986 w 5578748"/>
                <a:gd name="connsiteY1" fmla="*/ 4822802 h 4858236"/>
                <a:gd name="connsiteX2" fmla="*/ 5516884 w 5578748"/>
                <a:gd name="connsiteY2" fmla="*/ 4855759 h 4858236"/>
                <a:gd name="connsiteX3" fmla="*/ 5212655 w 5578748"/>
                <a:gd name="connsiteY3" fmla="*/ 4857568 h 4858236"/>
                <a:gd name="connsiteX4" fmla="*/ 1599251 w 5578748"/>
                <a:gd name="connsiteY4" fmla="*/ 4857473 h 4858236"/>
                <a:gd name="connsiteX5" fmla="*/ 1062136 w 5578748"/>
                <a:gd name="connsiteY5" fmla="*/ 4854901 h 4858236"/>
                <a:gd name="connsiteX6" fmla="*/ 791435 w 5578748"/>
                <a:gd name="connsiteY6" fmla="*/ 4851663 h 4858236"/>
                <a:gd name="connsiteX7" fmla="*/ 733238 w 5578748"/>
                <a:gd name="connsiteY7" fmla="*/ 4808705 h 4858236"/>
                <a:gd name="connsiteX8" fmla="*/ 712092 w 5578748"/>
                <a:gd name="connsiteY8" fmla="*/ 4687642 h 4858236"/>
                <a:gd name="connsiteX9" fmla="*/ 643512 w 5578748"/>
                <a:gd name="connsiteY9" fmla="*/ 4127858 h 4858236"/>
                <a:gd name="connsiteX10" fmla="*/ 503114 w 5578748"/>
                <a:gd name="connsiteY10" fmla="*/ 3242890 h 4858236"/>
                <a:gd name="connsiteX11" fmla="*/ 393481 w 5578748"/>
                <a:gd name="connsiteY11" fmla="*/ 2555757 h 4858236"/>
                <a:gd name="connsiteX12" fmla="*/ 303375 w 5578748"/>
                <a:gd name="connsiteY12" fmla="*/ 1981209 h 4858236"/>
                <a:gd name="connsiteX13" fmla="*/ 202791 w 5578748"/>
                <a:gd name="connsiteY13" fmla="*/ 1351892 h 4858236"/>
                <a:gd name="connsiteX14" fmla="*/ 122209 w 5578748"/>
                <a:gd name="connsiteY14" fmla="*/ 834399 h 4858236"/>
                <a:gd name="connsiteX15" fmla="*/ 50200 w 5578748"/>
                <a:gd name="connsiteY15" fmla="*/ 387390 h 4858236"/>
                <a:gd name="connsiteX16" fmla="*/ 1242 w 5578748"/>
                <a:gd name="connsiteY16" fmla="*/ 79542 h 4858236"/>
                <a:gd name="connsiteX17" fmla="*/ 33626 w 5578748"/>
                <a:gd name="connsiteY17" fmla="*/ 25440 h 4858236"/>
                <a:gd name="connsiteX18" fmla="*/ 193266 w 5578748"/>
                <a:gd name="connsiteY18" fmla="*/ 390 h 4858236"/>
                <a:gd name="connsiteX19" fmla="*/ 245939 w 5578748"/>
                <a:gd name="connsiteY19" fmla="*/ 54111 h 4858236"/>
                <a:gd name="connsiteX20" fmla="*/ 307470 w 5578748"/>
                <a:gd name="connsiteY20" fmla="*/ 443874 h 4858236"/>
                <a:gd name="connsiteX21" fmla="*/ 524164 w 5578748"/>
                <a:gd name="connsiteY21" fmla="*/ 1824522 h 4858236"/>
                <a:gd name="connsiteX22" fmla="*/ 873446 w 5578748"/>
                <a:gd name="connsiteY22" fmla="*/ 4050515 h 4858236"/>
                <a:gd name="connsiteX23" fmla="*/ 918499 w 5578748"/>
                <a:gd name="connsiteY23" fmla="*/ 4341694 h 4858236"/>
                <a:gd name="connsiteX24" fmla="*/ 1082139 w 5578748"/>
                <a:gd name="connsiteY24" fmla="*/ 4428086 h 4858236"/>
                <a:gd name="connsiteX25" fmla="*/ 5473259 w 5578748"/>
                <a:gd name="connsiteY25" fmla="*/ 4428181 h 4858236"/>
                <a:gd name="connsiteX26" fmla="*/ 5565842 w 5578748"/>
                <a:gd name="connsiteY26" fmla="*/ 4451708 h 485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578748" h="4858236">
                  <a:moveTo>
                    <a:pt x="5565842" y="4451708"/>
                  </a:moveTo>
                  <a:cubicBezTo>
                    <a:pt x="5566890" y="4514859"/>
                    <a:pt x="5584225" y="4762223"/>
                    <a:pt x="5576986" y="4822802"/>
                  </a:cubicBezTo>
                  <a:cubicBezTo>
                    <a:pt x="5573176" y="4854806"/>
                    <a:pt x="5542982" y="4855568"/>
                    <a:pt x="5516884" y="4855759"/>
                  </a:cubicBezTo>
                  <a:cubicBezTo>
                    <a:pt x="5415442" y="4856330"/>
                    <a:pt x="5314096" y="4857473"/>
                    <a:pt x="5212655" y="4857568"/>
                  </a:cubicBezTo>
                  <a:cubicBezTo>
                    <a:pt x="4008219" y="4858331"/>
                    <a:pt x="2803687" y="4858616"/>
                    <a:pt x="1599251" y="4857473"/>
                  </a:cubicBezTo>
                  <a:cubicBezTo>
                    <a:pt x="1420181" y="4857282"/>
                    <a:pt x="1241111" y="4859283"/>
                    <a:pt x="1062136" y="4854901"/>
                  </a:cubicBezTo>
                  <a:cubicBezTo>
                    <a:pt x="971934" y="4852711"/>
                    <a:pt x="881637" y="4850901"/>
                    <a:pt x="791435" y="4851663"/>
                  </a:cubicBezTo>
                  <a:cubicBezTo>
                    <a:pt x="758765" y="4851948"/>
                    <a:pt x="742096" y="4838899"/>
                    <a:pt x="733238" y="4808705"/>
                  </a:cubicBezTo>
                  <a:cubicBezTo>
                    <a:pt x="721617" y="4768986"/>
                    <a:pt x="711711" y="4729266"/>
                    <a:pt x="712092" y="4687642"/>
                  </a:cubicBezTo>
                  <a:cubicBezTo>
                    <a:pt x="724665" y="4621539"/>
                    <a:pt x="663134" y="4248730"/>
                    <a:pt x="643512" y="4127858"/>
                  </a:cubicBezTo>
                  <a:cubicBezTo>
                    <a:pt x="595697" y="3833059"/>
                    <a:pt x="549596" y="3537975"/>
                    <a:pt x="503114" y="3242890"/>
                  </a:cubicBezTo>
                  <a:cubicBezTo>
                    <a:pt x="467014" y="3013814"/>
                    <a:pt x="430438" y="2784738"/>
                    <a:pt x="393481" y="2555757"/>
                  </a:cubicBezTo>
                  <a:cubicBezTo>
                    <a:pt x="362525" y="2364400"/>
                    <a:pt x="334235" y="2172566"/>
                    <a:pt x="303375" y="1981209"/>
                  </a:cubicBezTo>
                  <a:cubicBezTo>
                    <a:pt x="269561" y="1771468"/>
                    <a:pt x="236414" y="1561632"/>
                    <a:pt x="202791" y="1351892"/>
                  </a:cubicBezTo>
                  <a:cubicBezTo>
                    <a:pt x="175168" y="1179585"/>
                    <a:pt x="148879" y="1006896"/>
                    <a:pt x="122209" y="834399"/>
                  </a:cubicBezTo>
                  <a:cubicBezTo>
                    <a:pt x="99254" y="685237"/>
                    <a:pt x="74203" y="536361"/>
                    <a:pt x="50200" y="387390"/>
                  </a:cubicBezTo>
                  <a:cubicBezTo>
                    <a:pt x="33626" y="284806"/>
                    <a:pt x="18863" y="181936"/>
                    <a:pt x="1242" y="79542"/>
                  </a:cubicBezTo>
                  <a:cubicBezTo>
                    <a:pt x="-3426" y="52587"/>
                    <a:pt x="4575" y="32203"/>
                    <a:pt x="33626" y="25440"/>
                  </a:cubicBezTo>
                  <a:cubicBezTo>
                    <a:pt x="86205" y="13153"/>
                    <a:pt x="139640" y="6105"/>
                    <a:pt x="193266" y="390"/>
                  </a:cubicBezTo>
                  <a:cubicBezTo>
                    <a:pt x="231461" y="-3611"/>
                    <a:pt x="240700" y="23821"/>
                    <a:pt x="245939" y="54111"/>
                  </a:cubicBezTo>
                  <a:cubicBezTo>
                    <a:pt x="268227" y="183746"/>
                    <a:pt x="287087" y="313953"/>
                    <a:pt x="307470" y="443874"/>
                  </a:cubicBezTo>
                  <a:cubicBezTo>
                    <a:pt x="379670" y="904122"/>
                    <a:pt x="452155" y="1364274"/>
                    <a:pt x="524164" y="1824522"/>
                  </a:cubicBezTo>
                  <a:cubicBezTo>
                    <a:pt x="640369" y="2566520"/>
                    <a:pt x="757908" y="3308422"/>
                    <a:pt x="873446" y="4050515"/>
                  </a:cubicBezTo>
                  <a:cubicBezTo>
                    <a:pt x="888591" y="4147575"/>
                    <a:pt x="904878" y="4244444"/>
                    <a:pt x="918499" y="4341694"/>
                  </a:cubicBezTo>
                  <a:cubicBezTo>
                    <a:pt x="930024" y="4423895"/>
                    <a:pt x="1003367" y="4428086"/>
                    <a:pt x="1082139" y="4428086"/>
                  </a:cubicBezTo>
                  <a:cubicBezTo>
                    <a:pt x="2545846" y="4427895"/>
                    <a:pt x="4009552" y="4427895"/>
                    <a:pt x="5473259" y="4428181"/>
                  </a:cubicBezTo>
                  <a:cubicBezTo>
                    <a:pt x="5505644" y="4428181"/>
                    <a:pt x="5541077" y="4419990"/>
                    <a:pt x="5565842" y="4451708"/>
                  </a:cubicBezTo>
                  <a:close/>
                </a:path>
              </a:pathLst>
            </a:custGeom>
            <a:solidFill>
              <a:srgbClr val="C2B59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4411712-1798-4157-81F1-9933EB5BD593}"/>
                </a:ext>
              </a:extLst>
            </p:cNvPr>
            <p:cNvSpPr/>
            <p:nvPr/>
          </p:nvSpPr>
          <p:spPr>
            <a:xfrm>
              <a:off x="1449294" y="2226169"/>
              <a:ext cx="934055" cy="3557074"/>
            </a:xfrm>
            <a:custGeom>
              <a:avLst/>
              <a:gdLst>
                <a:gd name="connsiteX0" fmla="*/ 1157386 w 1158619"/>
                <a:gd name="connsiteY0" fmla="*/ 4185243 h 4412259"/>
                <a:gd name="connsiteX1" fmla="*/ 1139003 w 1158619"/>
                <a:gd name="connsiteY1" fmla="*/ 4228486 h 4412259"/>
                <a:gd name="connsiteX2" fmla="*/ 816486 w 1158619"/>
                <a:gd name="connsiteY2" fmla="*/ 4408985 h 4412259"/>
                <a:gd name="connsiteX3" fmla="*/ 684565 w 1158619"/>
                <a:gd name="connsiteY3" fmla="*/ 4408890 h 4412259"/>
                <a:gd name="connsiteX4" fmla="*/ 637988 w 1158619"/>
                <a:gd name="connsiteY4" fmla="*/ 4156763 h 4412259"/>
                <a:gd name="connsiteX5" fmla="*/ 1242 w 1158619"/>
                <a:gd name="connsiteY5" fmla="*/ 145024 h 4412259"/>
                <a:gd name="connsiteX6" fmla="*/ 23816 w 1158619"/>
                <a:gd name="connsiteY6" fmla="*/ 107686 h 4412259"/>
                <a:gd name="connsiteX7" fmla="*/ 465776 w 1158619"/>
                <a:gd name="connsiteY7" fmla="*/ 1958 h 4412259"/>
                <a:gd name="connsiteX8" fmla="*/ 495018 w 1158619"/>
                <a:gd name="connsiteY8" fmla="*/ 27485 h 4412259"/>
                <a:gd name="connsiteX9" fmla="*/ 1157386 w 1158619"/>
                <a:gd name="connsiteY9" fmla="*/ 4185243 h 4412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58619" h="4412259">
                  <a:moveTo>
                    <a:pt x="1157386" y="4185243"/>
                  </a:moveTo>
                  <a:cubicBezTo>
                    <a:pt x="1160720" y="4204293"/>
                    <a:pt x="1158148" y="4217914"/>
                    <a:pt x="1139003" y="4228486"/>
                  </a:cubicBezTo>
                  <a:cubicBezTo>
                    <a:pt x="1031180" y="4288018"/>
                    <a:pt x="923928" y="4348692"/>
                    <a:pt x="816486" y="4408985"/>
                  </a:cubicBezTo>
                  <a:cubicBezTo>
                    <a:pt x="772481" y="4413272"/>
                    <a:pt x="728571" y="4413462"/>
                    <a:pt x="684565" y="4408890"/>
                  </a:cubicBezTo>
                  <a:cubicBezTo>
                    <a:pt x="659324" y="4326689"/>
                    <a:pt x="652656" y="4240869"/>
                    <a:pt x="637988" y="4156763"/>
                  </a:cubicBezTo>
                  <a:cubicBezTo>
                    <a:pt x="614842" y="4023890"/>
                    <a:pt x="29436" y="327618"/>
                    <a:pt x="1242" y="145024"/>
                  </a:cubicBezTo>
                  <a:cubicBezTo>
                    <a:pt x="-1521" y="127498"/>
                    <a:pt x="-1806" y="113591"/>
                    <a:pt x="23816" y="107686"/>
                  </a:cubicBezTo>
                  <a:cubicBezTo>
                    <a:pt x="171549" y="74158"/>
                    <a:pt x="318996" y="39106"/>
                    <a:pt x="465776" y="1958"/>
                  </a:cubicBezTo>
                  <a:cubicBezTo>
                    <a:pt x="495780" y="-5662"/>
                    <a:pt x="492255" y="10245"/>
                    <a:pt x="495018" y="27485"/>
                  </a:cubicBezTo>
                  <a:cubicBezTo>
                    <a:pt x="522926" y="200269"/>
                    <a:pt x="1148718" y="4135618"/>
                    <a:pt x="1157386" y="418524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614709F-C1C0-41D4-BB08-D32328E5961C}"/>
                </a:ext>
              </a:extLst>
            </p:cNvPr>
            <p:cNvSpPr/>
            <p:nvPr/>
          </p:nvSpPr>
          <p:spPr>
            <a:xfrm>
              <a:off x="2591911" y="5666190"/>
              <a:ext cx="2127198" cy="120837"/>
            </a:xfrm>
            <a:custGeom>
              <a:avLst/>
              <a:gdLst>
                <a:gd name="connsiteX0" fmla="*/ 0 w 2638615"/>
                <a:gd name="connsiteY0" fmla="*/ 145730 h 149888"/>
                <a:gd name="connsiteX1" fmla="*/ 85439 w 2638615"/>
                <a:gd name="connsiteY1" fmla="*/ 17714 h 149888"/>
                <a:gd name="connsiteX2" fmla="*/ 251936 w 2638615"/>
                <a:gd name="connsiteY2" fmla="*/ 5237 h 149888"/>
                <a:gd name="connsiteX3" fmla="*/ 2602992 w 2638615"/>
                <a:gd name="connsiteY3" fmla="*/ 2665 h 149888"/>
                <a:gd name="connsiteX4" fmla="*/ 2638616 w 2638615"/>
                <a:gd name="connsiteY4" fmla="*/ 4189 h 149888"/>
                <a:gd name="connsiteX5" fmla="*/ 2605850 w 2638615"/>
                <a:gd name="connsiteY5" fmla="*/ 137920 h 149888"/>
                <a:gd name="connsiteX6" fmla="*/ 2560415 w 2638615"/>
                <a:gd name="connsiteY6" fmla="*/ 144302 h 149888"/>
                <a:gd name="connsiteX7" fmla="*/ 0 w 2638615"/>
                <a:gd name="connsiteY7" fmla="*/ 145730 h 14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38615" h="149888">
                  <a:moveTo>
                    <a:pt x="0" y="145730"/>
                  </a:moveTo>
                  <a:cubicBezTo>
                    <a:pt x="29908" y="103249"/>
                    <a:pt x="76105" y="29716"/>
                    <a:pt x="85439" y="17714"/>
                  </a:cubicBezTo>
                  <a:cubicBezTo>
                    <a:pt x="102679" y="-4479"/>
                    <a:pt x="159639" y="4094"/>
                    <a:pt x="251936" y="5237"/>
                  </a:cubicBezTo>
                  <a:cubicBezTo>
                    <a:pt x="1050417" y="2665"/>
                    <a:pt x="1820704" y="-3526"/>
                    <a:pt x="2602992" y="2665"/>
                  </a:cubicBezTo>
                  <a:cubicBezTo>
                    <a:pt x="2613946" y="2760"/>
                    <a:pt x="2624995" y="3618"/>
                    <a:pt x="2638616" y="4189"/>
                  </a:cubicBezTo>
                  <a:cubicBezTo>
                    <a:pt x="2628805" y="42194"/>
                    <a:pt x="2615184" y="101630"/>
                    <a:pt x="2605850" y="137920"/>
                  </a:cubicBezTo>
                  <a:cubicBezTo>
                    <a:pt x="2592229" y="150398"/>
                    <a:pt x="2575560" y="144302"/>
                    <a:pt x="2560415" y="144302"/>
                  </a:cubicBezTo>
                  <a:cubicBezTo>
                    <a:pt x="1722406" y="144587"/>
                    <a:pt x="136493" y="155732"/>
                    <a:pt x="0" y="145730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D35FE96-B9DA-4A63-92B3-74E1AFA6C5D7}"/>
                </a:ext>
              </a:extLst>
            </p:cNvPr>
            <p:cNvSpPr/>
            <p:nvPr/>
          </p:nvSpPr>
          <p:spPr>
            <a:xfrm>
              <a:off x="4885433" y="5666066"/>
              <a:ext cx="476025" cy="121087"/>
            </a:xfrm>
            <a:custGeom>
              <a:avLst/>
              <a:gdLst>
                <a:gd name="connsiteX0" fmla="*/ 0 w 590470"/>
                <a:gd name="connsiteY0" fmla="*/ 141121 h 150198"/>
                <a:gd name="connsiteX1" fmla="*/ 101060 w 590470"/>
                <a:gd name="connsiteY1" fmla="*/ 55 h 150198"/>
                <a:gd name="connsiteX2" fmla="*/ 555022 w 590470"/>
                <a:gd name="connsiteY2" fmla="*/ 2913 h 150198"/>
                <a:gd name="connsiteX3" fmla="*/ 590169 w 590470"/>
                <a:gd name="connsiteY3" fmla="*/ 35774 h 150198"/>
                <a:gd name="connsiteX4" fmla="*/ 588645 w 590470"/>
                <a:gd name="connsiteY4" fmla="*/ 145026 h 150198"/>
                <a:gd name="connsiteX5" fmla="*/ 575500 w 590470"/>
                <a:gd name="connsiteY5" fmla="*/ 149884 h 150198"/>
                <a:gd name="connsiteX6" fmla="*/ 14574 w 590470"/>
                <a:gd name="connsiteY6" fmla="*/ 150074 h 150198"/>
                <a:gd name="connsiteX7" fmla="*/ 0 w 590470"/>
                <a:gd name="connsiteY7" fmla="*/ 141121 h 150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0470" h="150198">
                  <a:moveTo>
                    <a:pt x="0" y="141121"/>
                  </a:moveTo>
                  <a:cubicBezTo>
                    <a:pt x="8573" y="50347"/>
                    <a:pt x="17145" y="-1945"/>
                    <a:pt x="101060" y="55"/>
                  </a:cubicBezTo>
                  <a:cubicBezTo>
                    <a:pt x="237077" y="3294"/>
                    <a:pt x="418814" y="8437"/>
                    <a:pt x="555022" y="2913"/>
                  </a:cubicBezTo>
                  <a:cubicBezTo>
                    <a:pt x="580834" y="1865"/>
                    <a:pt x="592550" y="7294"/>
                    <a:pt x="590169" y="35774"/>
                  </a:cubicBezTo>
                  <a:cubicBezTo>
                    <a:pt x="587597" y="65683"/>
                    <a:pt x="589026" y="114927"/>
                    <a:pt x="588645" y="145026"/>
                  </a:cubicBezTo>
                  <a:cubicBezTo>
                    <a:pt x="584454" y="147026"/>
                    <a:pt x="580739" y="149884"/>
                    <a:pt x="575500" y="149884"/>
                  </a:cubicBezTo>
                  <a:cubicBezTo>
                    <a:pt x="388525" y="150455"/>
                    <a:pt x="201549" y="150074"/>
                    <a:pt x="14574" y="150074"/>
                  </a:cubicBezTo>
                  <a:cubicBezTo>
                    <a:pt x="7430" y="150074"/>
                    <a:pt x="2477" y="147883"/>
                    <a:pt x="0" y="141121"/>
                  </a:cubicBezTo>
                  <a:close/>
                </a:path>
              </a:pathLst>
            </a:custGeom>
            <a:solidFill>
              <a:srgbClr val="545E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41BC0C5-6F3C-40FC-B882-C2C5BE6459B0}"/>
              </a:ext>
            </a:extLst>
          </p:cNvPr>
          <p:cNvGrpSpPr/>
          <p:nvPr/>
        </p:nvGrpSpPr>
        <p:grpSpPr>
          <a:xfrm>
            <a:off x="1501002" y="2118041"/>
            <a:ext cx="2925165" cy="3150558"/>
            <a:chOff x="1947257" y="2168215"/>
            <a:chExt cx="2925165" cy="315055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522D50E-028C-4074-8DBF-2F085138BE21}"/>
                </a:ext>
              </a:extLst>
            </p:cNvPr>
            <p:cNvSpPr/>
            <p:nvPr/>
          </p:nvSpPr>
          <p:spPr>
            <a:xfrm>
              <a:off x="2699955" y="2175279"/>
              <a:ext cx="2172369" cy="3143494"/>
            </a:xfrm>
            <a:custGeom>
              <a:avLst/>
              <a:gdLst>
                <a:gd name="connsiteX0" fmla="*/ 2683285 w 2694646"/>
                <a:gd name="connsiteY0" fmla="*/ 1256184 h 3899247"/>
                <a:gd name="connsiteX1" fmla="*/ 2596512 w 2694646"/>
                <a:gd name="connsiteY1" fmla="*/ 1115119 h 3899247"/>
                <a:gd name="connsiteX2" fmla="*/ 2623468 w 2694646"/>
                <a:gd name="connsiteY2" fmla="*/ 1086734 h 3899247"/>
                <a:gd name="connsiteX3" fmla="*/ 2590702 w 2694646"/>
                <a:gd name="connsiteY3" fmla="*/ 839465 h 3899247"/>
                <a:gd name="connsiteX4" fmla="*/ 2412680 w 2694646"/>
                <a:gd name="connsiteY4" fmla="*/ 549333 h 3899247"/>
                <a:gd name="connsiteX5" fmla="*/ 2376580 w 2694646"/>
                <a:gd name="connsiteY5" fmla="*/ 534570 h 3899247"/>
                <a:gd name="connsiteX6" fmla="*/ 2370198 w 2694646"/>
                <a:gd name="connsiteY6" fmla="*/ 532951 h 3899247"/>
                <a:gd name="connsiteX7" fmla="*/ 2139312 w 2694646"/>
                <a:gd name="connsiteY7" fmla="*/ 214815 h 3899247"/>
                <a:gd name="connsiteX8" fmla="*/ 1934715 w 2694646"/>
                <a:gd name="connsiteY8" fmla="*/ 88323 h 3899247"/>
                <a:gd name="connsiteX9" fmla="*/ 1176525 w 2694646"/>
                <a:gd name="connsiteY9" fmla="*/ 35364 h 3899247"/>
                <a:gd name="connsiteX10" fmla="*/ 683321 w 2694646"/>
                <a:gd name="connsiteY10" fmla="*/ 300350 h 3899247"/>
                <a:gd name="connsiteX11" fmla="*/ 610740 w 2694646"/>
                <a:gd name="connsiteY11" fmla="*/ 384646 h 3899247"/>
                <a:gd name="connsiteX12" fmla="*/ 463769 w 2694646"/>
                <a:gd name="connsiteY12" fmla="*/ 843466 h 3899247"/>
                <a:gd name="connsiteX13" fmla="*/ 524825 w 2694646"/>
                <a:gd name="connsiteY13" fmla="*/ 1262089 h 3899247"/>
                <a:gd name="connsiteX14" fmla="*/ 694656 w 2694646"/>
                <a:gd name="connsiteY14" fmla="*/ 1567080 h 3899247"/>
                <a:gd name="connsiteX15" fmla="*/ 762092 w 2694646"/>
                <a:gd name="connsiteY15" fmla="*/ 1883119 h 3899247"/>
                <a:gd name="connsiteX16" fmla="*/ 747424 w 2694646"/>
                <a:gd name="connsiteY16" fmla="*/ 2024185 h 3899247"/>
                <a:gd name="connsiteX17" fmla="*/ 714277 w 2694646"/>
                <a:gd name="connsiteY17" fmla="*/ 2168584 h 3899247"/>
                <a:gd name="connsiteX18" fmla="*/ 683797 w 2694646"/>
                <a:gd name="connsiteY18" fmla="*/ 2263262 h 3899247"/>
                <a:gd name="connsiteX19" fmla="*/ 593405 w 2694646"/>
                <a:gd name="connsiteY19" fmla="*/ 2521580 h 3899247"/>
                <a:gd name="connsiteX20" fmla="*/ 524349 w 2694646"/>
                <a:gd name="connsiteY20" fmla="*/ 2672170 h 3899247"/>
                <a:gd name="connsiteX21" fmla="*/ 426527 w 2694646"/>
                <a:gd name="connsiteY21" fmla="*/ 2786661 h 3899247"/>
                <a:gd name="connsiteX22" fmla="*/ 92009 w 2694646"/>
                <a:gd name="connsiteY22" fmla="*/ 3228335 h 3899247"/>
                <a:gd name="connsiteX23" fmla="*/ 4379 w 2694646"/>
                <a:gd name="connsiteY23" fmla="*/ 3401690 h 3899247"/>
                <a:gd name="connsiteX24" fmla="*/ 19905 w 2694646"/>
                <a:gd name="connsiteY24" fmla="*/ 3453411 h 3899247"/>
                <a:gd name="connsiteX25" fmla="*/ 1266727 w 2694646"/>
                <a:gd name="connsiteY25" fmla="*/ 3895752 h 3899247"/>
                <a:gd name="connsiteX26" fmla="*/ 1892710 w 2694646"/>
                <a:gd name="connsiteY26" fmla="*/ 3843460 h 3899247"/>
                <a:gd name="connsiteX27" fmla="*/ 2200653 w 2694646"/>
                <a:gd name="connsiteY27" fmla="*/ 3747352 h 3899247"/>
                <a:gd name="connsiteX28" fmla="*/ 2415823 w 2694646"/>
                <a:gd name="connsiteY28" fmla="*/ 3657627 h 3899247"/>
                <a:gd name="connsiteX29" fmla="*/ 2285140 w 2694646"/>
                <a:gd name="connsiteY29" fmla="*/ 3452935 h 3899247"/>
                <a:gd name="connsiteX30" fmla="*/ 2225133 w 2694646"/>
                <a:gd name="connsiteY30" fmla="*/ 3165280 h 3899247"/>
                <a:gd name="connsiteX31" fmla="*/ 1906903 w 2694646"/>
                <a:gd name="connsiteY31" fmla="*/ 2489671 h 3899247"/>
                <a:gd name="connsiteX32" fmla="*/ 1882042 w 2694646"/>
                <a:gd name="connsiteY32" fmla="*/ 2434903 h 3899247"/>
                <a:gd name="connsiteX33" fmla="*/ 1910522 w 2694646"/>
                <a:gd name="connsiteY33" fmla="*/ 2317078 h 3899247"/>
                <a:gd name="connsiteX34" fmla="*/ 1959766 w 2694646"/>
                <a:gd name="connsiteY34" fmla="*/ 2187824 h 3899247"/>
                <a:gd name="connsiteX35" fmla="*/ 2013677 w 2694646"/>
                <a:gd name="connsiteY35" fmla="*/ 2178490 h 3899247"/>
                <a:gd name="connsiteX36" fmla="*/ 2329050 w 2694646"/>
                <a:gd name="connsiteY36" fmla="*/ 2184490 h 3899247"/>
                <a:gd name="connsiteX37" fmla="*/ 2491261 w 2694646"/>
                <a:gd name="connsiteY37" fmla="*/ 1933411 h 3899247"/>
                <a:gd name="connsiteX38" fmla="*/ 2488118 w 2694646"/>
                <a:gd name="connsiteY38" fmla="*/ 1919600 h 3899247"/>
                <a:gd name="connsiteX39" fmla="*/ 2519550 w 2694646"/>
                <a:gd name="connsiteY39" fmla="*/ 1757103 h 3899247"/>
                <a:gd name="connsiteX40" fmla="*/ 2519836 w 2694646"/>
                <a:gd name="connsiteY40" fmla="*/ 1692715 h 3899247"/>
                <a:gd name="connsiteX41" fmla="*/ 2527647 w 2694646"/>
                <a:gd name="connsiteY41" fmla="*/ 1626611 h 3899247"/>
                <a:gd name="connsiteX42" fmla="*/ 2539172 w 2694646"/>
                <a:gd name="connsiteY42" fmla="*/ 1541934 h 3899247"/>
                <a:gd name="connsiteX43" fmla="*/ 2509930 w 2694646"/>
                <a:gd name="connsiteY43" fmla="*/ 1467829 h 3899247"/>
                <a:gd name="connsiteX44" fmla="*/ 2555936 w 2694646"/>
                <a:gd name="connsiteY44" fmla="*/ 1397440 h 3899247"/>
                <a:gd name="connsiteX45" fmla="*/ 2648519 w 2694646"/>
                <a:gd name="connsiteY45" fmla="*/ 1362769 h 3899247"/>
                <a:gd name="connsiteX46" fmla="*/ 2683285 w 2694646"/>
                <a:gd name="connsiteY46" fmla="*/ 1256184 h 389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694646" h="3899247">
                  <a:moveTo>
                    <a:pt x="2683285" y="1256184"/>
                  </a:moveTo>
                  <a:cubicBezTo>
                    <a:pt x="2662140" y="1204368"/>
                    <a:pt x="2626802" y="1161315"/>
                    <a:pt x="2596512" y="1115119"/>
                  </a:cubicBezTo>
                  <a:cubicBezTo>
                    <a:pt x="2612514" y="1112261"/>
                    <a:pt x="2619753" y="1102736"/>
                    <a:pt x="2623468" y="1086734"/>
                  </a:cubicBezTo>
                  <a:cubicBezTo>
                    <a:pt x="2643566" y="1000056"/>
                    <a:pt x="2630897" y="917951"/>
                    <a:pt x="2590702" y="839465"/>
                  </a:cubicBezTo>
                  <a:cubicBezTo>
                    <a:pt x="2538886" y="738214"/>
                    <a:pt x="2476021" y="643631"/>
                    <a:pt x="2412680" y="549333"/>
                  </a:cubicBezTo>
                  <a:cubicBezTo>
                    <a:pt x="2404107" y="536570"/>
                    <a:pt x="2396773" y="519330"/>
                    <a:pt x="2376580" y="534570"/>
                  </a:cubicBezTo>
                  <a:cubicBezTo>
                    <a:pt x="2374580" y="533427"/>
                    <a:pt x="2372484" y="532951"/>
                    <a:pt x="2370198" y="532951"/>
                  </a:cubicBezTo>
                  <a:cubicBezTo>
                    <a:pt x="2323431" y="405030"/>
                    <a:pt x="2246945" y="298635"/>
                    <a:pt x="2139312" y="214815"/>
                  </a:cubicBezTo>
                  <a:cubicBezTo>
                    <a:pt x="2079305" y="159380"/>
                    <a:pt x="2009106" y="119851"/>
                    <a:pt x="1934715" y="88323"/>
                  </a:cubicBezTo>
                  <a:cubicBezTo>
                    <a:pt x="1688304" y="-16261"/>
                    <a:pt x="1433986" y="-19881"/>
                    <a:pt x="1176525" y="35364"/>
                  </a:cubicBezTo>
                  <a:cubicBezTo>
                    <a:pt x="986978" y="76036"/>
                    <a:pt x="818766" y="158237"/>
                    <a:pt x="683321" y="300350"/>
                  </a:cubicBezTo>
                  <a:cubicBezTo>
                    <a:pt x="654365" y="324353"/>
                    <a:pt x="634267" y="355976"/>
                    <a:pt x="610740" y="384646"/>
                  </a:cubicBezTo>
                  <a:cubicBezTo>
                    <a:pt x="496726" y="589434"/>
                    <a:pt x="468151" y="708210"/>
                    <a:pt x="463769" y="843466"/>
                  </a:cubicBezTo>
                  <a:cubicBezTo>
                    <a:pt x="453197" y="987483"/>
                    <a:pt x="482343" y="1125501"/>
                    <a:pt x="524825" y="1262089"/>
                  </a:cubicBezTo>
                  <a:cubicBezTo>
                    <a:pt x="560258" y="1376008"/>
                    <a:pt x="634362" y="1467639"/>
                    <a:pt x="694656" y="1567080"/>
                  </a:cubicBezTo>
                  <a:cubicBezTo>
                    <a:pt x="754187" y="1665282"/>
                    <a:pt x="783809" y="1767676"/>
                    <a:pt x="762092" y="1883119"/>
                  </a:cubicBezTo>
                  <a:cubicBezTo>
                    <a:pt x="753425" y="1929411"/>
                    <a:pt x="752091" y="1977131"/>
                    <a:pt x="747424" y="2024185"/>
                  </a:cubicBezTo>
                  <a:cubicBezTo>
                    <a:pt x="732184" y="2075429"/>
                    <a:pt x="725898" y="2118482"/>
                    <a:pt x="714277" y="2168584"/>
                  </a:cubicBezTo>
                  <a:cubicBezTo>
                    <a:pt x="703704" y="2192777"/>
                    <a:pt x="691322" y="2234306"/>
                    <a:pt x="683797" y="2263262"/>
                  </a:cubicBezTo>
                  <a:cubicBezTo>
                    <a:pt x="631600" y="2341653"/>
                    <a:pt x="593024" y="2424330"/>
                    <a:pt x="593405" y="2521580"/>
                  </a:cubicBezTo>
                  <a:cubicBezTo>
                    <a:pt x="593691" y="2581302"/>
                    <a:pt x="564639" y="2629689"/>
                    <a:pt x="524349" y="2672170"/>
                  </a:cubicBezTo>
                  <a:cubicBezTo>
                    <a:pt x="489773" y="2708651"/>
                    <a:pt x="454340" y="2744370"/>
                    <a:pt x="426527" y="2786661"/>
                  </a:cubicBezTo>
                  <a:cubicBezTo>
                    <a:pt x="291367" y="2916010"/>
                    <a:pt x="188307" y="3069649"/>
                    <a:pt x="92009" y="3228335"/>
                  </a:cubicBezTo>
                  <a:cubicBezTo>
                    <a:pt x="58385" y="3283771"/>
                    <a:pt x="26667" y="3340254"/>
                    <a:pt x="4379" y="3401690"/>
                  </a:cubicBezTo>
                  <a:cubicBezTo>
                    <a:pt x="-4003" y="3424645"/>
                    <a:pt x="-1146" y="3438647"/>
                    <a:pt x="19905" y="3453411"/>
                  </a:cubicBezTo>
                  <a:cubicBezTo>
                    <a:pt x="389284" y="3711253"/>
                    <a:pt x="816290" y="3870892"/>
                    <a:pt x="1266727" y="3895752"/>
                  </a:cubicBezTo>
                  <a:cubicBezTo>
                    <a:pt x="1476372" y="3907277"/>
                    <a:pt x="1687923" y="3890418"/>
                    <a:pt x="1892710" y="3843460"/>
                  </a:cubicBezTo>
                  <a:cubicBezTo>
                    <a:pt x="1997675" y="3819457"/>
                    <a:pt x="2100831" y="3787548"/>
                    <a:pt x="2200653" y="3747352"/>
                  </a:cubicBezTo>
                  <a:cubicBezTo>
                    <a:pt x="2227228" y="3736684"/>
                    <a:pt x="2395344" y="3640768"/>
                    <a:pt x="2415823" y="3657627"/>
                  </a:cubicBezTo>
                  <a:cubicBezTo>
                    <a:pt x="2347529" y="3601429"/>
                    <a:pt x="2308286" y="3532183"/>
                    <a:pt x="2285140" y="3452935"/>
                  </a:cubicBezTo>
                  <a:cubicBezTo>
                    <a:pt x="2257613" y="3358637"/>
                    <a:pt x="2243992" y="3261387"/>
                    <a:pt x="2225133" y="3165280"/>
                  </a:cubicBezTo>
                  <a:cubicBezTo>
                    <a:pt x="2175507" y="2913343"/>
                    <a:pt x="2098260" y="2674837"/>
                    <a:pt x="1906903" y="2489671"/>
                  </a:cubicBezTo>
                  <a:cubicBezTo>
                    <a:pt x="1891948" y="2475193"/>
                    <a:pt x="1881566" y="2457096"/>
                    <a:pt x="1882042" y="2434903"/>
                  </a:cubicBezTo>
                  <a:cubicBezTo>
                    <a:pt x="1894234" y="2396612"/>
                    <a:pt x="1917761" y="2365180"/>
                    <a:pt x="1910522" y="2317078"/>
                  </a:cubicBezTo>
                  <a:cubicBezTo>
                    <a:pt x="1903950" y="2273454"/>
                    <a:pt x="1937954" y="2229353"/>
                    <a:pt x="1959766" y="2187824"/>
                  </a:cubicBezTo>
                  <a:cubicBezTo>
                    <a:pt x="1975768" y="2173441"/>
                    <a:pt x="1995294" y="2178204"/>
                    <a:pt x="2013677" y="2178490"/>
                  </a:cubicBezTo>
                  <a:cubicBezTo>
                    <a:pt x="2118834" y="2180204"/>
                    <a:pt x="2223894" y="2182490"/>
                    <a:pt x="2329050" y="2184490"/>
                  </a:cubicBezTo>
                  <a:cubicBezTo>
                    <a:pt x="2479355" y="2157154"/>
                    <a:pt x="2530980" y="2077239"/>
                    <a:pt x="2491261" y="1933411"/>
                  </a:cubicBezTo>
                  <a:cubicBezTo>
                    <a:pt x="2490023" y="1928839"/>
                    <a:pt x="2490118" y="1923696"/>
                    <a:pt x="2488118" y="1919600"/>
                  </a:cubicBezTo>
                  <a:cubicBezTo>
                    <a:pt x="2457352" y="1857402"/>
                    <a:pt x="2468687" y="1803109"/>
                    <a:pt x="2519550" y="1757103"/>
                  </a:cubicBezTo>
                  <a:cubicBezTo>
                    <a:pt x="2544220" y="1734815"/>
                    <a:pt x="2541934" y="1713193"/>
                    <a:pt x="2519836" y="1692715"/>
                  </a:cubicBezTo>
                  <a:cubicBezTo>
                    <a:pt x="2490975" y="1665949"/>
                    <a:pt x="2496786" y="1647185"/>
                    <a:pt x="2527647" y="1626611"/>
                  </a:cubicBezTo>
                  <a:cubicBezTo>
                    <a:pt x="2561365" y="1604132"/>
                    <a:pt x="2565651" y="1574509"/>
                    <a:pt x="2539172" y="1541934"/>
                  </a:cubicBezTo>
                  <a:cubicBezTo>
                    <a:pt x="2521741" y="1520407"/>
                    <a:pt x="2515645" y="1494023"/>
                    <a:pt x="2509930" y="1467829"/>
                  </a:cubicBezTo>
                  <a:cubicBezTo>
                    <a:pt x="2498500" y="1415918"/>
                    <a:pt x="2504310" y="1406584"/>
                    <a:pt x="2555936" y="1397440"/>
                  </a:cubicBezTo>
                  <a:cubicBezTo>
                    <a:pt x="2589083" y="1391534"/>
                    <a:pt x="2619944" y="1380485"/>
                    <a:pt x="2648519" y="1362769"/>
                  </a:cubicBezTo>
                  <a:cubicBezTo>
                    <a:pt x="2697096" y="1332860"/>
                    <a:pt x="2704811" y="1308857"/>
                    <a:pt x="2683285" y="1256184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EAEF354-FBB2-40B8-9FA5-530761834EF5}"/>
                </a:ext>
              </a:extLst>
            </p:cNvPr>
            <p:cNvSpPr/>
            <p:nvPr/>
          </p:nvSpPr>
          <p:spPr>
            <a:xfrm>
              <a:off x="3160202" y="2346605"/>
              <a:ext cx="1712220" cy="1589996"/>
            </a:xfrm>
            <a:custGeom>
              <a:avLst/>
              <a:gdLst>
                <a:gd name="connsiteX0" fmla="*/ 2112576 w 2123869"/>
                <a:gd name="connsiteY0" fmla="*/ 1043954 h 1972260"/>
                <a:gd name="connsiteX1" fmla="*/ 2025804 w 2123869"/>
                <a:gd name="connsiteY1" fmla="*/ 902889 h 1972260"/>
                <a:gd name="connsiteX2" fmla="*/ 2018184 w 2123869"/>
                <a:gd name="connsiteY2" fmla="*/ 896222 h 1972260"/>
                <a:gd name="connsiteX3" fmla="*/ 1994085 w 2123869"/>
                <a:gd name="connsiteY3" fmla="*/ 858503 h 1972260"/>
                <a:gd name="connsiteX4" fmla="*/ 1990657 w 2123869"/>
                <a:gd name="connsiteY4" fmla="*/ 858503 h 1972260"/>
                <a:gd name="connsiteX5" fmla="*/ 1843686 w 2123869"/>
                <a:gd name="connsiteY5" fmla="*/ 657335 h 1972260"/>
                <a:gd name="connsiteX6" fmla="*/ 1830637 w 2123869"/>
                <a:gd name="connsiteY6" fmla="*/ 606281 h 1972260"/>
                <a:gd name="connsiteX7" fmla="*/ 1842162 w 2123869"/>
                <a:gd name="connsiteY7" fmla="*/ 486932 h 1972260"/>
                <a:gd name="connsiteX8" fmla="*/ 1848067 w 2123869"/>
                <a:gd name="connsiteY8" fmla="*/ 481693 h 1972260"/>
                <a:gd name="connsiteX9" fmla="*/ 1805871 w 2123869"/>
                <a:gd name="connsiteY9" fmla="*/ 322340 h 1972260"/>
                <a:gd name="connsiteX10" fmla="*/ 1799490 w 2123869"/>
                <a:gd name="connsiteY10" fmla="*/ 320721 h 1972260"/>
                <a:gd name="connsiteX11" fmla="*/ 1799490 w 2123869"/>
                <a:gd name="connsiteY11" fmla="*/ 320721 h 1972260"/>
                <a:gd name="connsiteX12" fmla="*/ 1568604 w 2123869"/>
                <a:gd name="connsiteY12" fmla="*/ 2586 h 1972260"/>
                <a:gd name="connsiteX13" fmla="*/ 1494404 w 2123869"/>
                <a:gd name="connsiteY13" fmla="*/ 12111 h 1972260"/>
                <a:gd name="connsiteX14" fmla="*/ 902997 w 2123869"/>
                <a:gd name="connsiteY14" fmla="*/ 124220 h 1972260"/>
                <a:gd name="connsiteX15" fmla="*/ 182526 w 2123869"/>
                <a:gd name="connsiteY15" fmla="*/ 81929 h 1972260"/>
                <a:gd name="connsiteX16" fmla="*/ 112517 w 2123869"/>
                <a:gd name="connsiteY16" fmla="*/ 88121 h 1972260"/>
                <a:gd name="connsiteX17" fmla="*/ 39936 w 2123869"/>
                <a:gd name="connsiteY17" fmla="*/ 172417 h 1972260"/>
                <a:gd name="connsiteX18" fmla="*/ 35936 w 2123869"/>
                <a:gd name="connsiteY18" fmla="*/ 190514 h 1972260"/>
                <a:gd name="connsiteX19" fmla="*/ 5075 w 2123869"/>
                <a:gd name="connsiteY19" fmla="*/ 516079 h 1972260"/>
                <a:gd name="connsiteX20" fmla="*/ 3741 w 2123869"/>
                <a:gd name="connsiteY20" fmla="*/ 557608 h 1972260"/>
                <a:gd name="connsiteX21" fmla="*/ 57462 w 2123869"/>
                <a:gd name="connsiteY21" fmla="*/ 565037 h 1972260"/>
                <a:gd name="connsiteX22" fmla="*/ 96705 w 2123869"/>
                <a:gd name="connsiteY22" fmla="*/ 605138 h 1972260"/>
                <a:gd name="connsiteX23" fmla="*/ 154332 w 2123869"/>
                <a:gd name="connsiteY23" fmla="*/ 1031381 h 1972260"/>
                <a:gd name="connsiteX24" fmla="*/ 982149 w 2123869"/>
                <a:gd name="connsiteY24" fmla="*/ 1471817 h 1972260"/>
                <a:gd name="connsiteX25" fmla="*/ 1046539 w 2123869"/>
                <a:gd name="connsiteY25" fmla="*/ 1455244 h 1972260"/>
                <a:gd name="connsiteX26" fmla="*/ 1406297 w 2123869"/>
                <a:gd name="connsiteY26" fmla="*/ 1246646 h 1972260"/>
                <a:gd name="connsiteX27" fmla="*/ 1520217 w 2123869"/>
                <a:gd name="connsiteY27" fmla="*/ 1106629 h 1972260"/>
                <a:gd name="connsiteX28" fmla="*/ 1539076 w 2123869"/>
                <a:gd name="connsiteY28" fmla="*/ 1123583 h 1972260"/>
                <a:gd name="connsiteX29" fmla="*/ 1598131 w 2123869"/>
                <a:gd name="connsiteY29" fmla="*/ 1278460 h 1972260"/>
                <a:gd name="connsiteX30" fmla="*/ 1735196 w 2123869"/>
                <a:gd name="connsiteY30" fmla="*/ 1917206 h 1972260"/>
                <a:gd name="connsiteX31" fmla="*/ 1758246 w 2123869"/>
                <a:gd name="connsiteY31" fmla="*/ 1972261 h 1972260"/>
                <a:gd name="connsiteX32" fmla="*/ 1920457 w 2123869"/>
                <a:gd name="connsiteY32" fmla="*/ 1721182 h 1972260"/>
                <a:gd name="connsiteX33" fmla="*/ 1917314 w 2123869"/>
                <a:gd name="connsiteY33" fmla="*/ 1707371 h 1972260"/>
                <a:gd name="connsiteX34" fmla="*/ 1948746 w 2123869"/>
                <a:gd name="connsiteY34" fmla="*/ 1544874 h 1972260"/>
                <a:gd name="connsiteX35" fmla="*/ 1949032 w 2123869"/>
                <a:gd name="connsiteY35" fmla="*/ 1480485 h 1972260"/>
                <a:gd name="connsiteX36" fmla="*/ 1956843 w 2123869"/>
                <a:gd name="connsiteY36" fmla="*/ 1414382 h 1972260"/>
                <a:gd name="connsiteX37" fmla="*/ 1968368 w 2123869"/>
                <a:gd name="connsiteY37" fmla="*/ 1329704 h 1972260"/>
                <a:gd name="connsiteX38" fmla="*/ 1939126 w 2123869"/>
                <a:gd name="connsiteY38" fmla="*/ 1255600 h 1972260"/>
                <a:gd name="connsiteX39" fmla="*/ 1985132 w 2123869"/>
                <a:gd name="connsiteY39" fmla="*/ 1185210 h 1972260"/>
                <a:gd name="connsiteX40" fmla="*/ 2077715 w 2123869"/>
                <a:gd name="connsiteY40" fmla="*/ 1150539 h 1972260"/>
                <a:gd name="connsiteX41" fmla="*/ 2112576 w 2123869"/>
                <a:gd name="connsiteY41" fmla="*/ 1043954 h 1972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123869" h="1972260">
                  <a:moveTo>
                    <a:pt x="2112576" y="1043954"/>
                  </a:moveTo>
                  <a:cubicBezTo>
                    <a:pt x="2091431" y="992138"/>
                    <a:pt x="2056093" y="949085"/>
                    <a:pt x="2025804" y="902889"/>
                  </a:cubicBezTo>
                  <a:cubicBezTo>
                    <a:pt x="2023708" y="899936"/>
                    <a:pt x="2021137" y="897841"/>
                    <a:pt x="2018184" y="896222"/>
                  </a:cubicBezTo>
                  <a:cubicBezTo>
                    <a:pt x="2023899" y="876029"/>
                    <a:pt x="2011040" y="866123"/>
                    <a:pt x="1994085" y="858503"/>
                  </a:cubicBezTo>
                  <a:cubicBezTo>
                    <a:pt x="1992942" y="858407"/>
                    <a:pt x="1991799" y="858503"/>
                    <a:pt x="1990657" y="858503"/>
                  </a:cubicBezTo>
                  <a:cubicBezTo>
                    <a:pt x="1941603" y="791542"/>
                    <a:pt x="1892358" y="724581"/>
                    <a:pt x="1843686" y="657335"/>
                  </a:cubicBezTo>
                  <a:cubicBezTo>
                    <a:pt x="1832923" y="642380"/>
                    <a:pt x="1819683" y="628188"/>
                    <a:pt x="1830637" y="606281"/>
                  </a:cubicBezTo>
                  <a:cubicBezTo>
                    <a:pt x="1849687" y="568181"/>
                    <a:pt x="1846924" y="527509"/>
                    <a:pt x="1842162" y="486932"/>
                  </a:cubicBezTo>
                  <a:cubicBezTo>
                    <a:pt x="1844257" y="485504"/>
                    <a:pt x="1846257" y="483789"/>
                    <a:pt x="1848067" y="481693"/>
                  </a:cubicBezTo>
                  <a:cubicBezTo>
                    <a:pt x="1853115" y="423496"/>
                    <a:pt x="1839399" y="370346"/>
                    <a:pt x="1805871" y="322340"/>
                  </a:cubicBezTo>
                  <a:cubicBezTo>
                    <a:pt x="1803871" y="321197"/>
                    <a:pt x="1801776" y="320721"/>
                    <a:pt x="1799490" y="320721"/>
                  </a:cubicBezTo>
                  <a:cubicBezTo>
                    <a:pt x="1799490" y="320721"/>
                    <a:pt x="1799490" y="320721"/>
                    <a:pt x="1799490" y="320721"/>
                  </a:cubicBezTo>
                  <a:cubicBezTo>
                    <a:pt x="1752722" y="192800"/>
                    <a:pt x="1676236" y="86406"/>
                    <a:pt x="1568604" y="2586"/>
                  </a:cubicBezTo>
                  <a:cubicBezTo>
                    <a:pt x="1542505" y="-4462"/>
                    <a:pt x="1518693" y="4301"/>
                    <a:pt x="1494404" y="12111"/>
                  </a:cubicBezTo>
                  <a:cubicBezTo>
                    <a:pt x="1302094" y="74690"/>
                    <a:pt x="1105498" y="116886"/>
                    <a:pt x="902997" y="124220"/>
                  </a:cubicBezTo>
                  <a:cubicBezTo>
                    <a:pt x="661728" y="132983"/>
                    <a:pt x="421984" y="107933"/>
                    <a:pt x="182526" y="81929"/>
                  </a:cubicBezTo>
                  <a:cubicBezTo>
                    <a:pt x="158237" y="79262"/>
                    <a:pt x="135282" y="79548"/>
                    <a:pt x="112517" y="88121"/>
                  </a:cubicBezTo>
                  <a:cubicBezTo>
                    <a:pt x="83561" y="112123"/>
                    <a:pt x="63463" y="143747"/>
                    <a:pt x="39936" y="172417"/>
                  </a:cubicBezTo>
                  <a:cubicBezTo>
                    <a:pt x="36793" y="178037"/>
                    <a:pt x="34507" y="184323"/>
                    <a:pt x="35936" y="190514"/>
                  </a:cubicBezTo>
                  <a:cubicBezTo>
                    <a:pt x="61939" y="302528"/>
                    <a:pt x="40413" y="409875"/>
                    <a:pt x="5075" y="516079"/>
                  </a:cubicBezTo>
                  <a:cubicBezTo>
                    <a:pt x="598" y="529604"/>
                    <a:pt x="-3021" y="543511"/>
                    <a:pt x="3741" y="557608"/>
                  </a:cubicBezTo>
                  <a:cubicBezTo>
                    <a:pt x="19743" y="573705"/>
                    <a:pt x="39365" y="568943"/>
                    <a:pt x="57462" y="565037"/>
                  </a:cubicBezTo>
                  <a:cubicBezTo>
                    <a:pt x="93372" y="557322"/>
                    <a:pt x="101849" y="570848"/>
                    <a:pt x="96705" y="605138"/>
                  </a:cubicBezTo>
                  <a:cubicBezTo>
                    <a:pt x="74607" y="752585"/>
                    <a:pt x="95658" y="893555"/>
                    <a:pt x="154332" y="1031381"/>
                  </a:cubicBezTo>
                  <a:cubicBezTo>
                    <a:pt x="287491" y="1343897"/>
                    <a:pt x="648774" y="1537826"/>
                    <a:pt x="982149" y="1471817"/>
                  </a:cubicBezTo>
                  <a:cubicBezTo>
                    <a:pt x="1003390" y="1465055"/>
                    <a:pt x="1025107" y="1460578"/>
                    <a:pt x="1046539" y="1455244"/>
                  </a:cubicBezTo>
                  <a:cubicBezTo>
                    <a:pt x="1186461" y="1420192"/>
                    <a:pt x="1310571" y="1358470"/>
                    <a:pt x="1406297" y="1246646"/>
                  </a:cubicBezTo>
                  <a:cubicBezTo>
                    <a:pt x="1445446" y="1200926"/>
                    <a:pt x="1480878" y="1152349"/>
                    <a:pt x="1520217" y="1106629"/>
                  </a:cubicBezTo>
                  <a:cubicBezTo>
                    <a:pt x="1532980" y="1104914"/>
                    <a:pt x="1535838" y="1115297"/>
                    <a:pt x="1539076" y="1123583"/>
                  </a:cubicBezTo>
                  <a:cubicBezTo>
                    <a:pt x="1559555" y="1174923"/>
                    <a:pt x="1581558" y="1225596"/>
                    <a:pt x="1598131" y="1278460"/>
                  </a:cubicBezTo>
                  <a:cubicBezTo>
                    <a:pt x="1663282" y="1487248"/>
                    <a:pt x="1702430" y="1701465"/>
                    <a:pt x="1735196" y="1917206"/>
                  </a:cubicBezTo>
                  <a:cubicBezTo>
                    <a:pt x="1738339" y="1937590"/>
                    <a:pt x="1739958" y="1958354"/>
                    <a:pt x="1758246" y="1972261"/>
                  </a:cubicBezTo>
                  <a:cubicBezTo>
                    <a:pt x="1908646" y="1944924"/>
                    <a:pt x="1960176" y="1865009"/>
                    <a:pt x="1920457" y="1721182"/>
                  </a:cubicBezTo>
                  <a:cubicBezTo>
                    <a:pt x="1919219" y="1716610"/>
                    <a:pt x="1919314" y="1711466"/>
                    <a:pt x="1917314" y="1707371"/>
                  </a:cubicBezTo>
                  <a:cubicBezTo>
                    <a:pt x="1886548" y="1645172"/>
                    <a:pt x="1897883" y="1590880"/>
                    <a:pt x="1948746" y="1544874"/>
                  </a:cubicBezTo>
                  <a:cubicBezTo>
                    <a:pt x="1973416" y="1522586"/>
                    <a:pt x="1971130" y="1500964"/>
                    <a:pt x="1949032" y="1480485"/>
                  </a:cubicBezTo>
                  <a:cubicBezTo>
                    <a:pt x="1920171" y="1453720"/>
                    <a:pt x="1925982" y="1434956"/>
                    <a:pt x="1956843" y="1414382"/>
                  </a:cubicBezTo>
                  <a:cubicBezTo>
                    <a:pt x="1990561" y="1391903"/>
                    <a:pt x="1994848" y="1362280"/>
                    <a:pt x="1968368" y="1329704"/>
                  </a:cubicBezTo>
                  <a:cubicBezTo>
                    <a:pt x="1950937" y="1308178"/>
                    <a:pt x="1944841" y="1281794"/>
                    <a:pt x="1939126" y="1255600"/>
                  </a:cubicBezTo>
                  <a:cubicBezTo>
                    <a:pt x="1927696" y="1203689"/>
                    <a:pt x="1933507" y="1194354"/>
                    <a:pt x="1985132" y="1185210"/>
                  </a:cubicBezTo>
                  <a:cubicBezTo>
                    <a:pt x="2018279" y="1179305"/>
                    <a:pt x="2049140" y="1168256"/>
                    <a:pt x="2077715" y="1150539"/>
                  </a:cubicBezTo>
                  <a:cubicBezTo>
                    <a:pt x="2126292" y="1120631"/>
                    <a:pt x="2134008" y="1096628"/>
                    <a:pt x="2112576" y="1043954"/>
                  </a:cubicBezTo>
                  <a:close/>
                </a:path>
              </a:pathLst>
            </a:custGeom>
            <a:solidFill>
              <a:srgbClr val="F7B89A"/>
            </a:solidFill>
            <a:ln w="516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3E818A-7D8F-4169-8ECC-63AF28951C8A}"/>
                </a:ext>
              </a:extLst>
            </p:cNvPr>
            <p:cNvSpPr/>
            <p:nvPr/>
          </p:nvSpPr>
          <p:spPr>
            <a:xfrm>
              <a:off x="3078332" y="4364487"/>
              <a:ext cx="1096441" cy="946826"/>
            </a:xfrm>
            <a:custGeom>
              <a:avLst/>
              <a:gdLst>
                <a:gd name="connsiteX0" fmla="*/ 1345830 w 1360045"/>
                <a:gd name="connsiteY0" fmla="*/ 1134214 h 1174460"/>
                <a:gd name="connsiteX1" fmla="*/ 798428 w 1360045"/>
                <a:gd name="connsiteY1" fmla="*/ 1171171 h 1174460"/>
                <a:gd name="connsiteX2" fmla="*/ 49192 w 1360045"/>
                <a:gd name="connsiteY2" fmla="*/ 1004388 h 1174460"/>
                <a:gd name="connsiteX3" fmla="*/ 12235 w 1360045"/>
                <a:gd name="connsiteY3" fmla="*/ 979147 h 1174460"/>
                <a:gd name="connsiteX4" fmla="*/ 1376 w 1360045"/>
                <a:gd name="connsiteY4" fmla="*/ 919901 h 1174460"/>
                <a:gd name="connsiteX5" fmla="*/ 158063 w 1360045"/>
                <a:gd name="connsiteY5" fmla="*/ 306777 h 1174460"/>
                <a:gd name="connsiteX6" fmla="*/ 660887 w 1360045"/>
                <a:gd name="connsiteY6" fmla="*/ 72 h 1174460"/>
                <a:gd name="connsiteX7" fmla="*/ 1081321 w 1360045"/>
                <a:gd name="connsiteY7" fmla="*/ 148471 h 1174460"/>
                <a:gd name="connsiteX8" fmla="*/ 1260200 w 1360045"/>
                <a:gd name="connsiteY8" fmla="*/ 430316 h 1174460"/>
                <a:gd name="connsiteX9" fmla="*/ 1342020 w 1360045"/>
                <a:gd name="connsiteY9" fmla="*/ 863132 h 1174460"/>
                <a:gd name="connsiteX10" fmla="*/ 1358403 w 1360045"/>
                <a:gd name="connsiteY10" fmla="*/ 1076016 h 1174460"/>
                <a:gd name="connsiteX11" fmla="*/ 1345830 w 1360045"/>
                <a:gd name="connsiteY11" fmla="*/ 1134214 h 1174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0045" h="1174460">
                  <a:moveTo>
                    <a:pt x="1345830" y="1134214"/>
                  </a:moveTo>
                  <a:cubicBezTo>
                    <a:pt x="1164760" y="1167551"/>
                    <a:pt x="982356" y="1181362"/>
                    <a:pt x="798428" y="1171171"/>
                  </a:cubicBezTo>
                  <a:cubicBezTo>
                    <a:pt x="539539" y="1156883"/>
                    <a:pt x="288841" y="1105067"/>
                    <a:pt x="49192" y="1004388"/>
                  </a:cubicBezTo>
                  <a:cubicBezTo>
                    <a:pt x="35285" y="998577"/>
                    <a:pt x="17283" y="998101"/>
                    <a:pt x="12235" y="979147"/>
                  </a:cubicBezTo>
                  <a:cubicBezTo>
                    <a:pt x="-2053" y="961430"/>
                    <a:pt x="-910" y="939904"/>
                    <a:pt x="1376" y="919901"/>
                  </a:cubicBezTo>
                  <a:cubicBezTo>
                    <a:pt x="25189" y="708351"/>
                    <a:pt x="58241" y="498515"/>
                    <a:pt x="158063" y="306777"/>
                  </a:cubicBezTo>
                  <a:cubicBezTo>
                    <a:pt x="263409" y="104371"/>
                    <a:pt x="431811" y="3215"/>
                    <a:pt x="660887" y="72"/>
                  </a:cubicBezTo>
                  <a:cubicBezTo>
                    <a:pt x="820050" y="-2119"/>
                    <a:pt x="960734" y="45887"/>
                    <a:pt x="1081321" y="148471"/>
                  </a:cubicBezTo>
                  <a:cubicBezTo>
                    <a:pt x="1169332" y="223433"/>
                    <a:pt x="1220195" y="324398"/>
                    <a:pt x="1260200" y="430316"/>
                  </a:cubicBezTo>
                  <a:cubicBezTo>
                    <a:pt x="1312778" y="569572"/>
                    <a:pt x="1325827" y="716638"/>
                    <a:pt x="1342020" y="863132"/>
                  </a:cubicBezTo>
                  <a:cubicBezTo>
                    <a:pt x="1349926" y="933998"/>
                    <a:pt x="1347545" y="1005435"/>
                    <a:pt x="1358403" y="1076016"/>
                  </a:cubicBezTo>
                  <a:cubicBezTo>
                    <a:pt x="1361546" y="1096590"/>
                    <a:pt x="1361546" y="1117354"/>
                    <a:pt x="1345830" y="1134214"/>
                  </a:cubicBezTo>
                  <a:close/>
                </a:path>
              </a:pathLst>
            </a:custGeom>
            <a:solidFill>
              <a:srgbClr val="01010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441B41A-2C7C-49E2-84D2-899888ADCAD4}"/>
                </a:ext>
              </a:extLst>
            </p:cNvPr>
            <p:cNvSpPr/>
            <p:nvPr/>
          </p:nvSpPr>
          <p:spPr>
            <a:xfrm>
              <a:off x="3251602" y="2168215"/>
              <a:ext cx="1173714" cy="285003"/>
            </a:xfrm>
            <a:custGeom>
              <a:avLst/>
              <a:gdLst>
                <a:gd name="connsiteX0" fmla="*/ 1455896 w 1455896"/>
                <a:gd name="connsiteY0" fmla="*/ 214720 h 353523"/>
                <a:gd name="connsiteX1" fmla="*/ 480536 w 1455896"/>
                <a:gd name="connsiteY1" fmla="*/ 345975 h 353523"/>
                <a:gd name="connsiteX2" fmla="*/ 0 w 1455896"/>
                <a:gd name="connsiteY2" fmla="*/ 300350 h 353523"/>
                <a:gd name="connsiteX3" fmla="*/ 493205 w 1455896"/>
                <a:gd name="connsiteY3" fmla="*/ 35364 h 353523"/>
                <a:gd name="connsiteX4" fmla="*/ 1251394 w 1455896"/>
                <a:gd name="connsiteY4" fmla="*/ 88323 h 353523"/>
                <a:gd name="connsiteX5" fmla="*/ 1455896 w 1455896"/>
                <a:gd name="connsiteY5" fmla="*/ 214720 h 353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5896" h="353523">
                  <a:moveTo>
                    <a:pt x="1455896" y="214720"/>
                  </a:moveTo>
                  <a:cubicBezTo>
                    <a:pt x="1140523" y="331020"/>
                    <a:pt x="815435" y="372073"/>
                    <a:pt x="480536" y="345975"/>
                  </a:cubicBezTo>
                  <a:cubicBezTo>
                    <a:pt x="320040" y="333497"/>
                    <a:pt x="159734" y="320638"/>
                    <a:pt x="0" y="300350"/>
                  </a:cubicBezTo>
                  <a:cubicBezTo>
                    <a:pt x="135446" y="158237"/>
                    <a:pt x="303657" y="76036"/>
                    <a:pt x="493205" y="35364"/>
                  </a:cubicBezTo>
                  <a:cubicBezTo>
                    <a:pt x="750665" y="-19881"/>
                    <a:pt x="1004983" y="-16261"/>
                    <a:pt x="1251394" y="88323"/>
                  </a:cubicBezTo>
                  <a:cubicBezTo>
                    <a:pt x="1325785" y="119756"/>
                    <a:pt x="1395984" y="159285"/>
                    <a:pt x="1455896" y="21472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BCEBA4-E09A-47F7-A9E5-326ACD863E9F}"/>
                </a:ext>
              </a:extLst>
            </p:cNvPr>
            <p:cNvSpPr/>
            <p:nvPr/>
          </p:nvSpPr>
          <p:spPr>
            <a:xfrm>
              <a:off x="3038369" y="4225142"/>
              <a:ext cx="1171939" cy="1053724"/>
            </a:xfrm>
            <a:custGeom>
              <a:avLst/>
              <a:gdLst>
                <a:gd name="connsiteX0" fmla="*/ 149627 w 1453694"/>
                <a:gd name="connsiteY0" fmla="*/ 405899 h 1307059"/>
                <a:gd name="connsiteX1" fmla="*/ 309647 w 1453694"/>
                <a:gd name="connsiteY1" fmla="*/ 155677 h 1307059"/>
                <a:gd name="connsiteX2" fmla="*/ 635211 w 1453694"/>
                <a:gd name="connsiteY2" fmla="*/ 6039 h 1307059"/>
                <a:gd name="connsiteX3" fmla="*/ 1128225 w 1453694"/>
                <a:gd name="connsiteY3" fmla="*/ 139580 h 1307059"/>
                <a:gd name="connsiteX4" fmla="*/ 1317868 w 1453694"/>
                <a:gd name="connsiteY4" fmla="*/ 412281 h 1307059"/>
                <a:gd name="connsiteX5" fmla="*/ 1406736 w 1453694"/>
                <a:gd name="connsiteY5" fmla="*/ 807282 h 1307059"/>
                <a:gd name="connsiteX6" fmla="*/ 1435597 w 1453694"/>
                <a:gd name="connsiteY6" fmla="*/ 1217334 h 1307059"/>
                <a:gd name="connsiteX7" fmla="*/ 1453695 w 1453694"/>
                <a:gd name="connsiteY7" fmla="*/ 1290295 h 1307059"/>
                <a:gd name="connsiteX8" fmla="*/ 1395496 w 1453694"/>
                <a:gd name="connsiteY8" fmla="*/ 1307059 h 1307059"/>
                <a:gd name="connsiteX9" fmla="*/ 1274339 w 1453694"/>
                <a:gd name="connsiteY9" fmla="*/ 550012 h 1307059"/>
                <a:gd name="connsiteX10" fmla="*/ 383370 w 1453694"/>
                <a:gd name="connsiteY10" fmla="*/ 287598 h 1307059"/>
                <a:gd name="connsiteX11" fmla="*/ 161819 w 1453694"/>
                <a:gd name="connsiteY11" fmla="*/ 620211 h 1307059"/>
                <a:gd name="connsiteX12" fmla="*/ 73522 w 1453694"/>
                <a:gd name="connsiteY12" fmla="*/ 1026929 h 1307059"/>
                <a:gd name="connsiteX13" fmla="*/ 61997 w 1453694"/>
                <a:gd name="connsiteY13" fmla="*/ 1151992 h 1307059"/>
                <a:gd name="connsiteX14" fmla="*/ 7323 w 1453694"/>
                <a:gd name="connsiteY14" fmla="*/ 1136466 h 1307059"/>
                <a:gd name="connsiteX15" fmla="*/ 12466 w 1453694"/>
                <a:gd name="connsiteY15" fmla="*/ 1020357 h 1307059"/>
                <a:gd name="connsiteX16" fmla="*/ 116003 w 1453694"/>
                <a:gd name="connsiteY16" fmla="*/ 467145 h 1307059"/>
                <a:gd name="connsiteX17" fmla="*/ 149627 w 1453694"/>
                <a:gd name="connsiteY17" fmla="*/ 405899 h 130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53694" h="1307059">
                  <a:moveTo>
                    <a:pt x="149627" y="405899"/>
                  </a:moveTo>
                  <a:cubicBezTo>
                    <a:pt x="194013" y="316840"/>
                    <a:pt x="234208" y="225210"/>
                    <a:pt x="309647" y="155677"/>
                  </a:cubicBezTo>
                  <a:cubicBezTo>
                    <a:pt x="402134" y="70428"/>
                    <a:pt x="510433" y="22137"/>
                    <a:pt x="635211" y="6039"/>
                  </a:cubicBezTo>
                  <a:cubicBezTo>
                    <a:pt x="818663" y="-17583"/>
                    <a:pt x="982683" y="28328"/>
                    <a:pt x="1128225" y="139580"/>
                  </a:cubicBezTo>
                  <a:cubicBezTo>
                    <a:pt x="1219951" y="209684"/>
                    <a:pt x="1275958" y="306648"/>
                    <a:pt x="1317868" y="412281"/>
                  </a:cubicBezTo>
                  <a:cubicBezTo>
                    <a:pt x="1368160" y="539249"/>
                    <a:pt x="1392449" y="671837"/>
                    <a:pt x="1406736" y="807282"/>
                  </a:cubicBezTo>
                  <a:cubicBezTo>
                    <a:pt x="1421119" y="943681"/>
                    <a:pt x="1435406" y="1079888"/>
                    <a:pt x="1435597" y="1217334"/>
                  </a:cubicBezTo>
                  <a:cubicBezTo>
                    <a:pt x="1435597" y="1241623"/>
                    <a:pt x="1447408" y="1265911"/>
                    <a:pt x="1453695" y="1290295"/>
                  </a:cubicBezTo>
                  <a:cubicBezTo>
                    <a:pt x="1436359" y="1303059"/>
                    <a:pt x="1414928" y="1301725"/>
                    <a:pt x="1395496" y="1307059"/>
                  </a:cubicBezTo>
                  <a:cubicBezTo>
                    <a:pt x="1378351" y="1051027"/>
                    <a:pt x="1372161" y="794043"/>
                    <a:pt x="1274339" y="550012"/>
                  </a:cubicBezTo>
                  <a:cubicBezTo>
                    <a:pt x="1121177" y="168060"/>
                    <a:pt x="648165" y="94336"/>
                    <a:pt x="383370" y="287598"/>
                  </a:cubicBezTo>
                  <a:cubicBezTo>
                    <a:pt x="268784" y="371228"/>
                    <a:pt x="206110" y="490005"/>
                    <a:pt x="161819" y="620211"/>
                  </a:cubicBezTo>
                  <a:cubicBezTo>
                    <a:pt x="116861" y="752323"/>
                    <a:pt x="92381" y="888816"/>
                    <a:pt x="73522" y="1026929"/>
                  </a:cubicBezTo>
                  <a:cubicBezTo>
                    <a:pt x="67807" y="1068744"/>
                    <a:pt x="70379" y="1110749"/>
                    <a:pt x="61997" y="1151992"/>
                  </a:cubicBezTo>
                  <a:cubicBezTo>
                    <a:pt x="38660" y="1164946"/>
                    <a:pt x="24278" y="1146182"/>
                    <a:pt x="7323" y="1136466"/>
                  </a:cubicBezTo>
                  <a:cubicBezTo>
                    <a:pt x="-10203" y="1097033"/>
                    <a:pt x="8752" y="1058647"/>
                    <a:pt x="12466" y="1020357"/>
                  </a:cubicBezTo>
                  <a:cubicBezTo>
                    <a:pt x="30469" y="833000"/>
                    <a:pt x="56377" y="646786"/>
                    <a:pt x="116003" y="467145"/>
                  </a:cubicBezTo>
                  <a:cubicBezTo>
                    <a:pt x="123338" y="444666"/>
                    <a:pt x="129433" y="421425"/>
                    <a:pt x="149627" y="40589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3E799A1-6912-4B9F-A9C6-15FC9CF51C94}"/>
                </a:ext>
              </a:extLst>
            </p:cNvPr>
            <p:cNvSpPr/>
            <p:nvPr/>
          </p:nvSpPr>
          <p:spPr>
            <a:xfrm>
              <a:off x="3251833" y="3807673"/>
              <a:ext cx="1028813" cy="339522"/>
            </a:xfrm>
            <a:custGeom>
              <a:avLst/>
              <a:gdLst>
                <a:gd name="connsiteX0" fmla="*/ 63817 w 1276159"/>
                <a:gd name="connsiteY0" fmla="*/ 0 h 421149"/>
                <a:gd name="connsiteX1" fmla="*/ 548354 w 1276159"/>
                <a:gd name="connsiteY1" fmla="*/ 143542 h 421149"/>
                <a:gd name="connsiteX2" fmla="*/ 1086993 w 1276159"/>
                <a:gd name="connsiteY2" fmla="*/ 171545 h 421149"/>
                <a:gd name="connsiteX3" fmla="*/ 1276159 w 1276159"/>
                <a:gd name="connsiteY3" fmla="*/ 163544 h 421149"/>
                <a:gd name="connsiteX4" fmla="*/ 1226915 w 1276159"/>
                <a:gd name="connsiteY4" fmla="*/ 292799 h 421149"/>
                <a:gd name="connsiteX5" fmla="*/ 1198436 w 1276159"/>
                <a:gd name="connsiteY5" fmla="*/ 410623 h 421149"/>
                <a:gd name="connsiteX6" fmla="*/ 791623 w 1276159"/>
                <a:gd name="connsiteY6" fmla="*/ 419386 h 421149"/>
                <a:gd name="connsiteX7" fmla="*/ 133255 w 1276159"/>
                <a:gd name="connsiteY7" fmla="*/ 287179 h 421149"/>
                <a:gd name="connsiteX8" fmla="*/ 0 w 1276159"/>
                <a:gd name="connsiteY8" fmla="*/ 239078 h 421149"/>
                <a:gd name="connsiteX9" fmla="*/ 30480 w 1276159"/>
                <a:gd name="connsiteY9" fmla="*/ 144399 h 421149"/>
                <a:gd name="connsiteX10" fmla="*/ 63817 w 1276159"/>
                <a:gd name="connsiteY10" fmla="*/ 0 h 42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6159" h="421149">
                  <a:moveTo>
                    <a:pt x="63817" y="0"/>
                  </a:moveTo>
                  <a:cubicBezTo>
                    <a:pt x="219456" y="67723"/>
                    <a:pt x="381857" y="113538"/>
                    <a:pt x="548354" y="143542"/>
                  </a:cubicBezTo>
                  <a:cubicBezTo>
                    <a:pt x="726472" y="175641"/>
                    <a:pt x="906875" y="177070"/>
                    <a:pt x="1086993" y="171545"/>
                  </a:cubicBezTo>
                  <a:cubicBezTo>
                    <a:pt x="1149953" y="169640"/>
                    <a:pt x="1212913" y="161163"/>
                    <a:pt x="1276159" y="163544"/>
                  </a:cubicBezTo>
                  <a:cubicBezTo>
                    <a:pt x="1254252" y="205073"/>
                    <a:pt x="1220343" y="249174"/>
                    <a:pt x="1226915" y="292799"/>
                  </a:cubicBezTo>
                  <a:cubicBezTo>
                    <a:pt x="1234154" y="340900"/>
                    <a:pt x="1210627" y="372332"/>
                    <a:pt x="1198436" y="410623"/>
                  </a:cubicBezTo>
                  <a:cubicBezTo>
                    <a:pt x="1063181" y="427292"/>
                    <a:pt x="927259" y="419100"/>
                    <a:pt x="791623" y="419386"/>
                  </a:cubicBezTo>
                  <a:cubicBezTo>
                    <a:pt x="563499" y="419767"/>
                    <a:pt x="346329" y="363284"/>
                    <a:pt x="133255" y="287179"/>
                  </a:cubicBezTo>
                  <a:cubicBezTo>
                    <a:pt x="88773" y="271272"/>
                    <a:pt x="44387" y="255079"/>
                    <a:pt x="0" y="239078"/>
                  </a:cubicBezTo>
                  <a:cubicBezTo>
                    <a:pt x="7525" y="210122"/>
                    <a:pt x="20002" y="168593"/>
                    <a:pt x="30480" y="144399"/>
                  </a:cubicBezTo>
                  <a:cubicBezTo>
                    <a:pt x="42291" y="94298"/>
                    <a:pt x="48673" y="51245"/>
                    <a:pt x="63817" y="0"/>
                  </a:cubicBezTo>
                  <a:close/>
                </a:path>
              </a:pathLst>
            </a:custGeom>
            <a:solidFill>
              <a:srgbClr val="F8FAF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3279DB9-C6BF-48FD-9CFD-EAA32581A055}"/>
                </a:ext>
              </a:extLst>
            </p:cNvPr>
            <p:cNvSpPr/>
            <p:nvPr/>
          </p:nvSpPr>
          <p:spPr>
            <a:xfrm>
              <a:off x="3957750" y="3219165"/>
              <a:ext cx="428616" cy="697241"/>
            </a:xfrm>
            <a:custGeom>
              <a:avLst/>
              <a:gdLst>
                <a:gd name="connsiteX0" fmla="*/ 523113 w 531663"/>
                <a:gd name="connsiteY0" fmla="*/ 0 h 864870"/>
                <a:gd name="connsiteX1" fmla="*/ 522541 w 531663"/>
                <a:gd name="connsiteY1" fmla="*/ 32195 h 864870"/>
                <a:gd name="connsiteX2" fmla="*/ 413290 w 531663"/>
                <a:gd name="connsiteY2" fmla="*/ 852583 h 864870"/>
                <a:gd name="connsiteX3" fmla="*/ 407765 w 531663"/>
                <a:gd name="connsiteY3" fmla="*/ 864870 h 864870"/>
                <a:gd name="connsiteX4" fmla="*/ 0 w 531663"/>
                <a:gd name="connsiteY4" fmla="*/ 369951 h 864870"/>
                <a:gd name="connsiteX5" fmla="*/ 115538 w 531663"/>
                <a:gd name="connsiteY5" fmla="*/ 333280 h 864870"/>
                <a:gd name="connsiteX6" fmla="*/ 424815 w 531663"/>
                <a:gd name="connsiteY6" fmla="*/ 126683 h 864870"/>
                <a:gd name="connsiteX7" fmla="*/ 523113 w 531663"/>
                <a:gd name="connsiteY7" fmla="*/ 0 h 864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663" h="864870">
                  <a:moveTo>
                    <a:pt x="523113" y="0"/>
                  </a:moveTo>
                  <a:cubicBezTo>
                    <a:pt x="540734" y="10858"/>
                    <a:pt x="526256" y="22955"/>
                    <a:pt x="522541" y="32195"/>
                  </a:cubicBezTo>
                  <a:cubicBezTo>
                    <a:pt x="415766" y="296323"/>
                    <a:pt x="387858" y="570833"/>
                    <a:pt x="413290" y="852583"/>
                  </a:cubicBezTo>
                  <a:cubicBezTo>
                    <a:pt x="413480" y="854964"/>
                    <a:pt x="411194" y="857536"/>
                    <a:pt x="407765" y="864870"/>
                  </a:cubicBezTo>
                  <a:cubicBezTo>
                    <a:pt x="270796" y="698659"/>
                    <a:pt x="135350" y="534257"/>
                    <a:pt x="0" y="369951"/>
                  </a:cubicBezTo>
                  <a:cubicBezTo>
                    <a:pt x="38481" y="357664"/>
                    <a:pt x="76581" y="343948"/>
                    <a:pt x="115538" y="333280"/>
                  </a:cubicBezTo>
                  <a:cubicBezTo>
                    <a:pt x="241745" y="298704"/>
                    <a:pt x="342805" y="226790"/>
                    <a:pt x="424815" y="126683"/>
                  </a:cubicBezTo>
                  <a:cubicBezTo>
                    <a:pt x="458534" y="85344"/>
                    <a:pt x="490347" y="42291"/>
                    <a:pt x="52311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1B379D1F-529C-4F9E-A5B2-993B1A13EB07}"/>
                </a:ext>
              </a:extLst>
            </p:cNvPr>
            <p:cNvGrpSpPr/>
            <p:nvPr/>
          </p:nvGrpSpPr>
          <p:grpSpPr>
            <a:xfrm>
              <a:off x="3442881" y="2594192"/>
              <a:ext cx="1380331" cy="809138"/>
              <a:chOff x="3442881" y="2594192"/>
              <a:chExt cx="1380331" cy="809138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49CAC442-B0C6-4F91-BE44-47DE5A4A3203}"/>
                  </a:ext>
                </a:extLst>
              </p:cNvPr>
              <p:cNvSpPr/>
              <p:nvPr/>
            </p:nvSpPr>
            <p:spPr>
              <a:xfrm>
                <a:off x="4093880" y="2597639"/>
                <a:ext cx="695223" cy="589499"/>
              </a:xfrm>
              <a:custGeom>
                <a:avLst/>
                <a:gdLst>
                  <a:gd name="connsiteX0" fmla="*/ 836696 w 862367"/>
                  <a:gd name="connsiteY0" fmla="*/ 537782 h 731225"/>
                  <a:gd name="connsiteX1" fmla="*/ 833267 w 862367"/>
                  <a:gd name="connsiteY1" fmla="*/ 537782 h 731225"/>
                  <a:gd name="connsiteX2" fmla="*/ 686296 w 862367"/>
                  <a:gd name="connsiteY2" fmla="*/ 336613 h 731225"/>
                  <a:gd name="connsiteX3" fmla="*/ 673247 w 862367"/>
                  <a:gd name="connsiteY3" fmla="*/ 285560 h 731225"/>
                  <a:gd name="connsiteX4" fmla="*/ 684772 w 862367"/>
                  <a:gd name="connsiteY4" fmla="*/ 166211 h 731225"/>
                  <a:gd name="connsiteX5" fmla="*/ 690678 w 862367"/>
                  <a:gd name="connsiteY5" fmla="*/ 160973 h 731225"/>
                  <a:gd name="connsiteX6" fmla="*/ 648482 w 862367"/>
                  <a:gd name="connsiteY6" fmla="*/ 1619 h 731225"/>
                  <a:gd name="connsiteX7" fmla="*/ 642100 w 862367"/>
                  <a:gd name="connsiteY7" fmla="*/ 0 h 731225"/>
                  <a:gd name="connsiteX8" fmla="*/ 1544 w 862367"/>
                  <a:gd name="connsiteY8" fmla="*/ 285560 h 731225"/>
                  <a:gd name="connsiteX9" fmla="*/ 17546 w 862367"/>
                  <a:gd name="connsiteY9" fmla="*/ 338042 h 731225"/>
                  <a:gd name="connsiteX10" fmla="*/ 56218 w 862367"/>
                  <a:gd name="connsiteY10" fmla="*/ 680942 h 731225"/>
                  <a:gd name="connsiteX11" fmla="*/ 55360 w 862367"/>
                  <a:gd name="connsiteY11" fmla="*/ 731044 h 731225"/>
                  <a:gd name="connsiteX12" fmla="*/ 93079 w 862367"/>
                  <a:gd name="connsiteY12" fmla="*/ 729901 h 731225"/>
                  <a:gd name="connsiteX13" fmla="*/ 488557 w 862367"/>
                  <a:gd name="connsiteY13" fmla="*/ 654177 h 731225"/>
                  <a:gd name="connsiteX14" fmla="*/ 859651 w 862367"/>
                  <a:gd name="connsiteY14" fmla="*/ 579120 h 731225"/>
                  <a:gd name="connsiteX15" fmla="*/ 836696 w 862367"/>
                  <a:gd name="connsiteY15" fmla="*/ 537782 h 731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62367" h="731225">
                    <a:moveTo>
                      <a:pt x="836696" y="537782"/>
                    </a:moveTo>
                    <a:cubicBezTo>
                      <a:pt x="835553" y="537686"/>
                      <a:pt x="834410" y="537782"/>
                      <a:pt x="833267" y="537782"/>
                    </a:cubicBezTo>
                    <a:cubicBezTo>
                      <a:pt x="784213" y="470821"/>
                      <a:pt x="734969" y="403860"/>
                      <a:pt x="686296" y="336613"/>
                    </a:cubicBezTo>
                    <a:cubicBezTo>
                      <a:pt x="675533" y="321659"/>
                      <a:pt x="662293" y="307467"/>
                      <a:pt x="673247" y="285560"/>
                    </a:cubicBezTo>
                    <a:cubicBezTo>
                      <a:pt x="692297" y="247460"/>
                      <a:pt x="689535" y="206788"/>
                      <a:pt x="684772" y="166211"/>
                    </a:cubicBezTo>
                    <a:cubicBezTo>
                      <a:pt x="686868" y="164783"/>
                      <a:pt x="688868" y="163068"/>
                      <a:pt x="690678" y="160973"/>
                    </a:cubicBezTo>
                    <a:cubicBezTo>
                      <a:pt x="695726" y="102775"/>
                      <a:pt x="682010" y="49625"/>
                      <a:pt x="648482" y="1619"/>
                    </a:cubicBezTo>
                    <a:cubicBezTo>
                      <a:pt x="646482" y="476"/>
                      <a:pt x="644386" y="0"/>
                      <a:pt x="642100" y="0"/>
                    </a:cubicBezTo>
                    <a:cubicBezTo>
                      <a:pt x="430741" y="99917"/>
                      <a:pt x="216142" y="192691"/>
                      <a:pt x="1544" y="285560"/>
                    </a:cubicBezTo>
                    <a:cubicBezTo>
                      <a:pt x="-4552" y="306515"/>
                      <a:pt x="8783" y="322040"/>
                      <a:pt x="17546" y="338042"/>
                    </a:cubicBezTo>
                    <a:cubicBezTo>
                      <a:pt x="77268" y="447199"/>
                      <a:pt x="88221" y="561594"/>
                      <a:pt x="56218" y="680942"/>
                    </a:cubicBezTo>
                    <a:cubicBezTo>
                      <a:pt x="51740" y="697420"/>
                      <a:pt x="44692" y="714185"/>
                      <a:pt x="55360" y="731044"/>
                    </a:cubicBezTo>
                    <a:cubicBezTo>
                      <a:pt x="67933" y="730758"/>
                      <a:pt x="80887" y="732187"/>
                      <a:pt x="93079" y="729901"/>
                    </a:cubicBezTo>
                    <a:cubicBezTo>
                      <a:pt x="225000" y="705040"/>
                      <a:pt x="356922" y="680085"/>
                      <a:pt x="488557" y="654177"/>
                    </a:cubicBezTo>
                    <a:cubicBezTo>
                      <a:pt x="612382" y="629793"/>
                      <a:pt x="736017" y="604171"/>
                      <a:pt x="859651" y="579120"/>
                    </a:cubicBezTo>
                    <a:cubicBezTo>
                      <a:pt x="868414" y="556451"/>
                      <a:pt x="854698" y="545878"/>
                      <a:pt x="836696" y="53778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7346FEB-C3C3-4C05-9309-7F619B2C22A0}"/>
                  </a:ext>
                </a:extLst>
              </p:cNvPr>
              <p:cNvSpPr/>
              <p:nvPr/>
            </p:nvSpPr>
            <p:spPr>
              <a:xfrm>
                <a:off x="4616596" y="2594192"/>
                <a:ext cx="206616" cy="472855"/>
              </a:xfrm>
              <a:custGeom>
                <a:avLst/>
                <a:gdLst>
                  <a:gd name="connsiteX0" fmla="*/ 35623 w 256290"/>
                  <a:gd name="connsiteY0" fmla="*/ 165057 h 586538"/>
                  <a:gd name="connsiteX1" fmla="*/ 0 w 256290"/>
                  <a:gd name="connsiteY1" fmla="*/ 5990 h 586538"/>
                  <a:gd name="connsiteX2" fmla="*/ 36100 w 256290"/>
                  <a:gd name="connsiteY2" fmla="*/ 20753 h 586538"/>
                  <a:gd name="connsiteX3" fmla="*/ 214122 w 256290"/>
                  <a:gd name="connsiteY3" fmla="*/ 310885 h 586538"/>
                  <a:gd name="connsiteX4" fmla="*/ 246888 w 256290"/>
                  <a:gd name="connsiteY4" fmla="*/ 558154 h 586538"/>
                  <a:gd name="connsiteX5" fmla="*/ 219933 w 256290"/>
                  <a:gd name="connsiteY5" fmla="*/ 586538 h 586538"/>
                  <a:gd name="connsiteX6" fmla="*/ 211169 w 256290"/>
                  <a:gd name="connsiteY6" fmla="*/ 583681 h 586538"/>
                  <a:gd name="connsiteX7" fmla="*/ 187738 w 256290"/>
                  <a:gd name="connsiteY7" fmla="*/ 546343 h 586538"/>
                  <a:gd name="connsiteX8" fmla="*/ 128969 w 256290"/>
                  <a:gd name="connsiteY8" fmla="*/ 487288 h 586538"/>
                  <a:gd name="connsiteX9" fmla="*/ 66104 w 256290"/>
                  <a:gd name="connsiteY9" fmla="*/ 405182 h 586538"/>
                  <a:gd name="connsiteX10" fmla="*/ 35623 w 256290"/>
                  <a:gd name="connsiteY10" fmla="*/ 165057 h 586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6290" h="586538">
                    <a:moveTo>
                      <a:pt x="35623" y="165057"/>
                    </a:moveTo>
                    <a:cubicBezTo>
                      <a:pt x="33719" y="109812"/>
                      <a:pt x="8858" y="59711"/>
                      <a:pt x="0" y="5990"/>
                    </a:cubicBezTo>
                    <a:cubicBezTo>
                      <a:pt x="20288" y="-9250"/>
                      <a:pt x="27527" y="7895"/>
                      <a:pt x="36100" y="20753"/>
                    </a:cubicBezTo>
                    <a:cubicBezTo>
                      <a:pt x="99346" y="115051"/>
                      <a:pt x="162211" y="209539"/>
                      <a:pt x="214122" y="310885"/>
                    </a:cubicBezTo>
                    <a:cubicBezTo>
                      <a:pt x="254318" y="389371"/>
                      <a:pt x="266986" y="471476"/>
                      <a:pt x="246888" y="558154"/>
                    </a:cubicBezTo>
                    <a:cubicBezTo>
                      <a:pt x="243174" y="574061"/>
                      <a:pt x="235934" y="583681"/>
                      <a:pt x="219933" y="586538"/>
                    </a:cubicBezTo>
                    <a:cubicBezTo>
                      <a:pt x="217075" y="585586"/>
                      <a:pt x="214122" y="584633"/>
                      <a:pt x="211169" y="583681"/>
                    </a:cubicBezTo>
                    <a:cubicBezTo>
                      <a:pt x="209169" y="567584"/>
                      <a:pt x="196501" y="558249"/>
                      <a:pt x="187738" y="546343"/>
                    </a:cubicBezTo>
                    <a:cubicBezTo>
                      <a:pt x="158782" y="535961"/>
                      <a:pt x="145256" y="510243"/>
                      <a:pt x="128969" y="487288"/>
                    </a:cubicBezTo>
                    <a:cubicBezTo>
                      <a:pt x="108966" y="459094"/>
                      <a:pt x="90297" y="428328"/>
                      <a:pt x="66104" y="405182"/>
                    </a:cubicBezTo>
                    <a:cubicBezTo>
                      <a:pt x="-10477" y="331745"/>
                      <a:pt x="18859" y="248306"/>
                      <a:pt x="35623" y="165057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69A115C8-F5F1-450B-9732-F8FB0553494E}"/>
                  </a:ext>
                </a:extLst>
              </p:cNvPr>
              <p:cNvSpPr/>
              <p:nvPr/>
            </p:nvSpPr>
            <p:spPr>
              <a:xfrm>
                <a:off x="3442881" y="2682882"/>
                <a:ext cx="721795" cy="720448"/>
              </a:xfrm>
              <a:custGeom>
                <a:avLst/>
                <a:gdLst>
                  <a:gd name="connsiteX0" fmla="*/ 808960 w 895328"/>
                  <a:gd name="connsiteY0" fmla="*/ 179917 h 893657"/>
                  <a:gd name="connsiteX1" fmla="*/ 862776 w 895328"/>
                  <a:gd name="connsiteY1" fmla="*/ 625401 h 893657"/>
                  <a:gd name="connsiteX2" fmla="*/ 764384 w 895328"/>
                  <a:gd name="connsiteY2" fmla="*/ 763418 h 893657"/>
                  <a:gd name="connsiteX3" fmla="*/ 274132 w 895328"/>
                  <a:gd name="connsiteY3" fmla="*/ 859145 h 893657"/>
                  <a:gd name="connsiteX4" fmla="*/ 2 w 895328"/>
                  <a:gd name="connsiteY4" fmla="*/ 446617 h 893657"/>
                  <a:gd name="connsiteX5" fmla="*/ 292420 w 895328"/>
                  <a:gd name="connsiteY5" fmla="*/ 27517 h 893657"/>
                  <a:gd name="connsiteX6" fmla="*/ 793625 w 895328"/>
                  <a:gd name="connsiteY6" fmla="*/ 162201 h 893657"/>
                  <a:gd name="connsiteX7" fmla="*/ 808960 w 895328"/>
                  <a:gd name="connsiteY7" fmla="*/ 179917 h 893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5328" h="893657">
                    <a:moveTo>
                      <a:pt x="808960" y="179917"/>
                    </a:moveTo>
                    <a:cubicBezTo>
                      <a:pt x="905830" y="318887"/>
                      <a:pt x="917355" y="468144"/>
                      <a:pt x="862776" y="625401"/>
                    </a:cubicBezTo>
                    <a:cubicBezTo>
                      <a:pt x="832582" y="673217"/>
                      <a:pt x="805436" y="722747"/>
                      <a:pt x="764384" y="763418"/>
                    </a:cubicBezTo>
                    <a:cubicBezTo>
                      <a:pt x="635986" y="890577"/>
                      <a:pt x="442724" y="929058"/>
                      <a:pt x="274132" y="859145"/>
                    </a:cubicBezTo>
                    <a:cubicBezTo>
                      <a:pt x="109254" y="790755"/>
                      <a:pt x="-570" y="625592"/>
                      <a:pt x="2" y="446617"/>
                    </a:cubicBezTo>
                    <a:cubicBezTo>
                      <a:pt x="574" y="259260"/>
                      <a:pt x="119065" y="89430"/>
                      <a:pt x="292420" y="27517"/>
                    </a:cubicBezTo>
                    <a:cubicBezTo>
                      <a:pt x="474728" y="-37634"/>
                      <a:pt x="671134" y="15135"/>
                      <a:pt x="793625" y="162201"/>
                    </a:cubicBezTo>
                    <a:cubicBezTo>
                      <a:pt x="798769" y="168201"/>
                      <a:pt x="803912" y="174012"/>
                      <a:pt x="808960" y="179917"/>
                    </a:cubicBezTo>
                    <a:close/>
                  </a:path>
                </a:pathLst>
              </a:custGeom>
              <a:solidFill>
                <a:srgbClr val="0C0E0E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8170A07-DF16-4313-A718-5A08A91282A3}"/>
                  </a:ext>
                </a:extLst>
              </p:cNvPr>
              <p:cNvSpPr/>
              <p:nvPr/>
            </p:nvSpPr>
            <p:spPr>
              <a:xfrm>
                <a:off x="4343277" y="2727258"/>
                <a:ext cx="424669" cy="363504"/>
              </a:xfrm>
              <a:custGeom>
                <a:avLst/>
                <a:gdLst>
                  <a:gd name="connsiteX0" fmla="*/ 374653 w 526767"/>
                  <a:gd name="connsiteY0" fmla="*/ 0 h 450897"/>
                  <a:gd name="connsiteX1" fmla="*/ 363700 w 526767"/>
                  <a:gd name="connsiteY1" fmla="*/ 124873 h 450897"/>
                  <a:gd name="connsiteX2" fmla="*/ 376749 w 526767"/>
                  <a:gd name="connsiteY2" fmla="*/ 175927 h 450897"/>
                  <a:gd name="connsiteX3" fmla="*/ 526768 w 526767"/>
                  <a:gd name="connsiteY3" fmla="*/ 381191 h 450897"/>
                  <a:gd name="connsiteX4" fmla="*/ 147292 w 526767"/>
                  <a:gd name="connsiteY4" fmla="*/ 436436 h 450897"/>
                  <a:gd name="connsiteX5" fmla="*/ 3560 w 526767"/>
                  <a:gd name="connsiteY5" fmla="*/ 301847 h 450897"/>
                  <a:gd name="connsiteX6" fmla="*/ 49660 w 526767"/>
                  <a:gd name="connsiteY6" fmla="*/ 154496 h 450897"/>
                  <a:gd name="connsiteX7" fmla="*/ 374653 w 526767"/>
                  <a:gd name="connsiteY7" fmla="*/ 0 h 450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6767" h="450897">
                    <a:moveTo>
                      <a:pt x="374653" y="0"/>
                    </a:moveTo>
                    <a:cubicBezTo>
                      <a:pt x="379702" y="42386"/>
                      <a:pt x="383607" y="84963"/>
                      <a:pt x="363700" y="124873"/>
                    </a:cubicBezTo>
                    <a:cubicBezTo>
                      <a:pt x="352746" y="146780"/>
                      <a:pt x="365986" y="160973"/>
                      <a:pt x="376749" y="175927"/>
                    </a:cubicBezTo>
                    <a:cubicBezTo>
                      <a:pt x="426469" y="244602"/>
                      <a:pt x="476762" y="312801"/>
                      <a:pt x="526768" y="381191"/>
                    </a:cubicBezTo>
                    <a:cubicBezTo>
                      <a:pt x="407610" y="449961"/>
                      <a:pt x="279308" y="466725"/>
                      <a:pt x="147292" y="436436"/>
                    </a:cubicBezTo>
                    <a:cubicBezTo>
                      <a:pt x="77569" y="420434"/>
                      <a:pt x="20895" y="380048"/>
                      <a:pt x="3560" y="301847"/>
                    </a:cubicBezTo>
                    <a:cubicBezTo>
                      <a:pt x="-9395" y="243269"/>
                      <a:pt x="14609" y="194405"/>
                      <a:pt x="49660" y="154496"/>
                    </a:cubicBezTo>
                    <a:cubicBezTo>
                      <a:pt x="135005" y="57436"/>
                      <a:pt x="246923" y="10668"/>
                      <a:pt x="374653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64517488-D880-44F9-9204-4442D2AE5452}"/>
                  </a:ext>
                </a:extLst>
              </p:cNvPr>
              <p:cNvSpPr/>
              <p:nvPr/>
            </p:nvSpPr>
            <p:spPr>
              <a:xfrm>
                <a:off x="3715146" y="2965452"/>
                <a:ext cx="165048" cy="164183"/>
              </a:xfrm>
              <a:custGeom>
                <a:avLst/>
                <a:gdLst>
                  <a:gd name="connsiteX0" fmla="*/ 204728 w 204728"/>
                  <a:gd name="connsiteY0" fmla="*/ 101637 h 203655"/>
                  <a:gd name="connsiteX1" fmla="*/ 104144 w 204728"/>
                  <a:gd name="connsiteY1" fmla="*/ 203650 h 203655"/>
                  <a:gd name="connsiteX2" fmla="*/ 36 w 204728"/>
                  <a:gd name="connsiteY2" fmla="*/ 99351 h 203655"/>
                  <a:gd name="connsiteX3" fmla="*/ 104144 w 204728"/>
                  <a:gd name="connsiteY3" fmla="*/ 6 h 203655"/>
                  <a:gd name="connsiteX4" fmla="*/ 204728 w 204728"/>
                  <a:gd name="connsiteY4" fmla="*/ 101637 h 203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4728" h="203655">
                    <a:moveTo>
                      <a:pt x="204728" y="101637"/>
                    </a:moveTo>
                    <a:cubicBezTo>
                      <a:pt x="204728" y="159645"/>
                      <a:pt x="161866" y="203079"/>
                      <a:pt x="104144" y="203650"/>
                    </a:cubicBezTo>
                    <a:cubicBezTo>
                      <a:pt x="45375" y="204222"/>
                      <a:pt x="-1488" y="157263"/>
                      <a:pt x="36" y="99351"/>
                    </a:cubicBezTo>
                    <a:cubicBezTo>
                      <a:pt x="1560" y="42297"/>
                      <a:pt x="46328" y="-566"/>
                      <a:pt x="104144" y="6"/>
                    </a:cubicBezTo>
                    <a:cubicBezTo>
                      <a:pt x="160532" y="482"/>
                      <a:pt x="204728" y="45249"/>
                      <a:pt x="204728" y="101637"/>
                    </a:cubicBezTo>
                    <a:close/>
                  </a:path>
                </a:pathLst>
              </a:custGeom>
              <a:solidFill>
                <a:srgbClr val="F9FB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FEF210-F580-4971-80DF-D0A2CE6C4C6A}"/>
                </a:ext>
              </a:extLst>
            </p:cNvPr>
            <p:cNvSpPr/>
            <p:nvPr/>
          </p:nvSpPr>
          <p:spPr>
            <a:xfrm>
              <a:off x="1947257" y="2459386"/>
              <a:ext cx="1264566" cy="1950104"/>
            </a:xfrm>
            <a:custGeom>
              <a:avLst/>
              <a:gdLst>
                <a:gd name="connsiteX0" fmla="*/ 228711 w 1568591"/>
                <a:gd name="connsiteY0" fmla="*/ 1971430 h 2418945"/>
                <a:gd name="connsiteX1" fmla="*/ 288814 w 1568591"/>
                <a:gd name="connsiteY1" fmla="*/ 1968667 h 2418945"/>
                <a:gd name="connsiteX2" fmla="*/ 472932 w 1568591"/>
                <a:gd name="connsiteY2" fmla="*/ 1985527 h 2418945"/>
                <a:gd name="connsiteX3" fmla="*/ 671053 w 1568591"/>
                <a:gd name="connsiteY3" fmla="*/ 2126878 h 2418945"/>
                <a:gd name="connsiteX4" fmla="*/ 713534 w 1568591"/>
                <a:gd name="connsiteY4" fmla="*/ 2200887 h 2418945"/>
                <a:gd name="connsiteX5" fmla="*/ 926703 w 1568591"/>
                <a:gd name="connsiteY5" fmla="*/ 2316235 h 2418945"/>
                <a:gd name="connsiteX6" fmla="*/ 1075960 w 1568591"/>
                <a:gd name="connsiteY6" fmla="*/ 2119258 h 2418945"/>
                <a:gd name="connsiteX7" fmla="*/ 1041003 w 1568591"/>
                <a:gd name="connsiteY7" fmla="*/ 1714540 h 2418945"/>
                <a:gd name="connsiteX8" fmla="*/ 890032 w 1568591"/>
                <a:gd name="connsiteY8" fmla="*/ 962161 h 2418945"/>
                <a:gd name="connsiteX9" fmla="*/ 884031 w 1568591"/>
                <a:gd name="connsiteY9" fmla="*/ 579922 h 2418945"/>
                <a:gd name="connsiteX10" fmla="*/ 1119013 w 1568591"/>
                <a:gd name="connsiteY10" fmla="*/ 275980 h 2418945"/>
                <a:gd name="connsiteX11" fmla="*/ 1342279 w 1568591"/>
                <a:gd name="connsiteY11" fmla="*/ 198922 h 2418945"/>
                <a:gd name="connsiteX12" fmla="*/ 1406002 w 1568591"/>
                <a:gd name="connsiteY12" fmla="*/ 140915 h 2418945"/>
                <a:gd name="connsiteX13" fmla="*/ 1470581 w 1568591"/>
                <a:gd name="connsiteY13" fmla="*/ 21091 h 2418945"/>
                <a:gd name="connsiteX14" fmla="*/ 1545352 w 1568591"/>
                <a:gd name="connsiteY14" fmla="*/ 23377 h 2418945"/>
                <a:gd name="connsiteX15" fmla="*/ 1534875 w 1568591"/>
                <a:gd name="connsiteY15" fmla="*/ 337606 h 2418945"/>
                <a:gd name="connsiteX16" fmla="*/ 1511348 w 1568591"/>
                <a:gd name="connsiteY16" fmla="*/ 408758 h 2418945"/>
                <a:gd name="connsiteX17" fmla="*/ 1464485 w 1568591"/>
                <a:gd name="connsiteY17" fmla="*/ 472385 h 2418945"/>
                <a:gd name="connsiteX18" fmla="*/ 1398381 w 1568591"/>
                <a:gd name="connsiteY18" fmla="*/ 482196 h 2418945"/>
                <a:gd name="connsiteX19" fmla="*/ 1368759 w 1568591"/>
                <a:gd name="connsiteY19" fmla="*/ 295696 h 2418945"/>
                <a:gd name="connsiteX20" fmla="*/ 1121395 w 1568591"/>
                <a:gd name="connsiteY20" fmla="*/ 390184 h 2418945"/>
                <a:gd name="connsiteX21" fmla="*/ 970614 w 1568591"/>
                <a:gd name="connsiteY21" fmla="*/ 691174 h 2418945"/>
                <a:gd name="connsiteX22" fmla="*/ 1040813 w 1568591"/>
                <a:gd name="connsiteY22" fmla="*/ 1225813 h 2418945"/>
                <a:gd name="connsiteX23" fmla="*/ 1174925 w 1568591"/>
                <a:gd name="connsiteY23" fmla="*/ 1923233 h 2418945"/>
                <a:gd name="connsiteX24" fmla="*/ 1150160 w 1568591"/>
                <a:gd name="connsiteY24" fmla="*/ 2232510 h 2418945"/>
                <a:gd name="connsiteX25" fmla="*/ 943277 w 1568591"/>
                <a:gd name="connsiteY25" fmla="*/ 2414342 h 2418945"/>
                <a:gd name="connsiteX26" fmla="*/ 662956 w 1568591"/>
                <a:gd name="connsiteY26" fmla="*/ 2303757 h 2418945"/>
                <a:gd name="connsiteX27" fmla="*/ 598377 w 1568591"/>
                <a:gd name="connsiteY27" fmla="*/ 2198982 h 2418945"/>
                <a:gd name="connsiteX28" fmla="*/ 395494 w 1568591"/>
                <a:gd name="connsiteY28" fmla="*/ 2073633 h 2418945"/>
                <a:gd name="connsiteX29" fmla="*/ 305293 w 1568591"/>
                <a:gd name="connsiteY29" fmla="*/ 2072966 h 2418945"/>
                <a:gd name="connsiteX30" fmla="*/ 220329 w 1568591"/>
                <a:gd name="connsiteY30" fmla="*/ 2074871 h 2418945"/>
                <a:gd name="connsiteX31" fmla="*/ 62214 w 1568591"/>
                <a:gd name="connsiteY31" fmla="*/ 2095445 h 2418945"/>
                <a:gd name="connsiteX32" fmla="*/ 492 w 1568591"/>
                <a:gd name="connsiteY32" fmla="*/ 2039819 h 2418945"/>
                <a:gd name="connsiteX33" fmla="*/ 51070 w 1568591"/>
                <a:gd name="connsiteY33" fmla="*/ 1974954 h 2418945"/>
                <a:gd name="connsiteX34" fmla="*/ 191754 w 1568591"/>
                <a:gd name="connsiteY34" fmla="*/ 1968763 h 2418945"/>
                <a:gd name="connsiteX35" fmla="*/ 228711 w 1568591"/>
                <a:gd name="connsiteY35" fmla="*/ 1971430 h 241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568591" h="2418945">
                  <a:moveTo>
                    <a:pt x="228711" y="1971430"/>
                  </a:moveTo>
                  <a:cubicBezTo>
                    <a:pt x="248714" y="1970477"/>
                    <a:pt x="268812" y="1969525"/>
                    <a:pt x="288814" y="1968667"/>
                  </a:cubicBezTo>
                  <a:cubicBezTo>
                    <a:pt x="350536" y="1970572"/>
                    <a:pt x="411782" y="1973335"/>
                    <a:pt x="472932" y="1985527"/>
                  </a:cubicBezTo>
                  <a:cubicBezTo>
                    <a:pt x="561134" y="2003243"/>
                    <a:pt x="625809" y="2050773"/>
                    <a:pt x="671053" y="2126878"/>
                  </a:cubicBezTo>
                  <a:cubicBezTo>
                    <a:pt x="685626" y="2151357"/>
                    <a:pt x="699151" y="2176408"/>
                    <a:pt x="713534" y="2200887"/>
                  </a:cubicBezTo>
                  <a:cubicBezTo>
                    <a:pt x="768017" y="2293851"/>
                    <a:pt x="843550" y="2334618"/>
                    <a:pt x="926703" y="2316235"/>
                  </a:cubicBezTo>
                  <a:cubicBezTo>
                    <a:pt x="1011190" y="2297566"/>
                    <a:pt x="1063006" y="2226700"/>
                    <a:pt x="1075960" y="2119258"/>
                  </a:cubicBezTo>
                  <a:cubicBezTo>
                    <a:pt x="1092534" y="1981621"/>
                    <a:pt x="1065483" y="1848176"/>
                    <a:pt x="1041003" y="1714540"/>
                  </a:cubicBezTo>
                  <a:cubicBezTo>
                    <a:pt x="994903" y="1462890"/>
                    <a:pt x="927465" y="1215430"/>
                    <a:pt x="890032" y="962161"/>
                  </a:cubicBezTo>
                  <a:cubicBezTo>
                    <a:pt x="871268" y="835288"/>
                    <a:pt x="856885" y="708224"/>
                    <a:pt x="884031" y="579922"/>
                  </a:cubicBezTo>
                  <a:cubicBezTo>
                    <a:pt x="913654" y="440095"/>
                    <a:pt x="992712" y="340178"/>
                    <a:pt x="1119013" y="275980"/>
                  </a:cubicBezTo>
                  <a:cubicBezTo>
                    <a:pt x="1189784" y="239975"/>
                    <a:pt x="1264841" y="215401"/>
                    <a:pt x="1342279" y="198922"/>
                  </a:cubicBezTo>
                  <a:cubicBezTo>
                    <a:pt x="1375998" y="191779"/>
                    <a:pt x="1397143" y="177682"/>
                    <a:pt x="1406002" y="140915"/>
                  </a:cubicBezTo>
                  <a:cubicBezTo>
                    <a:pt x="1416670" y="96338"/>
                    <a:pt x="1437624" y="54714"/>
                    <a:pt x="1470581" y="21091"/>
                  </a:cubicBezTo>
                  <a:cubicBezTo>
                    <a:pt x="1495727" y="-4627"/>
                    <a:pt x="1521445" y="-10151"/>
                    <a:pt x="1545352" y="23377"/>
                  </a:cubicBezTo>
                  <a:cubicBezTo>
                    <a:pt x="1588405" y="129580"/>
                    <a:pt x="1563736" y="233784"/>
                    <a:pt x="1534875" y="337606"/>
                  </a:cubicBezTo>
                  <a:cubicBezTo>
                    <a:pt x="1528207" y="361609"/>
                    <a:pt x="1519254" y="385041"/>
                    <a:pt x="1511348" y="408758"/>
                  </a:cubicBezTo>
                  <a:cubicBezTo>
                    <a:pt x="1495822" y="429999"/>
                    <a:pt x="1481344" y="452287"/>
                    <a:pt x="1464485" y="472385"/>
                  </a:cubicBezTo>
                  <a:cubicBezTo>
                    <a:pt x="1446197" y="494102"/>
                    <a:pt x="1423718" y="501246"/>
                    <a:pt x="1398381" y="482196"/>
                  </a:cubicBezTo>
                  <a:cubicBezTo>
                    <a:pt x="1359615" y="425713"/>
                    <a:pt x="1371235" y="360847"/>
                    <a:pt x="1368759" y="295696"/>
                  </a:cubicBezTo>
                  <a:cubicBezTo>
                    <a:pt x="1280462" y="315604"/>
                    <a:pt x="1196356" y="341321"/>
                    <a:pt x="1121395" y="390184"/>
                  </a:cubicBezTo>
                  <a:cubicBezTo>
                    <a:pt x="1012905" y="460860"/>
                    <a:pt x="974900" y="568778"/>
                    <a:pt x="970614" y="691174"/>
                  </a:cubicBezTo>
                  <a:cubicBezTo>
                    <a:pt x="964232" y="873007"/>
                    <a:pt x="1004808" y="1049314"/>
                    <a:pt x="1040813" y="1225813"/>
                  </a:cubicBezTo>
                  <a:cubicBezTo>
                    <a:pt x="1088152" y="1457842"/>
                    <a:pt x="1148731" y="1687394"/>
                    <a:pt x="1174925" y="1923233"/>
                  </a:cubicBezTo>
                  <a:cubicBezTo>
                    <a:pt x="1186450" y="2027246"/>
                    <a:pt x="1188831" y="2131926"/>
                    <a:pt x="1150160" y="2232510"/>
                  </a:cubicBezTo>
                  <a:cubicBezTo>
                    <a:pt x="1113108" y="2329189"/>
                    <a:pt x="1048528" y="2397673"/>
                    <a:pt x="943277" y="2414342"/>
                  </a:cubicBezTo>
                  <a:cubicBezTo>
                    <a:pt x="830025" y="2432249"/>
                    <a:pt x="732870" y="2398436"/>
                    <a:pt x="662956" y="2303757"/>
                  </a:cubicBezTo>
                  <a:cubicBezTo>
                    <a:pt x="638668" y="2270800"/>
                    <a:pt x="616379" y="2235653"/>
                    <a:pt x="598377" y="2198982"/>
                  </a:cubicBezTo>
                  <a:cubicBezTo>
                    <a:pt x="556657" y="2113733"/>
                    <a:pt x="484458" y="2080205"/>
                    <a:pt x="395494" y="2073633"/>
                  </a:cubicBezTo>
                  <a:cubicBezTo>
                    <a:pt x="365586" y="2071442"/>
                    <a:pt x="335391" y="2073061"/>
                    <a:pt x="305293" y="2072966"/>
                  </a:cubicBezTo>
                  <a:cubicBezTo>
                    <a:pt x="277003" y="2073633"/>
                    <a:pt x="248714" y="2074204"/>
                    <a:pt x="220329" y="2074871"/>
                  </a:cubicBezTo>
                  <a:cubicBezTo>
                    <a:pt x="169466" y="2095636"/>
                    <a:pt x="116126" y="2100017"/>
                    <a:pt x="62214" y="2095445"/>
                  </a:cubicBezTo>
                  <a:cubicBezTo>
                    <a:pt x="29163" y="2092683"/>
                    <a:pt x="4493" y="2074395"/>
                    <a:pt x="492" y="2039819"/>
                  </a:cubicBezTo>
                  <a:cubicBezTo>
                    <a:pt x="-3699" y="2003815"/>
                    <a:pt x="19352" y="1984479"/>
                    <a:pt x="51070" y="1974954"/>
                  </a:cubicBezTo>
                  <a:cubicBezTo>
                    <a:pt x="97266" y="1961047"/>
                    <a:pt x="144510" y="1958380"/>
                    <a:pt x="191754" y="1968763"/>
                  </a:cubicBezTo>
                  <a:cubicBezTo>
                    <a:pt x="204232" y="1971525"/>
                    <a:pt x="216043" y="1976002"/>
                    <a:pt x="228711" y="197143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A84CE23B-39EF-4CE9-93C4-DDC78F8F64C5}"/>
                </a:ext>
              </a:extLst>
            </p:cNvPr>
            <p:cNvSpPr/>
            <p:nvPr/>
          </p:nvSpPr>
          <p:spPr>
            <a:xfrm>
              <a:off x="3280919" y="3873939"/>
              <a:ext cx="932294" cy="213477"/>
            </a:xfrm>
            <a:custGeom>
              <a:avLst/>
              <a:gdLst>
                <a:gd name="connsiteX0" fmla="*/ 607030 w 932294"/>
                <a:gd name="connsiteY0" fmla="*/ 130927 h 213477"/>
                <a:gd name="connsiteX1" fmla="*/ 629298 w 932294"/>
                <a:gd name="connsiteY1" fmla="*/ 131004 h 213477"/>
                <a:gd name="connsiteX2" fmla="*/ 630527 w 932294"/>
                <a:gd name="connsiteY2" fmla="*/ 150431 h 213477"/>
                <a:gd name="connsiteX3" fmla="*/ 615322 w 932294"/>
                <a:gd name="connsiteY3" fmla="*/ 197042 h 213477"/>
                <a:gd name="connsiteX4" fmla="*/ 586297 w 932294"/>
                <a:gd name="connsiteY4" fmla="*/ 213398 h 213477"/>
                <a:gd name="connsiteX5" fmla="*/ 573243 w 932294"/>
                <a:gd name="connsiteY5" fmla="*/ 207178 h 213477"/>
                <a:gd name="connsiteX6" fmla="*/ 607030 w 932294"/>
                <a:gd name="connsiteY6" fmla="*/ 130927 h 213477"/>
                <a:gd name="connsiteX7" fmla="*/ 805375 w 932294"/>
                <a:gd name="connsiteY7" fmla="*/ 127932 h 213477"/>
                <a:gd name="connsiteX8" fmla="*/ 827643 w 932294"/>
                <a:gd name="connsiteY8" fmla="*/ 128009 h 213477"/>
                <a:gd name="connsiteX9" fmla="*/ 828872 w 932294"/>
                <a:gd name="connsiteY9" fmla="*/ 147436 h 213477"/>
                <a:gd name="connsiteX10" fmla="*/ 813668 w 932294"/>
                <a:gd name="connsiteY10" fmla="*/ 194047 h 213477"/>
                <a:gd name="connsiteX11" fmla="*/ 784642 w 932294"/>
                <a:gd name="connsiteY11" fmla="*/ 210403 h 213477"/>
                <a:gd name="connsiteX12" fmla="*/ 771588 w 932294"/>
                <a:gd name="connsiteY12" fmla="*/ 204183 h 213477"/>
                <a:gd name="connsiteX13" fmla="*/ 805375 w 932294"/>
                <a:gd name="connsiteY13" fmla="*/ 127932 h 213477"/>
                <a:gd name="connsiteX14" fmla="*/ 720235 w 932294"/>
                <a:gd name="connsiteY14" fmla="*/ 126013 h 213477"/>
                <a:gd name="connsiteX15" fmla="*/ 732426 w 932294"/>
                <a:gd name="connsiteY15" fmla="*/ 130543 h 213477"/>
                <a:gd name="connsiteX16" fmla="*/ 730352 w 932294"/>
                <a:gd name="connsiteY16" fmla="*/ 151352 h 213477"/>
                <a:gd name="connsiteX17" fmla="*/ 716146 w 932294"/>
                <a:gd name="connsiteY17" fmla="*/ 194508 h 213477"/>
                <a:gd name="connsiteX18" fmla="*/ 687504 w 932294"/>
                <a:gd name="connsiteY18" fmla="*/ 210557 h 213477"/>
                <a:gd name="connsiteX19" fmla="*/ 674527 w 932294"/>
                <a:gd name="connsiteY19" fmla="*/ 205182 h 213477"/>
                <a:gd name="connsiteX20" fmla="*/ 707008 w 932294"/>
                <a:gd name="connsiteY20" fmla="*/ 127932 h 213477"/>
                <a:gd name="connsiteX21" fmla="*/ 720235 w 932294"/>
                <a:gd name="connsiteY21" fmla="*/ 126013 h 213477"/>
                <a:gd name="connsiteX22" fmla="*/ 904739 w 932294"/>
                <a:gd name="connsiteY22" fmla="*/ 121482 h 213477"/>
                <a:gd name="connsiteX23" fmla="*/ 927008 w 932294"/>
                <a:gd name="connsiteY23" fmla="*/ 121559 h 213477"/>
                <a:gd name="connsiteX24" fmla="*/ 928236 w 932294"/>
                <a:gd name="connsiteY24" fmla="*/ 140987 h 213477"/>
                <a:gd name="connsiteX25" fmla="*/ 913032 w 932294"/>
                <a:gd name="connsiteY25" fmla="*/ 187597 h 213477"/>
                <a:gd name="connsiteX26" fmla="*/ 884006 w 932294"/>
                <a:gd name="connsiteY26" fmla="*/ 203953 h 213477"/>
                <a:gd name="connsiteX27" fmla="*/ 870952 w 932294"/>
                <a:gd name="connsiteY27" fmla="*/ 197733 h 213477"/>
                <a:gd name="connsiteX28" fmla="*/ 904739 w 932294"/>
                <a:gd name="connsiteY28" fmla="*/ 121482 h 213477"/>
                <a:gd name="connsiteX29" fmla="*/ 508587 w 932294"/>
                <a:gd name="connsiteY29" fmla="*/ 121482 h 213477"/>
                <a:gd name="connsiteX30" fmla="*/ 530855 w 932294"/>
                <a:gd name="connsiteY30" fmla="*/ 121559 h 213477"/>
                <a:gd name="connsiteX31" fmla="*/ 532084 w 932294"/>
                <a:gd name="connsiteY31" fmla="*/ 140987 h 213477"/>
                <a:gd name="connsiteX32" fmla="*/ 516879 w 932294"/>
                <a:gd name="connsiteY32" fmla="*/ 187597 h 213477"/>
                <a:gd name="connsiteX33" fmla="*/ 487854 w 932294"/>
                <a:gd name="connsiteY33" fmla="*/ 203953 h 213477"/>
                <a:gd name="connsiteX34" fmla="*/ 474800 w 932294"/>
                <a:gd name="connsiteY34" fmla="*/ 197733 h 213477"/>
                <a:gd name="connsiteX35" fmla="*/ 508587 w 932294"/>
                <a:gd name="connsiteY35" fmla="*/ 121482 h 213477"/>
                <a:gd name="connsiteX36" fmla="*/ 426673 w 932294"/>
                <a:gd name="connsiteY36" fmla="*/ 104820 h 213477"/>
                <a:gd name="connsiteX37" fmla="*/ 438863 w 932294"/>
                <a:gd name="connsiteY37" fmla="*/ 109350 h 213477"/>
                <a:gd name="connsiteX38" fmla="*/ 436789 w 932294"/>
                <a:gd name="connsiteY38" fmla="*/ 130160 h 213477"/>
                <a:gd name="connsiteX39" fmla="*/ 422583 w 932294"/>
                <a:gd name="connsiteY39" fmla="*/ 173315 h 213477"/>
                <a:gd name="connsiteX40" fmla="*/ 393941 w 932294"/>
                <a:gd name="connsiteY40" fmla="*/ 189364 h 213477"/>
                <a:gd name="connsiteX41" fmla="*/ 380964 w 932294"/>
                <a:gd name="connsiteY41" fmla="*/ 183989 h 213477"/>
                <a:gd name="connsiteX42" fmla="*/ 413446 w 932294"/>
                <a:gd name="connsiteY42" fmla="*/ 106739 h 213477"/>
                <a:gd name="connsiteX43" fmla="*/ 426673 w 932294"/>
                <a:gd name="connsiteY43" fmla="*/ 104820 h 213477"/>
                <a:gd name="connsiteX44" fmla="*/ 323775 w 932294"/>
                <a:gd name="connsiteY44" fmla="*/ 86928 h 213477"/>
                <a:gd name="connsiteX45" fmla="*/ 335966 w 932294"/>
                <a:gd name="connsiteY45" fmla="*/ 91458 h 213477"/>
                <a:gd name="connsiteX46" fmla="*/ 333892 w 932294"/>
                <a:gd name="connsiteY46" fmla="*/ 112268 h 213477"/>
                <a:gd name="connsiteX47" fmla="*/ 319686 w 932294"/>
                <a:gd name="connsiteY47" fmla="*/ 155423 h 213477"/>
                <a:gd name="connsiteX48" fmla="*/ 291044 w 932294"/>
                <a:gd name="connsiteY48" fmla="*/ 171472 h 213477"/>
                <a:gd name="connsiteX49" fmla="*/ 278067 w 932294"/>
                <a:gd name="connsiteY49" fmla="*/ 166097 h 213477"/>
                <a:gd name="connsiteX50" fmla="*/ 310548 w 932294"/>
                <a:gd name="connsiteY50" fmla="*/ 88847 h 213477"/>
                <a:gd name="connsiteX51" fmla="*/ 323775 w 932294"/>
                <a:gd name="connsiteY51" fmla="*/ 86928 h 213477"/>
                <a:gd name="connsiteX52" fmla="*/ 214870 w 932294"/>
                <a:gd name="connsiteY52" fmla="*/ 64351 h 213477"/>
                <a:gd name="connsiteX53" fmla="*/ 237138 w 932294"/>
                <a:gd name="connsiteY53" fmla="*/ 64428 h 213477"/>
                <a:gd name="connsiteX54" fmla="*/ 238367 w 932294"/>
                <a:gd name="connsiteY54" fmla="*/ 83856 h 213477"/>
                <a:gd name="connsiteX55" fmla="*/ 223162 w 932294"/>
                <a:gd name="connsiteY55" fmla="*/ 130466 h 213477"/>
                <a:gd name="connsiteX56" fmla="*/ 194137 w 932294"/>
                <a:gd name="connsiteY56" fmla="*/ 146823 h 213477"/>
                <a:gd name="connsiteX57" fmla="*/ 181083 w 932294"/>
                <a:gd name="connsiteY57" fmla="*/ 140603 h 213477"/>
                <a:gd name="connsiteX58" fmla="*/ 214870 w 932294"/>
                <a:gd name="connsiteY58" fmla="*/ 64351 h 213477"/>
                <a:gd name="connsiteX59" fmla="*/ 120728 w 932294"/>
                <a:gd name="connsiteY59" fmla="*/ 31640 h 213477"/>
                <a:gd name="connsiteX60" fmla="*/ 142996 w 932294"/>
                <a:gd name="connsiteY60" fmla="*/ 31717 h 213477"/>
                <a:gd name="connsiteX61" fmla="*/ 144225 w 932294"/>
                <a:gd name="connsiteY61" fmla="*/ 51145 h 213477"/>
                <a:gd name="connsiteX62" fmla="*/ 129021 w 932294"/>
                <a:gd name="connsiteY62" fmla="*/ 97755 h 213477"/>
                <a:gd name="connsiteX63" fmla="*/ 99994 w 932294"/>
                <a:gd name="connsiteY63" fmla="*/ 114112 h 213477"/>
                <a:gd name="connsiteX64" fmla="*/ 86941 w 932294"/>
                <a:gd name="connsiteY64" fmla="*/ 107892 h 213477"/>
                <a:gd name="connsiteX65" fmla="*/ 120728 w 932294"/>
                <a:gd name="connsiteY65" fmla="*/ 31640 h 213477"/>
                <a:gd name="connsiteX66" fmla="*/ 46031 w 932294"/>
                <a:gd name="connsiteY66" fmla="*/ 2 h 213477"/>
                <a:gd name="connsiteX67" fmla="*/ 58222 w 932294"/>
                <a:gd name="connsiteY67" fmla="*/ 4533 h 213477"/>
                <a:gd name="connsiteX68" fmla="*/ 56148 w 932294"/>
                <a:gd name="connsiteY68" fmla="*/ 25342 h 213477"/>
                <a:gd name="connsiteX69" fmla="*/ 41942 w 932294"/>
                <a:gd name="connsiteY69" fmla="*/ 68498 h 213477"/>
                <a:gd name="connsiteX70" fmla="*/ 13300 w 932294"/>
                <a:gd name="connsiteY70" fmla="*/ 84547 h 213477"/>
                <a:gd name="connsiteX71" fmla="*/ 323 w 932294"/>
                <a:gd name="connsiteY71" fmla="*/ 79172 h 213477"/>
                <a:gd name="connsiteX72" fmla="*/ 32805 w 932294"/>
                <a:gd name="connsiteY72" fmla="*/ 1922 h 213477"/>
                <a:gd name="connsiteX73" fmla="*/ 46031 w 932294"/>
                <a:gd name="connsiteY73" fmla="*/ 2 h 213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932294" h="213477">
                  <a:moveTo>
                    <a:pt x="607030" y="130927"/>
                  </a:moveTo>
                  <a:cubicBezTo>
                    <a:pt x="614171" y="129315"/>
                    <a:pt x="622925" y="128317"/>
                    <a:pt x="629298" y="131004"/>
                  </a:cubicBezTo>
                  <a:cubicBezTo>
                    <a:pt x="639358" y="135151"/>
                    <a:pt x="632293" y="144212"/>
                    <a:pt x="630527" y="150431"/>
                  </a:cubicBezTo>
                  <a:cubicBezTo>
                    <a:pt x="626227" y="166174"/>
                    <a:pt x="620084" y="181377"/>
                    <a:pt x="615322" y="197042"/>
                  </a:cubicBezTo>
                  <a:cubicBezTo>
                    <a:pt x="611253" y="210404"/>
                    <a:pt x="601654" y="214090"/>
                    <a:pt x="586297" y="213398"/>
                  </a:cubicBezTo>
                  <a:cubicBezTo>
                    <a:pt x="583302" y="213014"/>
                    <a:pt x="576314" y="214704"/>
                    <a:pt x="573243" y="207178"/>
                  </a:cubicBezTo>
                  <a:cubicBezTo>
                    <a:pt x="569634" y="198501"/>
                    <a:pt x="597892" y="132923"/>
                    <a:pt x="607030" y="130927"/>
                  </a:cubicBezTo>
                  <a:close/>
                  <a:moveTo>
                    <a:pt x="805375" y="127932"/>
                  </a:moveTo>
                  <a:cubicBezTo>
                    <a:pt x="812516" y="126320"/>
                    <a:pt x="821270" y="125322"/>
                    <a:pt x="827643" y="128009"/>
                  </a:cubicBezTo>
                  <a:cubicBezTo>
                    <a:pt x="837703" y="132156"/>
                    <a:pt x="830638" y="141217"/>
                    <a:pt x="828872" y="147436"/>
                  </a:cubicBezTo>
                  <a:cubicBezTo>
                    <a:pt x="824572" y="163179"/>
                    <a:pt x="818429" y="178382"/>
                    <a:pt x="813668" y="194047"/>
                  </a:cubicBezTo>
                  <a:cubicBezTo>
                    <a:pt x="809598" y="207409"/>
                    <a:pt x="800076" y="211095"/>
                    <a:pt x="784642" y="210403"/>
                  </a:cubicBezTo>
                  <a:cubicBezTo>
                    <a:pt x="781647" y="210019"/>
                    <a:pt x="774659" y="211709"/>
                    <a:pt x="771588" y="204183"/>
                  </a:cubicBezTo>
                  <a:cubicBezTo>
                    <a:pt x="767979" y="195506"/>
                    <a:pt x="796237" y="129928"/>
                    <a:pt x="805375" y="127932"/>
                  </a:cubicBezTo>
                  <a:close/>
                  <a:moveTo>
                    <a:pt x="720235" y="126013"/>
                  </a:moveTo>
                  <a:cubicBezTo>
                    <a:pt x="724651" y="126070"/>
                    <a:pt x="728893" y="127203"/>
                    <a:pt x="732426" y="130543"/>
                  </a:cubicBezTo>
                  <a:cubicBezTo>
                    <a:pt x="739414" y="137223"/>
                    <a:pt x="732349" y="144672"/>
                    <a:pt x="730352" y="151352"/>
                  </a:cubicBezTo>
                  <a:cubicBezTo>
                    <a:pt x="725975" y="165866"/>
                    <a:pt x="719832" y="179841"/>
                    <a:pt x="716146" y="194508"/>
                  </a:cubicBezTo>
                  <a:cubicBezTo>
                    <a:pt x="712537" y="208791"/>
                    <a:pt x="703476" y="212016"/>
                    <a:pt x="687504" y="210557"/>
                  </a:cubicBezTo>
                  <a:cubicBezTo>
                    <a:pt x="684970" y="210173"/>
                    <a:pt x="677983" y="212707"/>
                    <a:pt x="674527" y="205182"/>
                  </a:cubicBezTo>
                  <a:cubicBezTo>
                    <a:pt x="670918" y="197196"/>
                    <a:pt x="698485" y="129852"/>
                    <a:pt x="707008" y="127932"/>
                  </a:cubicBezTo>
                  <a:cubicBezTo>
                    <a:pt x="711232" y="126972"/>
                    <a:pt x="715820" y="125955"/>
                    <a:pt x="720235" y="126013"/>
                  </a:cubicBezTo>
                  <a:close/>
                  <a:moveTo>
                    <a:pt x="904739" y="121482"/>
                  </a:moveTo>
                  <a:cubicBezTo>
                    <a:pt x="911880" y="119870"/>
                    <a:pt x="920634" y="118871"/>
                    <a:pt x="927008" y="121559"/>
                  </a:cubicBezTo>
                  <a:cubicBezTo>
                    <a:pt x="937067" y="125706"/>
                    <a:pt x="930002" y="134766"/>
                    <a:pt x="928236" y="140987"/>
                  </a:cubicBezTo>
                  <a:cubicBezTo>
                    <a:pt x="923936" y="156728"/>
                    <a:pt x="917793" y="171932"/>
                    <a:pt x="913032" y="187597"/>
                  </a:cubicBezTo>
                  <a:cubicBezTo>
                    <a:pt x="908962" y="201035"/>
                    <a:pt x="899441" y="204644"/>
                    <a:pt x="884006" y="203953"/>
                  </a:cubicBezTo>
                  <a:cubicBezTo>
                    <a:pt x="881011" y="203569"/>
                    <a:pt x="874023" y="205259"/>
                    <a:pt x="870952" y="197733"/>
                  </a:cubicBezTo>
                  <a:cubicBezTo>
                    <a:pt x="867343" y="189056"/>
                    <a:pt x="895601" y="123479"/>
                    <a:pt x="904739" y="121482"/>
                  </a:cubicBezTo>
                  <a:close/>
                  <a:moveTo>
                    <a:pt x="508587" y="121482"/>
                  </a:moveTo>
                  <a:cubicBezTo>
                    <a:pt x="515728" y="119870"/>
                    <a:pt x="524482" y="118871"/>
                    <a:pt x="530855" y="121559"/>
                  </a:cubicBezTo>
                  <a:cubicBezTo>
                    <a:pt x="540915" y="125706"/>
                    <a:pt x="533850" y="134766"/>
                    <a:pt x="532084" y="140987"/>
                  </a:cubicBezTo>
                  <a:cubicBezTo>
                    <a:pt x="527784" y="156728"/>
                    <a:pt x="521641" y="171932"/>
                    <a:pt x="516879" y="187597"/>
                  </a:cubicBezTo>
                  <a:cubicBezTo>
                    <a:pt x="512810" y="201035"/>
                    <a:pt x="503288" y="204644"/>
                    <a:pt x="487854" y="203953"/>
                  </a:cubicBezTo>
                  <a:cubicBezTo>
                    <a:pt x="484859" y="203569"/>
                    <a:pt x="477871" y="205259"/>
                    <a:pt x="474800" y="197733"/>
                  </a:cubicBezTo>
                  <a:cubicBezTo>
                    <a:pt x="471191" y="189056"/>
                    <a:pt x="499449" y="123479"/>
                    <a:pt x="508587" y="121482"/>
                  </a:cubicBezTo>
                  <a:close/>
                  <a:moveTo>
                    <a:pt x="426673" y="104820"/>
                  </a:moveTo>
                  <a:cubicBezTo>
                    <a:pt x="431088" y="104877"/>
                    <a:pt x="435330" y="106010"/>
                    <a:pt x="438863" y="109350"/>
                  </a:cubicBezTo>
                  <a:cubicBezTo>
                    <a:pt x="445851" y="116030"/>
                    <a:pt x="438786" y="123479"/>
                    <a:pt x="436789" y="130160"/>
                  </a:cubicBezTo>
                  <a:cubicBezTo>
                    <a:pt x="432412" y="144673"/>
                    <a:pt x="426269" y="158648"/>
                    <a:pt x="422583" y="173315"/>
                  </a:cubicBezTo>
                  <a:cubicBezTo>
                    <a:pt x="418974" y="187599"/>
                    <a:pt x="409913" y="190823"/>
                    <a:pt x="393941" y="189364"/>
                  </a:cubicBezTo>
                  <a:cubicBezTo>
                    <a:pt x="391407" y="188980"/>
                    <a:pt x="384420" y="191514"/>
                    <a:pt x="380964" y="183989"/>
                  </a:cubicBezTo>
                  <a:cubicBezTo>
                    <a:pt x="377355" y="176003"/>
                    <a:pt x="404922" y="108659"/>
                    <a:pt x="413446" y="106739"/>
                  </a:cubicBezTo>
                  <a:cubicBezTo>
                    <a:pt x="417669" y="105779"/>
                    <a:pt x="422257" y="104762"/>
                    <a:pt x="426673" y="104820"/>
                  </a:cubicBezTo>
                  <a:close/>
                  <a:moveTo>
                    <a:pt x="323775" y="86928"/>
                  </a:moveTo>
                  <a:cubicBezTo>
                    <a:pt x="328191" y="86985"/>
                    <a:pt x="332433" y="88118"/>
                    <a:pt x="335966" y="91458"/>
                  </a:cubicBezTo>
                  <a:cubicBezTo>
                    <a:pt x="342954" y="98138"/>
                    <a:pt x="335889" y="105587"/>
                    <a:pt x="333892" y="112268"/>
                  </a:cubicBezTo>
                  <a:cubicBezTo>
                    <a:pt x="329515" y="126781"/>
                    <a:pt x="323372" y="140756"/>
                    <a:pt x="319686" y="155423"/>
                  </a:cubicBezTo>
                  <a:cubicBezTo>
                    <a:pt x="316077" y="169706"/>
                    <a:pt x="307016" y="172931"/>
                    <a:pt x="291044" y="171472"/>
                  </a:cubicBezTo>
                  <a:cubicBezTo>
                    <a:pt x="288510" y="171088"/>
                    <a:pt x="281523" y="173622"/>
                    <a:pt x="278067" y="166097"/>
                  </a:cubicBezTo>
                  <a:cubicBezTo>
                    <a:pt x="274458" y="158111"/>
                    <a:pt x="302025" y="90767"/>
                    <a:pt x="310548" y="88847"/>
                  </a:cubicBezTo>
                  <a:cubicBezTo>
                    <a:pt x="314772" y="87887"/>
                    <a:pt x="319360" y="86870"/>
                    <a:pt x="323775" y="86928"/>
                  </a:cubicBezTo>
                  <a:close/>
                  <a:moveTo>
                    <a:pt x="214870" y="64351"/>
                  </a:moveTo>
                  <a:cubicBezTo>
                    <a:pt x="222011" y="62739"/>
                    <a:pt x="230765" y="61740"/>
                    <a:pt x="237138" y="64428"/>
                  </a:cubicBezTo>
                  <a:cubicBezTo>
                    <a:pt x="247198" y="68575"/>
                    <a:pt x="240133" y="77636"/>
                    <a:pt x="238367" y="83856"/>
                  </a:cubicBezTo>
                  <a:cubicBezTo>
                    <a:pt x="234067" y="99598"/>
                    <a:pt x="227924" y="114802"/>
                    <a:pt x="223162" y="130466"/>
                  </a:cubicBezTo>
                  <a:cubicBezTo>
                    <a:pt x="219093" y="143828"/>
                    <a:pt x="209571" y="147514"/>
                    <a:pt x="194137" y="146823"/>
                  </a:cubicBezTo>
                  <a:cubicBezTo>
                    <a:pt x="191142" y="146439"/>
                    <a:pt x="184154" y="148128"/>
                    <a:pt x="181083" y="140603"/>
                  </a:cubicBezTo>
                  <a:cubicBezTo>
                    <a:pt x="177473" y="131926"/>
                    <a:pt x="205732" y="66348"/>
                    <a:pt x="214870" y="64351"/>
                  </a:cubicBezTo>
                  <a:close/>
                  <a:moveTo>
                    <a:pt x="120728" y="31640"/>
                  </a:moveTo>
                  <a:cubicBezTo>
                    <a:pt x="127869" y="30028"/>
                    <a:pt x="136622" y="29030"/>
                    <a:pt x="142996" y="31717"/>
                  </a:cubicBezTo>
                  <a:cubicBezTo>
                    <a:pt x="153055" y="35864"/>
                    <a:pt x="145991" y="44924"/>
                    <a:pt x="144225" y="51145"/>
                  </a:cubicBezTo>
                  <a:cubicBezTo>
                    <a:pt x="139924" y="66887"/>
                    <a:pt x="133781" y="82091"/>
                    <a:pt x="129021" y="97755"/>
                  </a:cubicBezTo>
                  <a:cubicBezTo>
                    <a:pt x="125028" y="111117"/>
                    <a:pt x="115429" y="114803"/>
                    <a:pt x="99994" y="114112"/>
                  </a:cubicBezTo>
                  <a:cubicBezTo>
                    <a:pt x="96999" y="113728"/>
                    <a:pt x="90012" y="115417"/>
                    <a:pt x="86941" y="107892"/>
                  </a:cubicBezTo>
                  <a:cubicBezTo>
                    <a:pt x="83331" y="99215"/>
                    <a:pt x="111590" y="33637"/>
                    <a:pt x="120728" y="31640"/>
                  </a:cubicBezTo>
                  <a:close/>
                  <a:moveTo>
                    <a:pt x="46031" y="2"/>
                  </a:moveTo>
                  <a:cubicBezTo>
                    <a:pt x="50447" y="60"/>
                    <a:pt x="54689" y="1193"/>
                    <a:pt x="58222" y="4533"/>
                  </a:cubicBezTo>
                  <a:cubicBezTo>
                    <a:pt x="65210" y="11213"/>
                    <a:pt x="58145" y="18662"/>
                    <a:pt x="56148" y="25342"/>
                  </a:cubicBezTo>
                  <a:cubicBezTo>
                    <a:pt x="51771" y="39856"/>
                    <a:pt x="45628" y="53831"/>
                    <a:pt x="41942" y="68498"/>
                  </a:cubicBezTo>
                  <a:cubicBezTo>
                    <a:pt x="38410" y="82781"/>
                    <a:pt x="29272" y="86006"/>
                    <a:pt x="13300" y="84547"/>
                  </a:cubicBezTo>
                  <a:cubicBezTo>
                    <a:pt x="10766" y="84163"/>
                    <a:pt x="3778" y="86697"/>
                    <a:pt x="323" y="79172"/>
                  </a:cubicBezTo>
                  <a:cubicBezTo>
                    <a:pt x="-3286" y="71186"/>
                    <a:pt x="24281" y="3841"/>
                    <a:pt x="32805" y="1922"/>
                  </a:cubicBezTo>
                  <a:cubicBezTo>
                    <a:pt x="37028" y="962"/>
                    <a:pt x="41616" y="-55"/>
                    <a:pt x="46031" y="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4D90FE7-BE16-43C7-9DE9-C07ED498A71A}"/>
                </a:ext>
              </a:extLst>
            </p:cNvPr>
            <p:cNvGrpSpPr/>
            <p:nvPr/>
          </p:nvGrpSpPr>
          <p:grpSpPr>
            <a:xfrm>
              <a:off x="3581615" y="3556550"/>
              <a:ext cx="319559" cy="332398"/>
              <a:chOff x="3581615" y="3556550"/>
              <a:chExt cx="319559" cy="332398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C516D41-38FC-4549-AA22-4695E0DA5A30}"/>
                  </a:ext>
                </a:extLst>
              </p:cNvPr>
              <p:cNvSpPr/>
              <p:nvPr/>
            </p:nvSpPr>
            <p:spPr>
              <a:xfrm>
                <a:off x="3581615" y="3556550"/>
                <a:ext cx="319559" cy="332398"/>
              </a:xfrm>
              <a:custGeom>
                <a:avLst/>
                <a:gdLst>
                  <a:gd name="connsiteX0" fmla="*/ 357981 w 396387"/>
                  <a:gd name="connsiteY0" fmla="*/ 412273 h 412313"/>
                  <a:gd name="connsiteX1" fmla="*/ 16605 w 396387"/>
                  <a:gd name="connsiteY1" fmla="*/ 389889 h 412313"/>
                  <a:gd name="connsiteX2" fmla="*/ 31 w 396387"/>
                  <a:gd name="connsiteY2" fmla="*/ 371125 h 412313"/>
                  <a:gd name="connsiteX3" fmla="*/ 21748 w 396387"/>
                  <a:gd name="connsiteY3" fmla="*/ 16604 h 412313"/>
                  <a:gd name="connsiteX4" fmla="*/ 40512 w 396387"/>
                  <a:gd name="connsiteY4" fmla="*/ 31 h 412313"/>
                  <a:gd name="connsiteX5" fmla="*/ 379698 w 396387"/>
                  <a:gd name="connsiteY5" fmla="*/ 20033 h 412313"/>
                  <a:gd name="connsiteX6" fmla="*/ 396366 w 396387"/>
                  <a:gd name="connsiteY6" fmla="*/ 38702 h 412313"/>
                  <a:gd name="connsiteX7" fmla="*/ 376840 w 396387"/>
                  <a:gd name="connsiteY7" fmla="*/ 395604 h 412313"/>
                  <a:gd name="connsiteX8" fmla="*/ 357981 w 396387"/>
                  <a:gd name="connsiteY8" fmla="*/ 412273 h 412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96387" h="412313">
                    <a:moveTo>
                      <a:pt x="357981" y="412273"/>
                    </a:moveTo>
                    <a:lnTo>
                      <a:pt x="16605" y="389889"/>
                    </a:lnTo>
                    <a:cubicBezTo>
                      <a:pt x="6889" y="389222"/>
                      <a:pt x="-541" y="380840"/>
                      <a:pt x="31" y="371125"/>
                    </a:cubicBezTo>
                    <a:lnTo>
                      <a:pt x="21748" y="16604"/>
                    </a:lnTo>
                    <a:cubicBezTo>
                      <a:pt x="22319" y="6889"/>
                      <a:pt x="30701" y="-541"/>
                      <a:pt x="40512" y="31"/>
                    </a:cubicBezTo>
                    <a:lnTo>
                      <a:pt x="379698" y="20033"/>
                    </a:lnTo>
                    <a:cubicBezTo>
                      <a:pt x="389413" y="20605"/>
                      <a:pt x="396842" y="28987"/>
                      <a:pt x="396366" y="38702"/>
                    </a:cubicBezTo>
                    <a:lnTo>
                      <a:pt x="376840" y="395604"/>
                    </a:lnTo>
                    <a:cubicBezTo>
                      <a:pt x="376268" y="405415"/>
                      <a:pt x="367791" y="412940"/>
                      <a:pt x="357981" y="412273"/>
                    </a:cubicBezTo>
                    <a:close/>
                  </a:path>
                </a:pathLst>
              </a:custGeom>
              <a:solidFill>
                <a:srgbClr val="ED1C2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83F4C91-097B-4740-B98E-B61CB98BB889}"/>
                  </a:ext>
                </a:extLst>
              </p:cNvPr>
              <p:cNvSpPr/>
              <p:nvPr/>
            </p:nvSpPr>
            <p:spPr>
              <a:xfrm>
                <a:off x="3594282" y="3570830"/>
                <a:ext cx="291236" cy="303138"/>
              </a:xfrm>
              <a:custGeom>
                <a:avLst/>
                <a:gdLst>
                  <a:gd name="connsiteX0" fmla="*/ 326265 w 361255"/>
                  <a:gd name="connsiteY0" fmla="*/ 375985 h 376018"/>
                  <a:gd name="connsiteX1" fmla="*/ 15083 w 361255"/>
                  <a:gd name="connsiteY1" fmla="*/ 355602 h 376018"/>
                  <a:gd name="connsiteX2" fmla="*/ 34 w 361255"/>
                  <a:gd name="connsiteY2" fmla="*/ 338457 h 376018"/>
                  <a:gd name="connsiteX3" fmla="*/ 19846 w 361255"/>
                  <a:gd name="connsiteY3" fmla="*/ 15178 h 376018"/>
                  <a:gd name="connsiteX4" fmla="*/ 36896 w 361255"/>
                  <a:gd name="connsiteY4" fmla="*/ 33 h 376018"/>
                  <a:gd name="connsiteX5" fmla="*/ 346077 w 361255"/>
                  <a:gd name="connsiteY5" fmla="*/ 18321 h 376018"/>
                  <a:gd name="connsiteX6" fmla="*/ 361222 w 361255"/>
                  <a:gd name="connsiteY6" fmla="*/ 35371 h 376018"/>
                  <a:gd name="connsiteX7" fmla="*/ 343410 w 361255"/>
                  <a:gd name="connsiteY7" fmla="*/ 360745 h 376018"/>
                  <a:gd name="connsiteX8" fmla="*/ 326265 w 361255"/>
                  <a:gd name="connsiteY8" fmla="*/ 375985 h 376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1255" h="376018">
                    <a:moveTo>
                      <a:pt x="326265" y="375985"/>
                    </a:moveTo>
                    <a:lnTo>
                      <a:pt x="15083" y="355602"/>
                    </a:lnTo>
                    <a:cubicBezTo>
                      <a:pt x="6225" y="355030"/>
                      <a:pt x="-538" y="347410"/>
                      <a:pt x="34" y="338457"/>
                    </a:cubicBezTo>
                    <a:lnTo>
                      <a:pt x="19846" y="15178"/>
                    </a:lnTo>
                    <a:cubicBezTo>
                      <a:pt x="20417" y="6320"/>
                      <a:pt x="28037" y="-538"/>
                      <a:pt x="36896" y="33"/>
                    </a:cubicBezTo>
                    <a:lnTo>
                      <a:pt x="346077" y="18321"/>
                    </a:lnTo>
                    <a:cubicBezTo>
                      <a:pt x="354935" y="18893"/>
                      <a:pt x="361793" y="26418"/>
                      <a:pt x="361222" y="35371"/>
                    </a:cubicBezTo>
                    <a:lnTo>
                      <a:pt x="343410" y="360745"/>
                    </a:lnTo>
                    <a:cubicBezTo>
                      <a:pt x="342934" y="369699"/>
                      <a:pt x="335219" y="376557"/>
                      <a:pt x="326265" y="375985"/>
                    </a:cubicBezTo>
                    <a:close/>
                  </a:path>
                </a:pathLst>
              </a:custGeom>
              <a:solidFill>
                <a:srgbClr val="3C241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C4493AA-AA55-4422-B2B3-644837472F3C}"/>
                  </a:ext>
                </a:extLst>
              </p:cNvPr>
              <p:cNvSpPr/>
              <p:nvPr/>
            </p:nvSpPr>
            <p:spPr>
              <a:xfrm>
                <a:off x="3702351" y="3575388"/>
                <a:ext cx="80704" cy="293562"/>
              </a:xfrm>
              <a:custGeom>
                <a:avLst/>
                <a:gdLst>
                  <a:gd name="connsiteX0" fmla="*/ 77819 w 100107"/>
                  <a:gd name="connsiteY0" fmla="*/ 364141 h 364140"/>
                  <a:gd name="connsiteX1" fmla="*/ 0 w 100107"/>
                  <a:gd name="connsiteY1" fmla="*/ 356902 h 364140"/>
                  <a:gd name="connsiteX2" fmla="*/ 21241 w 100107"/>
                  <a:gd name="connsiteY2" fmla="*/ 0 h 364140"/>
                  <a:gd name="connsiteX3" fmla="*/ 100108 w 100107"/>
                  <a:gd name="connsiteY3" fmla="*/ 5334 h 364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07" h="364140">
                    <a:moveTo>
                      <a:pt x="77819" y="364141"/>
                    </a:moveTo>
                    <a:lnTo>
                      <a:pt x="0" y="356902"/>
                    </a:lnTo>
                    <a:lnTo>
                      <a:pt x="21241" y="0"/>
                    </a:lnTo>
                    <a:lnTo>
                      <a:pt x="100108" y="5334"/>
                    </a:lnTo>
                    <a:close/>
                  </a:path>
                </a:pathLst>
              </a:custGeom>
              <a:solidFill>
                <a:srgbClr val="FCEB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자유형: 도형 40">
                <a:extLst>
                  <a:ext uri="{FF2B5EF4-FFF2-40B4-BE49-F238E27FC236}">
                    <a16:creationId xmlns:a16="http://schemas.microsoft.com/office/drawing/2014/main" id="{F0B56BFB-66C2-474F-A45D-C64E36ECF671}"/>
                  </a:ext>
                </a:extLst>
              </p:cNvPr>
              <p:cNvSpPr/>
              <p:nvPr/>
            </p:nvSpPr>
            <p:spPr>
              <a:xfrm>
                <a:off x="3656864" y="3613063"/>
                <a:ext cx="169836" cy="223281"/>
              </a:xfrm>
              <a:custGeom>
                <a:avLst/>
                <a:gdLst>
                  <a:gd name="connsiteX0" fmla="*/ 19302 w 169836"/>
                  <a:gd name="connsiteY0" fmla="*/ 163128 h 223281"/>
                  <a:gd name="connsiteX1" fmla="*/ 145004 w 169836"/>
                  <a:gd name="connsiteY1" fmla="*/ 169962 h 223281"/>
                  <a:gd name="connsiteX2" fmla="*/ 161438 w 169836"/>
                  <a:gd name="connsiteY2" fmla="*/ 188238 h 223281"/>
                  <a:gd name="connsiteX3" fmla="*/ 160439 w 169836"/>
                  <a:gd name="connsiteY3" fmla="*/ 206821 h 223281"/>
                  <a:gd name="connsiteX4" fmla="*/ 142163 w 169836"/>
                  <a:gd name="connsiteY4" fmla="*/ 223254 h 223281"/>
                  <a:gd name="connsiteX5" fmla="*/ 16461 w 169836"/>
                  <a:gd name="connsiteY5" fmla="*/ 216420 h 223281"/>
                  <a:gd name="connsiteX6" fmla="*/ 27 w 169836"/>
                  <a:gd name="connsiteY6" fmla="*/ 198143 h 223281"/>
                  <a:gd name="connsiteX7" fmla="*/ 1026 w 169836"/>
                  <a:gd name="connsiteY7" fmla="*/ 179561 h 223281"/>
                  <a:gd name="connsiteX8" fmla="*/ 19302 w 169836"/>
                  <a:gd name="connsiteY8" fmla="*/ 163128 h 223281"/>
                  <a:gd name="connsiteX9" fmla="*/ 23065 w 169836"/>
                  <a:gd name="connsiteY9" fmla="*/ 81501 h 223281"/>
                  <a:gd name="connsiteX10" fmla="*/ 148767 w 169836"/>
                  <a:gd name="connsiteY10" fmla="*/ 88335 h 223281"/>
                  <a:gd name="connsiteX11" fmla="*/ 165201 w 169836"/>
                  <a:gd name="connsiteY11" fmla="*/ 106611 h 223281"/>
                  <a:gd name="connsiteX12" fmla="*/ 164202 w 169836"/>
                  <a:gd name="connsiteY12" fmla="*/ 125194 h 223281"/>
                  <a:gd name="connsiteX13" fmla="*/ 145926 w 169836"/>
                  <a:gd name="connsiteY13" fmla="*/ 141627 h 223281"/>
                  <a:gd name="connsiteX14" fmla="*/ 20224 w 169836"/>
                  <a:gd name="connsiteY14" fmla="*/ 134793 h 223281"/>
                  <a:gd name="connsiteX15" fmla="*/ 3790 w 169836"/>
                  <a:gd name="connsiteY15" fmla="*/ 116516 h 223281"/>
                  <a:gd name="connsiteX16" fmla="*/ 4789 w 169836"/>
                  <a:gd name="connsiteY16" fmla="*/ 97934 h 223281"/>
                  <a:gd name="connsiteX17" fmla="*/ 23065 w 169836"/>
                  <a:gd name="connsiteY17" fmla="*/ 81501 h 223281"/>
                  <a:gd name="connsiteX18" fmla="*/ 27673 w 169836"/>
                  <a:gd name="connsiteY18" fmla="*/ 28 h 223281"/>
                  <a:gd name="connsiteX19" fmla="*/ 153375 w 169836"/>
                  <a:gd name="connsiteY19" fmla="*/ 6862 h 223281"/>
                  <a:gd name="connsiteX20" fmla="*/ 169809 w 169836"/>
                  <a:gd name="connsiteY20" fmla="*/ 25138 h 223281"/>
                  <a:gd name="connsiteX21" fmla="*/ 168810 w 169836"/>
                  <a:gd name="connsiteY21" fmla="*/ 43721 h 223281"/>
                  <a:gd name="connsiteX22" fmla="*/ 150534 w 169836"/>
                  <a:gd name="connsiteY22" fmla="*/ 60154 h 223281"/>
                  <a:gd name="connsiteX23" fmla="*/ 24832 w 169836"/>
                  <a:gd name="connsiteY23" fmla="*/ 53320 h 223281"/>
                  <a:gd name="connsiteX24" fmla="*/ 8399 w 169836"/>
                  <a:gd name="connsiteY24" fmla="*/ 35043 h 223281"/>
                  <a:gd name="connsiteX25" fmla="*/ 9397 w 169836"/>
                  <a:gd name="connsiteY25" fmla="*/ 16461 h 223281"/>
                  <a:gd name="connsiteX26" fmla="*/ 27673 w 169836"/>
                  <a:gd name="connsiteY26" fmla="*/ 28 h 223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9836" h="223281">
                    <a:moveTo>
                      <a:pt x="19302" y="163128"/>
                    </a:moveTo>
                    <a:lnTo>
                      <a:pt x="145004" y="169962"/>
                    </a:lnTo>
                    <a:cubicBezTo>
                      <a:pt x="154604" y="170499"/>
                      <a:pt x="161974" y="178716"/>
                      <a:pt x="161438" y="188238"/>
                    </a:cubicBezTo>
                    <a:lnTo>
                      <a:pt x="160439" y="206821"/>
                    </a:lnTo>
                    <a:cubicBezTo>
                      <a:pt x="159978" y="216420"/>
                      <a:pt x="151762" y="223791"/>
                      <a:pt x="142163" y="223254"/>
                    </a:cubicBezTo>
                    <a:lnTo>
                      <a:pt x="16461" y="216420"/>
                    </a:lnTo>
                    <a:cubicBezTo>
                      <a:pt x="6861" y="215882"/>
                      <a:pt x="-510" y="207665"/>
                      <a:pt x="27" y="198143"/>
                    </a:cubicBezTo>
                    <a:lnTo>
                      <a:pt x="1026" y="179561"/>
                    </a:lnTo>
                    <a:cubicBezTo>
                      <a:pt x="1563" y="169962"/>
                      <a:pt x="9780" y="162590"/>
                      <a:pt x="19302" y="163128"/>
                    </a:cubicBezTo>
                    <a:close/>
                    <a:moveTo>
                      <a:pt x="23065" y="81501"/>
                    </a:moveTo>
                    <a:lnTo>
                      <a:pt x="148767" y="88335"/>
                    </a:lnTo>
                    <a:cubicBezTo>
                      <a:pt x="158367" y="88872"/>
                      <a:pt x="165737" y="97089"/>
                      <a:pt x="165201" y="106611"/>
                    </a:cubicBezTo>
                    <a:lnTo>
                      <a:pt x="164202" y="125194"/>
                    </a:lnTo>
                    <a:cubicBezTo>
                      <a:pt x="163665" y="134793"/>
                      <a:pt x="155525" y="142164"/>
                      <a:pt x="145926" y="141627"/>
                    </a:cubicBezTo>
                    <a:lnTo>
                      <a:pt x="20224" y="134793"/>
                    </a:lnTo>
                    <a:cubicBezTo>
                      <a:pt x="10625" y="134255"/>
                      <a:pt x="3253" y="126038"/>
                      <a:pt x="3790" y="116516"/>
                    </a:cubicBezTo>
                    <a:lnTo>
                      <a:pt x="4789" y="97934"/>
                    </a:lnTo>
                    <a:cubicBezTo>
                      <a:pt x="5326" y="88335"/>
                      <a:pt x="13543" y="80964"/>
                      <a:pt x="23065" y="81501"/>
                    </a:cubicBezTo>
                    <a:close/>
                    <a:moveTo>
                      <a:pt x="27673" y="28"/>
                    </a:moveTo>
                    <a:lnTo>
                      <a:pt x="153375" y="6862"/>
                    </a:lnTo>
                    <a:cubicBezTo>
                      <a:pt x="162975" y="7399"/>
                      <a:pt x="170345" y="15616"/>
                      <a:pt x="169809" y="25138"/>
                    </a:cubicBezTo>
                    <a:lnTo>
                      <a:pt x="168810" y="43721"/>
                    </a:lnTo>
                    <a:cubicBezTo>
                      <a:pt x="168273" y="53320"/>
                      <a:pt x="160133" y="60691"/>
                      <a:pt x="150534" y="60154"/>
                    </a:cubicBezTo>
                    <a:lnTo>
                      <a:pt x="24832" y="53320"/>
                    </a:lnTo>
                    <a:cubicBezTo>
                      <a:pt x="15233" y="52782"/>
                      <a:pt x="7861" y="44565"/>
                      <a:pt x="8399" y="35043"/>
                    </a:cubicBezTo>
                    <a:lnTo>
                      <a:pt x="9397" y="16461"/>
                    </a:lnTo>
                    <a:cubicBezTo>
                      <a:pt x="9934" y="6862"/>
                      <a:pt x="18151" y="-510"/>
                      <a:pt x="27673" y="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C2CC2BCA-D44A-4655-AFBB-3AFAFAD424C9}"/>
              </a:ext>
            </a:extLst>
          </p:cNvPr>
          <p:cNvGrpSpPr/>
          <p:nvPr/>
        </p:nvGrpSpPr>
        <p:grpSpPr>
          <a:xfrm>
            <a:off x="5015651" y="2241450"/>
            <a:ext cx="1112380" cy="3264895"/>
            <a:chOff x="4407983" y="2206326"/>
            <a:chExt cx="1774548" cy="3264895"/>
          </a:xfrm>
        </p:grpSpPr>
        <p:cxnSp>
          <p:nvCxnSpPr>
            <p:cNvPr id="47" name="Straight Connector 6">
              <a:extLst>
                <a:ext uri="{FF2B5EF4-FFF2-40B4-BE49-F238E27FC236}">
                  <a16:creationId xmlns:a16="http://schemas.microsoft.com/office/drawing/2014/main" id="{F684B3F8-15D9-4ECE-A56B-F00C5BD2CDB4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 flipV="1">
              <a:off x="4407983" y="2206326"/>
              <a:ext cx="1768607" cy="163553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7">
              <a:extLst>
                <a:ext uri="{FF2B5EF4-FFF2-40B4-BE49-F238E27FC236}">
                  <a16:creationId xmlns:a16="http://schemas.microsoft.com/office/drawing/2014/main" id="{3B3525A3-7B38-4161-ACDD-52C9563EFA37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 flipV="1">
              <a:off x="4407983" y="3294624"/>
              <a:ext cx="1770588" cy="54723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8">
              <a:extLst>
                <a:ext uri="{FF2B5EF4-FFF2-40B4-BE49-F238E27FC236}">
                  <a16:creationId xmlns:a16="http://schemas.microsoft.com/office/drawing/2014/main" id="{C97F658C-CF9A-43CB-8F78-A52918FFE8E6}"/>
                </a:ext>
              </a:extLst>
            </p:cNvPr>
            <p:cNvCxnSpPr>
              <a:cxnSpLocks/>
              <a:endCxn id="53" idx="1"/>
            </p:cNvCxnSpPr>
            <p:nvPr/>
          </p:nvCxnSpPr>
          <p:spPr>
            <a:xfrm>
              <a:off x="4407983" y="3845802"/>
              <a:ext cx="1772568" cy="5371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9">
              <a:extLst>
                <a:ext uri="{FF2B5EF4-FFF2-40B4-BE49-F238E27FC236}">
                  <a16:creationId xmlns:a16="http://schemas.microsoft.com/office/drawing/2014/main" id="{B29B14C6-57E5-4405-861D-16849733AEAF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4407983" y="3845801"/>
              <a:ext cx="1774548" cy="162542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ounded Rectangle 11">
            <a:extLst>
              <a:ext uri="{FF2B5EF4-FFF2-40B4-BE49-F238E27FC236}">
                <a16:creationId xmlns:a16="http://schemas.microsoft.com/office/drawing/2014/main" id="{6E5A9E86-5151-4D3B-90A7-A7B882FD2FE6}"/>
              </a:ext>
            </a:extLst>
          </p:cNvPr>
          <p:cNvSpPr/>
          <p:nvPr/>
        </p:nvSpPr>
        <p:spPr>
          <a:xfrm>
            <a:off x="6256750" y="1742115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2" name="Rounded Rectangle 13">
            <a:extLst>
              <a:ext uri="{FF2B5EF4-FFF2-40B4-BE49-F238E27FC236}">
                <a16:creationId xmlns:a16="http://schemas.microsoft.com/office/drawing/2014/main" id="{24DAE9BB-1E19-4E51-A2E9-741465DF8FC6}"/>
              </a:ext>
            </a:extLst>
          </p:cNvPr>
          <p:cNvSpPr/>
          <p:nvPr/>
        </p:nvSpPr>
        <p:spPr>
          <a:xfrm>
            <a:off x="6258730" y="2830413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3" name="Rounded Rectangle 14">
            <a:extLst>
              <a:ext uri="{FF2B5EF4-FFF2-40B4-BE49-F238E27FC236}">
                <a16:creationId xmlns:a16="http://schemas.microsoft.com/office/drawing/2014/main" id="{28D896FD-5346-4FE7-8E66-F3CDF7684DE4}"/>
              </a:ext>
            </a:extLst>
          </p:cNvPr>
          <p:cNvSpPr/>
          <p:nvPr/>
        </p:nvSpPr>
        <p:spPr>
          <a:xfrm>
            <a:off x="6260710" y="3918711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4" name="Rounded Rectangle 15">
            <a:extLst>
              <a:ext uri="{FF2B5EF4-FFF2-40B4-BE49-F238E27FC236}">
                <a16:creationId xmlns:a16="http://schemas.microsoft.com/office/drawing/2014/main" id="{99697155-ECD3-4D0F-AD96-4AC77196F741}"/>
              </a:ext>
            </a:extLst>
          </p:cNvPr>
          <p:cNvSpPr/>
          <p:nvPr/>
        </p:nvSpPr>
        <p:spPr>
          <a:xfrm>
            <a:off x="6262690" y="5007010"/>
            <a:ext cx="5141817" cy="928423"/>
          </a:xfrm>
          <a:prstGeom prst="roundRect">
            <a:avLst>
              <a:gd name="adj" fmla="val 888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55" name="Group 14">
            <a:extLst>
              <a:ext uri="{FF2B5EF4-FFF2-40B4-BE49-F238E27FC236}">
                <a16:creationId xmlns:a16="http://schemas.microsoft.com/office/drawing/2014/main" id="{C684C6E1-5276-445F-BCA5-3AAE2E503DD8}"/>
              </a:ext>
            </a:extLst>
          </p:cNvPr>
          <p:cNvGrpSpPr/>
          <p:nvPr/>
        </p:nvGrpSpPr>
        <p:grpSpPr>
          <a:xfrm>
            <a:off x="6614187" y="1864583"/>
            <a:ext cx="4438822" cy="677512"/>
            <a:chOff x="6417575" y="2011203"/>
            <a:chExt cx="2952329" cy="648846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9F441CD-C547-410D-826A-9920406E0007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6ADA202-4A3D-45D5-8EFB-E65648A8D22F}"/>
                </a:ext>
              </a:extLst>
            </p:cNvPr>
            <p:cNvSpPr txBox="1"/>
            <p:nvPr/>
          </p:nvSpPr>
          <p:spPr>
            <a:xfrm>
              <a:off x="6417575" y="2011203"/>
              <a:ext cx="2952328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Group 17">
            <a:extLst>
              <a:ext uri="{FF2B5EF4-FFF2-40B4-BE49-F238E27FC236}">
                <a16:creationId xmlns:a16="http://schemas.microsoft.com/office/drawing/2014/main" id="{8C1E4426-31F2-4EC1-9908-E754D0088746}"/>
              </a:ext>
            </a:extLst>
          </p:cNvPr>
          <p:cNvGrpSpPr/>
          <p:nvPr/>
        </p:nvGrpSpPr>
        <p:grpSpPr>
          <a:xfrm>
            <a:off x="6614187" y="2955594"/>
            <a:ext cx="4438822" cy="677512"/>
            <a:chOff x="6417575" y="2011203"/>
            <a:chExt cx="2952329" cy="648846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B913E3D-A921-4659-A932-F8F40BBE0107}"/>
                </a:ext>
              </a:extLst>
            </p:cNvPr>
            <p:cNvSpPr txBox="1"/>
            <p:nvPr/>
          </p:nvSpPr>
          <p:spPr>
            <a:xfrm>
              <a:off x="6417576" y="2217917"/>
              <a:ext cx="2952328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CDF5C76-CCBB-46AD-8E63-63F462FA35BE}"/>
                </a:ext>
              </a:extLst>
            </p:cNvPr>
            <p:cNvSpPr txBox="1"/>
            <p:nvPr/>
          </p:nvSpPr>
          <p:spPr>
            <a:xfrm>
              <a:off x="6417575" y="2011203"/>
              <a:ext cx="2952328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20">
            <a:extLst>
              <a:ext uri="{FF2B5EF4-FFF2-40B4-BE49-F238E27FC236}">
                <a16:creationId xmlns:a16="http://schemas.microsoft.com/office/drawing/2014/main" id="{BA1180CC-9E96-4FB9-8000-9B5FA9F4C3C0}"/>
              </a:ext>
            </a:extLst>
          </p:cNvPr>
          <p:cNvGrpSpPr/>
          <p:nvPr/>
        </p:nvGrpSpPr>
        <p:grpSpPr>
          <a:xfrm>
            <a:off x="6614187" y="4046604"/>
            <a:ext cx="4438820" cy="677512"/>
            <a:chOff x="6417575" y="2011203"/>
            <a:chExt cx="2952328" cy="6488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D9D0039-B9CC-4BB1-9B9D-69966E568C42}"/>
                </a:ext>
              </a:extLst>
            </p:cNvPr>
            <p:cNvSpPr txBox="1"/>
            <p:nvPr/>
          </p:nvSpPr>
          <p:spPr>
            <a:xfrm>
              <a:off x="6417576" y="2217917"/>
              <a:ext cx="2952327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2F4858B-053F-480F-9769-B0767F76DD3F}"/>
                </a:ext>
              </a:extLst>
            </p:cNvPr>
            <p:cNvSpPr txBox="1"/>
            <p:nvPr/>
          </p:nvSpPr>
          <p:spPr>
            <a:xfrm>
              <a:off x="6417575" y="2011203"/>
              <a:ext cx="2952327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Group 23">
            <a:extLst>
              <a:ext uri="{FF2B5EF4-FFF2-40B4-BE49-F238E27FC236}">
                <a16:creationId xmlns:a16="http://schemas.microsoft.com/office/drawing/2014/main" id="{6401DF33-EB54-4622-B24D-CA2828AA084A}"/>
              </a:ext>
            </a:extLst>
          </p:cNvPr>
          <p:cNvGrpSpPr/>
          <p:nvPr/>
        </p:nvGrpSpPr>
        <p:grpSpPr>
          <a:xfrm>
            <a:off x="6614187" y="5137615"/>
            <a:ext cx="4438820" cy="677512"/>
            <a:chOff x="6417575" y="2011203"/>
            <a:chExt cx="2952328" cy="64884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D8EADD-34D3-43C2-8023-4D100B8F7E76}"/>
                </a:ext>
              </a:extLst>
            </p:cNvPr>
            <p:cNvSpPr txBox="1"/>
            <p:nvPr/>
          </p:nvSpPr>
          <p:spPr>
            <a:xfrm>
              <a:off x="6417576" y="2217917"/>
              <a:ext cx="2952327" cy="4421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en-US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2BD17C6-8656-493D-801C-0DA802681C1A}"/>
                </a:ext>
              </a:extLst>
            </p:cNvPr>
            <p:cNvSpPr txBox="1"/>
            <p:nvPr/>
          </p:nvSpPr>
          <p:spPr>
            <a:xfrm>
              <a:off x="6417575" y="2011203"/>
              <a:ext cx="2952327" cy="294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230D492-25A6-4571-81D3-6B733764A747}"/>
              </a:ext>
            </a:extLst>
          </p:cNvPr>
          <p:cNvGrpSpPr/>
          <p:nvPr/>
        </p:nvGrpSpPr>
        <p:grpSpPr>
          <a:xfrm>
            <a:off x="880402" y="1675974"/>
            <a:ext cx="2142630" cy="1962546"/>
            <a:chOff x="525635" y="2994947"/>
            <a:chExt cx="2142630" cy="1962546"/>
          </a:xfrm>
        </p:grpSpPr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746F0422-5D20-4BF8-8726-B11B91AF676B}"/>
                </a:ext>
              </a:extLst>
            </p:cNvPr>
            <p:cNvSpPr/>
            <p:nvPr/>
          </p:nvSpPr>
          <p:spPr>
            <a:xfrm rot="19800000">
              <a:off x="525635" y="3110399"/>
              <a:ext cx="2142630" cy="1847094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55A4CFD-44AC-47F9-BC8A-5F63CC0BEAAD}"/>
                </a:ext>
              </a:extLst>
            </p:cNvPr>
            <p:cNvGrpSpPr/>
            <p:nvPr/>
          </p:nvGrpSpPr>
          <p:grpSpPr>
            <a:xfrm>
              <a:off x="744125" y="2994947"/>
              <a:ext cx="1688502" cy="1722593"/>
              <a:chOff x="744125" y="2994947"/>
              <a:chExt cx="1688502" cy="1722593"/>
            </a:xfrm>
          </p:grpSpPr>
          <p:sp>
            <p:nvSpPr>
              <p:cNvPr id="8" name="Freeform: Shape 73">
                <a:extLst>
                  <a:ext uri="{FF2B5EF4-FFF2-40B4-BE49-F238E27FC236}">
                    <a16:creationId xmlns:a16="http://schemas.microsoft.com/office/drawing/2014/main" id="{3C056546-5C69-40A1-9C86-3D07CD31F89B}"/>
                  </a:ext>
                </a:extLst>
              </p:cNvPr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37">
                <a:extLst>
                  <a:ext uri="{FF2B5EF4-FFF2-40B4-BE49-F238E27FC236}">
                    <a16:creationId xmlns:a16="http://schemas.microsoft.com/office/drawing/2014/main" id="{5C45C0B1-56DC-4E1C-865F-EEF933F360E9}"/>
                  </a:ext>
                </a:extLst>
              </p:cNvPr>
              <p:cNvGrpSpPr/>
              <p:nvPr/>
            </p:nvGrpSpPr>
            <p:grpSpPr>
              <a:xfrm>
                <a:off x="850283" y="3164366"/>
                <a:ext cx="1480770" cy="1553174"/>
                <a:chOff x="7026501" y="4219410"/>
                <a:chExt cx="1499710" cy="1553174"/>
              </a:xfrm>
              <a:noFill/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E2AF943-8B7F-41E0-8D80-007D7ADECE35}"/>
                    </a:ext>
                  </a:extLst>
                </p:cNvPr>
                <p:cNvSpPr txBox="1"/>
                <p:nvPr/>
              </p:nvSpPr>
              <p:spPr>
                <a:xfrm>
                  <a:off x="7026501" y="4219410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cs typeface="Arial" pitchFamily="34" charset="0"/>
                    </a:rPr>
                    <a:t>Add Text</a:t>
                  </a:r>
                  <a:endParaRPr lang="ko-KR" altLang="en-US" sz="14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401B46C-8426-42A9-B107-B13245BED3BD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 </a:t>
                  </a:r>
                  <a:endPara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CD08F55-0203-4603-808F-01FED441B84B}"/>
              </a:ext>
            </a:extLst>
          </p:cNvPr>
          <p:cNvGrpSpPr/>
          <p:nvPr/>
        </p:nvGrpSpPr>
        <p:grpSpPr>
          <a:xfrm>
            <a:off x="9225392" y="1675974"/>
            <a:ext cx="2142630" cy="1962546"/>
            <a:chOff x="525635" y="2994947"/>
            <a:chExt cx="2142630" cy="1962546"/>
          </a:xfrm>
        </p:grpSpPr>
        <p:sp>
          <p:nvSpPr>
            <p:cNvPr id="13" name="Hexagon 5">
              <a:extLst>
                <a:ext uri="{FF2B5EF4-FFF2-40B4-BE49-F238E27FC236}">
                  <a16:creationId xmlns:a16="http://schemas.microsoft.com/office/drawing/2014/main" id="{4861B011-9DEE-4BAF-8FA4-3073FDE32CF2}"/>
                </a:ext>
              </a:extLst>
            </p:cNvPr>
            <p:cNvSpPr/>
            <p:nvPr/>
          </p:nvSpPr>
          <p:spPr>
            <a:xfrm rot="19800000">
              <a:off x="525635" y="3110399"/>
              <a:ext cx="2142630" cy="1847094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D0E7B1B9-60B9-488E-A711-6EE9A6D93C69}"/>
                </a:ext>
              </a:extLst>
            </p:cNvPr>
            <p:cNvGrpSpPr/>
            <p:nvPr/>
          </p:nvGrpSpPr>
          <p:grpSpPr>
            <a:xfrm>
              <a:off x="744125" y="2994947"/>
              <a:ext cx="1688502" cy="1722593"/>
              <a:chOff x="744125" y="2994947"/>
              <a:chExt cx="1688502" cy="1722593"/>
            </a:xfrm>
          </p:grpSpPr>
          <p:sp>
            <p:nvSpPr>
              <p:cNvPr id="15" name="Freeform: Shape 73">
                <a:extLst>
                  <a:ext uri="{FF2B5EF4-FFF2-40B4-BE49-F238E27FC236}">
                    <a16:creationId xmlns:a16="http://schemas.microsoft.com/office/drawing/2014/main" id="{EC3F8389-6A74-458A-B65B-29FA90A7404F}"/>
                  </a:ext>
                </a:extLst>
              </p:cNvPr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37">
                <a:extLst>
                  <a:ext uri="{FF2B5EF4-FFF2-40B4-BE49-F238E27FC236}">
                    <a16:creationId xmlns:a16="http://schemas.microsoft.com/office/drawing/2014/main" id="{A7F5BD7D-81C0-4644-8E38-69C78391B5A4}"/>
                  </a:ext>
                </a:extLst>
              </p:cNvPr>
              <p:cNvGrpSpPr/>
              <p:nvPr/>
            </p:nvGrpSpPr>
            <p:grpSpPr>
              <a:xfrm>
                <a:off x="850283" y="3164366"/>
                <a:ext cx="1480770" cy="1553174"/>
                <a:chOff x="7026501" y="4219410"/>
                <a:chExt cx="1499710" cy="1553174"/>
              </a:xfrm>
              <a:noFill/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F9813C3-4548-4D30-8917-F03A4090414C}"/>
                    </a:ext>
                  </a:extLst>
                </p:cNvPr>
                <p:cNvSpPr txBox="1"/>
                <p:nvPr/>
              </p:nvSpPr>
              <p:spPr>
                <a:xfrm>
                  <a:off x="7026501" y="4219410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cs typeface="Arial" pitchFamily="34" charset="0"/>
                    </a:rPr>
                    <a:t>Add Text</a:t>
                  </a:r>
                  <a:endParaRPr lang="ko-KR" altLang="en-US" sz="14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F8DB743-007F-4186-BB28-4D2E182E19EE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 </a:t>
                  </a:r>
                  <a:endPara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2FB27BD-1329-4CAE-8DB9-17928534597F}"/>
              </a:ext>
            </a:extLst>
          </p:cNvPr>
          <p:cNvGrpSpPr/>
          <p:nvPr/>
        </p:nvGrpSpPr>
        <p:grpSpPr>
          <a:xfrm>
            <a:off x="5052898" y="1675974"/>
            <a:ext cx="2142630" cy="1962546"/>
            <a:chOff x="525635" y="2994947"/>
            <a:chExt cx="2142630" cy="1962546"/>
          </a:xfrm>
        </p:grpSpPr>
        <p:sp>
          <p:nvSpPr>
            <p:cNvPr id="20" name="Hexagon 5">
              <a:extLst>
                <a:ext uri="{FF2B5EF4-FFF2-40B4-BE49-F238E27FC236}">
                  <a16:creationId xmlns:a16="http://schemas.microsoft.com/office/drawing/2014/main" id="{A247353A-AFB4-4CE3-B966-683A9D9EC37B}"/>
                </a:ext>
              </a:extLst>
            </p:cNvPr>
            <p:cNvSpPr/>
            <p:nvPr/>
          </p:nvSpPr>
          <p:spPr>
            <a:xfrm rot="19800000">
              <a:off x="525635" y="3110399"/>
              <a:ext cx="2142630" cy="1847094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9031D4B-C55E-4602-A858-76295B452662}"/>
                </a:ext>
              </a:extLst>
            </p:cNvPr>
            <p:cNvGrpSpPr/>
            <p:nvPr/>
          </p:nvGrpSpPr>
          <p:grpSpPr>
            <a:xfrm>
              <a:off x="744125" y="2994947"/>
              <a:ext cx="1688502" cy="1722593"/>
              <a:chOff x="744125" y="2994947"/>
              <a:chExt cx="1688502" cy="1722593"/>
            </a:xfrm>
          </p:grpSpPr>
          <p:sp>
            <p:nvSpPr>
              <p:cNvPr id="22" name="Freeform: Shape 73">
                <a:extLst>
                  <a:ext uri="{FF2B5EF4-FFF2-40B4-BE49-F238E27FC236}">
                    <a16:creationId xmlns:a16="http://schemas.microsoft.com/office/drawing/2014/main" id="{0F9C5B14-CABA-42AD-92C8-646389DA45F9}"/>
                  </a:ext>
                </a:extLst>
              </p:cNvPr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/>
              </a:prstGeom>
              <a:solidFill>
                <a:schemeClr val="accent3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37">
                <a:extLst>
                  <a:ext uri="{FF2B5EF4-FFF2-40B4-BE49-F238E27FC236}">
                    <a16:creationId xmlns:a16="http://schemas.microsoft.com/office/drawing/2014/main" id="{BC5835DB-D3EF-412C-B09E-44D4E93A0495}"/>
                  </a:ext>
                </a:extLst>
              </p:cNvPr>
              <p:cNvGrpSpPr/>
              <p:nvPr/>
            </p:nvGrpSpPr>
            <p:grpSpPr>
              <a:xfrm>
                <a:off x="850283" y="3164366"/>
                <a:ext cx="1480770" cy="1553174"/>
                <a:chOff x="7026501" y="4219410"/>
                <a:chExt cx="1499710" cy="1553174"/>
              </a:xfrm>
              <a:noFill/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7B1C574-47D2-4A11-8D45-58BF7237B250}"/>
                    </a:ext>
                  </a:extLst>
                </p:cNvPr>
                <p:cNvSpPr txBox="1"/>
                <p:nvPr/>
              </p:nvSpPr>
              <p:spPr>
                <a:xfrm>
                  <a:off x="7026501" y="4219410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cs typeface="Arial" pitchFamily="34" charset="0"/>
                    </a:rPr>
                    <a:t>Add Text</a:t>
                  </a:r>
                  <a:endParaRPr lang="ko-KR" altLang="en-US" sz="14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80378D1-7DB9-405C-AB00-0977D36ACD6E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 </a:t>
                  </a:r>
                  <a:endPara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2A27F6F-DE5C-43DA-9FAB-A0D4FD968353}"/>
              </a:ext>
            </a:extLst>
          </p:cNvPr>
          <p:cNvGrpSpPr/>
          <p:nvPr/>
        </p:nvGrpSpPr>
        <p:grpSpPr>
          <a:xfrm>
            <a:off x="2966650" y="2821691"/>
            <a:ext cx="2142630" cy="1962546"/>
            <a:chOff x="525635" y="2994947"/>
            <a:chExt cx="2142630" cy="1962546"/>
          </a:xfrm>
        </p:grpSpPr>
        <p:sp>
          <p:nvSpPr>
            <p:cNvPr id="27" name="Hexagon 5">
              <a:extLst>
                <a:ext uri="{FF2B5EF4-FFF2-40B4-BE49-F238E27FC236}">
                  <a16:creationId xmlns:a16="http://schemas.microsoft.com/office/drawing/2014/main" id="{04E27BBE-F4B6-47C9-BF5F-484A1CD68C15}"/>
                </a:ext>
              </a:extLst>
            </p:cNvPr>
            <p:cNvSpPr/>
            <p:nvPr/>
          </p:nvSpPr>
          <p:spPr>
            <a:xfrm rot="19800000">
              <a:off x="525635" y="3110399"/>
              <a:ext cx="2142630" cy="1847094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CD8CAACA-DA6E-45FA-88E3-7F86325B9A49}"/>
                </a:ext>
              </a:extLst>
            </p:cNvPr>
            <p:cNvGrpSpPr/>
            <p:nvPr/>
          </p:nvGrpSpPr>
          <p:grpSpPr>
            <a:xfrm>
              <a:off x="744125" y="2994947"/>
              <a:ext cx="1688502" cy="1722593"/>
              <a:chOff x="744125" y="2994947"/>
              <a:chExt cx="1688502" cy="1722593"/>
            </a:xfrm>
          </p:grpSpPr>
          <p:sp>
            <p:nvSpPr>
              <p:cNvPr id="29" name="Freeform: Shape 73">
                <a:extLst>
                  <a:ext uri="{FF2B5EF4-FFF2-40B4-BE49-F238E27FC236}">
                    <a16:creationId xmlns:a16="http://schemas.microsoft.com/office/drawing/2014/main" id="{ECEDF382-C15D-4D50-804F-82C6891AB96C}"/>
                  </a:ext>
                </a:extLst>
              </p:cNvPr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37">
                <a:extLst>
                  <a:ext uri="{FF2B5EF4-FFF2-40B4-BE49-F238E27FC236}">
                    <a16:creationId xmlns:a16="http://schemas.microsoft.com/office/drawing/2014/main" id="{25707CC1-12AA-4AAE-BF34-FEBD6CF6D705}"/>
                  </a:ext>
                </a:extLst>
              </p:cNvPr>
              <p:cNvGrpSpPr/>
              <p:nvPr/>
            </p:nvGrpSpPr>
            <p:grpSpPr>
              <a:xfrm>
                <a:off x="850283" y="3164366"/>
                <a:ext cx="1480770" cy="1553174"/>
                <a:chOff x="7026501" y="4219410"/>
                <a:chExt cx="1499710" cy="1553174"/>
              </a:xfrm>
              <a:noFill/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16F0071-D634-4C0E-8A14-E582DB14BAB7}"/>
                    </a:ext>
                  </a:extLst>
                </p:cNvPr>
                <p:cNvSpPr txBox="1"/>
                <p:nvPr/>
              </p:nvSpPr>
              <p:spPr>
                <a:xfrm>
                  <a:off x="7026501" y="4219410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cs typeface="Arial" pitchFamily="34" charset="0"/>
                    </a:rPr>
                    <a:t>Add Text</a:t>
                  </a:r>
                  <a:endParaRPr lang="ko-KR" altLang="en-US" sz="14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D0BCE46-8B2E-4A64-9917-DA35E957ADA1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 </a:t>
                  </a:r>
                  <a:endPara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6F2BA27-2F29-4BE0-A651-9CDE598683CC}"/>
              </a:ext>
            </a:extLst>
          </p:cNvPr>
          <p:cNvGrpSpPr/>
          <p:nvPr/>
        </p:nvGrpSpPr>
        <p:grpSpPr>
          <a:xfrm>
            <a:off x="7139145" y="2821691"/>
            <a:ext cx="2142630" cy="1962546"/>
            <a:chOff x="525635" y="2994947"/>
            <a:chExt cx="2142630" cy="1962546"/>
          </a:xfrm>
        </p:grpSpPr>
        <p:sp>
          <p:nvSpPr>
            <p:cNvPr id="34" name="Hexagon 5">
              <a:extLst>
                <a:ext uri="{FF2B5EF4-FFF2-40B4-BE49-F238E27FC236}">
                  <a16:creationId xmlns:a16="http://schemas.microsoft.com/office/drawing/2014/main" id="{5A31E9F0-345F-4AC2-A52F-5208295FAEE3}"/>
                </a:ext>
              </a:extLst>
            </p:cNvPr>
            <p:cNvSpPr/>
            <p:nvPr/>
          </p:nvSpPr>
          <p:spPr>
            <a:xfrm rot="19800000">
              <a:off x="525635" y="3110399"/>
              <a:ext cx="2142630" cy="1847094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09DB5DF-E62F-40C1-A87C-C4E92D818B31}"/>
                </a:ext>
              </a:extLst>
            </p:cNvPr>
            <p:cNvGrpSpPr/>
            <p:nvPr/>
          </p:nvGrpSpPr>
          <p:grpSpPr>
            <a:xfrm>
              <a:off x="744125" y="2994947"/>
              <a:ext cx="1688502" cy="1722593"/>
              <a:chOff x="744125" y="2994947"/>
              <a:chExt cx="1688502" cy="1722593"/>
            </a:xfrm>
          </p:grpSpPr>
          <p:sp>
            <p:nvSpPr>
              <p:cNvPr id="36" name="Freeform: Shape 73">
                <a:extLst>
                  <a:ext uri="{FF2B5EF4-FFF2-40B4-BE49-F238E27FC236}">
                    <a16:creationId xmlns:a16="http://schemas.microsoft.com/office/drawing/2014/main" id="{784508D8-A949-4B1E-A6BB-FFA98EDBE023}"/>
                  </a:ext>
                </a:extLst>
              </p:cNvPr>
              <p:cNvSpPr/>
              <p:nvPr/>
            </p:nvSpPr>
            <p:spPr>
              <a:xfrm>
                <a:off x="744125" y="2994947"/>
                <a:ext cx="1688502" cy="484533"/>
              </a:xfrm>
              <a:prstGeom prst="triangle">
                <a:avLst/>
              </a:prstGeom>
              <a:solidFill>
                <a:schemeClr val="accent4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7">
                <a:extLst>
                  <a:ext uri="{FF2B5EF4-FFF2-40B4-BE49-F238E27FC236}">
                    <a16:creationId xmlns:a16="http://schemas.microsoft.com/office/drawing/2014/main" id="{4E9CA184-68D2-4CE7-BC04-EE1F7BDCB5EA}"/>
                  </a:ext>
                </a:extLst>
              </p:cNvPr>
              <p:cNvGrpSpPr/>
              <p:nvPr/>
            </p:nvGrpSpPr>
            <p:grpSpPr>
              <a:xfrm>
                <a:off x="850283" y="3164366"/>
                <a:ext cx="1480770" cy="1553174"/>
                <a:chOff x="7026501" y="4219410"/>
                <a:chExt cx="1499710" cy="1553174"/>
              </a:xfrm>
              <a:noFill/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09A2194-2B05-4A36-A460-93586C196770}"/>
                    </a:ext>
                  </a:extLst>
                </p:cNvPr>
                <p:cNvSpPr txBox="1"/>
                <p:nvPr/>
              </p:nvSpPr>
              <p:spPr>
                <a:xfrm>
                  <a:off x="7026501" y="4219410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cs typeface="Arial" pitchFamily="34" charset="0"/>
                    </a:rPr>
                    <a:t>Add Text</a:t>
                  </a:r>
                  <a:endParaRPr lang="ko-KR" altLang="en-US" sz="14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2E4C71F-C038-45B1-BA3D-E6D21AB19E55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 </a:t>
                  </a:r>
                  <a:endPara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41" name="Group 95">
            <a:extLst>
              <a:ext uri="{FF2B5EF4-FFF2-40B4-BE49-F238E27FC236}">
                <a16:creationId xmlns:a16="http://schemas.microsoft.com/office/drawing/2014/main" id="{090D064C-EBF2-47F4-A580-DE7042B854CC}"/>
              </a:ext>
            </a:extLst>
          </p:cNvPr>
          <p:cNvGrpSpPr/>
          <p:nvPr/>
        </p:nvGrpSpPr>
        <p:grpSpPr>
          <a:xfrm>
            <a:off x="1021326" y="4057214"/>
            <a:ext cx="1843633" cy="1318211"/>
            <a:chOff x="2079598" y="4199174"/>
            <a:chExt cx="3303211" cy="131821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76DAF18-8051-4501-908C-0B8E5936DCE6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79E5611-78A1-46B6-A0A2-9E9B64F6CF2E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101">
            <a:extLst>
              <a:ext uri="{FF2B5EF4-FFF2-40B4-BE49-F238E27FC236}">
                <a16:creationId xmlns:a16="http://schemas.microsoft.com/office/drawing/2014/main" id="{B956B30C-3E6E-4889-90EF-03EDBD0AA7B5}"/>
              </a:ext>
            </a:extLst>
          </p:cNvPr>
          <p:cNvGrpSpPr/>
          <p:nvPr/>
        </p:nvGrpSpPr>
        <p:grpSpPr>
          <a:xfrm>
            <a:off x="3107574" y="5049723"/>
            <a:ext cx="1843633" cy="1318211"/>
            <a:chOff x="2079598" y="4199174"/>
            <a:chExt cx="3303211" cy="131821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2BA185E-3452-47F7-BCC7-FDA20A5EBD6F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A3FCAEC-7F60-47D1-AF4D-3E0B85F1D0F5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7" name="Group 104">
            <a:extLst>
              <a:ext uri="{FF2B5EF4-FFF2-40B4-BE49-F238E27FC236}">
                <a16:creationId xmlns:a16="http://schemas.microsoft.com/office/drawing/2014/main" id="{64F4CCDD-A9E1-4C55-B0BC-9A50B8429C57}"/>
              </a:ext>
            </a:extLst>
          </p:cNvPr>
          <p:cNvGrpSpPr/>
          <p:nvPr/>
        </p:nvGrpSpPr>
        <p:grpSpPr>
          <a:xfrm>
            <a:off x="5193822" y="4057214"/>
            <a:ext cx="1843633" cy="1318211"/>
            <a:chOff x="2079598" y="4199174"/>
            <a:chExt cx="3303211" cy="131821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D9B75D0-05BE-40D5-AD1D-2B8272B3242B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FB63D0B-BCF8-4D8D-8C7C-10BC8A70ADB1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0" name="Group 107">
            <a:extLst>
              <a:ext uri="{FF2B5EF4-FFF2-40B4-BE49-F238E27FC236}">
                <a16:creationId xmlns:a16="http://schemas.microsoft.com/office/drawing/2014/main" id="{9AE068A2-6F48-4E6B-BCFF-8CD8C36B6C04}"/>
              </a:ext>
            </a:extLst>
          </p:cNvPr>
          <p:cNvGrpSpPr/>
          <p:nvPr/>
        </p:nvGrpSpPr>
        <p:grpSpPr>
          <a:xfrm>
            <a:off x="7280069" y="5049723"/>
            <a:ext cx="1843633" cy="1318211"/>
            <a:chOff x="2079598" y="4199174"/>
            <a:chExt cx="3303211" cy="131821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C5ADB3C-1F7D-4927-A392-E13595CC41D8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E163BC9-9D3B-429C-9D9A-C9EE2809B994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3" name="Group 110">
            <a:extLst>
              <a:ext uri="{FF2B5EF4-FFF2-40B4-BE49-F238E27FC236}">
                <a16:creationId xmlns:a16="http://schemas.microsoft.com/office/drawing/2014/main" id="{B7F120A5-7370-41CB-A2E8-6BD2E7789B7D}"/>
              </a:ext>
            </a:extLst>
          </p:cNvPr>
          <p:cNvGrpSpPr/>
          <p:nvPr/>
        </p:nvGrpSpPr>
        <p:grpSpPr>
          <a:xfrm>
            <a:off x="9366316" y="4057214"/>
            <a:ext cx="1843633" cy="1318211"/>
            <a:chOff x="2079598" y="4199174"/>
            <a:chExt cx="3303211" cy="131821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EA2749C-0E24-40E0-B763-FE2E2D033252}"/>
                </a:ext>
              </a:extLst>
            </p:cNvPr>
            <p:cNvSpPr txBox="1"/>
            <p:nvPr/>
          </p:nvSpPr>
          <p:spPr>
            <a:xfrm>
              <a:off x="2098436" y="4501722"/>
              <a:ext cx="325573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3E1D32D-8BD0-496F-8935-634E4AF30E94}"/>
                </a:ext>
              </a:extLst>
            </p:cNvPr>
            <p:cNvSpPr txBox="1"/>
            <p:nvPr/>
          </p:nvSpPr>
          <p:spPr>
            <a:xfrm>
              <a:off x="2079598" y="4199174"/>
              <a:ext cx="33032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Callout 21">
            <a:extLst>
              <a:ext uri="{FF2B5EF4-FFF2-40B4-BE49-F238E27FC236}">
                <a16:creationId xmlns:a16="http://schemas.microsoft.com/office/drawing/2014/main" id="{015C64EF-5DA5-4563-B9FE-E5D65715B1CA}"/>
              </a:ext>
            </a:extLst>
          </p:cNvPr>
          <p:cNvSpPr/>
          <p:nvPr/>
        </p:nvSpPr>
        <p:spPr>
          <a:xfrm rot="1882940">
            <a:off x="8942747" y="2046036"/>
            <a:ext cx="1767671" cy="1767475"/>
          </a:xfrm>
          <a:prstGeom prst="wedgeEllipseCallout">
            <a:avLst>
              <a:gd name="adj1" fmla="val -53426"/>
              <a:gd name="adj2" fmla="val 7876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" name="Oval Callout 22">
            <a:extLst>
              <a:ext uri="{FF2B5EF4-FFF2-40B4-BE49-F238E27FC236}">
                <a16:creationId xmlns:a16="http://schemas.microsoft.com/office/drawing/2014/main" id="{29302E1A-FCBA-45E2-9B97-206B27C30BA9}"/>
              </a:ext>
            </a:extLst>
          </p:cNvPr>
          <p:cNvSpPr/>
          <p:nvPr/>
        </p:nvSpPr>
        <p:spPr>
          <a:xfrm rot="1882940">
            <a:off x="1481584" y="2104324"/>
            <a:ext cx="1767671" cy="1767475"/>
          </a:xfrm>
          <a:prstGeom prst="wedgeEllipseCallout">
            <a:avLst>
              <a:gd name="adj1" fmla="val 100855"/>
              <a:gd name="adj2" fmla="val -1791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201D7147-944A-40A8-893F-8149A4CB13A6}"/>
              </a:ext>
            </a:extLst>
          </p:cNvPr>
          <p:cNvSpPr/>
          <p:nvPr/>
        </p:nvSpPr>
        <p:spPr>
          <a:xfrm>
            <a:off x="1645000" y="3090840"/>
            <a:ext cx="1478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Add Text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5" name="그룹 6">
            <a:extLst>
              <a:ext uri="{FF2B5EF4-FFF2-40B4-BE49-F238E27FC236}">
                <a16:creationId xmlns:a16="http://schemas.microsoft.com/office/drawing/2014/main" id="{BEF2AC04-304E-4178-AA3A-FEAEA43594D8}"/>
              </a:ext>
            </a:extLst>
          </p:cNvPr>
          <p:cNvGrpSpPr/>
          <p:nvPr/>
        </p:nvGrpSpPr>
        <p:grpSpPr>
          <a:xfrm>
            <a:off x="1273522" y="4144484"/>
            <a:ext cx="2617901" cy="884485"/>
            <a:chOff x="2010671" y="4058224"/>
            <a:chExt cx="2007493" cy="884485"/>
          </a:xfrm>
        </p:grpSpPr>
        <p:sp>
          <p:nvSpPr>
            <p:cNvPr id="6" name="Rectangle 24">
              <a:extLst>
                <a:ext uri="{FF2B5EF4-FFF2-40B4-BE49-F238E27FC236}">
                  <a16:creationId xmlns:a16="http://schemas.microsoft.com/office/drawing/2014/main" id="{3606330E-42AB-4F5B-B864-CCE347E6690B}"/>
                </a:ext>
              </a:extLst>
            </p:cNvPr>
            <p:cNvSpPr/>
            <p:nvPr/>
          </p:nvSpPr>
          <p:spPr>
            <a:xfrm>
              <a:off x="2011465" y="4058224"/>
              <a:ext cx="20066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18">
              <a:extLst>
                <a:ext uri="{FF2B5EF4-FFF2-40B4-BE49-F238E27FC236}">
                  <a16:creationId xmlns:a16="http://schemas.microsoft.com/office/drawing/2014/main" id="{F7C3F235-9F89-4EB3-91C4-FE3C15D5127A}"/>
                </a:ext>
              </a:extLst>
            </p:cNvPr>
            <p:cNvSpPr/>
            <p:nvPr/>
          </p:nvSpPr>
          <p:spPr>
            <a:xfrm>
              <a:off x="2010671" y="4419489"/>
              <a:ext cx="20066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</p:grpSp>
      <p:grpSp>
        <p:nvGrpSpPr>
          <p:cNvPr id="8" name="그룹 5">
            <a:extLst>
              <a:ext uri="{FF2B5EF4-FFF2-40B4-BE49-F238E27FC236}">
                <a16:creationId xmlns:a16="http://schemas.microsoft.com/office/drawing/2014/main" id="{1EEF94D8-3292-4958-A540-E47DC1D680FD}"/>
              </a:ext>
            </a:extLst>
          </p:cNvPr>
          <p:cNvGrpSpPr/>
          <p:nvPr/>
        </p:nvGrpSpPr>
        <p:grpSpPr>
          <a:xfrm>
            <a:off x="8284241" y="4144484"/>
            <a:ext cx="2634239" cy="884485"/>
            <a:chOff x="8157498" y="4058224"/>
            <a:chExt cx="2006699" cy="884485"/>
          </a:xfrm>
        </p:grpSpPr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D342A05A-8F45-45B3-B22F-14C9E17B95B0}"/>
                </a:ext>
              </a:extLst>
            </p:cNvPr>
            <p:cNvSpPr/>
            <p:nvPr/>
          </p:nvSpPr>
          <p:spPr>
            <a:xfrm>
              <a:off x="8157498" y="4058224"/>
              <a:ext cx="2006699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Contents Here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Rectangle 18">
              <a:extLst>
                <a:ext uri="{FF2B5EF4-FFF2-40B4-BE49-F238E27FC236}">
                  <a16:creationId xmlns:a16="http://schemas.microsoft.com/office/drawing/2014/main" id="{22B7213B-552B-45AF-869D-844B2C1C761A}"/>
                </a:ext>
              </a:extLst>
            </p:cNvPr>
            <p:cNvSpPr/>
            <p:nvPr/>
          </p:nvSpPr>
          <p:spPr>
            <a:xfrm>
              <a:off x="8157498" y="4419489"/>
              <a:ext cx="200669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</a:t>
              </a:r>
            </a:p>
          </p:txBody>
        </p:sp>
      </p:grpSp>
      <p:sp>
        <p:nvSpPr>
          <p:cNvPr id="11" name="Rectangle 18">
            <a:extLst>
              <a:ext uri="{FF2B5EF4-FFF2-40B4-BE49-F238E27FC236}">
                <a16:creationId xmlns:a16="http://schemas.microsoft.com/office/drawing/2014/main" id="{292BFF51-5768-4EFA-9E63-7C03489B77B3}"/>
              </a:ext>
            </a:extLst>
          </p:cNvPr>
          <p:cNvSpPr/>
          <p:nvPr/>
        </p:nvSpPr>
        <p:spPr>
          <a:xfrm>
            <a:off x="9083140" y="3090840"/>
            <a:ext cx="1478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Add Text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CB96F-D0CB-47AA-B529-9BC76EBED27F}"/>
              </a:ext>
            </a:extLst>
          </p:cNvPr>
          <p:cNvSpPr txBox="1"/>
          <p:nvPr/>
        </p:nvSpPr>
        <p:spPr>
          <a:xfrm>
            <a:off x="870046" y="5392873"/>
            <a:ext cx="10451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Easy to change colors, photos and Text. Get a modern PowerPoint  Presentation that is beautifully designed. Get a modern PowerPoint  Presentation that is beautifully designed. I hope and I believe that this Template will your Time, Money and Reputation.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Rounded Rectangle 2">
            <a:extLst>
              <a:ext uri="{FF2B5EF4-FFF2-40B4-BE49-F238E27FC236}">
                <a16:creationId xmlns:a16="http://schemas.microsoft.com/office/drawing/2014/main" id="{03DBE2E6-2C6B-47B7-84E0-A7CB12FD9F6C}"/>
              </a:ext>
            </a:extLst>
          </p:cNvPr>
          <p:cNvSpPr>
            <a:spLocks noChangeAspect="1"/>
          </p:cNvSpPr>
          <p:nvPr/>
        </p:nvSpPr>
        <p:spPr>
          <a:xfrm>
            <a:off x="9655279" y="2438146"/>
            <a:ext cx="394013" cy="500412"/>
          </a:xfrm>
          <a:custGeom>
            <a:avLst/>
            <a:gdLst/>
            <a:ahLst/>
            <a:cxnLst/>
            <a:rect l="l" t="t" r="r" b="b"/>
            <a:pathLst>
              <a:path w="3061657" h="3888432">
                <a:moveTo>
                  <a:pt x="414828" y="3226712"/>
                </a:moveTo>
                <a:lnTo>
                  <a:pt x="2646828" y="3226712"/>
                </a:lnTo>
                <a:lnTo>
                  <a:pt x="2646828" y="3406712"/>
                </a:lnTo>
                <a:lnTo>
                  <a:pt x="414828" y="3406712"/>
                </a:lnTo>
                <a:close/>
                <a:moveTo>
                  <a:pt x="2247150" y="1785874"/>
                </a:moveTo>
                <a:lnTo>
                  <a:pt x="2535180" y="1785874"/>
                </a:lnTo>
                <a:cubicBezTo>
                  <a:pt x="2574949" y="1785874"/>
                  <a:pt x="2607189" y="1818114"/>
                  <a:pt x="2607189" y="1857883"/>
                </a:cubicBezTo>
                <a:lnTo>
                  <a:pt x="2607189" y="2145913"/>
                </a:lnTo>
                <a:cubicBezTo>
                  <a:pt x="2607189" y="2185682"/>
                  <a:pt x="2574949" y="2217922"/>
                  <a:pt x="2535180" y="2217922"/>
                </a:cubicBezTo>
                <a:lnTo>
                  <a:pt x="2247150" y="2217922"/>
                </a:lnTo>
                <a:cubicBezTo>
                  <a:pt x="2207381" y="2217922"/>
                  <a:pt x="2175141" y="2185682"/>
                  <a:pt x="2175141" y="2145913"/>
                </a:cubicBezTo>
                <a:lnTo>
                  <a:pt x="2175141" y="1857883"/>
                </a:lnTo>
                <a:cubicBezTo>
                  <a:pt x="2175141" y="1818114"/>
                  <a:pt x="2207381" y="1785874"/>
                  <a:pt x="2247150" y="1785874"/>
                </a:cubicBezTo>
                <a:close/>
                <a:moveTo>
                  <a:pt x="1693748" y="1785874"/>
                </a:moveTo>
                <a:lnTo>
                  <a:pt x="1981778" y="1785874"/>
                </a:lnTo>
                <a:cubicBezTo>
                  <a:pt x="2021547" y="1785874"/>
                  <a:pt x="2053787" y="1818114"/>
                  <a:pt x="2053787" y="1857883"/>
                </a:cubicBezTo>
                <a:lnTo>
                  <a:pt x="2053787" y="2145913"/>
                </a:lnTo>
                <a:cubicBezTo>
                  <a:pt x="2053787" y="2185682"/>
                  <a:pt x="2021547" y="2217922"/>
                  <a:pt x="1981778" y="2217922"/>
                </a:cubicBezTo>
                <a:lnTo>
                  <a:pt x="1693748" y="2217922"/>
                </a:lnTo>
                <a:cubicBezTo>
                  <a:pt x="1653979" y="2217922"/>
                  <a:pt x="1621739" y="2185682"/>
                  <a:pt x="1621739" y="2145913"/>
                </a:cubicBezTo>
                <a:lnTo>
                  <a:pt x="1621739" y="1857883"/>
                </a:lnTo>
                <a:cubicBezTo>
                  <a:pt x="1621739" y="1818114"/>
                  <a:pt x="1653979" y="1785874"/>
                  <a:pt x="1693748" y="1785874"/>
                </a:cubicBezTo>
                <a:close/>
                <a:moveTo>
                  <a:pt x="1140346" y="1785874"/>
                </a:moveTo>
                <a:lnTo>
                  <a:pt x="1428376" y="1785874"/>
                </a:lnTo>
                <a:cubicBezTo>
                  <a:pt x="1468145" y="1785874"/>
                  <a:pt x="1500385" y="1818114"/>
                  <a:pt x="1500385" y="1857883"/>
                </a:cubicBezTo>
                <a:lnTo>
                  <a:pt x="1500385" y="2145913"/>
                </a:lnTo>
                <a:cubicBezTo>
                  <a:pt x="1500385" y="2185682"/>
                  <a:pt x="1468145" y="2217922"/>
                  <a:pt x="1428376" y="2217922"/>
                </a:cubicBezTo>
                <a:lnTo>
                  <a:pt x="1140346" y="2217922"/>
                </a:lnTo>
                <a:cubicBezTo>
                  <a:pt x="1100577" y="2217922"/>
                  <a:pt x="1068337" y="2185682"/>
                  <a:pt x="1068337" y="2145913"/>
                </a:cubicBezTo>
                <a:lnTo>
                  <a:pt x="1068337" y="1857883"/>
                </a:lnTo>
                <a:cubicBezTo>
                  <a:pt x="1068337" y="1818114"/>
                  <a:pt x="1100577" y="1785874"/>
                  <a:pt x="1140346" y="1785874"/>
                </a:cubicBezTo>
                <a:close/>
                <a:moveTo>
                  <a:pt x="586944" y="1785874"/>
                </a:moveTo>
                <a:lnTo>
                  <a:pt x="874974" y="1785874"/>
                </a:lnTo>
                <a:cubicBezTo>
                  <a:pt x="914743" y="1785874"/>
                  <a:pt x="946983" y="1818114"/>
                  <a:pt x="946983" y="1857883"/>
                </a:cubicBezTo>
                <a:lnTo>
                  <a:pt x="946983" y="2145913"/>
                </a:lnTo>
                <a:cubicBezTo>
                  <a:pt x="946983" y="2185682"/>
                  <a:pt x="914743" y="2217922"/>
                  <a:pt x="874974" y="2217922"/>
                </a:cubicBezTo>
                <a:lnTo>
                  <a:pt x="586944" y="2217922"/>
                </a:lnTo>
                <a:cubicBezTo>
                  <a:pt x="547175" y="2217922"/>
                  <a:pt x="514935" y="2185682"/>
                  <a:pt x="514935" y="2145913"/>
                </a:cubicBezTo>
                <a:lnTo>
                  <a:pt x="514935" y="1857883"/>
                </a:lnTo>
                <a:cubicBezTo>
                  <a:pt x="514935" y="1818114"/>
                  <a:pt x="547175" y="1785874"/>
                  <a:pt x="586944" y="1785874"/>
                </a:cubicBezTo>
                <a:close/>
                <a:moveTo>
                  <a:pt x="2243400" y="1201426"/>
                </a:moveTo>
                <a:lnTo>
                  <a:pt x="2531430" y="1201426"/>
                </a:lnTo>
                <a:cubicBezTo>
                  <a:pt x="2571199" y="1201426"/>
                  <a:pt x="2603439" y="1233666"/>
                  <a:pt x="2603439" y="1273435"/>
                </a:cubicBezTo>
                <a:lnTo>
                  <a:pt x="2603439" y="1561465"/>
                </a:lnTo>
                <a:cubicBezTo>
                  <a:pt x="2603439" y="1601234"/>
                  <a:pt x="2571199" y="1633474"/>
                  <a:pt x="2531430" y="1633474"/>
                </a:cubicBezTo>
                <a:lnTo>
                  <a:pt x="2243400" y="1633474"/>
                </a:lnTo>
                <a:cubicBezTo>
                  <a:pt x="2203631" y="1633474"/>
                  <a:pt x="2171391" y="1601234"/>
                  <a:pt x="2171391" y="1561465"/>
                </a:cubicBezTo>
                <a:lnTo>
                  <a:pt x="2171391" y="1273435"/>
                </a:lnTo>
                <a:cubicBezTo>
                  <a:pt x="2171391" y="1233666"/>
                  <a:pt x="2203631" y="1201426"/>
                  <a:pt x="2243400" y="1201426"/>
                </a:cubicBezTo>
                <a:close/>
                <a:moveTo>
                  <a:pt x="1689998" y="1201426"/>
                </a:moveTo>
                <a:lnTo>
                  <a:pt x="1978028" y="1201426"/>
                </a:lnTo>
                <a:cubicBezTo>
                  <a:pt x="2017797" y="1201426"/>
                  <a:pt x="2050037" y="1233666"/>
                  <a:pt x="2050037" y="1273435"/>
                </a:cubicBezTo>
                <a:lnTo>
                  <a:pt x="2050037" y="1561465"/>
                </a:lnTo>
                <a:cubicBezTo>
                  <a:pt x="2050037" y="1601234"/>
                  <a:pt x="2017797" y="1633474"/>
                  <a:pt x="1978028" y="1633474"/>
                </a:cubicBezTo>
                <a:lnTo>
                  <a:pt x="1689998" y="1633474"/>
                </a:lnTo>
                <a:cubicBezTo>
                  <a:pt x="1650229" y="1633474"/>
                  <a:pt x="1617989" y="1601234"/>
                  <a:pt x="1617989" y="1561465"/>
                </a:cubicBezTo>
                <a:lnTo>
                  <a:pt x="1617989" y="1273435"/>
                </a:lnTo>
                <a:cubicBezTo>
                  <a:pt x="1617989" y="1233666"/>
                  <a:pt x="1650229" y="1201426"/>
                  <a:pt x="1689998" y="1201426"/>
                </a:cubicBezTo>
                <a:close/>
                <a:moveTo>
                  <a:pt x="1136596" y="1201426"/>
                </a:moveTo>
                <a:lnTo>
                  <a:pt x="1424626" y="1201426"/>
                </a:lnTo>
                <a:cubicBezTo>
                  <a:pt x="1464395" y="1201426"/>
                  <a:pt x="1496635" y="1233666"/>
                  <a:pt x="1496635" y="1273435"/>
                </a:cubicBezTo>
                <a:lnTo>
                  <a:pt x="1496635" y="1561465"/>
                </a:lnTo>
                <a:cubicBezTo>
                  <a:pt x="1496635" y="1601234"/>
                  <a:pt x="1464395" y="1633474"/>
                  <a:pt x="1424626" y="1633474"/>
                </a:cubicBezTo>
                <a:lnTo>
                  <a:pt x="1136596" y="1633474"/>
                </a:lnTo>
                <a:cubicBezTo>
                  <a:pt x="1096827" y="1633474"/>
                  <a:pt x="1064587" y="1601234"/>
                  <a:pt x="1064587" y="1561465"/>
                </a:cubicBezTo>
                <a:lnTo>
                  <a:pt x="1064587" y="1273435"/>
                </a:lnTo>
                <a:cubicBezTo>
                  <a:pt x="1064587" y="1233666"/>
                  <a:pt x="1096827" y="1201426"/>
                  <a:pt x="1136596" y="1201426"/>
                </a:cubicBezTo>
                <a:close/>
                <a:moveTo>
                  <a:pt x="583194" y="1201426"/>
                </a:moveTo>
                <a:lnTo>
                  <a:pt x="871224" y="1201426"/>
                </a:lnTo>
                <a:cubicBezTo>
                  <a:pt x="910993" y="1201426"/>
                  <a:pt x="943233" y="1233666"/>
                  <a:pt x="943233" y="1273435"/>
                </a:cubicBezTo>
                <a:lnTo>
                  <a:pt x="943233" y="1561465"/>
                </a:lnTo>
                <a:cubicBezTo>
                  <a:pt x="943233" y="1601234"/>
                  <a:pt x="910993" y="1633474"/>
                  <a:pt x="871224" y="1633474"/>
                </a:cubicBezTo>
                <a:lnTo>
                  <a:pt x="583194" y="1633474"/>
                </a:lnTo>
                <a:cubicBezTo>
                  <a:pt x="543425" y="1633474"/>
                  <a:pt x="511185" y="1601234"/>
                  <a:pt x="511185" y="1561465"/>
                </a:cubicBezTo>
                <a:lnTo>
                  <a:pt x="511185" y="1273435"/>
                </a:lnTo>
                <a:cubicBezTo>
                  <a:pt x="511185" y="1233666"/>
                  <a:pt x="543425" y="1201426"/>
                  <a:pt x="583194" y="1201426"/>
                </a:cubicBezTo>
                <a:close/>
                <a:moveTo>
                  <a:pt x="2226002" y="616978"/>
                </a:moveTo>
                <a:lnTo>
                  <a:pt x="2514032" y="616978"/>
                </a:lnTo>
                <a:cubicBezTo>
                  <a:pt x="2553801" y="616978"/>
                  <a:pt x="2586041" y="649218"/>
                  <a:pt x="2586041" y="688987"/>
                </a:cubicBezTo>
                <a:lnTo>
                  <a:pt x="2586041" y="977017"/>
                </a:lnTo>
                <a:cubicBezTo>
                  <a:pt x="2586041" y="1016786"/>
                  <a:pt x="2553801" y="1049026"/>
                  <a:pt x="2514032" y="1049026"/>
                </a:cubicBezTo>
                <a:lnTo>
                  <a:pt x="2226002" y="1049026"/>
                </a:lnTo>
                <a:cubicBezTo>
                  <a:pt x="2186233" y="1049026"/>
                  <a:pt x="2153993" y="1016786"/>
                  <a:pt x="2153993" y="977017"/>
                </a:cubicBezTo>
                <a:lnTo>
                  <a:pt x="2153993" y="688987"/>
                </a:lnTo>
                <a:cubicBezTo>
                  <a:pt x="2153993" y="649218"/>
                  <a:pt x="2186233" y="616978"/>
                  <a:pt x="2226002" y="616978"/>
                </a:cubicBezTo>
                <a:close/>
                <a:moveTo>
                  <a:pt x="1672600" y="616978"/>
                </a:moveTo>
                <a:lnTo>
                  <a:pt x="1960630" y="616978"/>
                </a:lnTo>
                <a:cubicBezTo>
                  <a:pt x="2000399" y="616978"/>
                  <a:pt x="2032639" y="649218"/>
                  <a:pt x="2032639" y="688987"/>
                </a:cubicBezTo>
                <a:lnTo>
                  <a:pt x="2032639" y="977017"/>
                </a:lnTo>
                <a:cubicBezTo>
                  <a:pt x="2032639" y="1016786"/>
                  <a:pt x="2000399" y="1049026"/>
                  <a:pt x="1960630" y="1049026"/>
                </a:cubicBezTo>
                <a:lnTo>
                  <a:pt x="1672600" y="1049026"/>
                </a:lnTo>
                <a:cubicBezTo>
                  <a:pt x="1632831" y="1049026"/>
                  <a:pt x="1600591" y="1016786"/>
                  <a:pt x="1600591" y="977017"/>
                </a:cubicBezTo>
                <a:lnTo>
                  <a:pt x="1600591" y="688987"/>
                </a:lnTo>
                <a:cubicBezTo>
                  <a:pt x="1600591" y="649218"/>
                  <a:pt x="1632831" y="616978"/>
                  <a:pt x="1672600" y="616978"/>
                </a:cubicBezTo>
                <a:close/>
                <a:moveTo>
                  <a:pt x="1119198" y="616978"/>
                </a:moveTo>
                <a:lnTo>
                  <a:pt x="1407228" y="616978"/>
                </a:lnTo>
                <a:cubicBezTo>
                  <a:pt x="1446997" y="616978"/>
                  <a:pt x="1479237" y="649218"/>
                  <a:pt x="1479237" y="688987"/>
                </a:cubicBezTo>
                <a:lnTo>
                  <a:pt x="1479237" y="977017"/>
                </a:lnTo>
                <a:cubicBezTo>
                  <a:pt x="1479237" y="1016786"/>
                  <a:pt x="1446997" y="1049026"/>
                  <a:pt x="1407228" y="1049026"/>
                </a:cubicBezTo>
                <a:lnTo>
                  <a:pt x="1119198" y="1049026"/>
                </a:lnTo>
                <a:cubicBezTo>
                  <a:pt x="1079429" y="1049026"/>
                  <a:pt x="1047189" y="1016786"/>
                  <a:pt x="1047189" y="977017"/>
                </a:cubicBezTo>
                <a:lnTo>
                  <a:pt x="1047189" y="688987"/>
                </a:lnTo>
                <a:cubicBezTo>
                  <a:pt x="1047189" y="649218"/>
                  <a:pt x="1079429" y="616978"/>
                  <a:pt x="1119198" y="616978"/>
                </a:cubicBezTo>
                <a:close/>
                <a:moveTo>
                  <a:pt x="565796" y="616978"/>
                </a:moveTo>
                <a:lnTo>
                  <a:pt x="853826" y="616978"/>
                </a:lnTo>
                <a:cubicBezTo>
                  <a:pt x="893595" y="616978"/>
                  <a:pt x="925835" y="649218"/>
                  <a:pt x="925835" y="688987"/>
                </a:cubicBezTo>
                <a:lnTo>
                  <a:pt x="925835" y="977017"/>
                </a:lnTo>
                <a:cubicBezTo>
                  <a:pt x="925835" y="1016786"/>
                  <a:pt x="893595" y="1049026"/>
                  <a:pt x="853826" y="1049026"/>
                </a:cubicBezTo>
                <a:lnTo>
                  <a:pt x="565796" y="1049026"/>
                </a:lnTo>
                <a:cubicBezTo>
                  <a:pt x="526027" y="1049026"/>
                  <a:pt x="493787" y="1016786"/>
                  <a:pt x="493787" y="977017"/>
                </a:cubicBezTo>
                <a:lnTo>
                  <a:pt x="493787" y="688987"/>
                </a:lnTo>
                <a:cubicBezTo>
                  <a:pt x="493787" y="649218"/>
                  <a:pt x="526027" y="616978"/>
                  <a:pt x="565796" y="616978"/>
                </a:cubicBezTo>
                <a:close/>
                <a:moveTo>
                  <a:pt x="306692" y="360040"/>
                </a:moveTo>
                <a:lnTo>
                  <a:pt x="306692" y="3528392"/>
                </a:lnTo>
                <a:lnTo>
                  <a:pt x="2754964" y="3528392"/>
                </a:lnTo>
                <a:lnTo>
                  <a:pt x="2754964" y="360040"/>
                </a:lnTo>
                <a:close/>
                <a:moveTo>
                  <a:pt x="223685" y="0"/>
                </a:moveTo>
                <a:lnTo>
                  <a:pt x="2837972" y="0"/>
                </a:lnTo>
                <a:cubicBezTo>
                  <a:pt x="2961510" y="0"/>
                  <a:pt x="3061657" y="100147"/>
                  <a:pt x="3061657" y="223685"/>
                </a:cubicBezTo>
                <a:lnTo>
                  <a:pt x="3061657" y="3664747"/>
                </a:lnTo>
                <a:cubicBezTo>
                  <a:pt x="3061657" y="3788285"/>
                  <a:pt x="2961510" y="3888432"/>
                  <a:pt x="2837972" y="3888432"/>
                </a:cubicBezTo>
                <a:lnTo>
                  <a:pt x="223685" y="3888432"/>
                </a:lnTo>
                <a:cubicBezTo>
                  <a:pt x="100147" y="3888432"/>
                  <a:pt x="0" y="3788285"/>
                  <a:pt x="0" y="3664747"/>
                </a:cubicBezTo>
                <a:lnTo>
                  <a:pt x="0" y="223685"/>
                </a:lnTo>
                <a:cubicBezTo>
                  <a:pt x="0" y="100147"/>
                  <a:pt x="100147" y="0"/>
                  <a:pt x="2236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BDB834A1-85A7-4D22-96DF-411DB2D74322}"/>
              </a:ext>
            </a:extLst>
          </p:cNvPr>
          <p:cNvSpPr>
            <a:spLocks noChangeAspect="1"/>
          </p:cNvSpPr>
          <p:nvPr/>
        </p:nvSpPr>
        <p:spPr>
          <a:xfrm>
            <a:off x="2235426" y="2492426"/>
            <a:ext cx="278562" cy="512517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AF94D20C-5D66-4557-B5DB-A413E9565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5180A583-5247-4864-8ECA-28371AA49085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7" name="Group 2">
            <a:extLst>
              <a:ext uri="{FF2B5EF4-FFF2-40B4-BE49-F238E27FC236}">
                <a16:creationId xmlns:a16="http://schemas.microsoft.com/office/drawing/2014/main" id="{34CA748B-510E-4567-8150-DA1C62EF5526}"/>
              </a:ext>
            </a:extLst>
          </p:cNvPr>
          <p:cNvGrpSpPr/>
          <p:nvPr/>
        </p:nvGrpSpPr>
        <p:grpSpPr>
          <a:xfrm>
            <a:off x="5029200" y="2727111"/>
            <a:ext cx="2385673" cy="4140414"/>
            <a:chOff x="8528048" y="3188450"/>
            <a:chExt cx="1965005" cy="3410330"/>
          </a:xfrm>
        </p:grpSpPr>
        <p:grpSp>
          <p:nvGrpSpPr>
            <p:cNvPr id="28" name="Group 4">
              <a:extLst>
                <a:ext uri="{FF2B5EF4-FFF2-40B4-BE49-F238E27FC236}">
                  <a16:creationId xmlns:a16="http://schemas.microsoft.com/office/drawing/2014/main" id="{4EB69C91-01FF-4FBC-BEA6-B6147B141623}"/>
                </a:ext>
              </a:extLst>
            </p:cNvPr>
            <p:cNvGrpSpPr/>
            <p:nvPr/>
          </p:nvGrpSpPr>
          <p:grpSpPr>
            <a:xfrm>
              <a:off x="8528048" y="3188450"/>
              <a:ext cx="1312460" cy="2507750"/>
              <a:chOff x="3688167" y="3417317"/>
              <a:chExt cx="1152686" cy="2202466"/>
            </a:xfrm>
          </p:grpSpPr>
          <p:sp>
            <p:nvSpPr>
              <p:cNvPr id="35" name="Rounded Rectangle 17">
                <a:extLst>
                  <a:ext uri="{FF2B5EF4-FFF2-40B4-BE49-F238E27FC236}">
                    <a16:creationId xmlns:a16="http://schemas.microsoft.com/office/drawing/2014/main" id="{F3A40D24-A280-4091-8937-352BF33308C0}"/>
                  </a:ext>
                </a:extLst>
              </p:cNvPr>
              <p:cNvSpPr/>
              <p:nvPr/>
            </p:nvSpPr>
            <p:spPr>
              <a:xfrm>
                <a:off x="3688167" y="3417317"/>
                <a:ext cx="1152686" cy="2202466"/>
              </a:xfrm>
              <a:prstGeom prst="roundRect">
                <a:avLst>
                  <a:gd name="adj" fmla="val 12305"/>
                </a:avLst>
              </a:prstGeom>
              <a:solidFill>
                <a:srgbClr val="262626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6" name="Rectangle 12">
                <a:extLst>
                  <a:ext uri="{FF2B5EF4-FFF2-40B4-BE49-F238E27FC236}">
                    <a16:creationId xmlns:a16="http://schemas.microsoft.com/office/drawing/2014/main" id="{0A99DBAC-BC54-4286-B404-D5E7D94B9E3E}"/>
                  </a:ext>
                </a:extLst>
              </p:cNvPr>
              <p:cNvSpPr/>
              <p:nvPr/>
            </p:nvSpPr>
            <p:spPr>
              <a:xfrm>
                <a:off x="3749651" y="3637564"/>
                <a:ext cx="1035739" cy="17069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7" name="Rounded Rectangle 20">
                <a:extLst>
                  <a:ext uri="{FF2B5EF4-FFF2-40B4-BE49-F238E27FC236}">
                    <a16:creationId xmlns:a16="http://schemas.microsoft.com/office/drawing/2014/main" id="{1B1135B4-3873-44F2-8140-AFD4FD77E45D}"/>
                  </a:ext>
                </a:extLst>
              </p:cNvPr>
              <p:cNvSpPr/>
              <p:nvPr/>
            </p:nvSpPr>
            <p:spPr>
              <a:xfrm>
                <a:off x="4106841" y="3505590"/>
                <a:ext cx="315337" cy="55062"/>
              </a:xfrm>
              <a:prstGeom prst="roundRect">
                <a:avLst>
                  <a:gd name="adj" fmla="val 50000"/>
                </a:avLst>
              </a:prstGeom>
              <a:solidFill>
                <a:srgbClr val="ECECEC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8" name="Oval 14">
                <a:extLst>
                  <a:ext uri="{FF2B5EF4-FFF2-40B4-BE49-F238E27FC236}">
                    <a16:creationId xmlns:a16="http://schemas.microsoft.com/office/drawing/2014/main" id="{839B2E77-DA1A-4C6E-B85C-27416B0F6B2C}"/>
                  </a:ext>
                </a:extLst>
              </p:cNvPr>
              <p:cNvSpPr/>
              <p:nvPr/>
            </p:nvSpPr>
            <p:spPr>
              <a:xfrm>
                <a:off x="4165418" y="5378702"/>
                <a:ext cx="190033" cy="192694"/>
              </a:xfrm>
              <a:prstGeom prst="ellipse">
                <a:avLst/>
              </a:prstGeom>
              <a:solidFill>
                <a:srgbClr val="ECECEC">
                  <a:alpha val="6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9" name="Rectangle 15">
                <a:extLst>
                  <a:ext uri="{FF2B5EF4-FFF2-40B4-BE49-F238E27FC236}">
                    <a16:creationId xmlns:a16="http://schemas.microsoft.com/office/drawing/2014/main" id="{EE937633-D4F5-441A-8C84-4D66FE70F9C3}"/>
                  </a:ext>
                </a:extLst>
              </p:cNvPr>
              <p:cNvSpPr/>
              <p:nvPr/>
            </p:nvSpPr>
            <p:spPr>
              <a:xfrm>
                <a:off x="4219713" y="5433757"/>
                <a:ext cx="81443" cy="82583"/>
              </a:xfrm>
              <a:prstGeom prst="rect">
                <a:avLst/>
              </a:prstGeom>
              <a:noFill/>
              <a:ln w="12700">
                <a:solidFill>
                  <a:srgbClr val="262626">
                    <a:alpha val="2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0" name="Rectangle 58">
                <a:extLst>
                  <a:ext uri="{FF2B5EF4-FFF2-40B4-BE49-F238E27FC236}">
                    <a16:creationId xmlns:a16="http://schemas.microsoft.com/office/drawing/2014/main" id="{D386118D-E5A3-4E39-BD5A-E4771E2702DE}"/>
                  </a:ext>
                </a:extLst>
              </p:cNvPr>
              <p:cNvSpPr/>
              <p:nvPr/>
            </p:nvSpPr>
            <p:spPr>
              <a:xfrm>
                <a:off x="3751673" y="3640769"/>
                <a:ext cx="1017329" cy="408218"/>
              </a:xfrm>
              <a:custGeom>
                <a:avLst/>
                <a:gdLst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9069" h="533856">
                    <a:moveTo>
                      <a:pt x="0" y="0"/>
                    </a:moveTo>
                    <a:lnTo>
                      <a:pt x="1349069" y="0"/>
                    </a:lnTo>
                    <a:cubicBezTo>
                      <a:pt x="899379" y="16027"/>
                      <a:pt x="182990" y="213029"/>
                      <a:pt x="0" y="5338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29" name="Group 5">
              <a:extLst>
                <a:ext uri="{FF2B5EF4-FFF2-40B4-BE49-F238E27FC236}">
                  <a16:creationId xmlns:a16="http://schemas.microsoft.com/office/drawing/2014/main" id="{C86F2FF8-430F-4993-9C0C-2B95DEA11D68}"/>
                </a:ext>
              </a:extLst>
            </p:cNvPr>
            <p:cNvGrpSpPr/>
            <p:nvPr/>
          </p:nvGrpSpPr>
          <p:grpSpPr>
            <a:xfrm>
              <a:off x="8866408" y="4331282"/>
              <a:ext cx="881930" cy="881930"/>
              <a:chOff x="8866408" y="4331282"/>
              <a:chExt cx="881930" cy="881930"/>
            </a:xfrm>
          </p:grpSpPr>
          <p:sp>
            <p:nvSpPr>
              <p:cNvPr id="33" name="Oval 9">
                <a:extLst>
                  <a:ext uri="{FF2B5EF4-FFF2-40B4-BE49-F238E27FC236}">
                    <a16:creationId xmlns:a16="http://schemas.microsoft.com/office/drawing/2014/main" id="{4EF4F5DF-E361-430D-8C63-1B5A1435997C}"/>
                  </a:ext>
                </a:extLst>
              </p:cNvPr>
              <p:cNvSpPr/>
              <p:nvPr/>
            </p:nvSpPr>
            <p:spPr>
              <a:xfrm>
                <a:off x="9068993" y="4530349"/>
                <a:ext cx="476761" cy="47676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34" name="Circle: Hollow 10">
                <a:extLst>
                  <a:ext uri="{FF2B5EF4-FFF2-40B4-BE49-F238E27FC236}">
                    <a16:creationId xmlns:a16="http://schemas.microsoft.com/office/drawing/2014/main" id="{317ED013-BA85-4FB0-A914-CB12CE9B0BC3}"/>
                  </a:ext>
                </a:extLst>
              </p:cNvPr>
              <p:cNvSpPr/>
              <p:nvPr/>
            </p:nvSpPr>
            <p:spPr>
              <a:xfrm>
                <a:off x="8866408" y="4331282"/>
                <a:ext cx="881930" cy="881930"/>
              </a:xfrm>
              <a:prstGeom prst="donut">
                <a:avLst>
                  <a:gd name="adj" fmla="val 1507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0" name="Group 6">
              <a:extLst>
                <a:ext uri="{FF2B5EF4-FFF2-40B4-BE49-F238E27FC236}">
                  <a16:creationId xmlns:a16="http://schemas.microsoft.com/office/drawing/2014/main" id="{BC773E65-880C-43BF-8957-F656641BFE7D}"/>
                </a:ext>
              </a:extLst>
            </p:cNvPr>
            <p:cNvGrpSpPr/>
            <p:nvPr/>
          </p:nvGrpSpPr>
          <p:grpSpPr>
            <a:xfrm>
              <a:off x="9180778" y="4311678"/>
              <a:ext cx="1312275" cy="2287102"/>
              <a:chOff x="9190506" y="4311678"/>
              <a:chExt cx="1312275" cy="2287102"/>
            </a:xfrm>
          </p:grpSpPr>
          <p:sp>
            <p:nvSpPr>
              <p:cNvPr id="31" name="Freeform 18">
                <a:extLst>
                  <a:ext uri="{FF2B5EF4-FFF2-40B4-BE49-F238E27FC236}">
                    <a16:creationId xmlns:a16="http://schemas.microsoft.com/office/drawing/2014/main" id="{97340FCA-44F0-4402-AA92-E5FB72580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0506" y="4311678"/>
                <a:ext cx="1312275" cy="2287102"/>
              </a:xfrm>
              <a:custGeom>
                <a:avLst/>
                <a:gdLst/>
                <a:ahLst/>
                <a:cxnLst/>
                <a:rect l="l" t="t" r="r" b="b"/>
                <a:pathLst>
                  <a:path w="1218293" h="2287102">
                    <a:moveTo>
                      <a:pt x="607636" y="0"/>
                    </a:moveTo>
                    <a:lnTo>
                      <a:pt x="646422" y="9444"/>
                    </a:lnTo>
                    <a:lnTo>
                      <a:pt x="679330" y="22429"/>
                    </a:lnTo>
                    <a:lnTo>
                      <a:pt x="709888" y="40136"/>
                    </a:lnTo>
                    <a:lnTo>
                      <a:pt x="736921" y="61384"/>
                    </a:lnTo>
                    <a:lnTo>
                      <a:pt x="761602" y="86173"/>
                    </a:lnTo>
                    <a:lnTo>
                      <a:pt x="782758" y="113323"/>
                    </a:lnTo>
                    <a:lnTo>
                      <a:pt x="801563" y="142835"/>
                    </a:lnTo>
                    <a:lnTo>
                      <a:pt x="819192" y="173526"/>
                    </a:lnTo>
                    <a:lnTo>
                      <a:pt x="834471" y="207759"/>
                    </a:lnTo>
                    <a:lnTo>
                      <a:pt x="848575" y="240812"/>
                    </a:lnTo>
                    <a:lnTo>
                      <a:pt x="862679" y="276226"/>
                    </a:lnTo>
                    <a:lnTo>
                      <a:pt x="875607" y="312820"/>
                    </a:lnTo>
                    <a:lnTo>
                      <a:pt x="888536" y="347053"/>
                    </a:lnTo>
                    <a:lnTo>
                      <a:pt x="901464" y="382466"/>
                    </a:lnTo>
                    <a:lnTo>
                      <a:pt x="915568" y="416699"/>
                    </a:lnTo>
                    <a:lnTo>
                      <a:pt x="935548" y="459195"/>
                    </a:lnTo>
                    <a:lnTo>
                      <a:pt x="959054" y="499331"/>
                    </a:lnTo>
                    <a:lnTo>
                      <a:pt x="983736" y="539466"/>
                    </a:lnTo>
                    <a:lnTo>
                      <a:pt x="1009593" y="579601"/>
                    </a:lnTo>
                    <a:lnTo>
                      <a:pt x="1031924" y="619737"/>
                    </a:lnTo>
                    <a:lnTo>
                      <a:pt x="1053079" y="663413"/>
                    </a:lnTo>
                    <a:lnTo>
                      <a:pt x="1068358" y="707090"/>
                    </a:lnTo>
                    <a:lnTo>
                      <a:pt x="1081287" y="761391"/>
                    </a:lnTo>
                    <a:lnTo>
                      <a:pt x="1089514" y="819233"/>
                    </a:lnTo>
                    <a:lnTo>
                      <a:pt x="1094215" y="881797"/>
                    </a:lnTo>
                    <a:lnTo>
                      <a:pt x="1096566" y="945541"/>
                    </a:lnTo>
                    <a:lnTo>
                      <a:pt x="1097741" y="1010466"/>
                    </a:lnTo>
                    <a:lnTo>
                      <a:pt x="1096566" y="1077751"/>
                    </a:lnTo>
                    <a:lnTo>
                      <a:pt x="1094215" y="1145037"/>
                    </a:lnTo>
                    <a:lnTo>
                      <a:pt x="1091865" y="1212323"/>
                    </a:lnTo>
                    <a:lnTo>
                      <a:pt x="1089514" y="1278428"/>
                    </a:lnTo>
                    <a:lnTo>
                      <a:pt x="1088339" y="1343353"/>
                    </a:lnTo>
                    <a:lnTo>
                      <a:pt x="1087163" y="1404736"/>
                    </a:lnTo>
                    <a:lnTo>
                      <a:pt x="1087163" y="1595969"/>
                    </a:lnTo>
                    <a:lnTo>
                      <a:pt x="1090689" y="1660894"/>
                    </a:lnTo>
                    <a:lnTo>
                      <a:pt x="1096566" y="1724638"/>
                    </a:lnTo>
                    <a:lnTo>
                      <a:pt x="1105968" y="1784841"/>
                    </a:lnTo>
                    <a:lnTo>
                      <a:pt x="1117721" y="1843863"/>
                    </a:lnTo>
                    <a:lnTo>
                      <a:pt x="1131825" y="1902886"/>
                    </a:lnTo>
                    <a:lnTo>
                      <a:pt x="1151805" y="1981976"/>
                    </a:lnTo>
                    <a:lnTo>
                      <a:pt x="1172961" y="2063427"/>
                    </a:lnTo>
                    <a:lnTo>
                      <a:pt x="1191766" y="2146059"/>
                    </a:lnTo>
                    <a:lnTo>
                      <a:pt x="1209396" y="2231051"/>
                    </a:lnTo>
                    <a:lnTo>
                      <a:pt x="1218293" y="2287102"/>
                    </a:lnTo>
                    <a:lnTo>
                      <a:pt x="543568" y="2287102"/>
                    </a:lnTo>
                    <a:lnTo>
                      <a:pt x="511261" y="2205081"/>
                    </a:lnTo>
                    <a:lnTo>
                      <a:pt x="464248" y="2098841"/>
                    </a:lnTo>
                    <a:lnTo>
                      <a:pt x="413710" y="1994961"/>
                    </a:lnTo>
                    <a:lnTo>
                      <a:pt x="364347" y="1894623"/>
                    </a:lnTo>
                    <a:lnTo>
                      <a:pt x="313808" y="1795465"/>
                    </a:lnTo>
                    <a:lnTo>
                      <a:pt x="265621" y="1698668"/>
                    </a:lnTo>
                    <a:lnTo>
                      <a:pt x="222134" y="1605412"/>
                    </a:lnTo>
                    <a:lnTo>
                      <a:pt x="183349" y="1514518"/>
                    </a:lnTo>
                    <a:lnTo>
                      <a:pt x="169245" y="1467300"/>
                    </a:lnTo>
                    <a:lnTo>
                      <a:pt x="164544" y="1421262"/>
                    </a:lnTo>
                    <a:lnTo>
                      <a:pt x="163369" y="1376405"/>
                    </a:lnTo>
                    <a:lnTo>
                      <a:pt x="166894" y="1333909"/>
                    </a:lnTo>
                    <a:lnTo>
                      <a:pt x="171596" y="1293774"/>
                    </a:lnTo>
                    <a:lnTo>
                      <a:pt x="178648" y="1255999"/>
                    </a:lnTo>
                    <a:lnTo>
                      <a:pt x="183349" y="1224127"/>
                    </a:lnTo>
                    <a:lnTo>
                      <a:pt x="186875" y="1173368"/>
                    </a:lnTo>
                    <a:lnTo>
                      <a:pt x="189225" y="1128511"/>
                    </a:lnTo>
                    <a:lnTo>
                      <a:pt x="186875" y="1084834"/>
                    </a:lnTo>
                    <a:lnTo>
                      <a:pt x="184524" y="1039977"/>
                    </a:lnTo>
                    <a:lnTo>
                      <a:pt x="183349" y="997481"/>
                    </a:lnTo>
                    <a:lnTo>
                      <a:pt x="182174" y="972691"/>
                    </a:lnTo>
                    <a:lnTo>
                      <a:pt x="178648" y="951443"/>
                    </a:lnTo>
                    <a:lnTo>
                      <a:pt x="172771" y="933736"/>
                    </a:lnTo>
                    <a:lnTo>
                      <a:pt x="168070" y="917210"/>
                    </a:lnTo>
                    <a:lnTo>
                      <a:pt x="165719" y="906586"/>
                    </a:lnTo>
                    <a:lnTo>
                      <a:pt x="150440" y="861729"/>
                    </a:lnTo>
                    <a:lnTo>
                      <a:pt x="131635" y="820413"/>
                    </a:lnTo>
                    <a:lnTo>
                      <a:pt x="110480" y="779097"/>
                    </a:lnTo>
                    <a:lnTo>
                      <a:pt x="88149" y="740142"/>
                    </a:lnTo>
                    <a:lnTo>
                      <a:pt x="66993" y="701188"/>
                    </a:lnTo>
                    <a:lnTo>
                      <a:pt x="47013" y="664594"/>
                    </a:lnTo>
                    <a:lnTo>
                      <a:pt x="29383" y="626819"/>
                    </a:lnTo>
                    <a:lnTo>
                      <a:pt x="12929" y="589045"/>
                    </a:lnTo>
                    <a:lnTo>
                      <a:pt x="4701" y="550090"/>
                    </a:lnTo>
                    <a:lnTo>
                      <a:pt x="0" y="511135"/>
                    </a:lnTo>
                    <a:lnTo>
                      <a:pt x="3526" y="471000"/>
                    </a:lnTo>
                    <a:lnTo>
                      <a:pt x="16455" y="443850"/>
                    </a:lnTo>
                    <a:lnTo>
                      <a:pt x="30558" y="422601"/>
                    </a:lnTo>
                    <a:lnTo>
                      <a:pt x="47013" y="404895"/>
                    </a:lnTo>
                    <a:lnTo>
                      <a:pt x="65818" y="389549"/>
                    </a:lnTo>
                    <a:lnTo>
                      <a:pt x="84623" y="382466"/>
                    </a:lnTo>
                    <a:lnTo>
                      <a:pt x="97551" y="376564"/>
                    </a:lnTo>
                    <a:lnTo>
                      <a:pt x="111655" y="373022"/>
                    </a:lnTo>
                    <a:lnTo>
                      <a:pt x="129285" y="371842"/>
                    </a:lnTo>
                    <a:lnTo>
                      <a:pt x="180998" y="381286"/>
                    </a:lnTo>
                    <a:lnTo>
                      <a:pt x="232712" y="397812"/>
                    </a:lnTo>
                    <a:lnTo>
                      <a:pt x="280900" y="421421"/>
                    </a:lnTo>
                    <a:lnTo>
                      <a:pt x="326737" y="449752"/>
                    </a:lnTo>
                    <a:lnTo>
                      <a:pt x="370223" y="482804"/>
                    </a:lnTo>
                    <a:lnTo>
                      <a:pt x="407833" y="520579"/>
                    </a:lnTo>
                    <a:lnTo>
                      <a:pt x="440742" y="560714"/>
                    </a:lnTo>
                    <a:lnTo>
                      <a:pt x="468950" y="602030"/>
                    </a:lnTo>
                    <a:lnTo>
                      <a:pt x="490105" y="643346"/>
                    </a:lnTo>
                    <a:lnTo>
                      <a:pt x="503034" y="678759"/>
                    </a:lnTo>
                    <a:lnTo>
                      <a:pt x="513611" y="715353"/>
                    </a:lnTo>
                    <a:lnTo>
                      <a:pt x="521839" y="754308"/>
                    </a:lnTo>
                    <a:lnTo>
                      <a:pt x="531241" y="793263"/>
                    </a:lnTo>
                    <a:lnTo>
                      <a:pt x="541819" y="829857"/>
                    </a:lnTo>
                    <a:lnTo>
                      <a:pt x="553572" y="860548"/>
                    </a:lnTo>
                    <a:lnTo>
                      <a:pt x="572377" y="815691"/>
                    </a:lnTo>
                    <a:lnTo>
                      <a:pt x="585305" y="767293"/>
                    </a:lnTo>
                    <a:lnTo>
                      <a:pt x="598234" y="715353"/>
                    </a:lnTo>
                    <a:lnTo>
                      <a:pt x="601760" y="694105"/>
                    </a:lnTo>
                    <a:lnTo>
                      <a:pt x="602935" y="664594"/>
                    </a:lnTo>
                    <a:lnTo>
                      <a:pt x="606461" y="626819"/>
                    </a:lnTo>
                    <a:lnTo>
                      <a:pt x="607636" y="584323"/>
                    </a:lnTo>
                    <a:lnTo>
                      <a:pt x="608812" y="534744"/>
                    </a:lnTo>
                    <a:lnTo>
                      <a:pt x="608812" y="482804"/>
                    </a:lnTo>
                    <a:lnTo>
                      <a:pt x="608812" y="428504"/>
                    </a:lnTo>
                    <a:lnTo>
                      <a:pt x="608812" y="373022"/>
                    </a:lnTo>
                    <a:lnTo>
                      <a:pt x="608812" y="316361"/>
                    </a:lnTo>
                    <a:lnTo>
                      <a:pt x="608812" y="260880"/>
                    </a:lnTo>
                    <a:lnTo>
                      <a:pt x="608812" y="206579"/>
                    </a:lnTo>
                    <a:lnTo>
                      <a:pt x="608812" y="155820"/>
                    </a:lnTo>
                    <a:lnTo>
                      <a:pt x="608812" y="107421"/>
                    </a:lnTo>
                    <a:lnTo>
                      <a:pt x="607636" y="64925"/>
                    </a:lnTo>
                    <a:lnTo>
                      <a:pt x="607636" y="29512"/>
                    </a:ln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44C98615-EBFB-4147-A330-43DE2FAED6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9274" y="4680765"/>
                <a:ext cx="279222" cy="174825"/>
              </a:xfrm>
              <a:custGeom>
                <a:avLst/>
                <a:gdLst/>
                <a:ahLst/>
                <a:cxnLst/>
                <a:rect l="l" t="t" r="r" b="b"/>
                <a:pathLst>
                  <a:path w="336474" h="210671">
                    <a:moveTo>
                      <a:pt x="120621" y="0"/>
                    </a:moveTo>
                    <a:lnTo>
                      <a:pt x="182938" y="11380"/>
                    </a:lnTo>
                    <a:lnTo>
                      <a:pt x="245256" y="31295"/>
                    </a:lnTo>
                    <a:lnTo>
                      <a:pt x="303324" y="59745"/>
                    </a:lnTo>
                    <a:lnTo>
                      <a:pt x="332670" y="77883"/>
                    </a:lnTo>
                    <a:cubicBezTo>
                      <a:pt x="332806" y="78828"/>
                      <a:pt x="332945" y="79773"/>
                      <a:pt x="333084" y="80717"/>
                    </a:cubicBezTo>
                    <a:cubicBezTo>
                      <a:pt x="333084" y="88459"/>
                      <a:pt x="340712" y="94291"/>
                      <a:pt x="333084" y="103924"/>
                    </a:cubicBezTo>
                    <a:lnTo>
                      <a:pt x="293980" y="102376"/>
                    </a:lnTo>
                    <a:lnTo>
                      <a:pt x="259572" y="105473"/>
                    </a:lnTo>
                    <a:lnTo>
                      <a:pt x="229861" y="111667"/>
                    </a:lnTo>
                    <a:lnTo>
                      <a:pt x="204847" y="120938"/>
                    </a:lnTo>
                    <a:lnTo>
                      <a:pt x="179832" y="134875"/>
                    </a:lnTo>
                    <a:lnTo>
                      <a:pt x="161080" y="151888"/>
                    </a:lnTo>
                    <a:lnTo>
                      <a:pt x="140728" y="168902"/>
                    </a:lnTo>
                    <a:lnTo>
                      <a:pt x="123541" y="189012"/>
                    </a:lnTo>
                    <a:lnTo>
                      <a:pt x="104788" y="210671"/>
                    </a:lnTo>
                    <a:lnTo>
                      <a:pt x="87568" y="210671"/>
                    </a:lnTo>
                    <a:lnTo>
                      <a:pt x="75077" y="207574"/>
                    </a:lnTo>
                    <a:lnTo>
                      <a:pt x="65684" y="201380"/>
                    </a:lnTo>
                    <a:lnTo>
                      <a:pt x="54726" y="193658"/>
                    </a:lnTo>
                    <a:lnTo>
                      <a:pt x="45366" y="187464"/>
                    </a:lnTo>
                    <a:lnTo>
                      <a:pt x="29711" y="173547"/>
                    </a:lnTo>
                    <a:lnTo>
                      <a:pt x="17187" y="156534"/>
                    </a:lnTo>
                    <a:lnTo>
                      <a:pt x="7828" y="137972"/>
                    </a:lnTo>
                    <a:cubicBezTo>
                      <a:pt x="5230" y="130229"/>
                      <a:pt x="2598" y="122507"/>
                      <a:pt x="0" y="114764"/>
                    </a:cubicBezTo>
                    <a:lnTo>
                      <a:pt x="0" y="86911"/>
                    </a:lnTo>
                    <a:lnTo>
                      <a:pt x="9393" y="57529"/>
                    </a:lnTo>
                    <a:lnTo>
                      <a:pt x="39885" y="24811"/>
                    </a:lnTo>
                    <a:lnTo>
                      <a:pt x="44141" y="21338"/>
                    </a:lnTo>
                    <a:lnTo>
                      <a:pt x="66802" y="12803"/>
                    </a:lnTo>
                    <a:lnTo>
                      <a:pt x="82381" y="5690"/>
                    </a:lnTo>
                    <a:lnTo>
                      <a:pt x="99377" y="1423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</p:grpSp>
      </p:grpSp>
      <p:sp>
        <p:nvSpPr>
          <p:cNvPr id="41" name="Trapezoid 3">
            <a:extLst>
              <a:ext uri="{FF2B5EF4-FFF2-40B4-BE49-F238E27FC236}">
                <a16:creationId xmlns:a16="http://schemas.microsoft.com/office/drawing/2014/main" id="{A89D4D8F-E090-4EEA-8C07-87C4B9583555}"/>
              </a:ext>
            </a:extLst>
          </p:cNvPr>
          <p:cNvSpPr>
            <a:spLocks noChangeAspect="1"/>
          </p:cNvSpPr>
          <p:nvPr/>
        </p:nvSpPr>
        <p:spPr>
          <a:xfrm>
            <a:off x="5627810" y="3314351"/>
            <a:ext cx="521208" cy="531204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Trapezoid 1">
            <a:extLst>
              <a:ext uri="{FF2B5EF4-FFF2-40B4-BE49-F238E27FC236}">
                <a16:creationId xmlns:a16="http://schemas.microsoft.com/office/drawing/2014/main" id="{9FB04C82-82A6-4B84-B385-16687EBE7E1E}"/>
              </a:ext>
            </a:extLst>
          </p:cNvPr>
          <p:cNvSpPr>
            <a:spLocks noChangeAspect="1"/>
          </p:cNvSpPr>
          <p:nvPr/>
        </p:nvSpPr>
        <p:spPr>
          <a:xfrm rot="10800000">
            <a:off x="5428665" y="1797408"/>
            <a:ext cx="946524" cy="724248"/>
          </a:xfrm>
          <a:custGeom>
            <a:avLst/>
            <a:gdLst/>
            <a:ahLst/>
            <a:cxnLst/>
            <a:rect l="l" t="t" r="r" b="b"/>
            <a:pathLst>
              <a:path w="4032450" h="3085493">
                <a:moveTo>
                  <a:pt x="2031235" y="914400"/>
                </a:moveTo>
                <a:cubicBezTo>
                  <a:pt x="1778730" y="914400"/>
                  <a:pt x="1574035" y="709705"/>
                  <a:pt x="1574035" y="457200"/>
                </a:cubicBezTo>
                <a:cubicBezTo>
                  <a:pt x="1574035" y="204695"/>
                  <a:pt x="1778730" y="0"/>
                  <a:pt x="2031235" y="0"/>
                </a:cubicBezTo>
                <a:cubicBezTo>
                  <a:pt x="2283740" y="0"/>
                  <a:pt x="2488435" y="204695"/>
                  <a:pt x="2488435" y="457200"/>
                </a:cubicBezTo>
                <a:cubicBezTo>
                  <a:pt x="2488435" y="709705"/>
                  <a:pt x="2283740" y="914400"/>
                  <a:pt x="2031235" y="914400"/>
                </a:cubicBezTo>
                <a:close/>
                <a:moveTo>
                  <a:pt x="2027221" y="1676379"/>
                </a:moveTo>
                <a:cubicBezTo>
                  <a:pt x="1695962" y="1681222"/>
                  <a:pt x="1438124" y="1575543"/>
                  <a:pt x="1178491" y="1462818"/>
                </a:cubicBezTo>
                <a:cubicBezTo>
                  <a:pt x="997473" y="1361700"/>
                  <a:pt x="986071" y="1274491"/>
                  <a:pt x="1016728" y="1189772"/>
                </a:cubicBezTo>
                <a:cubicBezTo>
                  <a:pt x="1053516" y="1098266"/>
                  <a:pt x="1135752" y="1026643"/>
                  <a:pt x="1293451" y="1098789"/>
                </a:cubicBezTo>
                <a:cubicBezTo>
                  <a:pt x="1500404" y="1268629"/>
                  <a:pt x="2162600" y="1406904"/>
                  <a:pt x="2571881" y="1166424"/>
                </a:cubicBezTo>
                <a:cubicBezTo>
                  <a:pt x="2683927" y="1084177"/>
                  <a:pt x="2912979" y="1019582"/>
                  <a:pt x="2972758" y="1164419"/>
                </a:cubicBezTo>
                <a:cubicBezTo>
                  <a:pt x="2987704" y="1212096"/>
                  <a:pt x="2993198" y="1252048"/>
                  <a:pt x="2989563" y="1286778"/>
                </a:cubicBezTo>
                <a:cubicBezTo>
                  <a:pt x="2978656" y="1390968"/>
                  <a:pt x="2885587" y="1448164"/>
                  <a:pt x="2719030" y="1525944"/>
                </a:cubicBezTo>
                <a:cubicBezTo>
                  <a:pt x="2451164" y="1630778"/>
                  <a:pt x="2225977" y="1673472"/>
                  <a:pt x="2027221" y="1676379"/>
                </a:cubicBezTo>
                <a:close/>
                <a:moveTo>
                  <a:pt x="2060359" y="2384240"/>
                </a:moveTo>
                <a:cubicBezTo>
                  <a:pt x="1394097" y="2387719"/>
                  <a:pt x="863452" y="2121053"/>
                  <a:pt x="679484" y="1997056"/>
                </a:cubicBezTo>
                <a:cubicBezTo>
                  <a:pt x="549375" y="1924911"/>
                  <a:pt x="425752" y="1821728"/>
                  <a:pt x="517720" y="1662586"/>
                </a:cubicBezTo>
                <a:cubicBezTo>
                  <a:pt x="651347" y="1537002"/>
                  <a:pt x="734391" y="1582761"/>
                  <a:pt x="863420" y="1678116"/>
                </a:cubicBezTo>
                <a:cubicBezTo>
                  <a:pt x="1176163" y="1799857"/>
                  <a:pt x="1865977" y="2417593"/>
                  <a:pt x="3208759" y="1655572"/>
                </a:cubicBezTo>
                <a:cubicBezTo>
                  <a:pt x="3361860" y="1547355"/>
                  <a:pt x="3480881" y="1600941"/>
                  <a:pt x="3531465" y="1705974"/>
                </a:cubicBezTo>
                <a:cubicBezTo>
                  <a:pt x="3544425" y="1734364"/>
                  <a:pt x="3549052" y="1761627"/>
                  <a:pt x="3546492" y="1787833"/>
                </a:cubicBezTo>
                <a:cubicBezTo>
                  <a:pt x="3538815" y="1866453"/>
                  <a:pt x="3466473" y="1935559"/>
                  <a:pt x="3360505" y="1997057"/>
                </a:cubicBezTo>
                <a:cubicBezTo>
                  <a:pt x="2908694" y="2282815"/>
                  <a:pt x="2460115" y="2382153"/>
                  <a:pt x="2060359" y="2384240"/>
                </a:cubicBezTo>
                <a:close/>
                <a:moveTo>
                  <a:pt x="2129199" y="3084855"/>
                </a:moveTo>
                <a:cubicBezTo>
                  <a:pt x="1410135" y="3099816"/>
                  <a:pt x="735083" y="2850306"/>
                  <a:pt x="192432" y="2495222"/>
                </a:cubicBezTo>
                <a:cubicBezTo>
                  <a:pt x="71522" y="2441114"/>
                  <a:pt x="-61299" y="2265791"/>
                  <a:pt x="30671" y="2133701"/>
                </a:cubicBezTo>
                <a:cubicBezTo>
                  <a:pt x="155100" y="2023149"/>
                  <a:pt x="311719" y="2106476"/>
                  <a:pt x="399360" y="2185301"/>
                </a:cubicBezTo>
                <a:cubicBezTo>
                  <a:pt x="586943" y="2302537"/>
                  <a:pt x="1960913" y="3339604"/>
                  <a:pt x="3688958" y="2131192"/>
                </a:cubicBezTo>
                <a:cubicBezTo>
                  <a:pt x="3828264" y="2013959"/>
                  <a:pt x="3956485" y="2090087"/>
                  <a:pt x="4011664" y="2172576"/>
                </a:cubicBezTo>
                <a:cubicBezTo>
                  <a:pt x="4027692" y="2203596"/>
                  <a:pt x="4033946" y="2234898"/>
                  <a:pt x="4032153" y="2265496"/>
                </a:cubicBezTo>
                <a:cubicBezTo>
                  <a:pt x="4026775" y="2357288"/>
                  <a:pt x="3948972" y="2442742"/>
                  <a:pt x="3845304" y="2495222"/>
                </a:cubicBezTo>
                <a:cubicBezTo>
                  <a:pt x="3274368" y="2901596"/>
                  <a:pt x="2688471" y="3073220"/>
                  <a:pt x="2129199" y="30848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43" name="Group 20">
            <a:extLst>
              <a:ext uri="{FF2B5EF4-FFF2-40B4-BE49-F238E27FC236}">
                <a16:creationId xmlns:a16="http://schemas.microsoft.com/office/drawing/2014/main" id="{36D540EE-48D5-4A4E-8C64-6E6E02BDC63A}"/>
              </a:ext>
            </a:extLst>
          </p:cNvPr>
          <p:cNvGrpSpPr>
            <a:grpSpLocks noChangeAspect="1"/>
          </p:cNvGrpSpPr>
          <p:nvPr/>
        </p:nvGrpSpPr>
        <p:grpSpPr>
          <a:xfrm>
            <a:off x="6250125" y="2211448"/>
            <a:ext cx="521208" cy="290511"/>
            <a:chOff x="2620468" y="2341685"/>
            <a:chExt cx="3916551" cy="2183011"/>
          </a:xfrm>
          <a:solidFill>
            <a:schemeClr val="accent6">
              <a:lumMod val="75000"/>
            </a:schemeClr>
          </a:solidFill>
        </p:grpSpPr>
        <p:sp>
          <p:nvSpPr>
            <p:cNvPr id="44" name="Rectangle 3">
              <a:extLst>
                <a:ext uri="{FF2B5EF4-FFF2-40B4-BE49-F238E27FC236}">
                  <a16:creationId xmlns:a16="http://schemas.microsoft.com/office/drawing/2014/main" id="{308A5ADC-A5EB-4147-A25E-80946FB7A500}"/>
                </a:ext>
              </a:extLst>
            </p:cNvPr>
            <p:cNvSpPr>
              <a:spLocks/>
            </p:cNvSpPr>
            <p:nvPr/>
          </p:nvSpPr>
          <p:spPr>
            <a:xfrm>
              <a:off x="2620468" y="2364696"/>
              <a:ext cx="1658027" cy="2160000"/>
            </a:xfrm>
            <a:custGeom>
              <a:avLst/>
              <a:gdLst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80622 w 1728192"/>
                <a:gd name="connsiteY12" fmla="*/ 1116196 h 2158772"/>
                <a:gd name="connsiteX13" fmla="*/ 48987 w 1728192"/>
                <a:gd name="connsiteY13" fmla="*/ 1116196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80622 w 1728192"/>
                <a:gd name="connsiteY12" fmla="*/ 1116196 h 2158772"/>
                <a:gd name="connsiteX13" fmla="*/ 48987 w 1728192"/>
                <a:gd name="connsiteY13" fmla="*/ 1116196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80622 w 1728192"/>
                <a:gd name="connsiteY12" fmla="*/ 1116196 h 2158772"/>
                <a:gd name="connsiteX13" fmla="*/ 48987 w 1728192"/>
                <a:gd name="connsiteY13" fmla="*/ 1116196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80622 w 1728192"/>
                <a:gd name="connsiteY12" fmla="*/ 1116196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791653 w 1728192"/>
                <a:gd name="connsiteY10" fmla="*/ 1658165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24914 w 1728192"/>
                <a:gd name="connsiteY11" fmla="*/ 1369011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  <a:gd name="connsiteX0" fmla="*/ 230222 w 1728192"/>
                <a:gd name="connsiteY0" fmla="*/ 0 h 2158772"/>
                <a:gd name="connsiteX1" fmla="*/ 1598374 w 1728192"/>
                <a:gd name="connsiteY1" fmla="*/ 0 h 2158772"/>
                <a:gd name="connsiteX2" fmla="*/ 1598374 w 1728192"/>
                <a:gd name="connsiteY2" fmla="*/ 576064 h 2158772"/>
                <a:gd name="connsiteX3" fmla="*/ 718210 w 1728192"/>
                <a:gd name="connsiteY3" fmla="*/ 576064 h 2158772"/>
                <a:gd name="connsiteX4" fmla="*/ 685796 w 1728192"/>
                <a:gd name="connsiteY4" fmla="*/ 779840 h 2158772"/>
                <a:gd name="connsiteX5" fmla="*/ 864096 w 1728192"/>
                <a:gd name="connsiteY5" fmla="*/ 764638 h 2158772"/>
                <a:gd name="connsiteX6" fmla="*/ 1728192 w 1728192"/>
                <a:gd name="connsiteY6" fmla="*/ 1461705 h 2158772"/>
                <a:gd name="connsiteX7" fmla="*/ 864096 w 1728192"/>
                <a:gd name="connsiteY7" fmla="*/ 2158772 h 2158772"/>
                <a:gd name="connsiteX8" fmla="*/ 0 w 1728192"/>
                <a:gd name="connsiteY8" fmla="*/ 1461705 h 2158772"/>
                <a:gd name="connsiteX9" fmla="*/ 571750 w 1728192"/>
                <a:gd name="connsiteY9" fmla="*/ 1461705 h 2158772"/>
                <a:gd name="connsiteX10" fmla="*/ 828205 w 1728192"/>
                <a:gd name="connsiteY10" fmla="*/ 1662227 h 2158772"/>
                <a:gd name="connsiteX11" fmla="*/ 1053343 w 1728192"/>
                <a:gd name="connsiteY11" fmla="*/ 1385256 h 2158772"/>
                <a:gd name="connsiteX12" fmla="*/ 664377 w 1728192"/>
                <a:gd name="connsiteY12" fmla="*/ 1152747 h 2158772"/>
                <a:gd name="connsiteX13" fmla="*/ 32742 w 1728192"/>
                <a:gd name="connsiteY13" fmla="*/ 1152747 h 2158772"/>
                <a:gd name="connsiteX14" fmla="*/ 222741 w 1728192"/>
                <a:gd name="connsiteY14" fmla="*/ 23854 h 2158772"/>
                <a:gd name="connsiteX15" fmla="*/ 230222 w 1728192"/>
                <a:gd name="connsiteY15" fmla="*/ 25044 h 2158772"/>
                <a:gd name="connsiteX16" fmla="*/ 230222 w 1728192"/>
                <a:gd name="connsiteY16" fmla="*/ 0 h 2158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28192" h="2158772">
                  <a:moveTo>
                    <a:pt x="230222" y="0"/>
                  </a:moveTo>
                  <a:lnTo>
                    <a:pt x="1598374" y="0"/>
                  </a:lnTo>
                  <a:lnTo>
                    <a:pt x="1598374" y="576064"/>
                  </a:lnTo>
                  <a:lnTo>
                    <a:pt x="718210" y="576064"/>
                  </a:lnTo>
                  <a:lnTo>
                    <a:pt x="685796" y="779840"/>
                  </a:lnTo>
                  <a:cubicBezTo>
                    <a:pt x="743293" y="769761"/>
                    <a:pt x="802953" y="764638"/>
                    <a:pt x="864096" y="764638"/>
                  </a:cubicBezTo>
                  <a:cubicBezTo>
                    <a:pt x="1341323" y="764638"/>
                    <a:pt x="1728192" y="1076726"/>
                    <a:pt x="1728192" y="1461705"/>
                  </a:cubicBezTo>
                  <a:cubicBezTo>
                    <a:pt x="1728192" y="1846684"/>
                    <a:pt x="1341323" y="2158772"/>
                    <a:pt x="864096" y="2158772"/>
                  </a:cubicBezTo>
                  <a:cubicBezTo>
                    <a:pt x="386869" y="2158772"/>
                    <a:pt x="0" y="1846684"/>
                    <a:pt x="0" y="1461705"/>
                  </a:cubicBezTo>
                  <a:lnTo>
                    <a:pt x="571750" y="1461705"/>
                  </a:lnTo>
                  <a:cubicBezTo>
                    <a:pt x="601946" y="1576072"/>
                    <a:pt x="747125" y="1667785"/>
                    <a:pt x="828205" y="1662227"/>
                  </a:cubicBezTo>
                  <a:cubicBezTo>
                    <a:pt x="1014063" y="1649487"/>
                    <a:pt x="1064403" y="1547333"/>
                    <a:pt x="1053343" y="1385256"/>
                  </a:cubicBezTo>
                  <a:cubicBezTo>
                    <a:pt x="1042283" y="1223179"/>
                    <a:pt x="952244" y="1114684"/>
                    <a:pt x="664377" y="1152747"/>
                  </a:cubicBezTo>
                  <a:lnTo>
                    <a:pt x="32742" y="1152747"/>
                  </a:lnTo>
                  <a:lnTo>
                    <a:pt x="222741" y="23854"/>
                  </a:lnTo>
                  <a:lnTo>
                    <a:pt x="230222" y="25044"/>
                  </a:lnTo>
                  <a:lnTo>
                    <a:pt x="230222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Oval 1">
              <a:extLst>
                <a:ext uri="{FF2B5EF4-FFF2-40B4-BE49-F238E27FC236}">
                  <a16:creationId xmlns:a16="http://schemas.microsoft.com/office/drawing/2014/main" id="{CA0BEA69-585E-4EB4-9581-8DA7C77030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7019" y="2341685"/>
              <a:ext cx="2160000" cy="2160000"/>
            </a:xfrm>
            <a:custGeom>
              <a:avLst/>
              <a:gdLst/>
              <a:ahLst/>
              <a:cxnLst/>
              <a:rect l="l" t="t" r="r" b="b"/>
              <a:pathLst>
                <a:path w="1714959" h="1656185">
                  <a:moveTo>
                    <a:pt x="720080" y="0"/>
                  </a:moveTo>
                  <a:cubicBezTo>
                    <a:pt x="888132" y="0"/>
                    <a:pt x="1042739" y="66204"/>
                    <a:pt x="1163634" y="178869"/>
                  </a:cubicBezTo>
                  <a:lnTo>
                    <a:pt x="1163634" y="1"/>
                  </a:lnTo>
                  <a:lnTo>
                    <a:pt x="1530610" y="1"/>
                  </a:lnTo>
                  <a:lnTo>
                    <a:pt x="1530610" y="698903"/>
                  </a:lnTo>
                  <a:lnTo>
                    <a:pt x="1163634" y="698903"/>
                  </a:lnTo>
                  <a:lnTo>
                    <a:pt x="1163634" y="698871"/>
                  </a:lnTo>
                  <a:lnTo>
                    <a:pt x="1154018" y="698871"/>
                  </a:lnTo>
                  <a:cubicBezTo>
                    <a:pt x="1113214" y="529604"/>
                    <a:pt x="997926" y="408345"/>
                    <a:pt x="862309" y="408345"/>
                  </a:cubicBezTo>
                  <a:cubicBezTo>
                    <a:pt x="691022" y="408345"/>
                    <a:pt x="552166" y="601779"/>
                    <a:pt x="552166" y="840393"/>
                  </a:cubicBezTo>
                  <a:cubicBezTo>
                    <a:pt x="552166" y="1079007"/>
                    <a:pt x="691022" y="1272441"/>
                    <a:pt x="862309" y="1272441"/>
                  </a:cubicBezTo>
                  <a:cubicBezTo>
                    <a:pt x="967441" y="1272441"/>
                    <a:pt x="1060356" y="1199570"/>
                    <a:pt x="1113146" y="1086549"/>
                  </a:cubicBezTo>
                  <a:lnTo>
                    <a:pt x="1113146" y="1021987"/>
                  </a:lnTo>
                  <a:lnTo>
                    <a:pt x="922871" y="1021987"/>
                  </a:lnTo>
                  <a:lnTo>
                    <a:pt x="922871" y="805987"/>
                  </a:lnTo>
                  <a:lnTo>
                    <a:pt x="1714959" y="805987"/>
                  </a:lnTo>
                  <a:lnTo>
                    <a:pt x="1714959" y="1021987"/>
                  </a:lnTo>
                  <a:lnTo>
                    <a:pt x="1606810" y="1021987"/>
                  </a:lnTo>
                  <a:lnTo>
                    <a:pt x="1606810" y="1656185"/>
                  </a:lnTo>
                  <a:lnTo>
                    <a:pt x="1113146" y="1656185"/>
                  </a:lnTo>
                  <a:lnTo>
                    <a:pt x="1113146" y="1518603"/>
                  </a:lnTo>
                  <a:cubicBezTo>
                    <a:pt x="1001517" y="1606368"/>
                    <a:pt x="865857" y="1656184"/>
                    <a:pt x="720080" y="1656184"/>
                  </a:cubicBezTo>
                  <a:cubicBezTo>
                    <a:pt x="322391" y="1656184"/>
                    <a:pt x="0" y="1285435"/>
                    <a:pt x="0" y="828092"/>
                  </a:cubicBezTo>
                  <a:cubicBezTo>
                    <a:pt x="0" y="370749"/>
                    <a:pt x="322391" y="0"/>
                    <a:pt x="72008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Trapezoid 10">
            <a:extLst>
              <a:ext uri="{FF2B5EF4-FFF2-40B4-BE49-F238E27FC236}">
                <a16:creationId xmlns:a16="http://schemas.microsoft.com/office/drawing/2014/main" id="{9EB8F817-321F-4161-ADBB-0445BFCFC539}"/>
              </a:ext>
            </a:extLst>
          </p:cNvPr>
          <p:cNvSpPr/>
          <p:nvPr/>
        </p:nvSpPr>
        <p:spPr>
          <a:xfrm>
            <a:off x="3852704" y="3664357"/>
            <a:ext cx="707178" cy="706350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7" name="Rounded Rectangle 12">
            <a:extLst>
              <a:ext uri="{FF2B5EF4-FFF2-40B4-BE49-F238E27FC236}">
                <a16:creationId xmlns:a16="http://schemas.microsoft.com/office/drawing/2014/main" id="{54C52DEB-9E10-4A32-9AEA-2A0F3EDBC458}"/>
              </a:ext>
            </a:extLst>
          </p:cNvPr>
          <p:cNvSpPr>
            <a:spLocks noChangeAspect="1"/>
          </p:cNvSpPr>
          <p:nvPr/>
        </p:nvSpPr>
        <p:spPr>
          <a:xfrm>
            <a:off x="7752109" y="5032647"/>
            <a:ext cx="596412" cy="710732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8" name="Rounded Rectangle 1">
            <a:extLst>
              <a:ext uri="{FF2B5EF4-FFF2-40B4-BE49-F238E27FC236}">
                <a16:creationId xmlns:a16="http://schemas.microsoft.com/office/drawing/2014/main" id="{36A808BA-7AF3-4AA2-918E-BEE39C8F75E9}"/>
              </a:ext>
            </a:extLst>
          </p:cNvPr>
          <p:cNvSpPr>
            <a:spLocks/>
          </p:cNvSpPr>
          <p:nvPr/>
        </p:nvSpPr>
        <p:spPr>
          <a:xfrm>
            <a:off x="3908386" y="5073287"/>
            <a:ext cx="629452" cy="629452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49" name="Rounded Rectangle 27">
            <a:extLst>
              <a:ext uri="{FF2B5EF4-FFF2-40B4-BE49-F238E27FC236}">
                <a16:creationId xmlns:a16="http://schemas.microsoft.com/office/drawing/2014/main" id="{481A619B-A1A9-419E-B179-F46E4D198369}"/>
              </a:ext>
            </a:extLst>
          </p:cNvPr>
          <p:cNvSpPr/>
          <p:nvPr/>
        </p:nvSpPr>
        <p:spPr>
          <a:xfrm>
            <a:off x="7672113" y="3727022"/>
            <a:ext cx="756404" cy="5810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grpSp>
        <p:nvGrpSpPr>
          <p:cNvPr id="50" name="Group 27">
            <a:extLst>
              <a:ext uri="{FF2B5EF4-FFF2-40B4-BE49-F238E27FC236}">
                <a16:creationId xmlns:a16="http://schemas.microsoft.com/office/drawing/2014/main" id="{6DAF28B7-CE64-43FE-857A-18DC32297267}"/>
              </a:ext>
            </a:extLst>
          </p:cNvPr>
          <p:cNvGrpSpPr/>
          <p:nvPr/>
        </p:nvGrpSpPr>
        <p:grpSpPr>
          <a:xfrm>
            <a:off x="8632094" y="4742394"/>
            <a:ext cx="2986841" cy="1195989"/>
            <a:chOff x="8632094" y="4742394"/>
            <a:chExt cx="2986841" cy="1195989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E03DC6-CD20-414C-A9AA-2CE562C95DED}"/>
                </a:ext>
              </a:extLst>
            </p:cNvPr>
            <p:cNvSpPr txBox="1"/>
            <p:nvPr/>
          </p:nvSpPr>
          <p:spPr>
            <a:xfrm>
              <a:off x="8641319" y="5107386"/>
              <a:ext cx="2977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11C92C-9430-4B97-8724-4E7301DED3DD}"/>
                </a:ext>
              </a:extLst>
            </p:cNvPr>
            <p:cNvSpPr txBox="1"/>
            <p:nvPr/>
          </p:nvSpPr>
          <p:spPr>
            <a:xfrm>
              <a:off x="8632094" y="4742394"/>
              <a:ext cx="2986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53" name="Straight Connector 30">
              <a:extLst>
                <a:ext uri="{FF2B5EF4-FFF2-40B4-BE49-F238E27FC236}">
                  <a16:creationId xmlns:a16="http://schemas.microsoft.com/office/drawing/2014/main" id="{58DF1D14-62F1-44C8-B15A-0DE0488A0F91}"/>
                </a:ext>
              </a:extLst>
            </p:cNvPr>
            <p:cNvCxnSpPr>
              <a:cxnSpLocks/>
            </p:cNvCxnSpPr>
            <p:nvPr/>
          </p:nvCxnSpPr>
          <p:spPr>
            <a:xfrm>
              <a:off x="8685757" y="5073287"/>
              <a:ext cx="2810918" cy="0"/>
            </a:xfrm>
            <a:prstGeom prst="line">
              <a:avLst/>
            </a:prstGeom>
            <a:ln w="19050">
              <a:solidFill>
                <a:schemeClr val="accent1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31">
            <a:extLst>
              <a:ext uri="{FF2B5EF4-FFF2-40B4-BE49-F238E27FC236}">
                <a16:creationId xmlns:a16="http://schemas.microsoft.com/office/drawing/2014/main" id="{BF23CF0F-5961-4A34-B6F9-86175AEE2A71}"/>
              </a:ext>
            </a:extLst>
          </p:cNvPr>
          <p:cNvGrpSpPr/>
          <p:nvPr/>
        </p:nvGrpSpPr>
        <p:grpSpPr>
          <a:xfrm>
            <a:off x="8632094" y="3371913"/>
            <a:ext cx="2986841" cy="1195989"/>
            <a:chOff x="8632094" y="3371913"/>
            <a:chExt cx="2986841" cy="1195989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89422A3-5922-4A18-9099-A76155F56902}"/>
                </a:ext>
              </a:extLst>
            </p:cNvPr>
            <p:cNvSpPr txBox="1"/>
            <p:nvPr/>
          </p:nvSpPr>
          <p:spPr>
            <a:xfrm>
              <a:off x="8641319" y="3736905"/>
              <a:ext cx="2977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BB6A044-4B9C-4A60-8370-27F2D85D7A61}"/>
                </a:ext>
              </a:extLst>
            </p:cNvPr>
            <p:cNvSpPr txBox="1"/>
            <p:nvPr/>
          </p:nvSpPr>
          <p:spPr>
            <a:xfrm>
              <a:off x="8632094" y="3371913"/>
              <a:ext cx="2986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57" name="Straight Connector 34">
              <a:extLst>
                <a:ext uri="{FF2B5EF4-FFF2-40B4-BE49-F238E27FC236}">
                  <a16:creationId xmlns:a16="http://schemas.microsoft.com/office/drawing/2014/main" id="{AA1C2C4E-940D-4D1A-9E23-EA8A92B4B1AB}"/>
                </a:ext>
              </a:extLst>
            </p:cNvPr>
            <p:cNvCxnSpPr>
              <a:cxnSpLocks/>
            </p:cNvCxnSpPr>
            <p:nvPr/>
          </p:nvCxnSpPr>
          <p:spPr>
            <a:xfrm>
              <a:off x="8641319" y="3690673"/>
              <a:ext cx="2810918" cy="0"/>
            </a:xfrm>
            <a:prstGeom prst="line">
              <a:avLst/>
            </a:prstGeom>
            <a:ln w="19050">
              <a:solidFill>
                <a:schemeClr val="accent4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35">
            <a:extLst>
              <a:ext uri="{FF2B5EF4-FFF2-40B4-BE49-F238E27FC236}">
                <a16:creationId xmlns:a16="http://schemas.microsoft.com/office/drawing/2014/main" id="{EB136AA5-1910-40EB-B873-E79515D0395B}"/>
              </a:ext>
            </a:extLst>
          </p:cNvPr>
          <p:cNvGrpSpPr/>
          <p:nvPr/>
        </p:nvGrpSpPr>
        <p:grpSpPr>
          <a:xfrm>
            <a:off x="573065" y="4742394"/>
            <a:ext cx="2986841" cy="1195989"/>
            <a:chOff x="573065" y="4742394"/>
            <a:chExt cx="2986841" cy="119598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ED62586-6692-472A-986E-93034DAD2B44}"/>
                </a:ext>
              </a:extLst>
            </p:cNvPr>
            <p:cNvSpPr txBox="1"/>
            <p:nvPr/>
          </p:nvSpPr>
          <p:spPr>
            <a:xfrm>
              <a:off x="582290" y="5107386"/>
              <a:ext cx="2977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71B7BDA-5EC7-4091-98ED-62BF539903D2}"/>
                </a:ext>
              </a:extLst>
            </p:cNvPr>
            <p:cNvSpPr txBox="1"/>
            <p:nvPr/>
          </p:nvSpPr>
          <p:spPr>
            <a:xfrm>
              <a:off x="573065" y="4742394"/>
              <a:ext cx="2986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61" name="Straight Connector 38">
              <a:extLst>
                <a:ext uri="{FF2B5EF4-FFF2-40B4-BE49-F238E27FC236}">
                  <a16:creationId xmlns:a16="http://schemas.microsoft.com/office/drawing/2014/main" id="{81163282-43EB-46DD-8DD8-E28D0A8E336C}"/>
                </a:ext>
              </a:extLst>
            </p:cNvPr>
            <p:cNvCxnSpPr>
              <a:cxnSpLocks/>
            </p:cNvCxnSpPr>
            <p:nvPr/>
          </p:nvCxnSpPr>
          <p:spPr>
            <a:xfrm>
              <a:off x="705464" y="5073287"/>
              <a:ext cx="2810918" cy="0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39">
            <a:extLst>
              <a:ext uri="{FF2B5EF4-FFF2-40B4-BE49-F238E27FC236}">
                <a16:creationId xmlns:a16="http://schemas.microsoft.com/office/drawing/2014/main" id="{4436D07F-F2A3-4852-BC70-13FBB138F197}"/>
              </a:ext>
            </a:extLst>
          </p:cNvPr>
          <p:cNvGrpSpPr/>
          <p:nvPr/>
        </p:nvGrpSpPr>
        <p:grpSpPr>
          <a:xfrm>
            <a:off x="573065" y="3371913"/>
            <a:ext cx="2986841" cy="1195989"/>
            <a:chOff x="573065" y="3371913"/>
            <a:chExt cx="2986841" cy="1195989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F14CCE-3A4A-45CE-B4B7-E916D6939608}"/>
                </a:ext>
              </a:extLst>
            </p:cNvPr>
            <p:cNvSpPr txBox="1"/>
            <p:nvPr/>
          </p:nvSpPr>
          <p:spPr>
            <a:xfrm>
              <a:off x="582290" y="3736905"/>
              <a:ext cx="297761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2174771-4C6C-48AC-88C6-90D1E6795028}"/>
                </a:ext>
              </a:extLst>
            </p:cNvPr>
            <p:cNvSpPr txBox="1"/>
            <p:nvPr/>
          </p:nvSpPr>
          <p:spPr>
            <a:xfrm>
              <a:off x="573065" y="3371913"/>
              <a:ext cx="2986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cxnSp>
          <p:nvCxnSpPr>
            <p:cNvPr id="65" name="Straight Connector 42">
              <a:extLst>
                <a:ext uri="{FF2B5EF4-FFF2-40B4-BE49-F238E27FC236}">
                  <a16:creationId xmlns:a16="http://schemas.microsoft.com/office/drawing/2014/main" id="{D08476AB-9A9C-4F1D-9327-004F42B83900}"/>
                </a:ext>
              </a:extLst>
            </p:cNvPr>
            <p:cNvCxnSpPr>
              <a:cxnSpLocks/>
            </p:cNvCxnSpPr>
            <p:nvPr/>
          </p:nvCxnSpPr>
          <p:spPr>
            <a:xfrm>
              <a:off x="661026" y="3690673"/>
              <a:ext cx="2810918" cy="0"/>
            </a:xfrm>
            <a:prstGeom prst="line">
              <a:avLst/>
            </a:prstGeom>
            <a:ln w="19050">
              <a:solidFill>
                <a:schemeClr val="accent2"/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24D4F1D-3AD9-4328-9FEE-C2EDB69B347C}"/>
              </a:ext>
            </a:extLst>
          </p:cNvPr>
          <p:cNvSpPr txBox="1"/>
          <p:nvPr/>
        </p:nvSpPr>
        <p:spPr>
          <a:xfrm>
            <a:off x="7368735" y="1955983"/>
            <a:ext cx="247822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dirty="0">
                <a:solidFill>
                  <a:schemeClr val="accent2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dirty="0">
                <a:solidFill>
                  <a:schemeClr val="accent2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dirty="0">
                <a:solidFill>
                  <a:schemeClr val="accent2"/>
                </a:solidFill>
                <a:cs typeface="Arial" pitchFamily="34" charset="0"/>
              </a:rPr>
              <a:t>for your Presentation</a:t>
            </a:r>
            <a:endParaRPr lang="ko-KR" altLang="en-US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E23315-EFFB-42A3-BBEC-81EBDCC71530}"/>
              </a:ext>
            </a:extLst>
          </p:cNvPr>
          <p:cNvSpPr txBox="1"/>
          <p:nvPr/>
        </p:nvSpPr>
        <p:spPr>
          <a:xfrm>
            <a:off x="2339645" y="1955983"/>
            <a:ext cx="247822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Clean Text Slide </a:t>
            </a:r>
          </a:p>
          <a:p>
            <a:pPr algn="r"/>
            <a:r>
              <a:rPr lang="en-GB" altLang="ko-KR" dirty="0">
                <a:solidFill>
                  <a:schemeClr val="accent1"/>
                </a:solidFill>
                <a:cs typeface="Arial" pitchFamily="34" charset="0"/>
              </a:rPr>
              <a:t>for your Presentation</a:t>
            </a:r>
            <a:endParaRPr lang="ko-KR" altLang="en-US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0">
            <a:extLst>
              <a:ext uri="{FF2B5EF4-FFF2-40B4-BE49-F238E27FC236}">
                <a16:creationId xmlns:a16="http://schemas.microsoft.com/office/drawing/2014/main" id="{9F29858F-1936-496E-A648-E41BFEC4E3DE}"/>
              </a:ext>
            </a:extLst>
          </p:cNvPr>
          <p:cNvGrpSpPr/>
          <p:nvPr/>
        </p:nvGrpSpPr>
        <p:grpSpPr>
          <a:xfrm>
            <a:off x="7146697" y="2119754"/>
            <a:ext cx="4333718" cy="1689702"/>
            <a:chOff x="7469640" y="2207674"/>
            <a:chExt cx="4333718" cy="1689702"/>
          </a:xfrm>
        </p:grpSpPr>
        <p:sp>
          <p:nvSpPr>
            <p:cNvPr id="4" name="Arrow: Up 5">
              <a:extLst>
                <a:ext uri="{FF2B5EF4-FFF2-40B4-BE49-F238E27FC236}">
                  <a16:creationId xmlns:a16="http://schemas.microsoft.com/office/drawing/2014/main" id="{CC7C2531-BF04-410C-BF57-59308293EBCD}"/>
                </a:ext>
              </a:extLst>
            </p:cNvPr>
            <p:cNvSpPr/>
            <p:nvPr/>
          </p:nvSpPr>
          <p:spPr>
            <a:xfrm rot="13500000" flipV="1">
              <a:off x="10039651" y="1783525"/>
              <a:ext cx="1339558" cy="2187856"/>
            </a:xfrm>
            <a:prstGeom prst="upArrow">
              <a:avLst>
                <a:gd name="adj1" fmla="val 50000"/>
                <a:gd name="adj2" fmla="val 5125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40A0E392-02C6-4270-9439-816BD7F9D9FC}"/>
                </a:ext>
              </a:extLst>
            </p:cNvPr>
            <p:cNvSpPr/>
            <p:nvPr/>
          </p:nvSpPr>
          <p:spPr>
            <a:xfrm rot="16200000" flipV="1">
              <a:off x="8486075" y="2211810"/>
              <a:ext cx="669131" cy="270200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7">
            <a:extLst>
              <a:ext uri="{FF2B5EF4-FFF2-40B4-BE49-F238E27FC236}">
                <a16:creationId xmlns:a16="http://schemas.microsoft.com/office/drawing/2014/main" id="{A384F7FC-8817-4F30-B744-786CA9C8316A}"/>
              </a:ext>
            </a:extLst>
          </p:cNvPr>
          <p:cNvGrpSpPr/>
          <p:nvPr/>
        </p:nvGrpSpPr>
        <p:grpSpPr>
          <a:xfrm>
            <a:off x="4777514" y="2119754"/>
            <a:ext cx="4330264" cy="1689702"/>
            <a:chOff x="5278475" y="2207674"/>
            <a:chExt cx="4330264" cy="1689702"/>
          </a:xfrm>
        </p:grpSpPr>
        <p:sp>
          <p:nvSpPr>
            <p:cNvPr id="7" name="Arrow: Up 14">
              <a:extLst>
                <a:ext uri="{FF2B5EF4-FFF2-40B4-BE49-F238E27FC236}">
                  <a16:creationId xmlns:a16="http://schemas.microsoft.com/office/drawing/2014/main" id="{0B98CD58-2C28-484A-A809-CC084EDF5A6A}"/>
                </a:ext>
              </a:extLst>
            </p:cNvPr>
            <p:cNvSpPr/>
            <p:nvPr/>
          </p:nvSpPr>
          <p:spPr>
            <a:xfrm rot="13500000" flipV="1">
              <a:off x="7845032" y="1783525"/>
              <a:ext cx="1339558" cy="2187856"/>
            </a:xfrm>
            <a:prstGeom prst="upArrow">
              <a:avLst>
                <a:gd name="adj1" fmla="val 50000"/>
                <a:gd name="adj2" fmla="val 5125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0F5447E4-374A-40A4-815D-6566EF04414F}"/>
                </a:ext>
              </a:extLst>
            </p:cNvPr>
            <p:cNvSpPr/>
            <p:nvPr/>
          </p:nvSpPr>
          <p:spPr>
            <a:xfrm rot="16200000" flipV="1">
              <a:off x="6294910" y="2211810"/>
              <a:ext cx="669131" cy="270200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D72EBCC1-3A95-4E35-B69F-503D77103B03}"/>
              </a:ext>
            </a:extLst>
          </p:cNvPr>
          <p:cNvGrpSpPr/>
          <p:nvPr/>
        </p:nvGrpSpPr>
        <p:grpSpPr>
          <a:xfrm>
            <a:off x="2385907" y="2119755"/>
            <a:ext cx="4352687" cy="1689701"/>
            <a:chOff x="3061434" y="2207674"/>
            <a:chExt cx="4352687" cy="1689701"/>
          </a:xfrm>
        </p:grpSpPr>
        <p:sp>
          <p:nvSpPr>
            <p:cNvPr id="10" name="Arrow: Up 11">
              <a:extLst>
                <a:ext uri="{FF2B5EF4-FFF2-40B4-BE49-F238E27FC236}">
                  <a16:creationId xmlns:a16="http://schemas.microsoft.com/office/drawing/2014/main" id="{6FE805A8-8497-448D-9A53-7F78653197E8}"/>
                </a:ext>
              </a:extLst>
            </p:cNvPr>
            <p:cNvSpPr/>
            <p:nvPr/>
          </p:nvSpPr>
          <p:spPr>
            <a:xfrm rot="13500000" flipV="1">
              <a:off x="5650414" y="1783525"/>
              <a:ext cx="1339558" cy="2187856"/>
            </a:xfrm>
            <a:prstGeom prst="upArrow">
              <a:avLst>
                <a:gd name="adj1" fmla="val 50000"/>
                <a:gd name="adj2" fmla="val 5125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C40F1538-2169-4621-8D17-81613122EF2F}"/>
                </a:ext>
              </a:extLst>
            </p:cNvPr>
            <p:cNvSpPr/>
            <p:nvPr/>
          </p:nvSpPr>
          <p:spPr>
            <a:xfrm rot="16200000" flipV="1">
              <a:off x="4080180" y="2209498"/>
              <a:ext cx="669131" cy="270662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682BF29E-4468-4D77-90DD-F0CE99ED2035}"/>
              </a:ext>
            </a:extLst>
          </p:cNvPr>
          <p:cNvGrpSpPr/>
          <p:nvPr/>
        </p:nvGrpSpPr>
        <p:grpSpPr>
          <a:xfrm>
            <a:off x="0" y="2119755"/>
            <a:ext cx="4346987" cy="1689701"/>
            <a:chOff x="872515" y="2207675"/>
            <a:chExt cx="4346987" cy="1689701"/>
          </a:xfrm>
        </p:grpSpPr>
        <p:sp>
          <p:nvSpPr>
            <p:cNvPr id="13" name="Arrow: Up 8">
              <a:extLst>
                <a:ext uri="{FF2B5EF4-FFF2-40B4-BE49-F238E27FC236}">
                  <a16:creationId xmlns:a16="http://schemas.microsoft.com/office/drawing/2014/main" id="{94A3491D-1B80-4342-B25C-4452D992281B}"/>
                </a:ext>
              </a:extLst>
            </p:cNvPr>
            <p:cNvSpPr/>
            <p:nvPr/>
          </p:nvSpPr>
          <p:spPr>
            <a:xfrm rot="13500000" flipV="1">
              <a:off x="3455795" y="1783526"/>
              <a:ext cx="1339558" cy="2187856"/>
            </a:xfrm>
            <a:prstGeom prst="upArrow">
              <a:avLst>
                <a:gd name="adj1" fmla="val 50000"/>
                <a:gd name="adj2" fmla="val 512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4FC66CA2-9161-454A-94D8-3893FF16B4BB}"/>
                </a:ext>
              </a:extLst>
            </p:cNvPr>
            <p:cNvSpPr/>
            <p:nvPr/>
          </p:nvSpPr>
          <p:spPr>
            <a:xfrm rot="16200000" flipV="1">
              <a:off x="1891261" y="2209499"/>
              <a:ext cx="669131" cy="27066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A4A0238-42D5-4FF3-BF11-9E04C4439786}"/>
              </a:ext>
            </a:extLst>
          </p:cNvPr>
          <p:cNvSpPr txBox="1"/>
          <p:nvPr/>
        </p:nvSpPr>
        <p:spPr>
          <a:xfrm>
            <a:off x="910971" y="3306006"/>
            <a:ext cx="154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F80378-4750-4729-80C9-275F2CB958E1}"/>
              </a:ext>
            </a:extLst>
          </p:cNvPr>
          <p:cNvSpPr txBox="1"/>
          <p:nvPr/>
        </p:nvSpPr>
        <p:spPr>
          <a:xfrm>
            <a:off x="3298940" y="3306006"/>
            <a:ext cx="154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9E1F8B-3F7F-4B97-A5A6-A06EE527C775}"/>
              </a:ext>
            </a:extLst>
          </p:cNvPr>
          <p:cNvSpPr txBox="1"/>
          <p:nvPr/>
        </p:nvSpPr>
        <p:spPr>
          <a:xfrm>
            <a:off x="5686909" y="3306006"/>
            <a:ext cx="154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9D0C36-F83F-4759-B8E3-BCE67E06EECB}"/>
              </a:ext>
            </a:extLst>
          </p:cNvPr>
          <p:cNvSpPr txBox="1"/>
          <p:nvPr/>
        </p:nvSpPr>
        <p:spPr>
          <a:xfrm>
            <a:off x="8074878" y="3306006"/>
            <a:ext cx="1541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51">
            <a:extLst>
              <a:ext uri="{FF2B5EF4-FFF2-40B4-BE49-F238E27FC236}">
                <a16:creationId xmlns:a16="http://schemas.microsoft.com/office/drawing/2014/main" id="{BEF3587E-617E-4BD1-A6CE-6F6E629A84DA}"/>
              </a:ext>
            </a:extLst>
          </p:cNvPr>
          <p:cNvGrpSpPr/>
          <p:nvPr/>
        </p:nvGrpSpPr>
        <p:grpSpPr>
          <a:xfrm>
            <a:off x="947385" y="5231651"/>
            <a:ext cx="2377803" cy="880254"/>
            <a:chOff x="6860364" y="1880348"/>
            <a:chExt cx="1944216" cy="88025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1C4BAA-B693-46E8-9EEE-2B268B0E1A06}"/>
                </a:ext>
              </a:extLst>
            </p:cNvPr>
            <p:cNvSpPr txBox="1"/>
            <p:nvPr/>
          </p:nvSpPr>
          <p:spPr>
            <a:xfrm>
              <a:off x="6860364" y="1880348"/>
              <a:ext cx="19442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D71138-7BAA-4255-809E-51208E5528D9}"/>
                </a:ext>
              </a:extLst>
            </p:cNvPr>
            <p:cNvSpPr txBox="1"/>
            <p:nvPr/>
          </p:nvSpPr>
          <p:spPr>
            <a:xfrm>
              <a:off x="6860365" y="2114272"/>
              <a:ext cx="194421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54">
            <a:extLst>
              <a:ext uri="{FF2B5EF4-FFF2-40B4-BE49-F238E27FC236}">
                <a16:creationId xmlns:a16="http://schemas.microsoft.com/office/drawing/2014/main" id="{AC3A1819-99BD-44D4-9BE8-67E199F25274}"/>
              </a:ext>
            </a:extLst>
          </p:cNvPr>
          <p:cNvGrpSpPr/>
          <p:nvPr/>
        </p:nvGrpSpPr>
        <p:grpSpPr>
          <a:xfrm>
            <a:off x="3518189" y="5231651"/>
            <a:ext cx="2377803" cy="880254"/>
            <a:chOff x="6860364" y="1880348"/>
            <a:chExt cx="1944216" cy="8802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4D0904-BC4B-4B5D-92F5-7C188B94D0CE}"/>
                </a:ext>
              </a:extLst>
            </p:cNvPr>
            <p:cNvSpPr txBox="1"/>
            <p:nvPr/>
          </p:nvSpPr>
          <p:spPr>
            <a:xfrm>
              <a:off x="6860364" y="1880348"/>
              <a:ext cx="19442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A0AC32E-763E-4B26-A237-E54BEB834D98}"/>
                </a:ext>
              </a:extLst>
            </p:cNvPr>
            <p:cNvSpPr txBox="1"/>
            <p:nvPr/>
          </p:nvSpPr>
          <p:spPr>
            <a:xfrm>
              <a:off x="6860365" y="2114272"/>
              <a:ext cx="194421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57">
            <a:extLst>
              <a:ext uri="{FF2B5EF4-FFF2-40B4-BE49-F238E27FC236}">
                <a16:creationId xmlns:a16="http://schemas.microsoft.com/office/drawing/2014/main" id="{44C1E638-0C57-4E27-9813-026A5053FD4F}"/>
              </a:ext>
            </a:extLst>
          </p:cNvPr>
          <p:cNvGrpSpPr/>
          <p:nvPr/>
        </p:nvGrpSpPr>
        <p:grpSpPr>
          <a:xfrm>
            <a:off x="6088993" y="5231651"/>
            <a:ext cx="2377803" cy="880254"/>
            <a:chOff x="6860364" y="1880348"/>
            <a:chExt cx="1944216" cy="8802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A3B781-2522-41F0-ABBC-060BF0CCB854}"/>
                </a:ext>
              </a:extLst>
            </p:cNvPr>
            <p:cNvSpPr txBox="1"/>
            <p:nvPr/>
          </p:nvSpPr>
          <p:spPr>
            <a:xfrm>
              <a:off x="6860364" y="1880348"/>
              <a:ext cx="19442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7CFC40-20F0-415A-BC7F-8E3971ADADBA}"/>
                </a:ext>
              </a:extLst>
            </p:cNvPr>
            <p:cNvSpPr txBox="1"/>
            <p:nvPr/>
          </p:nvSpPr>
          <p:spPr>
            <a:xfrm>
              <a:off x="6860365" y="2114272"/>
              <a:ext cx="194421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60">
            <a:extLst>
              <a:ext uri="{FF2B5EF4-FFF2-40B4-BE49-F238E27FC236}">
                <a16:creationId xmlns:a16="http://schemas.microsoft.com/office/drawing/2014/main" id="{FBD8A2C5-5595-4760-ACEC-606E73CD5A7D}"/>
              </a:ext>
            </a:extLst>
          </p:cNvPr>
          <p:cNvGrpSpPr/>
          <p:nvPr/>
        </p:nvGrpSpPr>
        <p:grpSpPr>
          <a:xfrm>
            <a:off x="8659796" y="5231651"/>
            <a:ext cx="2377803" cy="880254"/>
            <a:chOff x="6860364" y="1880348"/>
            <a:chExt cx="1944216" cy="88025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8E1927-92B6-49BE-8923-84C215BEE5BE}"/>
                </a:ext>
              </a:extLst>
            </p:cNvPr>
            <p:cNvSpPr txBox="1"/>
            <p:nvPr/>
          </p:nvSpPr>
          <p:spPr>
            <a:xfrm>
              <a:off x="6860364" y="1880348"/>
              <a:ext cx="194421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3814204-000E-4AEE-A711-1FA43CFD2424}"/>
                </a:ext>
              </a:extLst>
            </p:cNvPr>
            <p:cNvSpPr txBox="1"/>
            <p:nvPr/>
          </p:nvSpPr>
          <p:spPr>
            <a:xfrm>
              <a:off x="6860365" y="2114272"/>
              <a:ext cx="1944215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Trapezoid 13">
            <a:extLst>
              <a:ext uri="{FF2B5EF4-FFF2-40B4-BE49-F238E27FC236}">
                <a16:creationId xmlns:a16="http://schemas.microsoft.com/office/drawing/2014/main" id="{A4BEBF55-789E-4F60-A180-5AD0B2F22820}"/>
              </a:ext>
            </a:extLst>
          </p:cNvPr>
          <p:cNvSpPr/>
          <p:nvPr/>
        </p:nvSpPr>
        <p:spPr>
          <a:xfrm>
            <a:off x="1674692" y="4238725"/>
            <a:ext cx="953545" cy="806281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id="{9F8D1319-4AA3-420C-9A27-7D87766C89F7}"/>
              </a:ext>
            </a:extLst>
          </p:cNvPr>
          <p:cNvSpPr/>
          <p:nvPr/>
        </p:nvSpPr>
        <p:spPr>
          <a:xfrm>
            <a:off x="7027206" y="4177334"/>
            <a:ext cx="501377" cy="867672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Rectangle 18">
            <a:extLst>
              <a:ext uri="{FF2B5EF4-FFF2-40B4-BE49-F238E27FC236}">
                <a16:creationId xmlns:a16="http://schemas.microsoft.com/office/drawing/2014/main" id="{72F524B0-1485-4B89-84FE-9D44A4F195B8}"/>
              </a:ext>
            </a:extLst>
          </p:cNvPr>
          <p:cNvSpPr/>
          <p:nvPr/>
        </p:nvSpPr>
        <p:spPr>
          <a:xfrm>
            <a:off x="9312028" y="4393651"/>
            <a:ext cx="907514" cy="721038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Rounded Rectangle 25">
            <a:extLst>
              <a:ext uri="{FF2B5EF4-FFF2-40B4-BE49-F238E27FC236}">
                <a16:creationId xmlns:a16="http://schemas.microsoft.com/office/drawing/2014/main" id="{706886AE-876B-408B-A08B-CB4AE6717BDC}"/>
              </a:ext>
            </a:extLst>
          </p:cNvPr>
          <p:cNvSpPr/>
          <p:nvPr/>
        </p:nvSpPr>
        <p:spPr>
          <a:xfrm>
            <a:off x="4430776" y="4267961"/>
            <a:ext cx="552628" cy="777045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86E2EC-2324-468F-97E5-44CBF9601114}"/>
              </a:ext>
            </a:extLst>
          </p:cNvPr>
          <p:cNvSpPr txBox="1"/>
          <p:nvPr/>
        </p:nvSpPr>
        <p:spPr>
          <a:xfrm>
            <a:off x="3325188" y="2136535"/>
            <a:ext cx="67372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7620E0-FDB2-4C32-9ED3-6780FAE061C0}"/>
              </a:ext>
            </a:extLst>
          </p:cNvPr>
          <p:cNvSpPr txBox="1"/>
          <p:nvPr/>
        </p:nvSpPr>
        <p:spPr>
          <a:xfrm>
            <a:off x="5708261" y="2136535"/>
            <a:ext cx="67372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3FBA28-6E90-45C8-BC11-21E3F1A2B661}"/>
              </a:ext>
            </a:extLst>
          </p:cNvPr>
          <p:cNvSpPr txBox="1"/>
          <p:nvPr/>
        </p:nvSpPr>
        <p:spPr>
          <a:xfrm>
            <a:off x="8091334" y="2136535"/>
            <a:ext cx="673720" cy="5078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0DC284-18E3-44C1-BB9D-232FE4F355BC}"/>
              </a:ext>
            </a:extLst>
          </p:cNvPr>
          <p:cNvSpPr txBox="1"/>
          <p:nvPr/>
        </p:nvSpPr>
        <p:spPr>
          <a:xfrm>
            <a:off x="10474407" y="2136535"/>
            <a:ext cx="647859" cy="51119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7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27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039234-1611-4742-8002-7D1349B89C69}"/>
              </a:ext>
            </a:extLst>
          </p:cNvPr>
          <p:cNvSpPr txBox="1"/>
          <p:nvPr/>
        </p:nvSpPr>
        <p:spPr>
          <a:xfrm>
            <a:off x="5742275" y="290836"/>
            <a:ext cx="573731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Infographic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C727A-BFF6-4718-B611-E149FFA453A1}"/>
              </a:ext>
            </a:extLst>
          </p:cNvPr>
          <p:cNvSpPr txBox="1"/>
          <p:nvPr/>
        </p:nvSpPr>
        <p:spPr>
          <a:xfrm>
            <a:off x="5736480" y="1170880"/>
            <a:ext cx="571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B7436-18E4-482A-B16D-D8DB21B11836}"/>
              </a:ext>
            </a:extLst>
          </p:cNvPr>
          <p:cNvSpPr txBox="1"/>
          <p:nvPr/>
        </p:nvSpPr>
        <p:spPr>
          <a:xfrm>
            <a:off x="6715087" y="2131101"/>
            <a:ext cx="1768388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cs typeface="Arial" pitchFamily="34" charset="0"/>
              </a:rPr>
              <a:t>80</a:t>
            </a:r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6566A901-0271-4D07-A635-A3470043F97C}"/>
              </a:ext>
            </a:extLst>
          </p:cNvPr>
          <p:cNvGrpSpPr/>
          <p:nvPr/>
        </p:nvGrpSpPr>
        <p:grpSpPr>
          <a:xfrm>
            <a:off x="6736508" y="3618788"/>
            <a:ext cx="4897195" cy="1477328"/>
            <a:chOff x="5375474" y="2822446"/>
            <a:chExt cx="3312368" cy="147732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987DB5-05DE-47E8-A044-FD7F036924CE}"/>
                </a:ext>
              </a:extLst>
            </p:cNvPr>
            <p:cNvSpPr txBox="1"/>
            <p:nvPr/>
          </p:nvSpPr>
          <p:spPr>
            <a:xfrm>
              <a:off x="5375474" y="3099445"/>
              <a:ext cx="33123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Get a modern PowerPoint  Presentation that is beautifully designed.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43ED2C-0E0E-4896-9131-33B5293EFDB2}"/>
                </a:ext>
              </a:extLst>
            </p:cNvPr>
            <p:cNvSpPr txBox="1"/>
            <p:nvPr/>
          </p:nvSpPr>
          <p:spPr>
            <a:xfrm>
              <a:off x="5375474" y="2822446"/>
              <a:ext cx="331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</a:t>
              </a:r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F6EB2FA-0EDC-4742-9448-01D18C70E4BB}"/>
              </a:ext>
            </a:extLst>
          </p:cNvPr>
          <p:cNvSpPr txBox="1"/>
          <p:nvPr/>
        </p:nvSpPr>
        <p:spPr>
          <a:xfrm>
            <a:off x="8474900" y="2624398"/>
            <a:ext cx="133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Text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CB82F-775A-4B1A-BDD0-EFDD153B8E95}"/>
              </a:ext>
            </a:extLst>
          </p:cNvPr>
          <p:cNvSpPr txBox="1"/>
          <p:nvPr/>
        </p:nvSpPr>
        <p:spPr>
          <a:xfrm>
            <a:off x="6736508" y="5711023"/>
            <a:ext cx="489719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GB" altLang="ko-KR" sz="1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l"/>
            <a:r>
              <a:rPr lang="en-GB" altLang="ko-KR" sz="18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1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Hexagon 5">
            <a:extLst>
              <a:ext uri="{FF2B5EF4-FFF2-40B4-BE49-F238E27FC236}">
                <a16:creationId xmlns:a16="http://schemas.microsoft.com/office/drawing/2014/main" id="{E1EB5BBC-003F-46A7-8037-0086769AA67D}"/>
              </a:ext>
            </a:extLst>
          </p:cNvPr>
          <p:cNvSpPr/>
          <p:nvPr/>
        </p:nvSpPr>
        <p:spPr>
          <a:xfrm rot="19800000">
            <a:off x="5722479" y="4641470"/>
            <a:ext cx="747848" cy="64469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Hexagon 5">
            <a:extLst>
              <a:ext uri="{FF2B5EF4-FFF2-40B4-BE49-F238E27FC236}">
                <a16:creationId xmlns:a16="http://schemas.microsoft.com/office/drawing/2014/main" id="{144E53A9-FA3F-4A80-9D7E-5C31C6C18BBD}"/>
              </a:ext>
            </a:extLst>
          </p:cNvPr>
          <p:cNvSpPr/>
          <p:nvPr/>
        </p:nvSpPr>
        <p:spPr>
          <a:xfrm rot="19800000">
            <a:off x="9705298" y="4638017"/>
            <a:ext cx="747848" cy="64469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exagon 5">
            <a:extLst>
              <a:ext uri="{FF2B5EF4-FFF2-40B4-BE49-F238E27FC236}">
                <a16:creationId xmlns:a16="http://schemas.microsoft.com/office/drawing/2014/main" id="{085E0D76-4702-4F53-B82D-4B25B6754FC6}"/>
              </a:ext>
            </a:extLst>
          </p:cNvPr>
          <p:cNvSpPr/>
          <p:nvPr/>
        </p:nvSpPr>
        <p:spPr>
          <a:xfrm rot="19800000">
            <a:off x="1739660" y="4644923"/>
            <a:ext cx="747848" cy="644696"/>
          </a:xfrm>
          <a:prstGeom prst="hexagon">
            <a:avLst>
              <a:gd name="adj" fmla="val 28647"/>
              <a:gd name="vf" fmla="val 11547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E6C1B23-58E9-49CE-B3D6-2843BE5A5B6E}"/>
              </a:ext>
            </a:extLst>
          </p:cNvPr>
          <p:cNvGrpSpPr/>
          <p:nvPr/>
        </p:nvGrpSpPr>
        <p:grpSpPr>
          <a:xfrm>
            <a:off x="494122" y="2057523"/>
            <a:ext cx="5503935" cy="2082668"/>
            <a:chOff x="661539" y="2335757"/>
            <a:chExt cx="5503935" cy="2082668"/>
          </a:xfrm>
        </p:grpSpPr>
        <p:sp>
          <p:nvSpPr>
            <p:cNvPr id="50" name="Freeform: Shape 398">
              <a:extLst>
                <a:ext uri="{FF2B5EF4-FFF2-40B4-BE49-F238E27FC236}">
                  <a16:creationId xmlns:a16="http://schemas.microsoft.com/office/drawing/2014/main" id="{61829C5D-9E6D-4EC0-BC7D-881D458BB7B9}"/>
                </a:ext>
              </a:extLst>
            </p:cNvPr>
            <p:cNvSpPr/>
            <p:nvPr/>
          </p:nvSpPr>
          <p:spPr>
            <a:xfrm>
              <a:off x="930492" y="2808802"/>
              <a:ext cx="4338169" cy="923014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400">
              <a:extLst>
                <a:ext uri="{FF2B5EF4-FFF2-40B4-BE49-F238E27FC236}">
                  <a16:creationId xmlns:a16="http://schemas.microsoft.com/office/drawing/2014/main" id="{82A09CDF-1EF5-4669-A235-515DF95C739F}"/>
                </a:ext>
              </a:extLst>
            </p:cNvPr>
            <p:cNvSpPr/>
            <p:nvPr/>
          </p:nvSpPr>
          <p:spPr>
            <a:xfrm>
              <a:off x="661539" y="2335757"/>
              <a:ext cx="4303556" cy="934552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402">
              <a:extLst>
                <a:ext uri="{FF2B5EF4-FFF2-40B4-BE49-F238E27FC236}">
                  <a16:creationId xmlns:a16="http://schemas.microsoft.com/office/drawing/2014/main" id="{1113715E-B7DD-409B-86FE-F0F688449102}"/>
                </a:ext>
              </a:extLst>
            </p:cNvPr>
            <p:cNvSpPr/>
            <p:nvPr/>
          </p:nvSpPr>
          <p:spPr>
            <a:xfrm>
              <a:off x="1065818" y="3022366"/>
              <a:ext cx="5099656" cy="1396059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6E94FAA-CCDE-4F48-933B-4A2BD5B9A7D5}"/>
              </a:ext>
            </a:extLst>
          </p:cNvPr>
          <p:cNvGrpSpPr/>
          <p:nvPr/>
        </p:nvGrpSpPr>
        <p:grpSpPr>
          <a:xfrm flipH="1">
            <a:off x="6160777" y="2057523"/>
            <a:ext cx="5194650" cy="2073514"/>
            <a:chOff x="661539" y="2335757"/>
            <a:chExt cx="5194650" cy="2073514"/>
          </a:xfrm>
        </p:grpSpPr>
        <p:sp>
          <p:nvSpPr>
            <p:cNvPr id="58" name="Freeform: Shape 398">
              <a:extLst>
                <a:ext uri="{FF2B5EF4-FFF2-40B4-BE49-F238E27FC236}">
                  <a16:creationId xmlns:a16="http://schemas.microsoft.com/office/drawing/2014/main" id="{AA6C12EE-9815-42FC-BC95-ED1F5F086330}"/>
                </a:ext>
              </a:extLst>
            </p:cNvPr>
            <p:cNvSpPr/>
            <p:nvPr/>
          </p:nvSpPr>
          <p:spPr>
            <a:xfrm>
              <a:off x="930492" y="2808802"/>
              <a:ext cx="4338169" cy="923014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400">
              <a:extLst>
                <a:ext uri="{FF2B5EF4-FFF2-40B4-BE49-F238E27FC236}">
                  <a16:creationId xmlns:a16="http://schemas.microsoft.com/office/drawing/2014/main" id="{33D48766-EDE2-44FE-BB33-56F4247575D2}"/>
                </a:ext>
              </a:extLst>
            </p:cNvPr>
            <p:cNvSpPr/>
            <p:nvPr/>
          </p:nvSpPr>
          <p:spPr>
            <a:xfrm>
              <a:off x="661539" y="2335757"/>
              <a:ext cx="4303556" cy="934552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402">
              <a:extLst>
                <a:ext uri="{FF2B5EF4-FFF2-40B4-BE49-F238E27FC236}">
                  <a16:creationId xmlns:a16="http://schemas.microsoft.com/office/drawing/2014/main" id="{87EF1AA4-B25D-47DD-A78C-F5FA03564681}"/>
                </a:ext>
              </a:extLst>
            </p:cNvPr>
            <p:cNvSpPr/>
            <p:nvPr/>
          </p:nvSpPr>
          <p:spPr>
            <a:xfrm>
              <a:off x="756533" y="3013212"/>
              <a:ext cx="5099656" cy="1396059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44F124-102B-41AE-A8F8-B4357F917856}"/>
              </a:ext>
            </a:extLst>
          </p:cNvPr>
          <p:cNvGrpSpPr/>
          <p:nvPr/>
        </p:nvGrpSpPr>
        <p:grpSpPr>
          <a:xfrm>
            <a:off x="4487601" y="1263315"/>
            <a:ext cx="2647732" cy="3018632"/>
            <a:chOff x="4183270" y="1308080"/>
            <a:chExt cx="3277367" cy="3736468"/>
          </a:xfrm>
        </p:grpSpPr>
        <p:sp>
          <p:nvSpPr>
            <p:cNvPr id="48" name="Freeform: Shape 46">
              <a:extLst>
                <a:ext uri="{FF2B5EF4-FFF2-40B4-BE49-F238E27FC236}">
                  <a16:creationId xmlns:a16="http://schemas.microsoft.com/office/drawing/2014/main" id="{63F72294-C166-41F2-8D57-37A9363C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270" y="1308080"/>
              <a:ext cx="3277367" cy="3736468"/>
            </a:xfrm>
            <a:custGeom>
              <a:avLst/>
              <a:gdLst>
                <a:gd name="connsiteX0" fmla="*/ 1166643 w 2264026"/>
                <a:gd name="connsiteY0" fmla="*/ 0 h 2581176"/>
                <a:gd name="connsiteX1" fmla="*/ 1265146 w 2264026"/>
                <a:gd name="connsiteY1" fmla="*/ 795 h 2581176"/>
                <a:gd name="connsiteX2" fmla="*/ 1357492 w 2264026"/>
                <a:gd name="connsiteY2" fmla="*/ 7949 h 2581176"/>
                <a:gd name="connsiteX3" fmla="*/ 1445222 w 2264026"/>
                <a:gd name="connsiteY3" fmla="*/ 19874 h 2581176"/>
                <a:gd name="connsiteX4" fmla="*/ 1529103 w 2264026"/>
                <a:gd name="connsiteY4" fmla="*/ 37362 h 2581176"/>
                <a:gd name="connsiteX5" fmla="*/ 1609136 w 2264026"/>
                <a:gd name="connsiteY5" fmla="*/ 58826 h 2581176"/>
                <a:gd name="connsiteX6" fmla="*/ 1683013 w 2264026"/>
                <a:gd name="connsiteY6" fmla="*/ 86649 h 2581176"/>
                <a:gd name="connsiteX7" fmla="*/ 1754582 w 2264026"/>
                <a:gd name="connsiteY7" fmla="*/ 116857 h 2581176"/>
                <a:gd name="connsiteX8" fmla="*/ 1819994 w 2264026"/>
                <a:gd name="connsiteY8" fmla="*/ 152629 h 2581176"/>
                <a:gd name="connsiteX9" fmla="*/ 1881558 w 2264026"/>
                <a:gd name="connsiteY9" fmla="*/ 193171 h 2581176"/>
                <a:gd name="connsiteX10" fmla="*/ 1940814 w 2264026"/>
                <a:gd name="connsiteY10" fmla="*/ 238483 h 2581176"/>
                <a:gd name="connsiteX11" fmla="*/ 1993913 w 2264026"/>
                <a:gd name="connsiteY11" fmla="*/ 286974 h 2581176"/>
                <a:gd name="connsiteX12" fmla="*/ 2042395 w 2264026"/>
                <a:gd name="connsiteY12" fmla="*/ 341031 h 2581176"/>
                <a:gd name="connsiteX13" fmla="*/ 2087798 w 2264026"/>
                <a:gd name="connsiteY13" fmla="*/ 397471 h 2581176"/>
                <a:gd name="connsiteX14" fmla="*/ 2127815 w 2264026"/>
                <a:gd name="connsiteY14" fmla="*/ 457886 h 2581176"/>
                <a:gd name="connsiteX15" fmla="*/ 2164754 w 2264026"/>
                <a:gd name="connsiteY15" fmla="*/ 521482 h 2581176"/>
                <a:gd name="connsiteX16" fmla="*/ 2189380 w 2264026"/>
                <a:gd name="connsiteY16" fmla="*/ 574743 h 2581176"/>
                <a:gd name="connsiteX17" fmla="*/ 2210927 w 2264026"/>
                <a:gd name="connsiteY17" fmla="*/ 634364 h 2581176"/>
                <a:gd name="connsiteX18" fmla="*/ 2230166 w 2264026"/>
                <a:gd name="connsiteY18" fmla="*/ 699549 h 2581176"/>
                <a:gd name="connsiteX19" fmla="*/ 2245557 w 2264026"/>
                <a:gd name="connsiteY19" fmla="*/ 770299 h 2581176"/>
                <a:gd name="connsiteX20" fmla="*/ 2257100 w 2264026"/>
                <a:gd name="connsiteY20" fmla="*/ 842638 h 2581176"/>
                <a:gd name="connsiteX21" fmla="*/ 2262487 w 2264026"/>
                <a:gd name="connsiteY21" fmla="*/ 917363 h 2581176"/>
                <a:gd name="connsiteX22" fmla="*/ 2264026 w 2264026"/>
                <a:gd name="connsiteY22" fmla="*/ 993678 h 2581176"/>
                <a:gd name="connsiteX23" fmla="*/ 2259409 w 2264026"/>
                <a:gd name="connsiteY23" fmla="*/ 1069197 h 2581176"/>
                <a:gd name="connsiteX24" fmla="*/ 2250174 w 2264026"/>
                <a:gd name="connsiteY24" fmla="*/ 1143127 h 2581176"/>
                <a:gd name="connsiteX25" fmla="*/ 2233244 w 2264026"/>
                <a:gd name="connsiteY25" fmla="*/ 1215467 h 2581176"/>
                <a:gd name="connsiteX26" fmla="*/ 2210927 w 2264026"/>
                <a:gd name="connsiteY26" fmla="*/ 1277471 h 2581176"/>
                <a:gd name="connsiteX27" fmla="*/ 2183993 w 2264026"/>
                <a:gd name="connsiteY27" fmla="*/ 1335503 h 2581176"/>
                <a:gd name="connsiteX28" fmla="*/ 2151672 w 2264026"/>
                <a:gd name="connsiteY28" fmla="*/ 1388764 h 2581176"/>
                <a:gd name="connsiteX29" fmla="*/ 2118581 w 2264026"/>
                <a:gd name="connsiteY29" fmla="*/ 1440435 h 2581176"/>
                <a:gd name="connsiteX30" fmla="*/ 2081642 w 2264026"/>
                <a:gd name="connsiteY30" fmla="*/ 1491311 h 2581176"/>
                <a:gd name="connsiteX31" fmla="*/ 2045473 w 2264026"/>
                <a:gd name="connsiteY31" fmla="*/ 1539008 h 2581176"/>
                <a:gd name="connsiteX32" fmla="*/ 2009304 w 2264026"/>
                <a:gd name="connsiteY32" fmla="*/ 1588294 h 2581176"/>
                <a:gd name="connsiteX33" fmla="*/ 1973904 w 2264026"/>
                <a:gd name="connsiteY33" fmla="*/ 1637580 h 2581176"/>
                <a:gd name="connsiteX34" fmla="*/ 1950049 w 2264026"/>
                <a:gd name="connsiteY34" fmla="*/ 1677327 h 2581176"/>
                <a:gd name="connsiteX35" fmla="*/ 1930810 w 2264026"/>
                <a:gd name="connsiteY35" fmla="*/ 1722639 h 2581176"/>
                <a:gd name="connsiteX36" fmla="*/ 1915418 w 2264026"/>
                <a:gd name="connsiteY36" fmla="*/ 1770336 h 2581176"/>
                <a:gd name="connsiteX37" fmla="*/ 1903106 w 2264026"/>
                <a:gd name="connsiteY37" fmla="*/ 1822007 h 2581176"/>
                <a:gd name="connsiteX38" fmla="*/ 1901567 w 2264026"/>
                <a:gd name="connsiteY38" fmla="*/ 1846650 h 2581176"/>
                <a:gd name="connsiteX39" fmla="*/ 1903106 w 2264026"/>
                <a:gd name="connsiteY39" fmla="*/ 1876063 h 2581176"/>
                <a:gd name="connsiteX40" fmla="*/ 1906953 w 2264026"/>
                <a:gd name="connsiteY40" fmla="*/ 1911835 h 2581176"/>
                <a:gd name="connsiteX41" fmla="*/ 1912340 w 2264026"/>
                <a:gd name="connsiteY41" fmla="*/ 1949197 h 2581176"/>
                <a:gd name="connsiteX42" fmla="*/ 1920805 w 2264026"/>
                <a:gd name="connsiteY42" fmla="*/ 1989739 h 2581176"/>
                <a:gd name="connsiteX43" fmla="*/ 1930810 w 2264026"/>
                <a:gd name="connsiteY43" fmla="*/ 2030282 h 2581176"/>
                <a:gd name="connsiteX44" fmla="*/ 1940814 w 2264026"/>
                <a:gd name="connsiteY44" fmla="*/ 2069234 h 2581176"/>
                <a:gd name="connsiteX45" fmla="*/ 1951588 w 2264026"/>
                <a:gd name="connsiteY45" fmla="*/ 2106596 h 2581176"/>
                <a:gd name="connsiteX46" fmla="*/ 1961592 w 2264026"/>
                <a:gd name="connsiteY46" fmla="*/ 2139983 h 2581176"/>
                <a:gd name="connsiteX47" fmla="*/ 1971596 w 2264026"/>
                <a:gd name="connsiteY47" fmla="*/ 2169396 h 2581176"/>
                <a:gd name="connsiteX48" fmla="*/ 1980061 w 2264026"/>
                <a:gd name="connsiteY48" fmla="*/ 2190860 h 2581176"/>
                <a:gd name="connsiteX49" fmla="*/ 1992374 w 2264026"/>
                <a:gd name="connsiteY49" fmla="*/ 2222658 h 2581176"/>
                <a:gd name="connsiteX50" fmla="*/ 2003917 w 2264026"/>
                <a:gd name="connsiteY50" fmla="*/ 2261609 h 2581176"/>
                <a:gd name="connsiteX51" fmla="*/ 2016230 w 2264026"/>
                <a:gd name="connsiteY51" fmla="*/ 2305332 h 2581176"/>
                <a:gd name="connsiteX52" fmla="*/ 2028543 w 2264026"/>
                <a:gd name="connsiteY52" fmla="*/ 2349848 h 2581176"/>
                <a:gd name="connsiteX53" fmla="*/ 2042395 w 2264026"/>
                <a:gd name="connsiteY53" fmla="*/ 2390390 h 2581176"/>
                <a:gd name="connsiteX54" fmla="*/ 2057017 w 2264026"/>
                <a:gd name="connsiteY54" fmla="*/ 2426163 h 2581176"/>
                <a:gd name="connsiteX55" fmla="*/ 1925423 w 2264026"/>
                <a:gd name="connsiteY55" fmla="*/ 2469885 h 2581176"/>
                <a:gd name="connsiteX56" fmla="*/ 1797677 w 2264026"/>
                <a:gd name="connsiteY56" fmla="*/ 2507246 h 2581176"/>
                <a:gd name="connsiteX57" fmla="*/ 1676088 w 2264026"/>
                <a:gd name="connsiteY57" fmla="*/ 2537455 h 2581176"/>
                <a:gd name="connsiteX58" fmla="*/ 1557576 w 2264026"/>
                <a:gd name="connsiteY58" fmla="*/ 2559712 h 2581176"/>
                <a:gd name="connsiteX59" fmla="*/ 1442143 w 2264026"/>
                <a:gd name="connsiteY59" fmla="*/ 2575612 h 2581176"/>
                <a:gd name="connsiteX60" fmla="*/ 1330558 w 2264026"/>
                <a:gd name="connsiteY60" fmla="*/ 2581176 h 2581176"/>
                <a:gd name="connsiteX61" fmla="*/ 1221282 w 2264026"/>
                <a:gd name="connsiteY61" fmla="*/ 2579586 h 2581176"/>
                <a:gd name="connsiteX62" fmla="*/ 1115083 w 2264026"/>
                <a:gd name="connsiteY62" fmla="*/ 2569252 h 2581176"/>
                <a:gd name="connsiteX63" fmla="*/ 1010424 w 2264026"/>
                <a:gd name="connsiteY63" fmla="*/ 2550968 h 2581176"/>
                <a:gd name="connsiteX64" fmla="*/ 1005806 w 2264026"/>
                <a:gd name="connsiteY64" fmla="*/ 2524735 h 2581176"/>
                <a:gd name="connsiteX65" fmla="*/ 1000420 w 2264026"/>
                <a:gd name="connsiteY65" fmla="*/ 2494527 h 2581176"/>
                <a:gd name="connsiteX66" fmla="*/ 993494 w 2264026"/>
                <a:gd name="connsiteY66" fmla="*/ 2457960 h 2581176"/>
                <a:gd name="connsiteX67" fmla="*/ 988107 w 2264026"/>
                <a:gd name="connsiteY67" fmla="*/ 2419008 h 2581176"/>
                <a:gd name="connsiteX68" fmla="*/ 980411 w 2264026"/>
                <a:gd name="connsiteY68" fmla="*/ 2376876 h 2581176"/>
                <a:gd name="connsiteX69" fmla="*/ 972715 w 2264026"/>
                <a:gd name="connsiteY69" fmla="*/ 2333949 h 2581176"/>
                <a:gd name="connsiteX70" fmla="*/ 964250 w 2264026"/>
                <a:gd name="connsiteY70" fmla="*/ 2291817 h 2581176"/>
                <a:gd name="connsiteX71" fmla="*/ 954247 w 2264026"/>
                <a:gd name="connsiteY71" fmla="*/ 2251275 h 2581176"/>
                <a:gd name="connsiteX72" fmla="*/ 944242 w 2264026"/>
                <a:gd name="connsiteY72" fmla="*/ 2212323 h 2581176"/>
                <a:gd name="connsiteX73" fmla="*/ 931929 w 2264026"/>
                <a:gd name="connsiteY73" fmla="*/ 2178141 h 2581176"/>
                <a:gd name="connsiteX74" fmla="*/ 918847 w 2264026"/>
                <a:gd name="connsiteY74" fmla="*/ 2148728 h 2581176"/>
                <a:gd name="connsiteX75" fmla="*/ 904995 w 2264026"/>
                <a:gd name="connsiteY75" fmla="*/ 2125675 h 2581176"/>
                <a:gd name="connsiteX76" fmla="*/ 889604 w 2264026"/>
                <a:gd name="connsiteY76" fmla="*/ 2111366 h 2581176"/>
                <a:gd name="connsiteX77" fmla="*/ 872674 w 2264026"/>
                <a:gd name="connsiteY77" fmla="*/ 2104211 h 2581176"/>
                <a:gd name="connsiteX78" fmla="*/ 853435 w 2264026"/>
                <a:gd name="connsiteY78" fmla="*/ 2101031 h 2581176"/>
                <a:gd name="connsiteX79" fmla="*/ 831118 w 2264026"/>
                <a:gd name="connsiteY79" fmla="*/ 2102622 h 2581176"/>
                <a:gd name="connsiteX80" fmla="*/ 808801 w 2264026"/>
                <a:gd name="connsiteY80" fmla="*/ 2105801 h 2581176"/>
                <a:gd name="connsiteX81" fmla="*/ 788023 w 2264026"/>
                <a:gd name="connsiteY81" fmla="*/ 2111366 h 2581176"/>
                <a:gd name="connsiteX82" fmla="*/ 768014 w 2264026"/>
                <a:gd name="connsiteY82" fmla="*/ 2116930 h 2581176"/>
                <a:gd name="connsiteX83" fmla="*/ 749545 w 2264026"/>
                <a:gd name="connsiteY83" fmla="*/ 2122494 h 2581176"/>
                <a:gd name="connsiteX84" fmla="*/ 735693 w 2264026"/>
                <a:gd name="connsiteY84" fmla="*/ 2127264 h 2581176"/>
                <a:gd name="connsiteX85" fmla="*/ 702602 w 2264026"/>
                <a:gd name="connsiteY85" fmla="*/ 2138394 h 2581176"/>
                <a:gd name="connsiteX86" fmla="*/ 664894 w 2264026"/>
                <a:gd name="connsiteY86" fmla="*/ 2148728 h 2581176"/>
                <a:gd name="connsiteX87" fmla="*/ 622569 w 2264026"/>
                <a:gd name="connsiteY87" fmla="*/ 2157472 h 2581176"/>
                <a:gd name="connsiteX88" fmla="*/ 577935 w 2264026"/>
                <a:gd name="connsiteY88" fmla="*/ 2163037 h 2581176"/>
                <a:gd name="connsiteX89" fmla="*/ 533301 w 2264026"/>
                <a:gd name="connsiteY89" fmla="*/ 2167807 h 2581176"/>
                <a:gd name="connsiteX90" fmla="*/ 487897 w 2264026"/>
                <a:gd name="connsiteY90" fmla="*/ 2169396 h 2581176"/>
                <a:gd name="connsiteX91" fmla="*/ 444802 w 2264026"/>
                <a:gd name="connsiteY91" fmla="*/ 2166217 h 2581176"/>
                <a:gd name="connsiteX92" fmla="*/ 404016 w 2264026"/>
                <a:gd name="connsiteY92" fmla="*/ 2159062 h 2581176"/>
                <a:gd name="connsiteX93" fmla="*/ 381699 w 2264026"/>
                <a:gd name="connsiteY93" fmla="*/ 2153498 h 2581176"/>
                <a:gd name="connsiteX94" fmla="*/ 359382 w 2264026"/>
                <a:gd name="connsiteY94" fmla="*/ 2143163 h 2581176"/>
                <a:gd name="connsiteX95" fmla="*/ 337064 w 2264026"/>
                <a:gd name="connsiteY95" fmla="*/ 2131239 h 2581176"/>
                <a:gd name="connsiteX96" fmla="*/ 317826 w 2264026"/>
                <a:gd name="connsiteY96" fmla="*/ 2116930 h 2581176"/>
                <a:gd name="connsiteX97" fmla="*/ 297818 w 2264026"/>
                <a:gd name="connsiteY97" fmla="*/ 2099441 h 2581176"/>
                <a:gd name="connsiteX98" fmla="*/ 282426 w 2264026"/>
                <a:gd name="connsiteY98" fmla="*/ 2081158 h 2581176"/>
                <a:gd name="connsiteX99" fmla="*/ 271652 w 2264026"/>
                <a:gd name="connsiteY99" fmla="*/ 2058105 h 2581176"/>
                <a:gd name="connsiteX100" fmla="*/ 263187 w 2264026"/>
                <a:gd name="connsiteY100" fmla="*/ 2031871 h 2581176"/>
                <a:gd name="connsiteX101" fmla="*/ 260109 w 2264026"/>
                <a:gd name="connsiteY101" fmla="*/ 2003254 h 2581176"/>
                <a:gd name="connsiteX102" fmla="*/ 263187 w 2264026"/>
                <a:gd name="connsiteY102" fmla="*/ 1971456 h 2581176"/>
                <a:gd name="connsiteX103" fmla="*/ 267035 w 2264026"/>
                <a:gd name="connsiteY103" fmla="*/ 1949197 h 2581176"/>
                <a:gd name="connsiteX104" fmla="*/ 272422 w 2264026"/>
                <a:gd name="connsiteY104" fmla="*/ 1924554 h 2581176"/>
                <a:gd name="connsiteX105" fmla="*/ 278579 w 2264026"/>
                <a:gd name="connsiteY105" fmla="*/ 1899116 h 2581176"/>
                <a:gd name="connsiteX106" fmla="*/ 280887 w 2264026"/>
                <a:gd name="connsiteY106" fmla="*/ 1874473 h 2581176"/>
                <a:gd name="connsiteX107" fmla="*/ 280887 w 2264026"/>
                <a:gd name="connsiteY107" fmla="*/ 1848240 h 2581176"/>
                <a:gd name="connsiteX108" fmla="*/ 273961 w 2264026"/>
                <a:gd name="connsiteY108" fmla="*/ 1825187 h 2581176"/>
                <a:gd name="connsiteX109" fmla="*/ 267035 w 2264026"/>
                <a:gd name="connsiteY109" fmla="*/ 1812467 h 2581176"/>
                <a:gd name="connsiteX110" fmla="*/ 254722 w 2264026"/>
                <a:gd name="connsiteY110" fmla="*/ 1800544 h 2581176"/>
                <a:gd name="connsiteX111" fmla="*/ 241640 w 2264026"/>
                <a:gd name="connsiteY111" fmla="*/ 1791799 h 2581176"/>
                <a:gd name="connsiteX112" fmla="*/ 227788 w 2264026"/>
                <a:gd name="connsiteY112" fmla="*/ 1784644 h 2581176"/>
                <a:gd name="connsiteX113" fmla="*/ 213936 w 2264026"/>
                <a:gd name="connsiteY113" fmla="*/ 1774310 h 2581176"/>
                <a:gd name="connsiteX114" fmla="*/ 203163 w 2264026"/>
                <a:gd name="connsiteY114" fmla="*/ 1763181 h 2581176"/>
                <a:gd name="connsiteX115" fmla="*/ 194697 w 2264026"/>
                <a:gd name="connsiteY115" fmla="*/ 1748872 h 2581176"/>
                <a:gd name="connsiteX116" fmla="*/ 191619 w 2264026"/>
                <a:gd name="connsiteY116" fmla="*/ 1732974 h 2581176"/>
                <a:gd name="connsiteX117" fmla="*/ 193158 w 2264026"/>
                <a:gd name="connsiteY117" fmla="*/ 1717074 h 2581176"/>
                <a:gd name="connsiteX118" fmla="*/ 198545 w 2264026"/>
                <a:gd name="connsiteY118" fmla="*/ 1701970 h 2581176"/>
                <a:gd name="connsiteX119" fmla="*/ 205471 w 2264026"/>
                <a:gd name="connsiteY119" fmla="*/ 1689251 h 2581176"/>
                <a:gd name="connsiteX120" fmla="*/ 210088 w 2264026"/>
                <a:gd name="connsiteY120" fmla="*/ 1676532 h 2581176"/>
                <a:gd name="connsiteX121" fmla="*/ 187771 w 2264026"/>
                <a:gd name="connsiteY121" fmla="*/ 1660634 h 2581176"/>
                <a:gd name="connsiteX122" fmla="*/ 172380 w 2264026"/>
                <a:gd name="connsiteY122" fmla="*/ 1644735 h 2581176"/>
                <a:gd name="connsiteX123" fmla="*/ 163915 w 2264026"/>
                <a:gd name="connsiteY123" fmla="*/ 1628836 h 2581176"/>
                <a:gd name="connsiteX124" fmla="*/ 162376 w 2264026"/>
                <a:gd name="connsiteY124" fmla="*/ 1611347 h 2581176"/>
                <a:gd name="connsiteX125" fmla="*/ 164684 w 2264026"/>
                <a:gd name="connsiteY125" fmla="*/ 1595449 h 2581176"/>
                <a:gd name="connsiteX126" fmla="*/ 170841 w 2264026"/>
                <a:gd name="connsiteY126" fmla="*/ 1577960 h 2581176"/>
                <a:gd name="connsiteX127" fmla="*/ 179306 w 2264026"/>
                <a:gd name="connsiteY127" fmla="*/ 1560471 h 2581176"/>
                <a:gd name="connsiteX128" fmla="*/ 188541 w 2264026"/>
                <a:gd name="connsiteY128" fmla="*/ 1542983 h 2581176"/>
                <a:gd name="connsiteX129" fmla="*/ 197006 w 2264026"/>
                <a:gd name="connsiteY129" fmla="*/ 1524698 h 2581176"/>
                <a:gd name="connsiteX130" fmla="*/ 205471 w 2264026"/>
                <a:gd name="connsiteY130" fmla="*/ 1507210 h 2581176"/>
                <a:gd name="connsiteX131" fmla="*/ 210088 w 2264026"/>
                <a:gd name="connsiteY131" fmla="*/ 1488132 h 2581176"/>
                <a:gd name="connsiteX132" fmla="*/ 194697 w 2264026"/>
                <a:gd name="connsiteY132" fmla="*/ 1473822 h 2581176"/>
                <a:gd name="connsiteX133" fmla="*/ 173149 w 2264026"/>
                <a:gd name="connsiteY133" fmla="*/ 1462693 h 2581176"/>
                <a:gd name="connsiteX134" fmla="*/ 149294 w 2264026"/>
                <a:gd name="connsiteY134" fmla="*/ 1452359 h 2581176"/>
                <a:gd name="connsiteX135" fmla="*/ 124668 w 2264026"/>
                <a:gd name="connsiteY135" fmla="*/ 1443615 h 2581176"/>
                <a:gd name="connsiteX136" fmla="*/ 99272 w 2264026"/>
                <a:gd name="connsiteY136" fmla="*/ 1434870 h 2581176"/>
                <a:gd name="connsiteX137" fmla="*/ 73877 w 2264026"/>
                <a:gd name="connsiteY137" fmla="*/ 1426126 h 2581176"/>
                <a:gd name="connsiteX138" fmla="*/ 50021 w 2264026"/>
                <a:gd name="connsiteY138" fmla="*/ 1415792 h 2581176"/>
                <a:gd name="connsiteX139" fmla="*/ 30783 w 2264026"/>
                <a:gd name="connsiteY139" fmla="*/ 1404662 h 2581176"/>
                <a:gd name="connsiteX140" fmla="*/ 13852 w 2264026"/>
                <a:gd name="connsiteY140" fmla="*/ 1388764 h 2581176"/>
                <a:gd name="connsiteX141" fmla="*/ 3848 w 2264026"/>
                <a:gd name="connsiteY141" fmla="*/ 1369685 h 2581176"/>
                <a:gd name="connsiteX142" fmla="*/ 0 w 2264026"/>
                <a:gd name="connsiteY142" fmla="*/ 1349811 h 2581176"/>
                <a:gd name="connsiteX143" fmla="*/ 3079 w 2264026"/>
                <a:gd name="connsiteY143" fmla="*/ 1330733 h 2581176"/>
                <a:gd name="connsiteX144" fmla="*/ 10004 w 2264026"/>
                <a:gd name="connsiteY144" fmla="*/ 1313244 h 2581176"/>
                <a:gd name="connsiteX145" fmla="*/ 20778 w 2264026"/>
                <a:gd name="connsiteY145" fmla="*/ 1298935 h 2581176"/>
                <a:gd name="connsiteX146" fmla="*/ 33860 w 2264026"/>
                <a:gd name="connsiteY146" fmla="*/ 1284626 h 2581176"/>
                <a:gd name="connsiteX147" fmla="*/ 46173 w 2264026"/>
                <a:gd name="connsiteY147" fmla="*/ 1272702 h 2581176"/>
                <a:gd name="connsiteX148" fmla="*/ 56178 w 2264026"/>
                <a:gd name="connsiteY148" fmla="*/ 1263163 h 2581176"/>
                <a:gd name="connsiteX149" fmla="*/ 85421 w 2264026"/>
                <a:gd name="connsiteY149" fmla="*/ 1228186 h 2581176"/>
                <a:gd name="connsiteX150" fmla="*/ 116203 w 2264026"/>
                <a:gd name="connsiteY150" fmla="*/ 1196388 h 2581176"/>
                <a:gd name="connsiteX151" fmla="*/ 146985 w 2264026"/>
                <a:gd name="connsiteY151" fmla="*/ 1164590 h 2581176"/>
                <a:gd name="connsiteX152" fmla="*/ 176228 w 2264026"/>
                <a:gd name="connsiteY152" fmla="*/ 1129612 h 2581176"/>
                <a:gd name="connsiteX153" fmla="*/ 203932 w 2264026"/>
                <a:gd name="connsiteY153" fmla="*/ 1095430 h 2581176"/>
                <a:gd name="connsiteX154" fmla="*/ 229327 w 2264026"/>
                <a:gd name="connsiteY154" fmla="*/ 1056478 h 2581176"/>
                <a:gd name="connsiteX155" fmla="*/ 250105 w 2264026"/>
                <a:gd name="connsiteY155" fmla="*/ 1014346 h 2581176"/>
                <a:gd name="connsiteX156" fmla="*/ 261648 w 2264026"/>
                <a:gd name="connsiteY156" fmla="*/ 979368 h 2581176"/>
                <a:gd name="connsiteX157" fmla="*/ 265496 w 2264026"/>
                <a:gd name="connsiteY157" fmla="*/ 945186 h 2581176"/>
                <a:gd name="connsiteX158" fmla="*/ 265496 w 2264026"/>
                <a:gd name="connsiteY158" fmla="*/ 908619 h 2581176"/>
                <a:gd name="connsiteX159" fmla="*/ 264727 w 2264026"/>
                <a:gd name="connsiteY159" fmla="*/ 869666 h 2581176"/>
                <a:gd name="connsiteX160" fmla="*/ 263187 w 2264026"/>
                <a:gd name="connsiteY160" fmla="*/ 830715 h 2581176"/>
                <a:gd name="connsiteX161" fmla="*/ 264727 w 2264026"/>
                <a:gd name="connsiteY161" fmla="*/ 788583 h 2581176"/>
                <a:gd name="connsiteX162" fmla="*/ 268575 w 2264026"/>
                <a:gd name="connsiteY162" fmla="*/ 744066 h 2581176"/>
                <a:gd name="connsiteX163" fmla="*/ 311669 w 2264026"/>
                <a:gd name="connsiteY163" fmla="*/ 560434 h 2581176"/>
                <a:gd name="connsiteX164" fmla="*/ 338604 w 2264026"/>
                <a:gd name="connsiteY164" fmla="*/ 493659 h 2581176"/>
                <a:gd name="connsiteX165" fmla="*/ 370925 w 2264026"/>
                <a:gd name="connsiteY165" fmla="*/ 431654 h 2581176"/>
                <a:gd name="connsiteX166" fmla="*/ 408633 w 2264026"/>
                <a:gd name="connsiteY166" fmla="*/ 373623 h 2581176"/>
                <a:gd name="connsiteX167" fmla="*/ 451728 w 2264026"/>
                <a:gd name="connsiteY167" fmla="*/ 318772 h 2581176"/>
                <a:gd name="connsiteX168" fmla="*/ 499441 w 2264026"/>
                <a:gd name="connsiteY168" fmla="*/ 268691 h 2581176"/>
                <a:gd name="connsiteX169" fmla="*/ 551000 w 2264026"/>
                <a:gd name="connsiteY169" fmla="*/ 222584 h 2581176"/>
                <a:gd name="connsiteX170" fmla="*/ 607178 w 2264026"/>
                <a:gd name="connsiteY170" fmla="*/ 180452 h 2581176"/>
                <a:gd name="connsiteX171" fmla="*/ 665664 w 2264026"/>
                <a:gd name="connsiteY171" fmla="*/ 143089 h 2581176"/>
                <a:gd name="connsiteX172" fmla="*/ 728768 w 2264026"/>
                <a:gd name="connsiteY172" fmla="*/ 109702 h 2581176"/>
                <a:gd name="connsiteX173" fmla="*/ 793410 w 2264026"/>
                <a:gd name="connsiteY173" fmla="*/ 81879 h 2581176"/>
                <a:gd name="connsiteX174" fmla="*/ 858822 w 2264026"/>
                <a:gd name="connsiteY174" fmla="*/ 57236 h 2581176"/>
                <a:gd name="connsiteX175" fmla="*/ 1078914 w 2264026"/>
                <a:gd name="connsiteY175" fmla="*/ 7155 h 258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2264026" h="2581176">
                  <a:moveTo>
                    <a:pt x="1166643" y="0"/>
                  </a:moveTo>
                  <a:lnTo>
                    <a:pt x="1265146" y="795"/>
                  </a:lnTo>
                  <a:lnTo>
                    <a:pt x="1357492" y="7949"/>
                  </a:lnTo>
                  <a:lnTo>
                    <a:pt x="1445222" y="19874"/>
                  </a:lnTo>
                  <a:lnTo>
                    <a:pt x="1529103" y="37362"/>
                  </a:lnTo>
                  <a:lnTo>
                    <a:pt x="1609136" y="58826"/>
                  </a:lnTo>
                  <a:lnTo>
                    <a:pt x="1683013" y="86649"/>
                  </a:lnTo>
                  <a:lnTo>
                    <a:pt x="1754582" y="116857"/>
                  </a:lnTo>
                  <a:lnTo>
                    <a:pt x="1819994" y="152629"/>
                  </a:lnTo>
                  <a:lnTo>
                    <a:pt x="1881558" y="193171"/>
                  </a:lnTo>
                  <a:lnTo>
                    <a:pt x="1940814" y="238483"/>
                  </a:lnTo>
                  <a:lnTo>
                    <a:pt x="1993913" y="286974"/>
                  </a:lnTo>
                  <a:lnTo>
                    <a:pt x="2042395" y="341031"/>
                  </a:lnTo>
                  <a:lnTo>
                    <a:pt x="2087798" y="397471"/>
                  </a:lnTo>
                  <a:lnTo>
                    <a:pt x="2127815" y="457886"/>
                  </a:lnTo>
                  <a:lnTo>
                    <a:pt x="2164754" y="521482"/>
                  </a:lnTo>
                  <a:lnTo>
                    <a:pt x="2189380" y="574743"/>
                  </a:lnTo>
                  <a:lnTo>
                    <a:pt x="2210927" y="634364"/>
                  </a:lnTo>
                  <a:lnTo>
                    <a:pt x="2230166" y="699549"/>
                  </a:lnTo>
                  <a:lnTo>
                    <a:pt x="2245557" y="770299"/>
                  </a:lnTo>
                  <a:lnTo>
                    <a:pt x="2257100" y="842638"/>
                  </a:lnTo>
                  <a:lnTo>
                    <a:pt x="2262487" y="917363"/>
                  </a:lnTo>
                  <a:lnTo>
                    <a:pt x="2264026" y="993678"/>
                  </a:lnTo>
                  <a:lnTo>
                    <a:pt x="2259409" y="1069197"/>
                  </a:lnTo>
                  <a:lnTo>
                    <a:pt x="2250174" y="1143127"/>
                  </a:lnTo>
                  <a:lnTo>
                    <a:pt x="2233244" y="1215467"/>
                  </a:lnTo>
                  <a:lnTo>
                    <a:pt x="2210927" y="1277471"/>
                  </a:lnTo>
                  <a:lnTo>
                    <a:pt x="2183993" y="1335503"/>
                  </a:lnTo>
                  <a:lnTo>
                    <a:pt x="2151672" y="1388764"/>
                  </a:lnTo>
                  <a:lnTo>
                    <a:pt x="2118581" y="1440435"/>
                  </a:lnTo>
                  <a:lnTo>
                    <a:pt x="2081642" y="1491311"/>
                  </a:lnTo>
                  <a:lnTo>
                    <a:pt x="2045473" y="1539008"/>
                  </a:lnTo>
                  <a:lnTo>
                    <a:pt x="2009304" y="1588294"/>
                  </a:lnTo>
                  <a:lnTo>
                    <a:pt x="1973904" y="1637580"/>
                  </a:lnTo>
                  <a:lnTo>
                    <a:pt x="1950049" y="1677327"/>
                  </a:lnTo>
                  <a:lnTo>
                    <a:pt x="1930810" y="1722639"/>
                  </a:lnTo>
                  <a:lnTo>
                    <a:pt x="1915418" y="1770336"/>
                  </a:lnTo>
                  <a:lnTo>
                    <a:pt x="1903106" y="1822007"/>
                  </a:lnTo>
                  <a:lnTo>
                    <a:pt x="1901567" y="1846650"/>
                  </a:lnTo>
                  <a:lnTo>
                    <a:pt x="1903106" y="1876063"/>
                  </a:lnTo>
                  <a:lnTo>
                    <a:pt x="1906953" y="1911835"/>
                  </a:lnTo>
                  <a:lnTo>
                    <a:pt x="1912340" y="1949197"/>
                  </a:lnTo>
                  <a:lnTo>
                    <a:pt x="1920805" y="1989739"/>
                  </a:lnTo>
                  <a:lnTo>
                    <a:pt x="1930810" y="2030282"/>
                  </a:lnTo>
                  <a:lnTo>
                    <a:pt x="1940814" y="2069234"/>
                  </a:lnTo>
                  <a:lnTo>
                    <a:pt x="1951588" y="2106596"/>
                  </a:lnTo>
                  <a:lnTo>
                    <a:pt x="1961592" y="2139983"/>
                  </a:lnTo>
                  <a:lnTo>
                    <a:pt x="1971596" y="2169396"/>
                  </a:lnTo>
                  <a:lnTo>
                    <a:pt x="1980061" y="2190860"/>
                  </a:lnTo>
                  <a:lnTo>
                    <a:pt x="1992374" y="2222658"/>
                  </a:lnTo>
                  <a:lnTo>
                    <a:pt x="2003917" y="2261609"/>
                  </a:lnTo>
                  <a:lnTo>
                    <a:pt x="2016230" y="2305332"/>
                  </a:lnTo>
                  <a:lnTo>
                    <a:pt x="2028543" y="2349848"/>
                  </a:lnTo>
                  <a:lnTo>
                    <a:pt x="2042395" y="2390390"/>
                  </a:lnTo>
                  <a:lnTo>
                    <a:pt x="2057017" y="2426163"/>
                  </a:lnTo>
                  <a:lnTo>
                    <a:pt x="1925423" y="2469885"/>
                  </a:lnTo>
                  <a:lnTo>
                    <a:pt x="1797677" y="2507246"/>
                  </a:lnTo>
                  <a:lnTo>
                    <a:pt x="1676088" y="2537455"/>
                  </a:lnTo>
                  <a:lnTo>
                    <a:pt x="1557576" y="2559712"/>
                  </a:lnTo>
                  <a:lnTo>
                    <a:pt x="1442143" y="2575612"/>
                  </a:lnTo>
                  <a:lnTo>
                    <a:pt x="1330558" y="2581176"/>
                  </a:lnTo>
                  <a:lnTo>
                    <a:pt x="1221282" y="2579586"/>
                  </a:lnTo>
                  <a:lnTo>
                    <a:pt x="1115083" y="2569252"/>
                  </a:lnTo>
                  <a:lnTo>
                    <a:pt x="1010424" y="2550968"/>
                  </a:lnTo>
                  <a:lnTo>
                    <a:pt x="1005806" y="2524735"/>
                  </a:lnTo>
                  <a:lnTo>
                    <a:pt x="1000420" y="2494527"/>
                  </a:lnTo>
                  <a:lnTo>
                    <a:pt x="993494" y="2457960"/>
                  </a:lnTo>
                  <a:lnTo>
                    <a:pt x="988107" y="2419008"/>
                  </a:lnTo>
                  <a:lnTo>
                    <a:pt x="980411" y="2376876"/>
                  </a:lnTo>
                  <a:lnTo>
                    <a:pt x="972715" y="2333949"/>
                  </a:lnTo>
                  <a:lnTo>
                    <a:pt x="964250" y="2291817"/>
                  </a:lnTo>
                  <a:lnTo>
                    <a:pt x="954247" y="2251275"/>
                  </a:lnTo>
                  <a:lnTo>
                    <a:pt x="944242" y="2212323"/>
                  </a:lnTo>
                  <a:lnTo>
                    <a:pt x="931929" y="2178141"/>
                  </a:lnTo>
                  <a:lnTo>
                    <a:pt x="918847" y="2148728"/>
                  </a:lnTo>
                  <a:lnTo>
                    <a:pt x="904995" y="2125675"/>
                  </a:lnTo>
                  <a:lnTo>
                    <a:pt x="889604" y="2111366"/>
                  </a:lnTo>
                  <a:lnTo>
                    <a:pt x="872674" y="2104211"/>
                  </a:lnTo>
                  <a:lnTo>
                    <a:pt x="853435" y="2101031"/>
                  </a:lnTo>
                  <a:lnTo>
                    <a:pt x="831118" y="2102622"/>
                  </a:lnTo>
                  <a:lnTo>
                    <a:pt x="808801" y="2105801"/>
                  </a:lnTo>
                  <a:lnTo>
                    <a:pt x="788023" y="2111366"/>
                  </a:lnTo>
                  <a:lnTo>
                    <a:pt x="768014" y="2116930"/>
                  </a:lnTo>
                  <a:lnTo>
                    <a:pt x="749545" y="2122494"/>
                  </a:lnTo>
                  <a:lnTo>
                    <a:pt x="735693" y="2127264"/>
                  </a:lnTo>
                  <a:lnTo>
                    <a:pt x="702602" y="2138394"/>
                  </a:lnTo>
                  <a:lnTo>
                    <a:pt x="664894" y="2148728"/>
                  </a:lnTo>
                  <a:lnTo>
                    <a:pt x="622569" y="2157472"/>
                  </a:lnTo>
                  <a:lnTo>
                    <a:pt x="577935" y="2163037"/>
                  </a:lnTo>
                  <a:lnTo>
                    <a:pt x="533301" y="2167807"/>
                  </a:lnTo>
                  <a:lnTo>
                    <a:pt x="487897" y="2169396"/>
                  </a:lnTo>
                  <a:lnTo>
                    <a:pt x="444802" y="2166217"/>
                  </a:lnTo>
                  <a:lnTo>
                    <a:pt x="404016" y="2159062"/>
                  </a:lnTo>
                  <a:lnTo>
                    <a:pt x="381699" y="2153498"/>
                  </a:lnTo>
                  <a:lnTo>
                    <a:pt x="359382" y="2143163"/>
                  </a:lnTo>
                  <a:lnTo>
                    <a:pt x="337064" y="2131239"/>
                  </a:lnTo>
                  <a:lnTo>
                    <a:pt x="317826" y="2116930"/>
                  </a:lnTo>
                  <a:lnTo>
                    <a:pt x="297818" y="2099441"/>
                  </a:lnTo>
                  <a:lnTo>
                    <a:pt x="282426" y="2081158"/>
                  </a:lnTo>
                  <a:lnTo>
                    <a:pt x="271652" y="2058105"/>
                  </a:lnTo>
                  <a:lnTo>
                    <a:pt x="263187" y="2031871"/>
                  </a:lnTo>
                  <a:lnTo>
                    <a:pt x="260109" y="2003254"/>
                  </a:lnTo>
                  <a:lnTo>
                    <a:pt x="263187" y="1971456"/>
                  </a:lnTo>
                  <a:lnTo>
                    <a:pt x="267035" y="1949197"/>
                  </a:lnTo>
                  <a:lnTo>
                    <a:pt x="272422" y="1924554"/>
                  </a:lnTo>
                  <a:lnTo>
                    <a:pt x="278579" y="1899116"/>
                  </a:lnTo>
                  <a:lnTo>
                    <a:pt x="280887" y="1874473"/>
                  </a:lnTo>
                  <a:lnTo>
                    <a:pt x="280887" y="1848240"/>
                  </a:lnTo>
                  <a:lnTo>
                    <a:pt x="273961" y="1825187"/>
                  </a:lnTo>
                  <a:lnTo>
                    <a:pt x="267035" y="1812467"/>
                  </a:lnTo>
                  <a:lnTo>
                    <a:pt x="254722" y="1800544"/>
                  </a:lnTo>
                  <a:lnTo>
                    <a:pt x="241640" y="1791799"/>
                  </a:lnTo>
                  <a:lnTo>
                    <a:pt x="227788" y="1784644"/>
                  </a:lnTo>
                  <a:lnTo>
                    <a:pt x="213936" y="1774310"/>
                  </a:lnTo>
                  <a:lnTo>
                    <a:pt x="203163" y="1763181"/>
                  </a:lnTo>
                  <a:lnTo>
                    <a:pt x="194697" y="1748872"/>
                  </a:lnTo>
                  <a:lnTo>
                    <a:pt x="191619" y="1732974"/>
                  </a:lnTo>
                  <a:lnTo>
                    <a:pt x="193158" y="1717074"/>
                  </a:lnTo>
                  <a:lnTo>
                    <a:pt x="198545" y="1701970"/>
                  </a:lnTo>
                  <a:lnTo>
                    <a:pt x="205471" y="1689251"/>
                  </a:lnTo>
                  <a:lnTo>
                    <a:pt x="210088" y="1676532"/>
                  </a:lnTo>
                  <a:lnTo>
                    <a:pt x="187771" y="1660634"/>
                  </a:lnTo>
                  <a:lnTo>
                    <a:pt x="172380" y="1644735"/>
                  </a:lnTo>
                  <a:lnTo>
                    <a:pt x="163915" y="1628836"/>
                  </a:lnTo>
                  <a:lnTo>
                    <a:pt x="162376" y="1611347"/>
                  </a:lnTo>
                  <a:lnTo>
                    <a:pt x="164684" y="1595449"/>
                  </a:lnTo>
                  <a:lnTo>
                    <a:pt x="170841" y="1577960"/>
                  </a:lnTo>
                  <a:lnTo>
                    <a:pt x="179306" y="1560471"/>
                  </a:lnTo>
                  <a:lnTo>
                    <a:pt x="188541" y="1542983"/>
                  </a:lnTo>
                  <a:lnTo>
                    <a:pt x="197006" y="1524698"/>
                  </a:lnTo>
                  <a:lnTo>
                    <a:pt x="205471" y="1507210"/>
                  </a:lnTo>
                  <a:lnTo>
                    <a:pt x="210088" y="1488132"/>
                  </a:lnTo>
                  <a:lnTo>
                    <a:pt x="194697" y="1473822"/>
                  </a:lnTo>
                  <a:lnTo>
                    <a:pt x="173149" y="1462693"/>
                  </a:lnTo>
                  <a:lnTo>
                    <a:pt x="149294" y="1452359"/>
                  </a:lnTo>
                  <a:lnTo>
                    <a:pt x="124668" y="1443615"/>
                  </a:lnTo>
                  <a:lnTo>
                    <a:pt x="99272" y="1434870"/>
                  </a:lnTo>
                  <a:lnTo>
                    <a:pt x="73877" y="1426126"/>
                  </a:lnTo>
                  <a:lnTo>
                    <a:pt x="50021" y="1415792"/>
                  </a:lnTo>
                  <a:lnTo>
                    <a:pt x="30783" y="1404662"/>
                  </a:lnTo>
                  <a:lnTo>
                    <a:pt x="13852" y="1388764"/>
                  </a:lnTo>
                  <a:lnTo>
                    <a:pt x="3848" y="1369685"/>
                  </a:lnTo>
                  <a:lnTo>
                    <a:pt x="0" y="1349811"/>
                  </a:lnTo>
                  <a:lnTo>
                    <a:pt x="3079" y="1330733"/>
                  </a:lnTo>
                  <a:lnTo>
                    <a:pt x="10004" y="1313244"/>
                  </a:lnTo>
                  <a:lnTo>
                    <a:pt x="20778" y="1298935"/>
                  </a:lnTo>
                  <a:lnTo>
                    <a:pt x="33860" y="1284626"/>
                  </a:lnTo>
                  <a:lnTo>
                    <a:pt x="46173" y="1272702"/>
                  </a:lnTo>
                  <a:lnTo>
                    <a:pt x="56178" y="1263163"/>
                  </a:lnTo>
                  <a:lnTo>
                    <a:pt x="85421" y="1228186"/>
                  </a:lnTo>
                  <a:lnTo>
                    <a:pt x="116203" y="1196388"/>
                  </a:lnTo>
                  <a:lnTo>
                    <a:pt x="146985" y="1164590"/>
                  </a:lnTo>
                  <a:lnTo>
                    <a:pt x="176228" y="1129612"/>
                  </a:lnTo>
                  <a:lnTo>
                    <a:pt x="203932" y="1095430"/>
                  </a:lnTo>
                  <a:lnTo>
                    <a:pt x="229327" y="1056478"/>
                  </a:lnTo>
                  <a:lnTo>
                    <a:pt x="250105" y="1014346"/>
                  </a:lnTo>
                  <a:lnTo>
                    <a:pt x="261648" y="979368"/>
                  </a:lnTo>
                  <a:lnTo>
                    <a:pt x="265496" y="945186"/>
                  </a:lnTo>
                  <a:lnTo>
                    <a:pt x="265496" y="908619"/>
                  </a:lnTo>
                  <a:lnTo>
                    <a:pt x="264727" y="869666"/>
                  </a:lnTo>
                  <a:lnTo>
                    <a:pt x="263187" y="830715"/>
                  </a:lnTo>
                  <a:lnTo>
                    <a:pt x="264727" y="788583"/>
                  </a:lnTo>
                  <a:lnTo>
                    <a:pt x="268575" y="744066"/>
                  </a:lnTo>
                  <a:lnTo>
                    <a:pt x="311669" y="560434"/>
                  </a:lnTo>
                  <a:lnTo>
                    <a:pt x="338604" y="493659"/>
                  </a:lnTo>
                  <a:lnTo>
                    <a:pt x="370925" y="431654"/>
                  </a:lnTo>
                  <a:lnTo>
                    <a:pt x="408633" y="373623"/>
                  </a:lnTo>
                  <a:lnTo>
                    <a:pt x="451728" y="318772"/>
                  </a:lnTo>
                  <a:lnTo>
                    <a:pt x="499441" y="268691"/>
                  </a:lnTo>
                  <a:lnTo>
                    <a:pt x="551000" y="222584"/>
                  </a:lnTo>
                  <a:lnTo>
                    <a:pt x="607178" y="180452"/>
                  </a:lnTo>
                  <a:lnTo>
                    <a:pt x="665664" y="143089"/>
                  </a:lnTo>
                  <a:lnTo>
                    <a:pt x="728768" y="109702"/>
                  </a:lnTo>
                  <a:lnTo>
                    <a:pt x="793410" y="81879"/>
                  </a:lnTo>
                  <a:lnTo>
                    <a:pt x="858822" y="57236"/>
                  </a:lnTo>
                  <a:lnTo>
                    <a:pt x="1078914" y="7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1"/>
            </a:p>
          </p:txBody>
        </p:sp>
        <p:grpSp>
          <p:nvGrpSpPr>
            <p:cNvPr id="11" name="Group 115">
              <a:extLst>
                <a:ext uri="{FF2B5EF4-FFF2-40B4-BE49-F238E27FC236}">
                  <a16:creationId xmlns:a16="http://schemas.microsoft.com/office/drawing/2014/main" id="{09F0136A-4844-4DD4-994F-66983DE3D6A9}"/>
                </a:ext>
              </a:extLst>
            </p:cNvPr>
            <p:cNvGrpSpPr/>
            <p:nvPr/>
          </p:nvGrpSpPr>
          <p:grpSpPr>
            <a:xfrm>
              <a:off x="4791305" y="1507787"/>
              <a:ext cx="2609390" cy="2295728"/>
              <a:chOff x="4075204" y="1700703"/>
              <a:chExt cx="3961307" cy="3485138"/>
            </a:xfrm>
          </p:grpSpPr>
          <p:sp>
            <p:nvSpPr>
              <p:cNvPr id="12" name="Freeform: Shape 116">
                <a:extLst>
                  <a:ext uri="{FF2B5EF4-FFF2-40B4-BE49-F238E27FC236}">
                    <a16:creationId xmlns:a16="http://schemas.microsoft.com/office/drawing/2014/main" id="{B85B6BB8-AD1C-4804-AAC3-B787DF148948}"/>
                  </a:ext>
                </a:extLst>
              </p:cNvPr>
              <p:cNvSpPr/>
              <p:nvPr/>
            </p:nvSpPr>
            <p:spPr>
              <a:xfrm>
                <a:off x="6491531" y="1764198"/>
                <a:ext cx="581269" cy="1745650"/>
              </a:xfrm>
              <a:custGeom>
                <a:avLst/>
                <a:gdLst>
                  <a:gd name="connsiteX0" fmla="*/ 146202 w 581269"/>
                  <a:gd name="connsiteY0" fmla="*/ 62084 h 1745650"/>
                  <a:gd name="connsiteX1" fmla="*/ 219303 w 581269"/>
                  <a:gd name="connsiteY1" fmla="*/ 380 h 1745650"/>
                  <a:gd name="connsiteX2" fmla="*/ 294762 w 581269"/>
                  <a:gd name="connsiteY2" fmla="*/ 36931 h 1745650"/>
                  <a:gd name="connsiteX3" fmla="*/ 267251 w 581269"/>
                  <a:gd name="connsiteY3" fmla="*/ 152870 h 1745650"/>
                  <a:gd name="connsiteX4" fmla="*/ 152490 w 581269"/>
                  <a:gd name="connsiteY4" fmla="*/ 117106 h 1745650"/>
                  <a:gd name="connsiteX5" fmla="*/ 128123 w 581269"/>
                  <a:gd name="connsiteY5" fmla="*/ 101385 h 1745650"/>
                  <a:gd name="connsiteX6" fmla="*/ 40481 w 581269"/>
                  <a:gd name="connsiteY6" fmla="*/ 101778 h 1745650"/>
                  <a:gd name="connsiteX7" fmla="*/ 40481 w 581269"/>
                  <a:gd name="connsiteY7" fmla="*/ 852831 h 1745650"/>
                  <a:gd name="connsiteX8" fmla="*/ 63669 w 581269"/>
                  <a:gd name="connsiteY8" fmla="*/ 852831 h 1745650"/>
                  <a:gd name="connsiteX9" fmla="*/ 545113 w 581269"/>
                  <a:gd name="connsiteY9" fmla="*/ 852831 h 1745650"/>
                  <a:gd name="connsiteX10" fmla="*/ 581270 w 581269"/>
                  <a:gd name="connsiteY10" fmla="*/ 888595 h 1745650"/>
                  <a:gd name="connsiteX11" fmla="*/ 581270 w 581269"/>
                  <a:gd name="connsiteY11" fmla="*/ 1649080 h 1745650"/>
                  <a:gd name="connsiteX12" fmla="*/ 546685 w 581269"/>
                  <a:gd name="connsiteY12" fmla="*/ 1684059 h 1745650"/>
                  <a:gd name="connsiteX13" fmla="*/ 450396 w 581269"/>
                  <a:gd name="connsiteY13" fmla="*/ 1684059 h 1745650"/>
                  <a:gd name="connsiteX14" fmla="*/ 429959 w 581269"/>
                  <a:gd name="connsiteY14" fmla="*/ 1696635 h 1745650"/>
                  <a:gd name="connsiteX15" fmla="*/ 334456 w 581269"/>
                  <a:gd name="connsiteY15" fmla="*/ 1743011 h 1745650"/>
                  <a:gd name="connsiteX16" fmla="*/ 273932 w 581269"/>
                  <a:gd name="connsiteY16" fmla="*/ 1661264 h 1745650"/>
                  <a:gd name="connsiteX17" fmla="*/ 336421 w 581269"/>
                  <a:gd name="connsiteY17" fmla="*/ 1583447 h 1745650"/>
                  <a:gd name="connsiteX18" fmla="*/ 431531 w 581269"/>
                  <a:gd name="connsiteY18" fmla="*/ 1632181 h 1745650"/>
                  <a:gd name="connsiteX19" fmla="*/ 443714 w 581269"/>
                  <a:gd name="connsiteY19" fmla="*/ 1644364 h 1745650"/>
                  <a:gd name="connsiteX20" fmla="*/ 455505 w 581269"/>
                  <a:gd name="connsiteY20" fmla="*/ 1644757 h 1745650"/>
                  <a:gd name="connsiteX21" fmla="*/ 540789 w 581269"/>
                  <a:gd name="connsiteY21" fmla="*/ 1644757 h 1745650"/>
                  <a:gd name="connsiteX22" fmla="*/ 540789 w 581269"/>
                  <a:gd name="connsiteY22" fmla="*/ 892918 h 1745650"/>
                  <a:gd name="connsiteX23" fmla="*/ 517994 w 581269"/>
                  <a:gd name="connsiteY23" fmla="*/ 892918 h 1745650"/>
                  <a:gd name="connsiteX24" fmla="*/ 36550 w 581269"/>
                  <a:gd name="connsiteY24" fmla="*/ 892918 h 1745650"/>
                  <a:gd name="connsiteX25" fmla="*/ 0 w 581269"/>
                  <a:gd name="connsiteY25" fmla="*/ 855582 h 1745650"/>
                  <a:gd name="connsiteX26" fmla="*/ 0 w 581269"/>
                  <a:gd name="connsiteY26" fmla="*/ 99027 h 1745650"/>
                  <a:gd name="connsiteX27" fmla="*/ 37729 w 581269"/>
                  <a:gd name="connsiteY27" fmla="*/ 62477 h 1745650"/>
                  <a:gd name="connsiteX28" fmla="*/ 146202 w 581269"/>
                  <a:gd name="connsiteY28" fmla="*/ 62084 h 1745650"/>
                  <a:gd name="connsiteX29" fmla="*/ 227163 w 581269"/>
                  <a:gd name="connsiteY29" fmla="*/ 124180 h 1745650"/>
                  <a:gd name="connsiteX30" fmla="*/ 268822 w 581269"/>
                  <a:gd name="connsiteY30" fmla="*/ 80948 h 1745650"/>
                  <a:gd name="connsiteX31" fmla="*/ 225591 w 581269"/>
                  <a:gd name="connsiteY31" fmla="*/ 39289 h 1745650"/>
                  <a:gd name="connsiteX32" fmla="*/ 183931 w 581269"/>
                  <a:gd name="connsiteY32" fmla="*/ 82520 h 1745650"/>
                  <a:gd name="connsiteX33" fmla="*/ 227163 w 581269"/>
                  <a:gd name="connsiteY33" fmla="*/ 124180 h 1745650"/>
                  <a:gd name="connsiteX34" fmla="*/ 396946 w 581269"/>
                  <a:gd name="connsiteY34" fmla="*/ 1662836 h 1745650"/>
                  <a:gd name="connsiteX35" fmla="*/ 354500 w 581269"/>
                  <a:gd name="connsiteY35" fmla="*/ 1621176 h 1745650"/>
                  <a:gd name="connsiteX36" fmla="*/ 312840 w 581269"/>
                  <a:gd name="connsiteY36" fmla="*/ 1663229 h 1745650"/>
                  <a:gd name="connsiteX37" fmla="*/ 354893 w 581269"/>
                  <a:gd name="connsiteY37" fmla="*/ 1704496 h 1745650"/>
                  <a:gd name="connsiteX38" fmla="*/ 396946 w 581269"/>
                  <a:gd name="connsiteY38" fmla="*/ 1662836 h 1745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581269" h="1745650">
                    <a:moveTo>
                      <a:pt x="146202" y="62084"/>
                    </a:moveTo>
                    <a:cubicBezTo>
                      <a:pt x="158385" y="24747"/>
                      <a:pt x="182359" y="3917"/>
                      <a:pt x="219303" y="380"/>
                    </a:cubicBezTo>
                    <a:cubicBezTo>
                      <a:pt x="250744" y="-2371"/>
                      <a:pt x="277076" y="9812"/>
                      <a:pt x="294762" y="36931"/>
                    </a:cubicBezTo>
                    <a:cubicBezTo>
                      <a:pt x="320701" y="76232"/>
                      <a:pt x="307731" y="130075"/>
                      <a:pt x="267251" y="152870"/>
                    </a:cubicBezTo>
                    <a:cubicBezTo>
                      <a:pt x="225198" y="176844"/>
                      <a:pt x="172534" y="161123"/>
                      <a:pt x="152490" y="117106"/>
                    </a:cubicBezTo>
                    <a:cubicBezTo>
                      <a:pt x="146988" y="104922"/>
                      <a:pt x="141092" y="100992"/>
                      <a:pt x="128123" y="101385"/>
                    </a:cubicBezTo>
                    <a:cubicBezTo>
                      <a:pt x="99433" y="102564"/>
                      <a:pt x="70743" y="101778"/>
                      <a:pt x="40481" y="101778"/>
                    </a:cubicBezTo>
                    <a:cubicBezTo>
                      <a:pt x="40481" y="352129"/>
                      <a:pt x="40481" y="601301"/>
                      <a:pt x="40481" y="852831"/>
                    </a:cubicBezTo>
                    <a:cubicBezTo>
                      <a:pt x="48341" y="852831"/>
                      <a:pt x="56201" y="852831"/>
                      <a:pt x="63669" y="852831"/>
                    </a:cubicBezTo>
                    <a:cubicBezTo>
                      <a:pt x="224019" y="852831"/>
                      <a:pt x="384762" y="852831"/>
                      <a:pt x="545113" y="852831"/>
                    </a:cubicBezTo>
                    <a:cubicBezTo>
                      <a:pt x="577733" y="852831"/>
                      <a:pt x="581270" y="855975"/>
                      <a:pt x="581270" y="888595"/>
                    </a:cubicBezTo>
                    <a:cubicBezTo>
                      <a:pt x="581270" y="1142090"/>
                      <a:pt x="581270" y="1395585"/>
                      <a:pt x="581270" y="1649080"/>
                    </a:cubicBezTo>
                    <a:cubicBezTo>
                      <a:pt x="581270" y="1680522"/>
                      <a:pt x="577733" y="1684059"/>
                      <a:pt x="546685" y="1684059"/>
                    </a:cubicBezTo>
                    <a:cubicBezTo>
                      <a:pt x="514457" y="1684059"/>
                      <a:pt x="482623" y="1684452"/>
                      <a:pt x="450396" y="1684059"/>
                    </a:cubicBezTo>
                    <a:cubicBezTo>
                      <a:pt x="440177" y="1684059"/>
                      <a:pt x="434675" y="1686024"/>
                      <a:pt x="429959" y="1696635"/>
                    </a:cubicBezTo>
                    <a:cubicBezTo>
                      <a:pt x="413059" y="1734758"/>
                      <a:pt x="374544" y="1752836"/>
                      <a:pt x="334456" y="1743011"/>
                    </a:cubicBezTo>
                    <a:cubicBezTo>
                      <a:pt x="298299" y="1734365"/>
                      <a:pt x="273539" y="1700958"/>
                      <a:pt x="273932" y="1661264"/>
                    </a:cubicBezTo>
                    <a:cubicBezTo>
                      <a:pt x="274325" y="1623141"/>
                      <a:pt x="299871" y="1591700"/>
                      <a:pt x="336421" y="1583447"/>
                    </a:cubicBezTo>
                    <a:cubicBezTo>
                      <a:pt x="376116" y="1574407"/>
                      <a:pt x="413452" y="1594058"/>
                      <a:pt x="431531" y="1632181"/>
                    </a:cubicBezTo>
                    <a:cubicBezTo>
                      <a:pt x="433889" y="1637290"/>
                      <a:pt x="438998" y="1641220"/>
                      <a:pt x="443714" y="1644364"/>
                    </a:cubicBezTo>
                    <a:cubicBezTo>
                      <a:pt x="446466" y="1645936"/>
                      <a:pt x="451575" y="1644757"/>
                      <a:pt x="455505" y="1644757"/>
                    </a:cubicBezTo>
                    <a:cubicBezTo>
                      <a:pt x="483409" y="1644757"/>
                      <a:pt x="511706" y="1644757"/>
                      <a:pt x="540789" y="1644757"/>
                    </a:cubicBezTo>
                    <a:cubicBezTo>
                      <a:pt x="540789" y="1393620"/>
                      <a:pt x="540789" y="1144841"/>
                      <a:pt x="540789" y="892918"/>
                    </a:cubicBezTo>
                    <a:cubicBezTo>
                      <a:pt x="532929" y="892918"/>
                      <a:pt x="525462" y="892918"/>
                      <a:pt x="517994" y="892918"/>
                    </a:cubicBezTo>
                    <a:cubicBezTo>
                      <a:pt x="357644" y="892918"/>
                      <a:pt x="196901" y="892918"/>
                      <a:pt x="36550" y="892918"/>
                    </a:cubicBezTo>
                    <a:cubicBezTo>
                      <a:pt x="3144" y="892918"/>
                      <a:pt x="0" y="889381"/>
                      <a:pt x="0" y="855582"/>
                    </a:cubicBezTo>
                    <a:cubicBezTo>
                      <a:pt x="0" y="603266"/>
                      <a:pt x="0" y="351343"/>
                      <a:pt x="0" y="99027"/>
                    </a:cubicBezTo>
                    <a:cubicBezTo>
                      <a:pt x="0" y="66407"/>
                      <a:pt x="3930" y="62477"/>
                      <a:pt x="37729" y="62477"/>
                    </a:cubicBezTo>
                    <a:cubicBezTo>
                      <a:pt x="73101" y="62084"/>
                      <a:pt x="109258" y="62084"/>
                      <a:pt x="146202" y="62084"/>
                    </a:cubicBezTo>
                    <a:close/>
                    <a:moveTo>
                      <a:pt x="227163" y="124180"/>
                    </a:moveTo>
                    <a:cubicBezTo>
                      <a:pt x="251137" y="123787"/>
                      <a:pt x="269216" y="104922"/>
                      <a:pt x="268822" y="80948"/>
                    </a:cubicBezTo>
                    <a:cubicBezTo>
                      <a:pt x="268430" y="57367"/>
                      <a:pt x="249172" y="38896"/>
                      <a:pt x="225591" y="39289"/>
                    </a:cubicBezTo>
                    <a:cubicBezTo>
                      <a:pt x="201617" y="39682"/>
                      <a:pt x="183538" y="58546"/>
                      <a:pt x="183931" y="82520"/>
                    </a:cubicBezTo>
                    <a:cubicBezTo>
                      <a:pt x="184717" y="106494"/>
                      <a:pt x="203189" y="124573"/>
                      <a:pt x="227163" y="124180"/>
                    </a:cubicBezTo>
                    <a:close/>
                    <a:moveTo>
                      <a:pt x="396946" y="1662836"/>
                    </a:moveTo>
                    <a:cubicBezTo>
                      <a:pt x="396946" y="1638469"/>
                      <a:pt x="379260" y="1621176"/>
                      <a:pt x="354500" y="1621176"/>
                    </a:cubicBezTo>
                    <a:cubicBezTo>
                      <a:pt x="330133" y="1621176"/>
                      <a:pt x="312840" y="1638862"/>
                      <a:pt x="312840" y="1663229"/>
                    </a:cubicBezTo>
                    <a:cubicBezTo>
                      <a:pt x="312840" y="1687989"/>
                      <a:pt x="330133" y="1704889"/>
                      <a:pt x="354893" y="1704496"/>
                    </a:cubicBezTo>
                    <a:cubicBezTo>
                      <a:pt x="380046" y="1704889"/>
                      <a:pt x="397339" y="1687596"/>
                      <a:pt x="396946" y="166283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17">
                <a:extLst>
                  <a:ext uri="{FF2B5EF4-FFF2-40B4-BE49-F238E27FC236}">
                    <a16:creationId xmlns:a16="http://schemas.microsoft.com/office/drawing/2014/main" id="{13BBB3D6-CD3F-4FE8-BF84-0A504E6B6914}"/>
                  </a:ext>
                </a:extLst>
              </p:cNvPr>
              <p:cNvSpPr/>
              <p:nvPr/>
            </p:nvSpPr>
            <p:spPr>
              <a:xfrm>
                <a:off x="4357439" y="2811716"/>
                <a:ext cx="1622011" cy="443980"/>
              </a:xfrm>
              <a:custGeom>
                <a:avLst/>
                <a:gdLst>
                  <a:gd name="connsiteX0" fmla="*/ 1459285 w 1622011"/>
                  <a:gd name="connsiteY0" fmla="*/ 63131 h 443980"/>
                  <a:gd name="connsiteX1" fmla="*/ 1553216 w 1622011"/>
                  <a:gd name="connsiteY1" fmla="*/ 1428 h 443980"/>
                  <a:gd name="connsiteX2" fmla="*/ 1621993 w 1622011"/>
                  <a:gd name="connsiteY2" fmla="*/ 80424 h 443980"/>
                  <a:gd name="connsiteX3" fmla="*/ 1560683 w 1622011"/>
                  <a:gd name="connsiteY3" fmla="*/ 161385 h 443980"/>
                  <a:gd name="connsiteX4" fmla="*/ 1458892 w 1622011"/>
                  <a:gd name="connsiteY4" fmla="*/ 102826 h 443980"/>
                  <a:gd name="connsiteX5" fmla="*/ 926356 w 1622011"/>
                  <a:gd name="connsiteY5" fmla="*/ 102826 h 443980"/>
                  <a:gd name="connsiteX6" fmla="*/ 926356 w 1622011"/>
                  <a:gd name="connsiteY6" fmla="*/ 124049 h 443980"/>
                  <a:gd name="connsiteX7" fmla="*/ 926356 w 1622011"/>
                  <a:gd name="connsiteY7" fmla="*/ 350033 h 443980"/>
                  <a:gd name="connsiteX8" fmla="*/ 894522 w 1622011"/>
                  <a:gd name="connsiteY8" fmla="*/ 381867 h 443980"/>
                  <a:gd name="connsiteX9" fmla="*/ 185128 w 1622011"/>
                  <a:gd name="connsiteY9" fmla="*/ 381474 h 443980"/>
                  <a:gd name="connsiteX10" fmla="*/ 154080 w 1622011"/>
                  <a:gd name="connsiteY10" fmla="*/ 399553 h 443980"/>
                  <a:gd name="connsiteX11" fmla="*/ 61722 w 1622011"/>
                  <a:gd name="connsiteY11" fmla="*/ 441212 h 443980"/>
                  <a:gd name="connsiteX12" fmla="*/ 18 w 1622011"/>
                  <a:gd name="connsiteY12" fmla="*/ 360251 h 443980"/>
                  <a:gd name="connsiteX13" fmla="*/ 62508 w 1622011"/>
                  <a:gd name="connsiteY13" fmla="*/ 282041 h 443980"/>
                  <a:gd name="connsiteX14" fmla="*/ 156045 w 1622011"/>
                  <a:gd name="connsiteY14" fmla="*/ 326059 h 443980"/>
                  <a:gd name="connsiteX15" fmla="*/ 162334 w 1622011"/>
                  <a:gd name="connsiteY15" fmla="*/ 340993 h 443980"/>
                  <a:gd name="connsiteX16" fmla="*/ 886661 w 1622011"/>
                  <a:gd name="connsiteY16" fmla="*/ 340993 h 443980"/>
                  <a:gd name="connsiteX17" fmla="*/ 886661 w 1622011"/>
                  <a:gd name="connsiteY17" fmla="*/ 318984 h 443980"/>
                  <a:gd name="connsiteX18" fmla="*/ 886661 w 1622011"/>
                  <a:gd name="connsiteY18" fmla="*/ 93000 h 443980"/>
                  <a:gd name="connsiteX19" fmla="*/ 917317 w 1622011"/>
                  <a:gd name="connsiteY19" fmla="*/ 61952 h 443980"/>
                  <a:gd name="connsiteX20" fmla="*/ 1436097 w 1622011"/>
                  <a:gd name="connsiteY20" fmla="*/ 61952 h 443980"/>
                  <a:gd name="connsiteX21" fmla="*/ 1459285 w 1622011"/>
                  <a:gd name="connsiteY21" fmla="*/ 63131 h 443980"/>
                  <a:gd name="connsiteX22" fmla="*/ 1540639 w 1622011"/>
                  <a:gd name="connsiteY22" fmla="*/ 39943 h 443980"/>
                  <a:gd name="connsiteX23" fmla="*/ 1497800 w 1622011"/>
                  <a:gd name="connsiteY23" fmla="*/ 81603 h 443980"/>
                  <a:gd name="connsiteX24" fmla="*/ 1539067 w 1622011"/>
                  <a:gd name="connsiteY24" fmla="*/ 124835 h 443980"/>
                  <a:gd name="connsiteX25" fmla="*/ 1583085 w 1622011"/>
                  <a:gd name="connsiteY25" fmla="*/ 81996 h 443980"/>
                  <a:gd name="connsiteX26" fmla="*/ 1540639 w 1622011"/>
                  <a:gd name="connsiteY26" fmla="*/ 39943 h 443980"/>
                  <a:gd name="connsiteX27" fmla="*/ 82158 w 1622011"/>
                  <a:gd name="connsiteY27" fmla="*/ 405055 h 443980"/>
                  <a:gd name="connsiteX28" fmla="*/ 124997 w 1622011"/>
                  <a:gd name="connsiteY28" fmla="*/ 363002 h 443980"/>
                  <a:gd name="connsiteX29" fmla="*/ 82944 w 1622011"/>
                  <a:gd name="connsiteY29" fmla="*/ 320163 h 443980"/>
                  <a:gd name="connsiteX30" fmla="*/ 40499 w 1622011"/>
                  <a:gd name="connsiteY30" fmla="*/ 362216 h 443980"/>
                  <a:gd name="connsiteX31" fmla="*/ 82158 w 1622011"/>
                  <a:gd name="connsiteY31" fmla="*/ 405055 h 443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622011" h="443980">
                    <a:moveTo>
                      <a:pt x="1459285" y="63131"/>
                    </a:moveTo>
                    <a:cubicBezTo>
                      <a:pt x="1478936" y="15969"/>
                      <a:pt x="1513128" y="-6040"/>
                      <a:pt x="1553216" y="1428"/>
                    </a:cubicBezTo>
                    <a:cubicBezTo>
                      <a:pt x="1593696" y="8895"/>
                      <a:pt x="1621207" y="40729"/>
                      <a:pt x="1621993" y="80424"/>
                    </a:cubicBezTo>
                    <a:cubicBezTo>
                      <a:pt x="1622779" y="118939"/>
                      <a:pt x="1597233" y="152739"/>
                      <a:pt x="1560683" y="161385"/>
                    </a:cubicBezTo>
                    <a:cubicBezTo>
                      <a:pt x="1515879" y="171997"/>
                      <a:pt x="1483259" y="153525"/>
                      <a:pt x="1458892" y="102826"/>
                    </a:cubicBezTo>
                    <a:cubicBezTo>
                      <a:pt x="1282428" y="102826"/>
                      <a:pt x="1105571" y="102826"/>
                      <a:pt x="926356" y="102826"/>
                    </a:cubicBezTo>
                    <a:cubicBezTo>
                      <a:pt x="926356" y="110293"/>
                      <a:pt x="926356" y="117367"/>
                      <a:pt x="926356" y="124049"/>
                    </a:cubicBezTo>
                    <a:cubicBezTo>
                      <a:pt x="926356" y="199508"/>
                      <a:pt x="926356" y="274573"/>
                      <a:pt x="926356" y="350033"/>
                    </a:cubicBezTo>
                    <a:cubicBezTo>
                      <a:pt x="926356" y="377937"/>
                      <a:pt x="922426" y="381867"/>
                      <a:pt x="894522" y="381867"/>
                    </a:cubicBezTo>
                    <a:cubicBezTo>
                      <a:pt x="657926" y="381867"/>
                      <a:pt x="421724" y="381867"/>
                      <a:pt x="185128" y="381474"/>
                    </a:cubicBezTo>
                    <a:cubicBezTo>
                      <a:pt x="170194" y="381474"/>
                      <a:pt x="161155" y="383046"/>
                      <a:pt x="154080" y="399553"/>
                    </a:cubicBezTo>
                    <a:cubicBezTo>
                      <a:pt x="139146" y="434138"/>
                      <a:pt x="98272" y="451038"/>
                      <a:pt x="61722" y="441212"/>
                    </a:cubicBezTo>
                    <a:cubicBezTo>
                      <a:pt x="23992" y="431387"/>
                      <a:pt x="-768" y="398766"/>
                      <a:pt x="18" y="360251"/>
                    </a:cubicBezTo>
                    <a:cubicBezTo>
                      <a:pt x="804" y="322128"/>
                      <a:pt x="26350" y="289901"/>
                      <a:pt x="62508" y="282041"/>
                    </a:cubicBezTo>
                    <a:cubicBezTo>
                      <a:pt x="101809" y="273394"/>
                      <a:pt x="139146" y="290687"/>
                      <a:pt x="156045" y="326059"/>
                    </a:cubicBezTo>
                    <a:cubicBezTo>
                      <a:pt x="158403" y="330775"/>
                      <a:pt x="159976" y="335491"/>
                      <a:pt x="162334" y="340993"/>
                    </a:cubicBezTo>
                    <a:cubicBezTo>
                      <a:pt x="403252" y="340993"/>
                      <a:pt x="644171" y="340993"/>
                      <a:pt x="886661" y="340993"/>
                    </a:cubicBezTo>
                    <a:cubicBezTo>
                      <a:pt x="886661" y="333133"/>
                      <a:pt x="886661" y="326059"/>
                      <a:pt x="886661" y="318984"/>
                    </a:cubicBezTo>
                    <a:cubicBezTo>
                      <a:pt x="886661" y="243525"/>
                      <a:pt x="886661" y="168459"/>
                      <a:pt x="886661" y="93000"/>
                    </a:cubicBezTo>
                    <a:cubicBezTo>
                      <a:pt x="886661" y="66668"/>
                      <a:pt x="891377" y="61952"/>
                      <a:pt x="917317" y="61952"/>
                    </a:cubicBezTo>
                    <a:cubicBezTo>
                      <a:pt x="1090243" y="61952"/>
                      <a:pt x="1263170" y="61952"/>
                      <a:pt x="1436097" y="61952"/>
                    </a:cubicBezTo>
                    <a:cubicBezTo>
                      <a:pt x="1443564" y="63131"/>
                      <a:pt x="1451032" y="63131"/>
                      <a:pt x="1459285" y="63131"/>
                    </a:cubicBezTo>
                    <a:close/>
                    <a:moveTo>
                      <a:pt x="1540639" y="39943"/>
                    </a:moveTo>
                    <a:cubicBezTo>
                      <a:pt x="1517451" y="39550"/>
                      <a:pt x="1498194" y="58415"/>
                      <a:pt x="1497800" y="81603"/>
                    </a:cubicBezTo>
                    <a:cubicBezTo>
                      <a:pt x="1497407" y="104398"/>
                      <a:pt x="1516272" y="124049"/>
                      <a:pt x="1539067" y="124835"/>
                    </a:cubicBezTo>
                    <a:cubicBezTo>
                      <a:pt x="1563041" y="125621"/>
                      <a:pt x="1583085" y="105970"/>
                      <a:pt x="1583085" y="81996"/>
                    </a:cubicBezTo>
                    <a:cubicBezTo>
                      <a:pt x="1582692" y="59201"/>
                      <a:pt x="1563827" y="40336"/>
                      <a:pt x="1540639" y="39943"/>
                    </a:cubicBezTo>
                    <a:close/>
                    <a:moveTo>
                      <a:pt x="82158" y="405055"/>
                    </a:moveTo>
                    <a:cubicBezTo>
                      <a:pt x="106132" y="405055"/>
                      <a:pt x="124604" y="386976"/>
                      <a:pt x="124997" y="363002"/>
                    </a:cubicBezTo>
                    <a:cubicBezTo>
                      <a:pt x="125390" y="339421"/>
                      <a:pt x="106918" y="320556"/>
                      <a:pt x="82944" y="320163"/>
                    </a:cubicBezTo>
                    <a:cubicBezTo>
                      <a:pt x="58971" y="319770"/>
                      <a:pt x="40499" y="338242"/>
                      <a:pt x="40499" y="362216"/>
                    </a:cubicBezTo>
                    <a:cubicBezTo>
                      <a:pt x="40499" y="386583"/>
                      <a:pt x="58184" y="405055"/>
                      <a:pt x="82158" y="40505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18">
                <a:extLst>
                  <a:ext uri="{FF2B5EF4-FFF2-40B4-BE49-F238E27FC236}">
                    <a16:creationId xmlns:a16="http://schemas.microsoft.com/office/drawing/2014/main" id="{85E50E24-3942-404B-9130-A8605383AF86}"/>
                  </a:ext>
                </a:extLst>
              </p:cNvPr>
              <p:cNvSpPr/>
              <p:nvPr/>
            </p:nvSpPr>
            <p:spPr>
              <a:xfrm>
                <a:off x="5201257" y="3031454"/>
                <a:ext cx="778568" cy="607069"/>
              </a:xfrm>
              <a:custGeom>
                <a:avLst/>
                <a:gdLst>
                  <a:gd name="connsiteX0" fmla="*/ 738481 w 778568"/>
                  <a:gd name="connsiteY0" fmla="*/ 504052 h 607069"/>
                  <a:gd name="connsiteX1" fmla="*/ 738481 w 778568"/>
                  <a:gd name="connsiteY1" fmla="*/ 103569 h 607069"/>
                  <a:gd name="connsiteX2" fmla="*/ 719223 w 778568"/>
                  <a:gd name="connsiteY2" fmla="*/ 102783 h 607069"/>
                  <a:gd name="connsiteX3" fmla="*/ 351754 w 778568"/>
                  <a:gd name="connsiteY3" fmla="*/ 102390 h 607069"/>
                  <a:gd name="connsiteX4" fmla="*/ 325814 w 778568"/>
                  <a:gd name="connsiteY4" fmla="*/ 118897 h 607069"/>
                  <a:gd name="connsiteX5" fmla="*/ 231884 w 778568"/>
                  <a:gd name="connsiteY5" fmla="*/ 161342 h 607069"/>
                  <a:gd name="connsiteX6" fmla="*/ 171752 w 778568"/>
                  <a:gd name="connsiteY6" fmla="*/ 81560 h 607069"/>
                  <a:gd name="connsiteX7" fmla="*/ 234635 w 778568"/>
                  <a:gd name="connsiteY7" fmla="*/ 2171 h 607069"/>
                  <a:gd name="connsiteX8" fmla="*/ 326208 w 778568"/>
                  <a:gd name="connsiteY8" fmla="*/ 46189 h 607069"/>
                  <a:gd name="connsiteX9" fmla="*/ 353719 w 778568"/>
                  <a:gd name="connsiteY9" fmla="*/ 63482 h 607069"/>
                  <a:gd name="connsiteX10" fmla="*/ 746734 w 778568"/>
                  <a:gd name="connsiteY10" fmla="*/ 63088 h 607069"/>
                  <a:gd name="connsiteX11" fmla="*/ 778568 w 778568"/>
                  <a:gd name="connsiteY11" fmla="*/ 94923 h 607069"/>
                  <a:gd name="connsiteX12" fmla="*/ 778568 w 778568"/>
                  <a:gd name="connsiteY12" fmla="*/ 511519 h 607069"/>
                  <a:gd name="connsiteX13" fmla="*/ 744376 w 778568"/>
                  <a:gd name="connsiteY13" fmla="*/ 545712 h 607069"/>
                  <a:gd name="connsiteX14" fmla="*/ 182364 w 778568"/>
                  <a:gd name="connsiteY14" fmla="*/ 545319 h 607069"/>
                  <a:gd name="connsiteX15" fmla="*/ 154067 w 778568"/>
                  <a:gd name="connsiteY15" fmla="*/ 561825 h 607069"/>
                  <a:gd name="connsiteX16" fmla="*/ 62101 w 778568"/>
                  <a:gd name="connsiteY16" fmla="*/ 604664 h 607069"/>
                  <a:gd name="connsiteX17" fmla="*/ 5 w 778568"/>
                  <a:gd name="connsiteY17" fmla="*/ 524489 h 607069"/>
                  <a:gd name="connsiteX18" fmla="*/ 61315 w 778568"/>
                  <a:gd name="connsiteY18" fmla="*/ 445493 h 607069"/>
                  <a:gd name="connsiteX19" fmla="*/ 155246 w 778568"/>
                  <a:gd name="connsiteY19" fmla="*/ 489117 h 607069"/>
                  <a:gd name="connsiteX20" fmla="*/ 177255 w 778568"/>
                  <a:gd name="connsiteY20" fmla="*/ 506017 h 607069"/>
                  <a:gd name="connsiteX21" fmla="*/ 723546 w 778568"/>
                  <a:gd name="connsiteY21" fmla="*/ 505624 h 607069"/>
                  <a:gd name="connsiteX22" fmla="*/ 738481 w 778568"/>
                  <a:gd name="connsiteY22" fmla="*/ 504052 h 607069"/>
                  <a:gd name="connsiteX23" fmla="*/ 81752 w 778568"/>
                  <a:gd name="connsiteY23" fmla="*/ 483222 h 607069"/>
                  <a:gd name="connsiteX24" fmla="*/ 39699 w 778568"/>
                  <a:gd name="connsiteY24" fmla="*/ 524882 h 607069"/>
                  <a:gd name="connsiteX25" fmla="*/ 81752 w 778568"/>
                  <a:gd name="connsiteY25" fmla="*/ 566541 h 607069"/>
                  <a:gd name="connsiteX26" fmla="*/ 123805 w 778568"/>
                  <a:gd name="connsiteY26" fmla="*/ 524489 h 607069"/>
                  <a:gd name="connsiteX27" fmla="*/ 81752 w 778568"/>
                  <a:gd name="connsiteY27" fmla="*/ 483222 h 607069"/>
                  <a:gd name="connsiteX28" fmla="*/ 295552 w 778568"/>
                  <a:gd name="connsiteY28" fmla="*/ 82739 h 607069"/>
                  <a:gd name="connsiteX29" fmla="*/ 254286 w 778568"/>
                  <a:gd name="connsiteY29" fmla="*/ 39901 h 607069"/>
                  <a:gd name="connsiteX30" fmla="*/ 211840 w 778568"/>
                  <a:gd name="connsiteY30" fmla="*/ 81167 h 607069"/>
                  <a:gd name="connsiteX31" fmla="*/ 252714 w 778568"/>
                  <a:gd name="connsiteY31" fmla="*/ 124006 h 607069"/>
                  <a:gd name="connsiteX32" fmla="*/ 295552 w 778568"/>
                  <a:gd name="connsiteY32" fmla="*/ 82739 h 607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78568" h="607069">
                    <a:moveTo>
                      <a:pt x="738481" y="504052"/>
                    </a:moveTo>
                    <a:cubicBezTo>
                      <a:pt x="738481" y="369641"/>
                      <a:pt x="738481" y="237587"/>
                      <a:pt x="738481" y="103569"/>
                    </a:cubicBezTo>
                    <a:cubicBezTo>
                      <a:pt x="731799" y="103176"/>
                      <a:pt x="725511" y="102783"/>
                      <a:pt x="719223" y="102783"/>
                    </a:cubicBezTo>
                    <a:cubicBezTo>
                      <a:pt x="596602" y="102783"/>
                      <a:pt x="474374" y="102783"/>
                      <a:pt x="351754" y="102390"/>
                    </a:cubicBezTo>
                    <a:cubicBezTo>
                      <a:pt x="338391" y="102390"/>
                      <a:pt x="331710" y="105534"/>
                      <a:pt x="325814" y="118897"/>
                    </a:cubicBezTo>
                    <a:cubicBezTo>
                      <a:pt x="310094" y="154268"/>
                      <a:pt x="270792" y="170775"/>
                      <a:pt x="231884" y="161342"/>
                    </a:cubicBezTo>
                    <a:cubicBezTo>
                      <a:pt x="196512" y="153089"/>
                      <a:pt x="171359" y="119683"/>
                      <a:pt x="171752" y="81560"/>
                    </a:cubicBezTo>
                    <a:cubicBezTo>
                      <a:pt x="171752" y="42259"/>
                      <a:pt x="196905" y="10817"/>
                      <a:pt x="234635" y="2171"/>
                    </a:cubicBezTo>
                    <a:cubicBezTo>
                      <a:pt x="271578" y="-6475"/>
                      <a:pt x="310880" y="11211"/>
                      <a:pt x="326208" y="46189"/>
                    </a:cubicBezTo>
                    <a:cubicBezTo>
                      <a:pt x="332103" y="59944"/>
                      <a:pt x="339177" y="63875"/>
                      <a:pt x="353719" y="63482"/>
                    </a:cubicBezTo>
                    <a:cubicBezTo>
                      <a:pt x="484593" y="62695"/>
                      <a:pt x="615860" y="63088"/>
                      <a:pt x="746734" y="63088"/>
                    </a:cubicBezTo>
                    <a:cubicBezTo>
                      <a:pt x="774638" y="63088"/>
                      <a:pt x="778568" y="67019"/>
                      <a:pt x="778568" y="94923"/>
                    </a:cubicBezTo>
                    <a:cubicBezTo>
                      <a:pt x="778568" y="233657"/>
                      <a:pt x="778568" y="372785"/>
                      <a:pt x="778568" y="511519"/>
                    </a:cubicBezTo>
                    <a:cubicBezTo>
                      <a:pt x="778568" y="540995"/>
                      <a:pt x="773852" y="545712"/>
                      <a:pt x="744376" y="545712"/>
                    </a:cubicBezTo>
                    <a:cubicBezTo>
                      <a:pt x="556908" y="545712"/>
                      <a:pt x="369832" y="545712"/>
                      <a:pt x="182364" y="545319"/>
                    </a:cubicBezTo>
                    <a:cubicBezTo>
                      <a:pt x="168608" y="545319"/>
                      <a:pt x="160355" y="547677"/>
                      <a:pt x="154067" y="561825"/>
                    </a:cubicBezTo>
                    <a:cubicBezTo>
                      <a:pt x="138346" y="596804"/>
                      <a:pt x="99045" y="613703"/>
                      <a:pt x="62101" y="604664"/>
                    </a:cubicBezTo>
                    <a:cubicBezTo>
                      <a:pt x="24372" y="595625"/>
                      <a:pt x="-388" y="563397"/>
                      <a:pt x="5" y="524489"/>
                    </a:cubicBezTo>
                    <a:cubicBezTo>
                      <a:pt x="5" y="486366"/>
                      <a:pt x="25944" y="453353"/>
                      <a:pt x="61315" y="445493"/>
                    </a:cubicBezTo>
                    <a:cubicBezTo>
                      <a:pt x="100617" y="436846"/>
                      <a:pt x="138739" y="454139"/>
                      <a:pt x="155246" y="489117"/>
                    </a:cubicBezTo>
                    <a:cubicBezTo>
                      <a:pt x="159962" y="499336"/>
                      <a:pt x="163499" y="506017"/>
                      <a:pt x="177255" y="506017"/>
                    </a:cubicBezTo>
                    <a:cubicBezTo>
                      <a:pt x="359221" y="505624"/>
                      <a:pt x="541187" y="505624"/>
                      <a:pt x="723546" y="505624"/>
                    </a:cubicBezTo>
                    <a:cubicBezTo>
                      <a:pt x="727869" y="505231"/>
                      <a:pt x="732193" y="504445"/>
                      <a:pt x="738481" y="504052"/>
                    </a:cubicBezTo>
                    <a:close/>
                    <a:moveTo>
                      <a:pt x="81752" y="483222"/>
                    </a:moveTo>
                    <a:cubicBezTo>
                      <a:pt x="56992" y="483222"/>
                      <a:pt x="39699" y="500515"/>
                      <a:pt x="39699" y="524882"/>
                    </a:cubicBezTo>
                    <a:cubicBezTo>
                      <a:pt x="39699" y="548856"/>
                      <a:pt x="57778" y="566934"/>
                      <a:pt x="81752" y="566541"/>
                    </a:cubicBezTo>
                    <a:cubicBezTo>
                      <a:pt x="106119" y="566541"/>
                      <a:pt x="123805" y="548856"/>
                      <a:pt x="123805" y="524489"/>
                    </a:cubicBezTo>
                    <a:cubicBezTo>
                      <a:pt x="123805" y="500515"/>
                      <a:pt x="106119" y="483222"/>
                      <a:pt x="81752" y="483222"/>
                    </a:cubicBezTo>
                    <a:close/>
                    <a:moveTo>
                      <a:pt x="295552" y="82739"/>
                    </a:moveTo>
                    <a:cubicBezTo>
                      <a:pt x="295945" y="58372"/>
                      <a:pt x="278653" y="40294"/>
                      <a:pt x="254286" y="39901"/>
                    </a:cubicBezTo>
                    <a:cubicBezTo>
                      <a:pt x="229526" y="39508"/>
                      <a:pt x="212233" y="56407"/>
                      <a:pt x="211840" y="81167"/>
                    </a:cubicBezTo>
                    <a:cubicBezTo>
                      <a:pt x="211447" y="106320"/>
                      <a:pt x="228347" y="123613"/>
                      <a:pt x="252714" y="124006"/>
                    </a:cubicBezTo>
                    <a:cubicBezTo>
                      <a:pt x="277474" y="124006"/>
                      <a:pt x="295159" y="107106"/>
                      <a:pt x="295552" y="8273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19">
                <a:extLst>
                  <a:ext uri="{FF2B5EF4-FFF2-40B4-BE49-F238E27FC236}">
                    <a16:creationId xmlns:a16="http://schemas.microsoft.com/office/drawing/2014/main" id="{8CD6025F-A66E-42AD-BDE3-849EE051819D}"/>
                  </a:ext>
                </a:extLst>
              </p:cNvPr>
              <p:cNvSpPr/>
              <p:nvPr/>
            </p:nvSpPr>
            <p:spPr>
              <a:xfrm>
                <a:off x="4082346" y="3277979"/>
                <a:ext cx="1739884" cy="170017"/>
              </a:xfrm>
              <a:custGeom>
                <a:avLst/>
                <a:gdLst>
                  <a:gd name="connsiteX0" fmla="*/ 162315 w 1739884"/>
                  <a:gd name="connsiteY0" fmla="*/ 68094 h 170017"/>
                  <a:gd name="connsiteX1" fmla="*/ 419741 w 1739884"/>
                  <a:gd name="connsiteY1" fmla="*/ 68094 h 170017"/>
                  <a:gd name="connsiteX2" fmla="*/ 1555556 w 1739884"/>
                  <a:gd name="connsiteY2" fmla="*/ 62985 h 170017"/>
                  <a:gd name="connsiteX3" fmla="*/ 1584639 w 1739884"/>
                  <a:gd name="connsiteY3" fmla="*/ 44906 h 170017"/>
                  <a:gd name="connsiteX4" fmla="*/ 1676997 w 1739884"/>
                  <a:gd name="connsiteY4" fmla="*/ 2067 h 170017"/>
                  <a:gd name="connsiteX5" fmla="*/ 1739880 w 1739884"/>
                  <a:gd name="connsiteY5" fmla="*/ 82635 h 170017"/>
                  <a:gd name="connsiteX6" fmla="*/ 1677783 w 1739884"/>
                  <a:gd name="connsiteY6" fmla="*/ 161632 h 170017"/>
                  <a:gd name="connsiteX7" fmla="*/ 1585425 w 1739884"/>
                  <a:gd name="connsiteY7" fmla="*/ 119579 h 170017"/>
                  <a:gd name="connsiteX8" fmla="*/ 1555948 w 1739884"/>
                  <a:gd name="connsiteY8" fmla="*/ 102286 h 170017"/>
                  <a:gd name="connsiteX9" fmla="*/ 184717 w 1739884"/>
                  <a:gd name="connsiteY9" fmla="*/ 107788 h 170017"/>
                  <a:gd name="connsiteX10" fmla="*/ 154062 w 1739884"/>
                  <a:gd name="connsiteY10" fmla="*/ 126653 h 170017"/>
                  <a:gd name="connsiteX11" fmla="*/ 61310 w 1739884"/>
                  <a:gd name="connsiteY11" fmla="*/ 167134 h 170017"/>
                  <a:gd name="connsiteX12" fmla="*/ 0 w 1739884"/>
                  <a:gd name="connsiteY12" fmla="*/ 88138 h 170017"/>
                  <a:gd name="connsiteX13" fmla="*/ 61310 w 1739884"/>
                  <a:gd name="connsiteY13" fmla="*/ 9141 h 170017"/>
                  <a:gd name="connsiteX14" fmla="*/ 155634 w 1739884"/>
                  <a:gd name="connsiteY14" fmla="*/ 51587 h 170017"/>
                  <a:gd name="connsiteX15" fmla="*/ 162315 w 1739884"/>
                  <a:gd name="connsiteY15" fmla="*/ 68094 h 170017"/>
                  <a:gd name="connsiteX16" fmla="*/ 124193 w 1739884"/>
                  <a:gd name="connsiteY16" fmla="*/ 87745 h 170017"/>
                  <a:gd name="connsiteX17" fmla="*/ 81354 w 1739884"/>
                  <a:gd name="connsiteY17" fmla="*/ 45692 h 170017"/>
                  <a:gd name="connsiteX18" fmla="*/ 38909 w 1739884"/>
                  <a:gd name="connsiteY18" fmla="*/ 87745 h 170017"/>
                  <a:gd name="connsiteX19" fmla="*/ 82533 w 1739884"/>
                  <a:gd name="connsiteY19" fmla="*/ 130583 h 170017"/>
                  <a:gd name="connsiteX20" fmla="*/ 124193 w 1739884"/>
                  <a:gd name="connsiteY20" fmla="*/ 87745 h 170017"/>
                  <a:gd name="connsiteX21" fmla="*/ 1657740 w 1739884"/>
                  <a:gd name="connsiteY21" fmla="*/ 123902 h 170017"/>
                  <a:gd name="connsiteX22" fmla="*/ 1699792 w 1739884"/>
                  <a:gd name="connsiteY22" fmla="*/ 81456 h 170017"/>
                  <a:gd name="connsiteX23" fmla="*/ 1656561 w 1739884"/>
                  <a:gd name="connsiteY23" fmla="*/ 40190 h 170017"/>
                  <a:gd name="connsiteX24" fmla="*/ 1614901 w 1739884"/>
                  <a:gd name="connsiteY24" fmla="*/ 82242 h 170017"/>
                  <a:gd name="connsiteX25" fmla="*/ 1657740 w 1739884"/>
                  <a:gd name="connsiteY25" fmla="*/ 123902 h 17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39884" h="170017">
                    <a:moveTo>
                      <a:pt x="162315" y="68094"/>
                    </a:moveTo>
                    <a:cubicBezTo>
                      <a:pt x="248386" y="68094"/>
                      <a:pt x="334063" y="68487"/>
                      <a:pt x="419741" y="68094"/>
                    </a:cubicBezTo>
                    <a:cubicBezTo>
                      <a:pt x="798215" y="66522"/>
                      <a:pt x="1176689" y="64557"/>
                      <a:pt x="1555556" y="62985"/>
                    </a:cubicBezTo>
                    <a:cubicBezTo>
                      <a:pt x="1570097" y="62985"/>
                      <a:pt x="1577957" y="60233"/>
                      <a:pt x="1584639" y="44906"/>
                    </a:cubicBezTo>
                    <a:cubicBezTo>
                      <a:pt x="1599180" y="10713"/>
                      <a:pt x="1638482" y="-6186"/>
                      <a:pt x="1676997" y="2067"/>
                    </a:cubicBezTo>
                    <a:cubicBezTo>
                      <a:pt x="1712762" y="9928"/>
                      <a:pt x="1740273" y="45299"/>
                      <a:pt x="1739880" y="82635"/>
                    </a:cubicBezTo>
                    <a:cubicBezTo>
                      <a:pt x="1739487" y="119972"/>
                      <a:pt x="1713548" y="152592"/>
                      <a:pt x="1677783" y="161632"/>
                    </a:cubicBezTo>
                    <a:cubicBezTo>
                      <a:pt x="1640840" y="171064"/>
                      <a:pt x="1600359" y="154164"/>
                      <a:pt x="1585425" y="119579"/>
                    </a:cubicBezTo>
                    <a:cubicBezTo>
                      <a:pt x="1578744" y="103858"/>
                      <a:pt x="1570490" y="102286"/>
                      <a:pt x="1555948" y="102286"/>
                    </a:cubicBezTo>
                    <a:cubicBezTo>
                      <a:pt x="1098871" y="104251"/>
                      <a:pt x="641794" y="106216"/>
                      <a:pt x="184717" y="107788"/>
                    </a:cubicBezTo>
                    <a:cubicBezTo>
                      <a:pt x="168997" y="107788"/>
                      <a:pt x="161136" y="112112"/>
                      <a:pt x="154062" y="126653"/>
                    </a:cubicBezTo>
                    <a:cubicBezTo>
                      <a:pt x="137948" y="161239"/>
                      <a:pt x="98647" y="176959"/>
                      <a:pt x="61310" y="167134"/>
                    </a:cubicBezTo>
                    <a:cubicBezTo>
                      <a:pt x="24760" y="157701"/>
                      <a:pt x="0" y="125867"/>
                      <a:pt x="0" y="88138"/>
                    </a:cubicBezTo>
                    <a:cubicBezTo>
                      <a:pt x="0" y="50408"/>
                      <a:pt x="25939" y="17395"/>
                      <a:pt x="61310" y="9141"/>
                    </a:cubicBezTo>
                    <a:cubicBezTo>
                      <a:pt x="100612" y="102"/>
                      <a:pt x="138341" y="17002"/>
                      <a:pt x="155634" y="51587"/>
                    </a:cubicBezTo>
                    <a:cubicBezTo>
                      <a:pt x="157599" y="57089"/>
                      <a:pt x="159957" y="62199"/>
                      <a:pt x="162315" y="68094"/>
                    </a:cubicBezTo>
                    <a:close/>
                    <a:moveTo>
                      <a:pt x="124193" y="87745"/>
                    </a:moveTo>
                    <a:cubicBezTo>
                      <a:pt x="123800" y="64557"/>
                      <a:pt x="104935" y="45692"/>
                      <a:pt x="81354" y="45692"/>
                    </a:cubicBezTo>
                    <a:cubicBezTo>
                      <a:pt x="57773" y="45692"/>
                      <a:pt x="38909" y="64557"/>
                      <a:pt x="38909" y="87745"/>
                    </a:cubicBezTo>
                    <a:cubicBezTo>
                      <a:pt x="38516" y="111719"/>
                      <a:pt x="58559" y="131369"/>
                      <a:pt x="82533" y="130583"/>
                    </a:cubicBezTo>
                    <a:cubicBezTo>
                      <a:pt x="105721" y="130190"/>
                      <a:pt x="124586" y="110932"/>
                      <a:pt x="124193" y="87745"/>
                    </a:cubicBezTo>
                    <a:close/>
                    <a:moveTo>
                      <a:pt x="1657740" y="123902"/>
                    </a:moveTo>
                    <a:cubicBezTo>
                      <a:pt x="1681713" y="123509"/>
                      <a:pt x="1700185" y="105037"/>
                      <a:pt x="1699792" y="81456"/>
                    </a:cubicBezTo>
                    <a:cubicBezTo>
                      <a:pt x="1699399" y="57875"/>
                      <a:pt x="1680928" y="40190"/>
                      <a:pt x="1656561" y="40190"/>
                    </a:cubicBezTo>
                    <a:cubicBezTo>
                      <a:pt x="1632194" y="40583"/>
                      <a:pt x="1614508" y="58268"/>
                      <a:pt x="1614901" y="82242"/>
                    </a:cubicBezTo>
                    <a:cubicBezTo>
                      <a:pt x="1615294" y="106609"/>
                      <a:pt x="1633373" y="124295"/>
                      <a:pt x="1657740" y="12390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20">
                <a:extLst>
                  <a:ext uri="{FF2B5EF4-FFF2-40B4-BE49-F238E27FC236}">
                    <a16:creationId xmlns:a16="http://schemas.microsoft.com/office/drawing/2014/main" id="{A4F9F8F7-4542-4F90-9D01-60A0045386B7}"/>
                  </a:ext>
                </a:extLst>
              </p:cNvPr>
              <p:cNvSpPr/>
              <p:nvPr/>
            </p:nvSpPr>
            <p:spPr>
              <a:xfrm>
                <a:off x="6035236" y="3659260"/>
                <a:ext cx="1497186" cy="326820"/>
              </a:xfrm>
              <a:custGeom>
                <a:avLst/>
                <a:gdLst>
                  <a:gd name="connsiteX0" fmla="*/ 162713 w 1497186"/>
                  <a:gd name="connsiteY0" fmla="*/ 264546 h 326820"/>
                  <a:gd name="connsiteX1" fmla="*/ 62101 w 1497186"/>
                  <a:gd name="connsiteY1" fmla="*/ 323891 h 326820"/>
                  <a:gd name="connsiteX2" fmla="*/ 5 w 1497186"/>
                  <a:gd name="connsiteY2" fmla="*/ 243323 h 326820"/>
                  <a:gd name="connsiteX3" fmla="*/ 64459 w 1497186"/>
                  <a:gd name="connsiteY3" fmla="*/ 164720 h 326820"/>
                  <a:gd name="connsiteX4" fmla="*/ 154853 w 1497186"/>
                  <a:gd name="connsiteY4" fmla="*/ 207166 h 326820"/>
                  <a:gd name="connsiteX5" fmla="*/ 183543 w 1497186"/>
                  <a:gd name="connsiteY5" fmla="*/ 225245 h 326820"/>
                  <a:gd name="connsiteX6" fmla="*/ 1226606 w 1497186"/>
                  <a:gd name="connsiteY6" fmla="*/ 225245 h 326820"/>
                  <a:gd name="connsiteX7" fmla="*/ 1259226 w 1497186"/>
                  <a:gd name="connsiteY7" fmla="*/ 211882 h 326820"/>
                  <a:gd name="connsiteX8" fmla="*/ 1334686 w 1497186"/>
                  <a:gd name="connsiteY8" fmla="*/ 137209 h 326820"/>
                  <a:gd name="connsiteX9" fmla="*/ 1339795 w 1497186"/>
                  <a:gd name="connsiteY9" fmla="*/ 114021 h 326820"/>
                  <a:gd name="connsiteX10" fmla="*/ 1369271 w 1497186"/>
                  <a:gd name="connsiteY10" fmla="*/ 13802 h 326820"/>
                  <a:gd name="connsiteX11" fmla="*/ 1470276 w 1497186"/>
                  <a:gd name="connsiteY11" fmla="*/ 22448 h 326820"/>
                  <a:gd name="connsiteX12" fmla="*/ 1484817 w 1497186"/>
                  <a:gd name="connsiteY12" fmla="*/ 124239 h 326820"/>
                  <a:gd name="connsiteX13" fmla="*/ 1385778 w 1497186"/>
                  <a:gd name="connsiteY13" fmla="*/ 158432 h 326820"/>
                  <a:gd name="connsiteX14" fmla="*/ 1363769 w 1497186"/>
                  <a:gd name="connsiteY14" fmla="*/ 163148 h 326820"/>
                  <a:gd name="connsiteX15" fmla="*/ 1277698 w 1497186"/>
                  <a:gd name="connsiteY15" fmla="*/ 249218 h 326820"/>
                  <a:gd name="connsiteX16" fmla="*/ 1239576 w 1497186"/>
                  <a:gd name="connsiteY16" fmla="*/ 264939 h 326820"/>
                  <a:gd name="connsiteX17" fmla="*/ 186687 w 1497186"/>
                  <a:gd name="connsiteY17" fmla="*/ 264546 h 326820"/>
                  <a:gd name="connsiteX18" fmla="*/ 162713 w 1497186"/>
                  <a:gd name="connsiteY18" fmla="*/ 264546 h 326820"/>
                  <a:gd name="connsiteX19" fmla="*/ 124591 w 1497186"/>
                  <a:gd name="connsiteY19" fmla="*/ 245288 h 326820"/>
                  <a:gd name="connsiteX20" fmla="*/ 82931 w 1497186"/>
                  <a:gd name="connsiteY20" fmla="*/ 202449 h 326820"/>
                  <a:gd name="connsiteX21" fmla="*/ 39699 w 1497186"/>
                  <a:gd name="connsiteY21" fmla="*/ 243716 h 326820"/>
                  <a:gd name="connsiteX22" fmla="*/ 82538 w 1497186"/>
                  <a:gd name="connsiteY22" fmla="*/ 287734 h 326820"/>
                  <a:gd name="connsiteX23" fmla="*/ 124591 w 1497186"/>
                  <a:gd name="connsiteY23" fmla="*/ 245288 h 326820"/>
                  <a:gd name="connsiteX24" fmla="*/ 1416040 w 1497186"/>
                  <a:gd name="connsiteY24" fmla="*/ 39741 h 326820"/>
                  <a:gd name="connsiteX25" fmla="*/ 1371236 w 1497186"/>
                  <a:gd name="connsiteY25" fmla="*/ 80222 h 326820"/>
                  <a:gd name="connsiteX26" fmla="*/ 1412110 w 1497186"/>
                  <a:gd name="connsiteY26" fmla="*/ 124239 h 326820"/>
                  <a:gd name="connsiteX27" fmla="*/ 1456913 w 1497186"/>
                  <a:gd name="connsiteY27" fmla="*/ 84152 h 326820"/>
                  <a:gd name="connsiteX28" fmla="*/ 1416040 w 1497186"/>
                  <a:gd name="connsiteY28" fmla="*/ 39741 h 32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497186" h="326820">
                    <a:moveTo>
                      <a:pt x="162713" y="264546"/>
                    </a:moveTo>
                    <a:cubicBezTo>
                      <a:pt x="141097" y="314852"/>
                      <a:pt x="106119" y="334896"/>
                      <a:pt x="62101" y="323891"/>
                    </a:cubicBezTo>
                    <a:cubicBezTo>
                      <a:pt x="24765" y="314852"/>
                      <a:pt x="-388" y="281839"/>
                      <a:pt x="5" y="243323"/>
                    </a:cubicBezTo>
                    <a:cubicBezTo>
                      <a:pt x="791" y="204808"/>
                      <a:pt x="26337" y="173759"/>
                      <a:pt x="64459" y="164720"/>
                    </a:cubicBezTo>
                    <a:cubicBezTo>
                      <a:pt x="100224" y="156074"/>
                      <a:pt x="139918" y="173366"/>
                      <a:pt x="154853" y="207166"/>
                    </a:cubicBezTo>
                    <a:cubicBezTo>
                      <a:pt x="161141" y="221707"/>
                      <a:pt x="169001" y="225245"/>
                      <a:pt x="183543" y="225245"/>
                    </a:cubicBezTo>
                    <a:cubicBezTo>
                      <a:pt x="531362" y="224851"/>
                      <a:pt x="878787" y="224851"/>
                      <a:pt x="1226606" y="225245"/>
                    </a:cubicBezTo>
                    <a:cubicBezTo>
                      <a:pt x="1240362" y="225245"/>
                      <a:pt x="1249794" y="221314"/>
                      <a:pt x="1259226" y="211882"/>
                    </a:cubicBezTo>
                    <a:cubicBezTo>
                      <a:pt x="1283593" y="186336"/>
                      <a:pt x="1309139" y="161576"/>
                      <a:pt x="1334686" y="137209"/>
                    </a:cubicBezTo>
                    <a:cubicBezTo>
                      <a:pt x="1342546" y="129742"/>
                      <a:pt x="1344118" y="124239"/>
                      <a:pt x="1339795" y="114021"/>
                    </a:cubicBezTo>
                    <a:cubicBezTo>
                      <a:pt x="1323681" y="76292"/>
                      <a:pt x="1335864" y="36597"/>
                      <a:pt x="1369271" y="13802"/>
                    </a:cubicBezTo>
                    <a:cubicBezTo>
                      <a:pt x="1400319" y="-7421"/>
                      <a:pt x="1442765" y="-3884"/>
                      <a:pt x="1470276" y="22448"/>
                    </a:cubicBezTo>
                    <a:cubicBezTo>
                      <a:pt x="1499752" y="50353"/>
                      <a:pt x="1505647" y="90833"/>
                      <a:pt x="1484817" y="124239"/>
                    </a:cubicBezTo>
                    <a:cubicBezTo>
                      <a:pt x="1463987" y="158039"/>
                      <a:pt x="1423900" y="172580"/>
                      <a:pt x="1385778" y="158432"/>
                    </a:cubicBezTo>
                    <a:cubicBezTo>
                      <a:pt x="1376345" y="154895"/>
                      <a:pt x="1370843" y="156074"/>
                      <a:pt x="1363769" y="163148"/>
                    </a:cubicBezTo>
                    <a:cubicBezTo>
                      <a:pt x="1335472" y="192231"/>
                      <a:pt x="1305995" y="220135"/>
                      <a:pt x="1277698" y="249218"/>
                    </a:cubicBezTo>
                    <a:cubicBezTo>
                      <a:pt x="1266694" y="260616"/>
                      <a:pt x="1255296" y="264939"/>
                      <a:pt x="1239576" y="264939"/>
                    </a:cubicBezTo>
                    <a:cubicBezTo>
                      <a:pt x="888613" y="264546"/>
                      <a:pt x="537650" y="264546"/>
                      <a:pt x="186687" y="264546"/>
                    </a:cubicBezTo>
                    <a:cubicBezTo>
                      <a:pt x="179220" y="264546"/>
                      <a:pt x="171359" y="264546"/>
                      <a:pt x="162713" y="264546"/>
                    </a:cubicBezTo>
                    <a:close/>
                    <a:moveTo>
                      <a:pt x="124591" y="245288"/>
                    </a:moveTo>
                    <a:cubicBezTo>
                      <a:pt x="124984" y="222100"/>
                      <a:pt x="106119" y="203236"/>
                      <a:pt x="82931" y="202449"/>
                    </a:cubicBezTo>
                    <a:cubicBezTo>
                      <a:pt x="59350" y="202057"/>
                      <a:pt x="40485" y="220135"/>
                      <a:pt x="39699" y="243716"/>
                    </a:cubicBezTo>
                    <a:cubicBezTo>
                      <a:pt x="38913" y="267297"/>
                      <a:pt x="58957" y="287734"/>
                      <a:pt x="82538" y="287734"/>
                    </a:cubicBezTo>
                    <a:cubicBezTo>
                      <a:pt x="104940" y="287734"/>
                      <a:pt x="124591" y="268476"/>
                      <a:pt x="124591" y="245288"/>
                    </a:cubicBezTo>
                    <a:close/>
                    <a:moveTo>
                      <a:pt x="1416040" y="39741"/>
                    </a:moveTo>
                    <a:cubicBezTo>
                      <a:pt x="1393245" y="38562"/>
                      <a:pt x="1372415" y="57427"/>
                      <a:pt x="1371236" y="80222"/>
                    </a:cubicBezTo>
                    <a:cubicBezTo>
                      <a:pt x="1370057" y="102624"/>
                      <a:pt x="1389315" y="123453"/>
                      <a:pt x="1412110" y="124239"/>
                    </a:cubicBezTo>
                    <a:cubicBezTo>
                      <a:pt x="1435297" y="125026"/>
                      <a:pt x="1455734" y="106947"/>
                      <a:pt x="1456913" y="84152"/>
                    </a:cubicBezTo>
                    <a:cubicBezTo>
                      <a:pt x="1458485" y="62143"/>
                      <a:pt x="1438835" y="40920"/>
                      <a:pt x="1416040" y="397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21">
                <a:extLst>
                  <a:ext uri="{FF2B5EF4-FFF2-40B4-BE49-F238E27FC236}">
                    <a16:creationId xmlns:a16="http://schemas.microsoft.com/office/drawing/2014/main" id="{A61F7FB2-6948-4656-8F2E-DEBBE9B59728}"/>
                  </a:ext>
                </a:extLst>
              </p:cNvPr>
              <p:cNvSpPr/>
              <p:nvPr/>
            </p:nvSpPr>
            <p:spPr>
              <a:xfrm>
                <a:off x="4336229" y="3509502"/>
                <a:ext cx="1387389" cy="316398"/>
              </a:xfrm>
              <a:custGeom>
                <a:avLst/>
                <a:gdLst>
                  <a:gd name="connsiteX0" fmla="*/ 671668 w 1387389"/>
                  <a:gd name="connsiteY0" fmla="*/ 101857 h 316398"/>
                  <a:gd name="connsiteX1" fmla="*/ 652017 w 1387389"/>
                  <a:gd name="connsiteY1" fmla="*/ 101857 h 316398"/>
                  <a:gd name="connsiteX2" fmla="*/ 180792 w 1387389"/>
                  <a:gd name="connsiteY2" fmla="*/ 101464 h 316398"/>
                  <a:gd name="connsiteX3" fmla="*/ 154460 w 1387389"/>
                  <a:gd name="connsiteY3" fmla="*/ 117970 h 316398"/>
                  <a:gd name="connsiteX4" fmla="*/ 62887 w 1387389"/>
                  <a:gd name="connsiteY4" fmla="*/ 161988 h 316398"/>
                  <a:gd name="connsiteX5" fmla="*/ 5 w 1387389"/>
                  <a:gd name="connsiteY5" fmla="*/ 80241 h 316398"/>
                  <a:gd name="connsiteX6" fmla="*/ 62101 w 1387389"/>
                  <a:gd name="connsiteY6" fmla="*/ 2031 h 316398"/>
                  <a:gd name="connsiteX7" fmla="*/ 154853 w 1387389"/>
                  <a:gd name="connsiteY7" fmla="*/ 46835 h 316398"/>
                  <a:gd name="connsiteX8" fmla="*/ 179613 w 1387389"/>
                  <a:gd name="connsiteY8" fmla="*/ 62162 h 316398"/>
                  <a:gd name="connsiteX9" fmla="*/ 676384 w 1387389"/>
                  <a:gd name="connsiteY9" fmla="*/ 61769 h 316398"/>
                  <a:gd name="connsiteX10" fmla="*/ 712935 w 1387389"/>
                  <a:gd name="connsiteY10" fmla="*/ 99106 h 316398"/>
                  <a:gd name="connsiteX11" fmla="*/ 712935 w 1387389"/>
                  <a:gd name="connsiteY11" fmla="*/ 213473 h 316398"/>
                  <a:gd name="connsiteX12" fmla="*/ 1223462 w 1387389"/>
                  <a:gd name="connsiteY12" fmla="*/ 213473 h 316398"/>
                  <a:gd name="connsiteX13" fmla="*/ 1328397 w 1387389"/>
                  <a:gd name="connsiteY13" fmla="*/ 155307 h 316398"/>
                  <a:gd name="connsiteX14" fmla="*/ 1387349 w 1387389"/>
                  <a:gd name="connsiteY14" fmla="*/ 236268 h 316398"/>
                  <a:gd name="connsiteX15" fmla="*/ 1321716 w 1387389"/>
                  <a:gd name="connsiteY15" fmla="*/ 314085 h 316398"/>
                  <a:gd name="connsiteX16" fmla="*/ 1223462 w 1387389"/>
                  <a:gd name="connsiteY16" fmla="*/ 253561 h 316398"/>
                  <a:gd name="connsiteX17" fmla="*/ 1200667 w 1387389"/>
                  <a:gd name="connsiteY17" fmla="*/ 253561 h 316398"/>
                  <a:gd name="connsiteX18" fmla="*/ 705860 w 1387389"/>
                  <a:gd name="connsiteY18" fmla="*/ 253561 h 316398"/>
                  <a:gd name="connsiteX19" fmla="*/ 673240 w 1387389"/>
                  <a:gd name="connsiteY19" fmla="*/ 220547 h 316398"/>
                  <a:gd name="connsiteX20" fmla="*/ 672847 w 1387389"/>
                  <a:gd name="connsiteY20" fmla="*/ 108538 h 316398"/>
                  <a:gd name="connsiteX21" fmla="*/ 671668 w 1387389"/>
                  <a:gd name="connsiteY21" fmla="*/ 101857 h 316398"/>
                  <a:gd name="connsiteX22" fmla="*/ 1348441 w 1387389"/>
                  <a:gd name="connsiteY22" fmla="*/ 234303 h 316398"/>
                  <a:gd name="connsiteX23" fmla="*/ 1305995 w 1387389"/>
                  <a:gd name="connsiteY23" fmla="*/ 191464 h 316398"/>
                  <a:gd name="connsiteX24" fmla="*/ 1263157 w 1387389"/>
                  <a:gd name="connsiteY24" fmla="*/ 233517 h 316398"/>
                  <a:gd name="connsiteX25" fmla="*/ 1305602 w 1387389"/>
                  <a:gd name="connsiteY25" fmla="*/ 276355 h 316398"/>
                  <a:gd name="connsiteX26" fmla="*/ 1348441 w 1387389"/>
                  <a:gd name="connsiteY26" fmla="*/ 234303 h 316398"/>
                  <a:gd name="connsiteX27" fmla="*/ 80966 w 1387389"/>
                  <a:gd name="connsiteY27" fmla="*/ 39760 h 316398"/>
                  <a:gd name="connsiteX28" fmla="*/ 39699 w 1387389"/>
                  <a:gd name="connsiteY28" fmla="*/ 82206 h 316398"/>
                  <a:gd name="connsiteX29" fmla="*/ 81752 w 1387389"/>
                  <a:gd name="connsiteY29" fmla="*/ 124258 h 316398"/>
                  <a:gd name="connsiteX30" fmla="*/ 123411 w 1387389"/>
                  <a:gd name="connsiteY30" fmla="*/ 81813 h 316398"/>
                  <a:gd name="connsiteX31" fmla="*/ 80966 w 1387389"/>
                  <a:gd name="connsiteY31" fmla="*/ 39760 h 316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87389" h="316398">
                    <a:moveTo>
                      <a:pt x="671668" y="101857"/>
                    </a:moveTo>
                    <a:cubicBezTo>
                      <a:pt x="664987" y="101857"/>
                      <a:pt x="658699" y="101857"/>
                      <a:pt x="652017" y="101857"/>
                    </a:cubicBezTo>
                    <a:cubicBezTo>
                      <a:pt x="494811" y="101857"/>
                      <a:pt x="337605" y="101857"/>
                      <a:pt x="180792" y="101464"/>
                    </a:cubicBezTo>
                    <a:cubicBezTo>
                      <a:pt x="167429" y="101464"/>
                      <a:pt x="160355" y="104608"/>
                      <a:pt x="154460" y="117970"/>
                    </a:cubicBezTo>
                    <a:cubicBezTo>
                      <a:pt x="138739" y="152949"/>
                      <a:pt x="99830" y="170634"/>
                      <a:pt x="62887" y="161988"/>
                    </a:cubicBezTo>
                    <a:cubicBezTo>
                      <a:pt x="24765" y="152949"/>
                      <a:pt x="-388" y="120721"/>
                      <a:pt x="5" y="80241"/>
                    </a:cubicBezTo>
                    <a:cubicBezTo>
                      <a:pt x="398" y="42118"/>
                      <a:pt x="26337" y="9498"/>
                      <a:pt x="62101" y="2031"/>
                    </a:cubicBezTo>
                    <a:cubicBezTo>
                      <a:pt x="101796" y="-6223"/>
                      <a:pt x="139525" y="11070"/>
                      <a:pt x="154853" y="46835"/>
                    </a:cubicBezTo>
                    <a:cubicBezTo>
                      <a:pt x="160355" y="59411"/>
                      <a:pt x="167036" y="62162"/>
                      <a:pt x="179613" y="62162"/>
                    </a:cubicBezTo>
                    <a:cubicBezTo>
                      <a:pt x="345072" y="61769"/>
                      <a:pt x="510925" y="61769"/>
                      <a:pt x="676384" y="61769"/>
                    </a:cubicBezTo>
                    <a:cubicBezTo>
                      <a:pt x="709791" y="61769"/>
                      <a:pt x="712935" y="65306"/>
                      <a:pt x="712935" y="99106"/>
                    </a:cubicBezTo>
                    <a:cubicBezTo>
                      <a:pt x="712935" y="136835"/>
                      <a:pt x="712935" y="174565"/>
                      <a:pt x="712935" y="213473"/>
                    </a:cubicBezTo>
                    <a:cubicBezTo>
                      <a:pt x="884683" y="213473"/>
                      <a:pt x="1054072" y="213473"/>
                      <a:pt x="1223462" y="213473"/>
                    </a:cubicBezTo>
                    <a:cubicBezTo>
                      <a:pt x="1252938" y="160809"/>
                      <a:pt x="1284379" y="143516"/>
                      <a:pt x="1328397" y="155307"/>
                    </a:cubicBezTo>
                    <a:cubicBezTo>
                      <a:pt x="1363376" y="164739"/>
                      <a:pt x="1388528" y="198931"/>
                      <a:pt x="1387349" y="236268"/>
                    </a:cubicBezTo>
                    <a:cubicBezTo>
                      <a:pt x="1386170" y="274784"/>
                      <a:pt x="1360231" y="305439"/>
                      <a:pt x="1321716" y="314085"/>
                    </a:cubicBezTo>
                    <a:cubicBezTo>
                      <a:pt x="1280842" y="323517"/>
                      <a:pt x="1249401" y="304260"/>
                      <a:pt x="1223462" y="253561"/>
                    </a:cubicBezTo>
                    <a:cubicBezTo>
                      <a:pt x="1215995" y="253561"/>
                      <a:pt x="1208527" y="253561"/>
                      <a:pt x="1200667" y="253561"/>
                    </a:cubicBezTo>
                    <a:cubicBezTo>
                      <a:pt x="1035600" y="253561"/>
                      <a:pt x="870534" y="253561"/>
                      <a:pt x="705860" y="253561"/>
                    </a:cubicBezTo>
                    <a:cubicBezTo>
                      <a:pt x="677563" y="253561"/>
                      <a:pt x="673240" y="249238"/>
                      <a:pt x="673240" y="220547"/>
                    </a:cubicBezTo>
                    <a:cubicBezTo>
                      <a:pt x="673240" y="183211"/>
                      <a:pt x="673240" y="145874"/>
                      <a:pt x="672847" y="108538"/>
                    </a:cubicBezTo>
                    <a:cubicBezTo>
                      <a:pt x="673240" y="107752"/>
                      <a:pt x="672847" y="106573"/>
                      <a:pt x="671668" y="101857"/>
                    </a:cubicBezTo>
                    <a:close/>
                    <a:moveTo>
                      <a:pt x="1348441" y="234303"/>
                    </a:moveTo>
                    <a:cubicBezTo>
                      <a:pt x="1348834" y="211115"/>
                      <a:pt x="1329576" y="191857"/>
                      <a:pt x="1305995" y="191464"/>
                    </a:cubicBezTo>
                    <a:cubicBezTo>
                      <a:pt x="1282414" y="191071"/>
                      <a:pt x="1263549" y="209936"/>
                      <a:pt x="1263157" y="233517"/>
                    </a:cubicBezTo>
                    <a:cubicBezTo>
                      <a:pt x="1263157" y="257098"/>
                      <a:pt x="1282021" y="276355"/>
                      <a:pt x="1305602" y="276355"/>
                    </a:cubicBezTo>
                    <a:cubicBezTo>
                      <a:pt x="1329183" y="276749"/>
                      <a:pt x="1348441" y="257884"/>
                      <a:pt x="1348441" y="234303"/>
                    </a:cubicBezTo>
                    <a:close/>
                    <a:moveTo>
                      <a:pt x="80966" y="39760"/>
                    </a:moveTo>
                    <a:cubicBezTo>
                      <a:pt x="56206" y="39760"/>
                      <a:pt x="39306" y="57053"/>
                      <a:pt x="39699" y="82206"/>
                    </a:cubicBezTo>
                    <a:cubicBezTo>
                      <a:pt x="39699" y="106573"/>
                      <a:pt x="57385" y="124258"/>
                      <a:pt x="81752" y="124258"/>
                    </a:cubicBezTo>
                    <a:cubicBezTo>
                      <a:pt x="106119" y="124258"/>
                      <a:pt x="123411" y="106180"/>
                      <a:pt x="123411" y="81813"/>
                    </a:cubicBezTo>
                    <a:cubicBezTo>
                      <a:pt x="123411" y="57053"/>
                      <a:pt x="105726" y="39760"/>
                      <a:pt x="80966" y="397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22">
                <a:extLst>
                  <a:ext uri="{FF2B5EF4-FFF2-40B4-BE49-F238E27FC236}">
                    <a16:creationId xmlns:a16="http://schemas.microsoft.com/office/drawing/2014/main" id="{FFC059D6-99B5-453F-8D79-14EA164D7DED}"/>
                  </a:ext>
                </a:extLst>
              </p:cNvPr>
              <p:cNvSpPr/>
              <p:nvPr/>
            </p:nvSpPr>
            <p:spPr>
              <a:xfrm>
                <a:off x="6636928" y="4011691"/>
                <a:ext cx="385191" cy="826314"/>
              </a:xfrm>
              <a:custGeom>
                <a:avLst/>
                <a:gdLst>
                  <a:gd name="connsiteX0" fmla="*/ 221286 w 385191"/>
                  <a:gd name="connsiteY0" fmla="*/ 103120 h 826314"/>
                  <a:gd name="connsiteX1" fmla="*/ 117137 w 385191"/>
                  <a:gd name="connsiteY1" fmla="*/ 103120 h 826314"/>
                  <a:gd name="connsiteX2" fmla="*/ 117137 w 385191"/>
                  <a:gd name="connsiteY2" fmla="*/ 393165 h 826314"/>
                  <a:gd name="connsiteX3" fmla="*/ 137967 w 385191"/>
                  <a:gd name="connsiteY3" fmla="*/ 393165 h 826314"/>
                  <a:gd name="connsiteX4" fmla="*/ 279453 w 385191"/>
                  <a:gd name="connsiteY4" fmla="*/ 393165 h 826314"/>
                  <a:gd name="connsiteX5" fmla="*/ 308143 w 385191"/>
                  <a:gd name="connsiteY5" fmla="*/ 421070 h 826314"/>
                  <a:gd name="connsiteX6" fmla="*/ 308143 w 385191"/>
                  <a:gd name="connsiteY6" fmla="*/ 737447 h 826314"/>
                  <a:gd name="connsiteX7" fmla="*/ 279060 w 385191"/>
                  <a:gd name="connsiteY7" fmla="*/ 764958 h 826314"/>
                  <a:gd name="connsiteX8" fmla="*/ 180806 w 385191"/>
                  <a:gd name="connsiteY8" fmla="*/ 764958 h 826314"/>
                  <a:gd name="connsiteX9" fmla="*/ 154474 w 385191"/>
                  <a:gd name="connsiteY9" fmla="*/ 780679 h 826314"/>
                  <a:gd name="connsiteX10" fmla="*/ 60936 w 385191"/>
                  <a:gd name="connsiteY10" fmla="*/ 823911 h 826314"/>
                  <a:gd name="connsiteX11" fmla="*/ 19 w 385191"/>
                  <a:gd name="connsiteY11" fmla="*/ 746486 h 826314"/>
                  <a:gd name="connsiteX12" fmla="*/ 60936 w 385191"/>
                  <a:gd name="connsiteY12" fmla="*/ 665132 h 826314"/>
                  <a:gd name="connsiteX13" fmla="*/ 155653 w 385191"/>
                  <a:gd name="connsiteY13" fmla="*/ 709150 h 826314"/>
                  <a:gd name="connsiteX14" fmla="*/ 181592 w 385191"/>
                  <a:gd name="connsiteY14" fmla="*/ 725264 h 826314"/>
                  <a:gd name="connsiteX15" fmla="*/ 267269 w 385191"/>
                  <a:gd name="connsiteY15" fmla="*/ 724871 h 826314"/>
                  <a:gd name="connsiteX16" fmla="*/ 267269 w 385191"/>
                  <a:gd name="connsiteY16" fmla="*/ 433253 h 826314"/>
                  <a:gd name="connsiteX17" fmla="*/ 246832 w 385191"/>
                  <a:gd name="connsiteY17" fmla="*/ 432467 h 826314"/>
                  <a:gd name="connsiteX18" fmla="*/ 105347 w 385191"/>
                  <a:gd name="connsiteY18" fmla="*/ 432467 h 826314"/>
                  <a:gd name="connsiteX19" fmla="*/ 77050 w 385191"/>
                  <a:gd name="connsiteY19" fmla="*/ 404956 h 826314"/>
                  <a:gd name="connsiteX20" fmla="*/ 77050 w 385191"/>
                  <a:gd name="connsiteY20" fmla="*/ 90543 h 826314"/>
                  <a:gd name="connsiteX21" fmla="*/ 106919 w 385191"/>
                  <a:gd name="connsiteY21" fmla="*/ 62246 h 826314"/>
                  <a:gd name="connsiteX22" fmla="*/ 222073 w 385191"/>
                  <a:gd name="connsiteY22" fmla="*/ 62246 h 826314"/>
                  <a:gd name="connsiteX23" fmla="*/ 322292 w 385191"/>
                  <a:gd name="connsiteY23" fmla="*/ 2508 h 826314"/>
                  <a:gd name="connsiteX24" fmla="*/ 385174 w 385191"/>
                  <a:gd name="connsiteY24" fmla="*/ 80325 h 826314"/>
                  <a:gd name="connsiteX25" fmla="*/ 322292 w 385191"/>
                  <a:gd name="connsiteY25" fmla="*/ 162072 h 826314"/>
                  <a:gd name="connsiteX26" fmla="*/ 221286 w 385191"/>
                  <a:gd name="connsiteY26" fmla="*/ 103120 h 826314"/>
                  <a:gd name="connsiteX27" fmla="*/ 301462 w 385191"/>
                  <a:gd name="connsiteY27" fmla="*/ 124343 h 826314"/>
                  <a:gd name="connsiteX28" fmla="*/ 345086 w 385191"/>
                  <a:gd name="connsiteY28" fmla="*/ 83076 h 826314"/>
                  <a:gd name="connsiteX29" fmla="*/ 303820 w 385191"/>
                  <a:gd name="connsiteY29" fmla="*/ 39451 h 826314"/>
                  <a:gd name="connsiteX30" fmla="*/ 260195 w 385191"/>
                  <a:gd name="connsiteY30" fmla="*/ 80718 h 826314"/>
                  <a:gd name="connsiteX31" fmla="*/ 301462 w 385191"/>
                  <a:gd name="connsiteY31" fmla="*/ 124343 h 826314"/>
                  <a:gd name="connsiteX32" fmla="*/ 80587 w 385191"/>
                  <a:gd name="connsiteY32" fmla="*/ 785788 h 826314"/>
                  <a:gd name="connsiteX33" fmla="*/ 123425 w 385191"/>
                  <a:gd name="connsiteY33" fmla="*/ 744521 h 826314"/>
                  <a:gd name="connsiteX34" fmla="*/ 81373 w 385191"/>
                  <a:gd name="connsiteY34" fmla="*/ 702469 h 826314"/>
                  <a:gd name="connsiteX35" fmla="*/ 38534 w 385191"/>
                  <a:gd name="connsiteY35" fmla="*/ 743735 h 826314"/>
                  <a:gd name="connsiteX36" fmla="*/ 80587 w 385191"/>
                  <a:gd name="connsiteY36" fmla="*/ 785788 h 826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385191" h="826314">
                    <a:moveTo>
                      <a:pt x="221286" y="103120"/>
                    </a:moveTo>
                    <a:cubicBezTo>
                      <a:pt x="187094" y="103120"/>
                      <a:pt x="152509" y="103120"/>
                      <a:pt x="117137" y="103120"/>
                    </a:cubicBezTo>
                    <a:cubicBezTo>
                      <a:pt x="117137" y="199409"/>
                      <a:pt x="117137" y="294912"/>
                      <a:pt x="117137" y="393165"/>
                    </a:cubicBezTo>
                    <a:cubicBezTo>
                      <a:pt x="124212" y="393165"/>
                      <a:pt x="130893" y="393165"/>
                      <a:pt x="137967" y="393165"/>
                    </a:cubicBezTo>
                    <a:cubicBezTo>
                      <a:pt x="185129" y="393165"/>
                      <a:pt x="232291" y="393165"/>
                      <a:pt x="279453" y="393165"/>
                    </a:cubicBezTo>
                    <a:cubicBezTo>
                      <a:pt x="301462" y="393165"/>
                      <a:pt x="307750" y="399454"/>
                      <a:pt x="308143" y="421070"/>
                    </a:cubicBezTo>
                    <a:cubicBezTo>
                      <a:pt x="308536" y="526398"/>
                      <a:pt x="308536" y="631726"/>
                      <a:pt x="308143" y="737447"/>
                    </a:cubicBezTo>
                    <a:cubicBezTo>
                      <a:pt x="308143" y="758670"/>
                      <a:pt x="301462" y="764565"/>
                      <a:pt x="279060" y="764958"/>
                    </a:cubicBezTo>
                    <a:cubicBezTo>
                      <a:pt x="246440" y="765351"/>
                      <a:pt x="213426" y="765351"/>
                      <a:pt x="180806" y="764958"/>
                    </a:cubicBezTo>
                    <a:cubicBezTo>
                      <a:pt x="167836" y="764565"/>
                      <a:pt x="160369" y="767316"/>
                      <a:pt x="154474" y="780679"/>
                    </a:cubicBezTo>
                    <a:cubicBezTo>
                      <a:pt x="138753" y="816050"/>
                      <a:pt x="99845" y="832950"/>
                      <a:pt x="60936" y="823911"/>
                    </a:cubicBezTo>
                    <a:cubicBezTo>
                      <a:pt x="26351" y="816050"/>
                      <a:pt x="805" y="783037"/>
                      <a:pt x="19" y="746486"/>
                    </a:cubicBezTo>
                    <a:cubicBezTo>
                      <a:pt x="-767" y="707185"/>
                      <a:pt x="23207" y="675351"/>
                      <a:pt x="60936" y="665132"/>
                    </a:cubicBezTo>
                    <a:cubicBezTo>
                      <a:pt x="99452" y="654914"/>
                      <a:pt x="139932" y="672993"/>
                      <a:pt x="155653" y="709150"/>
                    </a:cubicBezTo>
                    <a:cubicBezTo>
                      <a:pt x="161548" y="722512"/>
                      <a:pt x="168622" y="725657"/>
                      <a:pt x="181592" y="725264"/>
                    </a:cubicBezTo>
                    <a:cubicBezTo>
                      <a:pt x="209496" y="724477"/>
                      <a:pt x="237793" y="724871"/>
                      <a:pt x="267269" y="724871"/>
                    </a:cubicBezTo>
                    <a:cubicBezTo>
                      <a:pt x="267269" y="627403"/>
                      <a:pt x="267269" y="531507"/>
                      <a:pt x="267269" y="433253"/>
                    </a:cubicBezTo>
                    <a:cubicBezTo>
                      <a:pt x="260588" y="432860"/>
                      <a:pt x="253514" y="432467"/>
                      <a:pt x="246832" y="432467"/>
                    </a:cubicBezTo>
                    <a:cubicBezTo>
                      <a:pt x="199671" y="432467"/>
                      <a:pt x="152509" y="432467"/>
                      <a:pt x="105347" y="432467"/>
                    </a:cubicBezTo>
                    <a:cubicBezTo>
                      <a:pt x="82159" y="432467"/>
                      <a:pt x="77050" y="427751"/>
                      <a:pt x="77050" y="404956"/>
                    </a:cubicBezTo>
                    <a:cubicBezTo>
                      <a:pt x="77050" y="300021"/>
                      <a:pt x="77050" y="195479"/>
                      <a:pt x="77050" y="90543"/>
                    </a:cubicBezTo>
                    <a:cubicBezTo>
                      <a:pt x="77050" y="67749"/>
                      <a:pt x="83338" y="62246"/>
                      <a:pt x="106919" y="62246"/>
                    </a:cubicBezTo>
                    <a:cubicBezTo>
                      <a:pt x="145435" y="62246"/>
                      <a:pt x="183950" y="62246"/>
                      <a:pt x="222073" y="62246"/>
                    </a:cubicBezTo>
                    <a:cubicBezTo>
                      <a:pt x="246046" y="11547"/>
                      <a:pt x="278274" y="-7317"/>
                      <a:pt x="322292" y="2508"/>
                    </a:cubicBezTo>
                    <a:cubicBezTo>
                      <a:pt x="358842" y="10368"/>
                      <a:pt x="384388" y="42595"/>
                      <a:pt x="385174" y="80325"/>
                    </a:cubicBezTo>
                    <a:cubicBezTo>
                      <a:pt x="385960" y="119627"/>
                      <a:pt x="360807" y="152247"/>
                      <a:pt x="322292" y="162072"/>
                    </a:cubicBezTo>
                    <a:cubicBezTo>
                      <a:pt x="279846" y="172291"/>
                      <a:pt x="246046" y="152247"/>
                      <a:pt x="221286" y="103120"/>
                    </a:cubicBezTo>
                    <a:close/>
                    <a:moveTo>
                      <a:pt x="301462" y="124343"/>
                    </a:moveTo>
                    <a:cubicBezTo>
                      <a:pt x="325043" y="124736"/>
                      <a:pt x="344300" y="106657"/>
                      <a:pt x="345086" y="83076"/>
                    </a:cubicBezTo>
                    <a:cubicBezTo>
                      <a:pt x="345872" y="59495"/>
                      <a:pt x="327401" y="40237"/>
                      <a:pt x="303820" y="39451"/>
                    </a:cubicBezTo>
                    <a:cubicBezTo>
                      <a:pt x="280239" y="38665"/>
                      <a:pt x="260981" y="57137"/>
                      <a:pt x="260195" y="80718"/>
                    </a:cubicBezTo>
                    <a:cubicBezTo>
                      <a:pt x="259409" y="105085"/>
                      <a:pt x="277488" y="123950"/>
                      <a:pt x="301462" y="124343"/>
                    </a:cubicBezTo>
                    <a:close/>
                    <a:moveTo>
                      <a:pt x="80587" y="785788"/>
                    </a:moveTo>
                    <a:cubicBezTo>
                      <a:pt x="104954" y="785788"/>
                      <a:pt x="123033" y="768495"/>
                      <a:pt x="123425" y="744521"/>
                    </a:cubicBezTo>
                    <a:cubicBezTo>
                      <a:pt x="123819" y="720547"/>
                      <a:pt x="105740" y="702469"/>
                      <a:pt x="81373" y="702469"/>
                    </a:cubicBezTo>
                    <a:cubicBezTo>
                      <a:pt x="57006" y="702469"/>
                      <a:pt x="38927" y="720154"/>
                      <a:pt x="38534" y="743735"/>
                    </a:cubicBezTo>
                    <a:cubicBezTo>
                      <a:pt x="38534" y="768102"/>
                      <a:pt x="56220" y="785788"/>
                      <a:pt x="80587" y="7857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23">
                <a:extLst>
                  <a:ext uri="{FF2B5EF4-FFF2-40B4-BE49-F238E27FC236}">
                    <a16:creationId xmlns:a16="http://schemas.microsoft.com/office/drawing/2014/main" id="{23F5B3CD-6C34-4BE3-812B-7138FC6870C6}"/>
                  </a:ext>
                </a:extLst>
              </p:cNvPr>
              <p:cNvSpPr/>
              <p:nvPr/>
            </p:nvSpPr>
            <p:spPr>
              <a:xfrm>
                <a:off x="5644971" y="2385957"/>
                <a:ext cx="1017129" cy="555480"/>
              </a:xfrm>
              <a:custGeom>
                <a:avLst/>
                <a:gdLst>
                  <a:gd name="connsiteX0" fmla="*/ 674812 w 1017129"/>
                  <a:gd name="connsiteY0" fmla="*/ 102949 h 555480"/>
                  <a:gd name="connsiteX1" fmla="*/ 655161 w 1017129"/>
                  <a:gd name="connsiteY1" fmla="*/ 102949 h 555480"/>
                  <a:gd name="connsiteX2" fmla="*/ 179613 w 1017129"/>
                  <a:gd name="connsiteY2" fmla="*/ 102556 h 555480"/>
                  <a:gd name="connsiteX3" fmla="*/ 154460 w 1017129"/>
                  <a:gd name="connsiteY3" fmla="*/ 117883 h 555480"/>
                  <a:gd name="connsiteX4" fmla="*/ 61315 w 1017129"/>
                  <a:gd name="connsiteY4" fmla="*/ 161901 h 555480"/>
                  <a:gd name="connsiteX5" fmla="*/ 4 w 1017129"/>
                  <a:gd name="connsiteY5" fmla="*/ 80940 h 555480"/>
                  <a:gd name="connsiteX6" fmla="*/ 61708 w 1017129"/>
                  <a:gd name="connsiteY6" fmla="*/ 2337 h 555480"/>
                  <a:gd name="connsiteX7" fmla="*/ 154853 w 1017129"/>
                  <a:gd name="connsiteY7" fmla="*/ 46747 h 555480"/>
                  <a:gd name="connsiteX8" fmla="*/ 182757 w 1017129"/>
                  <a:gd name="connsiteY8" fmla="*/ 63254 h 555480"/>
                  <a:gd name="connsiteX9" fmla="*/ 679921 w 1017129"/>
                  <a:gd name="connsiteY9" fmla="*/ 62861 h 555480"/>
                  <a:gd name="connsiteX10" fmla="*/ 714507 w 1017129"/>
                  <a:gd name="connsiteY10" fmla="*/ 97840 h 555480"/>
                  <a:gd name="connsiteX11" fmla="*/ 714507 w 1017129"/>
                  <a:gd name="connsiteY11" fmla="*/ 427973 h 555480"/>
                  <a:gd name="connsiteX12" fmla="*/ 714507 w 1017129"/>
                  <a:gd name="connsiteY12" fmla="*/ 453912 h 555480"/>
                  <a:gd name="connsiteX13" fmla="*/ 848918 w 1017129"/>
                  <a:gd name="connsiteY13" fmla="*/ 453126 h 555480"/>
                  <a:gd name="connsiteX14" fmla="*/ 860316 w 1017129"/>
                  <a:gd name="connsiteY14" fmla="*/ 440156 h 555480"/>
                  <a:gd name="connsiteX15" fmla="*/ 967609 w 1017129"/>
                  <a:gd name="connsiteY15" fmla="*/ 398496 h 555480"/>
                  <a:gd name="connsiteX16" fmla="*/ 1010841 w 1017129"/>
                  <a:gd name="connsiteY16" fmla="*/ 505004 h 555480"/>
                  <a:gd name="connsiteX17" fmla="*/ 939705 w 1017129"/>
                  <a:gd name="connsiteY17" fmla="*/ 555310 h 555480"/>
                  <a:gd name="connsiteX18" fmla="*/ 861888 w 1017129"/>
                  <a:gd name="connsiteY18" fmla="*/ 509720 h 555480"/>
                  <a:gd name="connsiteX19" fmla="*/ 835556 w 1017129"/>
                  <a:gd name="connsiteY19" fmla="*/ 493606 h 555480"/>
                  <a:gd name="connsiteX20" fmla="*/ 717651 w 1017129"/>
                  <a:gd name="connsiteY20" fmla="*/ 493999 h 555480"/>
                  <a:gd name="connsiteX21" fmla="*/ 674419 w 1017129"/>
                  <a:gd name="connsiteY21" fmla="*/ 449588 h 555480"/>
                  <a:gd name="connsiteX22" fmla="*/ 674419 w 1017129"/>
                  <a:gd name="connsiteY22" fmla="*/ 127316 h 555480"/>
                  <a:gd name="connsiteX23" fmla="*/ 674812 w 1017129"/>
                  <a:gd name="connsiteY23" fmla="*/ 102949 h 555480"/>
                  <a:gd name="connsiteX24" fmla="*/ 81359 w 1017129"/>
                  <a:gd name="connsiteY24" fmla="*/ 124172 h 555480"/>
                  <a:gd name="connsiteX25" fmla="*/ 123411 w 1017129"/>
                  <a:gd name="connsiteY25" fmla="*/ 82905 h 555480"/>
                  <a:gd name="connsiteX26" fmla="*/ 81752 w 1017129"/>
                  <a:gd name="connsiteY26" fmla="*/ 40852 h 555480"/>
                  <a:gd name="connsiteX27" fmla="*/ 39699 w 1017129"/>
                  <a:gd name="connsiteY27" fmla="*/ 82512 h 555480"/>
                  <a:gd name="connsiteX28" fmla="*/ 81359 w 1017129"/>
                  <a:gd name="connsiteY28" fmla="*/ 124172 h 555480"/>
                  <a:gd name="connsiteX29" fmla="*/ 936168 w 1017129"/>
                  <a:gd name="connsiteY29" fmla="*/ 516401 h 555480"/>
                  <a:gd name="connsiteX30" fmla="*/ 977827 w 1017129"/>
                  <a:gd name="connsiteY30" fmla="*/ 473562 h 555480"/>
                  <a:gd name="connsiteX31" fmla="*/ 934595 w 1017129"/>
                  <a:gd name="connsiteY31" fmla="*/ 432296 h 555480"/>
                  <a:gd name="connsiteX32" fmla="*/ 893329 w 1017129"/>
                  <a:gd name="connsiteY32" fmla="*/ 475134 h 555480"/>
                  <a:gd name="connsiteX33" fmla="*/ 936168 w 1017129"/>
                  <a:gd name="connsiteY33" fmla="*/ 516401 h 555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17129" h="555480">
                    <a:moveTo>
                      <a:pt x="674812" y="102949"/>
                    </a:moveTo>
                    <a:cubicBezTo>
                      <a:pt x="666952" y="102949"/>
                      <a:pt x="661057" y="102949"/>
                      <a:pt x="655161" y="102949"/>
                    </a:cubicBezTo>
                    <a:cubicBezTo>
                      <a:pt x="496776" y="102949"/>
                      <a:pt x="337998" y="102949"/>
                      <a:pt x="179613" y="102556"/>
                    </a:cubicBezTo>
                    <a:cubicBezTo>
                      <a:pt x="167036" y="102556"/>
                      <a:pt x="160355" y="105307"/>
                      <a:pt x="154460" y="117883"/>
                    </a:cubicBezTo>
                    <a:cubicBezTo>
                      <a:pt x="137953" y="153648"/>
                      <a:pt x="100617" y="170547"/>
                      <a:pt x="61315" y="161901"/>
                    </a:cubicBezTo>
                    <a:cubicBezTo>
                      <a:pt x="25158" y="153648"/>
                      <a:pt x="-388" y="120241"/>
                      <a:pt x="4" y="80940"/>
                    </a:cubicBezTo>
                    <a:cubicBezTo>
                      <a:pt x="398" y="42817"/>
                      <a:pt x="25158" y="10983"/>
                      <a:pt x="61708" y="2337"/>
                    </a:cubicBezTo>
                    <a:cubicBezTo>
                      <a:pt x="99831" y="-6703"/>
                      <a:pt x="139525" y="10983"/>
                      <a:pt x="154853" y="46747"/>
                    </a:cubicBezTo>
                    <a:cubicBezTo>
                      <a:pt x="161141" y="61682"/>
                      <a:pt x="169394" y="63254"/>
                      <a:pt x="182757" y="63254"/>
                    </a:cubicBezTo>
                    <a:cubicBezTo>
                      <a:pt x="348609" y="62861"/>
                      <a:pt x="514069" y="62861"/>
                      <a:pt x="679921" y="62861"/>
                    </a:cubicBezTo>
                    <a:cubicBezTo>
                      <a:pt x="710970" y="62861"/>
                      <a:pt x="714507" y="66398"/>
                      <a:pt x="714507" y="97840"/>
                    </a:cubicBezTo>
                    <a:cubicBezTo>
                      <a:pt x="714507" y="207884"/>
                      <a:pt x="714507" y="317928"/>
                      <a:pt x="714507" y="427973"/>
                    </a:cubicBezTo>
                    <a:cubicBezTo>
                      <a:pt x="714507" y="435833"/>
                      <a:pt x="714507" y="443300"/>
                      <a:pt x="714507" y="453912"/>
                    </a:cubicBezTo>
                    <a:cubicBezTo>
                      <a:pt x="760097" y="453912"/>
                      <a:pt x="804507" y="454305"/>
                      <a:pt x="848918" y="453126"/>
                    </a:cubicBezTo>
                    <a:cubicBezTo>
                      <a:pt x="852848" y="453126"/>
                      <a:pt x="857564" y="445265"/>
                      <a:pt x="860316" y="440156"/>
                    </a:cubicBezTo>
                    <a:cubicBezTo>
                      <a:pt x="879966" y="398889"/>
                      <a:pt x="925949" y="380811"/>
                      <a:pt x="967609" y="398496"/>
                    </a:cubicBezTo>
                    <a:cubicBezTo>
                      <a:pt x="1008483" y="415789"/>
                      <a:pt x="1028133" y="463344"/>
                      <a:pt x="1010841" y="505004"/>
                    </a:cubicBezTo>
                    <a:cubicBezTo>
                      <a:pt x="997871" y="536445"/>
                      <a:pt x="973897" y="553345"/>
                      <a:pt x="939705" y="555310"/>
                    </a:cubicBezTo>
                    <a:cubicBezTo>
                      <a:pt x="904333" y="557275"/>
                      <a:pt x="876822" y="542340"/>
                      <a:pt x="861888" y="509720"/>
                    </a:cubicBezTo>
                    <a:cubicBezTo>
                      <a:pt x="855599" y="496357"/>
                      <a:pt x="848918" y="493213"/>
                      <a:pt x="835556" y="493606"/>
                    </a:cubicBezTo>
                    <a:cubicBezTo>
                      <a:pt x="796254" y="494392"/>
                      <a:pt x="756953" y="493999"/>
                      <a:pt x="717651" y="493999"/>
                    </a:cubicBezTo>
                    <a:cubicBezTo>
                      <a:pt x="674419" y="493999"/>
                      <a:pt x="674419" y="493999"/>
                      <a:pt x="674419" y="449588"/>
                    </a:cubicBezTo>
                    <a:cubicBezTo>
                      <a:pt x="674419" y="342295"/>
                      <a:pt x="674419" y="234609"/>
                      <a:pt x="674419" y="127316"/>
                    </a:cubicBezTo>
                    <a:cubicBezTo>
                      <a:pt x="674812" y="120241"/>
                      <a:pt x="674812" y="112381"/>
                      <a:pt x="674812" y="102949"/>
                    </a:cubicBezTo>
                    <a:close/>
                    <a:moveTo>
                      <a:pt x="81359" y="124172"/>
                    </a:moveTo>
                    <a:cubicBezTo>
                      <a:pt x="106119" y="124172"/>
                      <a:pt x="123411" y="107665"/>
                      <a:pt x="123411" y="82905"/>
                    </a:cubicBezTo>
                    <a:cubicBezTo>
                      <a:pt x="123411" y="58145"/>
                      <a:pt x="106512" y="40852"/>
                      <a:pt x="81752" y="40852"/>
                    </a:cubicBezTo>
                    <a:cubicBezTo>
                      <a:pt x="56992" y="40852"/>
                      <a:pt x="39699" y="57752"/>
                      <a:pt x="39699" y="82512"/>
                    </a:cubicBezTo>
                    <a:cubicBezTo>
                      <a:pt x="39699" y="106879"/>
                      <a:pt x="56206" y="124172"/>
                      <a:pt x="81359" y="124172"/>
                    </a:cubicBezTo>
                    <a:close/>
                    <a:moveTo>
                      <a:pt x="936168" y="516401"/>
                    </a:moveTo>
                    <a:cubicBezTo>
                      <a:pt x="960141" y="516008"/>
                      <a:pt x="978220" y="497536"/>
                      <a:pt x="977827" y="473562"/>
                    </a:cubicBezTo>
                    <a:cubicBezTo>
                      <a:pt x="977434" y="449588"/>
                      <a:pt x="958962" y="431903"/>
                      <a:pt x="934595" y="432296"/>
                    </a:cubicBezTo>
                    <a:cubicBezTo>
                      <a:pt x="910229" y="432689"/>
                      <a:pt x="892936" y="450767"/>
                      <a:pt x="893329" y="475134"/>
                    </a:cubicBezTo>
                    <a:cubicBezTo>
                      <a:pt x="893329" y="499108"/>
                      <a:pt x="911801" y="516794"/>
                      <a:pt x="936168" y="51640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24">
                <a:extLst>
                  <a:ext uri="{FF2B5EF4-FFF2-40B4-BE49-F238E27FC236}">
                    <a16:creationId xmlns:a16="http://schemas.microsoft.com/office/drawing/2014/main" id="{4CA34B3C-3AA7-4345-8C4B-16ECCF0981FE}"/>
                  </a:ext>
                </a:extLst>
              </p:cNvPr>
              <p:cNvSpPr/>
              <p:nvPr/>
            </p:nvSpPr>
            <p:spPr>
              <a:xfrm>
                <a:off x="6225383" y="3030874"/>
                <a:ext cx="798619" cy="763320"/>
              </a:xfrm>
              <a:custGeom>
                <a:avLst/>
                <a:gdLst>
                  <a:gd name="connsiteX0" fmla="*/ 101475 w 798619"/>
                  <a:gd name="connsiteY0" fmla="*/ 661838 h 763320"/>
                  <a:gd name="connsiteX1" fmla="*/ 635976 w 798619"/>
                  <a:gd name="connsiteY1" fmla="*/ 661838 h 763320"/>
                  <a:gd name="connsiteX2" fmla="*/ 701610 w 798619"/>
                  <a:gd name="connsiteY2" fmla="*/ 601314 h 763320"/>
                  <a:gd name="connsiteX3" fmla="*/ 795147 w 798619"/>
                  <a:gd name="connsiteY3" fmla="*/ 657122 h 763320"/>
                  <a:gd name="connsiteX4" fmla="*/ 747593 w 798619"/>
                  <a:gd name="connsiteY4" fmla="*/ 757341 h 763320"/>
                  <a:gd name="connsiteX5" fmla="*/ 644229 w 798619"/>
                  <a:gd name="connsiteY5" fmla="*/ 718825 h 763320"/>
                  <a:gd name="connsiteX6" fmla="*/ 615146 w 798619"/>
                  <a:gd name="connsiteY6" fmla="*/ 700747 h 763320"/>
                  <a:gd name="connsiteX7" fmla="*/ 104226 w 798619"/>
                  <a:gd name="connsiteY7" fmla="*/ 701926 h 763320"/>
                  <a:gd name="connsiteX8" fmla="*/ 61780 w 798619"/>
                  <a:gd name="connsiteY8" fmla="*/ 660266 h 763320"/>
                  <a:gd name="connsiteX9" fmla="*/ 62173 w 798619"/>
                  <a:gd name="connsiteY9" fmla="*/ 182752 h 763320"/>
                  <a:gd name="connsiteX10" fmla="*/ 45667 w 798619"/>
                  <a:gd name="connsiteY10" fmla="*/ 154455 h 763320"/>
                  <a:gd name="connsiteX11" fmla="*/ 2435 w 798619"/>
                  <a:gd name="connsiteY11" fmla="*/ 60917 h 763320"/>
                  <a:gd name="connsiteX12" fmla="*/ 81824 w 798619"/>
                  <a:gd name="connsiteY12" fmla="*/ 0 h 763320"/>
                  <a:gd name="connsiteX13" fmla="*/ 161999 w 798619"/>
                  <a:gd name="connsiteY13" fmla="*/ 62489 h 763320"/>
                  <a:gd name="connsiteX14" fmla="*/ 118768 w 798619"/>
                  <a:gd name="connsiteY14" fmla="*/ 154455 h 763320"/>
                  <a:gd name="connsiteX15" fmla="*/ 101475 w 798619"/>
                  <a:gd name="connsiteY15" fmla="*/ 181966 h 763320"/>
                  <a:gd name="connsiteX16" fmla="*/ 101868 w 798619"/>
                  <a:gd name="connsiteY16" fmla="*/ 639829 h 763320"/>
                  <a:gd name="connsiteX17" fmla="*/ 101475 w 798619"/>
                  <a:gd name="connsiteY17" fmla="*/ 661838 h 763320"/>
                  <a:gd name="connsiteX18" fmla="*/ 716151 w 798619"/>
                  <a:gd name="connsiteY18" fmla="*/ 639043 h 763320"/>
                  <a:gd name="connsiteX19" fmla="*/ 674491 w 798619"/>
                  <a:gd name="connsiteY19" fmla="*/ 681882 h 763320"/>
                  <a:gd name="connsiteX20" fmla="*/ 717330 w 798619"/>
                  <a:gd name="connsiteY20" fmla="*/ 723935 h 763320"/>
                  <a:gd name="connsiteX21" fmla="*/ 759383 w 798619"/>
                  <a:gd name="connsiteY21" fmla="*/ 680703 h 763320"/>
                  <a:gd name="connsiteX22" fmla="*/ 716151 w 798619"/>
                  <a:gd name="connsiteY22" fmla="*/ 639043 h 763320"/>
                  <a:gd name="connsiteX23" fmla="*/ 39771 w 798619"/>
                  <a:gd name="connsiteY23" fmla="*/ 81747 h 763320"/>
                  <a:gd name="connsiteX24" fmla="*/ 81431 w 798619"/>
                  <a:gd name="connsiteY24" fmla="*/ 124193 h 763320"/>
                  <a:gd name="connsiteX25" fmla="*/ 124270 w 798619"/>
                  <a:gd name="connsiteY25" fmla="*/ 82926 h 763320"/>
                  <a:gd name="connsiteX26" fmla="*/ 82610 w 798619"/>
                  <a:gd name="connsiteY26" fmla="*/ 40481 h 763320"/>
                  <a:gd name="connsiteX27" fmla="*/ 39771 w 798619"/>
                  <a:gd name="connsiteY27" fmla="*/ 81747 h 76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98619" h="763320">
                    <a:moveTo>
                      <a:pt x="101475" y="661838"/>
                    </a:moveTo>
                    <a:cubicBezTo>
                      <a:pt x="281476" y="661838"/>
                      <a:pt x="458333" y="661838"/>
                      <a:pt x="635976" y="661838"/>
                    </a:cubicBezTo>
                    <a:cubicBezTo>
                      <a:pt x="647374" y="630004"/>
                      <a:pt x="667024" y="607602"/>
                      <a:pt x="701610" y="601314"/>
                    </a:cubicBezTo>
                    <a:cubicBezTo>
                      <a:pt x="743269" y="593846"/>
                      <a:pt x="783750" y="617820"/>
                      <a:pt x="795147" y="657122"/>
                    </a:cubicBezTo>
                    <a:cubicBezTo>
                      <a:pt x="807331" y="698389"/>
                      <a:pt x="786501" y="742013"/>
                      <a:pt x="747593" y="757341"/>
                    </a:cubicBezTo>
                    <a:cubicBezTo>
                      <a:pt x="707898" y="773062"/>
                      <a:pt x="661129" y="756948"/>
                      <a:pt x="644229" y="718825"/>
                    </a:cubicBezTo>
                    <a:cubicBezTo>
                      <a:pt x="637548" y="703891"/>
                      <a:pt x="630081" y="700747"/>
                      <a:pt x="615146" y="700747"/>
                    </a:cubicBezTo>
                    <a:cubicBezTo>
                      <a:pt x="444971" y="701533"/>
                      <a:pt x="274795" y="701533"/>
                      <a:pt x="104226" y="701926"/>
                    </a:cubicBezTo>
                    <a:cubicBezTo>
                      <a:pt x="63352" y="701926"/>
                      <a:pt x="61780" y="700354"/>
                      <a:pt x="61780" y="660266"/>
                    </a:cubicBezTo>
                    <a:cubicBezTo>
                      <a:pt x="61780" y="501095"/>
                      <a:pt x="61780" y="341924"/>
                      <a:pt x="62173" y="182752"/>
                    </a:cubicBezTo>
                    <a:cubicBezTo>
                      <a:pt x="62173" y="168997"/>
                      <a:pt x="59815" y="160743"/>
                      <a:pt x="45667" y="154455"/>
                    </a:cubicBezTo>
                    <a:cubicBezTo>
                      <a:pt x="9902" y="138734"/>
                      <a:pt x="-6604" y="99826"/>
                      <a:pt x="2435" y="60917"/>
                    </a:cubicBezTo>
                    <a:cubicBezTo>
                      <a:pt x="11081" y="25153"/>
                      <a:pt x="43309" y="0"/>
                      <a:pt x="81824" y="0"/>
                    </a:cubicBezTo>
                    <a:cubicBezTo>
                      <a:pt x="121126" y="0"/>
                      <a:pt x="152960" y="24760"/>
                      <a:pt x="161999" y="62489"/>
                    </a:cubicBezTo>
                    <a:cubicBezTo>
                      <a:pt x="171039" y="99433"/>
                      <a:pt x="153353" y="138734"/>
                      <a:pt x="118768" y="154455"/>
                    </a:cubicBezTo>
                    <a:cubicBezTo>
                      <a:pt x="105405" y="160743"/>
                      <a:pt x="101475" y="167425"/>
                      <a:pt x="101475" y="181966"/>
                    </a:cubicBezTo>
                    <a:cubicBezTo>
                      <a:pt x="102261" y="334456"/>
                      <a:pt x="101868" y="486946"/>
                      <a:pt x="101868" y="639829"/>
                    </a:cubicBezTo>
                    <a:cubicBezTo>
                      <a:pt x="101475" y="646903"/>
                      <a:pt x="101475" y="653585"/>
                      <a:pt x="101475" y="661838"/>
                    </a:cubicBezTo>
                    <a:close/>
                    <a:moveTo>
                      <a:pt x="716151" y="639043"/>
                    </a:moveTo>
                    <a:cubicBezTo>
                      <a:pt x="692177" y="639436"/>
                      <a:pt x="674099" y="658301"/>
                      <a:pt x="674491" y="681882"/>
                    </a:cubicBezTo>
                    <a:cubicBezTo>
                      <a:pt x="674885" y="705463"/>
                      <a:pt x="693749" y="723935"/>
                      <a:pt x="717330" y="723935"/>
                    </a:cubicBezTo>
                    <a:cubicBezTo>
                      <a:pt x="740911" y="723542"/>
                      <a:pt x="759383" y="704677"/>
                      <a:pt x="759383" y="680703"/>
                    </a:cubicBezTo>
                    <a:cubicBezTo>
                      <a:pt x="758990" y="657515"/>
                      <a:pt x="739732" y="638650"/>
                      <a:pt x="716151" y="639043"/>
                    </a:cubicBezTo>
                    <a:close/>
                    <a:moveTo>
                      <a:pt x="39771" y="81747"/>
                    </a:moveTo>
                    <a:cubicBezTo>
                      <a:pt x="39378" y="105721"/>
                      <a:pt x="57064" y="123800"/>
                      <a:pt x="81431" y="124193"/>
                    </a:cubicBezTo>
                    <a:cubicBezTo>
                      <a:pt x="105798" y="124586"/>
                      <a:pt x="123877" y="107293"/>
                      <a:pt x="124270" y="82926"/>
                    </a:cubicBezTo>
                    <a:cubicBezTo>
                      <a:pt x="124663" y="58952"/>
                      <a:pt x="106977" y="40874"/>
                      <a:pt x="82610" y="40481"/>
                    </a:cubicBezTo>
                    <a:cubicBezTo>
                      <a:pt x="58243" y="40088"/>
                      <a:pt x="40165" y="57773"/>
                      <a:pt x="39771" y="8174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125">
                <a:extLst>
                  <a:ext uri="{FF2B5EF4-FFF2-40B4-BE49-F238E27FC236}">
                    <a16:creationId xmlns:a16="http://schemas.microsoft.com/office/drawing/2014/main" id="{B8C0C1DA-2EE0-4ACA-B18D-3EA0FE0ED790}"/>
                  </a:ext>
                </a:extLst>
              </p:cNvPr>
              <p:cNvSpPr/>
              <p:nvPr/>
            </p:nvSpPr>
            <p:spPr>
              <a:xfrm>
                <a:off x="6859791" y="1956454"/>
                <a:ext cx="858417" cy="984828"/>
              </a:xfrm>
              <a:custGeom>
                <a:avLst/>
                <a:gdLst>
                  <a:gd name="connsiteX0" fmla="*/ 755764 w 858417"/>
                  <a:gd name="connsiteY0" fmla="*/ 821711 h 984828"/>
                  <a:gd name="connsiteX1" fmla="*/ 755371 w 858417"/>
                  <a:gd name="connsiteY1" fmla="*/ 708129 h 984828"/>
                  <a:gd name="connsiteX2" fmla="*/ 747118 w 858417"/>
                  <a:gd name="connsiteY2" fmla="*/ 691230 h 984828"/>
                  <a:gd name="connsiteX3" fmla="*/ 286897 w 858417"/>
                  <a:gd name="connsiteY3" fmla="*/ 111532 h 984828"/>
                  <a:gd name="connsiteX4" fmla="*/ 267639 w 858417"/>
                  <a:gd name="connsiteY4" fmla="*/ 101706 h 984828"/>
                  <a:gd name="connsiteX5" fmla="*/ 162704 w 858417"/>
                  <a:gd name="connsiteY5" fmla="*/ 101314 h 984828"/>
                  <a:gd name="connsiteX6" fmla="*/ 102965 w 858417"/>
                  <a:gd name="connsiteY6" fmla="*/ 161052 h 984828"/>
                  <a:gd name="connsiteX7" fmla="*/ 4319 w 858417"/>
                  <a:gd name="connsiteY7" fmla="*/ 107995 h 984828"/>
                  <a:gd name="connsiteX8" fmla="*/ 51088 w 858417"/>
                  <a:gd name="connsiteY8" fmla="*/ 6204 h 984828"/>
                  <a:gd name="connsiteX9" fmla="*/ 156416 w 858417"/>
                  <a:gd name="connsiteY9" fmla="*/ 47863 h 984828"/>
                  <a:gd name="connsiteX10" fmla="*/ 179603 w 858417"/>
                  <a:gd name="connsiteY10" fmla="*/ 62405 h 984828"/>
                  <a:gd name="connsiteX11" fmla="*/ 279822 w 858417"/>
                  <a:gd name="connsiteY11" fmla="*/ 62798 h 984828"/>
                  <a:gd name="connsiteX12" fmla="*/ 309299 w 858417"/>
                  <a:gd name="connsiteY12" fmla="*/ 76947 h 984828"/>
                  <a:gd name="connsiteX13" fmla="*/ 785634 w 858417"/>
                  <a:gd name="connsiteY13" fmla="*/ 676688 h 984828"/>
                  <a:gd name="connsiteX14" fmla="*/ 795066 w 858417"/>
                  <a:gd name="connsiteY14" fmla="*/ 703413 h 984828"/>
                  <a:gd name="connsiteX15" fmla="*/ 795852 w 858417"/>
                  <a:gd name="connsiteY15" fmla="*/ 809527 h 984828"/>
                  <a:gd name="connsiteX16" fmla="*/ 806856 w 858417"/>
                  <a:gd name="connsiteY16" fmla="*/ 826034 h 984828"/>
                  <a:gd name="connsiteX17" fmla="*/ 856377 w 858417"/>
                  <a:gd name="connsiteY17" fmla="*/ 920358 h 984828"/>
                  <a:gd name="connsiteX18" fmla="*/ 775415 w 858417"/>
                  <a:gd name="connsiteY18" fmla="*/ 984812 h 984828"/>
                  <a:gd name="connsiteX19" fmla="*/ 696026 w 858417"/>
                  <a:gd name="connsiteY19" fmla="*/ 920751 h 984828"/>
                  <a:gd name="connsiteX20" fmla="*/ 747118 w 858417"/>
                  <a:gd name="connsiteY20" fmla="*/ 825641 h 984828"/>
                  <a:gd name="connsiteX21" fmla="*/ 755764 w 858417"/>
                  <a:gd name="connsiteY21" fmla="*/ 821711 h 984828"/>
                  <a:gd name="connsiteX22" fmla="*/ 39690 w 858417"/>
                  <a:gd name="connsiteY22" fmla="*/ 80877 h 984828"/>
                  <a:gd name="connsiteX23" fmla="*/ 81350 w 858417"/>
                  <a:gd name="connsiteY23" fmla="*/ 124108 h 984828"/>
                  <a:gd name="connsiteX24" fmla="*/ 124581 w 858417"/>
                  <a:gd name="connsiteY24" fmla="*/ 82056 h 984828"/>
                  <a:gd name="connsiteX25" fmla="*/ 82922 w 858417"/>
                  <a:gd name="connsiteY25" fmla="*/ 38824 h 984828"/>
                  <a:gd name="connsiteX26" fmla="*/ 39690 w 858417"/>
                  <a:gd name="connsiteY26" fmla="*/ 80877 h 984828"/>
                  <a:gd name="connsiteX27" fmla="*/ 734148 w 858417"/>
                  <a:gd name="connsiteY27" fmla="*/ 902672 h 984828"/>
                  <a:gd name="connsiteX28" fmla="*/ 776987 w 858417"/>
                  <a:gd name="connsiteY28" fmla="*/ 944725 h 984828"/>
                  <a:gd name="connsiteX29" fmla="*/ 818254 w 858417"/>
                  <a:gd name="connsiteY29" fmla="*/ 901493 h 984828"/>
                  <a:gd name="connsiteX30" fmla="*/ 775415 w 858417"/>
                  <a:gd name="connsiteY30" fmla="*/ 859834 h 984828"/>
                  <a:gd name="connsiteX31" fmla="*/ 734148 w 858417"/>
                  <a:gd name="connsiteY31" fmla="*/ 902672 h 984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858417" h="984828">
                    <a:moveTo>
                      <a:pt x="755764" y="821711"/>
                    </a:moveTo>
                    <a:cubicBezTo>
                      <a:pt x="755764" y="783981"/>
                      <a:pt x="756158" y="745859"/>
                      <a:pt x="755371" y="708129"/>
                    </a:cubicBezTo>
                    <a:cubicBezTo>
                      <a:pt x="755371" y="702234"/>
                      <a:pt x="751048" y="695946"/>
                      <a:pt x="747118" y="691230"/>
                    </a:cubicBezTo>
                    <a:cubicBezTo>
                      <a:pt x="593842" y="497866"/>
                      <a:pt x="440566" y="304503"/>
                      <a:pt x="286897" y="111532"/>
                    </a:cubicBezTo>
                    <a:cubicBezTo>
                      <a:pt x="282574" y="106423"/>
                      <a:pt x="274320" y="101706"/>
                      <a:pt x="267639" y="101706"/>
                    </a:cubicBezTo>
                    <a:cubicBezTo>
                      <a:pt x="233054" y="100920"/>
                      <a:pt x="198468" y="101314"/>
                      <a:pt x="162704" y="101314"/>
                    </a:cubicBezTo>
                    <a:cubicBezTo>
                      <a:pt x="152092" y="130790"/>
                      <a:pt x="134800" y="152799"/>
                      <a:pt x="102965" y="161052"/>
                    </a:cubicBezTo>
                    <a:cubicBezTo>
                      <a:pt x="60520" y="171663"/>
                      <a:pt x="17681" y="148868"/>
                      <a:pt x="4319" y="107995"/>
                    </a:cubicBezTo>
                    <a:cubicBezTo>
                      <a:pt x="-9437" y="66335"/>
                      <a:pt x="10607" y="22317"/>
                      <a:pt x="51088" y="6204"/>
                    </a:cubicBezTo>
                    <a:cubicBezTo>
                      <a:pt x="92354" y="-10303"/>
                      <a:pt x="138730" y="6990"/>
                      <a:pt x="156416" y="47863"/>
                    </a:cubicBezTo>
                    <a:cubicBezTo>
                      <a:pt x="161525" y="60047"/>
                      <a:pt x="167813" y="62405"/>
                      <a:pt x="179603" y="62405"/>
                    </a:cubicBezTo>
                    <a:cubicBezTo>
                      <a:pt x="213010" y="61619"/>
                      <a:pt x="246416" y="61226"/>
                      <a:pt x="279822" y="62798"/>
                    </a:cubicBezTo>
                    <a:cubicBezTo>
                      <a:pt x="290041" y="63191"/>
                      <a:pt x="303010" y="69086"/>
                      <a:pt x="309299" y="76947"/>
                    </a:cubicBezTo>
                    <a:cubicBezTo>
                      <a:pt x="468470" y="276205"/>
                      <a:pt x="627248" y="476250"/>
                      <a:pt x="785634" y="676688"/>
                    </a:cubicBezTo>
                    <a:cubicBezTo>
                      <a:pt x="791136" y="683762"/>
                      <a:pt x="794673" y="694374"/>
                      <a:pt x="795066" y="703413"/>
                    </a:cubicBezTo>
                    <a:cubicBezTo>
                      <a:pt x="796245" y="738785"/>
                      <a:pt x="795066" y="774156"/>
                      <a:pt x="795852" y="809527"/>
                    </a:cubicBezTo>
                    <a:cubicBezTo>
                      <a:pt x="795852" y="815423"/>
                      <a:pt x="801354" y="823676"/>
                      <a:pt x="806856" y="826034"/>
                    </a:cubicBezTo>
                    <a:cubicBezTo>
                      <a:pt x="845765" y="844899"/>
                      <a:pt x="865023" y="880663"/>
                      <a:pt x="856377" y="920358"/>
                    </a:cubicBezTo>
                    <a:cubicBezTo>
                      <a:pt x="848516" y="957694"/>
                      <a:pt x="813538" y="985598"/>
                      <a:pt x="775415" y="984812"/>
                    </a:cubicBezTo>
                    <a:cubicBezTo>
                      <a:pt x="737293" y="984026"/>
                      <a:pt x="703100" y="956515"/>
                      <a:pt x="696026" y="920751"/>
                    </a:cubicBezTo>
                    <a:cubicBezTo>
                      <a:pt x="687773" y="878698"/>
                      <a:pt x="707031" y="842934"/>
                      <a:pt x="747118" y="825641"/>
                    </a:cubicBezTo>
                    <a:cubicBezTo>
                      <a:pt x="749476" y="824069"/>
                      <a:pt x="751834" y="823283"/>
                      <a:pt x="755764" y="821711"/>
                    </a:cubicBezTo>
                    <a:close/>
                    <a:moveTo>
                      <a:pt x="39690" y="80877"/>
                    </a:moveTo>
                    <a:cubicBezTo>
                      <a:pt x="39297" y="104458"/>
                      <a:pt x="57769" y="123715"/>
                      <a:pt x="81350" y="124108"/>
                    </a:cubicBezTo>
                    <a:cubicBezTo>
                      <a:pt x="104538" y="124501"/>
                      <a:pt x="123795" y="106030"/>
                      <a:pt x="124581" y="82056"/>
                    </a:cubicBezTo>
                    <a:cubicBezTo>
                      <a:pt x="124974" y="58475"/>
                      <a:pt x="106503" y="39217"/>
                      <a:pt x="82922" y="38824"/>
                    </a:cubicBezTo>
                    <a:cubicBezTo>
                      <a:pt x="59341" y="38431"/>
                      <a:pt x="40083" y="56903"/>
                      <a:pt x="39690" y="80877"/>
                    </a:cubicBezTo>
                    <a:close/>
                    <a:moveTo>
                      <a:pt x="734148" y="902672"/>
                    </a:moveTo>
                    <a:cubicBezTo>
                      <a:pt x="734542" y="926646"/>
                      <a:pt x="753013" y="944725"/>
                      <a:pt x="776987" y="944725"/>
                    </a:cubicBezTo>
                    <a:cubicBezTo>
                      <a:pt x="800568" y="944332"/>
                      <a:pt x="818647" y="925860"/>
                      <a:pt x="818254" y="901493"/>
                    </a:cubicBezTo>
                    <a:cubicBezTo>
                      <a:pt x="817861" y="877519"/>
                      <a:pt x="799782" y="859834"/>
                      <a:pt x="775415" y="859834"/>
                    </a:cubicBezTo>
                    <a:cubicBezTo>
                      <a:pt x="751441" y="859834"/>
                      <a:pt x="734148" y="878305"/>
                      <a:pt x="734148" y="9026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126">
                <a:extLst>
                  <a:ext uri="{FF2B5EF4-FFF2-40B4-BE49-F238E27FC236}">
                    <a16:creationId xmlns:a16="http://schemas.microsoft.com/office/drawing/2014/main" id="{C051A332-FB49-4BC8-B07F-C8F39792A7C1}"/>
                  </a:ext>
                </a:extLst>
              </p:cNvPr>
              <p:cNvSpPr/>
              <p:nvPr/>
            </p:nvSpPr>
            <p:spPr>
              <a:xfrm>
                <a:off x="5307768" y="1953037"/>
                <a:ext cx="1080399" cy="349944"/>
              </a:xfrm>
              <a:custGeom>
                <a:avLst/>
                <a:gdLst>
                  <a:gd name="connsiteX0" fmla="*/ 560440 w 1080399"/>
                  <a:gd name="connsiteY0" fmla="*/ 104338 h 349944"/>
                  <a:gd name="connsiteX1" fmla="*/ 560440 w 1080399"/>
                  <a:gd name="connsiteY1" fmla="*/ 238356 h 349944"/>
                  <a:gd name="connsiteX2" fmla="*/ 560440 w 1080399"/>
                  <a:gd name="connsiteY2" fmla="*/ 261937 h 349944"/>
                  <a:gd name="connsiteX3" fmla="*/ 532929 w 1080399"/>
                  <a:gd name="connsiteY3" fmla="*/ 288662 h 349944"/>
                  <a:gd name="connsiteX4" fmla="*/ 411094 w 1080399"/>
                  <a:gd name="connsiteY4" fmla="*/ 288662 h 349944"/>
                  <a:gd name="connsiteX5" fmla="*/ 177250 w 1080399"/>
                  <a:gd name="connsiteY5" fmla="*/ 288269 h 349944"/>
                  <a:gd name="connsiteX6" fmla="*/ 155634 w 1080399"/>
                  <a:gd name="connsiteY6" fmla="*/ 302024 h 349944"/>
                  <a:gd name="connsiteX7" fmla="*/ 61703 w 1080399"/>
                  <a:gd name="connsiteY7" fmla="*/ 347614 h 349944"/>
                  <a:gd name="connsiteX8" fmla="*/ 0 w 1080399"/>
                  <a:gd name="connsiteY8" fmla="*/ 267046 h 349944"/>
                  <a:gd name="connsiteX9" fmla="*/ 65241 w 1080399"/>
                  <a:gd name="connsiteY9" fmla="*/ 187264 h 349944"/>
                  <a:gd name="connsiteX10" fmla="*/ 156813 w 1080399"/>
                  <a:gd name="connsiteY10" fmla="*/ 235605 h 349944"/>
                  <a:gd name="connsiteX11" fmla="*/ 162315 w 1080399"/>
                  <a:gd name="connsiteY11" fmla="*/ 248181 h 349944"/>
                  <a:gd name="connsiteX12" fmla="*/ 519173 w 1080399"/>
                  <a:gd name="connsiteY12" fmla="*/ 248181 h 349944"/>
                  <a:gd name="connsiteX13" fmla="*/ 520353 w 1080399"/>
                  <a:gd name="connsiteY13" fmla="*/ 230496 h 349944"/>
                  <a:gd name="connsiteX14" fmla="*/ 520353 w 1080399"/>
                  <a:gd name="connsiteY14" fmla="*/ 94905 h 349944"/>
                  <a:gd name="connsiteX15" fmla="*/ 552187 w 1080399"/>
                  <a:gd name="connsiteY15" fmla="*/ 62678 h 349944"/>
                  <a:gd name="connsiteX16" fmla="*/ 898041 w 1080399"/>
                  <a:gd name="connsiteY16" fmla="*/ 63071 h 349944"/>
                  <a:gd name="connsiteX17" fmla="*/ 925552 w 1080399"/>
                  <a:gd name="connsiteY17" fmla="*/ 45778 h 349944"/>
                  <a:gd name="connsiteX18" fmla="*/ 1019089 w 1080399"/>
                  <a:gd name="connsiteY18" fmla="*/ 2546 h 349944"/>
                  <a:gd name="connsiteX19" fmla="*/ 1080400 w 1080399"/>
                  <a:gd name="connsiteY19" fmla="*/ 81543 h 349944"/>
                  <a:gd name="connsiteX20" fmla="*/ 1017910 w 1080399"/>
                  <a:gd name="connsiteY20" fmla="*/ 161718 h 349944"/>
                  <a:gd name="connsiteX21" fmla="*/ 925945 w 1080399"/>
                  <a:gd name="connsiteY21" fmla="*/ 118879 h 349944"/>
                  <a:gd name="connsiteX22" fmla="*/ 900006 w 1080399"/>
                  <a:gd name="connsiteY22" fmla="*/ 102372 h 349944"/>
                  <a:gd name="connsiteX23" fmla="*/ 581663 w 1080399"/>
                  <a:gd name="connsiteY23" fmla="*/ 102765 h 349944"/>
                  <a:gd name="connsiteX24" fmla="*/ 560440 w 1080399"/>
                  <a:gd name="connsiteY24" fmla="*/ 104338 h 349944"/>
                  <a:gd name="connsiteX25" fmla="*/ 123407 w 1080399"/>
                  <a:gd name="connsiteY25" fmla="*/ 269011 h 349944"/>
                  <a:gd name="connsiteX26" fmla="*/ 82140 w 1080399"/>
                  <a:gd name="connsiteY26" fmla="*/ 226172 h 349944"/>
                  <a:gd name="connsiteX27" fmla="*/ 39695 w 1080399"/>
                  <a:gd name="connsiteY27" fmla="*/ 267832 h 349944"/>
                  <a:gd name="connsiteX28" fmla="*/ 80961 w 1080399"/>
                  <a:gd name="connsiteY28" fmla="*/ 311064 h 349944"/>
                  <a:gd name="connsiteX29" fmla="*/ 123407 w 1080399"/>
                  <a:gd name="connsiteY29" fmla="*/ 269011 h 349944"/>
                  <a:gd name="connsiteX30" fmla="*/ 999046 w 1080399"/>
                  <a:gd name="connsiteY30" fmla="*/ 41062 h 349944"/>
                  <a:gd name="connsiteX31" fmla="*/ 956600 w 1080399"/>
                  <a:gd name="connsiteY31" fmla="*/ 82722 h 349944"/>
                  <a:gd name="connsiteX32" fmla="*/ 999046 w 1080399"/>
                  <a:gd name="connsiteY32" fmla="*/ 124381 h 349944"/>
                  <a:gd name="connsiteX33" fmla="*/ 1041491 w 1080399"/>
                  <a:gd name="connsiteY33" fmla="*/ 82722 h 349944"/>
                  <a:gd name="connsiteX34" fmla="*/ 999046 w 1080399"/>
                  <a:gd name="connsiteY34" fmla="*/ 41062 h 349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80399" h="349944">
                    <a:moveTo>
                      <a:pt x="560440" y="104338"/>
                    </a:moveTo>
                    <a:cubicBezTo>
                      <a:pt x="560440" y="149927"/>
                      <a:pt x="560440" y="193945"/>
                      <a:pt x="560440" y="238356"/>
                    </a:cubicBezTo>
                    <a:cubicBezTo>
                      <a:pt x="560440" y="246216"/>
                      <a:pt x="560833" y="254076"/>
                      <a:pt x="560440" y="261937"/>
                    </a:cubicBezTo>
                    <a:cubicBezTo>
                      <a:pt x="559654" y="282374"/>
                      <a:pt x="553759" y="288662"/>
                      <a:pt x="532929" y="288662"/>
                    </a:cubicBezTo>
                    <a:cubicBezTo>
                      <a:pt x="492448" y="289055"/>
                      <a:pt x="451575" y="288662"/>
                      <a:pt x="411094" y="288662"/>
                    </a:cubicBezTo>
                    <a:cubicBezTo>
                      <a:pt x="333277" y="288662"/>
                      <a:pt x="255067" y="288662"/>
                      <a:pt x="177250" y="288269"/>
                    </a:cubicBezTo>
                    <a:cubicBezTo>
                      <a:pt x="166246" y="288269"/>
                      <a:pt x="160350" y="291020"/>
                      <a:pt x="155634" y="302024"/>
                    </a:cubicBezTo>
                    <a:cubicBezTo>
                      <a:pt x="139127" y="338968"/>
                      <a:pt x="101398" y="356653"/>
                      <a:pt x="61703" y="347614"/>
                    </a:cubicBezTo>
                    <a:cubicBezTo>
                      <a:pt x="24760" y="339361"/>
                      <a:pt x="0" y="306347"/>
                      <a:pt x="0" y="267046"/>
                    </a:cubicBezTo>
                    <a:cubicBezTo>
                      <a:pt x="393" y="227744"/>
                      <a:pt x="26725" y="195124"/>
                      <a:pt x="65241" y="187264"/>
                    </a:cubicBezTo>
                    <a:cubicBezTo>
                      <a:pt x="102970" y="179796"/>
                      <a:pt x="140307" y="199447"/>
                      <a:pt x="156813" y="235605"/>
                    </a:cubicBezTo>
                    <a:cubicBezTo>
                      <a:pt x="158778" y="239928"/>
                      <a:pt x="160350" y="243858"/>
                      <a:pt x="162315" y="248181"/>
                    </a:cubicBezTo>
                    <a:cubicBezTo>
                      <a:pt x="281006" y="248181"/>
                      <a:pt x="399304" y="248181"/>
                      <a:pt x="519173" y="248181"/>
                    </a:cubicBezTo>
                    <a:cubicBezTo>
                      <a:pt x="519567" y="241893"/>
                      <a:pt x="520353" y="236391"/>
                      <a:pt x="520353" y="230496"/>
                    </a:cubicBezTo>
                    <a:cubicBezTo>
                      <a:pt x="520353" y="185299"/>
                      <a:pt x="520353" y="140102"/>
                      <a:pt x="520353" y="94905"/>
                    </a:cubicBezTo>
                    <a:cubicBezTo>
                      <a:pt x="520353" y="67001"/>
                      <a:pt x="524676" y="62678"/>
                      <a:pt x="552187" y="62678"/>
                    </a:cubicBezTo>
                    <a:cubicBezTo>
                      <a:pt x="667340" y="62678"/>
                      <a:pt x="782494" y="62285"/>
                      <a:pt x="898041" y="63071"/>
                    </a:cubicBezTo>
                    <a:cubicBezTo>
                      <a:pt x="912189" y="63071"/>
                      <a:pt x="919656" y="59927"/>
                      <a:pt x="925552" y="45778"/>
                    </a:cubicBezTo>
                    <a:cubicBezTo>
                      <a:pt x="940879" y="10407"/>
                      <a:pt x="980967" y="-6886"/>
                      <a:pt x="1019089" y="2546"/>
                    </a:cubicBezTo>
                    <a:cubicBezTo>
                      <a:pt x="1055247" y="11193"/>
                      <a:pt x="1080400" y="43813"/>
                      <a:pt x="1080400" y="81543"/>
                    </a:cubicBezTo>
                    <a:cubicBezTo>
                      <a:pt x="1080400" y="120058"/>
                      <a:pt x="1054461" y="153464"/>
                      <a:pt x="1017910" y="161718"/>
                    </a:cubicBezTo>
                    <a:cubicBezTo>
                      <a:pt x="979788" y="170364"/>
                      <a:pt x="941665" y="153464"/>
                      <a:pt x="925945" y="118879"/>
                    </a:cubicBezTo>
                    <a:cubicBezTo>
                      <a:pt x="920049" y="105910"/>
                      <a:pt x="913368" y="102372"/>
                      <a:pt x="900006" y="102372"/>
                    </a:cubicBezTo>
                    <a:cubicBezTo>
                      <a:pt x="793891" y="102765"/>
                      <a:pt x="687777" y="102765"/>
                      <a:pt x="581663" y="102765"/>
                    </a:cubicBezTo>
                    <a:cubicBezTo>
                      <a:pt x="575375" y="103158"/>
                      <a:pt x="569086" y="103944"/>
                      <a:pt x="560440" y="104338"/>
                    </a:cubicBezTo>
                    <a:close/>
                    <a:moveTo>
                      <a:pt x="123407" y="269011"/>
                    </a:moveTo>
                    <a:cubicBezTo>
                      <a:pt x="123800" y="244644"/>
                      <a:pt x="106507" y="226565"/>
                      <a:pt x="82140" y="226172"/>
                    </a:cubicBezTo>
                    <a:cubicBezTo>
                      <a:pt x="58166" y="225779"/>
                      <a:pt x="39695" y="243465"/>
                      <a:pt x="39695" y="267832"/>
                    </a:cubicBezTo>
                    <a:cubicBezTo>
                      <a:pt x="39302" y="291806"/>
                      <a:pt x="57380" y="310671"/>
                      <a:pt x="80961" y="311064"/>
                    </a:cubicBezTo>
                    <a:cubicBezTo>
                      <a:pt x="104542" y="311457"/>
                      <a:pt x="123014" y="293378"/>
                      <a:pt x="123407" y="269011"/>
                    </a:cubicBezTo>
                    <a:close/>
                    <a:moveTo>
                      <a:pt x="999046" y="41062"/>
                    </a:moveTo>
                    <a:cubicBezTo>
                      <a:pt x="974679" y="41062"/>
                      <a:pt x="956207" y="59141"/>
                      <a:pt x="956600" y="82722"/>
                    </a:cubicBezTo>
                    <a:cubicBezTo>
                      <a:pt x="956600" y="106303"/>
                      <a:pt x="975071" y="124381"/>
                      <a:pt x="999046" y="124381"/>
                    </a:cubicBezTo>
                    <a:cubicBezTo>
                      <a:pt x="1023413" y="124381"/>
                      <a:pt x="1041491" y="106303"/>
                      <a:pt x="1041491" y="82722"/>
                    </a:cubicBezTo>
                    <a:cubicBezTo>
                      <a:pt x="1041491" y="58748"/>
                      <a:pt x="1023413" y="41062"/>
                      <a:pt x="999046" y="410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127">
                <a:extLst>
                  <a:ext uri="{FF2B5EF4-FFF2-40B4-BE49-F238E27FC236}">
                    <a16:creationId xmlns:a16="http://schemas.microsoft.com/office/drawing/2014/main" id="{E6C2FF0F-7BC1-4FA9-827F-350AB35FF954}"/>
                  </a:ext>
                </a:extLst>
              </p:cNvPr>
              <p:cNvSpPr/>
              <p:nvPr/>
            </p:nvSpPr>
            <p:spPr>
              <a:xfrm>
                <a:off x="4931648" y="3662702"/>
                <a:ext cx="1045832" cy="357009"/>
              </a:xfrm>
              <a:custGeom>
                <a:avLst/>
                <a:gdLst>
                  <a:gd name="connsiteX0" fmla="*/ 945207 w 1045832"/>
                  <a:gd name="connsiteY0" fmla="*/ 251671 h 357009"/>
                  <a:gd name="connsiteX1" fmla="*/ 944421 w 1045832"/>
                  <a:gd name="connsiteY1" fmla="*/ 171103 h 357009"/>
                  <a:gd name="connsiteX2" fmla="*/ 928700 w 1045832"/>
                  <a:gd name="connsiteY2" fmla="*/ 155775 h 357009"/>
                  <a:gd name="connsiteX3" fmla="*/ 882717 w 1045832"/>
                  <a:gd name="connsiteY3" fmla="*/ 70098 h 357009"/>
                  <a:gd name="connsiteX4" fmla="*/ 944421 w 1045832"/>
                  <a:gd name="connsiteY4" fmla="*/ 2106 h 357009"/>
                  <a:gd name="connsiteX5" fmla="*/ 1034028 w 1045832"/>
                  <a:gd name="connsiteY5" fmla="*/ 39050 h 357009"/>
                  <a:gd name="connsiteX6" fmla="*/ 984115 w 1045832"/>
                  <a:gd name="connsiteY6" fmla="*/ 162063 h 357009"/>
                  <a:gd name="connsiteX7" fmla="*/ 984115 w 1045832"/>
                  <a:gd name="connsiteY7" fmla="*/ 259138 h 357009"/>
                  <a:gd name="connsiteX8" fmla="*/ 951102 w 1045832"/>
                  <a:gd name="connsiteY8" fmla="*/ 292545 h 357009"/>
                  <a:gd name="connsiteX9" fmla="*/ 182757 w 1045832"/>
                  <a:gd name="connsiteY9" fmla="*/ 294117 h 357009"/>
                  <a:gd name="connsiteX10" fmla="*/ 154853 w 1045832"/>
                  <a:gd name="connsiteY10" fmla="*/ 310623 h 357009"/>
                  <a:gd name="connsiteX11" fmla="*/ 61708 w 1045832"/>
                  <a:gd name="connsiteY11" fmla="*/ 354641 h 357009"/>
                  <a:gd name="connsiteX12" fmla="*/ 4 w 1045832"/>
                  <a:gd name="connsiteY12" fmla="*/ 275645 h 357009"/>
                  <a:gd name="connsiteX13" fmla="*/ 62494 w 1045832"/>
                  <a:gd name="connsiteY13" fmla="*/ 195077 h 357009"/>
                  <a:gd name="connsiteX14" fmla="*/ 155638 w 1045832"/>
                  <a:gd name="connsiteY14" fmla="*/ 239880 h 357009"/>
                  <a:gd name="connsiteX15" fmla="*/ 176468 w 1045832"/>
                  <a:gd name="connsiteY15" fmla="*/ 254815 h 357009"/>
                  <a:gd name="connsiteX16" fmla="*/ 929093 w 1045832"/>
                  <a:gd name="connsiteY16" fmla="*/ 252850 h 357009"/>
                  <a:gd name="connsiteX17" fmla="*/ 945207 w 1045832"/>
                  <a:gd name="connsiteY17" fmla="*/ 251671 h 357009"/>
                  <a:gd name="connsiteX18" fmla="*/ 1006124 w 1045832"/>
                  <a:gd name="connsiteY18" fmla="*/ 80709 h 357009"/>
                  <a:gd name="connsiteX19" fmla="*/ 963286 w 1045832"/>
                  <a:gd name="connsiteY19" fmla="*/ 39050 h 357009"/>
                  <a:gd name="connsiteX20" fmla="*/ 922019 w 1045832"/>
                  <a:gd name="connsiteY20" fmla="*/ 82281 h 357009"/>
                  <a:gd name="connsiteX21" fmla="*/ 964857 w 1045832"/>
                  <a:gd name="connsiteY21" fmla="*/ 123941 h 357009"/>
                  <a:gd name="connsiteX22" fmla="*/ 1006124 w 1045832"/>
                  <a:gd name="connsiteY22" fmla="*/ 80709 h 357009"/>
                  <a:gd name="connsiteX23" fmla="*/ 82145 w 1045832"/>
                  <a:gd name="connsiteY23" fmla="*/ 316911 h 357009"/>
                  <a:gd name="connsiteX24" fmla="*/ 124590 w 1045832"/>
                  <a:gd name="connsiteY24" fmla="*/ 275252 h 357009"/>
                  <a:gd name="connsiteX25" fmla="*/ 82538 w 1045832"/>
                  <a:gd name="connsiteY25" fmla="*/ 233199 h 357009"/>
                  <a:gd name="connsiteX26" fmla="*/ 40092 w 1045832"/>
                  <a:gd name="connsiteY26" fmla="*/ 274859 h 357009"/>
                  <a:gd name="connsiteX27" fmla="*/ 82145 w 1045832"/>
                  <a:gd name="connsiteY27" fmla="*/ 316911 h 35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45832" h="357009">
                    <a:moveTo>
                      <a:pt x="945207" y="251671"/>
                    </a:moveTo>
                    <a:cubicBezTo>
                      <a:pt x="945207" y="223374"/>
                      <a:pt x="945993" y="197042"/>
                      <a:pt x="944421" y="171103"/>
                    </a:cubicBezTo>
                    <a:cubicBezTo>
                      <a:pt x="944028" y="165600"/>
                      <a:pt x="935381" y="158919"/>
                      <a:pt x="928700" y="155775"/>
                    </a:cubicBezTo>
                    <a:cubicBezTo>
                      <a:pt x="896080" y="139269"/>
                      <a:pt x="878787" y="107827"/>
                      <a:pt x="882717" y="70098"/>
                    </a:cubicBezTo>
                    <a:cubicBezTo>
                      <a:pt x="886254" y="37477"/>
                      <a:pt x="912194" y="8787"/>
                      <a:pt x="944421" y="2106"/>
                    </a:cubicBezTo>
                    <a:cubicBezTo>
                      <a:pt x="980971" y="-5754"/>
                      <a:pt x="1016343" y="8787"/>
                      <a:pt x="1034028" y="39050"/>
                    </a:cubicBezTo>
                    <a:cubicBezTo>
                      <a:pt x="1061146" y="85032"/>
                      <a:pt x="1040316" y="138089"/>
                      <a:pt x="984115" y="162063"/>
                    </a:cubicBezTo>
                    <a:cubicBezTo>
                      <a:pt x="984115" y="193898"/>
                      <a:pt x="984115" y="226518"/>
                      <a:pt x="984115" y="259138"/>
                    </a:cubicBezTo>
                    <a:cubicBezTo>
                      <a:pt x="984115" y="287042"/>
                      <a:pt x="978613" y="292545"/>
                      <a:pt x="951102" y="292545"/>
                    </a:cubicBezTo>
                    <a:cubicBezTo>
                      <a:pt x="694856" y="293330"/>
                      <a:pt x="439003" y="294117"/>
                      <a:pt x="182757" y="294117"/>
                    </a:cubicBezTo>
                    <a:cubicBezTo>
                      <a:pt x="169001" y="294117"/>
                      <a:pt x="161141" y="296082"/>
                      <a:pt x="154853" y="310623"/>
                    </a:cubicBezTo>
                    <a:cubicBezTo>
                      <a:pt x="139525" y="346388"/>
                      <a:pt x="99830" y="363680"/>
                      <a:pt x="61708" y="354641"/>
                    </a:cubicBezTo>
                    <a:cubicBezTo>
                      <a:pt x="25943" y="345995"/>
                      <a:pt x="4" y="312981"/>
                      <a:pt x="4" y="275645"/>
                    </a:cubicBezTo>
                    <a:cubicBezTo>
                      <a:pt x="-389" y="237522"/>
                      <a:pt x="26336" y="203330"/>
                      <a:pt x="62494" y="195077"/>
                    </a:cubicBezTo>
                    <a:cubicBezTo>
                      <a:pt x="101402" y="186430"/>
                      <a:pt x="139525" y="204116"/>
                      <a:pt x="155638" y="239880"/>
                    </a:cubicBezTo>
                    <a:cubicBezTo>
                      <a:pt x="160355" y="249706"/>
                      <a:pt x="164285" y="254815"/>
                      <a:pt x="176468" y="254815"/>
                    </a:cubicBezTo>
                    <a:cubicBezTo>
                      <a:pt x="427212" y="254029"/>
                      <a:pt x="678349" y="253636"/>
                      <a:pt x="929093" y="252850"/>
                    </a:cubicBezTo>
                    <a:cubicBezTo>
                      <a:pt x="934202" y="252850"/>
                      <a:pt x="938525" y="252457"/>
                      <a:pt x="945207" y="251671"/>
                    </a:cubicBezTo>
                    <a:close/>
                    <a:moveTo>
                      <a:pt x="1006124" y="80709"/>
                    </a:moveTo>
                    <a:cubicBezTo>
                      <a:pt x="1005731" y="56735"/>
                      <a:pt x="987652" y="38656"/>
                      <a:pt x="963286" y="39050"/>
                    </a:cubicBezTo>
                    <a:cubicBezTo>
                      <a:pt x="939311" y="39443"/>
                      <a:pt x="921626" y="57914"/>
                      <a:pt x="922019" y="82281"/>
                    </a:cubicBezTo>
                    <a:cubicBezTo>
                      <a:pt x="922412" y="105862"/>
                      <a:pt x="941277" y="124334"/>
                      <a:pt x="964857" y="123941"/>
                    </a:cubicBezTo>
                    <a:cubicBezTo>
                      <a:pt x="988832" y="123548"/>
                      <a:pt x="1006517" y="105076"/>
                      <a:pt x="1006124" y="80709"/>
                    </a:cubicBezTo>
                    <a:close/>
                    <a:moveTo>
                      <a:pt x="82145" y="316911"/>
                    </a:moveTo>
                    <a:cubicBezTo>
                      <a:pt x="106512" y="316911"/>
                      <a:pt x="124197" y="299619"/>
                      <a:pt x="124590" y="275252"/>
                    </a:cubicBezTo>
                    <a:cubicBezTo>
                      <a:pt x="124983" y="250885"/>
                      <a:pt x="107298" y="233592"/>
                      <a:pt x="82538" y="233199"/>
                    </a:cubicBezTo>
                    <a:cubicBezTo>
                      <a:pt x="57778" y="233199"/>
                      <a:pt x="40485" y="250099"/>
                      <a:pt x="40092" y="274859"/>
                    </a:cubicBezTo>
                    <a:cubicBezTo>
                      <a:pt x="40092" y="299226"/>
                      <a:pt x="57778" y="316911"/>
                      <a:pt x="82145" y="3169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128">
                <a:extLst>
                  <a:ext uri="{FF2B5EF4-FFF2-40B4-BE49-F238E27FC236}">
                    <a16:creationId xmlns:a16="http://schemas.microsoft.com/office/drawing/2014/main" id="{25468A24-0AA0-4EE0-BE2D-71BA7399088B}"/>
                  </a:ext>
                </a:extLst>
              </p:cNvPr>
              <p:cNvSpPr/>
              <p:nvPr/>
            </p:nvSpPr>
            <p:spPr>
              <a:xfrm>
                <a:off x="4676188" y="2335444"/>
                <a:ext cx="449614" cy="606981"/>
              </a:xfrm>
              <a:custGeom>
                <a:avLst/>
                <a:gdLst>
                  <a:gd name="connsiteX0" fmla="*/ 408740 w 449614"/>
                  <a:gd name="connsiteY0" fmla="*/ 504818 h 606981"/>
                  <a:gd name="connsiteX1" fmla="*/ 408740 w 449614"/>
                  <a:gd name="connsiteY1" fmla="*/ 102763 h 606981"/>
                  <a:gd name="connsiteX2" fmla="*/ 244853 w 449614"/>
                  <a:gd name="connsiteY2" fmla="*/ 103549 h 606981"/>
                  <a:gd name="connsiteX3" fmla="*/ 230704 w 449614"/>
                  <a:gd name="connsiteY3" fmla="*/ 118090 h 606981"/>
                  <a:gd name="connsiteX4" fmla="*/ 152494 w 449614"/>
                  <a:gd name="connsiteY4" fmla="*/ 163680 h 606981"/>
                  <a:gd name="connsiteX5" fmla="*/ 80572 w 449614"/>
                  <a:gd name="connsiteY5" fmla="*/ 111802 h 606981"/>
                  <a:gd name="connsiteX6" fmla="*/ 99437 w 449614"/>
                  <a:gd name="connsiteY6" fmla="*/ 23373 h 606981"/>
                  <a:gd name="connsiteX7" fmla="*/ 230704 w 449614"/>
                  <a:gd name="connsiteY7" fmla="*/ 48133 h 606981"/>
                  <a:gd name="connsiteX8" fmla="*/ 255464 w 449614"/>
                  <a:gd name="connsiteY8" fmla="*/ 63461 h 606981"/>
                  <a:gd name="connsiteX9" fmla="*/ 420531 w 449614"/>
                  <a:gd name="connsiteY9" fmla="*/ 63068 h 606981"/>
                  <a:gd name="connsiteX10" fmla="*/ 449614 w 449614"/>
                  <a:gd name="connsiteY10" fmla="*/ 91758 h 606981"/>
                  <a:gd name="connsiteX11" fmla="*/ 449614 w 449614"/>
                  <a:gd name="connsiteY11" fmla="*/ 515822 h 606981"/>
                  <a:gd name="connsiteX12" fmla="*/ 420138 w 449614"/>
                  <a:gd name="connsiteY12" fmla="*/ 544512 h 606981"/>
                  <a:gd name="connsiteX13" fmla="*/ 178433 w 449614"/>
                  <a:gd name="connsiteY13" fmla="*/ 544512 h 606981"/>
                  <a:gd name="connsiteX14" fmla="*/ 156424 w 449614"/>
                  <a:gd name="connsiteY14" fmla="*/ 558268 h 606981"/>
                  <a:gd name="connsiteX15" fmla="*/ 64459 w 449614"/>
                  <a:gd name="connsiteY15" fmla="*/ 605037 h 606981"/>
                  <a:gd name="connsiteX16" fmla="*/ 4 w 449614"/>
                  <a:gd name="connsiteY16" fmla="*/ 524075 h 606981"/>
                  <a:gd name="connsiteX17" fmla="*/ 61708 w 449614"/>
                  <a:gd name="connsiteY17" fmla="*/ 445079 h 606981"/>
                  <a:gd name="connsiteX18" fmla="*/ 157603 w 449614"/>
                  <a:gd name="connsiteY18" fmla="*/ 491455 h 606981"/>
                  <a:gd name="connsiteX19" fmla="*/ 171359 w 449614"/>
                  <a:gd name="connsiteY19" fmla="*/ 504031 h 606981"/>
                  <a:gd name="connsiteX20" fmla="*/ 408740 w 449614"/>
                  <a:gd name="connsiteY20" fmla="*/ 504818 h 606981"/>
                  <a:gd name="connsiteX21" fmla="*/ 82931 w 449614"/>
                  <a:gd name="connsiteY21" fmla="*/ 482809 h 606981"/>
                  <a:gd name="connsiteX22" fmla="*/ 40485 w 449614"/>
                  <a:gd name="connsiteY22" fmla="*/ 524468 h 606981"/>
                  <a:gd name="connsiteX23" fmla="*/ 82537 w 449614"/>
                  <a:gd name="connsiteY23" fmla="*/ 566914 h 606981"/>
                  <a:gd name="connsiteX24" fmla="*/ 124983 w 449614"/>
                  <a:gd name="connsiteY24" fmla="*/ 525254 h 606981"/>
                  <a:gd name="connsiteX25" fmla="*/ 82931 w 449614"/>
                  <a:gd name="connsiteY25" fmla="*/ 482809 h 606981"/>
                  <a:gd name="connsiteX26" fmla="*/ 156424 w 449614"/>
                  <a:gd name="connsiteY26" fmla="*/ 39880 h 606981"/>
                  <a:gd name="connsiteX27" fmla="*/ 115158 w 449614"/>
                  <a:gd name="connsiteY27" fmla="*/ 82719 h 606981"/>
                  <a:gd name="connsiteX28" fmla="*/ 157997 w 449614"/>
                  <a:gd name="connsiteY28" fmla="*/ 123985 h 606981"/>
                  <a:gd name="connsiteX29" fmla="*/ 199656 w 449614"/>
                  <a:gd name="connsiteY29" fmla="*/ 81147 h 606981"/>
                  <a:gd name="connsiteX30" fmla="*/ 156424 w 449614"/>
                  <a:gd name="connsiteY30" fmla="*/ 39880 h 60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49614" h="606981">
                    <a:moveTo>
                      <a:pt x="408740" y="504818"/>
                    </a:moveTo>
                    <a:cubicBezTo>
                      <a:pt x="408740" y="369620"/>
                      <a:pt x="408740" y="236781"/>
                      <a:pt x="408740" y="102763"/>
                    </a:cubicBezTo>
                    <a:cubicBezTo>
                      <a:pt x="353325" y="102763"/>
                      <a:pt x="299089" y="102370"/>
                      <a:pt x="244853" y="103549"/>
                    </a:cubicBezTo>
                    <a:cubicBezTo>
                      <a:pt x="240137" y="103549"/>
                      <a:pt x="233848" y="112195"/>
                      <a:pt x="230704" y="118090"/>
                    </a:cubicBezTo>
                    <a:cubicBezTo>
                      <a:pt x="215377" y="147959"/>
                      <a:pt x="185901" y="166038"/>
                      <a:pt x="152494" y="163680"/>
                    </a:cubicBezTo>
                    <a:cubicBezTo>
                      <a:pt x="117909" y="161322"/>
                      <a:pt x="92756" y="144422"/>
                      <a:pt x="80572" y="111802"/>
                    </a:cubicBezTo>
                    <a:cubicBezTo>
                      <a:pt x="68389" y="78789"/>
                      <a:pt x="74284" y="48133"/>
                      <a:pt x="99437" y="23373"/>
                    </a:cubicBezTo>
                    <a:cubicBezTo>
                      <a:pt x="139525" y="-16321"/>
                      <a:pt x="207910" y="-3745"/>
                      <a:pt x="230704" y="48133"/>
                    </a:cubicBezTo>
                    <a:cubicBezTo>
                      <a:pt x="236207" y="60710"/>
                      <a:pt x="242888" y="63461"/>
                      <a:pt x="255464" y="63461"/>
                    </a:cubicBezTo>
                    <a:cubicBezTo>
                      <a:pt x="310487" y="62675"/>
                      <a:pt x="365509" y="63068"/>
                      <a:pt x="420531" y="63068"/>
                    </a:cubicBezTo>
                    <a:cubicBezTo>
                      <a:pt x="443719" y="63068"/>
                      <a:pt x="449614" y="68570"/>
                      <a:pt x="449614" y="91758"/>
                    </a:cubicBezTo>
                    <a:cubicBezTo>
                      <a:pt x="449614" y="233244"/>
                      <a:pt x="449614" y="374729"/>
                      <a:pt x="449614" y="515822"/>
                    </a:cubicBezTo>
                    <a:cubicBezTo>
                      <a:pt x="449614" y="539010"/>
                      <a:pt x="443719" y="544512"/>
                      <a:pt x="420138" y="544512"/>
                    </a:cubicBezTo>
                    <a:cubicBezTo>
                      <a:pt x="339570" y="544512"/>
                      <a:pt x="259002" y="544905"/>
                      <a:pt x="178433" y="544512"/>
                    </a:cubicBezTo>
                    <a:cubicBezTo>
                      <a:pt x="167429" y="544512"/>
                      <a:pt x="161534" y="547263"/>
                      <a:pt x="156424" y="558268"/>
                    </a:cubicBezTo>
                    <a:cubicBezTo>
                      <a:pt x="140311" y="594818"/>
                      <a:pt x="102974" y="613290"/>
                      <a:pt x="64459" y="605037"/>
                    </a:cubicBezTo>
                    <a:cubicBezTo>
                      <a:pt x="26729" y="597176"/>
                      <a:pt x="-389" y="562984"/>
                      <a:pt x="4" y="524075"/>
                    </a:cubicBezTo>
                    <a:cubicBezTo>
                      <a:pt x="4" y="486739"/>
                      <a:pt x="26336" y="452939"/>
                      <a:pt x="61708" y="445079"/>
                    </a:cubicBezTo>
                    <a:cubicBezTo>
                      <a:pt x="102581" y="435647"/>
                      <a:pt x="139918" y="454118"/>
                      <a:pt x="157603" y="491455"/>
                    </a:cubicBezTo>
                    <a:cubicBezTo>
                      <a:pt x="159962" y="496564"/>
                      <a:pt x="166643" y="504031"/>
                      <a:pt x="171359" y="504031"/>
                    </a:cubicBezTo>
                    <a:cubicBezTo>
                      <a:pt x="249962" y="505210"/>
                      <a:pt x="328565" y="504818"/>
                      <a:pt x="408740" y="504818"/>
                    </a:cubicBezTo>
                    <a:close/>
                    <a:moveTo>
                      <a:pt x="82931" y="482809"/>
                    </a:moveTo>
                    <a:cubicBezTo>
                      <a:pt x="58564" y="482809"/>
                      <a:pt x="40485" y="500101"/>
                      <a:pt x="40485" y="524468"/>
                    </a:cubicBezTo>
                    <a:cubicBezTo>
                      <a:pt x="40485" y="548835"/>
                      <a:pt x="58171" y="566914"/>
                      <a:pt x="82537" y="566914"/>
                    </a:cubicBezTo>
                    <a:cubicBezTo>
                      <a:pt x="106511" y="566914"/>
                      <a:pt x="124983" y="548835"/>
                      <a:pt x="124983" y="525254"/>
                    </a:cubicBezTo>
                    <a:cubicBezTo>
                      <a:pt x="124983" y="501280"/>
                      <a:pt x="107298" y="483202"/>
                      <a:pt x="82931" y="482809"/>
                    </a:cubicBezTo>
                    <a:close/>
                    <a:moveTo>
                      <a:pt x="156424" y="39880"/>
                    </a:moveTo>
                    <a:cubicBezTo>
                      <a:pt x="132057" y="40273"/>
                      <a:pt x="114765" y="58352"/>
                      <a:pt x="115158" y="82719"/>
                    </a:cubicBezTo>
                    <a:cubicBezTo>
                      <a:pt x="115551" y="107086"/>
                      <a:pt x="133630" y="124378"/>
                      <a:pt x="157997" y="123985"/>
                    </a:cubicBezTo>
                    <a:cubicBezTo>
                      <a:pt x="181970" y="123592"/>
                      <a:pt x="200049" y="105514"/>
                      <a:pt x="199656" y="81147"/>
                    </a:cubicBezTo>
                    <a:cubicBezTo>
                      <a:pt x="198870" y="57566"/>
                      <a:pt x="180398" y="39880"/>
                      <a:pt x="156424" y="398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129">
                <a:extLst>
                  <a:ext uri="{FF2B5EF4-FFF2-40B4-BE49-F238E27FC236}">
                    <a16:creationId xmlns:a16="http://schemas.microsoft.com/office/drawing/2014/main" id="{73FCCFB7-78D4-4B44-8EEC-97F70D32FFF2}"/>
                  </a:ext>
                </a:extLst>
              </p:cNvPr>
              <p:cNvSpPr/>
              <p:nvPr/>
            </p:nvSpPr>
            <p:spPr>
              <a:xfrm>
                <a:off x="5279074" y="1700703"/>
                <a:ext cx="1080631" cy="353922"/>
              </a:xfrm>
              <a:custGeom>
                <a:avLst/>
                <a:gdLst>
                  <a:gd name="connsiteX0" fmla="*/ 917696 w 1080631"/>
                  <a:gd name="connsiteY0" fmla="*/ 62303 h 353922"/>
                  <a:gd name="connsiteX1" fmla="*/ 1025775 w 1080631"/>
                  <a:gd name="connsiteY1" fmla="*/ 4923 h 353922"/>
                  <a:gd name="connsiteX2" fmla="*/ 1080404 w 1080631"/>
                  <a:gd name="connsiteY2" fmla="*/ 86670 h 353922"/>
                  <a:gd name="connsiteX3" fmla="*/ 1015163 w 1080631"/>
                  <a:gd name="connsiteY3" fmla="*/ 162915 h 353922"/>
                  <a:gd name="connsiteX4" fmla="*/ 925556 w 1080631"/>
                  <a:gd name="connsiteY4" fmla="*/ 118111 h 353922"/>
                  <a:gd name="connsiteX5" fmla="*/ 899617 w 1080631"/>
                  <a:gd name="connsiteY5" fmla="*/ 101605 h 353922"/>
                  <a:gd name="connsiteX6" fmla="*/ 675598 w 1080631"/>
                  <a:gd name="connsiteY6" fmla="*/ 102391 h 353922"/>
                  <a:gd name="connsiteX7" fmla="*/ 638655 w 1080631"/>
                  <a:gd name="connsiteY7" fmla="*/ 111430 h 353922"/>
                  <a:gd name="connsiteX8" fmla="*/ 315203 w 1080631"/>
                  <a:gd name="connsiteY8" fmla="*/ 279641 h 353922"/>
                  <a:gd name="connsiteX9" fmla="*/ 268827 w 1080631"/>
                  <a:gd name="connsiteY9" fmla="*/ 290645 h 353922"/>
                  <a:gd name="connsiteX10" fmla="*/ 176468 w 1080631"/>
                  <a:gd name="connsiteY10" fmla="*/ 291038 h 353922"/>
                  <a:gd name="connsiteX11" fmla="*/ 156424 w 1080631"/>
                  <a:gd name="connsiteY11" fmla="*/ 304401 h 353922"/>
                  <a:gd name="connsiteX12" fmla="*/ 63280 w 1080631"/>
                  <a:gd name="connsiteY12" fmla="*/ 351956 h 353922"/>
                  <a:gd name="connsiteX13" fmla="*/ 4 w 1080631"/>
                  <a:gd name="connsiteY13" fmla="*/ 272567 h 353922"/>
                  <a:gd name="connsiteX14" fmla="*/ 62494 w 1080631"/>
                  <a:gd name="connsiteY14" fmla="*/ 192391 h 353922"/>
                  <a:gd name="connsiteX15" fmla="*/ 156424 w 1080631"/>
                  <a:gd name="connsiteY15" fmla="*/ 238767 h 353922"/>
                  <a:gd name="connsiteX16" fmla="*/ 176468 w 1080631"/>
                  <a:gd name="connsiteY16" fmla="*/ 252130 h 353922"/>
                  <a:gd name="connsiteX17" fmla="*/ 272757 w 1080631"/>
                  <a:gd name="connsiteY17" fmla="*/ 251344 h 353922"/>
                  <a:gd name="connsiteX18" fmla="*/ 298696 w 1080631"/>
                  <a:gd name="connsiteY18" fmla="*/ 243876 h 353922"/>
                  <a:gd name="connsiteX19" fmla="*/ 629222 w 1080631"/>
                  <a:gd name="connsiteY19" fmla="*/ 71736 h 353922"/>
                  <a:gd name="connsiteX20" fmla="*/ 666166 w 1080631"/>
                  <a:gd name="connsiteY20" fmla="*/ 62696 h 353922"/>
                  <a:gd name="connsiteX21" fmla="*/ 917696 w 1080631"/>
                  <a:gd name="connsiteY21" fmla="*/ 62303 h 353922"/>
                  <a:gd name="connsiteX22" fmla="*/ 1040316 w 1080631"/>
                  <a:gd name="connsiteY22" fmla="*/ 81168 h 353922"/>
                  <a:gd name="connsiteX23" fmla="*/ 997085 w 1080631"/>
                  <a:gd name="connsiteY23" fmla="*/ 39901 h 353922"/>
                  <a:gd name="connsiteX24" fmla="*/ 955818 w 1080631"/>
                  <a:gd name="connsiteY24" fmla="*/ 83526 h 353922"/>
                  <a:gd name="connsiteX25" fmla="*/ 999050 w 1080631"/>
                  <a:gd name="connsiteY25" fmla="*/ 124793 h 353922"/>
                  <a:gd name="connsiteX26" fmla="*/ 1040316 w 1080631"/>
                  <a:gd name="connsiteY26" fmla="*/ 81168 h 353922"/>
                  <a:gd name="connsiteX27" fmla="*/ 123018 w 1080631"/>
                  <a:gd name="connsiteY27" fmla="*/ 272174 h 353922"/>
                  <a:gd name="connsiteX28" fmla="*/ 80965 w 1080631"/>
                  <a:gd name="connsiteY28" fmla="*/ 230514 h 353922"/>
                  <a:gd name="connsiteX29" fmla="*/ 38913 w 1080631"/>
                  <a:gd name="connsiteY29" fmla="*/ 272174 h 353922"/>
                  <a:gd name="connsiteX30" fmla="*/ 80965 w 1080631"/>
                  <a:gd name="connsiteY30" fmla="*/ 314226 h 353922"/>
                  <a:gd name="connsiteX31" fmla="*/ 123018 w 1080631"/>
                  <a:gd name="connsiteY31" fmla="*/ 272174 h 353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80631" h="353922">
                    <a:moveTo>
                      <a:pt x="917696" y="62303"/>
                    </a:moveTo>
                    <a:cubicBezTo>
                      <a:pt x="939704" y="10425"/>
                      <a:pt x="980185" y="-10405"/>
                      <a:pt x="1025775" y="4923"/>
                    </a:cubicBezTo>
                    <a:cubicBezTo>
                      <a:pt x="1060753" y="16713"/>
                      <a:pt x="1083155" y="50513"/>
                      <a:pt x="1080404" y="86670"/>
                    </a:cubicBezTo>
                    <a:cubicBezTo>
                      <a:pt x="1077653" y="125579"/>
                      <a:pt x="1052107" y="155055"/>
                      <a:pt x="1015163" y="162915"/>
                    </a:cubicBezTo>
                    <a:cubicBezTo>
                      <a:pt x="979399" y="170382"/>
                      <a:pt x="940098" y="152304"/>
                      <a:pt x="925556" y="118111"/>
                    </a:cubicBezTo>
                    <a:cubicBezTo>
                      <a:pt x="919661" y="104356"/>
                      <a:pt x="912586" y="101605"/>
                      <a:pt x="899617" y="101605"/>
                    </a:cubicBezTo>
                    <a:cubicBezTo>
                      <a:pt x="824944" y="101998"/>
                      <a:pt x="750271" y="101605"/>
                      <a:pt x="675598" y="102391"/>
                    </a:cubicBezTo>
                    <a:cubicBezTo>
                      <a:pt x="663022" y="102391"/>
                      <a:pt x="649659" y="105535"/>
                      <a:pt x="638655" y="111430"/>
                    </a:cubicBezTo>
                    <a:cubicBezTo>
                      <a:pt x="530575" y="167238"/>
                      <a:pt x="423282" y="224226"/>
                      <a:pt x="315203" y="279641"/>
                    </a:cubicBezTo>
                    <a:cubicBezTo>
                      <a:pt x="301447" y="286715"/>
                      <a:pt x="284547" y="289859"/>
                      <a:pt x="268827" y="290645"/>
                    </a:cubicBezTo>
                    <a:cubicBezTo>
                      <a:pt x="238172" y="292217"/>
                      <a:pt x="207123" y="291431"/>
                      <a:pt x="176468" y="291038"/>
                    </a:cubicBezTo>
                    <a:cubicBezTo>
                      <a:pt x="165464" y="290645"/>
                      <a:pt x="160748" y="294182"/>
                      <a:pt x="156424" y="304401"/>
                    </a:cubicBezTo>
                    <a:cubicBezTo>
                      <a:pt x="139918" y="342130"/>
                      <a:pt x="102974" y="360209"/>
                      <a:pt x="63280" y="351956"/>
                    </a:cubicBezTo>
                    <a:cubicBezTo>
                      <a:pt x="26729" y="344488"/>
                      <a:pt x="4" y="310689"/>
                      <a:pt x="4" y="272567"/>
                    </a:cubicBezTo>
                    <a:cubicBezTo>
                      <a:pt x="-389" y="234051"/>
                      <a:pt x="26336" y="200252"/>
                      <a:pt x="62494" y="192391"/>
                    </a:cubicBezTo>
                    <a:cubicBezTo>
                      <a:pt x="102188" y="183745"/>
                      <a:pt x="139918" y="201824"/>
                      <a:pt x="156424" y="238767"/>
                    </a:cubicBezTo>
                    <a:cubicBezTo>
                      <a:pt x="160748" y="248593"/>
                      <a:pt x="165464" y="252130"/>
                      <a:pt x="176468" y="252130"/>
                    </a:cubicBezTo>
                    <a:cubicBezTo>
                      <a:pt x="208695" y="251344"/>
                      <a:pt x="240530" y="252523"/>
                      <a:pt x="272757" y="251344"/>
                    </a:cubicBezTo>
                    <a:cubicBezTo>
                      <a:pt x="281403" y="250951"/>
                      <a:pt x="290836" y="248200"/>
                      <a:pt x="298696" y="243876"/>
                    </a:cubicBezTo>
                    <a:cubicBezTo>
                      <a:pt x="408740" y="186496"/>
                      <a:pt x="518785" y="128723"/>
                      <a:pt x="629222" y="71736"/>
                    </a:cubicBezTo>
                    <a:cubicBezTo>
                      <a:pt x="640226" y="65840"/>
                      <a:pt x="653982" y="62696"/>
                      <a:pt x="666166" y="62696"/>
                    </a:cubicBezTo>
                    <a:cubicBezTo>
                      <a:pt x="749092" y="61910"/>
                      <a:pt x="832804" y="62303"/>
                      <a:pt x="917696" y="62303"/>
                    </a:cubicBezTo>
                    <a:close/>
                    <a:moveTo>
                      <a:pt x="1040316" y="81168"/>
                    </a:moveTo>
                    <a:cubicBezTo>
                      <a:pt x="1039923" y="57194"/>
                      <a:pt x="1021059" y="39115"/>
                      <a:pt x="997085" y="39901"/>
                    </a:cubicBezTo>
                    <a:cubicBezTo>
                      <a:pt x="973504" y="40687"/>
                      <a:pt x="955425" y="59552"/>
                      <a:pt x="955818" y="83526"/>
                    </a:cubicBezTo>
                    <a:cubicBezTo>
                      <a:pt x="956211" y="107107"/>
                      <a:pt x="975076" y="125186"/>
                      <a:pt x="999050" y="124793"/>
                    </a:cubicBezTo>
                    <a:cubicBezTo>
                      <a:pt x="1023417" y="124007"/>
                      <a:pt x="1040709" y="105928"/>
                      <a:pt x="1040316" y="81168"/>
                    </a:cubicBezTo>
                    <a:close/>
                    <a:moveTo>
                      <a:pt x="123018" y="272174"/>
                    </a:moveTo>
                    <a:cubicBezTo>
                      <a:pt x="123018" y="247807"/>
                      <a:pt x="106118" y="230514"/>
                      <a:pt x="80965" y="230514"/>
                    </a:cubicBezTo>
                    <a:cubicBezTo>
                      <a:pt x="56205" y="230514"/>
                      <a:pt x="38913" y="247414"/>
                      <a:pt x="38913" y="272174"/>
                    </a:cubicBezTo>
                    <a:cubicBezTo>
                      <a:pt x="38913" y="296540"/>
                      <a:pt x="56205" y="313833"/>
                      <a:pt x="80965" y="314226"/>
                    </a:cubicBezTo>
                    <a:cubicBezTo>
                      <a:pt x="105332" y="314226"/>
                      <a:pt x="123018" y="296540"/>
                      <a:pt x="123018" y="2721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130">
                <a:extLst>
                  <a:ext uri="{FF2B5EF4-FFF2-40B4-BE49-F238E27FC236}">
                    <a16:creationId xmlns:a16="http://schemas.microsoft.com/office/drawing/2014/main" id="{739702E4-4F5C-4768-938E-C632E1F1D3E9}"/>
                  </a:ext>
                </a:extLst>
              </p:cNvPr>
              <p:cNvSpPr/>
              <p:nvPr/>
            </p:nvSpPr>
            <p:spPr>
              <a:xfrm>
                <a:off x="5782799" y="4201835"/>
                <a:ext cx="671343" cy="857412"/>
              </a:xfrm>
              <a:custGeom>
                <a:avLst/>
                <a:gdLst>
                  <a:gd name="connsiteX0" fmla="*/ 208817 w 671343"/>
                  <a:gd name="connsiteY0" fmla="*/ 101624 h 857412"/>
                  <a:gd name="connsiteX1" fmla="*/ 198991 w 671343"/>
                  <a:gd name="connsiteY1" fmla="*/ 101624 h 857412"/>
                  <a:gd name="connsiteX2" fmla="*/ 148685 w 671343"/>
                  <a:gd name="connsiteY2" fmla="*/ 127170 h 857412"/>
                  <a:gd name="connsiteX3" fmla="*/ 56327 w 671343"/>
                  <a:gd name="connsiteY3" fmla="*/ 159790 h 857412"/>
                  <a:gd name="connsiteX4" fmla="*/ 125 w 671343"/>
                  <a:gd name="connsiteY4" fmla="*/ 75292 h 857412"/>
                  <a:gd name="connsiteX5" fmla="*/ 63401 w 671343"/>
                  <a:gd name="connsiteY5" fmla="*/ 1798 h 857412"/>
                  <a:gd name="connsiteX6" fmla="*/ 153794 w 671343"/>
                  <a:gd name="connsiteY6" fmla="*/ 44243 h 857412"/>
                  <a:gd name="connsiteX7" fmla="*/ 183271 w 671343"/>
                  <a:gd name="connsiteY7" fmla="*/ 61536 h 857412"/>
                  <a:gd name="connsiteX8" fmla="*/ 257944 w 671343"/>
                  <a:gd name="connsiteY8" fmla="*/ 61143 h 857412"/>
                  <a:gd name="connsiteX9" fmla="*/ 295673 w 671343"/>
                  <a:gd name="connsiteY9" fmla="*/ 84724 h 857412"/>
                  <a:gd name="connsiteX10" fmla="*/ 567247 w 671343"/>
                  <a:gd name="connsiteY10" fmla="*/ 673854 h 857412"/>
                  <a:gd name="connsiteX11" fmla="*/ 595544 w 671343"/>
                  <a:gd name="connsiteY11" fmla="*/ 693898 h 857412"/>
                  <a:gd name="connsiteX12" fmla="*/ 670610 w 671343"/>
                  <a:gd name="connsiteY12" fmla="*/ 766606 h 857412"/>
                  <a:gd name="connsiteX13" fmla="*/ 618339 w 671343"/>
                  <a:gd name="connsiteY13" fmla="*/ 851890 h 857412"/>
                  <a:gd name="connsiteX14" fmla="*/ 521264 w 671343"/>
                  <a:gd name="connsiteY14" fmla="*/ 821235 h 857412"/>
                  <a:gd name="connsiteX15" fmla="*/ 529124 w 671343"/>
                  <a:gd name="connsiteY15" fmla="*/ 720230 h 857412"/>
                  <a:gd name="connsiteX16" fmla="*/ 533447 w 671343"/>
                  <a:gd name="connsiteY16" fmla="*/ 693505 h 857412"/>
                  <a:gd name="connsiteX17" fmla="*/ 267376 w 671343"/>
                  <a:gd name="connsiteY17" fmla="*/ 116951 h 857412"/>
                  <a:gd name="connsiteX18" fmla="*/ 242223 w 671343"/>
                  <a:gd name="connsiteY18" fmla="*/ 100838 h 857412"/>
                  <a:gd name="connsiteX19" fmla="*/ 208817 w 671343"/>
                  <a:gd name="connsiteY19" fmla="*/ 101624 h 857412"/>
                  <a:gd name="connsiteX20" fmla="*/ 546810 w 671343"/>
                  <a:gd name="connsiteY20" fmla="*/ 774073 h 857412"/>
                  <a:gd name="connsiteX21" fmla="*/ 587291 w 671343"/>
                  <a:gd name="connsiteY21" fmla="*/ 818484 h 857412"/>
                  <a:gd name="connsiteX22" fmla="*/ 631308 w 671343"/>
                  <a:gd name="connsiteY22" fmla="*/ 777610 h 857412"/>
                  <a:gd name="connsiteX23" fmla="*/ 590828 w 671343"/>
                  <a:gd name="connsiteY23" fmla="*/ 732806 h 857412"/>
                  <a:gd name="connsiteX24" fmla="*/ 546810 w 671343"/>
                  <a:gd name="connsiteY24" fmla="*/ 774073 h 857412"/>
                  <a:gd name="connsiteX25" fmla="*/ 82266 w 671343"/>
                  <a:gd name="connsiteY25" fmla="*/ 123632 h 857412"/>
                  <a:gd name="connsiteX26" fmla="*/ 123532 w 671343"/>
                  <a:gd name="connsiteY26" fmla="*/ 81187 h 857412"/>
                  <a:gd name="connsiteX27" fmla="*/ 81087 w 671343"/>
                  <a:gd name="connsiteY27" fmla="*/ 39920 h 857412"/>
                  <a:gd name="connsiteX28" fmla="*/ 39820 w 671343"/>
                  <a:gd name="connsiteY28" fmla="*/ 82366 h 857412"/>
                  <a:gd name="connsiteX29" fmla="*/ 82266 w 671343"/>
                  <a:gd name="connsiteY29" fmla="*/ 123632 h 857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71343" h="857412">
                    <a:moveTo>
                      <a:pt x="208817" y="101624"/>
                    </a:moveTo>
                    <a:cubicBezTo>
                      <a:pt x="205673" y="101624"/>
                      <a:pt x="202135" y="102017"/>
                      <a:pt x="198991" y="101624"/>
                    </a:cubicBezTo>
                    <a:cubicBezTo>
                      <a:pt x="176589" y="98872"/>
                      <a:pt x="160476" y="102410"/>
                      <a:pt x="148685" y="127170"/>
                    </a:cubicBezTo>
                    <a:cubicBezTo>
                      <a:pt x="133358" y="159397"/>
                      <a:pt x="91305" y="171187"/>
                      <a:pt x="56327" y="159790"/>
                    </a:cubicBezTo>
                    <a:cubicBezTo>
                      <a:pt x="19383" y="147606"/>
                      <a:pt x="-1840" y="116165"/>
                      <a:pt x="125" y="75292"/>
                    </a:cubicBezTo>
                    <a:cubicBezTo>
                      <a:pt x="2091" y="39920"/>
                      <a:pt x="28816" y="8872"/>
                      <a:pt x="63401" y="1798"/>
                    </a:cubicBezTo>
                    <a:cubicBezTo>
                      <a:pt x="101130" y="-5670"/>
                      <a:pt x="138860" y="10444"/>
                      <a:pt x="153794" y="44243"/>
                    </a:cubicBezTo>
                    <a:cubicBezTo>
                      <a:pt x="160476" y="59178"/>
                      <a:pt x="169122" y="62322"/>
                      <a:pt x="183271" y="61536"/>
                    </a:cubicBezTo>
                    <a:cubicBezTo>
                      <a:pt x="208031" y="60750"/>
                      <a:pt x="233184" y="62322"/>
                      <a:pt x="257944" y="61143"/>
                    </a:cubicBezTo>
                    <a:cubicBezTo>
                      <a:pt x="276808" y="60357"/>
                      <a:pt x="287420" y="67038"/>
                      <a:pt x="295673" y="84724"/>
                    </a:cubicBezTo>
                    <a:cubicBezTo>
                      <a:pt x="385674" y="281232"/>
                      <a:pt x="476853" y="477346"/>
                      <a:pt x="567247" y="673854"/>
                    </a:cubicBezTo>
                    <a:cubicBezTo>
                      <a:pt x="573142" y="686431"/>
                      <a:pt x="579037" y="693505"/>
                      <a:pt x="595544" y="693898"/>
                    </a:cubicBezTo>
                    <a:cubicBezTo>
                      <a:pt x="635239" y="695077"/>
                      <a:pt x="664715" y="725732"/>
                      <a:pt x="670610" y="766606"/>
                    </a:cubicBezTo>
                    <a:cubicBezTo>
                      <a:pt x="675719" y="802763"/>
                      <a:pt x="653710" y="838528"/>
                      <a:pt x="618339" y="851890"/>
                    </a:cubicBezTo>
                    <a:cubicBezTo>
                      <a:pt x="582181" y="865646"/>
                      <a:pt x="542880" y="853069"/>
                      <a:pt x="521264" y="821235"/>
                    </a:cubicBezTo>
                    <a:cubicBezTo>
                      <a:pt x="499648" y="789401"/>
                      <a:pt x="502399" y="747348"/>
                      <a:pt x="529124" y="720230"/>
                    </a:cubicBezTo>
                    <a:cubicBezTo>
                      <a:pt x="538164" y="711191"/>
                      <a:pt x="538950" y="704902"/>
                      <a:pt x="533447" y="693505"/>
                    </a:cubicBezTo>
                    <a:cubicBezTo>
                      <a:pt x="444233" y="501320"/>
                      <a:pt x="355805" y="309136"/>
                      <a:pt x="267376" y="116951"/>
                    </a:cubicBezTo>
                    <a:cubicBezTo>
                      <a:pt x="261874" y="105161"/>
                      <a:pt x="255978" y="99266"/>
                      <a:pt x="242223" y="100838"/>
                    </a:cubicBezTo>
                    <a:cubicBezTo>
                      <a:pt x="231219" y="102410"/>
                      <a:pt x="219821" y="101624"/>
                      <a:pt x="208817" y="101624"/>
                    </a:cubicBezTo>
                    <a:close/>
                    <a:moveTo>
                      <a:pt x="546810" y="774073"/>
                    </a:moveTo>
                    <a:cubicBezTo>
                      <a:pt x="546024" y="797654"/>
                      <a:pt x="564496" y="817698"/>
                      <a:pt x="587291" y="818484"/>
                    </a:cubicBezTo>
                    <a:cubicBezTo>
                      <a:pt x="610085" y="819270"/>
                      <a:pt x="630915" y="800405"/>
                      <a:pt x="631308" y="777610"/>
                    </a:cubicBezTo>
                    <a:cubicBezTo>
                      <a:pt x="632094" y="754422"/>
                      <a:pt x="613230" y="733593"/>
                      <a:pt x="590828" y="732806"/>
                    </a:cubicBezTo>
                    <a:cubicBezTo>
                      <a:pt x="567640" y="732021"/>
                      <a:pt x="547203" y="751278"/>
                      <a:pt x="546810" y="774073"/>
                    </a:cubicBezTo>
                    <a:close/>
                    <a:moveTo>
                      <a:pt x="82266" y="123632"/>
                    </a:moveTo>
                    <a:cubicBezTo>
                      <a:pt x="106633" y="123632"/>
                      <a:pt x="123532" y="105947"/>
                      <a:pt x="123532" y="81187"/>
                    </a:cubicBezTo>
                    <a:cubicBezTo>
                      <a:pt x="123532" y="56427"/>
                      <a:pt x="105847" y="39920"/>
                      <a:pt x="81087" y="39920"/>
                    </a:cubicBezTo>
                    <a:cubicBezTo>
                      <a:pt x="56720" y="40313"/>
                      <a:pt x="39427" y="57606"/>
                      <a:pt x="39820" y="82366"/>
                    </a:cubicBezTo>
                    <a:cubicBezTo>
                      <a:pt x="39820" y="106733"/>
                      <a:pt x="57506" y="124026"/>
                      <a:pt x="82266" y="12363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131">
                <a:extLst>
                  <a:ext uri="{FF2B5EF4-FFF2-40B4-BE49-F238E27FC236}">
                    <a16:creationId xmlns:a16="http://schemas.microsoft.com/office/drawing/2014/main" id="{5CCB3B30-9D05-43C5-9486-99E0BFE5F4B7}"/>
                  </a:ext>
                </a:extLst>
              </p:cNvPr>
              <p:cNvSpPr/>
              <p:nvPr/>
            </p:nvSpPr>
            <p:spPr>
              <a:xfrm>
                <a:off x="7490573" y="3346068"/>
                <a:ext cx="545938" cy="798931"/>
              </a:xfrm>
              <a:custGeom>
                <a:avLst/>
                <a:gdLst>
                  <a:gd name="connsiteX0" fmla="*/ 444112 w 545938"/>
                  <a:gd name="connsiteY0" fmla="*/ 309701 h 798931"/>
                  <a:gd name="connsiteX1" fmla="*/ 444505 w 545938"/>
                  <a:gd name="connsiteY1" fmla="*/ 178041 h 798931"/>
                  <a:gd name="connsiteX2" fmla="*/ 430356 w 545938"/>
                  <a:gd name="connsiteY2" fmla="*/ 156032 h 798931"/>
                  <a:gd name="connsiteX3" fmla="*/ 383980 w 545938"/>
                  <a:gd name="connsiteY3" fmla="*/ 62101 h 798931"/>
                  <a:gd name="connsiteX4" fmla="*/ 462190 w 545938"/>
                  <a:gd name="connsiteY4" fmla="*/ 4 h 798931"/>
                  <a:gd name="connsiteX5" fmla="*/ 543938 w 545938"/>
                  <a:gd name="connsiteY5" fmla="*/ 62887 h 798931"/>
                  <a:gd name="connsiteX6" fmla="*/ 498348 w 545938"/>
                  <a:gd name="connsiteY6" fmla="*/ 155639 h 798931"/>
                  <a:gd name="connsiteX7" fmla="*/ 484199 w 545938"/>
                  <a:gd name="connsiteY7" fmla="*/ 179220 h 798931"/>
                  <a:gd name="connsiteX8" fmla="*/ 483806 w 545938"/>
                  <a:gd name="connsiteY8" fmla="*/ 448042 h 798931"/>
                  <a:gd name="connsiteX9" fmla="*/ 472409 w 545938"/>
                  <a:gd name="connsiteY9" fmla="*/ 484200 h 798931"/>
                  <a:gd name="connsiteX10" fmla="*/ 312452 w 545938"/>
                  <a:gd name="connsiteY10" fmla="*/ 717258 h 798931"/>
                  <a:gd name="connsiteX11" fmla="*/ 277080 w 545938"/>
                  <a:gd name="connsiteY11" fmla="*/ 736123 h 798931"/>
                  <a:gd name="connsiteX12" fmla="*/ 178826 w 545938"/>
                  <a:gd name="connsiteY12" fmla="*/ 735730 h 798931"/>
                  <a:gd name="connsiteX13" fmla="*/ 156818 w 545938"/>
                  <a:gd name="connsiteY13" fmla="*/ 749092 h 798931"/>
                  <a:gd name="connsiteX14" fmla="*/ 65638 w 545938"/>
                  <a:gd name="connsiteY14" fmla="*/ 797040 h 798931"/>
                  <a:gd name="connsiteX15" fmla="*/ 4 w 545938"/>
                  <a:gd name="connsiteY15" fmla="*/ 717258 h 798931"/>
                  <a:gd name="connsiteX16" fmla="*/ 64459 w 545938"/>
                  <a:gd name="connsiteY16" fmla="*/ 637083 h 798931"/>
                  <a:gd name="connsiteX17" fmla="*/ 157211 w 545938"/>
                  <a:gd name="connsiteY17" fmla="*/ 684637 h 798931"/>
                  <a:gd name="connsiteX18" fmla="*/ 175682 w 545938"/>
                  <a:gd name="connsiteY18" fmla="*/ 696821 h 798931"/>
                  <a:gd name="connsiteX19" fmla="*/ 266076 w 545938"/>
                  <a:gd name="connsiteY19" fmla="*/ 696035 h 798931"/>
                  <a:gd name="connsiteX20" fmla="*/ 284941 w 545938"/>
                  <a:gd name="connsiteY20" fmla="*/ 686210 h 798931"/>
                  <a:gd name="connsiteX21" fmla="*/ 437824 w 545938"/>
                  <a:gd name="connsiteY21" fmla="*/ 465335 h 798931"/>
                  <a:gd name="connsiteX22" fmla="*/ 443719 w 545938"/>
                  <a:gd name="connsiteY22" fmla="*/ 441361 h 798931"/>
                  <a:gd name="connsiteX23" fmla="*/ 444112 w 545938"/>
                  <a:gd name="connsiteY23" fmla="*/ 309701 h 798931"/>
                  <a:gd name="connsiteX24" fmla="*/ 124197 w 545938"/>
                  <a:gd name="connsiteY24" fmla="*/ 715686 h 798931"/>
                  <a:gd name="connsiteX25" fmla="*/ 81358 w 545938"/>
                  <a:gd name="connsiteY25" fmla="*/ 673633 h 798931"/>
                  <a:gd name="connsiteX26" fmla="*/ 39699 w 545938"/>
                  <a:gd name="connsiteY26" fmla="*/ 716865 h 798931"/>
                  <a:gd name="connsiteX27" fmla="*/ 82538 w 545938"/>
                  <a:gd name="connsiteY27" fmla="*/ 758525 h 798931"/>
                  <a:gd name="connsiteX28" fmla="*/ 124197 w 545938"/>
                  <a:gd name="connsiteY28" fmla="*/ 715686 h 798931"/>
                  <a:gd name="connsiteX29" fmla="*/ 505815 w 545938"/>
                  <a:gd name="connsiteY29" fmla="*/ 81752 h 798931"/>
                  <a:gd name="connsiteX30" fmla="*/ 464156 w 545938"/>
                  <a:gd name="connsiteY30" fmla="*/ 39306 h 798931"/>
                  <a:gd name="connsiteX31" fmla="*/ 422103 w 545938"/>
                  <a:gd name="connsiteY31" fmla="*/ 80966 h 798931"/>
                  <a:gd name="connsiteX32" fmla="*/ 463370 w 545938"/>
                  <a:gd name="connsiteY32" fmla="*/ 123018 h 798931"/>
                  <a:gd name="connsiteX33" fmla="*/ 505815 w 545938"/>
                  <a:gd name="connsiteY33" fmla="*/ 81752 h 79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45938" h="798931">
                    <a:moveTo>
                      <a:pt x="444112" y="309701"/>
                    </a:moveTo>
                    <a:cubicBezTo>
                      <a:pt x="444112" y="265683"/>
                      <a:pt x="443719" y="222058"/>
                      <a:pt x="444505" y="178041"/>
                    </a:cubicBezTo>
                    <a:cubicBezTo>
                      <a:pt x="444505" y="167036"/>
                      <a:pt x="441754" y="161141"/>
                      <a:pt x="430356" y="156032"/>
                    </a:cubicBezTo>
                    <a:cubicBezTo>
                      <a:pt x="393020" y="139525"/>
                      <a:pt x="375334" y="102582"/>
                      <a:pt x="383980" y="62101"/>
                    </a:cubicBezTo>
                    <a:cubicBezTo>
                      <a:pt x="391448" y="26337"/>
                      <a:pt x="424461" y="398"/>
                      <a:pt x="462190" y="4"/>
                    </a:cubicBezTo>
                    <a:cubicBezTo>
                      <a:pt x="502671" y="-389"/>
                      <a:pt x="535291" y="25157"/>
                      <a:pt x="543938" y="62887"/>
                    </a:cubicBezTo>
                    <a:cubicBezTo>
                      <a:pt x="552191" y="101010"/>
                      <a:pt x="534505" y="139525"/>
                      <a:pt x="498348" y="155639"/>
                    </a:cubicBezTo>
                    <a:cubicBezTo>
                      <a:pt x="486164" y="161141"/>
                      <a:pt x="483806" y="167822"/>
                      <a:pt x="484199" y="179220"/>
                    </a:cubicBezTo>
                    <a:cubicBezTo>
                      <a:pt x="484592" y="268827"/>
                      <a:pt x="484986" y="358435"/>
                      <a:pt x="483806" y="448042"/>
                    </a:cubicBezTo>
                    <a:cubicBezTo>
                      <a:pt x="483806" y="460226"/>
                      <a:pt x="479483" y="473981"/>
                      <a:pt x="472409" y="484200"/>
                    </a:cubicBezTo>
                    <a:cubicBezTo>
                      <a:pt x="419745" y="562017"/>
                      <a:pt x="365509" y="639441"/>
                      <a:pt x="312452" y="717258"/>
                    </a:cubicBezTo>
                    <a:cubicBezTo>
                      <a:pt x="303412" y="730620"/>
                      <a:pt x="293587" y="736516"/>
                      <a:pt x="277080" y="736123"/>
                    </a:cubicBezTo>
                    <a:cubicBezTo>
                      <a:pt x="244460" y="734944"/>
                      <a:pt x="211446" y="736123"/>
                      <a:pt x="178826" y="735730"/>
                    </a:cubicBezTo>
                    <a:cubicBezTo>
                      <a:pt x="168215" y="735730"/>
                      <a:pt x="161534" y="737302"/>
                      <a:pt x="156818" y="749092"/>
                    </a:cubicBezTo>
                    <a:cubicBezTo>
                      <a:pt x="141097" y="786036"/>
                      <a:pt x="102974" y="805293"/>
                      <a:pt x="65638" y="797040"/>
                    </a:cubicBezTo>
                    <a:cubicBezTo>
                      <a:pt x="26729" y="788394"/>
                      <a:pt x="397" y="756166"/>
                      <a:pt x="4" y="717258"/>
                    </a:cubicBezTo>
                    <a:cubicBezTo>
                      <a:pt x="-389" y="678349"/>
                      <a:pt x="26336" y="645336"/>
                      <a:pt x="64459" y="637083"/>
                    </a:cubicBezTo>
                    <a:cubicBezTo>
                      <a:pt x="104153" y="628436"/>
                      <a:pt x="140704" y="646515"/>
                      <a:pt x="157211" y="684637"/>
                    </a:cubicBezTo>
                    <a:cubicBezTo>
                      <a:pt x="161534" y="694463"/>
                      <a:pt x="166250" y="697214"/>
                      <a:pt x="175682" y="696821"/>
                    </a:cubicBezTo>
                    <a:cubicBezTo>
                      <a:pt x="205945" y="696428"/>
                      <a:pt x="235814" y="697214"/>
                      <a:pt x="266076" y="696035"/>
                    </a:cubicBezTo>
                    <a:cubicBezTo>
                      <a:pt x="272364" y="695642"/>
                      <a:pt x="281010" y="691319"/>
                      <a:pt x="284941" y="686210"/>
                    </a:cubicBezTo>
                    <a:cubicBezTo>
                      <a:pt x="336425" y="612716"/>
                      <a:pt x="387125" y="539222"/>
                      <a:pt x="437824" y="465335"/>
                    </a:cubicBezTo>
                    <a:cubicBezTo>
                      <a:pt x="442147" y="459047"/>
                      <a:pt x="443719" y="449614"/>
                      <a:pt x="443719" y="441361"/>
                    </a:cubicBezTo>
                    <a:cubicBezTo>
                      <a:pt x="444505" y="397343"/>
                      <a:pt x="444112" y="353325"/>
                      <a:pt x="444112" y="309701"/>
                    </a:cubicBezTo>
                    <a:close/>
                    <a:moveTo>
                      <a:pt x="124197" y="715686"/>
                    </a:moveTo>
                    <a:cubicBezTo>
                      <a:pt x="124197" y="692105"/>
                      <a:pt x="105332" y="673240"/>
                      <a:pt x="81358" y="673633"/>
                    </a:cubicBezTo>
                    <a:cubicBezTo>
                      <a:pt x="57777" y="674026"/>
                      <a:pt x="39306" y="692891"/>
                      <a:pt x="39699" y="716865"/>
                    </a:cubicBezTo>
                    <a:cubicBezTo>
                      <a:pt x="40092" y="740446"/>
                      <a:pt x="58564" y="758918"/>
                      <a:pt x="82538" y="758525"/>
                    </a:cubicBezTo>
                    <a:cubicBezTo>
                      <a:pt x="106511" y="758525"/>
                      <a:pt x="124590" y="739660"/>
                      <a:pt x="124197" y="715686"/>
                    </a:cubicBezTo>
                    <a:close/>
                    <a:moveTo>
                      <a:pt x="505815" y="81752"/>
                    </a:moveTo>
                    <a:cubicBezTo>
                      <a:pt x="506208" y="57385"/>
                      <a:pt x="488916" y="39699"/>
                      <a:pt x="464156" y="39306"/>
                    </a:cubicBezTo>
                    <a:cubicBezTo>
                      <a:pt x="439789" y="38913"/>
                      <a:pt x="422103" y="56206"/>
                      <a:pt x="422103" y="80966"/>
                    </a:cubicBezTo>
                    <a:cubicBezTo>
                      <a:pt x="421710" y="105726"/>
                      <a:pt x="438610" y="123018"/>
                      <a:pt x="463370" y="123018"/>
                    </a:cubicBezTo>
                    <a:cubicBezTo>
                      <a:pt x="488129" y="123804"/>
                      <a:pt x="505422" y="106512"/>
                      <a:pt x="505815" y="8175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132">
                <a:extLst>
                  <a:ext uri="{FF2B5EF4-FFF2-40B4-BE49-F238E27FC236}">
                    <a16:creationId xmlns:a16="http://schemas.microsoft.com/office/drawing/2014/main" id="{C06D2697-F6BA-4EF1-A4D7-597D2F19CE2E}"/>
                  </a:ext>
                </a:extLst>
              </p:cNvPr>
              <p:cNvSpPr/>
              <p:nvPr/>
            </p:nvSpPr>
            <p:spPr>
              <a:xfrm>
                <a:off x="6176534" y="4245553"/>
                <a:ext cx="499086" cy="940288"/>
              </a:xfrm>
              <a:custGeom>
                <a:avLst/>
                <a:gdLst>
                  <a:gd name="connsiteX0" fmla="*/ 405391 w 499086"/>
                  <a:gd name="connsiteY0" fmla="*/ 777124 h 940288"/>
                  <a:gd name="connsiteX1" fmla="*/ 496570 w 499086"/>
                  <a:gd name="connsiteY1" fmla="*/ 840006 h 940288"/>
                  <a:gd name="connsiteX2" fmla="*/ 449801 w 499086"/>
                  <a:gd name="connsiteY2" fmla="*/ 933151 h 940288"/>
                  <a:gd name="connsiteX3" fmla="*/ 349582 w 499086"/>
                  <a:gd name="connsiteY3" fmla="*/ 904068 h 940288"/>
                  <a:gd name="connsiteX4" fmla="*/ 368840 w 499086"/>
                  <a:gd name="connsiteY4" fmla="*/ 790879 h 940288"/>
                  <a:gd name="connsiteX5" fmla="*/ 237966 w 499086"/>
                  <a:gd name="connsiteY5" fmla="*/ 491795 h 940288"/>
                  <a:gd name="connsiteX6" fmla="*/ 102375 w 499086"/>
                  <a:gd name="connsiteY6" fmla="*/ 181312 h 940288"/>
                  <a:gd name="connsiteX7" fmla="*/ 78794 w 499086"/>
                  <a:gd name="connsiteY7" fmla="*/ 164020 h 940288"/>
                  <a:gd name="connsiteX8" fmla="*/ 977 w 499086"/>
                  <a:gd name="connsiteY8" fmla="*/ 93670 h 940288"/>
                  <a:gd name="connsiteX9" fmla="*/ 52463 w 499086"/>
                  <a:gd name="connsiteY9" fmla="*/ 6027 h 940288"/>
                  <a:gd name="connsiteX10" fmla="*/ 148358 w 499086"/>
                  <a:gd name="connsiteY10" fmla="*/ 33538 h 940288"/>
                  <a:gd name="connsiteX11" fmla="*/ 141677 w 499086"/>
                  <a:gd name="connsiteY11" fmla="*/ 137687 h 940288"/>
                  <a:gd name="connsiteX12" fmla="*/ 138140 w 499086"/>
                  <a:gd name="connsiteY12" fmla="*/ 164806 h 940288"/>
                  <a:gd name="connsiteX13" fmla="*/ 397530 w 499086"/>
                  <a:gd name="connsiteY13" fmla="*/ 757080 h 940288"/>
                  <a:gd name="connsiteX14" fmla="*/ 405391 w 499086"/>
                  <a:gd name="connsiteY14" fmla="*/ 777124 h 940288"/>
                  <a:gd name="connsiteX15" fmla="*/ 82332 w 499086"/>
                  <a:gd name="connsiteY15" fmla="*/ 40220 h 940288"/>
                  <a:gd name="connsiteX16" fmla="*/ 39100 w 499086"/>
                  <a:gd name="connsiteY16" fmla="*/ 82272 h 940288"/>
                  <a:gd name="connsiteX17" fmla="*/ 81153 w 499086"/>
                  <a:gd name="connsiteY17" fmla="*/ 125504 h 940288"/>
                  <a:gd name="connsiteX18" fmla="*/ 124384 w 499086"/>
                  <a:gd name="connsiteY18" fmla="*/ 83058 h 940288"/>
                  <a:gd name="connsiteX19" fmla="*/ 82332 w 499086"/>
                  <a:gd name="connsiteY19" fmla="*/ 40220 h 940288"/>
                  <a:gd name="connsiteX20" fmla="*/ 459627 w 499086"/>
                  <a:gd name="connsiteY20" fmla="*/ 859264 h 940288"/>
                  <a:gd name="connsiteX21" fmla="*/ 417967 w 499086"/>
                  <a:gd name="connsiteY21" fmla="*/ 816032 h 940288"/>
                  <a:gd name="connsiteX22" fmla="*/ 374735 w 499086"/>
                  <a:gd name="connsiteY22" fmla="*/ 857692 h 940288"/>
                  <a:gd name="connsiteX23" fmla="*/ 416395 w 499086"/>
                  <a:gd name="connsiteY23" fmla="*/ 900924 h 940288"/>
                  <a:gd name="connsiteX24" fmla="*/ 459627 w 499086"/>
                  <a:gd name="connsiteY24" fmla="*/ 859264 h 94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99086" h="940288">
                    <a:moveTo>
                      <a:pt x="405391" y="777124"/>
                    </a:moveTo>
                    <a:cubicBezTo>
                      <a:pt x="451766" y="773587"/>
                      <a:pt x="485566" y="796775"/>
                      <a:pt x="496570" y="840006"/>
                    </a:cubicBezTo>
                    <a:cubicBezTo>
                      <a:pt x="506396" y="878129"/>
                      <a:pt x="486745" y="917037"/>
                      <a:pt x="449801" y="933151"/>
                    </a:cubicBezTo>
                    <a:cubicBezTo>
                      <a:pt x="412858" y="949265"/>
                      <a:pt x="371591" y="937474"/>
                      <a:pt x="349582" y="904068"/>
                    </a:cubicBezTo>
                    <a:cubicBezTo>
                      <a:pt x="324822" y="867124"/>
                      <a:pt x="331504" y="826251"/>
                      <a:pt x="368840" y="790879"/>
                    </a:cubicBezTo>
                    <a:cubicBezTo>
                      <a:pt x="325215" y="691446"/>
                      <a:pt x="281591" y="591620"/>
                      <a:pt x="237966" y="491795"/>
                    </a:cubicBezTo>
                    <a:cubicBezTo>
                      <a:pt x="192769" y="388431"/>
                      <a:pt x="147179" y="285068"/>
                      <a:pt x="102375" y="181312"/>
                    </a:cubicBezTo>
                    <a:cubicBezTo>
                      <a:pt x="97659" y="169915"/>
                      <a:pt x="92550" y="164412"/>
                      <a:pt x="78794" y="164020"/>
                    </a:cubicBezTo>
                    <a:cubicBezTo>
                      <a:pt x="38707" y="162841"/>
                      <a:pt x="6873" y="132971"/>
                      <a:pt x="977" y="93670"/>
                    </a:cubicBezTo>
                    <a:cubicBezTo>
                      <a:pt x="-4918" y="56333"/>
                      <a:pt x="16305" y="20176"/>
                      <a:pt x="52463" y="6027"/>
                    </a:cubicBezTo>
                    <a:cubicBezTo>
                      <a:pt x="87834" y="-8121"/>
                      <a:pt x="127136" y="3276"/>
                      <a:pt x="148358" y="33538"/>
                    </a:cubicBezTo>
                    <a:cubicBezTo>
                      <a:pt x="171939" y="66945"/>
                      <a:pt x="170367" y="108211"/>
                      <a:pt x="141677" y="137687"/>
                    </a:cubicBezTo>
                    <a:cubicBezTo>
                      <a:pt x="132245" y="147513"/>
                      <a:pt x="133817" y="154587"/>
                      <a:pt x="138140" y="164806"/>
                    </a:cubicBezTo>
                    <a:cubicBezTo>
                      <a:pt x="224603" y="362099"/>
                      <a:pt x="311067" y="559393"/>
                      <a:pt x="397530" y="757080"/>
                    </a:cubicBezTo>
                    <a:cubicBezTo>
                      <a:pt x="399888" y="763761"/>
                      <a:pt x="402246" y="770050"/>
                      <a:pt x="405391" y="777124"/>
                    </a:cubicBezTo>
                    <a:close/>
                    <a:moveTo>
                      <a:pt x="82332" y="40220"/>
                    </a:moveTo>
                    <a:cubicBezTo>
                      <a:pt x="58358" y="40220"/>
                      <a:pt x="39100" y="59084"/>
                      <a:pt x="39100" y="82272"/>
                    </a:cubicBezTo>
                    <a:cubicBezTo>
                      <a:pt x="39100" y="105460"/>
                      <a:pt x="59144" y="125897"/>
                      <a:pt x="81153" y="125504"/>
                    </a:cubicBezTo>
                    <a:cubicBezTo>
                      <a:pt x="103948" y="125504"/>
                      <a:pt x="124777" y="105067"/>
                      <a:pt x="124384" y="83058"/>
                    </a:cubicBezTo>
                    <a:cubicBezTo>
                      <a:pt x="124777" y="59870"/>
                      <a:pt x="105520" y="40220"/>
                      <a:pt x="82332" y="40220"/>
                    </a:cubicBezTo>
                    <a:close/>
                    <a:moveTo>
                      <a:pt x="459627" y="859264"/>
                    </a:moveTo>
                    <a:cubicBezTo>
                      <a:pt x="459627" y="835290"/>
                      <a:pt x="441155" y="816032"/>
                      <a:pt x="417967" y="816032"/>
                    </a:cubicBezTo>
                    <a:cubicBezTo>
                      <a:pt x="393993" y="816032"/>
                      <a:pt x="374735" y="834897"/>
                      <a:pt x="374735" y="857692"/>
                    </a:cubicBezTo>
                    <a:cubicBezTo>
                      <a:pt x="374735" y="881273"/>
                      <a:pt x="393600" y="900924"/>
                      <a:pt x="416395" y="900924"/>
                    </a:cubicBezTo>
                    <a:cubicBezTo>
                      <a:pt x="439976" y="900924"/>
                      <a:pt x="459627" y="882452"/>
                      <a:pt x="459627" y="859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133">
                <a:extLst>
                  <a:ext uri="{FF2B5EF4-FFF2-40B4-BE49-F238E27FC236}">
                    <a16:creationId xmlns:a16="http://schemas.microsoft.com/office/drawing/2014/main" id="{97EB0103-2672-4AA1-9F86-7D465C4CBA61}"/>
                  </a:ext>
                </a:extLst>
              </p:cNvPr>
              <p:cNvSpPr/>
              <p:nvPr/>
            </p:nvSpPr>
            <p:spPr>
              <a:xfrm>
                <a:off x="6034991" y="2651610"/>
                <a:ext cx="166473" cy="1012023"/>
              </a:xfrm>
              <a:custGeom>
                <a:avLst/>
                <a:gdLst>
                  <a:gd name="connsiteX0" fmla="*/ 62345 w 166473"/>
                  <a:gd name="connsiteY0" fmla="*/ 163499 h 1012023"/>
                  <a:gd name="connsiteX1" fmla="*/ 2214 w 166473"/>
                  <a:gd name="connsiteY1" fmla="*/ 65638 h 1012023"/>
                  <a:gd name="connsiteX2" fmla="*/ 81996 w 166473"/>
                  <a:gd name="connsiteY2" fmla="*/ 4 h 1012023"/>
                  <a:gd name="connsiteX3" fmla="*/ 162957 w 166473"/>
                  <a:gd name="connsiteY3" fmla="*/ 66817 h 1012023"/>
                  <a:gd name="connsiteX4" fmla="*/ 103219 w 166473"/>
                  <a:gd name="connsiteY4" fmla="*/ 163106 h 1012023"/>
                  <a:gd name="connsiteX5" fmla="*/ 102433 w 166473"/>
                  <a:gd name="connsiteY5" fmla="*/ 178040 h 1012023"/>
                  <a:gd name="connsiteX6" fmla="*/ 103612 w 166473"/>
                  <a:gd name="connsiteY6" fmla="*/ 830053 h 1012023"/>
                  <a:gd name="connsiteX7" fmla="*/ 119726 w 166473"/>
                  <a:gd name="connsiteY7" fmla="*/ 856385 h 1012023"/>
                  <a:gd name="connsiteX8" fmla="*/ 164136 w 166473"/>
                  <a:gd name="connsiteY8" fmla="*/ 949137 h 1012023"/>
                  <a:gd name="connsiteX9" fmla="*/ 83961 w 166473"/>
                  <a:gd name="connsiteY9" fmla="*/ 1012019 h 1012023"/>
                  <a:gd name="connsiteX10" fmla="*/ 4965 w 166473"/>
                  <a:gd name="connsiteY10" fmla="*/ 950316 h 1012023"/>
                  <a:gd name="connsiteX11" fmla="*/ 48197 w 166473"/>
                  <a:gd name="connsiteY11" fmla="*/ 856778 h 1012023"/>
                  <a:gd name="connsiteX12" fmla="*/ 64311 w 166473"/>
                  <a:gd name="connsiteY12" fmla="*/ 834769 h 1012023"/>
                  <a:gd name="connsiteX13" fmla="*/ 63131 w 166473"/>
                  <a:gd name="connsiteY13" fmla="*/ 174896 h 1012023"/>
                  <a:gd name="connsiteX14" fmla="*/ 62345 w 166473"/>
                  <a:gd name="connsiteY14" fmla="*/ 163499 h 1012023"/>
                  <a:gd name="connsiteX15" fmla="*/ 82782 w 166473"/>
                  <a:gd name="connsiteY15" fmla="*/ 124590 h 1012023"/>
                  <a:gd name="connsiteX16" fmla="*/ 125228 w 166473"/>
                  <a:gd name="connsiteY16" fmla="*/ 82144 h 1012023"/>
                  <a:gd name="connsiteX17" fmla="*/ 83175 w 166473"/>
                  <a:gd name="connsiteY17" fmla="*/ 39306 h 1012023"/>
                  <a:gd name="connsiteX18" fmla="*/ 39944 w 166473"/>
                  <a:gd name="connsiteY18" fmla="*/ 82537 h 1012023"/>
                  <a:gd name="connsiteX19" fmla="*/ 82782 w 166473"/>
                  <a:gd name="connsiteY19" fmla="*/ 124590 h 1012023"/>
                  <a:gd name="connsiteX20" fmla="*/ 126014 w 166473"/>
                  <a:gd name="connsiteY20" fmla="*/ 928700 h 1012023"/>
                  <a:gd name="connsiteX21" fmla="*/ 83568 w 166473"/>
                  <a:gd name="connsiteY21" fmla="*/ 887433 h 1012023"/>
                  <a:gd name="connsiteX22" fmla="*/ 42695 w 166473"/>
                  <a:gd name="connsiteY22" fmla="*/ 930665 h 1012023"/>
                  <a:gd name="connsiteX23" fmla="*/ 85533 w 166473"/>
                  <a:gd name="connsiteY23" fmla="*/ 972325 h 1012023"/>
                  <a:gd name="connsiteX24" fmla="*/ 126014 w 166473"/>
                  <a:gd name="connsiteY24" fmla="*/ 928700 h 101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6473" h="1012023">
                    <a:moveTo>
                      <a:pt x="62345" y="163499"/>
                    </a:moveTo>
                    <a:cubicBezTo>
                      <a:pt x="13611" y="141097"/>
                      <a:pt x="-7218" y="106904"/>
                      <a:pt x="2214" y="65638"/>
                    </a:cubicBezTo>
                    <a:cubicBezTo>
                      <a:pt x="11253" y="26336"/>
                      <a:pt x="43088" y="397"/>
                      <a:pt x="81996" y="4"/>
                    </a:cubicBezTo>
                    <a:cubicBezTo>
                      <a:pt x="121691" y="-389"/>
                      <a:pt x="154311" y="26729"/>
                      <a:pt x="162957" y="66817"/>
                    </a:cubicBezTo>
                    <a:cubicBezTo>
                      <a:pt x="171604" y="107297"/>
                      <a:pt x="150381" y="141883"/>
                      <a:pt x="103219" y="163106"/>
                    </a:cubicBezTo>
                    <a:cubicBezTo>
                      <a:pt x="102826" y="167822"/>
                      <a:pt x="102433" y="172931"/>
                      <a:pt x="102433" y="178040"/>
                    </a:cubicBezTo>
                    <a:cubicBezTo>
                      <a:pt x="102826" y="395378"/>
                      <a:pt x="103219" y="612715"/>
                      <a:pt x="103612" y="830053"/>
                    </a:cubicBezTo>
                    <a:cubicBezTo>
                      <a:pt x="103612" y="842629"/>
                      <a:pt x="105577" y="850490"/>
                      <a:pt x="119726" y="856385"/>
                    </a:cubicBezTo>
                    <a:cubicBezTo>
                      <a:pt x="155490" y="871320"/>
                      <a:pt x="173176" y="910228"/>
                      <a:pt x="164136" y="949137"/>
                    </a:cubicBezTo>
                    <a:cubicBezTo>
                      <a:pt x="155883" y="985294"/>
                      <a:pt x="121298" y="1012412"/>
                      <a:pt x="83961" y="1012019"/>
                    </a:cubicBezTo>
                    <a:cubicBezTo>
                      <a:pt x="46625" y="1011626"/>
                      <a:pt x="13219" y="985294"/>
                      <a:pt x="4965" y="950316"/>
                    </a:cubicBezTo>
                    <a:cubicBezTo>
                      <a:pt x="-4467" y="912193"/>
                      <a:pt x="13219" y="872892"/>
                      <a:pt x="48197" y="856778"/>
                    </a:cubicBezTo>
                    <a:cubicBezTo>
                      <a:pt x="58415" y="852062"/>
                      <a:pt x="64311" y="847739"/>
                      <a:pt x="64311" y="834769"/>
                    </a:cubicBezTo>
                    <a:cubicBezTo>
                      <a:pt x="63524" y="614681"/>
                      <a:pt x="63131" y="394985"/>
                      <a:pt x="63131" y="174896"/>
                    </a:cubicBezTo>
                    <a:cubicBezTo>
                      <a:pt x="62738" y="170573"/>
                      <a:pt x="62345" y="166643"/>
                      <a:pt x="62345" y="163499"/>
                    </a:cubicBezTo>
                    <a:close/>
                    <a:moveTo>
                      <a:pt x="82782" y="124590"/>
                    </a:moveTo>
                    <a:cubicBezTo>
                      <a:pt x="105970" y="124590"/>
                      <a:pt x="124835" y="105725"/>
                      <a:pt x="125228" y="82144"/>
                    </a:cubicBezTo>
                    <a:cubicBezTo>
                      <a:pt x="125621" y="59349"/>
                      <a:pt x="106363" y="39699"/>
                      <a:pt x="83175" y="39306"/>
                    </a:cubicBezTo>
                    <a:cubicBezTo>
                      <a:pt x="59594" y="38913"/>
                      <a:pt x="39550" y="58957"/>
                      <a:pt x="39944" y="82537"/>
                    </a:cubicBezTo>
                    <a:cubicBezTo>
                      <a:pt x="40336" y="106511"/>
                      <a:pt x="59201" y="124590"/>
                      <a:pt x="82782" y="124590"/>
                    </a:cubicBezTo>
                    <a:close/>
                    <a:moveTo>
                      <a:pt x="126014" y="928700"/>
                    </a:moveTo>
                    <a:cubicBezTo>
                      <a:pt x="125621" y="904333"/>
                      <a:pt x="107542" y="887040"/>
                      <a:pt x="83568" y="887433"/>
                    </a:cubicBezTo>
                    <a:cubicBezTo>
                      <a:pt x="59594" y="887826"/>
                      <a:pt x="42302" y="905905"/>
                      <a:pt x="42695" y="930665"/>
                    </a:cubicBezTo>
                    <a:cubicBezTo>
                      <a:pt x="43088" y="954639"/>
                      <a:pt x="61559" y="972718"/>
                      <a:pt x="85533" y="972325"/>
                    </a:cubicBezTo>
                    <a:cubicBezTo>
                      <a:pt x="109114" y="971932"/>
                      <a:pt x="126407" y="953460"/>
                      <a:pt x="126014" y="9287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134">
                <a:extLst>
                  <a:ext uri="{FF2B5EF4-FFF2-40B4-BE49-F238E27FC236}">
                    <a16:creationId xmlns:a16="http://schemas.microsoft.com/office/drawing/2014/main" id="{7747359F-5841-46CA-A41C-DC27DD9E2D8D}"/>
                  </a:ext>
                </a:extLst>
              </p:cNvPr>
              <p:cNvSpPr/>
              <p:nvPr/>
            </p:nvSpPr>
            <p:spPr>
              <a:xfrm>
                <a:off x="7176160" y="2555718"/>
                <a:ext cx="305648" cy="733139"/>
              </a:xfrm>
              <a:custGeom>
                <a:avLst/>
                <a:gdLst>
                  <a:gd name="connsiteX0" fmla="*/ 242888 w 305648"/>
                  <a:gd name="connsiteY0" fmla="*/ 630397 h 733139"/>
                  <a:gd name="connsiteX1" fmla="*/ 115551 w 305648"/>
                  <a:gd name="connsiteY1" fmla="*/ 493628 h 733139"/>
                  <a:gd name="connsiteX2" fmla="*/ 93149 w 305648"/>
                  <a:gd name="connsiteY2" fmla="*/ 436247 h 733139"/>
                  <a:gd name="connsiteX3" fmla="*/ 93935 w 305648"/>
                  <a:gd name="connsiteY3" fmla="*/ 178822 h 733139"/>
                  <a:gd name="connsiteX4" fmla="*/ 79393 w 305648"/>
                  <a:gd name="connsiteY4" fmla="*/ 155241 h 733139"/>
                  <a:gd name="connsiteX5" fmla="*/ 33803 w 305648"/>
                  <a:gd name="connsiteY5" fmla="*/ 60917 h 733139"/>
                  <a:gd name="connsiteX6" fmla="*/ 112799 w 305648"/>
                  <a:gd name="connsiteY6" fmla="*/ 0 h 733139"/>
                  <a:gd name="connsiteX7" fmla="*/ 193368 w 305648"/>
                  <a:gd name="connsiteY7" fmla="*/ 61703 h 733139"/>
                  <a:gd name="connsiteX8" fmla="*/ 148957 w 305648"/>
                  <a:gd name="connsiteY8" fmla="*/ 154848 h 733139"/>
                  <a:gd name="connsiteX9" fmla="*/ 133236 w 305648"/>
                  <a:gd name="connsiteY9" fmla="*/ 179608 h 733139"/>
                  <a:gd name="connsiteX10" fmla="*/ 134022 w 305648"/>
                  <a:gd name="connsiteY10" fmla="*/ 435068 h 733139"/>
                  <a:gd name="connsiteX11" fmla="*/ 146599 w 305648"/>
                  <a:gd name="connsiteY11" fmla="*/ 467688 h 733139"/>
                  <a:gd name="connsiteX12" fmla="*/ 295159 w 305648"/>
                  <a:gd name="connsiteY12" fmla="*/ 629611 h 733139"/>
                  <a:gd name="connsiteX13" fmla="*/ 304984 w 305648"/>
                  <a:gd name="connsiteY13" fmla="*/ 657515 h 733139"/>
                  <a:gd name="connsiteX14" fmla="*/ 277866 w 305648"/>
                  <a:gd name="connsiteY14" fmla="*/ 669306 h 733139"/>
                  <a:gd name="connsiteX15" fmla="*/ 175682 w 305648"/>
                  <a:gd name="connsiteY15" fmla="*/ 670485 h 733139"/>
                  <a:gd name="connsiteX16" fmla="*/ 157996 w 305648"/>
                  <a:gd name="connsiteY16" fmla="*/ 682668 h 733139"/>
                  <a:gd name="connsiteX17" fmla="*/ 64852 w 305648"/>
                  <a:gd name="connsiteY17" fmla="*/ 731402 h 733139"/>
                  <a:gd name="connsiteX18" fmla="*/ 4 w 305648"/>
                  <a:gd name="connsiteY18" fmla="*/ 650834 h 733139"/>
                  <a:gd name="connsiteX19" fmla="*/ 61314 w 305648"/>
                  <a:gd name="connsiteY19" fmla="*/ 571445 h 733139"/>
                  <a:gd name="connsiteX20" fmla="*/ 158389 w 305648"/>
                  <a:gd name="connsiteY20" fmla="*/ 619393 h 733139"/>
                  <a:gd name="connsiteX21" fmla="*/ 172931 w 305648"/>
                  <a:gd name="connsiteY21" fmla="*/ 630004 h 733139"/>
                  <a:gd name="connsiteX22" fmla="*/ 242888 w 305648"/>
                  <a:gd name="connsiteY22" fmla="*/ 630397 h 733139"/>
                  <a:gd name="connsiteX23" fmla="*/ 156031 w 305648"/>
                  <a:gd name="connsiteY23" fmla="*/ 81747 h 733139"/>
                  <a:gd name="connsiteX24" fmla="*/ 114372 w 305648"/>
                  <a:gd name="connsiteY24" fmla="*/ 39695 h 733139"/>
                  <a:gd name="connsiteX25" fmla="*/ 71926 w 305648"/>
                  <a:gd name="connsiteY25" fmla="*/ 80961 h 733139"/>
                  <a:gd name="connsiteX26" fmla="*/ 113586 w 305648"/>
                  <a:gd name="connsiteY26" fmla="*/ 123014 h 733139"/>
                  <a:gd name="connsiteX27" fmla="*/ 156031 w 305648"/>
                  <a:gd name="connsiteY27" fmla="*/ 81747 h 733139"/>
                  <a:gd name="connsiteX28" fmla="*/ 124197 w 305648"/>
                  <a:gd name="connsiteY28" fmla="*/ 649655 h 733139"/>
                  <a:gd name="connsiteX29" fmla="*/ 80965 w 305648"/>
                  <a:gd name="connsiteY29" fmla="*/ 608781 h 733139"/>
                  <a:gd name="connsiteX30" fmla="*/ 39699 w 305648"/>
                  <a:gd name="connsiteY30" fmla="*/ 651620 h 733139"/>
                  <a:gd name="connsiteX31" fmla="*/ 82930 w 305648"/>
                  <a:gd name="connsiteY31" fmla="*/ 692493 h 733139"/>
                  <a:gd name="connsiteX32" fmla="*/ 124197 w 305648"/>
                  <a:gd name="connsiteY32" fmla="*/ 649655 h 733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05648" h="733139">
                    <a:moveTo>
                      <a:pt x="242888" y="630397"/>
                    </a:moveTo>
                    <a:cubicBezTo>
                      <a:pt x="198477" y="582449"/>
                      <a:pt x="157996" y="536859"/>
                      <a:pt x="115551" y="493628"/>
                    </a:cubicBezTo>
                    <a:cubicBezTo>
                      <a:pt x="99044" y="476728"/>
                      <a:pt x="93149" y="459435"/>
                      <a:pt x="93149" y="436247"/>
                    </a:cubicBezTo>
                    <a:cubicBezTo>
                      <a:pt x="94328" y="350570"/>
                      <a:pt x="93542" y="264893"/>
                      <a:pt x="93935" y="178822"/>
                    </a:cubicBezTo>
                    <a:cubicBezTo>
                      <a:pt x="93935" y="167032"/>
                      <a:pt x="91970" y="160743"/>
                      <a:pt x="79393" y="155241"/>
                    </a:cubicBezTo>
                    <a:cubicBezTo>
                      <a:pt x="42450" y="139521"/>
                      <a:pt x="24764" y="101005"/>
                      <a:pt x="33803" y="60917"/>
                    </a:cubicBezTo>
                    <a:cubicBezTo>
                      <a:pt x="42057" y="24760"/>
                      <a:pt x="74284" y="0"/>
                      <a:pt x="112799" y="0"/>
                    </a:cubicBezTo>
                    <a:cubicBezTo>
                      <a:pt x="152494" y="0"/>
                      <a:pt x="184328" y="24367"/>
                      <a:pt x="193368" y="61703"/>
                    </a:cubicBezTo>
                    <a:cubicBezTo>
                      <a:pt x="202407" y="99433"/>
                      <a:pt x="184328" y="139128"/>
                      <a:pt x="148957" y="154848"/>
                    </a:cubicBezTo>
                    <a:cubicBezTo>
                      <a:pt x="136774" y="160350"/>
                      <a:pt x="133236" y="166639"/>
                      <a:pt x="133236" y="179608"/>
                    </a:cubicBezTo>
                    <a:cubicBezTo>
                      <a:pt x="134022" y="264893"/>
                      <a:pt x="133236" y="349784"/>
                      <a:pt x="134022" y="435068"/>
                    </a:cubicBezTo>
                    <a:cubicBezTo>
                      <a:pt x="134022" y="446073"/>
                      <a:pt x="139132" y="459435"/>
                      <a:pt x="146599" y="467688"/>
                    </a:cubicBezTo>
                    <a:cubicBezTo>
                      <a:pt x="195726" y="522318"/>
                      <a:pt x="246032" y="575375"/>
                      <a:pt x="295159" y="629611"/>
                    </a:cubicBezTo>
                    <a:cubicBezTo>
                      <a:pt x="301447" y="636685"/>
                      <a:pt x="307735" y="650834"/>
                      <a:pt x="304984" y="657515"/>
                    </a:cubicBezTo>
                    <a:cubicBezTo>
                      <a:pt x="302233" y="664196"/>
                      <a:pt x="287691" y="668913"/>
                      <a:pt x="277866" y="669306"/>
                    </a:cubicBezTo>
                    <a:cubicBezTo>
                      <a:pt x="244067" y="670878"/>
                      <a:pt x="209874" y="669306"/>
                      <a:pt x="175682" y="670485"/>
                    </a:cubicBezTo>
                    <a:cubicBezTo>
                      <a:pt x="169394" y="670878"/>
                      <a:pt x="160747" y="676773"/>
                      <a:pt x="157996" y="682668"/>
                    </a:cubicBezTo>
                    <a:cubicBezTo>
                      <a:pt x="139918" y="720005"/>
                      <a:pt x="103760" y="739262"/>
                      <a:pt x="64852" y="731402"/>
                    </a:cubicBezTo>
                    <a:cubicBezTo>
                      <a:pt x="27122" y="723542"/>
                      <a:pt x="-389" y="689742"/>
                      <a:pt x="4" y="650834"/>
                    </a:cubicBezTo>
                    <a:cubicBezTo>
                      <a:pt x="4" y="613497"/>
                      <a:pt x="26336" y="579698"/>
                      <a:pt x="61314" y="571445"/>
                    </a:cubicBezTo>
                    <a:cubicBezTo>
                      <a:pt x="102188" y="561619"/>
                      <a:pt x="139525" y="580484"/>
                      <a:pt x="158389" y="619393"/>
                    </a:cubicBezTo>
                    <a:cubicBezTo>
                      <a:pt x="160747" y="624502"/>
                      <a:pt x="167822" y="629611"/>
                      <a:pt x="172931" y="630004"/>
                    </a:cubicBezTo>
                    <a:cubicBezTo>
                      <a:pt x="194547" y="630790"/>
                      <a:pt x="216163" y="630397"/>
                      <a:pt x="242888" y="630397"/>
                    </a:cubicBezTo>
                    <a:close/>
                    <a:moveTo>
                      <a:pt x="156031" y="81747"/>
                    </a:moveTo>
                    <a:cubicBezTo>
                      <a:pt x="156424" y="57380"/>
                      <a:pt x="139132" y="39695"/>
                      <a:pt x="114372" y="39695"/>
                    </a:cubicBezTo>
                    <a:cubicBezTo>
                      <a:pt x="89612" y="39695"/>
                      <a:pt x="72319" y="56594"/>
                      <a:pt x="71926" y="80961"/>
                    </a:cubicBezTo>
                    <a:cubicBezTo>
                      <a:pt x="71533" y="105328"/>
                      <a:pt x="89218" y="123014"/>
                      <a:pt x="113586" y="123014"/>
                    </a:cubicBezTo>
                    <a:cubicBezTo>
                      <a:pt x="137953" y="123407"/>
                      <a:pt x="155638" y="106114"/>
                      <a:pt x="156031" y="81747"/>
                    </a:cubicBezTo>
                    <a:close/>
                    <a:moveTo>
                      <a:pt x="124197" y="649655"/>
                    </a:moveTo>
                    <a:cubicBezTo>
                      <a:pt x="123804" y="625681"/>
                      <a:pt x="105725" y="608388"/>
                      <a:pt x="80965" y="608781"/>
                    </a:cubicBezTo>
                    <a:cubicBezTo>
                      <a:pt x="56598" y="609174"/>
                      <a:pt x="39306" y="627646"/>
                      <a:pt x="39699" y="651620"/>
                    </a:cubicBezTo>
                    <a:cubicBezTo>
                      <a:pt x="40092" y="675594"/>
                      <a:pt x="58563" y="692886"/>
                      <a:pt x="82930" y="692493"/>
                    </a:cubicBezTo>
                    <a:cubicBezTo>
                      <a:pt x="106904" y="692100"/>
                      <a:pt x="124590" y="673629"/>
                      <a:pt x="124197" y="64965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135">
                <a:extLst>
                  <a:ext uri="{FF2B5EF4-FFF2-40B4-BE49-F238E27FC236}">
                    <a16:creationId xmlns:a16="http://schemas.microsoft.com/office/drawing/2014/main" id="{5C6C5B75-0A64-4234-A8C1-82D03668286E}"/>
                  </a:ext>
                </a:extLst>
              </p:cNvPr>
              <p:cNvSpPr/>
              <p:nvPr/>
            </p:nvSpPr>
            <p:spPr>
              <a:xfrm>
                <a:off x="5250371" y="4034494"/>
                <a:ext cx="950328" cy="173176"/>
              </a:xfrm>
              <a:custGeom>
                <a:avLst/>
                <a:gdLst>
                  <a:gd name="connsiteX0" fmla="*/ 161939 w 950328"/>
                  <a:gd name="connsiteY0" fmla="*/ 69706 h 173176"/>
                  <a:gd name="connsiteX1" fmla="*/ 327006 w 950328"/>
                  <a:gd name="connsiteY1" fmla="*/ 69706 h 173176"/>
                  <a:gd name="connsiteX2" fmla="*/ 774651 w 950328"/>
                  <a:gd name="connsiteY2" fmla="*/ 63024 h 173176"/>
                  <a:gd name="connsiteX3" fmla="*/ 793515 w 950328"/>
                  <a:gd name="connsiteY3" fmla="*/ 50841 h 173176"/>
                  <a:gd name="connsiteX4" fmla="*/ 883909 w 950328"/>
                  <a:gd name="connsiteY4" fmla="*/ 1714 h 173176"/>
                  <a:gd name="connsiteX5" fmla="*/ 950329 w 950328"/>
                  <a:gd name="connsiteY5" fmla="*/ 82282 h 173176"/>
                  <a:gd name="connsiteX6" fmla="*/ 885874 w 950328"/>
                  <a:gd name="connsiteY6" fmla="*/ 162458 h 173176"/>
                  <a:gd name="connsiteX7" fmla="*/ 793515 w 950328"/>
                  <a:gd name="connsiteY7" fmla="*/ 113724 h 173176"/>
                  <a:gd name="connsiteX8" fmla="*/ 772293 w 950328"/>
                  <a:gd name="connsiteY8" fmla="*/ 102326 h 173176"/>
                  <a:gd name="connsiteX9" fmla="*/ 417006 w 950328"/>
                  <a:gd name="connsiteY9" fmla="*/ 107435 h 173176"/>
                  <a:gd name="connsiteX10" fmla="*/ 179232 w 950328"/>
                  <a:gd name="connsiteY10" fmla="*/ 110186 h 173176"/>
                  <a:gd name="connsiteX11" fmla="*/ 156830 w 950328"/>
                  <a:gd name="connsiteY11" fmla="*/ 123156 h 173176"/>
                  <a:gd name="connsiteX12" fmla="*/ 64078 w 950328"/>
                  <a:gd name="connsiteY12" fmla="*/ 171104 h 173176"/>
                  <a:gd name="connsiteX13" fmla="*/ 17 w 950328"/>
                  <a:gd name="connsiteY13" fmla="*/ 89750 h 173176"/>
                  <a:gd name="connsiteX14" fmla="*/ 64078 w 950328"/>
                  <a:gd name="connsiteY14" fmla="*/ 11147 h 173176"/>
                  <a:gd name="connsiteX15" fmla="*/ 158402 w 950328"/>
                  <a:gd name="connsiteY15" fmla="*/ 60274 h 173176"/>
                  <a:gd name="connsiteX16" fmla="*/ 161939 w 950328"/>
                  <a:gd name="connsiteY16" fmla="*/ 69706 h 173176"/>
                  <a:gd name="connsiteX17" fmla="*/ 124210 w 950328"/>
                  <a:gd name="connsiteY17" fmla="*/ 90143 h 173176"/>
                  <a:gd name="connsiteX18" fmla="*/ 80978 w 950328"/>
                  <a:gd name="connsiteY18" fmla="*/ 48876 h 173176"/>
                  <a:gd name="connsiteX19" fmla="*/ 39711 w 950328"/>
                  <a:gd name="connsiteY19" fmla="*/ 92108 h 173176"/>
                  <a:gd name="connsiteX20" fmla="*/ 82943 w 950328"/>
                  <a:gd name="connsiteY20" fmla="*/ 133374 h 173176"/>
                  <a:gd name="connsiteX21" fmla="*/ 124210 w 950328"/>
                  <a:gd name="connsiteY21" fmla="*/ 90143 h 173176"/>
                  <a:gd name="connsiteX22" fmla="*/ 826922 w 950328"/>
                  <a:gd name="connsiteY22" fmla="*/ 82675 h 173176"/>
                  <a:gd name="connsiteX23" fmla="*/ 868974 w 950328"/>
                  <a:gd name="connsiteY23" fmla="*/ 125121 h 173176"/>
                  <a:gd name="connsiteX24" fmla="*/ 910634 w 950328"/>
                  <a:gd name="connsiteY24" fmla="*/ 82282 h 173176"/>
                  <a:gd name="connsiteX25" fmla="*/ 868581 w 950328"/>
                  <a:gd name="connsiteY25" fmla="*/ 39837 h 173176"/>
                  <a:gd name="connsiteX26" fmla="*/ 826922 w 950328"/>
                  <a:gd name="connsiteY26" fmla="*/ 82675 h 17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50328" h="173176">
                    <a:moveTo>
                      <a:pt x="161939" y="69706"/>
                    </a:moveTo>
                    <a:cubicBezTo>
                      <a:pt x="218141" y="69706"/>
                      <a:pt x="272377" y="70492"/>
                      <a:pt x="327006" y="69706"/>
                    </a:cubicBezTo>
                    <a:cubicBezTo>
                      <a:pt x="476352" y="67741"/>
                      <a:pt x="625305" y="65383"/>
                      <a:pt x="774651" y="63024"/>
                    </a:cubicBezTo>
                    <a:cubicBezTo>
                      <a:pt x="784083" y="63024"/>
                      <a:pt x="789192" y="60666"/>
                      <a:pt x="793515" y="50841"/>
                    </a:cubicBezTo>
                    <a:cubicBezTo>
                      <a:pt x="809236" y="13505"/>
                      <a:pt x="846572" y="-6146"/>
                      <a:pt x="883909" y="1714"/>
                    </a:cubicBezTo>
                    <a:cubicBezTo>
                      <a:pt x="924783" y="10361"/>
                      <a:pt x="950329" y="41409"/>
                      <a:pt x="950329" y="82282"/>
                    </a:cubicBezTo>
                    <a:cubicBezTo>
                      <a:pt x="950329" y="122370"/>
                      <a:pt x="925569" y="153025"/>
                      <a:pt x="885874" y="162458"/>
                    </a:cubicBezTo>
                    <a:cubicBezTo>
                      <a:pt x="847751" y="171104"/>
                      <a:pt x="810022" y="152239"/>
                      <a:pt x="793515" y="113724"/>
                    </a:cubicBezTo>
                    <a:cubicBezTo>
                      <a:pt x="788406" y="101933"/>
                      <a:pt x="781725" y="102326"/>
                      <a:pt x="772293" y="102326"/>
                    </a:cubicBezTo>
                    <a:cubicBezTo>
                      <a:pt x="653995" y="104291"/>
                      <a:pt x="535304" y="105863"/>
                      <a:pt x="417006" y="107435"/>
                    </a:cubicBezTo>
                    <a:cubicBezTo>
                      <a:pt x="337617" y="108614"/>
                      <a:pt x="258621" y="109401"/>
                      <a:pt x="179232" y="110186"/>
                    </a:cubicBezTo>
                    <a:cubicBezTo>
                      <a:pt x="168621" y="110186"/>
                      <a:pt x="161939" y="111366"/>
                      <a:pt x="156830" y="123156"/>
                    </a:cubicBezTo>
                    <a:cubicBezTo>
                      <a:pt x="140717" y="160885"/>
                      <a:pt x="101808" y="179750"/>
                      <a:pt x="64078" y="171104"/>
                    </a:cubicBezTo>
                    <a:cubicBezTo>
                      <a:pt x="25956" y="162064"/>
                      <a:pt x="-769" y="128658"/>
                      <a:pt x="17" y="89750"/>
                    </a:cubicBezTo>
                    <a:cubicBezTo>
                      <a:pt x="803" y="50841"/>
                      <a:pt x="27135" y="18614"/>
                      <a:pt x="64078" y="11147"/>
                    </a:cubicBezTo>
                    <a:cubicBezTo>
                      <a:pt x="105345" y="2893"/>
                      <a:pt x="141502" y="21758"/>
                      <a:pt x="158402" y="60274"/>
                    </a:cubicBezTo>
                    <a:cubicBezTo>
                      <a:pt x="159581" y="63418"/>
                      <a:pt x="160760" y="66562"/>
                      <a:pt x="161939" y="69706"/>
                    </a:cubicBezTo>
                    <a:close/>
                    <a:moveTo>
                      <a:pt x="124210" y="90143"/>
                    </a:moveTo>
                    <a:cubicBezTo>
                      <a:pt x="123817" y="66562"/>
                      <a:pt x="104952" y="48483"/>
                      <a:pt x="80978" y="48876"/>
                    </a:cubicBezTo>
                    <a:cubicBezTo>
                      <a:pt x="57004" y="49269"/>
                      <a:pt x="38925" y="68134"/>
                      <a:pt x="39711" y="92108"/>
                    </a:cubicBezTo>
                    <a:cubicBezTo>
                      <a:pt x="40498" y="116082"/>
                      <a:pt x="58969" y="133767"/>
                      <a:pt x="82943" y="133374"/>
                    </a:cubicBezTo>
                    <a:cubicBezTo>
                      <a:pt x="106917" y="132588"/>
                      <a:pt x="124603" y="114117"/>
                      <a:pt x="124210" y="90143"/>
                    </a:cubicBezTo>
                    <a:close/>
                    <a:moveTo>
                      <a:pt x="826922" y="82675"/>
                    </a:moveTo>
                    <a:cubicBezTo>
                      <a:pt x="826922" y="107042"/>
                      <a:pt x="845393" y="125121"/>
                      <a:pt x="868974" y="125121"/>
                    </a:cubicBezTo>
                    <a:cubicBezTo>
                      <a:pt x="892555" y="124728"/>
                      <a:pt x="910634" y="106256"/>
                      <a:pt x="910634" y="82282"/>
                    </a:cubicBezTo>
                    <a:cubicBezTo>
                      <a:pt x="910634" y="58308"/>
                      <a:pt x="892162" y="39837"/>
                      <a:pt x="868581" y="39837"/>
                    </a:cubicBezTo>
                    <a:cubicBezTo>
                      <a:pt x="844607" y="39837"/>
                      <a:pt x="826922" y="58308"/>
                      <a:pt x="826922" y="8267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136">
                <a:extLst>
                  <a:ext uri="{FF2B5EF4-FFF2-40B4-BE49-F238E27FC236}">
                    <a16:creationId xmlns:a16="http://schemas.microsoft.com/office/drawing/2014/main" id="{970777C5-3E11-4279-A88B-C3AC249388FE}"/>
                  </a:ext>
                </a:extLst>
              </p:cNvPr>
              <p:cNvSpPr/>
              <p:nvPr/>
            </p:nvSpPr>
            <p:spPr>
              <a:xfrm>
                <a:off x="4410942" y="1903216"/>
                <a:ext cx="807860" cy="616911"/>
              </a:xfrm>
              <a:custGeom>
                <a:avLst/>
                <a:gdLst>
                  <a:gd name="connsiteX0" fmla="*/ 648048 w 807860"/>
                  <a:gd name="connsiteY0" fmla="*/ 112106 h 616911"/>
                  <a:gd name="connsiteX1" fmla="*/ 696782 w 807860"/>
                  <a:gd name="connsiteY1" fmla="*/ 5599 h 616911"/>
                  <a:gd name="connsiteX2" fmla="*/ 794642 w 807860"/>
                  <a:gd name="connsiteY2" fmla="*/ 37826 h 616911"/>
                  <a:gd name="connsiteX3" fmla="*/ 783245 w 807860"/>
                  <a:gd name="connsiteY3" fmla="*/ 140403 h 616911"/>
                  <a:gd name="connsiteX4" fmla="*/ 670843 w 807860"/>
                  <a:gd name="connsiteY4" fmla="*/ 143940 h 616911"/>
                  <a:gd name="connsiteX5" fmla="*/ 175643 w 807860"/>
                  <a:gd name="connsiteY5" fmla="*/ 494117 h 616911"/>
                  <a:gd name="connsiteX6" fmla="*/ 162673 w 807860"/>
                  <a:gd name="connsiteY6" fmla="*/ 522414 h 616911"/>
                  <a:gd name="connsiteX7" fmla="*/ 89573 w 807860"/>
                  <a:gd name="connsiteY7" fmla="*/ 616345 h 616911"/>
                  <a:gd name="connsiteX8" fmla="*/ 358 w 807860"/>
                  <a:gd name="connsiteY8" fmla="*/ 543244 h 616911"/>
                  <a:gd name="connsiteX9" fmla="*/ 77389 w 807860"/>
                  <a:gd name="connsiteY9" fmla="*/ 453244 h 616911"/>
                  <a:gd name="connsiteX10" fmla="*/ 143416 w 807860"/>
                  <a:gd name="connsiteY10" fmla="*/ 468571 h 616911"/>
                  <a:gd name="connsiteX11" fmla="*/ 648048 w 807860"/>
                  <a:gd name="connsiteY11" fmla="*/ 112106 h 616911"/>
                  <a:gd name="connsiteX12" fmla="*/ 82891 w 807860"/>
                  <a:gd name="connsiteY12" fmla="*/ 492152 h 616911"/>
                  <a:gd name="connsiteX13" fmla="*/ 39660 w 807860"/>
                  <a:gd name="connsiteY13" fmla="*/ 533812 h 616911"/>
                  <a:gd name="connsiteX14" fmla="*/ 81319 w 807860"/>
                  <a:gd name="connsiteY14" fmla="*/ 577437 h 616911"/>
                  <a:gd name="connsiteX15" fmla="*/ 124944 w 807860"/>
                  <a:gd name="connsiteY15" fmla="*/ 534991 h 616911"/>
                  <a:gd name="connsiteX16" fmla="*/ 82891 w 807860"/>
                  <a:gd name="connsiteY16" fmla="*/ 492152 h 616911"/>
                  <a:gd name="connsiteX17" fmla="*/ 768310 w 807860"/>
                  <a:gd name="connsiteY17" fmla="*/ 81844 h 616911"/>
                  <a:gd name="connsiteX18" fmla="*/ 725865 w 807860"/>
                  <a:gd name="connsiteY18" fmla="*/ 39791 h 616911"/>
                  <a:gd name="connsiteX19" fmla="*/ 684205 w 807860"/>
                  <a:gd name="connsiteY19" fmla="*/ 82630 h 616911"/>
                  <a:gd name="connsiteX20" fmla="*/ 727044 w 807860"/>
                  <a:gd name="connsiteY20" fmla="*/ 125076 h 616911"/>
                  <a:gd name="connsiteX21" fmla="*/ 768310 w 807860"/>
                  <a:gd name="connsiteY21" fmla="*/ 81844 h 616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7860" h="616911">
                    <a:moveTo>
                      <a:pt x="648048" y="112106"/>
                    </a:moveTo>
                    <a:cubicBezTo>
                      <a:pt x="638222" y="58656"/>
                      <a:pt x="655122" y="22106"/>
                      <a:pt x="696782" y="5599"/>
                    </a:cubicBezTo>
                    <a:cubicBezTo>
                      <a:pt x="732939" y="-8550"/>
                      <a:pt x="773420" y="4813"/>
                      <a:pt x="794642" y="37826"/>
                    </a:cubicBezTo>
                    <a:cubicBezTo>
                      <a:pt x="815865" y="70840"/>
                      <a:pt x="811149" y="112892"/>
                      <a:pt x="783245" y="140403"/>
                    </a:cubicBezTo>
                    <a:cubicBezTo>
                      <a:pt x="751804" y="171451"/>
                      <a:pt x="712109" y="172631"/>
                      <a:pt x="670843" y="143940"/>
                    </a:cubicBezTo>
                    <a:cubicBezTo>
                      <a:pt x="505776" y="260666"/>
                      <a:pt x="340709" y="377392"/>
                      <a:pt x="175643" y="494117"/>
                    </a:cubicBezTo>
                    <a:cubicBezTo>
                      <a:pt x="165031" y="501585"/>
                      <a:pt x="159529" y="507873"/>
                      <a:pt x="162673" y="522414"/>
                    </a:cubicBezTo>
                    <a:cubicBezTo>
                      <a:pt x="171320" y="568004"/>
                      <a:pt x="137913" y="609664"/>
                      <a:pt x="89573" y="616345"/>
                    </a:cubicBezTo>
                    <a:cubicBezTo>
                      <a:pt x="47913" y="621847"/>
                      <a:pt x="4288" y="586476"/>
                      <a:pt x="358" y="543244"/>
                    </a:cubicBezTo>
                    <a:cubicBezTo>
                      <a:pt x="-3965" y="495689"/>
                      <a:pt x="31406" y="452458"/>
                      <a:pt x="77389" y="453244"/>
                    </a:cubicBezTo>
                    <a:cubicBezTo>
                      <a:pt x="97826" y="453637"/>
                      <a:pt x="118263" y="462283"/>
                      <a:pt x="143416" y="468571"/>
                    </a:cubicBezTo>
                    <a:cubicBezTo>
                      <a:pt x="308482" y="352632"/>
                      <a:pt x="478265" y="232369"/>
                      <a:pt x="648048" y="112106"/>
                    </a:cubicBezTo>
                    <a:close/>
                    <a:moveTo>
                      <a:pt x="82891" y="492152"/>
                    </a:moveTo>
                    <a:cubicBezTo>
                      <a:pt x="59310" y="492152"/>
                      <a:pt x="40053" y="511017"/>
                      <a:pt x="39660" y="533812"/>
                    </a:cubicBezTo>
                    <a:cubicBezTo>
                      <a:pt x="39660" y="557000"/>
                      <a:pt x="58917" y="577437"/>
                      <a:pt x="81319" y="577437"/>
                    </a:cubicBezTo>
                    <a:cubicBezTo>
                      <a:pt x="103721" y="577830"/>
                      <a:pt x="124551" y="557393"/>
                      <a:pt x="124944" y="534991"/>
                    </a:cubicBezTo>
                    <a:cubicBezTo>
                      <a:pt x="125337" y="512196"/>
                      <a:pt x="106079" y="492152"/>
                      <a:pt x="82891" y="492152"/>
                    </a:cubicBezTo>
                    <a:close/>
                    <a:moveTo>
                      <a:pt x="768310" y="81844"/>
                    </a:moveTo>
                    <a:cubicBezTo>
                      <a:pt x="767917" y="58263"/>
                      <a:pt x="749053" y="39398"/>
                      <a:pt x="725865" y="39791"/>
                    </a:cubicBezTo>
                    <a:cubicBezTo>
                      <a:pt x="702284" y="40184"/>
                      <a:pt x="683812" y="59442"/>
                      <a:pt x="684205" y="82630"/>
                    </a:cubicBezTo>
                    <a:cubicBezTo>
                      <a:pt x="684598" y="105818"/>
                      <a:pt x="704642" y="125862"/>
                      <a:pt x="727044" y="125076"/>
                    </a:cubicBezTo>
                    <a:cubicBezTo>
                      <a:pt x="749446" y="125076"/>
                      <a:pt x="768310" y="105032"/>
                      <a:pt x="768310" y="8184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137">
                <a:extLst>
                  <a:ext uri="{FF2B5EF4-FFF2-40B4-BE49-F238E27FC236}">
                    <a16:creationId xmlns:a16="http://schemas.microsoft.com/office/drawing/2014/main" id="{058A26D4-9B56-4294-A220-B0B6ECF7412F}"/>
                  </a:ext>
                </a:extLst>
              </p:cNvPr>
              <p:cNvSpPr/>
              <p:nvPr/>
            </p:nvSpPr>
            <p:spPr>
              <a:xfrm>
                <a:off x="7586936" y="3044809"/>
                <a:ext cx="291173" cy="812576"/>
              </a:xfrm>
              <a:custGeom>
                <a:avLst/>
                <a:gdLst>
                  <a:gd name="connsiteX0" fmla="*/ 102507 w 291173"/>
                  <a:gd name="connsiteY0" fmla="*/ 103184 h 812576"/>
                  <a:gd name="connsiteX1" fmla="*/ 102507 w 291173"/>
                  <a:gd name="connsiteY1" fmla="*/ 649475 h 812576"/>
                  <a:gd name="connsiteX2" fmla="*/ 161852 w 291173"/>
                  <a:gd name="connsiteY2" fmla="*/ 749694 h 812576"/>
                  <a:gd name="connsiteX3" fmla="*/ 82463 w 291173"/>
                  <a:gd name="connsiteY3" fmla="*/ 812577 h 812576"/>
                  <a:gd name="connsiteX4" fmla="*/ 2288 w 291173"/>
                  <a:gd name="connsiteY4" fmla="*/ 747729 h 812576"/>
                  <a:gd name="connsiteX5" fmla="*/ 62812 w 291173"/>
                  <a:gd name="connsiteY5" fmla="*/ 649475 h 812576"/>
                  <a:gd name="connsiteX6" fmla="*/ 62812 w 291173"/>
                  <a:gd name="connsiteY6" fmla="*/ 628646 h 812576"/>
                  <a:gd name="connsiteX7" fmla="*/ 61633 w 291173"/>
                  <a:gd name="connsiteY7" fmla="*/ 98075 h 812576"/>
                  <a:gd name="connsiteX8" fmla="*/ 97397 w 291173"/>
                  <a:gd name="connsiteY8" fmla="*/ 62703 h 812576"/>
                  <a:gd name="connsiteX9" fmla="*/ 139450 w 291173"/>
                  <a:gd name="connsiteY9" fmla="*/ 39908 h 812576"/>
                  <a:gd name="connsiteX10" fmla="*/ 232202 w 291173"/>
                  <a:gd name="connsiteY10" fmla="*/ 3358 h 812576"/>
                  <a:gd name="connsiteX11" fmla="*/ 291154 w 291173"/>
                  <a:gd name="connsiteY11" fmla="*/ 84319 h 812576"/>
                  <a:gd name="connsiteX12" fmla="*/ 225914 w 291173"/>
                  <a:gd name="connsiteY12" fmla="*/ 162136 h 812576"/>
                  <a:gd name="connsiteX13" fmla="*/ 137485 w 291173"/>
                  <a:gd name="connsiteY13" fmla="*/ 119691 h 812576"/>
                  <a:gd name="connsiteX14" fmla="*/ 102507 w 291173"/>
                  <a:gd name="connsiteY14" fmla="*/ 103184 h 812576"/>
                  <a:gd name="connsiteX15" fmla="*/ 208621 w 291173"/>
                  <a:gd name="connsiteY15" fmla="*/ 124014 h 812576"/>
                  <a:gd name="connsiteX16" fmla="*/ 251853 w 291173"/>
                  <a:gd name="connsiteY16" fmla="*/ 82354 h 812576"/>
                  <a:gd name="connsiteX17" fmla="*/ 210979 w 291173"/>
                  <a:gd name="connsiteY17" fmla="*/ 38729 h 812576"/>
                  <a:gd name="connsiteX18" fmla="*/ 166961 w 291173"/>
                  <a:gd name="connsiteY18" fmla="*/ 81175 h 812576"/>
                  <a:gd name="connsiteX19" fmla="*/ 208621 w 291173"/>
                  <a:gd name="connsiteY19" fmla="*/ 124014 h 812576"/>
                  <a:gd name="connsiteX20" fmla="*/ 81677 w 291173"/>
                  <a:gd name="connsiteY20" fmla="*/ 688777 h 812576"/>
                  <a:gd name="connsiteX21" fmla="*/ 40017 w 291173"/>
                  <a:gd name="connsiteY21" fmla="*/ 732009 h 812576"/>
                  <a:gd name="connsiteX22" fmla="*/ 83642 w 291173"/>
                  <a:gd name="connsiteY22" fmla="*/ 773275 h 812576"/>
                  <a:gd name="connsiteX23" fmla="*/ 125302 w 291173"/>
                  <a:gd name="connsiteY23" fmla="*/ 730044 h 812576"/>
                  <a:gd name="connsiteX24" fmla="*/ 81677 w 291173"/>
                  <a:gd name="connsiteY24" fmla="*/ 688777 h 812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91173" h="812576">
                    <a:moveTo>
                      <a:pt x="102507" y="103184"/>
                    </a:moveTo>
                    <a:cubicBezTo>
                      <a:pt x="102507" y="285936"/>
                      <a:pt x="102507" y="467902"/>
                      <a:pt x="102507" y="649475"/>
                    </a:cubicBezTo>
                    <a:cubicBezTo>
                      <a:pt x="153206" y="673842"/>
                      <a:pt x="171677" y="705284"/>
                      <a:pt x="161852" y="749694"/>
                    </a:cubicBezTo>
                    <a:cubicBezTo>
                      <a:pt x="153206" y="787424"/>
                      <a:pt x="121372" y="812577"/>
                      <a:pt x="82463" y="812577"/>
                    </a:cubicBezTo>
                    <a:cubicBezTo>
                      <a:pt x="42769" y="812577"/>
                      <a:pt x="11327" y="787031"/>
                      <a:pt x="2288" y="747729"/>
                    </a:cubicBezTo>
                    <a:cubicBezTo>
                      <a:pt x="-7145" y="706070"/>
                      <a:pt x="12506" y="673449"/>
                      <a:pt x="62812" y="649475"/>
                    </a:cubicBezTo>
                    <a:cubicBezTo>
                      <a:pt x="62812" y="642794"/>
                      <a:pt x="62812" y="635720"/>
                      <a:pt x="62812" y="628646"/>
                    </a:cubicBezTo>
                    <a:cubicBezTo>
                      <a:pt x="62419" y="451789"/>
                      <a:pt x="62026" y="274932"/>
                      <a:pt x="61633" y="98075"/>
                    </a:cubicBezTo>
                    <a:cubicBezTo>
                      <a:pt x="61633" y="65061"/>
                      <a:pt x="64384" y="61524"/>
                      <a:pt x="97397" y="62703"/>
                    </a:cubicBezTo>
                    <a:cubicBezTo>
                      <a:pt x="117048" y="63489"/>
                      <a:pt x="129625" y="60738"/>
                      <a:pt x="139450" y="39908"/>
                    </a:cubicBezTo>
                    <a:cubicBezTo>
                      <a:pt x="154778" y="6502"/>
                      <a:pt x="195651" y="-6861"/>
                      <a:pt x="232202" y="3358"/>
                    </a:cubicBezTo>
                    <a:cubicBezTo>
                      <a:pt x="268359" y="13576"/>
                      <a:pt x="291940" y="46590"/>
                      <a:pt x="291154" y="84319"/>
                    </a:cubicBezTo>
                    <a:cubicBezTo>
                      <a:pt x="289975" y="122835"/>
                      <a:pt x="264429" y="153490"/>
                      <a:pt x="225914" y="162136"/>
                    </a:cubicBezTo>
                    <a:cubicBezTo>
                      <a:pt x="190935" y="169996"/>
                      <a:pt x="152419" y="153097"/>
                      <a:pt x="137485" y="119691"/>
                    </a:cubicBezTo>
                    <a:cubicBezTo>
                      <a:pt x="129625" y="102791"/>
                      <a:pt x="120585" y="98075"/>
                      <a:pt x="102507" y="103184"/>
                    </a:cubicBezTo>
                    <a:close/>
                    <a:moveTo>
                      <a:pt x="208621" y="124014"/>
                    </a:moveTo>
                    <a:cubicBezTo>
                      <a:pt x="231416" y="124407"/>
                      <a:pt x="251067" y="105935"/>
                      <a:pt x="251853" y="82354"/>
                    </a:cubicBezTo>
                    <a:cubicBezTo>
                      <a:pt x="252638" y="59166"/>
                      <a:pt x="234560" y="39908"/>
                      <a:pt x="210979" y="38729"/>
                    </a:cubicBezTo>
                    <a:cubicBezTo>
                      <a:pt x="187398" y="37550"/>
                      <a:pt x="166961" y="56808"/>
                      <a:pt x="166961" y="81175"/>
                    </a:cubicBezTo>
                    <a:cubicBezTo>
                      <a:pt x="166568" y="104363"/>
                      <a:pt x="185040" y="123621"/>
                      <a:pt x="208621" y="124014"/>
                    </a:cubicBezTo>
                    <a:close/>
                    <a:moveTo>
                      <a:pt x="81677" y="688777"/>
                    </a:moveTo>
                    <a:cubicBezTo>
                      <a:pt x="57703" y="689170"/>
                      <a:pt x="39624" y="708428"/>
                      <a:pt x="40017" y="732009"/>
                    </a:cubicBezTo>
                    <a:cubicBezTo>
                      <a:pt x="40803" y="755590"/>
                      <a:pt x="60061" y="773668"/>
                      <a:pt x="83642" y="773275"/>
                    </a:cubicBezTo>
                    <a:cubicBezTo>
                      <a:pt x="107223" y="772882"/>
                      <a:pt x="125695" y="753625"/>
                      <a:pt x="125302" y="730044"/>
                    </a:cubicBezTo>
                    <a:cubicBezTo>
                      <a:pt x="124908" y="706070"/>
                      <a:pt x="105651" y="687991"/>
                      <a:pt x="81677" y="6887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138">
                <a:extLst>
                  <a:ext uri="{FF2B5EF4-FFF2-40B4-BE49-F238E27FC236}">
                    <a16:creationId xmlns:a16="http://schemas.microsoft.com/office/drawing/2014/main" id="{3E9DEFFF-DDA7-4797-A6AE-43DF03DBACD7}"/>
                  </a:ext>
                </a:extLst>
              </p:cNvPr>
              <p:cNvSpPr/>
              <p:nvPr/>
            </p:nvSpPr>
            <p:spPr>
              <a:xfrm>
                <a:off x="4358113" y="2776802"/>
                <a:ext cx="734275" cy="324079"/>
              </a:xfrm>
              <a:custGeom>
                <a:avLst/>
                <a:gdLst>
                  <a:gd name="connsiteX0" fmla="*/ 102707 w 734275"/>
                  <a:gd name="connsiteY0" fmla="*/ 221059 h 324079"/>
                  <a:gd name="connsiteX1" fmla="*/ 571574 w 734275"/>
                  <a:gd name="connsiteY1" fmla="*/ 221059 h 324079"/>
                  <a:gd name="connsiteX2" fmla="*/ 652535 w 734275"/>
                  <a:gd name="connsiteY2" fmla="*/ 160534 h 324079"/>
                  <a:gd name="connsiteX3" fmla="*/ 733103 w 734275"/>
                  <a:gd name="connsiteY3" fmla="*/ 227347 h 324079"/>
                  <a:gd name="connsiteX4" fmla="*/ 679260 w 734275"/>
                  <a:gd name="connsiteY4" fmla="*/ 319313 h 324079"/>
                  <a:gd name="connsiteX5" fmla="*/ 580614 w 734275"/>
                  <a:gd name="connsiteY5" fmla="*/ 280797 h 324079"/>
                  <a:gd name="connsiteX6" fmla="*/ 549565 w 734275"/>
                  <a:gd name="connsiteY6" fmla="*/ 262325 h 324079"/>
                  <a:gd name="connsiteX7" fmla="*/ 93667 w 734275"/>
                  <a:gd name="connsiteY7" fmla="*/ 260360 h 324079"/>
                  <a:gd name="connsiteX8" fmla="*/ 62619 w 734275"/>
                  <a:gd name="connsiteY8" fmla="*/ 229312 h 324079"/>
                  <a:gd name="connsiteX9" fmla="*/ 62619 w 734275"/>
                  <a:gd name="connsiteY9" fmla="*/ 209661 h 324079"/>
                  <a:gd name="connsiteX10" fmla="*/ 32750 w 734275"/>
                  <a:gd name="connsiteY10" fmla="*/ 145207 h 324079"/>
                  <a:gd name="connsiteX11" fmla="*/ 5632 w 734275"/>
                  <a:gd name="connsiteY11" fmla="*/ 53241 h 324079"/>
                  <a:gd name="connsiteX12" fmla="*/ 88558 w 734275"/>
                  <a:gd name="connsiteY12" fmla="*/ 184 h 324079"/>
                  <a:gd name="connsiteX13" fmla="*/ 161659 w 734275"/>
                  <a:gd name="connsiteY13" fmla="*/ 61102 h 324079"/>
                  <a:gd name="connsiteX14" fmla="*/ 125501 w 734275"/>
                  <a:gd name="connsiteY14" fmla="*/ 150709 h 324079"/>
                  <a:gd name="connsiteX15" fmla="*/ 102314 w 734275"/>
                  <a:gd name="connsiteY15" fmla="*/ 192762 h 324079"/>
                  <a:gd name="connsiteX16" fmla="*/ 102707 w 734275"/>
                  <a:gd name="connsiteY16" fmla="*/ 221059 h 324079"/>
                  <a:gd name="connsiteX17" fmla="*/ 694195 w 734275"/>
                  <a:gd name="connsiteY17" fmla="*/ 241103 h 324079"/>
                  <a:gd name="connsiteX18" fmla="*/ 651356 w 734275"/>
                  <a:gd name="connsiteY18" fmla="*/ 200229 h 324079"/>
                  <a:gd name="connsiteX19" fmla="*/ 609697 w 734275"/>
                  <a:gd name="connsiteY19" fmla="*/ 242675 h 324079"/>
                  <a:gd name="connsiteX20" fmla="*/ 652928 w 734275"/>
                  <a:gd name="connsiteY20" fmla="*/ 283548 h 324079"/>
                  <a:gd name="connsiteX21" fmla="*/ 694195 w 734275"/>
                  <a:gd name="connsiteY21" fmla="*/ 241103 h 324079"/>
                  <a:gd name="connsiteX22" fmla="*/ 124322 w 734275"/>
                  <a:gd name="connsiteY22" fmla="*/ 80359 h 324079"/>
                  <a:gd name="connsiteX23" fmla="*/ 81484 w 734275"/>
                  <a:gd name="connsiteY23" fmla="*/ 39093 h 324079"/>
                  <a:gd name="connsiteX24" fmla="*/ 40610 w 734275"/>
                  <a:gd name="connsiteY24" fmla="*/ 82324 h 324079"/>
                  <a:gd name="connsiteX25" fmla="*/ 83449 w 734275"/>
                  <a:gd name="connsiteY25" fmla="*/ 123984 h 324079"/>
                  <a:gd name="connsiteX26" fmla="*/ 124322 w 734275"/>
                  <a:gd name="connsiteY26" fmla="*/ 80359 h 32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34275" h="324079">
                    <a:moveTo>
                      <a:pt x="102707" y="221059"/>
                    </a:moveTo>
                    <a:cubicBezTo>
                      <a:pt x="260699" y="221059"/>
                      <a:pt x="415547" y="221059"/>
                      <a:pt x="571574" y="221059"/>
                    </a:cubicBezTo>
                    <a:cubicBezTo>
                      <a:pt x="585330" y="184115"/>
                      <a:pt x="610090" y="160534"/>
                      <a:pt x="652535" y="160534"/>
                    </a:cubicBezTo>
                    <a:cubicBezTo>
                      <a:pt x="693016" y="160534"/>
                      <a:pt x="726029" y="188046"/>
                      <a:pt x="733103" y="227347"/>
                    </a:cubicBezTo>
                    <a:cubicBezTo>
                      <a:pt x="739785" y="267435"/>
                      <a:pt x="717383" y="305950"/>
                      <a:pt x="679260" y="319313"/>
                    </a:cubicBezTo>
                    <a:cubicBezTo>
                      <a:pt x="641138" y="332675"/>
                      <a:pt x="597906" y="317348"/>
                      <a:pt x="580614" y="280797"/>
                    </a:cubicBezTo>
                    <a:cubicBezTo>
                      <a:pt x="573539" y="265470"/>
                      <a:pt x="564893" y="262325"/>
                      <a:pt x="549565" y="262325"/>
                    </a:cubicBezTo>
                    <a:cubicBezTo>
                      <a:pt x="397468" y="262325"/>
                      <a:pt x="245764" y="261146"/>
                      <a:pt x="93667" y="260360"/>
                    </a:cubicBezTo>
                    <a:cubicBezTo>
                      <a:pt x="67335" y="260360"/>
                      <a:pt x="63012" y="255644"/>
                      <a:pt x="62619" y="229312"/>
                    </a:cubicBezTo>
                    <a:cubicBezTo>
                      <a:pt x="62619" y="222631"/>
                      <a:pt x="62619" y="216343"/>
                      <a:pt x="62619" y="209661"/>
                    </a:cubicBezTo>
                    <a:cubicBezTo>
                      <a:pt x="63012" y="183329"/>
                      <a:pt x="66156" y="160141"/>
                      <a:pt x="32750" y="145207"/>
                    </a:cubicBezTo>
                    <a:cubicBezTo>
                      <a:pt x="1309" y="131058"/>
                      <a:pt x="-6945" y="87041"/>
                      <a:pt x="5632" y="53241"/>
                    </a:cubicBezTo>
                    <a:cubicBezTo>
                      <a:pt x="18601" y="18263"/>
                      <a:pt x="50435" y="-2174"/>
                      <a:pt x="88558" y="184"/>
                    </a:cubicBezTo>
                    <a:cubicBezTo>
                      <a:pt x="123536" y="2149"/>
                      <a:pt x="152620" y="26516"/>
                      <a:pt x="161659" y="61102"/>
                    </a:cubicBezTo>
                    <a:cubicBezTo>
                      <a:pt x="170698" y="95294"/>
                      <a:pt x="156943" y="136168"/>
                      <a:pt x="125501" y="150709"/>
                    </a:cubicBezTo>
                    <a:cubicBezTo>
                      <a:pt x="104279" y="160534"/>
                      <a:pt x="100348" y="173111"/>
                      <a:pt x="102314" y="192762"/>
                    </a:cubicBezTo>
                    <a:cubicBezTo>
                      <a:pt x="103493" y="201015"/>
                      <a:pt x="102707" y="209268"/>
                      <a:pt x="102707" y="221059"/>
                    </a:cubicBezTo>
                    <a:close/>
                    <a:moveTo>
                      <a:pt x="694195" y="241103"/>
                    </a:moveTo>
                    <a:cubicBezTo>
                      <a:pt x="693802" y="217129"/>
                      <a:pt x="675723" y="199836"/>
                      <a:pt x="651356" y="200229"/>
                    </a:cubicBezTo>
                    <a:cubicBezTo>
                      <a:pt x="626989" y="200622"/>
                      <a:pt x="609304" y="218701"/>
                      <a:pt x="609697" y="242675"/>
                    </a:cubicBezTo>
                    <a:cubicBezTo>
                      <a:pt x="610090" y="266649"/>
                      <a:pt x="628168" y="283941"/>
                      <a:pt x="652928" y="283548"/>
                    </a:cubicBezTo>
                    <a:cubicBezTo>
                      <a:pt x="677295" y="283155"/>
                      <a:pt x="694588" y="265470"/>
                      <a:pt x="694195" y="241103"/>
                    </a:cubicBezTo>
                    <a:close/>
                    <a:moveTo>
                      <a:pt x="124322" y="80359"/>
                    </a:moveTo>
                    <a:cubicBezTo>
                      <a:pt x="123929" y="56385"/>
                      <a:pt x="105458" y="38700"/>
                      <a:pt x="81484" y="39093"/>
                    </a:cubicBezTo>
                    <a:cubicBezTo>
                      <a:pt x="57510" y="39486"/>
                      <a:pt x="40217" y="57564"/>
                      <a:pt x="40610" y="82324"/>
                    </a:cubicBezTo>
                    <a:cubicBezTo>
                      <a:pt x="41003" y="106298"/>
                      <a:pt x="59868" y="124377"/>
                      <a:pt x="83449" y="123984"/>
                    </a:cubicBezTo>
                    <a:cubicBezTo>
                      <a:pt x="107030" y="123591"/>
                      <a:pt x="124715" y="104726"/>
                      <a:pt x="124322" y="803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139">
                <a:extLst>
                  <a:ext uri="{FF2B5EF4-FFF2-40B4-BE49-F238E27FC236}">
                    <a16:creationId xmlns:a16="http://schemas.microsoft.com/office/drawing/2014/main" id="{93C0AD2C-1209-4AFF-8900-FAE21D8243FA}"/>
                  </a:ext>
                </a:extLst>
              </p:cNvPr>
              <p:cNvSpPr/>
              <p:nvPr/>
            </p:nvSpPr>
            <p:spPr>
              <a:xfrm>
                <a:off x="7048357" y="4009827"/>
                <a:ext cx="639210" cy="543589"/>
              </a:xfrm>
              <a:custGeom>
                <a:avLst/>
                <a:gdLst>
                  <a:gd name="connsiteX0" fmla="*/ 535758 w 639210"/>
                  <a:gd name="connsiteY0" fmla="*/ 380095 h 543589"/>
                  <a:gd name="connsiteX1" fmla="*/ 535365 w 639210"/>
                  <a:gd name="connsiteY1" fmla="*/ 274767 h 543589"/>
                  <a:gd name="connsiteX2" fmla="*/ 526326 w 639210"/>
                  <a:gd name="connsiteY2" fmla="*/ 259439 h 543589"/>
                  <a:gd name="connsiteX3" fmla="*/ 290909 w 639210"/>
                  <a:gd name="connsiteY3" fmla="*/ 106949 h 543589"/>
                  <a:gd name="connsiteX4" fmla="*/ 284228 w 639210"/>
                  <a:gd name="connsiteY4" fmla="*/ 103412 h 543589"/>
                  <a:gd name="connsiteX5" fmla="*/ 166323 w 639210"/>
                  <a:gd name="connsiteY5" fmla="*/ 103019 h 543589"/>
                  <a:gd name="connsiteX6" fmla="*/ 155712 w 639210"/>
                  <a:gd name="connsiteY6" fmla="*/ 117167 h 543589"/>
                  <a:gd name="connsiteX7" fmla="*/ 62174 w 639210"/>
                  <a:gd name="connsiteY7" fmla="*/ 161578 h 543589"/>
                  <a:gd name="connsiteX8" fmla="*/ 78 w 639210"/>
                  <a:gd name="connsiteY8" fmla="*/ 87298 h 543589"/>
                  <a:gd name="connsiteX9" fmla="*/ 59423 w 639210"/>
                  <a:gd name="connsiteY9" fmla="*/ 3193 h 543589"/>
                  <a:gd name="connsiteX10" fmla="*/ 155712 w 639210"/>
                  <a:gd name="connsiteY10" fmla="*/ 47604 h 543589"/>
                  <a:gd name="connsiteX11" fmla="*/ 180472 w 639210"/>
                  <a:gd name="connsiteY11" fmla="*/ 62931 h 543589"/>
                  <a:gd name="connsiteX12" fmla="*/ 295625 w 639210"/>
                  <a:gd name="connsiteY12" fmla="*/ 66468 h 543589"/>
                  <a:gd name="connsiteX13" fmla="*/ 392307 w 639210"/>
                  <a:gd name="connsiteY13" fmla="*/ 125421 h 543589"/>
                  <a:gd name="connsiteX14" fmla="*/ 555802 w 639210"/>
                  <a:gd name="connsiteY14" fmla="*/ 230356 h 543589"/>
                  <a:gd name="connsiteX15" fmla="*/ 576238 w 639210"/>
                  <a:gd name="connsiteY15" fmla="*/ 266906 h 543589"/>
                  <a:gd name="connsiteX16" fmla="*/ 575845 w 639210"/>
                  <a:gd name="connsiteY16" fmla="*/ 380095 h 543589"/>
                  <a:gd name="connsiteX17" fmla="*/ 636763 w 639210"/>
                  <a:gd name="connsiteY17" fmla="*/ 480314 h 543589"/>
                  <a:gd name="connsiteX18" fmla="*/ 557373 w 639210"/>
                  <a:gd name="connsiteY18" fmla="*/ 543589 h 543589"/>
                  <a:gd name="connsiteX19" fmla="*/ 477199 w 639210"/>
                  <a:gd name="connsiteY19" fmla="*/ 483458 h 543589"/>
                  <a:gd name="connsiteX20" fmla="*/ 535758 w 639210"/>
                  <a:gd name="connsiteY20" fmla="*/ 380095 h 543589"/>
                  <a:gd name="connsiteX21" fmla="*/ 81825 w 639210"/>
                  <a:gd name="connsiteY21" fmla="*/ 124242 h 543589"/>
                  <a:gd name="connsiteX22" fmla="*/ 123484 w 639210"/>
                  <a:gd name="connsiteY22" fmla="*/ 81796 h 543589"/>
                  <a:gd name="connsiteX23" fmla="*/ 81432 w 639210"/>
                  <a:gd name="connsiteY23" fmla="*/ 40136 h 543589"/>
                  <a:gd name="connsiteX24" fmla="*/ 39772 w 639210"/>
                  <a:gd name="connsiteY24" fmla="*/ 82582 h 543589"/>
                  <a:gd name="connsiteX25" fmla="*/ 81825 w 639210"/>
                  <a:gd name="connsiteY25" fmla="*/ 124242 h 543589"/>
                  <a:gd name="connsiteX26" fmla="*/ 514142 w 639210"/>
                  <a:gd name="connsiteY26" fmla="*/ 459091 h 543589"/>
                  <a:gd name="connsiteX27" fmla="*/ 553837 w 639210"/>
                  <a:gd name="connsiteY27" fmla="*/ 503895 h 543589"/>
                  <a:gd name="connsiteX28" fmla="*/ 598247 w 639210"/>
                  <a:gd name="connsiteY28" fmla="*/ 464200 h 543589"/>
                  <a:gd name="connsiteX29" fmla="*/ 558553 w 639210"/>
                  <a:gd name="connsiteY29" fmla="*/ 419789 h 543589"/>
                  <a:gd name="connsiteX30" fmla="*/ 514142 w 639210"/>
                  <a:gd name="connsiteY30" fmla="*/ 459091 h 54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39210" h="543589">
                    <a:moveTo>
                      <a:pt x="535758" y="380095"/>
                    </a:moveTo>
                    <a:cubicBezTo>
                      <a:pt x="535758" y="345509"/>
                      <a:pt x="536151" y="310138"/>
                      <a:pt x="535365" y="274767"/>
                    </a:cubicBezTo>
                    <a:cubicBezTo>
                      <a:pt x="535365" y="269658"/>
                      <a:pt x="531042" y="262583"/>
                      <a:pt x="526326" y="259439"/>
                    </a:cubicBezTo>
                    <a:cubicBezTo>
                      <a:pt x="448115" y="208347"/>
                      <a:pt x="369512" y="157648"/>
                      <a:pt x="290909" y="106949"/>
                    </a:cubicBezTo>
                    <a:cubicBezTo>
                      <a:pt x="288551" y="105377"/>
                      <a:pt x="286586" y="103412"/>
                      <a:pt x="284228" y="103412"/>
                    </a:cubicBezTo>
                    <a:cubicBezTo>
                      <a:pt x="244926" y="103019"/>
                      <a:pt x="205625" y="102233"/>
                      <a:pt x="166323" y="103019"/>
                    </a:cubicBezTo>
                    <a:cubicBezTo>
                      <a:pt x="162786" y="103019"/>
                      <a:pt x="158463" y="112058"/>
                      <a:pt x="155712" y="117167"/>
                    </a:cubicBezTo>
                    <a:cubicBezTo>
                      <a:pt x="138419" y="152539"/>
                      <a:pt x="101868" y="170224"/>
                      <a:pt x="62174" y="161578"/>
                    </a:cubicBezTo>
                    <a:cubicBezTo>
                      <a:pt x="27589" y="154111"/>
                      <a:pt x="1650" y="122670"/>
                      <a:pt x="78" y="87298"/>
                    </a:cubicBezTo>
                    <a:cubicBezTo>
                      <a:pt x="-1495" y="46032"/>
                      <a:pt x="20907" y="13804"/>
                      <a:pt x="59423" y="3193"/>
                    </a:cubicBezTo>
                    <a:cubicBezTo>
                      <a:pt x="98331" y="-7812"/>
                      <a:pt x="139991" y="10267"/>
                      <a:pt x="155712" y="47604"/>
                    </a:cubicBezTo>
                    <a:cubicBezTo>
                      <a:pt x="161214" y="60573"/>
                      <a:pt x="167895" y="62931"/>
                      <a:pt x="180472" y="62931"/>
                    </a:cubicBezTo>
                    <a:cubicBezTo>
                      <a:pt x="218987" y="62538"/>
                      <a:pt x="259861" y="55857"/>
                      <a:pt x="295625" y="66468"/>
                    </a:cubicBezTo>
                    <a:cubicBezTo>
                      <a:pt x="330604" y="76687"/>
                      <a:pt x="360080" y="104984"/>
                      <a:pt x="392307" y="125421"/>
                    </a:cubicBezTo>
                    <a:cubicBezTo>
                      <a:pt x="446936" y="160399"/>
                      <a:pt x="500780" y="196164"/>
                      <a:pt x="555802" y="230356"/>
                    </a:cubicBezTo>
                    <a:cubicBezTo>
                      <a:pt x="569950" y="239395"/>
                      <a:pt x="576631" y="249221"/>
                      <a:pt x="576238" y="266906"/>
                    </a:cubicBezTo>
                    <a:cubicBezTo>
                      <a:pt x="575059" y="304636"/>
                      <a:pt x="575845" y="342758"/>
                      <a:pt x="575845" y="380095"/>
                    </a:cubicBezTo>
                    <a:cubicBezTo>
                      <a:pt x="626937" y="405641"/>
                      <a:pt x="646588" y="438261"/>
                      <a:pt x="636763" y="480314"/>
                    </a:cubicBezTo>
                    <a:cubicBezTo>
                      <a:pt x="628116" y="518043"/>
                      <a:pt x="595889" y="543589"/>
                      <a:pt x="557373" y="543589"/>
                    </a:cubicBezTo>
                    <a:cubicBezTo>
                      <a:pt x="519251" y="543589"/>
                      <a:pt x="486238" y="518829"/>
                      <a:pt x="477199" y="483458"/>
                    </a:cubicBezTo>
                    <a:cubicBezTo>
                      <a:pt x="465801" y="439440"/>
                      <a:pt x="484273" y="406820"/>
                      <a:pt x="535758" y="380095"/>
                    </a:cubicBezTo>
                    <a:close/>
                    <a:moveTo>
                      <a:pt x="81825" y="124242"/>
                    </a:moveTo>
                    <a:cubicBezTo>
                      <a:pt x="106192" y="124242"/>
                      <a:pt x="123484" y="106556"/>
                      <a:pt x="123484" y="81796"/>
                    </a:cubicBezTo>
                    <a:cubicBezTo>
                      <a:pt x="123484" y="57429"/>
                      <a:pt x="105799" y="39743"/>
                      <a:pt x="81432" y="40136"/>
                    </a:cubicBezTo>
                    <a:cubicBezTo>
                      <a:pt x="57458" y="40136"/>
                      <a:pt x="39772" y="58215"/>
                      <a:pt x="39772" y="82582"/>
                    </a:cubicBezTo>
                    <a:cubicBezTo>
                      <a:pt x="39379" y="106556"/>
                      <a:pt x="57065" y="124242"/>
                      <a:pt x="81825" y="124242"/>
                    </a:cubicBezTo>
                    <a:close/>
                    <a:moveTo>
                      <a:pt x="514142" y="459091"/>
                    </a:moveTo>
                    <a:cubicBezTo>
                      <a:pt x="512963" y="483458"/>
                      <a:pt x="529862" y="502323"/>
                      <a:pt x="553837" y="503895"/>
                    </a:cubicBezTo>
                    <a:cubicBezTo>
                      <a:pt x="577810" y="505074"/>
                      <a:pt x="597068" y="487781"/>
                      <a:pt x="598247" y="464200"/>
                    </a:cubicBezTo>
                    <a:cubicBezTo>
                      <a:pt x="599426" y="439833"/>
                      <a:pt x="582919" y="420969"/>
                      <a:pt x="558553" y="419789"/>
                    </a:cubicBezTo>
                    <a:cubicBezTo>
                      <a:pt x="534186" y="418217"/>
                      <a:pt x="515321" y="435117"/>
                      <a:pt x="514142" y="4590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140">
                <a:extLst>
                  <a:ext uri="{FF2B5EF4-FFF2-40B4-BE49-F238E27FC236}">
                    <a16:creationId xmlns:a16="http://schemas.microsoft.com/office/drawing/2014/main" id="{1182EE8C-0897-4A8D-9404-FB5E1A17CFC6}"/>
                  </a:ext>
                </a:extLst>
              </p:cNvPr>
              <p:cNvSpPr/>
              <p:nvPr/>
            </p:nvSpPr>
            <p:spPr>
              <a:xfrm>
                <a:off x="4206712" y="2586692"/>
                <a:ext cx="791364" cy="166574"/>
              </a:xfrm>
              <a:custGeom>
                <a:avLst/>
                <a:gdLst>
                  <a:gd name="connsiteX0" fmla="*/ 162535 w 791364"/>
                  <a:gd name="connsiteY0" fmla="*/ 63350 h 166574"/>
                  <a:gd name="connsiteX1" fmla="*/ 465550 w 791364"/>
                  <a:gd name="connsiteY1" fmla="*/ 63350 h 166574"/>
                  <a:gd name="connsiteX2" fmla="*/ 614896 w 791364"/>
                  <a:gd name="connsiteY2" fmla="*/ 62564 h 166574"/>
                  <a:gd name="connsiteX3" fmla="*/ 634940 w 791364"/>
                  <a:gd name="connsiteY3" fmla="*/ 49595 h 166574"/>
                  <a:gd name="connsiteX4" fmla="*/ 730050 w 791364"/>
                  <a:gd name="connsiteY4" fmla="*/ 2433 h 166574"/>
                  <a:gd name="connsiteX5" fmla="*/ 791360 w 791364"/>
                  <a:gd name="connsiteY5" fmla="*/ 81429 h 166574"/>
                  <a:gd name="connsiteX6" fmla="*/ 729657 w 791364"/>
                  <a:gd name="connsiteY6" fmla="*/ 161997 h 166574"/>
                  <a:gd name="connsiteX7" fmla="*/ 635726 w 791364"/>
                  <a:gd name="connsiteY7" fmla="*/ 116014 h 166574"/>
                  <a:gd name="connsiteX8" fmla="*/ 615682 w 791364"/>
                  <a:gd name="connsiteY8" fmla="*/ 102652 h 166574"/>
                  <a:gd name="connsiteX9" fmla="*/ 175505 w 791364"/>
                  <a:gd name="connsiteY9" fmla="*/ 104224 h 166574"/>
                  <a:gd name="connsiteX10" fmla="*/ 155854 w 791364"/>
                  <a:gd name="connsiteY10" fmla="*/ 118372 h 166574"/>
                  <a:gd name="connsiteX11" fmla="*/ 61924 w 791364"/>
                  <a:gd name="connsiteY11" fmla="*/ 163962 h 166574"/>
                  <a:gd name="connsiteX12" fmla="*/ 220 w 791364"/>
                  <a:gd name="connsiteY12" fmla="*/ 75927 h 166574"/>
                  <a:gd name="connsiteX13" fmla="*/ 72928 w 791364"/>
                  <a:gd name="connsiteY13" fmla="*/ 2826 h 166574"/>
                  <a:gd name="connsiteX14" fmla="*/ 154282 w 791364"/>
                  <a:gd name="connsiteY14" fmla="*/ 46844 h 166574"/>
                  <a:gd name="connsiteX15" fmla="*/ 162535 w 791364"/>
                  <a:gd name="connsiteY15" fmla="*/ 63350 h 166574"/>
                  <a:gd name="connsiteX16" fmla="*/ 709220 w 791364"/>
                  <a:gd name="connsiteY16" fmla="*/ 39769 h 166574"/>
                  <a:gd name="connsiteX17" fmla="*/ 668346 w 791364"/>
                  <a:gd name="connsiteY17" fmla="*/ 82215 h 166574"/>
                  <a:gd name="connsiteX18" fmla="*/ 710792 w 791364"/>
                  <a:gd name="connsiteY18" fmla="*/ 123482 h 166574"/>
                  <a:gd name="connsiteX19" fmla="*/ 751666 w 791364"/>
                  <a:gd name="connsiteY19" fmla="*/ 81036 h 166574"/>
                  <a:gd name="connsiteX20" fmla="*/ 709220 w 791364"/>
                  <a:gd name="connsiteY20" fmla="*/ 39769 h 166574"/>
                  <a:gd name="connsiteX21" fmla="*/ 123234 w 791364"/>
                  <a:gd name="connsiteY21" fmla="*/ 83394 h 166574"/>
                  <a:gd name="connsiteX22" fmla="*/ 80788 w 791364"/>
                  <a:gd name="connsiteY22" fmla="*/ 41341 h 166574"/>
                  <a:gd name="connsiteX23" fmla="*/ 39522 w 791364"/>
                  <a:gd name="connsiteY23" fmla="*/ 84573 h 166574"/>
                  <a:gd name="connsiteX24" fmla="*/ 81967 w 791364"/>
                  <a:gd name="connsiteY24" fmla="*/ 126626 h 166574"/>
                  <a:gd name="connsiteX25" fmla="*/ 123234 w 791364"/>
                  <a:gd name="connsiteY25" fmla="*/ 83394 h 16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91364" h="166574">
                    <a:moveTo>
                      <a:pt x="162535" y="63350"/>
                    </a:moveTo>
                    <a:cubicBezTo>
                      <a:pt x="263933" y="63350"/>
                      <a:pt x="364545" y="63350"/>
                      <a:pt x="465550" y="63350"/>
                    </a:cubicBezTo>
                    <a:cubicBezTo>
                      <a:pt x="515463" y="63350"/>
                      <a:pt x="564983" y="62564"/>
                      <a:pt x="614896" y="62564"/>
                    </a:cubicBezTo>
                    <a:cubicBezTo>
                      <a:pt x="625115" y="62564"/>
                      <a:pt x="630617" y="60206"/>
                      <a:pt x="634940" y="49595"/>
                    </a:cubicBezTo>
                    <a:cubicBezTo>
                      <a:pt x="651054" y="11472"/>
                      <a:pt x="689962" y="-7000"/>
                      <a:pt x="730050" y="2433"/>
                    </a:cubicBezTo>
                    <a:cubicBezTo>
                      <a:pt x="765814" y="10686"/>
                      <a:pt x="790967" y="42913"/>
                      <a:pt x="791360" y="81429"/>
                    </a:cubicBezTo>
                    <a:cubicBezTo>
                      <a:pt x="791753" y="120730"/>
                      <a:pt x="766600" y="153351"/>
                      <a:pt x="729657" y="161997"/>
                    </a:cubicBezTo>
                    <a:cubicBezTo>
                      <a:pt x="690748" y="171429"/>
                      <a:pt x="652233" y="152958"/>
                      <a:pt x="635726" y="116014"/>
                    </a:cubicBezTo>
                    <a:cubicBezTo>
                      <a:pt x="631403" y="105796"/>
                      <a:pt x="626294" y="102652"/>
                      <a:pt x="615682" y="102652"/>
                    </a:cubicBezTo>
                    <a:cubicBezTo>
                      <a:pt x="469088" y="103438"/>
                      <a:pt x="322493" y="104224"/>
                      <a:pt x="175505" y="104224"/>
                    </a:cubicBezTo>
                    <a:cubicBezTo>
                      <a:pt x="164108" y="104224"/>
                      <a:pt x="160177" y="108940"/>
                      <a:pt x="155854" y="118372"/>
                    </a:cubicBezTo>
                    <a:cubicBezTo>
                      <a:pt x="139348" y="155316"/>
                      <a:pt x="100439" y="173788"/>
                      <a:pt x="61924" y="163962"/>
                    </a:cubicBezTo>
                    <a:cubicBezTo>
                      <a:pt x="20657" y="153351"/>
                      <a:pt x="-2531" y="119944"/>
                      <a:pt x="220" y="75927"/>
                    </a:cubicBezTo>
                    <a:cubicBezTo>
                      <a:pt x="2578" y="38197"/>
                      <a:pt x="32840" y="7542"/>
                      <a:pt x="72928" y="2826"/>
                    </a:cubicBezTo>
                    <a:cubicBezTo>
                      <a:pt x="105155" y="-1104"/>
                      <a:pt x="138955" y="16974"/>
                      <a:pt x="154282" y="46844"/>
                    </a:cubicBezTo>
                    <a:cubicBezTo>
                      <a:pt x="157426" y="51953"/>
                      <a:pt x="159784" y="57848"/>
                      <a:pt x="162535" y="63350"/>
                    </a:cubicBezTo>
                    <a:close/>
                    <a:moveTo>
                      <a:pt x="709220" y="39769"/>
                    </a:moveTo>
                    <a:cubicBezTo>
                      <a:pt x="684460" y="40162"/>
                      <a:pt x="667953" y="57455"/>
                      <a:pt x="668346" y="82215"/>
                    </a:cubicBezTo>
                    <a:cubicBezTo>
                      <a:pt x="668740" y="106975"/>
                      <a:pt x="686032" y="123482"/>
                      <a:pt x="710792" y="123482"/>
                    </a:cubicBezTo>
                    <a:cubicBezTo>
                      <a:pt x="735159" y="123089"/>
                      <a:pt x="752059" y="105796"/>
                      <a:pt x="751666" y="81036"/>
                    </a:cubicBezTo>
                    <a:cubicBezTo>
                      <a:pt x="751666" y="56276"/>
                      <a:pt x="734373" y="39769"/>
                      <a:pt x="709220" y="39769"/>
                    </a:cubicBezTo>
                    <a:close/>
                    <a:moveTo>
                      <a:pt x="123234" y="83394"/>
                    </a:moveTo>
                    <a:cubicBezTo>
                      <a:pt x="123234" y="59420"/>
                      <a:pt x="104762" y="40948"/>
                      <a:pt x="80788" y="41341"/>
                    </a:cubicBezTo>
                    <a:cubicBezTo>
                      <a:pt x="57207" y="41734"/>
                      <a:pt x="39129" y="60206"/>
                      <a:pt x="39522" y="84573"/>
                    </a:cubicBezTo>
                    <a:cubicBezTo>
                      <a:pt x="39915" y="108547"/>
                      <a:pt x="58386" y="127019"/>
                      <a:pt x="81967" y="126626"/>
                    </a:cubicBezTo>
                    <a:cubicBezTo>
                      <a:pt x="105941" y="126233"/>
                      <a:pt x="123627" y="107761"/>
                      <a:pt x="123234" y="8339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141">
                <a:extLst>
                  <a:ext uri="{FF2B5EF4-FFF2-40B4-BE49-F238E27FC236}">
                    <a16:creationId xmlns:a16="http://schemas.microsoft.com/office/drawing/2014/main" id="{9685548E-4F06-4BBB-B6E7-222899069E1D}"/>
                  </a:ext>
                </a:extLst>
              </p:cNvPr>
              <p:cNvSpPr/>
              <p:nvPr/>
            </p:nvSpPr>
            <p:spPr>
              <a:xfrm>
                <a:off x="6986044" y="4455085"/>
                <a:ext cx="480645" cy="448857"/>
              </a:xfrm>
              <a:custGeom>
                <a:avLst/>
                <a:gdLst>
                  <a:gd name="connsiteX0" fmla="*/ 229029 w 480645"/>
                  <a:gd name="connsiteY0" fmla="*/ 385626 h 448857"/>
                  <a:gd name="connsiteX1" fmla="*/ 203483 w 480645"/>
                  <a:gd name="connsiteY1" fmla="*/ 385626 h 448857"/>
                  <a:gd name="connsiteX2" fmla="*/ 148068 w 480645"/>
                  <a:gd name="connsiteY2" fmla="*/ 413530 h 448857"/>
                  <a:gd name="connsiteX3" fmla="*/ 53351 w 480645"/>
                  <a:gd name="connsiteY3" fmla="*/ 443399 h 448857"/>
                  <a:gd name="connsiteX4" fmla="*/ 294 w 480645"/>
                  <a:gd name="connsiteY4" fmla="*/ 360080 h 448857"/>
                  <a:gd name="connsiteX5" fmla="*/ 63962 w 480645"/>
                  <a:gd name="connsiteY5" fmla="*/ 286979 h 448857"/>
                  <a:gd name="connsiteX6" fmla="*/ 155535 w 480645"/>
                  <a:gd name="connsiteY6" fmla="*/ 330604 h 448857"/>
                  <a:gd name="connsiteX7" fmla="*/ 181474 w 480645"/>
                  <a:gd name="connsiteY7" fmla="*/ 346717 h 448857"/>
                  <a:gd name="connsiteX8" fmla="*/ 282872 w 480645"/>
                  <a:gd name="connsiteY8" fmla="*/ 343573 h 448857"/>
                  <a:gd name="connsiteX9" fmla="*/ 365798 w 480645"/>
                  <a:gd name="connsiteY9" fmla="*/ 288944 h 448857"/>
                  <a:gd name="connsiteX10" fmla="*/ 379554 w 480645"/>
                  <a:gd name="connsiteY10" fmla="*/ 261433 h 448857"/>
                  <a:gd name="connsiteX11" fmla="*/ 379554 w 480645"/>
                  <a:gd name="connsiteY11" fmla="*/ 182830 h 448857"/>
                  <a:gd name="connsiteX12" fmla="*/ 362261 w 480645"/>
                  <a:gd name="connsiteY12" fmla="*/ 154926 h 448857"/>
                  <a:gd name="connsiteX13" fmla="*/ 318636 w 480645"/>
                  <a:gd name="connsiteY13" fmla="*/ 63353 h 448857"/>
                  <a:gd name="connsiteX14" fmla="*/ 394488 w 480645"/>
                  <a:gd name="connsiteY14" fmla="*/ 78 h 448857"/>
                  <a:gd name="connsiteX15" fmla="*/ 476628 w 480645"/>
                  <a:gd name="connsiteY15" fmla="*/ 57065 h 448857"/>
                  <a:gd name="connsiteX16" fmla="*/ 433790 w 480645"/>
                  <a:gd name="connsiteY16" fmla="*/ 155712 h 448857"/>
                  <a:gd name="connsiteX17" fmla="*/ 418855 w 480645"/>
                  <a:gd name="connsiteY17" fmla="*/ 178900 h 448857"/>
                  <a:gd name="connsiteX18" fmla="*/ 419641 w 480645"/>
                  <a:gd name="connsiteY18" fmla="*/ 269293 h 448857"/>
                  <a:gd name="connsiteX19" fmla="*/ 394095 w 480645"/>
                  <a:gd name="connsiteY19" fmla="*/ 317634 h 448857"/>
                  <a:gd name="connsiteX20" fmla="*/ 323352 w 480645"/>
                  <a:gd name="connsiteY20" fmla="*/ 367154 h 448857"/>
                  <a:gd name="connsiteX21" fmla="*/ 262042 w 480645"/>
                  <a:gd name="connsiteY21" fmla="*/ 386412 h 448857"/>
                  <a:gd name="connsiteX22" fmla="*/ 229029 w 480645"/>
                  <a:gd name="connsiteY22" fmla="*/ 385626 h 448857"/>
                  <a:gd name="connsiteX23" fmla="*/ 82041 w 480645"/>
                  <a:gd name="connsiteY23" fmla="*/ 408421 h 448857"/>
                  <a:gd name="connsiteX24" fmla="*/ 125273 w 480645"/>
                  <a:gd name="connsiteY24" fmla="*/ 367154 h 448857"/>
                  <a:gd name="connsiteX25" fmla="*/ 83220 w 480645"/>
                  <a:gd name="connsiteY25" fmla="*/ 324709 h 448857"/>
                  <a:gd name="connsiteX26" fmla="*/ 39988 w 480645"/>
                  <a:gd name="connsiteY26" fmla="*/ 365975 h 448857"/>
                  <a:gd name="connsiteX27" fmla="*/ 82041 w 480645"/>
                  <a:gd name="connsiteY27" fmla="*/ 408421 h 448857"/>
                  <a:gd name="connsiteX28" fmla="*/ 440471 w 480645"/>
                  <a:gd name="connsiteY28" fmla="*/ 81039 h 448857"/>
                  <a:gd name="connsiteX29" fmla="*/ 398025 w 480645"/>
                  <a:gd name="connsiteY29" fmla="*/ 39379 h 448857"/>
                  <a:gd name="connsiteX30" fmla="*/ 356759 w 480645"/>
                  <a:gd name="connsiteY30" fmla="*/ 82611 h 448857"/>
                  <a:gd name="connsiteX31" fmla="*/ 399204 w 480645"/>
                  <a:gd name="connsiteY31" fmla="*/ 124664 h 448857"/>
                  <a:gd name="connsiteX32" fmla="*/ 440471 w 480645"/>
                  <a:gd name="connsiteY32" fmla="*/ 81039 h 448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80645" h="448857">
                    <a:moveTo>
                      <a:pt x="229029" y="385626"/>
                    </a:moveTo>
                    <a:cubicBezTo>
                      <a:pt x="220382" y="385626"/>
                      <a:pt x="211736" y="386412"/>
                      <a:pt x="203483" y="385626"/>
                    </a:cubicBezTo>
                    <a:cubicBezTo>
                      <a:pt x="179116" y="382875"/>
                      <a:pt x="161430" y="386412"/>
                      <a:pt x="148068" y="413530"/>
                    </a:cubicBezTo>
                    <a:cubicBezTo>
                      <a:pt x="131954" y="446150"/>
                      <a:pt x="89115" y="456369"/>
                      <a:pt x="53351" y="443399"/>
                    </a:cubicBezTo>
                    <a:cubicBezTo>
                      <a:pt x="19551" y="431216"/>
                      <a:pt x="-2850" y="395844"/>
                      <a:pt x="294" y="360080"/>
                    </a:cubicBezTo>
                    <a:cubicBezTo>
                      <a:pt x="3438" y="323923"/>
                      <a:pt x="30163" y="293267"/>
                      <a:pt x="63962" y="286979"/>
                    </a:cubicBezTo>
                    <a:cubicBezTo>
                      <a:pt x="103264" y="279512"/>
                      <a:pt x="140993" y="296019"/>
                      <a:pt x="155535" y="330604"/>
                    </a:cubicBezTo>
                    <a:cubicBezTo>
                      <a:pt x="161430" y="344359"/>
                      <a:pt x="168504" y="347111"/>
                      <a:pt x="181474" y="346717"/>
                    </a:cubicBezTo>
                    <a:cubicBezTo>
                      <a:pt x="215273" y="345931"/>
                      <a:pt x="251824" y="353399"/>
                      <a:pt x="282872" y="343573"/>
                    </a:cubicBezTo>
                    <a:cubicBezTo>
                      <a:pt x="313134" y="334141"/>
                      <a:pt x="337894" y="307023"/>
                      <a:pt x="365798" y="288944"/>
                    </a:cubicBezTo>
                    <a:cubicBezTo>
                      <a:pt x="376803" y="281870"/>
                      <a:pt x="379947" y="273617"/>
                      <a:pt x="379554" y="261433"/>
                    </a:cubicBezTo>
                    <a:cubicBezTo>
                      <a:pt x="378768" y="235101"/>
                      <a:pt x="378375" y="209162"/>
                      <a:pt x="379554" y="182830"/>
                    </a:cubicBezTo>
                    <a:cubicBezTo>
                      <a:pt x="380340" y="168681"/>
                      <a:pt x="376410" y="161214"/>
                      <a:pt x="362261" y="154926"/>
                    </a:cubicBezTo>
                    <a:cubicBezTo>
                      <a:pt x="327283" y="139598"/>
                      <a:pt x="310383" y="101476"/>
                      <a:pt x="318636" y="63353"/>
                    </a:cubicBezTo>
                    <a:cubicBezTo>
                      <a:pt x="326104" y="28375"/>
                      <a:pt x="357938" y="2043"/>
                      <a:pt x="394488" y="78"/>
                    </a:cubicBezTo>
                    <a:cubicBezTo>
                      <a:pt x="432611" y="-1494"/>
                      <a:pt x="465231" y="20908"/>
                      <a:pt x="476628" y="57065"/>
                    </a:cubicBezTo>
                    <a:cubicBezTo>
                      <a:pt x="489205" y="96366"/>
                      <a:pt x="471519" y="138419"/>
                      <a:pt x="433790" y="155712"/>
                    </a:cubicBezTo>
                    <a:cubicBezTo>
                      <a:pt x="422392" y="160821"/>
                      <a:pt x="418462" y="166716"/>
                      <a:pt x="418855" y="178900"/>
                    </a:cubicBezTo>
                    <a:cubicBezTo>
                      <a:pt x="419641" y="209162"/>
                      <a:pt x="417676" y="239031"/>
                      <a:pt x="419641" y="269293"/>
                    </a:cubicBezTo>
                    <a:cubicBezTo>
                      <a:pt x="421213" y="291695"/>
                      <a:pt x="412960" y="305844"/>
                      <a:pt x="394095" y="317634"/>
                    </a:cubicBezTo>
                    <a:cubicBezTo>
                      <a:pt x="369728" y="332569"/>
                      <a:pt x="345754" y="349076"/>
                      <a:pt x="323352" y="367154"/>
                    </a:cubicBezTo>
                    <a:cubicBezTo>
                      <a:pt x="304881" y="382089"/>
                      <a:pt x="285623" y="388770"/>
                      <a:pt x="262042" y="386412"/>
                    </a:cubicBezTo>
                    <a:cubicBezTo>
                      <a:pt x="251038" y="384840"/>
                      <a:pt x="240033" y="385626"/>
                      <a:pt x="229029" y="385626"/>
                    </a:cubicBezTo>
                    <a:close/>
                    <a:moveTo>
                      <a:pt x="82041" y="408421"/>
                    </a:moveTo>
                    <a:cubicBezTo>
                      <a:pt x="106015" y="408814"/>
                      <a:pt x="124487" y="390735"/>
                      <a:pt x="125273" y="367154"/>
                    </a:cubicBezTo>
                    <a:cubicBezTo>
                      <a:pt x="126059" y="343573"/>
                      <a:pt x="107587" y="325102"/>
                      <a:pt x="83220" y="324709"/>
                    </a:cubicBezTo>
                    <a:cubicBezTo>
                      <a:pt x="58853" y="324315"/>
                      <a:pt x="40381" y="342001"/>
                      <a:pt x="39988" y="365975"/>
                    </a:cubicBezTo>
                    <a:cubicBezTo>
                      <a:pt x="39595" y="389163"/>
                      <a:pt x="58067" y="408028"/>
                      <a:pt x="82041" y="408421"/>
                    </a:cubicBezTo>
                    <a:close/>
                    <a:moveTo>
                      <a:pt x="440471" y="81039"/>
                    </a:moveTo>
                    <a:cubicBezTo>
                      <a:pt x="440471" y="57065"/>
                      <a:pt x="421999" y="38986"/>
                      <a:pt x="398025" y="39379"/>
                    </a:cubicBezTo>
                    <a:cubicBezTo>
                      <a:pt x="374052" y="39772"/>
                      <a:pt x="356759" y="58244"/>
                      <a:pt x="356759" y="82611"/>
                    </a:cubicBezTo>
                    <a:cubicBezTo>
                      <a:pt x="356759" y="106585"/>
                      <a:pt x="375231" y="124664"/>
                      <a:pt x="399204" y="124664"/>
                    </a:cubicBezTo>
                    <a:cubicBezTo>
                      <a:pt x="423178" y="123878"/>
                      <a:pt x="440864" y="105406"/>
                      <a:pt x="440471" y="8103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142">
                <a:extLst>
                  <a:ext uri="{FF2B5EF4-FFF2-40B4-BE49-F238E27FC236}">
                    <a16:creationId xmlns:a16="http://schemas.microsoft.com/office/drawing/2014/main" id="{2BBF0035-D14C-4C1D-B4A0-DD769A6D793C}"/>
                  </a:ext>
                </a:extLst>
              </p:cNvPr>
              <p:cNvSpPr/>
              <p:nvPr/>
            </p:nvSpPr>
            <p:spPr>
              <a:xfrm>
                <a:off x="5212659" y="2586284"/>
                <a:ext cx="704067" cy="166507"/>
              </a:xfrm>
              <a:custGeom>
                <a:avLst/>
                <a:gdLst>
                  <a:gd name="connsiteX0" fmla="*/ 613104 w 704067"/>
                  <a:gd name="connsiteY0" fmla="*/ 163584 h 166507"/>
                  <a:gd name="connsiteX1" fmla="*/ 547078 w 704067"/>
                  <a:gd name="connsiteY1" fmla="*/ 115636 h 166507"/>
                  <a:gd name="connsiteX2" fmla="*/ 527034 w 704067"/>
                  <a:gd name="connsiteY2" fmla="*/ 102274 h 166507"/>
                  <a:gd name="connsiteX3" fmla="*/ 177250 w 704067"/>
                  <a:gd name="connsiteY3" fmla="*/ 103846 h 166507"/>
                  <a:gd name="connsiteX4" fmla="*/ 155634 w 704067"/>
                  <a:gd name="connsiteY4" fmla="*/ 117995 h 166507"/>
                  <a:gd name="connsiteX5" fmla="*/ 65634 w 704067"/>
                  <a:gd name="connsiteY5" fmla="*/ 164763 h 166507"/>
                  <a:gd name="connsiteX6" fmla="*/ 0 w 704067"/>
                  <a:gd name="connsiteY6" fmla="*/ 83409 h 166507"/>
                  <a:gd name="connsiteX7" fmla="*/ 65241 w 704067"/>
                  <a:gd name="connsiteY7" fmla="*/ 4020 h 166507"/>
                  <a:gd name="connsiteX8" fmla="*/ 155634 w 704067"/>
                  <a:gd name="connsiteY8" fmla="*/ 50003 h 166507"/>
                  <a:gd name="connsiteX9" fmla="*/ 178822 w 704067"/>
                  <a:gd name="connsiteY9" fmla="*/ 64937 h 166507"/>
                  <a:gd name="connsiteX10" fmla="*/ 520746 w 704067"/>
                  <a:gd name="connsiteY10" fmla="*/ 63365 h 166507"/>
                  <a:gd name="connsiteX11" fmla="*/ 548257 w 704067"/>
                  <a:gd name="connsiteY11" fmla="*/ 46073 h 166507"/>
                  <a:gd name="connsiteX12" fmla="*/ 645725 w 704067"/>
                  <a:gd name="connsiteY12" fmla="*/ 3627 h 166507"/>
                  <a:gd name="connsiteX13" fmla="*/ 703105 w 704067"/>
                  <a:gd name="connsiteY13" fmla="*/ 93234 h 166507"/>
                  <a:gd name="connsiteX14" fmla="*/ 613104 w 704067"/>
                  <a:gd name="connsiteY14" fmla="*/ 163584 h 166507"/>
                  <a:gd name="connsiteX15" fmla="*/ 621751 w 704067"/>
                  <a:gd name="connsiteY15" fmla="*/ 123890 h 166507"/>
                  <a:gd name="connsiteX16" fmla="*/ 664589 w 704067"/>
                  <a:gd name="connsiteY16" fmla="*/ 82230 h 166507"/>
                  <a:gd name="connsiteX17" fmla="*/ 621751 w 704067"/>
                  <a:gd name="connsiteY17" fmla="*/ 40570 h 166507"/>
                  <a:gd name="connsiteX18" fmla="*/ 579305 w 704067"/>
                  <a:gd name="connsiteY18" fmla="*/ 82230 h 166507"/>
                  <a:gd name="connsiteX19" fmla="*/ 621751 w 704067"/>
                  <a:gd name="connsiteY19" fmla="*/ 123890 h 166507"/>
                  <a:gd name="connsiteX20" fmla="*/ 39695 w 704067"/>
                  <a:gd name="connsiteY20" fmla="*/ 84588 h 166507"/>
                  <a:gd name="connsiteX21" fmla="*/ 81747 w 704067"/>
                  <a:gd name="connsiteY21" fmla="*/ 127034 h 166507"/>
                  <a:gd name="connsiteX22" fmla="*/ 123407 w 704067"/>
                  <a:gd name="connsiteY22" fmla="*/ 84195 h 166507"/>
                  <a:gd name="connsiteX23" fmla="*/ 81354 w 704067"/>
                  <a:gd name="connsiteY23" fmla="*/ 41750 h 166507"/>
                  <a:gd name="connsiteX24" fmla="*/ 39695 w 704067"/>
                  <a:gd name="connsiteY24" fmla="*/ 84588 h 16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04067" h="166507">
                    <a:moveTo>
                      <a:pt x="613104" y="163584"/>
                    </a:moveTo>
                    <a:cubicBezTo>
                      <a:pt x="586772" y="162798"/>
                      <a:pt x="561226" y="147471"/>
                      <a:pt x="547078" y="115636"/>
                    </a:cubicBezTo>
                    <a:cubicBezTo>
                      <a:pt x="542755" y="105418"/>
                      <a:pt x="537645" y="102274"/>
                      <a:pt x="527034" y="102274"/>
                    </a:cubicBezTo>
                    <a:cubicBezTo>
                      <a:pt x="410308" y="103060"/>
                      <a:pt x="293976" y="103453"/>
                      <a:pt x="177250" y="103846"/>
                    </a:cubicBezTo>
                    <a:cubicBezTo>
                      <a:pt x="165853" y="103846"/>
                      <a:pt x="160350" y="106990"/>
                      <a:pt x="155634" y="117995"/>
                    </a:cubicBezTo>
                    <a:cubicBezTo>
                      <a:pt x="140307" y="153366"/>
                      <a:pt x="101791" y="172624"/>
                      <a:pt x="65634" y="164763"/>
                    </a:cubicBezTo>
                    <a:cubicBezTo>
                      <a:pt x="25153" y="156117"/>
                      <a:pt x="0" y="124283"/>
                      <a:pt x="0" y="83409"/>
                    </a:cubicBezTo>
                    <a:cubicBezTo>
                      <a:pt x="393" y="43322"/>
                      <a:pt x="25546" y="12666"/>
                      <a:pt x="65241" y="4020"/>
                    </a:cubicBezTo>
                    <a:cubicBezTo>
                      <a:pt x="102184" y="-3840"/>
                      <a:pt x="140307" y="14631"/>
                      <a:pt x="155634" y="50003"/>
                    </a:cubicBezTo>
                    <a:cubicBezTo>
                      <a:pt x="160743" y="61793"/>
                      <a:pt x="166639" y="64937"/>
                      <a:pt x="178822" y="64937"/>
                    </a:cubicBezTo>
                    <a:cubicBezTo>
                      <a:pt x="292797" y="63758"/>
                      <a:pt x="406771" y="63365"/>
                      <a:pt x="520746" y="63365"/>
                    </a:cubicBezTo>
                    <a:cubicBezTo>
                      <a:pt x="534501" y="63365"/>
                      <a:pt x="542361" y="60221"/>
                      <a:pt x="548257" y="46073"/>
                    </a:cubicBezTo>
                    <a:cubicBezTo>
                      <a:pt x="563977" y="9522"/>
                      <a:pt x="606816" y="-8163"/>
                      <a:pt x="645725" y="3627"/>
                    </a:cubicBezTo>
                    <a:cubicBezTo>
                      <a:pt x="684240" y="15417"/>
                      <a:pt x="709393" y="54326"/>
                      <a:pt x="703105" y="93234"/>
                    </a:cubicBezTo>
                    <a:cubicBezTo>
                      <a:pt x="696424" y="135287"/>
                      <a:pt x="663803" y="163584"/>
                      <a:pt x="613104" y="163584"/>
                    </a:cubicBezTo>
                    <a:close/>
                    <a:moveTo>
                      <a:pt x="621751" y="123890"/>
                    </a:moveTo>
                    <a:cubicBezTo>
                      <a:pt x="645725" y="123890"/>
                      <a:pt x="664589" y="105811"/>
                      <a:pt x="664589" y="82230"/>
                    </a:cubicBezTo>
                    <a:cubicBezTo>
                      <a:pt x="664589" y="58649"/>
                      <a:pt x="646118" y="40570"/>
                      <a:pt x="621751" y="40570"/>
                    </a:cubicBezTo>
                    <a:cubicBezTo>
                      <a:pt x="597384" y="40570"/>
                      <a:pt x="578912" y="58649"/>
                      <a:pt x="579305" y="82230"/>
                    </a:cubicBezTo>
                    <a:cubicBezTo>
                      <a:pt x="578912" y="105811"/>
                      <a:pt x="597384" y="123890"/>
                      <a:pt x="621751" y="123890"/>
                    </a:cubicBezTo>
                    <a:close/>
                    <a:moveTo>
                      <a:pt x="39695" y="84588"/>
                    </a:moveTo>
                    <a:cubicBezTo>
                      <a:pt x="39695" y="108955"/>
                      <a:pt x="57773" y="127034"/>
                      <a:pt x="81747" y="127034"/>
                    </a:cubicBezTo>
                    <a:cubicBezTo>
                      <a:pt x="105328" y="127034"/>
                      <a:pt x="123407" y="108562"/>
                      <a:pt x="123407" y="84195"/>
                    </a:cubicBezTo>
                    <a:cubicBezTo>
                      <a:pt x="123407" y="60221"/>
                      <a:pt x="105328" y="41750"/>
                      <a:pt x="81354" y="41750"/>
                    </a:cubicBezTo>
                    <a:cubicBezTo>
                      <a:pt x="57773" y="41750"/>
                      <a:pt x="39695" y="60221"/>
                      <a:pt x="39695" y="845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143">
                <a:extLst>
                  <a:ext uri="{FF2B5EF4-FFF2-40B4-BE49-F238E27FC236}">
                    <a16:creationId xmlns:a16="http://schemas.microsoft.com/office/drawing/2014/main" id="{415CC1CD-2A27-48EF-8030-AA88DFB7F543}"/>
                  </a:ext>
                </a:extLst>
              </p:cNvPr>
              <p:cNvSpPr/>
              <p:nvPr/>
            </p:nvSpPr>
            <p:spPr>
              <a:xfrm>
                <a:off x="7018003" y="4180306"/>
                <a:ext cx="374319" cy="467799"/>
              </a:xfrm>
              <a:custGeom>
                <a:avLst/>
                <a:gdLst>
                  <a:gd name="connsiteX0" fmla="*/ 101567 w 374319"/>
                  <a:gd name="connsiteY0" fmla="*/ 102716 h 467799"/>
                  <a:gd name="connsiteX1" fmla="*/ 102353 w 374319"/>
                  <a:gd name="connsiteY1" fmla="*/ 296080 h 467799"/>
                  <a:gd name="connsiteX2" fmla="*/ 116108 w 374319"/>
                  <a:gd name="connsiteY2" fmla="*/ 310621 h 467799"/>
                  <a:gd name="connsiteX3" fmla="*/ 164056 w 374319"/>
                  <a:gd name="connsiteY3" fmla="*/ 391582 h 467799"/>
                  <a:gd name="connsiteX4" fmla="*/ 107069 w 374319"/>
                  <a:gd name="connsiteY4" fmla="*/ 463897 h 467799"/>
                  <a:gd name="connsiteX5" fmla="*/ 18641 w 374319"/>
                  <a:gd name="connsiteY5" fmla="*/ 437565 h 467799"/>
                  <a:gd name="connsiteX6" fmla="*/ 45758 w 374319"/>
                  <a:gd name="connsiteY6" fmla="*/ 312979 h 467799"/>
                  <a:gd name="connsiteX7" fmla="*/ 62658 w 374319"/>
                  <a:gd name="connsiteY7" fmla="*/ 285075 h 467799"/>
                  <a:gd name="connsiteX8" fmla="*/ 61872 w 374319"/>
                  <a:gd name="connsiteY8" fmla="*/ 92498 h 467799"/>
                  <a:gd name="connsiteX9" fmla="*/ 91741 w 374319"/>
                  <a:gd name="connsiteY9" fmla="*/ 62235 h 467799"/>
                  <a:gd name="connsiteX10" fmla="*/ 195890 w 374319"/>
                  <a:gd name="connsiteY10" fmla="*/ 62235 h 467799"/>
                  <a:gd name="connsiteX11" fmla="*/ 217899 w 374319"/>
                  <a:gd name="connsiteY11" fmla="*/ 48873 h 467799"/>
                  <a:gd name="connsiteX12" fmla="*/ 313402 w 374319"/>
                  <a:gd name="connsiteY12" fmla="*/ 2497 h 467799"/>
                  <a:gd name="connsiteX13" fmla="*/ 374320 w 374319"/>
                  <a:gd name="connsiteY13" fmla="*/ 81886 h 467799"/>
                  <a:gd name="connsiteX14" fmla="*/ 309865 w 374319"/>
                  <a:gd name="connsiteY14" fmla="*/ 162454 h 467799"/>
                  <a:gd name="connsiteX15" fmla="*/ 217899 w 374319"/>
                  <a:gd name="connsiteY15" fmla="*/ 115292 h 467799"/>
                  <a:gd name="connsiteX16" fmla="*/ 197856 w 374319"/>
                  <a:gd name="connsiteY16" fmla="*/ 101537 h 467799"/>
                  <a:gd name="connsiteX17" fmla="*/ 101567 w 374319"/>
                  <a:gd name="connsiteY17" fmla="*/ 102716 h 467799"/>
                  <a:gd name="connsiteX18" fmla="*/ 82702 w 374319"/>
                  <a:gd name="connsiteY18" fmla="*/ 428133 h 467799"/>
                  <a:gd name="connsiteX19" fmla="*/ 124755 w 374319"/>
                  <a:gd name="connsiteY19" fmla="*/ 385687 h 467799"/>
                  <a:gd name="connsiteX20" fmla="*/ 81523 w 374319"/>
                  <a:gd name="connsiteY20" fmla="*/ 344420 h 467799"/>
                  <a:gd name="connsiteX21" fmla="*/ 39470 w 374319"/>
                  <a:gd name="connsiteY21" fmla="*/ 386866 h 467799"/>
                  <a:gd name="connsiteX22" fmla="*/ 82702 w 374319"/>
                  <a:gd name="connsiteY22" fmla="*/ 428133 h 467799"/>
                  <a:gd name="connsiteX23" fmla="*/ 334232 w 374319"/>
                  <a:gd name="connsiteY23" fmla="*/ 82672 h 467799"/>
                  <a:gd name="connsiteX24" fmla="*/ 292572 w 374319"/>
                  <a:gd name="connsiteY24" fmla="*/ 40227 h 467799"/>
                  <a:gd name="connsiteX25" fmla="*/ 250520 w 374319"/>
                  <a:gd name="connsiteY25" fmla="*/ 82279 h 467799"/>
                  <a:gd name="connsiteX26" fmla="*/ 292179 w 374319"/>
                  <a:gd name="connsiteY26" fmla="*/ 124725 h 467799"/>
                  <a:gd name="connsiteX27" fmla="*/ 334232 w 374319"/>
                  <a:gd name="connsiteY27" fmla="*/ 82672 h 467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4319" h="467799">
                    <a:moveTo>
                      <a:pt x="101567" y="102716"/>
                    </a:moveTo>
                    <a:cubicBezTo>
                      <a:pt x="101567" y="169136"/>
                      <a:pt x="101174" y="232804"/>
                      <a:pt x="102353" y="296080"/>
                    </a:cubicBezTo>
                    <a:cubicBezTo>
                      <a:pt x="102353" y="301189"/>
                      <a:pt x="110213" y="307870"/>
                      <a:pt x="116108" y="310621"/>
                    </a:cubicBezTo>
                    <a:cubicBezTo>
                      <a:pt x="147550" y="325949"/>
                      <a:pt x="166807" y="356997"/>
                      <a:pt x="164056" y="391582"/>
                    </a:cubicBezTo>
                    <a:cubicBezTo>
                      <a:pt x="161698" y="425775"/>
                      <a:pt x="139689" y="453679"/>
                      <a:pt x="107069" y="463897"/>
                    </a:cubicBezTo>
                    <a:cubicBezTo>
                      <a:pt x="74842" y="474116"/>
                      <a:pt x="40256" y="463897"/>
                      <a:pt x="18641" y="437565"/>
                    </a:cubicBezTo>
                    <a:cubicBezTo>
                      <a:pt x="-14766" y="397085"/>
                      <a:pt x="-1796" y="334988"/>
                      <a:pt x="45758" y="312979"/>
                    </a:cubicBezTo>
                    <a:cubicBezTo>
                      <a:pt x="59907" y="306691"/>
                      <a:pt x="62658" y="299224"/>
                      <a:pt x="62658" y="285075"/>
                    </a:cubicBezTo>
                    <a:cubicBezTo>
                      <a:pt x="61872" y="221014"/>
                      <a:pt x="61872" y="156952"/>
                      <a:pt x="61872" y="92498"/>
                    </a:cubicBezTo>
                    <a:cubicBezTo>
                      <a:pt x="61872" y="68131"/>
                      <a:pt x="67374" y="62628"/>
                      <a:pt x="91741" y="62235"/>
                    </a:cubicBezTo>
                    <a:cubicBezTo>
                      <a:pt x="126327" y="62235"/>
                      <a:pt x="161305" y="61842"/>
                      <a:pt x="195890" y="62235"/>
                    </a:cubicBezTo>
                    <a:cubicBezTo>
                      <a:pt x="206502" y="62235"/>
                      <a:pt x="213183" y="60663"/>
                      <a:pt x="217899" y="48873"/>
                    </a:cubicBezTo>
                    <a:cubicBezTo>
                      <a:pt x="234406" y="10750"/>
                      <a:pt x="272136" y="-6935"/>
                      <a:pt x="313402" y="2497"/>
                    </a:cubicBezTo>
                    <a:cubicBezTo>
                      <a:pt x="349167" y="10750"/>
                      <a:pt x="374320" y="43371"/>
                      <a:pt x="374320" y="81886"/>
                    </a:cubicBezTo>
                    <a:cubicBezTo>
                      <a:pt x="374320" y="121974"/>
                      <a:pt x="348774" y="153415"/>
                      <a:pt x="309865" y="162454"/>
                    </a:cubicBezTo>
                    <a:cubicBezTo>
                      <a:pt x="272528" y="170707"/>
                      <a:pt x="234406" y="151843"/>
                      <a:pt x="217899" y="115292"/>
                    </a:cubicBezTo>
                    <a:cubicBezTo>
                      <a:pt x="213576" y="105467"/>
                      <a:pt x="208860" y="101537"/>
                      <a:pt x="197856" y="101537"/>
                    </a:cubicBezTo>
                    <a:cubicBezTo>
                      <a:pt x="166414" y="103109"/>
                      <a:pt x="134973" y="102716"/>
                      <a:pt x="101567" y="102716"/>
                    </a:cubicBezTo>
                    <a:close/>
                    <a:moveTo>
                      <a:pt x="82702" y="428133"/>
                    </a:moveTo>
                    <a:cubicBezTo>
                      <a:pt x="106676" y="428133"/>
                      <a:pt x="124755" y="409268"/>
                      <a:pt x="124755" y="385687"/>
                    </a:cubicBezTo>
                    <a:cubicBezTo>
                      <a:pt x="124755" y="362106"/>
                      <a:pt x="105890" y="344027"/>
                      <a:pt x="81523" y="344420"/>
                    </a:cubicBezTo>
                    <a:cubicBezTo>
                      <a:pt x="57549" y="344420"/>
                      <a:pt x="39077" y="363285"/>
                      <a:pt x="39470" y="386866"/>
                    </a:cubicBezTo>
                    <a:cubicBezTo>
                      <a:pt x="39863" y="410054"/>
                      <a:pt x="58728" y="428133"/>
                      <a:pt x="82702" y="428133"/>
                    </a:cubicBezTo>
                    <a:close/>
                    <a:moveTo>
                      <a:pt x="334232" y="82672"/>
                    </a:moveTo>
                    <a:cubicBezTo>
                      <a:pt x="334232" y="58305"/>
                      <a:pt x="316939" y="40619"/>
                      <a:pt x="292572" y="40227"/>
                    </a:cubicBezTo>
                    <a:cubicBezTo>
                      <a:pt x="268205" y="40227"/>
                      <a:pt x="250520" y="57912"/>
                      <a:pt x="250520" y="82279"/>
                    </a:cubicBezTo>
                    <a:cubicBezTo>
                      <a:pt x="250520" y="106253"/>
                      <a:pt x="268205" y="124725"/>
                      <a:pt x="292179" y="124725"/>
                    </a:cubicBezTo>
                    <a:cubicBezTo>
                      <a:pt x="316153" y="125118"/>
                      <a:pt x="333839" y="107432"/>
                      <a:pt x="334232" y="826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144">
                <a:extLst>
                  <a:ext uri="{FF2B5EF4-FFF2-40B4-BE49-F238E27FC236}">
                    <a16:creationId xmlns:a16="http://schemas.microsoft.com/office/drawing/2014/main" id="{0033A977-521B-42A6-B0A1-5CA50BCD3E37}"/>
                  </a:ext>
                </a:extLst>
              </p:cNvPr>
              <p:cNvSpPr/>
              <p:nvPr/>
            </p:nvSpPr>
            <p:spPr>
              <a:xfrm>
                <a:off x="7143246" y="3359459"/>
                <a:ext cx="374059" cy="467138"/>
              </a:xfrm>
              <a:custGeom>
                <a:avLst/>
                <a:gdLst>
                  <a:gd name="connsiteX0" fmla="*/ 102089 w 374059"/>
                  <a:gd name="connsiteY0" fmla="*/ 101375 h 467138"/>
                  <a:gd name="connsiteX1" fmla="*/ 102089 w 374059"/>
                  <a:gd name="connsiteY1" fmla="*/ 304564 h 467138"/>
                  <a:gd name="connsiteX2" fmla="*/ 162220 w 374059"/>
                  <a:gd name="connsiteY2" fmla="*/ 370983 h 467138"/>
                  <a:gd name="connsiteX3" fmla="*/ 105233 w 374059"/>
                  <a:gd name="connsiteY3" fmla="*/ 463735 h 467138"/>
                  <a:gd name="connsiteX4" fmla="*/ 6586 w 374059"/>
                  <a:gd name="connsiteY4" fmla="*/ 417359 h 467138"/>
                  <a:gd name="connsiteX5" fmla="*/ 43530 w 374059"/>
                  <a:gd name="connsiteY5" fmla="*/ 313603 h 467138"/>
                  <a:gd name="connsiteX6" fmla="*/ 62787 w 374059"/>
                  <a:gd name="connsiteY6" fmla="*/ 281376 h 467138"/>
                  <a:gd name="connsiteX7" fmla="*/ 61215 w 374059"/>
                  <a:gd name="connsiteY7" fmla="*/ 94693 h 467138"/>
                  <a:gd name="connsiteX8" fmla="*/ 92656 w 374059"/>
                  <a:gd name="connsiteY8" fmla="*/ 62466 h 467138"/>
                  <a:gd name="connsiteX9" fmla="*/ 196806 w 374059"/>
                  <a:gd name="connsiteY9" fmla="*/ 62466 h 467138"/>
                  <a:gd name="connsiteX10" fmla="*/ 217242 w 374059"/>
                  <a:gd name="connsiteY10" fmla="*/ 49496 h 467138"/>
                  <a:gd name="connsiteX11" fmla="*/ 308422 w 374059"/>
                  <a:gd name="connsiteY11" fmla="*/ 1942 h 467138"/>
                  <a:gd name="connsiteX12" fmla="*/ 374055 w 374059"/>
                  <a:gd name="connsiteY12" fmla="*/ 80938 h 467138"/>
                  <a:gd name="connsiteX13" fmla="*/ 308815 w 374059"/>
                  <a:gd name="connsiteY13" fmla="*/ 162685 h 467138"/>
                  <a:gd name="connsiteX14" fmla="*/ 216850 w 374059"/>
                  <a:gd name="connsiteY14" fmla="*/ 114737 h 467138"/>
                  <a:gd name="connsiteX15" fmla="*/ 203094 w 374059"/>
                  <a:gd name="connsiteY15" fmla="*/ 102554 h 467138"/>
                  <a:gd name="connsiteX16" fmla="*/ 102089 w 374059"/>
                  <a:gd name="connsiteY16" fmla="*/ 101375 h 467138"/>
                  <a:gd name="connsiteX17" fmla="*/ 82438 w 374059"/>
                  <a:gd name="connsiteY17" fmla="*/ 427184 h 467138"/>
                  <a:gd name="connsiteX18" fmla="*/ 124098 w 374059"/>
                  <a:gd name="connsiteY18" fmla="*/ 384346 h 467138"/>
                  <a:gd name="connsiteX19" fmla="*/ 80866 w 374059"/>
                  <a:gd name="connsiteY19" fmla="*/ 343079 h 467138"/>
                  <a:gd name="connsiteX20" fmla="*/ 39206 w 374059"/>
                  <a:gd name="connsiteY20" fmla="*/ 385525 h 467138"/>
                  <a:gd name="connsiteX21" fmla="*/ 82438 w 374059"/>
                  <a:gd name="connsiteY21" fmla="*/ 427184 h 467138"/>
                  <a:gd name="connsiteX22" fmla="*/ 250256 w 374059"/>
                  <a:gd name="connsiteY22" fmla="*/ 80938 h 467138"/>
                  <a:gd name="connsiteX23" fmla="*/ 291522 w 374059"/>
                  <a:gd name="connsiteY23" fmla="*/ 124170 h 467138"/>
                  <a:gd name="connsiteX24" fmla="*/ 334361 w 374059"/>
                  <a:gd name="connsiteY24" fmla="*/ 82510 h 467138"/>
                  <a:gd name="connsiteX25" fmla="*/ 293094 w 374059"/>
                  <a:gd name="connsiteY25" fmla="*/ 39278 h 467138"/>
                  <a:gd name="connsiteX26" fmla="*/ 250256 w 374059"/>
                  <a:gd name="connsiteY26" fmla="*/ 80938 h 467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74059" h="467138">
                    <a:moveTo>
                      <a:pt x="102089" y="101375"/>
                    </a:moveTo>
                    <a:cubicBezTo>
                      <a:pt x="102089" y="170545"/>
                      <a:pt x="102089" y="236965"/>
                      <a:pt x="102089" y="304564"/>
                    </a:cubicBezTo>
                    <a:cubicBezTo>
                      <a:pt x="134316" y="315961"/>
                      <a:pt x="155932" y="336005"/>
                      <a:pt x="162220" y="370983"/>
                    </a:cubicBezTo>
                    <a:cubicBezTo>
                      <a:pt x="169688" y="412643"/>
                      <a:pt x="145714" y="451551"/>
                      <a:pt x="105233" y="463735"/>
                    </a:cubicBezTo>
                    <a:cubicBezTo>
                      <a:pt x="64752" y="475525"/>
                      <a:pt x="22700" y="455875"/>
                      <a:pt x="6586" y="417359"/>
                    </a:cubicBezTo>
                    <a:cubicBezTo>
                      <a:pt x="-9921" y="377665"/>
                      <a:pt x="5407" y="331682"/>
                      <a:pt x="43530" y="313603"/>
                    </a:cubicBezTo>
                    <a:cubicBezTo>
                      <a:pt x="59250" y="306136"/>
                      <a:pt x="63180" y="297489"/>
                      <a:pt x="62787" y="281376"/>
                    </a:cubicBezTo>
                    <a:cubicBezTo>
                      <a:pt x="61608" y="219279"/>
                      <a:pt x="61608" y="157183"/>
                      <a:pt x="61215" y="94693"/>
                    </a:cubicBezTo>
                    <a:cubicBezTo>
                      <a:pt x="60822" y="67182"/>
                      <a:pt x="65539" y="62466"/>
                      <a:pt x="92656" y="62466"/>
                    </a:cubicBezTo>
                    <a:cubicBezTo>
                      <a:pt x="127242" y="62466"/>
                      <a:pt x="162220" y="62073"/>
                      <a:pt x="196806" y="62466"/>
                    </a:cubicBezTo>
                    <a:cubicBezTo>
                      <a:pt x="207024" y="62466"/>
                      <a:pt x="212526" y="60108"/>
                      <a:pt x="217242" y="49496"/>
                    </a:cubicBezTo>
                    <a:cubicBezTo>
                      <a:pt x="233356" y="12160"/>
                      <a:pt x="270300" y="-6312"/>
                      <a:pt x="308422" y="1942"/>
                    </a:cubicBezTo>
                    <a:cubicBezTo>
                      <a:pt x="348510" y="10588"/>
                      <a:pt x="373663" y="41243"/>
                      <a:pt x="374055" y="80938"/>
                    </a:cubicBezTo>
                    <a:cubicBezTo>
                      <a:pt x="374449" y="121811"/>
                      <a:pt x="348510" y="154039"/>
                      <a:pt x="308815" y="162685"/>
                    </a:cubicBezTo>
                    <a:cubicBezTo>
                      <a:pt x="271872" y="170545"/>
                      <a:pt x="234928" y="150895"/>
                      <a:pt x="216850" y="114737"/>
                    </a:cubicBezTo>
                    <a:cubicBezTo>
                      <a:pt x="214098" y="109628"/>
                      <a:pt x="207810" y="102554"/>
                      <a:pt x="203094" y="102554"/>
                    </a:cubicBezTo>
                    <a:cubicBezTo>
                      <a:pt x="169688" y="100982"/>
                      <a:pt x="137067" y="101375"/>
                      <a:pt x="102089" y="101375"/>
                    </a:cubicBezTo>
                    <a:close/>
                    <a:moveTo>
                      <a:pt x="82438" y="427184"/>
                    </a:moveTo>
                    <a:cubicBezTo>
                      <a:pt x="106412" y="427184"/>
                      <a:pt x="124491" y="408320"/>
                      <a:pt x="124098" y="384346"/>
                    </a:cubicBezTo>
                    <a:cubicBezTo>
                      <a:pt x="124098" y="360765"/>
                      <a:pt x="105233" y="342686"/>
                      <a:pt x="80866" y="343079"/>
                    </a:cubicBezTo>
                    <a:cubicBezTo>
                      <a:pt x="56499" y="343472"/>
                      <a:pt x="38814" y="361158"/>
                      <a:pt x="39206" y="385525"/>
                    </a:cubicBezTo>
                    <a:cubicBezTo>
                      <a:pt x="39599" y="409499"/>
                      <a:pt x="58071" y="427184"/>
                      <a:pt x="82438" y="427184"/>
                    </a:cubicBezTo>
                    <a:close/>
                    <a:moveTo>
                      <a:pt x="250256" y="80938"/>
                    </a:moveTo>
                    <a:cubicBezTo>
                      <a:pt x="249863" y="105305"/>
                      <a:pt x="267548" y="123776"/>
                      <a:pt x="291522" y="124170"/>
                    </a:cubicBezTo>
                    <a:cubicBezTo>
                      <a:pt x="315103" y="124562"/>
                      <a:pt x="333968" y="106484"/>
                      <a:pt x="334361" y="82510"/>
                    </a:cubicBezTo>
                    <a:cubicBezTo>
                      <a:pt x="334754" y="58536"/>
                      <a:pt x="317068" y="39671"/>
                      <a:pt x="293094" y="39278"/>
                    </a:cubicBezTo>
                    <a:cubicBezTo>
                      <a:pt x="269513" y="38492"/>
                      <a:pt x="250256" y="56964"/>
                      <a:pt x="250256" y="809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145">
                <a:extLst>
                  <a:ext uri="{FF2B5EF4-FFF2-40B4-BE49-F238E27FC236}">
                    <a16:creationId xmlns:a16="http://schemas.microsoft.com/office/drawing/2014/main" id="{DAC95941-436F-4411-8C94-2B9C40BF2C49}"/>
                  </a:ext>
                </a:extLst>
              </p:cNvPr>
              <p:cNvSpPr/>
              <p:nvPr/>
            </p:nvSpPr>
            <p:spPr>
              <a:xfrm>
                <a:off x="5023168" y="2146256"/>
                <a:ext cx="544796" cy="414816"/>
              </a:xfrm>
              <a:custGeom>
                <a:avLst/>
                <a:gdLst>
                  <a:gd name="connsiteX0" fmla="*/ 163944 w 544796"/>
                  <a:gd name="connsiteY0" fmla="*/ 80116 h 414816"/>
                  <a:gd name="connsiteX1" fmla="*/ 161193 w 544796"/>
                  <a:gd name="connsiteY1" fmla="*/ 100946 h 414816"/>
                  <a:gd name="connsiteX2" fmla="*/ 172198 w 544796"/>
                  <a:gd name="connsiteY2" fmla="*/ 149680 h 414816"/>
                  <a:gd name="connsiteX3" fmla="*/ 298749 w 544796"/>
                  <a:gd name="connsiteY3" fmla="*/ 297060 h 414816"/>
                  <a:gd name="connsiteX4" fmla="*/ 333727 w 544796"/>
                  <a:gd name="connsiteY4" fmla="*/ 312781 h 414816"/>
                  <a:gd name="connsiteX5" fmla="*/ 353378 w 544796"/>
                  <a:gd name="connsiteY5" fmla="*/ 312781 h 414816"/>
                  <a:gd name="connsiteX6" fmla="*/ 393859 w 544796"/>
                  <a:gd name="connsiteY6" fmla="*/ 290379 h 414816"/>
                  <a:gd name="connsiteX7" fmla="*/ 488575 w 544796"/>
                  <a:gd name="connsiteY7" fmla="*/ 254222 h 414816"/>
                  <a:gd name="connsiteX8" fmla="*/ 544777 w 544796"/>
                  <a:gd name="connsiteY8" fmla="*/ 335183 h 414816"/>
                  <a:gd name="connsiteX9" fmla="*/ 481894 w 544796"/>
                  <a:gd name="connsiteY9" fmla="*/ 412607 h 414816"/>
                  <a:gd name="connsiteX10" fmla="*/ 391501 w 544796"/>
                  <a:gd name="connsiteY10" fmla="*/ 370554 h 414816"/>
                  <a:gd name="connsiteX11" fmla="*/ 362417 w 544796"/>
                  <a:gd name="connsiteY11" fmla="*/ 352869 h 414816"/>
                  <a:gd name="connsiteX12" fmla="*/ 250408 w 544796"/>
                  <a:gd name="connsiteY12" fmla="*/ 302170 h 414816"/>
                  <a:gd name="connsiteX13" fmla="*/ 136433 w 544796"/>
                  <a:gd name="connsiteY13" fmla="*/ 167365 h 414816"/>
                  <a:gd name="connsiteX14" fmla="*/ 104992 w 544796"/>
                  <a:gd name="connsiteY14" fmla="*/ 160291 h 414816"/>
                  <a:gd name="connsiteX15" fmla="*/ 3594 w 544796"/>
                  <a:gd name="connsiteY15" fmla="*/ 106448 h 414816"/>
                  <a:gd name="connsiteX16" fmla="*/ 58223 w 544796"/>
                  <a:gd name="connsiteY16" fmla="*/ 3478 h 414816"/>
                  <a:gd name="connsiteX17" fmla="*/ 160407 w 544796"/>
                  <a:gd name="connsiteY17" fmla="*/ 58893 h 414816"/>
                  <a:gd name="connsiteX18" fmla="*/ 163944 w 544796"/>
                  <a:gd name="connsiteY18" fmla="*/ 80116 h 414816"/>
                  <a:gd name="connsiteX19" fmla="*/ 123857 w 544796"/>
                  <a:gd name="connsiteY19" fmla="*/ 81295 h 414816"/>
                  <a:gd name="connsiteX20" fmla="*/ 81804 w 544796"/>
                  <a:gd name="connsiteY20" fmla="*/ 39635 h 414816"/>
                  <a:gd name="connsiteX21" fmla="*/ 39752 w 544796"/>
                  <a:gd name="connsiteY21" fmla="*/ 81295 h 414816"/>
                  <a:gd name="connsiteX22" fmla="*/ 81804 w 544796"/>
                  <a:gd name="connsiteY22" fmla="*/ 123348 h 414816"/>
                  <a:gd name="connsiteX23" fmla="*/ 123857 w 544796"/>
                  <a:gd name="connsiteY23" fmla="*/ 81295 h 414816"/>
                  <a:gd name="connsiteX24" fmla="*/ 505082 w 544796"/>
                  <a:gd name="connsiteY24" fmla="*/ 332432 h 414816"/>
                  <a:gd name="connsiteX25" fmla="*/ 463029 w 544796"/>
                  <a:gd name="connsiteY25" fmla="*/ 290772 h 414816"/>
                  <a:gd name="connsiteX26" fmla="*/ 421370 w 544796"/>
                  <a:gd name="connsiteY26" fmla="*/ 333218 h 414816"/>
                  <a:gd name="connsiteX27" fmla="*/ 463422 w 544796"/>
                  <a:gd name="connsiteY27" fmla="*/ 375271 h 414816"/>
                  <a:gd name="connsiteX28" fmla="*/ 505082 w 544796"/>
                  <a:gd name="connsiteY28" fmla="*/ 332432 h 41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4796" h="414816">
                    <a:moveTo>
                      <a:pt x="163944" y="80116"/>
                    </a:moveTo>
                    <a:cubicBezTo>
                      <a:pt x="163159" y="88369"/>
                      <a:pt x="164338" y="95836"/>
                      <a:pt x="161193" y="100946"/>
                    </a:cubicBezTo>
                    <a:cubicBezTo>
                      <a:pt x="148617" y="121382"/>
                      <a:pt x="158835" y="134745"/>
                      <a:pt x="172198" y="149680"/>
                    </a:cubicBezTo>
                    <a:cubicBezTo>
                      <a:pt x="215036" y="198021"/>
                      <a:pt x="257089" y="247540"/>
                      <a:pt x="298749" y="297060"/>
                    </a:cubicBezTo>
                    <a:cubicBezTo>
                      <a:pt x="308574" y="308458"/>
                      <a:pt x="318400" y="315139"/>
                      <a:pt x="333727" y="312781"/>
                    </a:cubicBezTo>
                    <a:cubicBezTo>
                      <a:pt x="340016" y="311995"/>
                      <a:pt x="346697" y="311995"/>
                      <a:pt x="353378" y="312781"/>
                    </a:cubicBezTo>
                    <a:cubicBezTo>
                      <a:pt x="372243" y="314746"/>
                      <a:pt x="384426" y="311209"/>
                      <a:pt x="393859" y="290379"/>
                    </a:cubicBezTo>
                    <a:cubicBezTo>
                      <a:pt x="409579" y="256580"/>
                      <a:pt x="451632" y="242824"/>
                      <a:pt x="488575" y="254222"/>
                    </a:cubicBezTo>
                    <a:cubicBezTo>
                      <a:pt x="523554" y="264833"/>
                      <a:pt x="545563" y="297060"/>
                      <a:pt x="544777" y="335183"/>
                    </a:cubicBezTo>
                    <a:cubicBezTo>
                      <a:pt x="543598" y="373699"/>
                      <a:pt x="519231" y="403568"/>
                      <a:pt x="481894" y="412607"/>
                    </a:cubicBezTo>
                    <a:cubicBezTo>
                      <a:pt x="446130" y="421253"/>
                      <a:pt x="406828" y="403961"/>
                      <a:pt x="391501" y="370554"/>
                    </a:cubicBezTo>
                    <a:cubicBezTo>
                      <a:pt x="384819" y="356406"/>
                      <a:pt x="377352" y="350118"/>
                      <a:pt x="362417" y="352869"/>
                    </a:cubicBezTo>
                    <a:cubicBezTo>
                      <a:pt x="313290" y="361908"/>
                      <a:pt x="279491" y="342257"/>
                      <a:pt x="250408" y="302170"/>
                    </a:cubicBezTo>
                    <a:cubicBezTo>
                      <a:pt x="215823" y="254615"/>
                      <a:pt x="173770" y="212562"/>
                      <a:pt x="136433" y="167365"/>
                    </a:cubicBezTo>
                    <a:cubicBezTo>
                      <a:pt x="126215" y="155182"/>
                      <a:pt x="117962" y="156361"/>
                      <a:pt x="104992" y="160291"/>
                    </a:cubicBezTo>
                    <a:cubicBezTo>
                      <a:pt x="61760" y="173654"/>
                      <a:pt x="16564" y="148894"/>
                      <a:pt x="3594" y="106448"/>
                    </a:cubicBezTo>
                    <a:cubicBezTo>
                      <a:pt x="-9768" y="62823"/>
                      <a:pt x="15385" y="15661"/>
                      <a:pt x="58223" y="3478"/>
                    </a:cubicBezTo>
                    <a:cubicBezTo>
                      <a:pt x="102634" y="-9492"/>
                      <a:pt x="147831" y="14875"/>
                      <a:pt x="160407" y="58893"/>
                    </a:cubicBezTo>
                    <a:cubicBezTo>
                      <a:pt x="162372" y="65967"/>
                      <a:pt x="162765" y="73828"/>
                      <a:pt x="163944" y="80116"/>
                    </a:cubicBezTo>
                    <a:close/>
                    <a:moveTo>
                      <a:pt x="123857" y="81295"/>
                    </a:moveTo>
                    <a:cubicBezTo>
                      <a:pt x="123857" y="56928"/>
                      <a:pt x="106957" y="39635"/>
                      <a:pt x="81804" y="39635"/>
                    </a:cubicBezTo>
                    <a:cubicBezTo>
                      <a:pt x="57044" y="39635"/>
                      <a:pt x="40145" y="56535"/>
                      <a:pt x="39752" y="81295"/>
                    </a:cubicBezTo>
                    <a:cubicBezTo>
                      <a:pt x="39752" y="105662"/>
                      <a:pt x="57044" y="122955"/>
                      <a:pt x="81804" y="123348"/>
                    </a:cubicBezTo>
                    <a:cubicBezTo>
                      <a:pt x="106171" y="123741"/>
                      <a:pt x="123857" y="106055"/>
                      <a:pt x="123857" y="81295"/>
                    </a:cubicBezTo>
                    <a:close/>
                    <a:moveTo>
                      <a:pt x="505082" y="332432"/>
                    </a:moveTo>
                    <a:cubicBezTo>
                      <a:pt x="505082" y="308065"/>
                      <a:pt x="487789" y="290772"/>
                      <a:pt x="463029" y="290772"/>
                    </a:cubicBezTo>
                    <a:cubicBezTo>
                      <a:pt x="438662" y="290772"/>
                      <a:pt x="421370" y="308458"/>
                      <a:pt x="421370" y="333218"/>
                    </a:cubicBezTo>
                    <a:cubicBezTo>
                      <a:pt x="421370" y="357585"/>
                      <a:pt x="439448" y="375271"/>
                      <a:pt x="463422" y="375271"/>
                    </a:cubicBezTo>
                    <a:cubicBezTo>
                      <a:pt x="487789" y="374877"/>
                      <a:pt x="505082" y="356799"/>
                      <a:pt x="505082" y="33243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146">
                <a:extLst>
                  <a:ext uri="{FF2B5EF4-FFF2-40B4-BE49-F238E27FC236}">
                    <a16:creationId xmlns:a16="http://schemas.microsoft.com/office/drawing/2014/main" id="{8E3FA047-5F0D-4F3C-811B-5CFFBF11AEC6}"/>
                  </a:ext>
                </a:extLst>
              </p:cNvPr>
              <p:cNvSpPr/>
              <p:nvPr/>
            </p:nvSpPr>
            <p:spPr>
              <a:xfrm>
                <a:off x="6663238" y="2288058"/>
                <a:ext cx="567573" cy="171537"/>
              </a:xfrm>
              <a:custGeom>
                <a:avLst/>
                <a:gdLst>
                  <a:gd name="connsiteX0" fmla="*/ 164714 w 567573"/>
                  <a:gd name="connsiteY0" fmla="*/ 68009 h 171537"/>
                  <a:gd name="connsiteX1" fmla="*/ 394628 w 567573"/>
                  <a:gd name="connsiteY1" fmla="*/ 67616 h 171537"/>
                  <a:gd name="connsiteX2" fmla="*/ 410742 w 567573"/>
                  <a:gd name="connsiteY2" fmla="*/ 56218 h 171537"/>
                  <a:gd name="connsiteX3" fmla="*/ 507031 w 567573"/>
                  <a:gd name="connsiteY3" fmla="*/ 9843 h 171537"/>
                  <a:gd name="connsiteX4" fmla="*/ 567555 w 567573"/>
                  <a:gd name="connsiteY4" fmla="*/ 91197 h 171537"/>
                  <a:gd name="connsiteX5" fmla="*/ 503494 w 567573"/>
                  <a:gd name="connsiteY5" fmla="*/ 169800 h 171537"/>
                  <a:gd name="connsiteX6" fmla="*/ 410742 w 567573"/>
                  <a:gd name="connsiteY6" fmla="*/ 121066 h 171537"/>
                  <a:gd name="connsiteX7" fmla="*/ 391091 w 567573"/>
                  <a:gd name="connsiteY7" fmla="*/ 107310 h 171537"/>
                  <a:gd name="connsiteX8" fmla="*/ 179256 w 567573"/>
                  <a:gd name="connsiteY8" fmla="*/ 103380 h 171537"/>
                  <a:gd name="connsiteX9" fmla="*/ 155282 w 567573"/>
                  <a:gd name="connsiteY9" fmla="*/ 117136 h 171537"/>
                  <a:gd name="connsiteX10" fmla="*/ 60565 w 567573"/>
                  <a:gd name="connsiteY10" fmla="*/ 161547 h 171537"/>
                  <a:gd name="connsiteX11" fmla="*/ 41 w 567573"/>
                  <a:gd name="connsiteY11" fmla="*/ 77834 h 171537"/>
                  <a:gd name="connsiteX12" fmla="*/ 64889 w 567573"/>
                  <a:gd name="connsiteY12" fmla="*/ 1589 h 171537"/>
                  <a:gd name="connsiteX13" fmla="*/ 157640 w 567573"/>
                  <a:gd name="connsiteY13" fmla="*/ 50716 h 171537"/>
                  <a:gd name="connsiteX14" fmla="*/ 164714 w 567573"/>
                  <a:gd name="connsiteY14" fmla="*/ 68009 h 171537"/>
                  <a:gd name="connsiteX15" fmla="*/ 485415 w 567573"/>
                  <a:gd name="connsiteY15" fmla="*/ 47572 h 171537"/>
                  <a:gd name="connsiteX16" fmla="*/ 444149 w 567573"/>
                  <a:gd name="connsiteY16" fmla="*/ 90018 h 171537"/>
                  <a:gd name="connsiteX17" fmla="*/ 486594 w 567573"/>
                  <a:gd name="connsiteY17" fmla="*/ 131284 h 171537"/>
                  <a:gd name="connsiteX18" fmla="*/ 527468 w 567573"/>
                  <a:gd name="connsiteY18" fmla="*/ 88839 h 171537"/>
                  <a:gd name="connsiteX19" fmla="*/ 485415 w 567573"/>
                  <a:gd name="connsiteY19" fmla="*/ 47572 h 171537"/>
                  <a:gd name="connsiteX20" fmla="*/ 81002 w 567573"/>
                  <a:gd name="connsiteY20" fmla="*/ 123817 h 171537"/>
                  <a:gd name="connsiteX21" fmla="*/ 123448 w 567573"/>
                  <a:gd name="connsiteY21" fmla="*/ 82550 h 171537"/>
                  <a:gd name="connsiteX22" fmla="*/ 82181 w 567573"/>
                  <a:gd name="connsiteY22" fmla="*/ 40105 h 171537"/>
                  <a:gd name="connsiteX23" fmla="*/ 39735 w 567573"/>
                  <a:gd name="connsiteY23" fmla="*/ 81371 h 171537"/>
                  <a:gd name="connsiteX24" fmla="*/ 81002 w 567573"/>
                  <a:gd name="connsiteY24" fmla="*/ 123817 h 171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67573" h="171537">
                    <a:moveTo>
                      <a:pt x="164714" y="68009"/>
                    </a:moveTo>
                    <a:cubicBezTo>
                      <a:pt x="240173" y="68009"/>
                      <a:pt x="317598" y="68402"/>
                      <a:pt x="394628" y="67616"/>
                    </a:cubicBezTo>
                    <a:cubicBezTo>
                      <a:pt x="400131" y="67616"/>
                      <a:pt x="407991" y="61328"/>
                      <a:pt x="410742" y="56218"/>
                    </a:cubicBezTo>
                    <a:cubicBezTo>
                      <a:pt x="429607" y="18882"/>
                      <a:pt x="466550" y="410"/>
                      <a:pt x="507031" y="9843"/>
                    </a:cubicBezTo>
                    <a:cubicBezTo>
                      <a:pt x="543188" y="18096"/>
                      <a:pt x="568341" y="51895"/>
                      <a:pt x="567555" y="91197"/>
                    </a:cubicBezTo>
                    <a:cubicBezTo>
                      <a:pt x="566769" y="130105"/>
                      <a:pt x="540830" y="162333"/>
                      <a:pt x="503494" y="169800"/>
                    </a:cubicBezTo>
                    <a:cubicBezTo>
                      <a:pt x="464192" y="177660"/>
                      <a:pt x="426070" y="158402"/>
                      <a:pt x="410742" y="121066"/>
                    </a:cubicBezTo>
                    <a:cubicBezTo>
                      <a:pt x="406419" y="110848"/>
                      <a:pt x="401703" y="107703"/>
                      <a:pt x="391091" y="107310"/>
                    </a:cubicBezTo>
                    <a:cubicBezTo>
                      <a:pt x="320349" y="106524"/>
                      <a:pt x="249606" y="105345"/>
                      <a:pt x="179256" y="103380"/>
                    </a:cubicBezTo>
                    <a:cubicBezTo>
                      <a:pt x="167858" y="102987"/>
                      <a:pt x="161177" y="104559"/>
                      <a:pt x="155282" y="117136"/>
                    </a:cubicBezTo>
                    <a:cubicBezTo>
                      <a:pt x="139168" y="153686"/>
                      <a:pt x="99474" y="171372"/>
                      <a:pt x="60565" y="161547"/>
                    </a:cubicBezTo>
                    <a:cubicBezTo>
                      <a:pt x="23229" y="152114"/>
                      <a:pt x="-1138" y="118315"/>
                      <a:pt x="41" y="77834"/>
                    </a:cubicBezTo>
                    <a:cubicBezTo>
                      <a:pt x="1220" y="40891"/>
                      <a:pt x="28731" y="8271"/>
                      <a:pt x="64889" y="1589"/>
                    </a:cubicBezTo>
                    <a:cubicBezTo>
                      <a:pt x="105369" y="-5878"/>
                      <a:pt x="141527" y="13380"/>
                      <a:pt x="157640" y="50716"/>
                    </a:cubicBezTo>
                    <a:cubicBezTo>
                      <a:pt x="159212" y="55039"/>
                      <a:pt x="161177" y="58969"/>
                      <a:pt x="164714" y="68009"/>
                    </a:cubicBezTo>
                    <a:close/>
                    <a:moveTo>
                      <a:pt x="485415" y="47572"/>
                    </a:moveTo>
                    <a:cubicBezTo>
                      <a:pt x="460655" y="47965"/>
                      <a:pt x="443755" y="65258"/>
                      <a:pt x="444149" y="90018"/>
                    </a:cubicBezTo>
                    <a:cubicBezTo>
                      <a:pt x="444541" y="114385"/>
                      <a:pt x="462227" y="131284"/>
                      <a:pt x="486594" y="131284"/>
                    </a:cubicBezTo>
                    <a:cubicBezTo>
                      <a:pt x="511354" y="130891"/>
                      <a:pt x="527861" y="113599"/>
                      <a:pt x="527468" y="88839"/>
                    </a:cubicBezTo>
                    <a:cubicBezTo>
                      <a:pt x="527468" y="63686"/>
                      <a:pt x="510568" y="47179"/>
                      <a:pt x="485415" y="47572"/>
                    </a:cubicBezTo>
                    <a:close/>
                    <a:moveTo>
                      <a:pt x="81002" y="123817"/>
                    </a:moveTo>
                    <a:cubicBezTo>
                      <a:pt x="105762" y="124210"/>
                      <a:pt x="123055" y="107310"/>
                      <a:pt x="123448" y="82550"/>
                    </a:cubicBezTo>
                    <a:cubicBezTo>
                      <a:pt x="123841" y="57790"/>
                      <a:pt x="106548" y="40105"/>
                      <a:pt x="82181" y="40105"/>
                    </a:cubicBezTo>
                    <a:cubicBezTo>
                      <a:pt x="57814" y="40105"/>
                      <a:pt x="39735" y="57397"/>
                      <a:pt x="39735" y="81371"/>
                    </a:cubicBezTo>
                    <a:cubicBezTo>
                      <a:pt x="39343" y="105738"/>
                      <a:pt x="56635" y="123424"/>
                      <a:pt x="81002" y="12381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147">
                <a:extLst>
                  <a:ext uri="{FF2B5EF4-FFF2-40B4-BE49-F238E27FC236}">
                    <a16:creationId xmlns:a16="http://schemas.microsoft.com/office/drawing/2014/main" id="{E6E43330-22DD-4891-B3C3-DBFC0CDC793C}"/>
                  </a:ext>
                </a:extLst>
              </p:cNvPr>
              <p:cNvSpPr/>
              <p:nvPr/>
            </p:nvSpPr>
            <p:spPr>
              <a:xfrm>
                <a:off x="5939949" y="2174820"/>
                <a:ext cx="482613" cy="164088"/>
              </a:xfrm>
              <a:custGeom>
                <a:avLst/>
                <a:gdLst>
                  <a:gd name="connsiteX0" fmla="*/ 162890 w 482613"/>
                  <a:gd name="connsiteY0" fmla="*/ 62949 h 164088"/>
                  <a:gd name="connsiteX1" fmla="*/ 307520 w 482613"/>
                  <a:gd name="connsiteY1" fmla="*/ 62556 h 164088"/>
                  <a:gd name="connsiteX2" fmla="*/ 323634 w 482613"/>
                  <a:gd name="connsiteY2" fmla="*/ 51551 h 164088"/>
                  <a:gd name="connsiteX3" fmla="*/ 419922 w 482613"/>
                  <a:gd name="connsiteY3" fmla="*/ 2817 h 164088"/>
                  <a:gd name="connsiteX4" fmla="*/ 482412 w 482613"/>
                  <a:gd name="connsiteY4" fmla="*/ 86530 h 164088"/>
                  <a:gd name="connsiteX5" fmla="*/ 407346 w 482613"/>
                  <a:gd name="connsiteY5" fmla="*/ 163561 h 164088"/>
                  <a:gd name="connsiteX6" fmla="*/ 320490 w 482613"/>
                  <a:gd name="connsiteY6" fmla="*/ 102250 h 164088"/>
                  <a:gd name="connsiteX7" fmla="*/ 170358 w 482613"/>
                  <a:gd name="connsiteY7" fmla="*/ 102643 h 164088"/>
                  <a:gd name="connsiteX8" fmla="*/ 156995 w 482613"/>
                  <a:gd name="connsiteY8" fmla="*/ 115613 h 164088"/>
                  <a:gd name="connsiteX9" fmla="*/ 47737 w 482613"/>
                  <a:gd name="connsiteY9" fmla="*/ 156487 h 164088"/>
                  <a:gd name="connsiteX10" fmla="*/ 7649 w 482613"/>
                  <a:gd name="connsiteY10" fmla="*/ 47228 h 164088"/>
                  <a:gd name="connsiteX11" fmla="*/ 78785 w 482613"/>
                  <a:gd name="connsiteY11" fmla="*/ 66 h 164088"/>
                  <a:gd name="connsiteX12" fmla="*/ 154244 w 482613"/>
                  <a:gd name="connsiteY12" fmla="*/ 43298 h 164088"/>
                  <a:gd name="connsiteX13" fmla="*/ 162890 w 482613"/>
                  <a:gd name="connsiteY13" fmla="*/ 62949 h 164088"/>
                  <a:gd name="connsiteX14" fmla="*/ 442717 w 482613"/>
                  <a:gd name="connsiteY14" fmla="*/ 82600 h 164088"/>
                  <a:gd name="connsiteX15" fmla="*/ 401058 w 482613"/>
                  <a:gd name="connsiteY15" fmla="*/ 39761 h 164088"/>
                  <a:gd name="connsiteX16" fmla="*/ 358612 w 482613"/>
                  <a:gd name="connsiteY16" fmla="*/ 81814 h 164088"/>
                  <a:gd name="connsiteX17" fmla="*/ 400272 w 482613"/>
                  <a:gd name="connsiteY17" fmla="*/ 124652 h 164088"/>
                  <a:gd name="connsiteX18" fmla="*/ 442717 w 482613"/>
                  <a:gd name="connsiteY18" fmla="*/ 82600 h 164088"/>
                  <a:gd name="connsiteX19" fmla="*/ 123982 w 482613"/>
                  <a:gd name="connsiteY19" fmla="*/ 82993 h 164088"/>
                  <a:gd name="connsiteX20" fmla="*/ 82715 w 482613"/>
                  <a:gd name="connsiteY20" fmla="*/ 39761 h 164088"/>
                  <a:gd name="connsiteX21" fmla="*/ 39876 w 482613"/>
                  <a:gd name="connsiteY21" fmla="*/ 81421 h 164088"/>
                  <a:gd name="connsiteX22" fmla="*/ 81143 w 482613"/>
                  <a:gd name="connsiteY22" fmla="*/ 124652 h 164088"/>
                  <a:gd name="connsiteX23" fmla="*/ 123982 w 482613"/>
                  <a:gd name="connsiteY23" fmla="*/ 82993 h 164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2613" h="164088">
                    <a:moveTo>
                      <a:pt x="162890" y="62949"/>
                    </a:moveTo>
                    <a:cubicBezTo>
                      <a:pt x="212017" y="62949"/>
                      <a:pt x="259572" y="63342"/>
                      <a:pt x="307520" y="62556"/>
                    </a:cubicBezTo>
                    <a:cubicBezTo>
                      <a:pt x="313022" y="62556"/>
                      <a:pt x="321275" y="56661"/>
                      <a:pt x="323634" y="51551"/>
                    </a:cubicBezTo>
                    <a:cubicBezTo>
                      <a:pt x="342105" y="12250"/>
                      <a:pt x="379835" y="-7401"/>
                      <a:pt x="419922" y="2817"/>
                    </a:cubicBezTo>
                    <a:cubicBezTo>
                      <a:pt x="459617" y="13036"/>
                      <a:pt x="485163" y="47621"/>
                      <a:pt x="482412" y="86530"/>
                    </a:cubicBezTo>
                    <a:cubicBezTo>
                      <a:pt x="479268" y="128975"/>
                      <a:pt x="450185" y="158845"/>
                      <a:pt x="407346" y="163561"/>
                    </a:cubicBezTo>
                    <a:cubicBezTo>
                      <a:pt x="369616" y="167884"/>
                      <a:pt x="337389" y="145482"/>
                      <a:pt x="320490" y="102250"/>
                    </a:cubicBezTo>
                    <a:cubicBezTo>
                      <a:pt x="270969" y="102250"/>
                      <a:pt x="220663" y="101857"/>
                      <a:pt x="170358" y="102643"/>
                    </a:cubicBezTo>
                    <a:cubicBezTo>
                      <a:pt x="165641" y="102643"/>
                      <a:pt x="159746" y="110111"/>
                      <a:pt x="156995" y="115613"/>
                    </a:cubicBezTo>
                    <a:cubicBezTo>
                      <a:pt x="136951" y="157273"/>
                      <a:pt x="89003" y="174958"/>
                      <a:pt x="47737" y="156487"/>
                    </a:cubicBezTo>
                    <a:cubicBezTo>
                      <a:pt x="6863" y="138015"/>
                      <a:pt x="-11609" y="88888"/>
                      <a:pt x="7649" y="47228"/>
                    </a:cubicBezTo>
                    <a:cubicBezTo>
                      <a:pt x="21405" y="16966"/>
                      <a:pt x="46164" y="1245"/>
                      <a:pt x="78785" y="66"/>
                    </a:cubicBezTo>
                    <a:cubicBezTo>
                      <a:pt x="112191" y="-1113"/>
                      <a:pt x="138130" y="13429"/>
                      <a:pt x="154244" y="43298"/>
                    </a:cubicBezTo>
                    <a:cubicBezTo>
                      <a:pt x="157388" y="49586"/>
                      <a:pt x="159746" y="55875"/>
                      <a:pt x="162890" y="62949"/>
                    </a:cubicBezTo>
                    <a:close/>
                    <a:moveTo>
                      <a:pt x="442717" y="82600"/>
                    </a:moveTo>
                    <a:cubicBezTo>
                      <a:pt x="443110" y="58626"/>
                      <a:pt x="424639" y="40154"/>
                      <a:pt x="401058" y="39761"/>
                    </a:cubicBezTo>
                    <a:cubicBezTo>
                      <a:pt x="377477" y="39368"/>
                      <a:pt x="358612" y="58233"/>
                      <a:pt x="358612" y="81814"/>
                    </a:cubicBezTo>
                    <a:cubicBezTo>
                      <a:pt x="358612" y="105788"/>
                      <a:pt x="376691" y="124259"/>
                      <a:pt x="400272" y="124652"/>
                    </a:cubicBezTo>
                    <a:cubicBezTo>
                      <a:pt x="423853" y="125045"/>
                      <a:pt x="442324" y="106574"/>
                      <a:pt x="442717" y="82600"/>
                    </a:cubicBezTo>
                    <a:close/>
                    <a:moveTo>
                      <a:pt x="123982" y="82993"/>
                    </a:moveTo>
                    <a:cubicBezTo>
                      <a:pt x="124375" y="59019"/>
                      <a:pt x="106689" y="40547"/>
                      <a:pt x="82715" y="39761"/>
                    </a:cubicBezTo>
                    <a:cubicBezTo>
                      <a:pt x="59134" y="39368"/>
                      <a:pt x="40269" y="57447"/>
                      <a:pt x="39876" y="81421"/>
                    </a:cubicBezTo>
                    <a:cubicBezTo>
                      <a:pt x="39483" y="105395"/>
                      <a:pt x="57562" y="124259"/>
                      <a:pt x="81143" y="124652"/>
                    </a:cubicBezTo>
                    <a:cubicBezTo>
                      <a:pt x="104724" y="125045"/>
                      <a:pt x="123589" y="106967"/>
                      <a:pt x="123982" y="82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148">
                <a:extLst>
                  <a:ext uri="{FF2B5EF4-FFF2-40B4-BE49-F238E27FC236}">
                    <a16:creationId xmlns:a16="http://schemas.microsoft.com/office/drawing/2014/main" id="{B1468629-5D49-4D50-B675-3B9A8F2C8EEC}"/>
                  </a:ext>
                </a:extLst>
              </p:cNvPr>
              <p:cNvSpPr/>
              <p:nvPr/>
            </p:nvSpPr>
            <p:spPr>
              <a:xfrm>
                <a:off x="4075204" y="2776944"/>
                <a:ext cx="164347" cy="444050"/>
              </a:xfrm>
              <a:custGeom>
                <a:avLst/>
                <a:gdLst>
                  <a:gd name="connsiteX0" fmla="*/ 164348 w 164347"/>
                  <a:gd name="connsiteY0" fmla="*/ 78252 h 444050"/>
                  <a:gd name="connsiteX1" fmla="*/ 116793 w 164347"/>
                  <a:gd name="connsiteY1" fmla="*/ 156069 h 444050"/>
                  <a:gd name="connsiteX2" fmla="*/ 102644 w 164347"/>
                  <a:gd name="connsiteY2" fmla="*/ 177685 h 444050"/>
                  <a:gd name="connsiteX3" fmla="*/ 101858 w 164347"/>
                  <a:gd name="connsiteY3" fmla="*/ 262184 h 444050"/>
                  <a:gd name="connsiteX4" fmla="*/ 117972 w 164347"/>
                  <a:gd name="connsiteY4" fmla="*/ 288516 h 444050"/>
                  <a:gd name="connsiteX5" fmla="*/ 162776 w 164347"/>
                  <a:gd name="connsiteY5" fmla="*/ 377730 h 444050"/>
                  <a:gd name="connsiteX6" fmla="*/ 89282 w 164347"/>
                  <a:gd name="connsiteY6" fmla="*/ 443757 h 444050"/>
                  <a:gd name="connsiteX7" fmla="*/ 5177 w 164347"/>
                  <a:gd name="connsiteY7" fmla="*/ 389521 h 444050"/>
                  <a:gd name="connsiteX8" fmla="*/ 48015 w 164347"/>
                  <a:gd name="connsiteY8" fmla="*/ 287730 h 444050"/>
                  <a:gd name="connsiteX9" fmla="*/ 62164 w 164347"/>
                  <a:gd name="connsiteY9" fmla="*/ 266114 h 444050"/>
                  <a:gd name="connsiteX10" fmla="*/ 62557 w 164347"/>
                  <a:gd name="connsiteY10" fmla="*/ 179650 h 444050"/>
                  <a:gd name="connsiteX11" fmla="*/ 46443 w 164347"/>
                  <a:gd name="connsiteY11" fmla="*/ 155283 h 444050"/>
                  <a:gd name="connsiteX12" fmla="*/ 2032 w 164347"/>
                  <a:gd name="connsiteY12" fmla="*/ 62139 h 444050"/>
                  <a:gd name="connsiteX13" fmla="*/ 78671 w 164347"/>
                  <a:gd name="connsiteY13" fmla="*/ 42 h 444050"/>
                  <a:gd name="connsiteX14" fmla="*/ 160811 w 164347"/>
                  <a:gd name="connsiteY14" fmla="*/ 59781 h 444050"/>
                  <a:gd name="connsiteX15" fmla="*/ 164348 w 164347"/>
                  <a:gd name="connsiteY15" fmla="*/ 78252 h 444050"/>
                  <a:gd name="connsiteX16" fmla="*/ 124653 w 164347"/>
                  <a:gd name="connsiteY16" fmla="*/ 80217 h 444050"/>
                  <a:gd name="connsiteX17" fmla="*/ 81815 w 164347"/>
                  <a:gd name="connsiteY17" fmla="*/ 39344 h 444050"/>
                  <a:gd name="connsiteX18" fmla="*/ 41334 w 164347"/>
                  <a:gd name="connsiteY18" fmla="*/ 82576 h 444050"/>
                  <a:gd name="connsiteX19" fmla="*/ 84173 w 164347"/>
                  <a:gd name="connsiteY19" fmla="*/ 123842 h 444050"/>
                  <a:gd name="connsiteX20" fmla="*/ 124653 w 164347"/>
                  <a:gd name="connsiteY20" fmla="*/ 80217 h 444050"/>
                  <a:gd name="connsiteX21" fmla="*/ 124653 w 164347"/>
                  <a:gd name="connsiteY21" fmla="*/ 361617 h 444050"/>
                  <a:gd name="connsiteX22" fmla="*/ 82601 w 164347"/>
                  <a:gd name="connsiteY22" fmla="*/ 319171 h 444050"/>
                  <a:gd name="connsiteX23" fmla="*/ 40941 w 164347"/>
                  <a:gd name="connsiteY23" fmla="*/ 361617 h 444050"/>
                  <a:gd name="connsiteX24" fmla="*/ 82994 w 164347"/>
                  <a:gd name="connsiteY24" fmla="*/ 404062 h 444050"/>
                  <a:gd name="connsiteX25" fmla="*/ 124653 w 164347"/>
                  <a:gd name="connsiteY25" fmla="*/ 361617 h 44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4347" h="444050">
                    <a:moveTo>
                      <a:pt x="164348" y="78252"/>
                    </a:moveTo>
                    <a:cubicBezTo>
                      <a:pt x="163562" y="115589"/>
                      <a:pt x="148234" y="141528"/>
                      <a:pt x="116793" y="156069"/>
                    </a:cubicBezTo>
                    <a:cubicBezTo>
                      <a:pt x="105789" y="161179"/>
                      <a:pt x="102251" y="166681"/>
                      <a:pt x="102644" y="177685"/>
                    </a:cubicBezTo>
                    <a:cubicBezTo>
                      <a:pt x="103038" y="205982"/>
                      <a:pt x="103038" y="233887"/>
                      <a:pt x="101858" y="262184"/>
                    </a:cubicBezTo>
                    <a:cubicBezTo>
                      <a:pt x="101465" y="275546"/>
                      <a:pt x="104610" y="282620"/>
                      <a:pt x="117972" y="288516"/>
                    </a:cubicBezTo>
                    <a:cubicBezTo>
                      <a:pt x="152164" y="303057"/>
                      <a:pt x="169850" y="340001"/>
                      <a:pt x="162776" y="377730"/>
                    </a:cubicBezTo>
                    <a:cubicBezTo>
                      <a:pt x="156488" y="413102"/>
                      <a:pt x="125832" y="440613"/>
                      <a:pt x="89282" y="443757"/>
                    </a:cubicBezTo>
                    <a:cubicBezTo>
                      <a:pt x="52338" y="446901"/>
                      <a:pt x="17753" y="424499"/>
                      <a:pt x="5177" y="389521"/>
                    </a:cubicBezTo>
                    <a:cubicBezTo>
                      <a:pt x="-9365" y="349040"/>
                      <a:pt x="8714" y="305415"/>
                      <a:pt x="48015" y="287730"/>
                    </a:cubicBezTo>
                    <a:cubicBezTo>
                      <a:pt x="58627" y="283013"/>
                      <a:pt x="62557" y="277511"/>
                      <a:pt x="62164" y="266114"/>
                    </a:cubicBezTo>
                    <a:cubicBezTo>
                      <a:pt x="61378" y="237424"/>
                      <a:pt x="61378" y="208341"/>
                      <a:pt x="62557" y="179650"/>
                    </a:cubicBezTo>
                    <a:cubicBezTo>
                      <a:pt x="62950" y="166681"/>
                      <a:pt x="59020" y="160786"/>
                      <a:pt x="46443" y="155283"/>
                    </a:cubicBezTo>
                    <a:cubicBezTo>
                      <a:pt x="11072" y="139563"/>
                      <a:pt x="-6221" y="101047"/>
                      <a:pt x="2032" y="62139"/>
                    </a:cubicBezTo>
                    <a:cubicBezTo>
                      <a:pt x="9500" y="27553"/>
                      <a:pt x="42120" y="1221"/>
                      <a:pt x="78671" y="42"/>
                    </a:cubicBezTo>
                    <a:cubicBezTo>
                      <a:pt x="117972" y="-1137"/>
                      <a:pt x="150592" y="22444"/>
                      <a:pt x="160811" y="59781"/>
                    </a:cubicBezTo>
                    <a:cubicBezTo>
                      <a:pt x="163169" y="66462"/>
                      <a:pt x="163562" y="73536"/>
                      <a:pt x="164348" y="78252"/>
                    </a:cubicBezTo>
                    <a:close/>
                    <a:moveTo>
                      <a:pt x="124653" y="80217"/>
                    </a:moveTo>
                    <a:cubicBezTo>
                      <a:pt x="124260" y="56243"/>
                      <a:pt x="105789" y="38558"/>
                      <a:pt x="81815" y="39344"/>
                    </a:cubicBezTo>
                    <a:cubicBezTo>
                      <a:pt x="57841" y="39737"/>
                      <a:pt x="40941" y="57815"/>
                      <a:pt x="41334" y="82576"/>
                    </a:cubicBezTo>
                    <a:cubicBezTo>
                      <a:pt x="41727" y="106550"/>
                      <a:pt x="60592" y="124628"/>
                      <a:pt x="84173" y="123842"/>
                    </a:cubicBezTo>
                    <a:cubicBezTo>
                      <a:pt x="107361" y="123449"/>
                      <a:pt x="125046" y="104584"/>
                      <a:pt x="124653" y="80217"/>
                    </a:cubicBezTo>
                    <a:close/>
                    <a:moveTo>
                      <a:pt x="124653" y="361617"/>
                    </a:moveTo>
                    <a:cubicBezTo>
                      <a:pt x="124653" y="337250"/>
                      <a:pt x="106575" y="319171"/>
                      <a:pt x="82601" y="319171"/>
                    </a:cubicBezTo>
                    <a:cubicBezTo>
                      <a:pt x="58627" y="319171"/>
                      <a:pt x="40941" y="337250"/>
                      <a:pt x="40941" y="361617"/>
                    </a:cubicBezTo>
                    <a:cubicBezTo>
                      <a:pt x="40941" y="385591"/>
                      <a:pt x="59020" y="404062"/>
                      <a:pt x="82994" y="404062"/>
                    </a:cubicBezTo>
                    <a:cubicBezTo>
                      <a:pt x="106182" y="404455"/>
                      <a:pt x="124653" y="385591"/>
                      <a:pt x="124653" y="36161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149">
                <a:extLst>
                  <a:ext uri="{FF2B5EF4-FFF2-40B4-BE49-F238E27FC236}">
                    <a16:creationId xmlns:a16="http://schemas.microsoft.com/office/drawing/2014/main" id="{F7CF76D1-88A9-49AB-B5AF-A41DAE5F51EA}"/>
                  </a:ext>
                </a:extLst>
              </p:cNvPr>
              <p:cNvSpPr/>
              <p:nvPr/>
            </p:nvSpPr>
            <p:spPr>
              <a:xfrm>
                <a:off x="6480306" y="3130339"/>
                <a:ext cx="164468" cy="444155"/>
              </a:xfrm>
              <a:custGeom>
                <a:avLst/>
                <a:gdLst>
                  <a:gd name="connsiteX0" fmla="*/ 61924 w 164468"/>
                  <a:gd name="connsiteY0" fmla="*/ 280974 h 444155"/>
                  <a:gd name="connsiteX1" fmla="*/ 61139 w 164468"/>
                  <a:gd name="connsiteY1" fmla="*/ 171716 h 444155"/>
                  <a:gd name="connsiteX2" fmla="*/ 45811 w 164468"/>
                  <a:gd name="connsiteY2" fmla="*/ 156388 h 444155"/>
                  <a:gd name="connsiteX3" fmla="*/ 614 w 164468"/>
                  <a:gd name="connsiteY3" fmla="*/ 73855 h 444155"/>
                  <a:gd name="connsiteX4" fmla="*/ 69392 w 164468"/>
                  <a:gd name="connsiteY4" fmla="*/ 1147 h 444155"/>
                  <a:gd name="connsiteX5" fmla="*/ 153890 w 164468"/>
                  <a:gd name="connsiteY5" fmla="*/ 42414 h 444155"/>
                  <a:gd name="connsiteX6" fmla="*/ 116161 w 164468"/>
                  <a:gd name="connsiteY6" fmla="*/ 156781 h 444155"/>
                  <a:gd name="connsiteX7" fmla="*/ 101226 w 164468"/>
                  <a:gd name="connsiteY7" fmla="*/ 179969 h 444155"/>
                  <a:gd name="connsiteX8" fmla="*/ 101619 w 164468"/>
                  <a:gd name="connsiteY8" fmla="*/ 279795 h 444155"/>
                  <a:gd name="connsiteX9" fmla="*/ 159785 w 164468"/>
                  <a:gd name="connsiteY9" fmla="*/ 388660 h 444155"/>
                  <a:gd name="connsiteX10" fmla="*/ 76466 w 164468"/>
                  <a:gd name="connsiteY10" fmla="*/ 444075 h 444155"/>
                  <a:gd name="connsiteX11" fmla="*/ 2579 w 164468"/>
                  <a:gd name="connsiteY11" fmla="*/ 381979 h 444155"/>
                  <a:gd name="connsiteX12" fmla="*/ 61924 w 164468"/>
                  <a:gd name="connsiteY12" fmla="*/ 280974 h 444155"/>
                  <a:gd name="connsiteX13" fmla="*/ 124414 w 164468"/>
                  <a:gd name="connsiteY13" fmla="*/ 81715 h 444155"/>
                  <a:gd name="connsiteX14" fmla="*/ 81968 w 164468"/>
                  <a:gd name="connsiteY14" fmla="*/ 39662 h 444155"/>
                  <a:gd name="connsiteX15" fmla="*/ 39916 w 164468"/>
                  <a:gd name="connsiteY15" fmla="*/ 82108 h 444155"/>
                  <a:gd name="connsiteX16" fmla="*/ 83540 w 164468"/>
                  <a:gd name="connsiteY16" fmla="*/ 124947 h 444155"/>
                  <a:gd name="connsiteX17" fmla="*/ 124414 w 164468"/>
                  <a:gd name="connsiteY17" fmla="*/ 81715 h 444155"/>
                  <a:gd name="connsiteX18" fmla="*/ 81968 w 164468"/>
                  <a:gd name="connsiteY18" fmla="*/ 404774 h 444155"/>
                  <a:gd name="connsiteX19" fmla="*/ 124414 w 164468"/>
                  <a:gd name="connsiteY19" fmla="*/ 362721 h 444155"/>
                  <a:gd name="connsiteX20" fmla="*/ 81968 w 164468"/>
                  <a:gd name="connsiteY20" fmla="*/ 321062 h 444155"/>
                  <a:gd name="connsiteX21" fmla="*/ 39523 w 164468"/>
                  <a:gd name="connsiteY21" fmla="*/ 363114 h 444155"/>
                  <a:gd name="connsiteX22" fmla="*/ 81968 w 164468"/>
                  <a:gd name="connsiteY22" fmla="*/ 404774 h 444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4468" h="444155">
                    <a:moveTo>
                      <a:pt x="61924" y="280974"/>
                    </a:moveTo>
                    <a:cubicBezTo>
                      <a:pt x="61924" y="245210"/>
                      <a:pt x="62710" y="208266"/>
                      <a:pt x="61139" y="171716"/>
                    </a:cubicBezTo>
                    <a:cubicBezTo>
                      <a:pt x="60745" y="166213"/>
                      <a:pt x="52099" y="159532"/>
                      <a:pt x="45811" y="156388"/>
                    </a:cubicBezTo>
                    <a:cubicBezTo>
                      <a:pt x="15156" y="140667"/>
                      <a:pt x="-3709" y="107261"/>
                      <a:pt x="614" y="73855"/>
                    </a:cubicBezTo>
                    <a:cubicBezTo>
                      <a:pt x="5723" y="34553"/>
                      <a:pt x="31269" y="7828"/>
                      <a:pt x="69392" y="1147"/>
                    </a:cubicBezTo>
                    <a:cubicBezTo>
                      <a:pt x="102012" y="-4748"/>
                      <a:pt x="137777" y="12544"/>
                      <a:pt x="153890" y="42414"/>
                    </a:cubicBezTo>
                    <a:cubicBezTo>
                      <a:pt x="177078" y="84466"/>
                      <a:pt x="160178" y="137130"/>
                      <a:pt x="116161" y="156781"/>
                    </a:cubicBezTo>
                    <a:cubicBezTo>
                      <a:pt x="104370" y="161890"/>
                      <a:pt x="101226" y="167786"/>
                      <a:pt x="101226" y="179969"/>
                    </a:cubicBezTo>
                    <a:cubicBezTo>
                      <a:pt x="102012" y="213375"/>
                      <a:pt x="101619" y="246782"/>
                      <a:pt x="101619" y="279795"/>
                    </a:cubicBezTo>
                    <a:cubicBezTo>
                      <a:pt x="157820" y="315166"/>
                      <a:pt x="173541" y="344643"/>
                      <a:pt x="159785" y="388660"/>
                    </a:cubicBezTo>
                    <a:cubicBezTo>
                      <a:pt x="148781" y="424032"/>
                      <a:pt x="115768" y="445648"/>
                      <a:pt x="76466" y="444075"/>
                    </a:cubicBezTo>
                    <a:cubicBezTo>
                      <a:pt x="41095" y="442503"/>
                      <a:pt x="9653" y="416171"/>
                      <a:pt x="2579" y="381979"/>
                    </a:cubicBezTo>
                    <a:cubicBezTo>
                      <a:pt x="-6853" y="337175"/>
                      <a:pt x="10439" y="307306"/>
                      <a:pt x="61924" y="280974"/>
                    </a:cubicBezTo>
                    <a:close/>
                    <a:moveTo>
                      <a:pt x="124414" y="81715"/>
                    </a:moveTo>
                    <a:cubicBezTo>
                      <a:pt x="124021" y="58134"/>
                      <a:pt x="105549" y="39662"/>
                      <a:pt x="81968" y="39662"/>
                    </a:cubicBezTo>
                    <a:cubicBezTo>
                      <a:pt x="58780" y="39662"/>
                      <a:pt x="39916" y="58134"/>
                      <a:pt x="39916" y="82108"/>
                    </a:cubicBezTo>
                    <a:cubicBezTo>
                      <a:pt x="39523" y="106082"/>
                      <a:pt x="59566" y="125733"/>
                      <a:pt x="83540" y="124947"/>
                    </a:cubicBezTo>
                    <a:cubicBezTo>
                      <a:pt x="106335" y="124554"/>
                      <a:pt x="124807" y="105296"/>
                      <a:pt x="124414" y="81715"/>
                    </a:cubicBezTo>
                    <a:close/>
                    <a:moveTo>
                      <a:pt x="81968" y="404774"/>
                    </a:moveTo>
                    <a:cubicBezTo>
                      <a:pt x="105549" y="404774"/>
                      <a:pt x="124021" y="386302"/>
                      <a:pt x="124414" y="362721"/>
                    </a:cubicBezTo>
                    <a:cubicBezTo>
                      <a:pt x="124414" y="338747"/>
                      <a:pt x="106728" y="321062"/>
                      <a:pt x="81968" y="321062"/>
                    </a:cubicBezTo>
                    <a:cubicBezTo>
                      <a:pt x="57601" y="321062"/>
                      <a:pt x="39523" y="338747"/>
                      <a:pt x="39523" y="363114"/>
                    </a:cubicBezTo>
                    <a:cubicBezTo>
                      <a:pt x="39523" y="386695"/>
                      <a:pt x="57994" y="404774"/>
                      <a:pt x="81968" y="4047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150">
                <a:extLst>
                  <a:ext uri="{FF2B5EF4-FFF2-40B4-BE49-F238E27FC236}">
                    <a16:creationId xmlns:a16="http://schemas.microsoft.com/office/drawing/2014/main" id="{2865C8D7-26E5-4822-81A8-2F908CDFE94E}"/>
                  </a:ext>
                </a:extLst>
              </p:cNvPr>
              <p:cNvSpPr/>
              <p:nvPr/>
            </p:nvSpPr>
            <p:spPr>
              <a:xfrm>
                <a:off x="6459772" y="4135641"/>
                <a:ext cx="164895" cy="444430"/>
              </a:xfrm>
              <a:custGeom>
                <a:avLst/>
                <a:gdLst>
                  <a:gd name="connsiteX0" fmla="*/ 102109 w 164895"/>
                  <a:gd name="connsiteY0" fmla="*/ 163888 h 444430"/>
                  <a:gd name="connsiteX1" fmla="*/ 101716 w 164895"/>
                  <a:gd name="connsiteY1" fmla="*/ 262928 h 444430"/>
                  <a:gd name="connsiteX2" fmla="*/ 117829 w 164895"/>
                  <a:gd name="connsiteY2" fmla="*/ 288866 h 444430"/>
                  <a:gd name="connsiteX3" fmla="*/ 163812 w 164895"/>
                  <a:gd name="connsiteY3" fmla="*/ 372186 h 444430"/>
                  <a:gd name="connsiteX4" fmla="*/ 95428 w 164895"/>
                  <a:gd name="connsiteY4" fmla="*/ 443321 h 444430"/>
                  <a:gd name="connsiteX5" fmla="*/ 9750 w 164895"/>
                  <a:gd name="connsiteY5" fmla="*/ 400483 h 444430"/>
                  <a:gd name="connsiteX6" fmla="*/ 48266 w 164895"/>
                  <a:gd name="connsiteY6" fmla="*/ 288080 h 444430"/>
                  <a:gd name="connsiteX7" fmla="*/ 62807 w 164895"/>
                  <a:gd name="connsiteY7" fmla="*/ 264893 h 444430"/>
                  <a:gd name="connsiteX8" fmla="*/ 62414 w 164895"/>
                  <a:gd name="connsiteY8" fmla="*/ 163101 h 444430"/>
                  <a:gd name="connsiteX9" fmla="*/ 2676 w 164895"/>
                  <a:gd name="connsiteY9" fmla="*/ 63276 h 444430"/>
                  <a:gd name="connsiteX10" fmla="*/ 82065 w 164895"/>
                  <a:gd name="connsiteY10" fmla="*/ 0 h 444430"/>
                  <a:gd name="connsiteX11" fmla="*/ 162633 w 164895"/>
                  <a:gd name="connsiteY11" fmla="*/ 64455 h 444430"/>
                  <a:gd name="connsiteX12" fmla="*/ 102109 w 164895"/>
                  <a:gd name="connsiteY12" fmla="*/ 163888 h 444430"/>
                  <a:gd name="connsiteX13" fmla="*/ 82065 w 164895"/>
                  <a:gd name="connsiteY13" fmla="*/ 320308 h 444430"/>
                  <a:gd name="connsiteX14" fmla="*/ 39619 w 164895"/>
                  <a:gd name="connsiteY14" fmla="*/ 362360 h 444430"/>
                  <a:gd name="connsiteX15" fmla="*/ 83637 w 164895"/>
                  <a:gd name="connsiteY15" fmla="*/ 405199 h 444430"/>
                  <a:gd name="connsiteX16" fmla="*/ 124904 w 164895"/>
                  <a:gd name="connsiteY16" fmla="*/ 361967 h 444430"/>
                  <a:gd name="connsiteX17" fmla="*/ 82065 w 164895"/>
                  <a:gd name="connsiteY17" fmla="*/ 320308 h 444430"/>
                  <a:gd name="connsiteX18" fmla="*/ 81672 w 164895"/>
                  <a:gd name="connsiteY18" fmla="*/ 40481 h 444430"/>
                  <a:gd name="connsiteX19" fmla="*/ 39619 w 164895"/>
                  <a:gd name="connsiteY19" fmla="*/ 82926 h 444430"/>
                  <a:gd name="connsiteX20" fmla="*/ 82065 w 164895"/>
                  <a:gd name="connsiteY20" fmla="*/ 125372 h 444430"/>
                  <a:gd name="connsiteX21" fmla="*/ 124904 w 164895"/>
                  <a:gd name="connsiteY21" fmla="*/ 81747 h 444430"/>
                  <a:gd name="connsiteX22" fmla="*/ 81672 w 164895"/>
                  <a:gd name="connsiteY22" fmla="*/ 40481 h 444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4895" h="444430">
                    <a:moveTo>
                      <a:pt x="102109" y="163888"/>
                    </a:moveTo>
                    <a:cubicBezTo>
                      <a:pt x="102109" y="197687"/>
                      <a:pt x="102502" y="230307"/>
                      <a:pt x="101716" y="262928"/>
                    </a:cubicBezTo>
                    <a:cubicBezTo>
                      <a:pt x="101323" y="275897"/>
                      <a:pt x="104467" y="283364"/>
                      <a:pt x="117829" y="288866"/>
                    </a:cubicBezTo>
                    <a:cubicBezTo>
                      <a:pt x="150057" y="302622"/>
                      <a:pt x="168528" y="337993"/>
                      <a:pt x="163812" y="372186"/>
                    </a:cubicBezTo>
                    <a:cubicBezTo>
                      <a:pt x="159096" y="409129"/>
                      <a:pt x="132371" y="436640"/>
                      <a:pt x="95428" y="443321"/>
                    </a:cubicBezTo>
                    <a:cubicBezTo>
                      <a:pt x="62021" y="449217"/>
                      <a:pt x="25864" y="431138"/>
                      <a:pt x="9750" y="400483"/>
                    </a:cubicBezTo>
                    <a:cubicBezTo>
                      <a:pt x="-12259" y="358430"/>
                      <a:pt x="4248" y="307731"/>
                      <a:pt x="48266" y="288080"/>
                    </a:cubicBezTo>
                    <a:cubicBezTo>
                      <a:pt x="60056" y="282971"/>
                      <a:pt x="63200" y="277076"/>
                      <a:pt x="62807" y="264893"/>
                    </a:cubicBezTo>
                    <a:cubicBezTo>
                      <a:pt x="62021" y="230700"/>
                      <a:pt x="62414" y="196901"/>
                      <a:pt x="62414" y="163101"/>
                    </a:cubicBezTo>
                    <a:cubicBezTo>
                      <a:pt x="11322" y="137555"/>
                      <a:pt x="-7542" y="106114"/>
                      <a:pt x="2676" y="63276"/>
                    </a:cubicBezTo>
                    <a:cubicBezTo>
                      <a:pt x="11715" y="25153"/>
                      <a:pt x="43156" y="0"/>
                      <a:pt x="82065" y="0"/>
                    </a:cubicBezTo>
                    <a:cubicBezTo>
                      <a:pt x="121760" y="0"/>
                      <a:pt x="153594" y="25546"/>
                      <a:pt x="162633" y="64455"/>
                    </a:cubicBezTo>
                    <a:cubicBezTo>
                      <a:pt x="172066" y="106900"/>
                      <a:pt x="152022" y="139914"/>
                      <a:pt x="102109" y="163888"/>
                    </a:cubicBezTo>
                    <a:close/>
                    <a:moveTo>
                      <a:pt x="82065" y="320308"/>
                    </a:moveTo>
                    <a:cubicBezTo>
                      <a:pt x="58877" y="320308"/>
                      <a:pt x="39619" y="339172"/>
                      <a:pt x="39619" y="362360"/>
                    </a:cubicBezTo>
                    <a:cubicBezTo>
                      <a:pt x="39226" y="385941"/>
                      <a:pt x="59663" y="405985"/>
                      <a:pt x="83637" y="405199"/>
                    </a:cubicBezTo>
                    <a:cubicBezTo>
                      <a:pt x="106825" y="404413"/>
                      <a:pt x="125297" y="385155"/>
                      <a:pt x="124904" y="361967"/>
                    </a:cubicBezTo>
                    <a:cubicBezTo>
                      <a:pt x="124511" y="338779"/>
                      <a:pt x="105646" y="320308"/>
                      <a:pt x="82065" y="320308"/>
                    </a:cubicBezTo>
                    <a:close/>
                    <a:moveTo>
                      <a:pt x="81672" y="40481"/>
                    </a:moveTo>
                    <a:cubicBezTo>
                      <a:pt x="58091" y="40874"/>
                      <a:pt x="39619" y="59345"/>
                      <a:pt x="39619" y="82926"/>
                    </a:cubicBezTo>
                    <a:cubicBezTo>
                      <a:pt x="39619" y="105721"/>
                      <a:pt x="58877" y="124979"/>
                      <a:pt x="82065" y="125372"/>
                    </a:cubicBezTo>
                    <a:cubicBezTo>
                      <a:pt x="106039" y="125765"/>
                      <a:pt x="125690" y="105721"/>
                      <a:pt x="124904" y="81747"/>
                    </a:cubicBezTo>
                    <a:cubicBezTo>
                      <a:pt x="124511" y="57773"/>
                      <a:pt x="105646" y="40088"/>
                      <a:pt x="81672" y="4048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151">
                <a:extLst>
                  <a:ext uri="{FF2B5EF4-FFF2-40B4-BE49-F238E27FC236}">
                    <a16:creationId xmlns:a16="http://schemas.microsoft.com/office/drawing/2014/main" id="{F1F613E0-78BB-4919-895B-F81AFDE1A555}"/>
                  </a:ext>
                </a:extLst>
              </p:cNvPr>
              <p:cNvSpPr/>
              <p:nvPr/>
            </p:nvSpPr>
            <p:spPr>
              <a:xfrm>
                <a:off x="6762923" y="2776589"/>
                <a:ext cx="164329" cy="443736"/>
              </a:xfrm>
              <a:custGeom>
                <a:avLst/>
                <a:gdLst>
                  <a:gd name="connsiteX0" fmla="*/ 61493 w 164329"/>
                  <a:gd name="connsiteY0" fmla="*/ 281404 h 443736"/>
                  <a:gd name="connsiteX1" fmla="*/ 61493 w 164329"/>
                  <a:gd name="connsiteY1" fmla="*/ 162713 h 443736"/>
                  <a:gd name="connsiteX2" fmla="*/ 2540 w 164329"/>
                  <a:gd name="connsiteY2" fmla="*/ 62494 h 443736"/>
                  <a:gd name="connsiteX3" fmla="*/ 80358 w 164329"/>
                  <a:gd name="connsiteY3" fmla="*/ 5 h 443736"/>
                  <a:gd name="connsiteX4" fmla="*/ 161712 w 164329"/>
                  <a:gd name="connsiteY4" fmla="*/ 63280 h 443736"/>
                  <a:gd name="connsiteX5" fmla="*/ 101973 w 164329"/>
                  <a:gd name="connsiteY5" fmla="*/ 163106 h 443736"/>
                  <a:gd name="connsiteX6" fmla="*/ 101973 w 164329"/>
                  <a:gd name="connsiteY6" fmla="*/ 280225 h 443736"/>
                  <a:gd name="connsiteX7" fmla="*/ 161712 w 164329"/>
                  <a:gd name="connsiteY7" fmla="*/ 379658 h 443736"/>
                  <a:gd name="connsiteX8" fmla="*/ 80750 w 164329"/>
                  <a:gd name="connsiteY8" fmla="*/ 443719 h 443736"/>
                  <a:gd name="connsiteX9" fmla="*/ 2147 w 164329"/>
                  <a:gd name="connsiteY9" fmla="*/ 379265 h 443736"/>
                  <a:gd name="connsiteX10" fmla="*/ 61493 w 164329"/>
                  <a:gd name="connsiteY10" fmla="*/ 281404 h 443736"/>
                  <a:gd name="connsiteX11" fmla="*/ 83109 w 164329"/>
                  <a:gd name="connsiteY11" fmla="*/ 319526 h 443736"/>
                  <a:gd name="connsiteX12" fmla="*/ 39484 w 164329"/>
                  <a:gd name="connsiteY12" fmla="*/ 360793 h 443736"/>
                  <a:gd name="connsiteX13" fmla="*/ 81144 w 164329"/>
                  <a:gd name="connsiteY13" fmla="*/ 404418 h 443736"/>
                  <a:gd name="connsiteX14" fmla="*/ 124768 w 164329"/>
                  <a:gd name="connsiteY14" fmla="*/ 362758 h 443736"/>
                  <a:gd name="connsiteX15" fmla="*/ 83109 w 164329"/>
                  <a:gd name="connsiteY15" fmla="*/ 319526 h 443736"/>
                  <a:gd name="connsiteX16" fmla="*/ 81537 w 164329"/>
                  <a:gd name="connsiteY16" fmla="*/ 39699 h 443736"/>
                  <a:gd name="connsiteX17" fmla="*/ 39877 w 164329"/>
                  <a:gd name="connsiteY17" fmla="*/ 82538 h 443736"/>
                  <a:gd name="connsiteX18" fmla="*/ 83109 w 164329"/>
                  <a:gd name="connsiteY18" fmla="*/ 124198 h 443736"/>
                  <a:gd name="connsiteX19" fmla="*/ 124768 w 164329"/>
                  <a:gd name="connsiteY19" fmla="*/ 80966 h 443736"/>
                  <a:gd name="connsiteX20" fmla="*/ 81537 w 164329"/>
                  <a:gd name="connsiteY20" fmla="*/ 39699 h 443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4329" h="443736">
                    <a:moveTo>
                      <a:pt x="61493" y="281404"/>
                    </a:moveTo>
                    <a:cubicBezTo>
                      <a:pt x="61493" y="240923"/>
                      <a:pt x="61493" y="201622"/>
                      <a:pt x="61493" y="162713"/>
                    </a:cubicBezTo>
                    <a:cubicBezTo>
                      <a:pt x="11187" y="138346"/>
                      <a:pt x="-7285" y="106905"/>
                      <a:pt x="2540" y="62494"/>
                    </a:cubicBezTo>
                    <a:cubicBezTo>
                      <a:pt x="10401" y="26337"/>
                      <a:pt x="42628" y="398"/>
                      <a:pt x="80358" y="5"/>
                    </a:cubicBezTo>
                    <a:cubicBezTo>
                      <a:pt x="120445" y="-388"/>
                      <a:pt x="152279" y="24372"/>
                      <a:pt x="161712" y="63280"/>
                    </a:cubicBezTo>
                    <a:cubicBezTo>
                      <a:pt x="171930" y="104940"/>
                      <a:pt x="152279" y="137953"/>
                      <a:pt x="101973" y="163106"/>
                    </a:cubicBezTo>
                    <a:cubicBezTo>
                      <a:pt x="101973" y="202015"/>
                      <a:pt x="101973" y="241316"/>
                      <a:pt x="101973" y="280225"/>
                    </a:cubicBezTo>
                    <a:cubicBezTo>
                      <a:pt x="152279" y="305378"/>
                      <a:pt x="171930" y="337998"/>
                      <a:pt x="161712" y="379658"/>
                    </a:cubicBezTo>
                    <a:cubicBezTo>
                      <a:pt x="152279" y="418566"/>
                      <a:pt x="120052" y="444505"/>
                      <a:pt x="80750" y="443719"/>
                    </a:cubicBezTo>
                    <a:cubicBezTo>
                      <a:pt x="42235" y="442933"/>
                      <a:pt x="9615" y="416601"/>
                      <a:pt x="2147" y="379265"/>
                    </a:cubicBezTo>
                    <a:cubicBezTo>
                      <a:pt x="-6499" y="335640"/>
                      <a:pt x="12366" y="303413"/>
                      <a:pt x="61493" y="281404"/>
                    </a:cubicBezTo>
                    <a:close/>
                    <a:moveTo>
                      <a:pt x="83109" y="319526"/>
                    </a:moveTo>
                    <a:cubicBezTo>
                      <a:pt x="59528" y="318740"/>
                      <a:pt x="40270" y="337212"/>
                      <a:pt x="39484" y="360793"/>
                    </a:cubicBezTo>
                    <a:cubicBezTo>
                      <a:pt x="38698" y="384374"/>
                      <a:pt x="57170" y="403632"/>
                      <a:pt x="81144" y="404418"/>
                    </a:cubicBezTo>
                    <a:cubicBezTo>
                      <a:pt x="104331" y="405204"/>
                      <a:pt x="123982" y="386732"/>
                      <a:pt x="124768" y="362758"/>
                    </a:cubicBezTo>
                    <a:cubicBezTo>
                      <a:pt x="125554" y="339570"/>
                      <a:pt x="107083" y="320312"/>
                      <a:pt x="83109" y="319526"/>
                    </a:cubicBezTo>
                    <a:close/>
                    <a:moveTo>
                      <a:pt x="81537" y="39699"/>
                    </a:moveTo>
                    <a:cubicBezTo>
                      <a:pt x="57563" y="40092"/>
                      <a:pt x="39484" y="58957"/>
                      <a:pt x="39877" y="82538"/>
                    </a:cubicBezTo>
                    <a:cubicBezTo>
                      <a:pt x="40270" y="105726"/>
                      <a:pt x="59921" y="124591"/>
                      <a:pt x="83109" y="124198"/>
                    </a:cubicBezTo>
                    <a:cubicBezTo>
                      <a:pt x="106296" y="123805"/>
                      <a:pt x="125161" y="104547"/>
                      <a:pt x="124768" y="80966"/>
                    </a:cubicBezTo>
                    <a:cubicBezTo>
                      <a:pt x="124375" y="57385"/>
                      <a:pt x="105510" y="39306"/>
                      <a:pt x="81537" y="3969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63" name="그룹 6">
            <a:extLst>
              <a:ext uri="{FF2B5EF4-FFF2-40B4-BE49-F238E27FC236}">
                <a16:creationId xmlns:a16="http://schemas.microsoft.com/office/drawing/2014/main" id="{F4C14370-54A8-49BF-B1A9-93B92D5C54D9}"/>
              </a:ext>
            </a:extLst>
          </p:cNvPr>
          <p:cNvGrpSpPr/>
          <p:nvPr/>
        </p:nvGrpSpPr>
        <p:grpSpPr>
          <a:xfrm>
            <a:off x="976973" y="5409159"/>
            <a:ext cx="2262988" cy="766247"/>
            <a:chOff x="1730330" y="5175558"/>
            <a:chExt cx="1742087" cy="766247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46024D5-8C61-4087-BAEA-A30C13867FC4}"/>
                </a:ext>
              </a:extLst>
            </p:cNvPr>
            <p:cNvSpPr txBox="1"/>
            <p:nvPr/>
          </p:nvSpPr>
          <p:spPr>
            <a:xfrm>
              <a:off x="1730331" y="5387807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1DD85EA-9EE8-4AF8-AED8-0A488AE4D273}"/>
                </a:ext>
              </a:extLst>
            </p:cNvPr>
            <p:cNvSpPr txBox="1"/>
            <p:nvPr/>
          </p:nvSpPr>
          <p:spPr>
            <a:xfrm>
              <a:off x="1730330" y="5175558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66" name="Straight Connector 21">
            <a:extLst>
              <a:ext uri="{FF2B5EF4-FFF2-40B4-BE49-F238E27FC236}">
                <a16:creationId xmlns:a16="http://schemas.microsoft.com/office/drawing/2014/main" id="{9493C074-C7FD-4684-AB9A-0145DAEEE9E7}"/>
              </a:ext>
            </a:extLst>
          </p:cNvPr>
          <p:cNvCxnSpPr>
            <a:cxnSpLocks/>
          </p:cNvCxnSpPr>
          <p:nvPr/>
        </p:nvCxnSpPr>
        <p:spPr>
          <a:xfrm>
            <a:off x="2139537" y="4515625"/>
            <a:ext cx="7920000" cy="1048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그룹 4">
            <a:extLst>
              <a:ext uri="{FF2B5EF4-FFF2-40B4-BE49-F238E27FC236}">
                <a16:creationId xmlns:a16="http://schemas.microsoft.com/office/drawing/2014/main" id="{510BF278-0B26-4CC6-B4B3-01062830A7CA}"/>
              </a:ext>
            </a:extLst>
          </p:cNvPr>
          <p:cNvGrpSpPr/>
          <p:nvPr/>
        </p:nvGrpSpPr>
        <p:grpSpPr>
          <a:xfrm>
            <a:off x="4974915" y="5410019"/>
            <a:ext cx="2262988" cy="766247"/>
            <a:chOff x="3727326" y="5176417"/>
            <a:chExt cx="1742087" cy="76624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D991E63-5029-4067-A966-91BE2F290106}"/>
                </a:ext>
              </a:extLst>
            </p:cNvPr>
            <p:cNvSpPr txBox="1"/>
            <p:nvPr/>
          </p:nvSpPr>
          <p:spPr>
            <a:xfrm>
              <a:off x="3727327" y="5388666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DBE0746-F903-4195-9877-5AFA6BC76673}"/>
                </a:ext>
              </a:extLst>
            </p:cNvPr>
            <p:cNvSpPr txBox="1"/>
            <p:nvPr/>
          </p:nvSpPr>
          <p:spPr>
            <a:xfrm>
              <a:off x="3727326" y="5176417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72" name="그룹 2">
            <a:extLst>
              <a:ext uri="{FF2B5EF4-FFF2-40B4-BE49-F238E27FC236}">
                <a16:creationId xmlns:a16="http://schemas.microsoft.com/office/drawing/2014/main" id="{A7D707DF-03A5-42C5-951B-2C15AA6EAD6A}"/>
              </a:ext>
            </a:extLst>
          </p:cNvPr>
          <p:cNvGrpSpPr/>
          <p:nvPr/>
        </p:nvGrpSpPr>
        <p:grpSpPr>
          <a:xfrm>
            <a:off x="8972857" y="5410877"/>
            <a:ext cx="2262988" cy="766247"/>
            <a:chOff x="5724322" y="5177276"/>
            <a:chExt cx="1742087" cy="76624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E82FF52-8E4A-4952-973F-85545FEE1B7B}"/>
                </a:ext>
              </a:extLst>
            </p:cNvPr>
            <p:cNvSpPr txBox="1"/>
            <p:nvPr/>
          </p:nvSpPr>
          <p:spPr>
            <a:xfrm>
              <a:off x="5724323" y="5389525"/>
              <a:ext cx="173333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C6E7A37-5BB3-4A6D-9CE9-1643B7AFC2BC}"/>
                </a:ext>
              </a:extLst>
            </p:cNvPr>
            <p:cNvSpPr txBox="1"/>
            <p:nvPr/>
          </p:nvSpPr>
          <p:spPr>
            <a:xfrm>
              <a:off x="5724322" y="5177276"/>
              <a:ext cx="17420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cxnSp>
        <p:nvCxnSpPr>
          <p:cNvPr id="75" name="Straight Connector 30">
            <a:extLst>
              <a:ext uri="{FF2B5EF4-FFF2-40B4-BE49-F238E27FC236}">
                <a16:creationId xmlns:a16="http://schemas.microsoft.com/office/drawing/2014/main" id="{7A66332C-2A91-4B8D-B88C-654DFDB6F660}"/>
              </a:ext>
            </a:extLst>
          </p:cNvPr>
          <p:cNvCxnSpPr/>
          <p:nvPr/>
        </p:nvCxnSpPr>
        <p:spPr>
          <a:xfrm flipH="1" flipV="1">
            <a:off x="6116180" y="4102135"/>
            <a:ext cx="1" cy="403013"/>
          </a:xfrm>
          <a:prstGeom prst="line">
            <a:avLst/>
          </a:prstGeom>
          <a:ln w="15875">
            <a:solidFill>
              <a:schemeClr val="tx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9">
            <a:extLst>
              <a:ext uri="{FF2B5EF4-FFF2-40B4-BE49-F238E27FC236}">
                <a16:creationId xmlns:a16="http://schemas.microsoft.com/office/drawing/2014/main" id="{5967E400-F617-4EBB-B678-6026B529C6A4}"/>
              </a:ext>
            </a:extLst>
          </p:cNvPr>
          <p:cNvSpPr/>
          <p:nvPr/>
        </p:nvSpPr>
        <p:spPr>
          <a:xfrm>
            <a:off x="1971873" y="4831942"/>
            <a:ext cx="279832" cy="26194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7" name="Rounded Rectangle 5">
            <a:extLst>
              <a:ext uri="{FF2B5EF4-FFF2-40B4-BE49-F238E27FC236}">
                <a16:creationId xmlns:a16="http://schemas.microsoft.com/office/drawing/2014/main" id="{51A7B2E9-3FD3-49A0-9D90-A24DAD770E37}"/>
              </a:ext>
            </a:extLst>
          </p:cNvPr>
          <p:cNvSpPr/>
          <p:nvPr/>
        </p:nvSpPr>
        <p:spPr>
          <a:xfrm flipH="1">
            <a:off x="5940069" y="4833959"/>
            <a:ext cx="332679" cy="274440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8" name="Rounded Rectangle 27">
            <a:extLst>
              <a:ext uri="{FF2B5EF4-FFF2-40B4-BE49-F238E27FC236}">
                <a16:creationId xmlns:a16="http://schemas.microsoft.com/office/drawing/2014/main" id="{CFADA5DC-7996-4689-8EDB-60BB43E10A29}"/>
              </a:ext>
            </a:extLst>
          </p:cNvPr>
          <p:cNvSpPr/>
          <p:nvPr/>
        </p:nvSpPr>
        <p:spPr>
          <a:xfrm>
            <a:off x="9932115" y="4816864"/>
            <a:ext cx="294214" cy="225996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5486400" y="3459778"/>
            <a:ext cx="660150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INTERNETWORKING</a:t>
            </a:r>
            <a:endParaRPr lang="ko-KR" altLang="en-US" sz="4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5B8A459-310C-4126-90AA-816ED352830E}"/>
              </a:ext>
            </a:extLst>
          </p:cNvPr>
          <p:cNvGrpSpPr/>
          <p:nvPr/>
        </p:nvGrpSpPr>
        <p:grpSpPr>
          <a:xfrm>
            <a:off x="5143612" y="1849161"/>
            <a:ext cx="3397956" cy="896836"/>
            <a:chOff x="4775740" y="1858215"/>
            <a:chExt cx="3397956" cy="896836"/>
          </a:xfrm>
        </p:grpSpPr>
        <p:sp>
          <p:nvSpPr>
            <p:cNvPr id="4" name="Arrow: Pentagon 42">
              <a:extLst>
                <a:ext uri="{FF2B5EF4-FFF2-40B4-BE49-F238E27FC236}">
                  <a16:creationId xmlns:a16="http://schemas.microsoft.com/office/drawing/2014/main" id="{E5B6B2DB-1D8F-4391-8557-1466E3ECD10C}"/>
                </a:ext>
              </a:extLst>
            </p:cNvPr>
            <p:cNvSpPr/>
            <p:nvPr/>
          </p:nvSpPr>
          <p:spPr>
            <a:xfrm>
              <a:off x="5337271" y="1953024"/>
              <a:ext cx="2836425" cy="71040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Hexagon 5">
              <a:extLst>
                <a:ext uri="{FF2B5EF4-FFF2-40B4-BE49-F238E27FC236}">
                  <a16:creationId xmlns:a16="http://schemas.microsoft.com/office/drawing/2014/main" id="{21FAEF14-2369-4FEC-82CE-3AB573A82527}"/>
                </a:ext>
              </a:extLst>
            </p:cNvPr>
            <p:cNvSpPr/>
            <p:nvPr/>
          </p:nvSpPr>
          <p:spPr>
            <a:xfrm rot="19800000">
              <a:off x="4775740" y="1858215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8766F03-A013-40B1-9A71-42C9242FCF51}"/>
                </a:ext>
              </a:extLst>
            </p:cNvPr>
            <p:cNvSpPr txBox="1"/>
            <p:nvPr/>
          </p:nvSpPr>
          <p:spPr>
            <a:xfrm>
              <a:off x="5933785" y="2154338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Option B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AAEE714-2BFA-407E-A4BF-BBC11AE7F937}"/>
              </a:ext>
            </a:extLst>
          </p:cNvPr>
          <p:cNvGrpSpPr/>
          <p:nvPr/>
        </p:nvGrpSpPr>
        <p:grpSpPr>
          <a:xfrm>
            <a:off x="5141560" y="4154534"/>
            <a:ext cx="3397956" cy="896836"/>
            <a:chOff x="4775740" y="1858215"/>
            <a:chExt cx="3397956" cy="896836"/>
          </a:xfrm>
        </p:grpSpPr>
        <p:sp>
          <p:nvSpPr>
            <p:cNvPr id="54" name="Arrow: Pentagon 42">
              <a:extLst>
                <a:ext uri="{FF2B5EF4-FFF2-40B4-BE49-F238E27FC236}">
                  <a16:creationId xmlns:a16="http://schemas.microsoft.com/office/drawing/2014/main" id="{BCD3F6D8-39DD-4E0D-B0FD-443F5B01BF43}"/>
                </a:ext>
              </a:extLst>
            </p:cNvPr>
            <p:cNvSpPr/>
            <p:nvPr/>
          </p:nvSpPr>
          <p:spPr>
            <a:xfrm>
              <a:off x="5337271" y="1953024"/>
              <a:ext cx="2836425" cy="710404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">
              <a:extLst>
                <a:ext uri="{FF2B5EF4-FFF2-40B4-BE49-F238E27FC236}">
                  <a16:creationId xmlns:a16="http://schemas.microsoft.com/office/drawing/2014/main" id="{ED3E384E-0CFF-4CA6-ADD6-4DA71CA0DBA9}"/>
                </a:ext>
              </a:extLst>
            </p:cNvPr>
            <p:cNvSpPr/>
            <p:nvPr/>
          </p:nvSpPr>
          <p:spPr>
            <a:xfrm rot="19800000">
              <a:off x="4775740" y="1858215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39135C3-B973-4240-B3EE-20FA58F98AF1}"/>
                </a:ext>
              </a:extLst>
            </p:cNvPr>
            <p:cNvSpPr txBox="1"/>
            <p:nvPr/>
          </p:nvSpPr>
          <p:spPr>
            <a:xfrm>
              <a:off x="5933785" y="2154338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Option B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D12FF2F-CDA3-4E30-8C97-70D28B146B19}"/>
              </a:ext>
            </a:extLst>
          </p:cNvPr>
          <p:cNvGrpSpPr/>
          <p:nvPr/>
        </p:nvGrpSpPr>
        <p:grpSpPr>
          <a:xfrm>
            <a:off x="3596022" y="5215130"/>
            <a:ext cx="3394778" cy="896836"/>
            <a:chOff x="3230202" y="2918811"/>
            <a:chExt cx="3394778" cy="896836"/>
          </a:xfrm>
        </p:grpSpPr>
        <p:sp>
          <p:nvSpPr>
            <p:cNvPr id="50" name="Arrow: Pentagon 47">
              <a:extLst>
                <a:ext uri="{FF2B5EF4-FFF2-40B4-BE49-F238E27FC236}">
                  <a16:creationId xmlns:a16="http://schemas.microsoft.com/office/drawing/2014/main" id="{D4DE3EA9-E247-4A72-95B6-0CEC93018D6C}"/>
                </a:ext>
              </a:extLst>
            </p:cNvPr>
            <p:cNvSpPr/>
            <p:nvPr/>
          </p:nvSpPr>
          <p:spPr>
            <a:xfrm flipH="1">
              <a:off x="3230202" y="3023187"/>
              <a:ext cx="2836425" cy="71040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">
              <a:extLst>
                <a:ext uri="{FF2B5EF4-FFF2-40B4-BE49-F238E27FC236}">
                  <a16:creationId xmlns:a16="http://schemas.microsoft.com/office/drawing/2014/main" id="{9B5067DA-623D-4EF0-93CD-EB412EEF6FEA}"/>
                </a:ext>
              </a:extLst>
            </p:cNvPr>
            <p:cNvSpPr/>
            <p:nvPr/>
          </p:nvSpPr>
          <p:spPr>
            <a:xfrm rot="19800000">
              <a:off x="5584649" y="2918811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D7A926C-E478-4E60-AD96-CAEC544A77F9}"/>
                </a:ext>
              </a:extLst>
            </p:cNvPr>
            <p:cNvSpPr txBox="1"/>
            <p:nvPr/>
          </p:nvSpPr>
          <p:spPr>
            <a:xfrm>
              <a:off x="4277615" y="3224500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4" name="Teardrop 1">
            <a:extLst>
              <a:ext uri="{FF2B5EF4-FFF2-40B4-BE49-F238E27FC236}">
                <a16:creationId xmlns:a16="http://schemas.microsoft.com/office/drawing/2014/main" id="{B44E8E7F-3E27-461C-88DD-368BF76309AD}"/>
              </a:ext>
            </a:extLst>
          </p:cNvPr>
          <p:cNvSpPr/>
          <p:nvPr/>
        </p:nvSpPr>
        <p:spPr>
          <a:xfrm rot="18805991">
            <a:off x="6306868" y="5477082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Round Same Side Corner Rectangle 11">
            <a:extLst>
              <a:ext uri="{FF2B5EF4-FFF2-40B4-BE49-F238E27FC236}">
                <a16:creationId xmlns:a16="http://schemas.microsoft.com/office/drawing/2014/main" id="{2B1B9BE7-3726-41DF-8C9F-8CA070B71589}"/>
              </a:ext>
            </a:extLst>
          </p:cNvPr>
          <p:cNvSpPr>
            <a:spLocks noChangeAspect="1"/>
          </p:cNvSpPr>
          <p:nvPr/>
        </p:nvSpPr>
        <p:spPr>
          <a:xfrm rot="9900000">
            <a:off x="5505091" y="444656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48132529-0B8F-401A-B775-DDCD0453DB57}"/>
              </a:ext>
            </a:extLst>
          </p:cNvPr>
          <p:cNvSpPr/>
          <p:nvPr/>
        </p:nvSpPr>
        <p:spPr>
          <a:xfrm>
            <a:off x="5491303" y="2170380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EEA45C6E-BE65-452D-9F07-1F4DE41450E2}"/>
              </a:ext>
            </a:extLst>
          </p:cNvPr>
          <p:cNvGrpSpPr/>
          <p:nvPr/>
        </p:nvGrpSpPr>
        <p:grpSpPr>
          <a:xfrm>
            <a:off x="3598074" y="2909757"/>
            <a:ext cx="3394778" cy="896836"/>
            <a:chOff x="3230202" y="2918811"/>
            <a:chExt cx="3394778" cy="896836"/>
          </a:xfrm>
        </p:grpSpPr>
        <p:sp>
          <p:nvSpPr>
            <p:cNvPr id="9" name="Arrow: Pentagon 47">
              <a:extLst>
                <a:ext uri="{FF2B5EF4-FFF2-40B4-BE49-F238E27FC236}">
                  <a16:creationId xmlns:a16="http://schemas.microsoft.com/office/drawing/2014/main" id="{FEBF2064-AF9D-4D03-9E1A-460546C3C32E}"/>
                </a:ext>
              </a:extLst>
            </p:cNvPr>
            <p:cNvSpPr/>
            <p:nvPr/>
          </p:nvSpPr>
          <p:spPr>
            <a:xfrm flipH="1">
              <a:off x="3230202" y="3023187"/>
              <a:ext cx="2836425" cy="710404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Hexagon 5">
              <a:extLst>
                <a:ext uri="{FF2B5EF4-FFF2-40B4-BE49-F238E27FC236}">
                  <a16:creationId xmlns:a16="http://schemas.microsoft.com/office/drawing/2014/main" id="{75EA0CB9-1F2F-4B05-849E-D32024F3093F}"/>
                </a:ext>
              </a:extLst>
            </p:cNvPr>
            <p:cNvSpPr/>
            <p:nvPr/>
          </p:nvSpPr>
          <p:spPr>
            <a:xfrm rot="19800000">
              <a:off x="5584649" y="2918811"/>
              <a:ext cx="1040331" cy="896836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C78223-339D-4A9A-9E20-F14C72698057}"/>
                </a:ext>
              </a:extLst>
            </p:cNvPr>
            <p:cNvSpPr txBox="1"/>
            <p:nvPr/>
          </p:nvSpPr>
          <p:spPr>
            <a:xfrm>
              <a:off x="4277615" y="3224500"/>
              <a:ext cx="11808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Option A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76">
            <a:extLst>
              <a:ext uri="{FF2B5EF4-FFF2-40B4-BE49-F238E27FC236}">
                <a16:creationId xmlns:a16="http://schemas.microsoft.com/office/drawing/2014/main" id="{7B081FFB-1F81-4896-9B53-10E4F4BC4813}"/>
              </a:ext>
            </a:extLst>
          </p:cNvPr>
          <p:cNvGrpSpPr/>
          <p:nvPr/>
        </p:nvGrpSpPr>
        <p:grpSpPr>
          <a:xfrm>
            <a:off x="7129743" y="2889795"/>
            <a:ext cx="2264921" cy="915199"/>
            <a:chOff x="9436586" y="2793844"/>
            <a:chExt cx="2264921" cy="91519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3674CE7-EAD6-48A8-AA6D-13D809840A1B}"/>
                </a:ext>
              </a:extLst>
            </p:cNvPr>
            <p:cNvSpPr txBox="1"/>
            <p:nvPr/>
          </p:nvSpPr>
          <p:spPr>
            <a:xfrm>
              <a:off x="9436587" y="3062712"/>
              <a:ext cx="2264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8AAB3F1-283B-4A6D-B35E-70E216C0BA2B}"/>
                </a:ext>
              </a:extLst>
            </p:cNvPr>
            <p:cNvSpPr txBox="1"/>
            <p:nvPr/>
          </p:nvSpPr>
          <p:spPr>
            <a:xfrm>
              <a:off x="9436586" y="2793844"/>
              <a:ext cx="2264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Group 79">
            <a:extLst>
              <a:ext uri="{FF2B5EF4-FFF2-40B4-BE49-F238E27FC236}">
                <a16:creationId xmlns:a16="http://schemas.microsoft.com/office/drawing/2014/main" id="{198F95BD-7CEA-4E54-BA8F-68DB5BAD26D8}"/>
              </a:ext>
            </a:extLst>
          </p:cNvPr>
          <p:cNvGrpSpPr/>
          <p:nvPr/>
        </p:nvGrpSpPr>
        <p:grpSpPr>
          <a:xfrm>
            <a:off x="2739759" y="4145826"/>
            <a:ext cx="2264921" cy="915199"/>
            <a:chOff x="9436586" y="2793844"/>
            <a:chExt cx="2264921" cy="91519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B49C31-4438-40B0-800D-2C9A0C9238E4}"/>
                </a:ext>
              </a:extLst>
            </p:cNvPr>
            <p:cNvSpPr txBox="1"/>
            <p:nvPr/>
          </p:nvSpPr>
          <p:spPr>
            <a:xfrm>
              <a:off x="9436587" y="3062712"/>
              <a:ext cx="22649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  <a:p>
              <a:pPr marL="171459" indent="-171459" algn="r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0EED7A2-D753-4E44-94CC-78721F2D0DD7}"/>
                </a:ext>
              </a:extLst>
            </p:cNvPr>
            <p:cNvSpPr txBox="1"/>
            <p:nvPr/>
          </p:nvSpPr>
          <p:spPr>
            <a:xfrm>
              <a:off x="9436586" y="2793844"/>
              <a:ext cx="2264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Add 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7" name="Group 82">
            <a:extLst>
              <a:ext uri="{FF2B5EF4-FFF2-40B4-BE49-F238E27FC236}">
                <a16:creationId xmlns:a16="http://schemas.microsoft.com/office/drawing/2014/main" id="{DDA3434F-BBCF-4266-A820-6FDF9FA36387}"/>
              </a:ext>
            </a:extLst>
          </p:cNvPr>
          <p:cNvGrpSpPr/>
          <p:nvPr/>
        </p:nvGrpSpPr>
        <p:grpSpPr>
          <a:xfrm>
            <a:off x="610315" y="5129154"/>
            <a:ext cx="2836425" cy="1068786"/>
            <a:chOff x="270023" y="1671304"/>
            <a:chExt cx="2279585" cy="107947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E5861B8-8431-40F4-828D-DD55DBDB51A2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366BA58-845E-42AB-A172-D8A8E13C1AD6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85">
            <a:extLst>
              <a:ext uri="{FF2B5EF4-FFF2-40B4-BE49-F238E27FC236}">
                <a16:creationId xmlns:a16="http://schemas.microsoft.com/office/drawing/2014/main" id="{1B6A48AC-5E72-41ED-A5D7-0D1E9B7257EB}"/>
              </a:ext>
            </a:extLst>
          </p:cNvPr>
          <p:cNvGrpSpPr/>
          <p:nvPr/>
        </p:nvGrpSpPr>
        <p:grpSpPr>
          <a:xfrm>
            <a:off x="8755408" y="1763186"/>
            <a:ext cx="2836425" cy="1068786"/>
            <a:chOff x="270023" y="1671304"/>
            <a:chExt cx="2279585" cy="107947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F4F6A10-4A63-4C1D-9F6F-81E071609B9F}"/>
                </a:ext>
              </a:extLst>
            </p:cNvPr>
            <p:cNvSpPr txBox="1"/>
            <p:nvPr/>
          </p:nvSpPr>
          <p:spPr>
            <a:xfrm>
              <a:off x="270024" y="1911471"/>
              <a:ext cx="2279584" cy="839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86234E1-4B27-439A-A0AF-9BCFFBA2D57B}"/>
                </a:ext>
              </a:extLst>
            </p:cNvPr>
            <p:cNvSpPr txBox="1"/>
            <p:nvPr/>
          </p:nvSpPr>
          <p:spPr>
            <a:xfrm>
              <a:off x="270023" y="1671304"/>
              <a:ext cx="2279584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21CA0B0A-A824-4A7B-8CAF-BE2A48437F65}"/>
              </a:ext>
            </a:extLst>
          </p:cNvPr>
          <p:cNvSpPr/>
          <p:nvPr/>
        </p:nvSpPr>
        <p:spPr>
          <a:xfrm flipH="1">
            <a:off x="6301657" y="321213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F4A105-F935-49BE-8C0B-91E8FFAC981E}"/>
              </a:ext>
            </a:extLst>
          </p:cNvPr>
          <p:cNvSpPr txBox="1"/>
          <p:nvPr/>
        </p:nvSpPr>
        <p:spPr>
          <a:xfrm flipH="1">
            <a:off x="776996" y="766071"/>
            <a:ext cx="5319004" cy="110799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US" altLang="ko-KR" sz="3600" dirty="0"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3600" dirty="0">
                <a:latin typeface="+mj-lt"/>
                <a:cs typeface="Arial" pitchFamily="34" charset="0"/>
              </a:rPr>
              <a:t>Professional Presentation</a:t>
            </a:r>
            <a:endParaRPr lang="ko-KR" altLang="en-US" sz="3600" dirty="0">
              <a:latin typeface="+mj-lt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946681-63FC-4BD4-A71E-B5C9556722A5}"/>
              </a:ext>
            </a:extLst>
          </p:cNvPr>
          <p:cNvSpPr txBox="1"/>
          <p:nvPr/>
        </p:nvSpPr>
        <p:spPr>
          <a:xfrm>
            <a:off x="776996" y="5968820"/>
            <a:ext cx="3061125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87ECA-B6CC-45FA-96D9-EFE2232A4FE9}"/>
              </a:ext>
            </a:extLst>
          </p:cNvPr>
          <p:cNvSpPr txBox="1"/>
          <p:nvPr/>
        </p:nvSpPr>
        <p:spPr>
          <a:xfrm>
            <a:off x="776996" y="5207998"/>
            <a:ext cx="3061126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F89C0-8046-46A9-917B-CADC5CB4994A}"/>
              </a:ext>
            </a:extLst>
          </p:cNvPr>
          <p:cNvSpPr txBox="1"/>
          <p:nvPr/>
        </p:nvSpPr>
        <p:spPr>
          <a:xfrm>
            <a:off x="776996" y="2634889"/>
            <a:ext cx="4287061" cy="30777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Power PowerPoint Presentation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CF962825-2AE0-4550-9646-56C54A4DCD67}"/>
              </a:ext>
            </a:extLst>
          </p:cNvPr>
          <p:cNvSpPr/>
          <p:nvPr/>
        </p:nvSpPr>
        <p:spPr>
          <a:xfrm>
            <a:off x="776996" y="3025862"/>
            <a:ext cx="43233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/>
              <a:t>2008 ~ 2015  Text here</a:t>
            </a:r>
          </a:p>
          <a:p>
            <a:r>
              <a:rPr lang="en-US" altLang="ko-KR" sz="1200" dirty="0"/>
              <a:t>Example Text : Get a modern PowerPoint  Presentation that is beautifully designed.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2016 ~ 2020 Text here</a:t>
            </a:r>
          </a:p>
          <a:p>
            <a:r>
              <a:rPr lang="en-US" altLang="ko-KR" sz="1200" dirty="0"/>
              <a:t>Example Text : Get a modern PowerPoint  Presentation that is beautifully designed</a:t>
            </a:r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1555894E-BB39-4E48-A195-342D50D8FD56}"/>
              </a:ext>
            </a:extLst>
          </p:cNvPr>
          <p:cNvSpPr>
            <a:spLocks noGrp="1"/>
          </p:cNvSpPr>
          <p:nvPr>
            <p:ph type="pic" idx="16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35">
            <a:extLst>
              <a:ext uri="{FF2B5EF4-FFF2-40B4-BE49-F238E27FC236}">
                <a16:creationId xmlns:a16="http://schemas.microsoft.com/office/drawing/2014/main" id="{CD7452D4-DE04-431A-BB7E-AC7ABC72C218}"/>
              </a:ext>
            </a:extLst>
          </p:cNvPr>
          <p:cNvGrpSpPr/>
          <p:nvPr/>
        </p:nvGrpSpPr>
        <p:grpSpPr>
          <a:xfrm rot="5400000">
            <a:off x="1843937" y="1931449"/>
            <a:ext cx="4002253" cy="4081145"/>
            <a:chOff x="3822479" y="1985601"/>
            <a:chExt cx="4522603" cy="4611755"/>
          </a:xfrm>
        </p:grpSpPr>
        <p:sp>
          <p:nvSpPr>
            <p:cNvPr id="4" name="Block Arc 36">
              <a:extLst>
                <a:ext uri="{FF2B5EF4-FFF2-40B4-BE49-F238E27FC236}">
                  <a16:creationId xmlns:a16="http://schemas.microsoft.com/office/drawing/2014/main" id="{27B57EAD-0FF7-405E-A18C-7CDC42E72A76}"/>
                </a:ext>
              </a:extLst>
            </p:cNvPr>
            <p:cNvSpPr/>
            <p:nvPr/>
          </p:nvSpPr>
          <p:spPr>
            <a:xfrm>
              <a:off x="3884865" y="2145510"/>
              <a:ext cx="4451847" cy="4451846"/>
            </a:xfrm>
            <a:prstGeom prst="blockArc">
              <a:avLst>
                <a:gd name="adj1" fmla="val 10800000"/>
                <a:gd name="adj2" fmla="val 21568928"/>
                <a:gd name="adj3" fmla="val 1093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1">
                <a:solidFill>
                  <a:schemeClr val="tx1"/>
                </a:solidFill>
              </a:endParaRPr>
            </a:p>
          </p:txBody>
        </p:sp>
        <p:sp>
          <p:nvSpPr>
            <p:cNvPr id="5" name="Oval 37">
              <a:extLst>
                <a:ext uri="{FF2B5EF4-FFF2-40B4-BE49-F238E27FC236}">
                  <a16:creationId xmlns:a16="http://schemas.microsoft.com/office/drawing/2014/main" id="{0AB519CF-651A-479E-A9FC-40A6592E1532}"/>
                </a:ext>
              </a:extLst>
            </p:cNvPr>
            <p:cNvSpPr/>
            <p:nvPr/>
          </p:nvSpPr>
          <p:spPr>
            <a:xfrm rot="18000000">
              <a:off x="6556467" y="2025189"/>
              <a:ext cx="732250" cy="653074"/>
            </a:xfrm>
            <a:prstGeom prst="hexagon">
              <a:avLst>
                <a:gd name="adj" fmla="val 26954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6" name="Oval 38">
              <a:extLst>
                <a:ext uri="{FF2B5EF4-FFF2-40B4-BE49-F238E27FC236}">
                  <a16:creationId xmlns:a16="http://schemas.microsoft.com/office/drawing/2014/main" id="{D3F61D1A-D175-439C-AC6C-B51C1F0D4333}"/>
                </a:ext>
              </a:extLst>
            </p:cNvPr>
            <p:cNvSpPr/>
            <p:nvPr/>
          </p:nvSpPr>
          <p:spPr>
            <a:xfrm rot="18000000">
              <a:off x="5018489" y="2025189"/>
              <a:ext cx="732250" cy="653074"/>
            </a:xfrm>
            <a:prstGeom prst="hexagon">
              <a:avLst>
                <a:gd name="adj" fmla="val 28096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  <p:sp>
          <p:nvSpPr>
            <p:cNvPr id="7" name="Oval 39">
              <a:extLst>
                <a:ext uri="{FF2B5EF4-FFF2-40B4-BE49-F238E27FC236}">
                  <a16:creationId xmlns:a16="http://schemas.microsoft.com/office/drawing/2014/main" id="{9E447D11-3AE3-4DE6-B1BB-545C59F4CE44}"/>
                </a:ext>
              </a:extLst>
            </p:cNvPr>
            <p:cNvSpPr/>
            <p:nvPr/>
          </p:nvSpPr>
          <p:spPr>
            <a:xfrm rot="18000000">
              <a:off x="7652420" y="2988650"/>
              <a:ext cx="732250" cy="653074"/>
            </a:xfrm>
            <a:prstGeom prst="hexagon">
              <a:avLst>
                <a:gd name="adj" fmla="val 29568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8" name="Oval 40">
              <a:extLst>
                <a:ext uri="{FF2B5EF4-FFF2-40B4-BE49-F238E27FC236}">
                  <a16:creationId xmlns:a16="http://schemas.microsoft.com/office/drawing/2014/main" id="{455B365A-53C8-4562-B862-76910EB39B94}"/>
                </a:ext>
              </a:extLst>
            </p:cNvPr>
            <p:cNvSpPr/>
            <p:nvPr/>
          </p:nvSpPr>
          <p:spPr>
            <a:xfrm rot="18000000">
              <a:off x="3782891" y="2988650"/>
              <a:ext cx="732250" cy="653074"/>
            </a:xfrm>
            <a:prstGeom prst="hexagon">
              <a:avLst>
                <a:gd name="adj" fmla="val 29503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9" name="Isosceles Triangle 41">
            <a:extLst>
              <a:ext uri="{FF2B5EF4-FFF2-40B4-BE49-F238E27FC236}">
                <a16:creationId xmlns:a16="http://schemas.microsoft.com/office/drawing/2014/main" id="{A0800590-C47E-4425-928E-6756925706A6}"/>
              </a:ext>
            </a:extLst>
          </p:cNvPr>
          <p:cNvSpPr/>
          <p:nvPr/>
        </p:nvSpPr>
        <p:spPr>
          <a:xfrm>
            <a:off x="5446068" y="4544344"/>
            <a:ext cx="212128" cy="304708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Isosceles Triangle 22">
            <a:extLst>
              <a:ext uri="{FF2B5EF4-FFF2-40B4-BE49-F238E27FC236}">
                <a16:creationId xmlns:a16="http://schemas.microsoft.com/office/drawing/2014/main" id="{0C6E289C-5CB6-4534-886A-CF19D6906E6A}"/>
              </a:ext>
            </a:extLst>
          </p:cNvPr>
          <p:cNvSpPr/>
          <p:nvPr/>
        </p:nvSpPr>
        <p:spPr>
          <a:xfrm rot="19800000">
            <a:off x="5433101" y="3204187"/>
            <a:ext cx="298273" cy="298221"/>
          </a:xfrm>
          <a:custGeom>
            <a:avLst/>
            <a:gdLst/>
            <a:ahLst/>
            <a:cxnLst/>
            <a:rect l="l" t="t" r="r" b="b"/>
            <a:pathLst>
              <a:path w="3948369" h="3947711">
                <a:moveTo>
                  <a:pt x="1024184" y="1327019"/>
                </a:moveTo>
                <a:cubicBezTo>
                  <a:pt x="953964" y="1286477"/>
                  <a:pt x="864174" y="1310536"/>
                  <a:pt x="823632" y="1380756"/>
                </a:cubicBezTo>
                <a:cubicBezTo>
                  <a:pt x="783091" y="1450976"/>
                  <a:pt x="807150" y="1540767"/>
                  <a:pt x="877370" y="1581308"/>
                </a:cubicBezTo>
                <a:cubicBezTo>
                  <a:pt x="947590" y="1621850"/>
                  <a:pt x="1037380" y="1597790"/>
                  <a:pt x="1077922" y="1527570"/>
                </a:cubicBezTo>
                <a:cubicBezTo>
                  <a:pt x="1118463" y="1457350"/>
                  <a:pt x="1094404" y="1367560"/>
                  <a:pt x="1024184" y="1327019"/>
                </a:cubicBezTo>
                <a:close/>
                <a:moveTo>
                  <a:pt x="3610643" y="2228121"/>
                </a:moveTo>
                <a:cubicBezTo>
                  <a:pt x="3600833" y="2220477"/>
                  <a:pt x="3589363" y="2214630"/>
                  <a:pt x="3576595" y="2211209"/>
                </a:cubicBezTo>
                <a:cubicBezTo>
                  <a:pt x="3525522" y="2197524"/>
                  <a:pt x="3473024" y="2227833"/>
                  <a:pt x="3459339" y="2278906"/>
                </a:cubicBezTo>
                <a:cubicBezTo>
                  <a:pt x="3445654" y="2329979"/>
                  <a:pt x="3475964" y="2382476"/>
                  <a:pt x="3527037" y="2396161"/>
                </a:cubicBezTo>
                <a:cubicBezTo>
                  <a:pt x="3578110" y="2409846"/>
                  <a:pt x="3630607" y="2379537"/>
                  <a:pt x="3644292" y="2328464"/>
                </a:cubicBezTo>
                <a:cubicBezTo>
                  <a:pt x="3654556" y="2290159"/>
                  <a:pt x="3640073" y="2251053"/>
                  <a:pt x="3610643" y="2228121"/>
                </a:cubicBezTo>
                <a:close/>
                <a:moveTo>
                  <a:pt x="3948369" y="2177025"/>
                </a:moveTo>
                <a:lnTo>
                  <a:pt x="3902391" y="2247588"/>
                </a:lnTo>
                <a:cubicBezTo>
                  <a:pt x="3840166" y="2207044"/>
                  <a:pt x="3769677" y="2184131"/>
                  <a:pt x="3697935" y="2180296"/>
                </a:cubicBezTo>
                <a:cubicBezTo>
                  <a:pt x="3737123" y="2226403"/>
                  <a:pt x="3753617" y="2290363"/>
                  <a:pt x="3736768" y="2353243"/>
                </a:cubicBezTo>
                <a:cubicBezTo>
                  <a:pt x="3709398" y="2455390"/>
                  <a:pt x="3604404" y="2516008"/>
                  <a:pt x="3502258" y="2488638"/>
                </a:cubicBezTo>
                <a:cubicBezTo>
                  <a:pt x="3400111" y="2461268"/>
                  <a:pt x="3339493" y="2356274"/>
                  <a:pt x="3366863" y="2254127"/>
                </a:cubicBezTo>
                <a:cubicBezTo>
                  <a:pt x="3381032" y="2201247"/>
                  <a:pt x="3416004" y="2159497"/>
                  <a:pt x="3460818" y="2135698"/>
                </a:cubicBezTo>
                <a:cubicBezTo>
                  <a:pt x="3436032" y="2129730"/>
                  <a:pt x="3409996" y="2129302"/>
                  <a:pt x="3383900" y="2133133"/>
                </a:cubicBezTo>
                <a:cubicBezTo>
                  <a:pt x="3331988" y="2140756"/>
                  <a:pt x="3285146" y="2164460"/>
                  <a:pt x="3249703" y="2200200"/>
                </a:cubicBezTo>
                <a:cubicBezTo>
                  <a:pt x="3299772" y="2410806"/>
                  <a:pt x="3262997" y="2663063"/>
                  <a:pt x="3111944" y="2983361"/>
                </a:cubicBezTo>
                <a:cubicBezTo>
                  <a:pt x="2900481" y="3337269"/>
                  <a:pt x="2604169" y="3479398"/>
                  <a:pt x="2264290" y="3473876"/>
                </a:cubicBezTo>
                <a:lnTo>
                  <a:pt x="1854414" y="3947711"/>
                </a:lnTo>
                <a:lnTo>
                  <a:pt x="1615515" y="3809782"/>
                </a:lnTo>
                <a:lnTo>
                  <a:pt x="1764774" y="3379707"/>
                </a:lnTo>
                <a:cubicBezTo>
                  <a:pt x="1587770" y="3319643"/>
                  <a:pt x="1405350" y="3232972"/>
                  <a:pt x="1221865" y="3127037"/>
                </a:cubicBezTo>
                <a:cubicBezTo>
                  <a:pt x="1120271" y="3068382"/>
                  <a:pt x="1025311" y="3004264"/>
                  <a:pt x="938291" y="2935309"/>
                </a:cubicBezTo>
                <a:lnTo>
                  <a:pt x="509476" y="3157353"/>
                </a:lnTo>
                <a:lnTo>
                  <a:pt x="247593" y="2999226"/>
                </a:lnTo>
                <a:lnTo>
                  <a:pt x="599626" y="2603610"/>
                </a:lnTo>
                <a:cubicBezTo>
                  <a:pt x="384783" y="2338553"/>
                  <a:pt x="289709" y="2193107"/>
                  <a:pt x="174176" y="1843897"/>
                </a:cubicBezTo>
                <a:lnTo>
                  <a:pt x="0" y="1381252"/>
                </a:lnTo>
                <a:lnTo>
                  <a:pt x="107522" y="1111013"/>
                </a:lnTo>
                <a:cubicBezTo>
                  <a:pt x="159316" y="1021302"/>
                  <a:pt x="259400" y="1099908"/>
                  <a:pt x="349113" y="1151702"/>
                </a:cubicBezTo>
                <a:lnTo>
                  <a:pt x="486246" y="1217020"/>
                </a:lnTo>
                <a:cubicBezTo>
                  <a:pt x="628225" y="1148493"/>
                  <a:pt x="768311" y="1094036"/>
                  <a:pt x="908721" y="1057007"/>
                </a:cubicBezTo>
                <a:cubicBezTo>
                  <a:pt x="1011476" y="947354"/>
                  <a:pt x="1021990" y="857768"/>
                  <a:pt x="976491" y="611195"/>
                </a:cubicBezTo>
                <a:cubicBezTo>
                  <a:pt x="1335325" y="817429"/>
                  <a:pt x="1326102" y="899150"/>
                  <a:pt x="1389221" y="1007976"/>
                </a:cubicBezTo>
                <a:cubicBezTo>
                  <a:pt x="1615807" y="1002289"/>
                  <a:pt x="1836555" y="1044211"/>
                  <a:pt x="2066828" y="1133629"/>
                </a:cubicBezTo>
                <a:cubicBezTo>
                  <a:pt x="2047082" y="1203277"/>
                  <a:pt x="2048342" y="1275855"/>
                  <a:pt x="2067080" y="1343672"/>
                </a:cubicBezTo>
                <a:cubicBezTo>
                  <a:pt x="2009772" y="1325329"/>
                  <a:pt x="1950048" y="1312156"/>
                  <a:pt x="1888409" y="1302802"/>
                </a:cubicBezTo>
                <a:lnTo>
                  <a:pt x="1831983" y="1466454"/>
                </a:lnTo>
                <a:cubicBezTo>
                  <a:pt x="2171713" y="1545279"/>
                  <a:pt x="2334158" y="1639067"/>
                  <a:pt x="2533793" y="1871644"/>
                </a:cubicBezTo>
                <a:lnTo>
                  <a:pt x="2655130" y="1752801"/>
                </a:lnTo>
                <a:cubicBezTo>
                  <a:pt x="2623271" y="1710443"/>
                  <a:pt x="2589631" y="1671169"/>
                  <a:pt x="2553401" y="1635762"/>
                </a:cubicBezTo>
                <a:cubicBezTo>
                  <a:pt x="2626342" y="1620812"/>
                  <a:pt x="2694472" y="1585039"/>
                  <a:pt x="2748239" y="1530606"/>
                </a:cubicBezTo>
                <a:cubicBezTo>
                  <a:pt x="2959801" y="1699876"/>
                  <a:pt x="3152007" y="1908367"/>
                  <a:pt x="3223775" y="2111154"/>
                </a:cubicBezTo>
                <a:cubicBezTo>
                  <a:pt x="3265103" y="2076949"/>
                  <a:pt x="3316077" y="2055387"/>
                  <a:pt x="3371292" y="2047279"/>
                </a:cubicBezTo>
                <a:cubicBezTo>
                  <a:pt x="3454199" y="2035105"/>
                  <a:pt x="3536665" y="2054733"/>
                  <a:pt x="3603728" y="2099347"/>
                </a:cubicBezTo>
                <a:cubicBezTo>
                  <a:pt x="3679156" y="2088543"/>
                  <a:pt x="3756158" y="2095770"/>
                  <a:pt x="3828792" y="2119628"/>
                </a:cubicBezTo>
                <a:cubicBezTo>
                  <a:pt x="3870454" y="2133311"/>
                  <a:pt x="3910678" y="2152466"/>
                  <a:pt x="3948369" y="2177025"/>
                </a:cubicBezTo>
                <a:close/>
                <a:moveTo>
                  <a:pt x="2661401" y="883270"/>
                </a:moveTo>
                <a:cubicBezTo>
                  <a:pt x="2838812" y="985699"/>
                  <a:pt x="2899598" y="1212554"/>
                  <a:pt x="2797170" y="1389966"/>
                </a:cubicBezTo>
                <a:cubicBezTo>
                  <a:pt x="2694741" y="1567377"/>
                  <a:pt x="2467885" y="1628163"/>
                  <a:pt x="2290474" y="1525735"/>
                </a:cubicBezTo>
                <a:cubicBezTo>
                  <a:pt x="2113063" y="1423306"/>
                  <a:pt x="2052277" y="1196450"/>
                  <a:pt x="2154705" y="1019039"/>
                </a:cubicBezTo>
                <a:cubicBezTo>
                  <a:pt x="2257134" y="841627"/>
                  <a:pt x="2483990" y="780842"/>
                  <a:pt x="2661401" y="883270"/>
                </a:cubicBezTo>
                <a:close/>
                <a:moveTo>
                  <a:pt x="2494139" y="49756"/>
                </a:moveTo>
                <a:cubicBezTo>
                  <a:pt x="2671551" y="152184"/>
                  <a:pt x="2732337" y="379040"/>
                  <a:pt x="2629908" y="556451"/>
                </a:cubicBezTo>
                <a:cubicBezTo>
                  <a:pt x="2527480" y="733863"/>
                  <a:pt x="2300624" y="794648"/>
                  <a:pt x="2123212" y="692220"/>
                </a:cubicBezTo>
                <a:cubicBezTo>
                  <a:pt x="1945801" y="589791"/>
                  <a:pt x="1885015" y="362936"/>
                  <a:pt x="1987444" y="185524"/>
                </a:cubicBezTo>
                <a:cubicBezTo>
                  <a:pt x="2089872" y="8113"/>
                  <a:pt x="2316728" y="-52673"/>
                  <a:pt x="2494139" y="497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412E76F2-FCE3-4113-9209-4A1079C6C5AA}"/>
              </a:ext>
            </a:extLst>
          </p:cNvPr>
          <p:cNvSpPr>
            <a:spLocks/>
          </p:cNvSpPr>
          <p:nvPr/>
        </p:nvSpPr>
        <p:spPr>
          <a:xfrm>
            <a:off x="4560896" y="2102916"/>
            <a:ext cx="296262" cy="29626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1588743" y="1414211"/>
                </a:moveTo>
                <a:cubicBezTo>
                  <a:pt x="1540407" y="1411706"/>
                  <a:pt x="1506842" y="1440258"/>
                  <a:pt x="1506842" y="1478573"/>
                </a:cubicBezTo>
                <a:lnTo>
                  <a:pt x="1506842" y="2462752"/>
                </a:lnTo>
                <a:cubicBezTo>
                  <a:pt x="1506842" y="2484086"/>
                  <a:pt x="1516471" y="2503171"/>
                  <a:pt x="1532201" y="2515206"/>
                </a:cubicBezTo>
                <a:cubicBezTo>
                  <a:pt x="1552351" y="2541621"/>
                  <a:pt x="1589483" y="2548946"/>
                  <a:pt x="1619199" y="2531790"/>
                </a:cubicBezTo>
                <a:lnTo>
                  <a:pt x="2471524" y="2039700"/>
                </a:lnTo>
                <a:cubicBezTo>
                  <a:pt x="2509339" y="2017643"/>
                  <a:pt x="2509577" y="1945490"/>
                  <a:pt x="2464719" y="1913406"/>
                </a:cubicBezTo>
                <a:cubicBezTo>
                  <a:pt x="2315501" y="1808322"/>
                  <a:pt x="1748389" y="1486683"/>
                  <a:pt x="1588743" y="1414211"/>
                </a:cubicBezTo>
                <a:close/>
                <a:moveTo>
                  <a:pt x="1982320" y="904379"/>
                </a:moveTo>
                <a:cubicBezTo>
                  <a:pt x="2575020" y="904379"/>
                  <a:pt x="3055498" y="1384857"/>
                  <a:pt x="3055498" y="1977557"/>
                </a:cubicBezTo>
                <a:cubicBezTo>
                  <a:pt x="3055498" y="2570257"/>
                  <a:pt x="2575020" y="3050735"/>
                  <a:pt x="1982320" y="3050735"/>
                </a:cubicBezTo>
                <a:cubicBezTo>
                  <a:pt x="1389620" y="3050735"/>
                  <a:pt x="909142" y="2570257"/>
                  <a:pt x="909142" y="1977557"/>
                </a:cubicBezTo>
                <a:cubicBezTo>
                  <a:pt x="909142" y="1384857"/>
                  <a:pt x="1389620" y="904379"/>
                  <a:pt x="1982320" y="904379"/>
                </a:cubicBezTo>
                <a:close/>
                <a:moveTo>
                  <a:pt x="1982320" y="537397"/>
                </a:moveTo>
                <a:cubicBezTo>
                  <a:pt x="1186942" y="537397"/>
                  <a:pt x="542160" y="1182179"/>
                  <a:pt x="542160" y="1977557"/>
                </a:cubicBezTo>
                <a:cubicBezTo>
                  <a:pt x="542160" y="2772935"/>
                  <a:pt x="1186942" y="3417717"/>
                  <a:pt x="1982320" y="3417717"/>
                </a:cubicBezTo>
                <a:cubicBezTo>
                  <a:pt x="2777698" y="3417717"/>
                  <a:pt x="3422480" y="2772935"/>
                  <a:pt x="3422480" y="1977557"/>
                </a:cubicBezTo>
                <a:cubicBezTo>
                  <a:pt x="3422480" y="1182179"/>
                  <a:pt x="2777698" y="537397"/>
                  <a:pt x="1982320" y="537397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12" name="Freeform 39">
            <a:extLst>
              <a:ext uri="{FF2B5EF4-FFF2-40B4-BE49-F238E27FC236}">
                <a16:creationId xmlns:a16="http://schemas.microsoft.com/office/drawing/2014/main" id="{7E9B1B8B-6420-4779-B1A1-226A36069C48}"/>
              </a:ext>
            </a:extLst>
          </p:cNvPr>
          <p:cNvSpPr>
            <a:spLocks noChangeAspect="1"/>
          </p:cNvSpPr>
          <p:nvPr/>
        </p:nvSpPr>
        <p:spPr>
          <a:xfrm rot="8580000">
            <a:off x="4560502" y="5536049"/>
            <a:ext cx="297051" cy="296262"/>
          </a:xfrm>
          <a:custGeom>
            <a:avLst/>
            <a:gdLst/>
            <a:ahLst/>
            <a:cxnLst/>
            <a:rect l="l" t="t" r="r" b="b"/>
            <a:pathLst>
              <a:path w="3872365" h="3862045">
                <a:moveTo>
                  <a:pt x="1786489" y="808318"/>
                </a:moveTo>
                <a:cubicBezTo>
                  <a:pt x="1525809" y="610106"/>
                  <a:pt x="1257124" y="397966"/>
                  <a:pt x="1040385" y="230829"/>
                </a:cubicBezTo>
                <a:cubicBezTo>
                  <a:pt x="1905215" y="-194386"/>
                  <a:pt x="2650439" y="24572"/>
                  <a:pt x="3162062" y="429660"/>
                </a:cubicBezTo>
                <a:cubicBezTo>
                  <a:pt x="3007351" y="875340"/>
                  <a:pt x="2905932" y="1443216"/>
                  <a:pt x="2745609" y="1410478"/>
                </a:cubicBezTo>
                <a:cubicBezTo>
                  <a:pt x="2633182" y="1430335"/>
                  <a:pt x="2220955" y="1138671"/>
                  <a:pt x="1786489" y="808318"/>
                </a:cubicBezTo>
                <a:close/>
                <a:moveTo>
                  <a:pt x="2701004" y="2590217"/>
                </a:moveTo>
                <a:cubicBezTo>
                  <a:pt x="2682933" y="2576481"/>
                  <a:pt x="2672282" y="2559744"/>
                  <a:pt x="2670336" y="2539383"/>
                </a:cubicBezTo>
                <a:cubicBezTo>
                  <a:pt x="2587360" y="2376647"/>
                  <a:pt x="3042640" y="1246798"/>
                  <a:pt x="3299881" y="563773"/>
                </a:cubicBezTo>
                <a:cubicBezTo>
                  <a:pt x="3959368" y="1266493"/>
                  <a:pt x="3967860" y="2043171"/>
                  <a:pt x="3730056" y="2650875"/>
                </a:cubicBezTo>
                <a:cubicBezTo>
                  <a:pt x="3317547" y="2635434"/>
                  <a:pt x="2827499" y="2686366"/>
                  <a:pt x="2701004" y="2590217"/>
                </a:cubicBezTo>
                <a:close/>
                <a:moveTo>
                  <a:pt x="19691" y="2248546"/>
                </a:moveTo>
                <a:cubicBezTo>
                  <a:pt x="-100797" y="1292396"/>
                  <a:pt x="348853" y="659059"/>
                  <a:pt x="898439" y="307194"/>
                </a:cubicBezTo>
                <a:cubicBezTo>
                  <a:pt x="1269469" y="598575"/>
                  <a:pt x="1773388" y="879352"/>
                  <a:pt x="1690237" y="1020281"/>
                </a:cubicBezTo>
                <a:cubicBezTo>
                  <a:pt x="1661713" y="1200709"/>
                  <a:pt x="629275" y="1847170"/>
                  <a:pt x="19691" y="2248546"/>
                </a:cubicBezTo>
                <a:close/>
                <a:moveTo>
                  <a:pt x="1805382" y="3858278"/>
                </a:moveTo>
                <a:cubicBezTo>
                  <a:pt x="1676483" y="3404460"/>
                  <a:pt x="1433840" y="2881111"/>
                  <a:pt x="1583946" y="2815971"/>
                </a:cubicBezTo>
                <a:cubicBezTo>
                  <a:pt x="1713076" y="2686769"/>
                  <a:pt x="2928316" y="2770622"/>
                  <a:pt x="3657403" y="2804207"/>
                </a:cubicBezTo>
                <a:cubicBezTo>
                  <a:pt x="3192869" y="3648569"/>
                  <a:pt x="2456828" y="3896652"/>
                  <a:pt x="1805382" y="3858278"/>
                </a:cubicBezTo>
                <a:close/>
                <a:moveTo>
                  <a:pt x="762284" y="3480575"/>
                </a:moveTo>
                <a:cubicBezTo>
                  <a:pt x="380940" y="3198297"/>
                  <a:pt x="161300" y="2806810"/>
                  <a:pt x="58293" y="2412172"/>
                </a:cubicBezTo>
                <a:cubicBezTo>
                  <a:pt x="450067" y="2149344"/>
                  <a:pt x="872820" y="1756853"/>
                  <a:pt x="981158" y="1879484"/>
                </a:cubicBezTo>
                <a:cubicBezTo>
                  <a:pt x="1143940" y="1962367"/>
                  <a:pt x="1439720" y="3144041"/>
                  <a:pt x="1633080" y="3847823"/>
                </a:cubicBezTo>
                <a:cubicBezTo>
                  <a:pt x="1278110" y="3779994"/>
                  <a:pt x="991090" y="3649942"/>
                  <a:pt x="762284" y="3480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0" name="Freeform: Shape 52">
            <a:extLst>
              <a:ext uri="{FF2B5EF4-FFF2-40B4-BE49-F238E27FC236}">
                <a16:creationId xmlns:a16="http://schemas.microsoft.com/office/drawing/2014/main" id="{716F18CB-5799-40C7-BAFE-2D112EA3454F}"/>
              </a:ext>
            </a:extLst>
          </p:cNvPr>
          <p:cNvSpPr/>
          <p:nvPr/>
        </p:nvSpPr>
        <p:spPr>
          <a:xfrm flipH="1">
            <a:off x="592883" y="3501515"/>
            <a:ext cx="2961739" cy="2591385"/>
          </a:xfrm>
          <a:custGeom>
            <a:avLst/>
            <a:gdLst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56709 w 2456709"/>
              <a:gd name="connsiteY47" fmla="*/ 1522716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51505"/>
              <a:gd name="connsiteX1" fmla="*/ 1515914 w 2456709"/>
              <a:gd name="connsiteY1" fmla="*/ 966706 h 2151505"/>
              <a:gd name="connsiteX2" fmla="*/ 1484278 w 2456709"/>
              <a:gd name="connsiteY2" fmla="*/ 999848 h 2151505"/>
              <a:gd name="connsiteX3" fmla="*/ 1565627 w 2456709"/>
              <a:gd name="connsiteY3" fmla="*/ 1082703 h 2151505"/>
              <a:gd name="connsiteX4" fmla="*/ 1514407 w 2456709"/>
              <a:gd name="connsiteY4" fmla="*/ 1221297 h 2151505"/>
              <a:gd name="connsiteX5" fmla="*/ 1478252 w 2456709"/>
              <a:gd name="connsiteY5" fmla="*/ 1358385 h 2151505"/>
              <a:gd name="connsiteX6" fmla="*/ 1383346 w 2456709"/>
              <a:gd name="connsiteY6" fmla="*/ 807021 h 2151505"/>
              <a:gd name="connsiteX7" fmla="*/ 1761468 w 2456709"/>
              <a:gd name="connsiteY7" fmla="*/ 743750 h 2151505"/>
              <a:gd name="connsiteX8" fmla="*/ 1687651 w 2456709"/>
              <a:gd name="connsiteY8" fmla="*/ 1423162 h 2151505"/>
              <a:gd name="connsiteX9" fmla="*/ 1680119 w 2456709"/>
              <a:gd name="connsiteY9" fmla="*/ 1191168 h 2151505"/>
              <a:gd name="connsiteX10" fmla="*/ 1633419 w 2456709"/>
              <a:gd name="connsiteY10" fmla="*/ 1075171 h 2151505"/>
              <a:gd name="connsiteX11" fmla="*/ 1662042 w 2456709"/>
              <a:gd name="connsiteY11" fmla="*/ 984784 h 2151505"/>
              <a:gd name="connsiteX12" fmla="*/ 1625887 w 2456709"/>
              <a:gd name="connsiteY12" fmla="*/ 957667 h 2151505"/>
              <a:gd name="connsiteX13" fmla="*/ 1761468 w 2456709"/>
              <a:gd name="connsiteY13" fmla="*/ 743750 h 2151505"/>
              <a:gd name="connsiteX14" fmla="*/ 1545748 w 2456709"/>
              <a:gd name="connsiteY14" fmla="*/ 613 h 2151505"/>
              <a:gd name="connsiteX15" fmla="*/ 1274671 w 2456709"/>
              <a:gd name="connsiteY15" fmla="*/ 379829 h 2151505"/>
              <a:gd name="connsiteX16" fmla="*/ 1297433 w 2456709"/>
              <a:gd name="connsiteY16" fmla="*/ 552863 h 2151505"/>
              <a:gd name="connsiteX17" fmla="*/ 1346415 w 2456709"/>
              <a:gd name="connsiteY17" fmla="*/ 595059 h 2151505"/>
              <a:gd name="connsiteX18" fmla="*/ 1367372 w 2456709"/>
              <a:gd name="connsiteY18" fmla="*/ 752432 h 2151505"/>
              <a:gd name="connsiteX19" fmla="*/ 1274686 w 2456709"/>
              <a:gd name="connsiteY19" fmla="*/ 869532 h 2151505"/>
              <a:gd name="connsiteX20" fmla="*/ 959345 w 2456709"/>
              <a:gd name="connsiteY20" fmla="*/ 1000520 h 2151505"/>
              <a:gd name="connsiteX21" fmla="*/ 838918 w 2456709"/>
              <a:gd name="connsiteY21" fmla="*/ 1316294 h 2151505"/>
              <a:gd name="connsiteX22" fmla="*/ 850387 w 2456709"/>
              <a:gd name="connsiteY22" fmla="*/ 1389231 h 2151505"/>
              <a:gd name="connsiteX23" fmla="*/ 741400 w 2456709"/>
              <a:gd name="connsiteY23" fmla="*/ 1570558 h 2151505"/>
              <a:gd name="connsiteX24" fmla="*/ 697265 w 2456709"/>
              <a:gd name="connsiteY24" fmla="*/ 1680275 h 2151505"/>
              <a:gd name="connsiteX25" fmla="*/ 563833 w 2456709"/>
              <a:gd name="connsiteY25" fmla="*/ 1671728 h 2151505"/>
              <a:gd name="connsiteX26" fmla="*/ 366099 w 2456709"/>
              <a:gd name="connsiteY26" fmla="*/ 1578836 h 2151505"/>
              <a:gd name="connsiteX27" fmla="*/ 318787 w 2456709"/>
              <a:gd name="connsiteY27" fmla="*/ 1453889 h 2151505"/>
              <a:gd name="connsiteX28" fmla="*/ 204385 w 2456709"/>
              <a:gd name="connsiteY28" fmla="*/ 1217853 h 2151505"/>
              <a:gd name="connsiteX29" fmla="*/ 191722 w 2456709"/>
              <a:gd name="connsiteY29" fmla="*/ 1409725 h 2151505"/>
              <a:gd name="connsiteX30" fmla="*/ 7382 w 2456709"/>
              <a:gd name="connsiteY30" fmla="*/ 1338578 h 2151505"/>
              <a:gd name="connsiteX31" fmla="*/ 17480 w 2456709"/>
              <a:gd name="connsiteY31" fmla="*/ 1406115 h 2151505"/>
              <a:gd name="connsiteX32" fmla="*/ 41091 w 2456709"/>
              <a:gd name="connsiteY32" fmla="*/ 1503005 h 2151505"/>
              <a:gd name="connsiteX33" fmla="*/ 73994 w 2456709"/>
              <a:gd name="connsiteY33" fmla="*/ 1575361 h 2151505"/>
              <a:gd name="connsiteX34" fmla="*/ 132030 w 2456709"/>
              <a:gd name="connsiteY34" fmla="*/ 1631293 h 2151505"/>
              <a:gd name="connsiteX35" fmla="*/ 273712 w 2456709"/>
              <a:gd name="connsiteY35" fmla="*/ 1741935 h 2151505"/>
              <a:gd name="connsiteX36" fmla="*/ 280648 w 2456709"/>
              <a:gd name="connsiteY36" fmla="*/ 1944801 h 2151505"/>
              <a:gd name="connsiteX37" fmla="*/ 371006 w 2456709"/>
              <a:gd name="connsiteY37" fmla="*/ 1983565 h 2151505"/>
              <a:gd name="connsiteX38" fmla="*/ 464779 w 2456709"/>
              <a:gd name="connsiteY38" fmla="*/ 2027684 h 2151505"/>
              <a:gd name="connsiteX39" fmla="*/ 746098 w 2456709"/>
              <a:gd name="connsiteY39" fmla="*/ 2074878 h 2151505"/>
              <a:gd name="connsiteX40" fmla="*/ 951067 w 2456709"/>
              <a:gd name="connsiteY40" fmla="*/ 2005998 h 2151505"/>
              <a:gd name="connsiteX41" fmla="*/ 956794 w 2456709"/>
              <a:gd name="connsiteY41" fmla="*/ 2137120 h 2151505"/>
              <a:gd name="connsiteX42" fmla="*/ 2191985 w 2456709"/>
              <a:gd name="connsiteY42" fmla="*/ 2139983 h 2151505"/>
              <a:gd name="connsiteX43" fmla="*/ 2202531 w 2456709"/>
              <a:gd name="connsiteY43" fmla="*/ 2017901 h 2151505"/>
              <a:gd name="connsiteX44" fmla="*/ 2281195 w 2456709"/>
              <a:gd name="connsiteY44" fmla="*/ 2082992 h 2151505"/>
              <a:gd name="connsiteX45" fmla="*/ 2415672 w 2456709"/>
              <a:gd name="connsiteY45" fmla="*/ 2147815 h 2151505"/>
              <a:gd name="connsiteX46" fmla="*/ 2456709 w 2456709"/>
              <a:gd name="connsiteY46" fmla="*/ 2151505 h 2151505"/>
              <a:gd name="connsiteX47" fmla="*/ 2418609 w 2456709"/>
              <a:gd name="connsiteY47" fmla="*/ 1646541 h 2151505"/>
              <a:gd name="connsiteX48" fmla="*/ 2453749 w 2456709"/>
              <a:gd name="connsiteY48" fmla="*/ 1508485 h 2151505"/>
              <a:gd name="connsiteX49" fmla="*/ 2440223 w 2456709"/>
              <a:gd name="connsiteY49" fmla="*/ 1390737 h 2151505"/>
              <a:gd name="connsiteX50" fmla="*/ 2375729 w 2456709"/>
              <a:gd name="connsiteY50" fmla="*/ 1183801 h 2151505"/>
              <a:gd name="connsiteX51" fmla="*/ 2342855 w 2456709"/>
              <a:gd name="connsiteY51" fmla="*/ 1049949 h 2151505"/>
              <a:gd name="connsiteX52" fmla="*/ 2216849 w 2456709"/>
              <a:gd name="connsiteY52" fmla="*/ 909625 h 2151505"/>
              <a:gd name="connsiteX53" fmla="*/ 1996340 w 2456709"/>
              <a:gd name="connsiteY53" fmla="*/ 846622 h 2151505"/>
              <a:gd name="connsiteX54" fmla="*/ 1873198 w 2456709"/>
              <a:gd name="connsiteY54" fmla="*/ 806530 h 2151505"/>
              <a:gd name="connsiteX55" fmla="*/ 1744478 w 2456709"/>
              <a:gd name="connsiteY55" fmla="*/ 695291 h 2151505"/>
              <a:gd name="connsiteX56" fmla="*/ 1764076 w 2456709"/>
              <a:gd name="connsiteY56" fmla="*/ 584498 h 2151505"/>
              <a:gd name="connsiteX57" fmla="*/ 1790641 w 2456709"/>
              <a:gd name="connsiteY57" fmla="*/ 540901 h 2151505"/>
              <a:gd name="connsiteX58" fmla="*/ 1821203 w 2456709"/>
              <a:gd name="connsiteY58" fmla="*/ 408317 h 2151505"/>
              <a:gd name="connsiteX59" fmla="*/ 1812227 w 2456709"/>
              <a:gd name="connsiteY59" fmla="*/ 159443 h 2151505"/>
              <a:gd name="connsiteX60" fmla="*/ 1545748 w 2456709"/>
              <a:gd name="connsiteY60" fmla="*/ 613 h 215150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18609 w 2456709"/>
              <a:gd name="connsiteY47" fmla="*/ 16465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02531 w 2456709"/>
              <a:gd name="connsiteY43" fmla="*/ 2017901 h 2147815"/>
              <a:gd name="connsiteX44" fmla="*/ 2281195 w 2456709"/>
              <a:gd name="connsiteY44" fmla="*/ 2082992 h 2147815"/>
              <a:gd name="connsiteX45" fmla="*/ 2415672 w 2456709"/>
              <a:gd name="connsiteY45" fmla="*/ 2147815 h 2147815"/>
              <a:gd name="connsiteX46" fmla="*/ 2456709 w 2456709"/>
              <a:gd name="connsiteY46" fmla="*/ 1865755 h 2147815"/>
              <a:gd name="connsiteX47" fmla="*/ 2456709 w 2456709"/>
              <a:gd name="connsiteY47" fmla="*/ 1684641 h 2147815"/>
              <a:gd name="connsiteX48" fmla="*/ 2453749 w 2456709"/>
              <a:gd name="connsiteY48" fmla="*/ 1508485 h 2147815"/>
              <a:gd name="connsiteX49" fmla="*/ 2440223 w 2456709"/>
              <a:gd name="connsiteY49" fmla="*/ 1390737 h 2147815"/>
              <a:gd name="connsiteX50" fmla="*/ 2375729 w 2456709"/>
              <a:gd name="connsiteY50" fmla="*/ 1183801 h 2147815"/>
              <a:gd name="connsiteX51" fmla="*/ 2342855 w 2456709"/>
              <a:gd name="connsiteY51" fmla="*/ 1049949 h 2147815"/>
              <a:gd name="connsiteX52" fmla="*/ 2216849 w 2456709"/>
              <a:gd name="connsiteY52" fmla="*/ 909625 h 2147815"/>
              <a:gd name="connsiteX53" fmla="*/ 1996340 w 2456709"/>
              <a:gd name="connsiteY53" fmla="*/ 846622 h 2147815"/>
              <a:gd name="connsiteX54" fmla="*/ 1873198 w 2456709"/>
              <a:gd name="connsiteY54" fmla="*/ 806530 h 2147815"/>
              <a:gd name="connsiteX55" fmla="*/ 1744478 w 2456709"/>
              <a:gd name="connsiteY55" fmla="*/ 695291 h 2147815"/>
              <a:gd name="connsiteX56" fmla="*/ 1764076 w 2456709"/>
              <a:gd name="connsiteY56" fmla="*/ 584498 h 2147815"/>
              <a:gd name="connsiteX57" fmla="*/ 1790641 w 2456709"/>
              <a:gd name="connsiteY57" fmla="*/ 540901 h 2147815"/>
              <a:gd name="connsiteX58" fmla="*/ 1821203 w 2456709"/>
              <a:gd name="connsiteY58" fmla="*/ 408317 h 2147815"/>
              <a:gd name="connsiteX59" fmla="*/ 1812227 w 2456709"/>
              <a:gd name="connsiteY59" fmla="*/ 159443 h 2147815"/>
              <a:gd name="connsiteX60" fmla="*/ 1545748 w 2456709"/>
              <a:gd name="connsiteY60" fmla="*/ 613 h 2147815"/>
              <a:gd name="connsiteX0" fmla="*/ 1383346 w 2456709"/>
              <a:gd name="connsiteY0" fmla="*/ 807021 h 2147815"/>
              <a:gd name="connsiteX1" fmla="*/ 1515914 w 2456709"/>
              <a:gd name="connsiteY1" fmla="*/ 966706 h 2147815"/>
              <a:gd name="connsiteX2" fmla="*/ 1484278 w 2456709"/>
              <a:gd name="connsiteY2" fmla="*/ 999848 h 2147815"/>
              <a:gd name="connsiteX3" fmla="*/ 1565627 w 2456709"/>
              <a:gd name="connsiteY3" fmla="*/ 1082703 h 2147815"/>
              <a:gd name="connsiteX4" fmla="*/ 1514407 w 2456709"/>
              <a:gd name="connsiteY4" fmla="*/ 1221297 h 2147815"/>
              <a:gd name="connsiteX5" fmla="*/ 1478252 w 2456709"/>
              <a:gd name="connsiteY5" fmla="*/ 1358385 h 2147815"/>
              <a:gd name="connsiteX6" fmla="*/ 1383346 w 2456709"/>
              <a:gd name="connsiteY6" fmla="*/ 807021 h 2147815"/>
              <a:gd name="connsiteX7" fmla="*/ 1761468 w 2456709"/>
              <a:gd name="connsiteY7" fmla="*/ 743750 h 2147815"/>
              <a:gd name="connsiteX8" fmla="*/ 1687651 w 2456709"/>
              <a:gd name="connsiteY8" fmla="*/ 1423162 h 2147815"/>
              <a:gd name="connsiteX9" fmla="*/ 1680119 w 2456709"/>
              <a:gd name="connsiteY9" fmla="*/ 1191168 h 2147815"/>
              <a:gd name="connsiteX10" fmla="*/ 1633419 w 2456709"/>
              <a:gd name="connsiteY10" fmla="*/ 1075171 h 2147815"/>
              <a:gd name="connsiteX11" fmla="*/ 1662042 w 2456709"/>
              <a:gd name="connsiteY11" fmla="*/ 984784 h 2147815"/>
              <a:gd name="connsiteX12" fmla="*/ 1625887 w 2456709"/>
              <a:gd name="connsiteY12" fmla="*/ 957667 h 2147815"/>
              <a:gd name="connsiteX13" fmla="*/ 1761468 w 2456709"/>
              <a:gd name="connsiteY13" fmla="*/ 743750 h 2147815"/>
              <a:gd name="connsiteX14" fmla="*/ 1545748 w 2456709"/>
              <a:gd name="connsiteY14" fmla="*/ 613 h 2147815"/>
              <a:gd name="connsiteX15" fmla="*/ 1274671 w 2456709"/>
              <a:gd name="connsiteY15" fmla="*/ 379829 h 2147815"/>
              <a:gd name="connsiteX16" fmla="*/ 1297433 w 2456709"/>
              <a:gd name="connsiteY16" fmla="*/ 552863 h 2147815"/>
              <a:gd name="connsiteX17" fmla="*/ 1346415 w 2456709"/>
              <a:gd name="connsiteY17" fmla="*/ 595059 h 2147815"/>
              <a:gd name="connsiteX18" fmla="*/ 1367372 w 2456709"/>
              <a:gd name="connsiteY18" fmla="*/ 752432 h 2147815"/>
              <a:gd name="connsiteX19" fmla="*/ 1274686 w 2456709"/>
              <a:gd name="connsiteY19" fmla="*/ 869532 h 2147815"/>
              <a:gd name="connsiteX20" fmla="*/ 959345 w 2456709"/>
              <a:gd name="connsiteY20" fmla="*/ 1000520 h 2147815"/>
              <a:gd name="connsiteX21" fmla="*/ 838918 w 2456709"/>
              <a:gd name="connsiteY21" fmla="*/ 1316294 h 2147815"/>
              <a:gd name="connsiteX22" fmla="*/ 850387 w 2456709"/>
              <a:gd name="connsiteY22" fmla="*/ 1389231 h 2147815"/>
              <a:gd name="connsiteX23" fmla="*/ 741400 w 2456709"/>
              <a:gd name="connsiteY23" fmla="*/ 1570558 h 2147815"/>
              <a:gd name="connsiteX24" fmla="*/ 697265 w 2456709"/>
              <a:gd name="connsiteY24" fmla="*/ 1680275 h 2147815"/>
              <a:gd name="connsiteX25" fmla="*/ 563833 w 2456709"/>
              <a:gd name="connsiteY25" fmla="*/ 1671728 h 2147815"/>
              <a:gd name="connsiteX26" fmla="*/ 366099 w 2456709"/>
              <a:gd name="connsiteY26" fmla="*/ 1578836 h 2147815"/>
              <a:gd name="connsiteX27" fmla="*/ 318787 w 2456709"/>
              <a:gd name="connsiteY27" fmla="*/ 1453889 h 2147815"/>
              <a:gd name="connsiteX28" fmla="*/ 204385 w 2456709"/>
              <a:gd name="connsiteY28" fmla="*/ 1217853 h 2147815"/>
              <a:gd name="connsiteX29" fmla="*/ 191722 w 2456709"/>
              <a:gd name="connsiteY29" fmla="*/ 1409725 h 2147815"/>
              <a:gd name="connsiteX30" fmla="*/ 7382 w 2456709"/>
              <a:gd name="connsiteY30" fmla="*/ 1338578 h 2147815"/>
              <a:gd name="connsiteX31" fmla="*/ 17480 w 2456709"/>
              <a:gd name="connsiteY31" fmla="*/ 1406115 h 2147815"/>
              <a:gd name="connsiteX32" fmla="*/ 41091 w 2456709"/>
              <a:gd name="connsiteY32" fmla="*/ 1503005 h 2147815"/>
              <a:gd name="connsiteX33" fmla="*/ 73994 w 2456709"/>
              <a:gd name="connsiteY33" fmla="*/ 1575361 h 2147815"/>
              <a:gd name="connsiteX34" fmla="*/ 132030 w 2456709"/>
              <a:gd name="connsiteY34" fmla="*/ 1631293 h 2147815"/>
              <a:gd name="connsiteX35" fmla="*/ 273712 w 2456709"/>
              <a:gd name="connsiteY35" fmla="*/ 1741935 h 2147815"/>
              <a:gd name="connsiteX36" fmla="*/ 280648 w 2456709"/>
              <a:gd name="connsiteY36" fmla="*/ 1944801 h 2147815"/>
              <a:gd name="connsiteX37" fmla="*/ 371006 w 2456709"/>
              <a:gd name="connsiteY37" fmla="*/ 1983565 h 2147815"/>
              <a:gd name="connsiteX38" fmla="*/ 464779 w 2456709"/>
              <a:gd name="connsiteY38" fmla="*/ 2027684 h 2147815"/>
              <a:gd name="connsiteX39" fmla="*/ 746098 w 2456709"/>
              <a:gd name="connsiteY39" fmla="*/ 2074878 h 2147815"/>
              <a:gd name="connsiteX40" fmla="*/ 951067 w 2456709"/>
              <a:gd name="connsiteY40" fmla="*/ 2005998 h 2147815"/>
              <a:gd name="connsiteX41" fmla="*/ 956794 w 2456709"/>
              <a:gd name="connsiteY41" fmla="*/ 2137120 h 2147815"/>
              <a:gd name="connsiteX42" fmla="*/ 2191985 w 2456709"/>
              <a:gd name="connsiteY42" fmla="*/ 2139983 h 2147815"/>
              <a:gd name="connsiteX43" fmla="*/ 2281195 w 2456709"/>
              <a:gd name="connsiteY43" fmla="*/ 2082992 h 2147815"/>
              <a:gd name="connsiteX44" fmla="*/ 2415672 w 2456709"/>
              <a:gd name="connsiteY44" fmla="*/ 2147815 h 2147815"/>
              <a:gd name="connsiteX45" fmla="*/ 2456709 w 2456709"/>
              <a:gd name="connsiteY45" fmla="*/ 1865755 h 2147815"/>
              <a:gd name="connsiteX46" fmla="*/ 2456709 w 2456709"/>
              <a:gd name="connsiteY46" fmla="*/ 1684641 h 2147815"/>
              <a:gd name="connsiteX47" fmla="*/ 2453749 w 2456709"/>
              <a:gd name="connsiteY47" fmla="*/ 1508485 h 2147815"/>
              <a:gd name="connsiteX48" fmla="*/ 2440223 w 2456709"/>
              <a:gd name="connsiteY48" fmla="*/ 1390737 h 2147815"/>
              <a:gd name="connsiteX49" fmla="*/ 2375729 w 2456709"/>
              <a:gd name="connsiteY49" fmla="*/ 1183801 h 2147815"/>
              <a:gd name="connsiteX50" fmla="*/ 2342855 w 2456709"/>
              <a:gd name="connsiteY50" fmla="*/ 1049949 h 2147815"/>
              <a:gd name="connsiteX51" fmla="*/ 2216849 w 2456709"/>
              <a:gd name="connsiteY51" fmla="*/ 909625 h 2147815"/>
              <a:gd name="connsiteX52" fmla="*/ 1996340 w 2456709"/>
              <a:gd name="connsiteY52" fmla="*/ 846622 h 2147815"/>
              <a:gd name="connsiteX53" fmla="*/ 1873198 w 2456709"/>
              <a:gd name="connsiteY53" fmla="*/ 806530 h 2147815"/>
              <a:gd name="connsiteX54" fmla="*/ 1744478 w 2456709"/>
              <a:gd name="connsiteY54" fmla="*/ 695291 h 2147815"/>
              <a:gd name="connsiteX55" fmla="*/ 1764076 w 2456709"/>
              <a:gd name="connsiteY55" fmla="*/ 584498 h 2147815"/>
              <a:gd name="connsiteX56" fmla="*/ 1790641 w 2456709"/>
              <a:gd name="connsiteY56" fmla="*/ 540901 h 2147815"/>
              <a:gd name="connsiteX57" fmla="*/ 1821203 w 2456709"/>
              <a:gd name="connsiteY57" fmla="*/ 408317 h 2147815"/>
              <a:gd name="connsiteX58" fmla="*/ 1812227 w 2456709"/>
              <a:gd name="connsiteY58" fmla="*/ 159443 h 2147815"/>
              <a:gd name="connsiteX59" fmla="*/ 1545748 w 2456709"/>
              <a:gd name="connsiteY59" fmla="*/ 613 h 2147815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66619"/>
              <a:gd name="connsiteX1" fmla="*/ 1515914 w 2456709"/>
              <a:gd name="connsiteY1" fmla="*/ 966706 h 2166619"/>
              <a:gd name="connsiteX2" fmla="*/ 1484278 w 2456709"/>
              <a:gd name="connsiteY2" fmla="*/ 999848 h 2166619"/>
              <a:gd name="connsiteX3" fmla="*/ 1565627 w 2456709"/>
              <a:gd name="connsiteY3" fmla="*/ 1082703 h 2166619"/>
              <a:gd name="connsiteX4" fmla="*/ 1514407 w 2456709"/>
              <a:gd name="connsiteY4" fmla="*/ 1221297 h 2166619"/>
              <a:gd name="connsiteX5" fmla="*/ 1478252 w 2456709"/>
              <a:gd name="connsiteY5" fmla="*/ 1358385 h 2166619"/>
              <a:gd name="connsiteX6" fmla="*/ 1383346 w 2456709"/>
              <a:gd name="connsiteY6" fmla="*/ 807021 h 2166619"/>
              <a:gd name="connsiteX7" fmla="*/ 1761468 w 2456709"/>
              <a:gd name="connsiteY7" fmla="*/ 743750 h 2166619"/>
              <a:gd name="connsiteX8" fmla="*/ 1687651 w 2456709"/>
              <a:gd name="connsiteY8" fmla="*/ 1423162 h 2166619"/>
              <a:gd name="connsiteX9" fmla="*/ 1680119 w 2456709"/>
              <a:gd name="connsiteY9" fmla="*/ 1191168 h 2166619"/>
              <a:gd name="connsiteX10" fmla="*/ 1633419 w 2456709"/>
              <a:gd name="connsiteY10" fmla="*/ 1075171 h 2166619"/>
              <a:gd name="connsiteX11" fmla="*/ 1662042 w 2456709"/>
              <a:gd name="connsiteY11" fmla="*/ 984784 h 2166619"/>
              <a:gd name="connsiteX12" fmla="*/ 1625887 w 2456709"/>
              <a:gd name="connsiteY12" fmla="*/ 957667 h 2166619"/>
              <a:gd name="connsiteX13" fmla="*/ 1761468 w 2456709"/>
              <a:gd name="connsiteY13" fmla="*/ 743750 h 2166619"/>
              <a:gd name="connsiteX14" fmla="*/ 1545748 w 2456709"/>
              <a:gd name="connsiteY14" fmla="*/ 613 h 2166619"/>
              <a:gd name="connsiteX15" fmla="*/ 1274671 w 2456709"/>
              <a:gd name="connsiteY15" fmla="*/ 379829 h 2166619"/>
              <a:gd name="connsiteX16" fmla="*/ 1297433 w 2456709"/>
              <a:gd name="connsiteY16" fmla="*/ 552863 h 2166619"/>
              <a:gd name="connsiteX17" fmla="*/ 1346415 w 2456709"/>
              <a:gd name="connsiteY17" fmla="*/ 595059 h 2166619"/>
              <a:gd name="connsiteX18" fmla="*/ 1367372 w 2456709"/>
              <a:gd name="connsiteY18" fmla="*/ 752432 h 2166619"/>
              <a:gd name="connsiteX19" fmla="*/ 1274686 w 2456709"/>
              <a:gd name="connsiteY19" fmla="*/ 869532 h 2166619"/>
              <a:gd name="connsiteX20" fmla="*/ 959345 w 2456709"/>
              <a:gd name="connsiteY20" fmla="*/ 1000520 h 2166619"/>
              <a:gd name="connsiteX21" fmla="*/ 838918 w 2456709"/>
              <a:gd name="connsiteY21" fmla="*/ 1316294 h 2166619"/>
              <a:gd name="connsiteX22" fmla="*/ 850387 w 2456709"/>
              <a:gd name="connsiteY22" fmla="*/ 1389231 h 2166619"/>
              <a:gd name="connsiteX23" fmla="*/ 741400 w 2456709"/>
              <a:gd name="connsiteY23" fmla="*/ 1570558 h 2166619"/>
              <a:gd name="connsiteX24" fmla="*/ 697265 w 2456709"/>
              <a:gd name="connsiteY24" fmla="*/ 1680275 h 2166619"/>
              <a:gd name="connsiteX25" fmla="*/ 563833 w 2456709"/>
              <a:gd name="connsiteY25" fmla="*/ 1671728 h 2166619"/>
              <a:gd name="connsiteX26" fmla="*/ 366099 w 2456709"/>
              <a:gd name="connsiteY26" fmla="*/ 1578836 h 2166619"/>
              <a:gd name="connsiteX27" fmla="*/ 318787 w 2456709"/>
              <a:gd name="connsiteY27" fmla="*/ 1453889 h 2166619"/>
              <a:gd name="connsiteX28" fmla="*/ 204385 w 2456709"/>
              <a:gd name="connsiteY28" fmla="*/ 1217853 h 2166619"/>
              <a:gd name="connsiteX29" fmla="*/ 191722 w 2456709"/>
              <a:gd name="connsiteY29" fmla="*/ 1409725 h 2166619"/>
              <a:gd name="connsiteX30" fmla="*/ 7382 w 2456709"/>
              <a:gd name="connsiteY30" fmla="*/ 1338578 h 2166619"/>
              <a:gd name="connsiteX31" fmla="*/ 17480 w 2456709"/>
              <a:gd name="connsiteY31" fmla="*/ 1406115 h 2166619"/>
              <a:gd name="connsiteX32" fmla="*/ 41091 w 2456709"/>
              <a:gd name="connsiteY32" fmla="*/ 1503005 h 2166619"/>
              <a:gd name="connsiteX33" fmla="*/ 73994 w 2456709"/>
              <a:gd name="connsiteY33" fmla="*/ 1575361 h 2166619"/>
              <a:gd name="connsiteX34" fmla="*/ 132030 w 2456709"/>
              <a:gd name="connsiteY34" fmla="*/ 1631293 h 2166619"/>
              <a:gd name="connsiteX35" fmla="*/ 273712 w 2456709"/>
              <a:gd name="connsiteY35" fmla="*/ 1741935 h 2166619"/>
              <a:gd name="connsiteX36" fmla="*/ 280648 w 2456709"/>
              <a:gd name="connsiteY36" fmla="*/ 1944801 h 2166619"/>
              <a:gd name="connsiteX37" fmla="*/ 371006 w 2456709"/>
              <a:gd name="connsiteY37" fmla="*/ 1983565 h 2166619"/>
              <a:gd name="connsiteX38" fmla="*/ 464779 w 2456709"/>
              <a:gd name="connsiteY38" fmla="*/ 2027684 h 2166619"/>
              <a:gd name="connsiteX39" fmla="*/ 746098 w 2456709"/>
              <a:gd name="connsiteY39" fmla="*/ 2074878 h 2166619"/>
              <a:gd name="connsiteX40" fmla="*/ 951067 w 2456709"/>
              <a:gd name="connsiteY40" fmla="*/ 2005998 h 2166619"/>
              <a:gd name="connsiteX41" fmla="*/ 956794 w 2456709"/>
              <a:gd name="connsiteY41" fmla="*/ 2137120 h 2166619"/>
              <a:gd name="connsiteX42" fmla="*/ 2191985 w 2456709"/>
              <a:gd name="connsiteY42" fmla="*/ 2139983 h 2166619"/>
              <a:gd name="connsiteX43" fmla="*/ 2415672 w 2456709"/>
              <a:gd name="connsiteY43" fmla="*/ 2147815 h 2166619"/>
              <a:gd name="connsiteX44" fmla="*/ 2456709 w 2456709"/>
              <a:gd name="connsiteY44" fmla="*/ 1865755 h 2166619"/>
              <a:gd name="connsiteX45" fmla="*/ 2456709 w 2456709"/>
              <a:gd name="connsiteY45" fmla="*/ 1684641 h 2166619"/>
              <a:gd name="connsiteX46" fmla="*/ 2453749 w 2456709"/>
              <a:gd name="connsiteY46" fmla="*/ 1508485 h 2166619"/>
              <a:gd name="connsiteX47" fmla="*/ 2440223 w 2456709"/>
              <a:gd name="connsiteY47" fmla="*/ 1390737 h 2166619"/>
              <a:gd name="connsiteX48" fmla="*/ 2375729 w 2456709"/>
              <a:gd name="connsiteY48" fmla="*/ 1183801 h 2166619"/>
              <a:gd name="connsiteX49" fmla="*/ 2342855 w 2456709"/>
              <a:gd name="connsiteY49" fmla="*/ 1049949 h 2166619"/>
              <a:gd name="connsiteX50" fmla="*/ 2216849 w 2456709"/>
              <a:gd name="connsiteY50" fmla="*/ 909625 h 2166619"/>
              <a:gd name="connsiteX51" fmla="*/ 1996340 w 2456709"/>
              <a:gd name="connsiteY51" fmla="*/ 846622 h 2166619"/>
              <a:gd name="connsiteX52" fmla="*/ 1873198 w 2456709"/>
              <a:gd name="connsiteY52" fmla="*/ 806530 h 2166619"/>
              <a:gd name="connsiteX53" fmla="*/ 1744478 w 2456709"/>
              <a:gd name="connsiteY53" fmla="*/ 695291 h 2166619"/>
              <a:gd name="connsiteX54" fmla="*/ 1764076 w 2456709"/>
              <a:gd name="connsiteY54" fmla="*/ 584498 h 2166619"/>
              <a:gd name="connsiteX55" fmla="*/ 1790641 w 2456709"/>
              <a:gd name="connsiteY55" fmla="*/ 540901 h 2166619"/>
              <a:gd name="connsiteX56" fmla="*/ 1821203 w 2456709"/>
              <a:gd name="connsiteY56" fmla="*/ 408317 h 2166619"/>
              <a:gd name="connsiteX57" fmla="*/ 1812227 w 2456709"/>
              <a:gd name="connsiteY57" fmla="*/ 159443 h 2166619"/>
              <a:gd name="connsiteX58" fmla="*/ 1545748 w 2456709"/>
              <a:gd name="connsiteY58" fmla="*/ 613 h 2166619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1919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85504"/>
              <a:gd name="connsiteY0" fmla="*/ 807021 h 2149508"/>
              <a:gd name="connsiteX1" fmla="*/ 1515914 w 2485504"/>
              <a:gd name="connsiteY1" fmla="*/ 966706 h 2149508"/>
              <a:gd name="connsiteX2" fmla="*/ 1484278 w 2485504"/>
              <a:gd name="connsiteY2" fmla="*/ 999848 h 2149508"/>
              <a:gd name="connsiteX3" fmla="*/ 1565627 w 2485504"/>
              <a:gd name="connsiteY3" fmla="*/ 1082703 h 2149508"/>
              <a:gd name="connsiteX4" fmla="*/ 1514407 w 2485504"/>
              <a:gd name="connsiteY4" fmla="*/ 1221297 h 2149508"/>
              <a:gd name="connsiteX5" fmla="*/ 1478252 w 2485504"/>
              <a:gd name="connsiteY5" fmla="*/ 1358385 h 2149508"/>
              <a:gd name="connsiteX6" fmla="*/ 1383346 w 2485504"/>
              <a:gd name="connsiteY6" fmla="*/ 807021 h 2149508"/>
              <a:gd name="connsiteX7" fmla="*/ 1761468 w 2485504"/>
              <a:gd name="connsiteY7" fmla="*/ 743750 h 2149508"/>
              <a:gd name="connsiteX8" fmla="*/ 1687651 w 2485504"/>
              <a:gd name="connsiteY8" fmla="*/ 1423162 h 2149508"/>
              <a:gd name="connsiteX9" fmla="*/ 1680119 w 2485504"/>
              <a:gd name="connsiteY9" fmla="*/ 1191168 h 2149508"/>
              <a:gd name="connsiteX10" fmla="*/ 1633419 w 2485504"/>
              <a:gd name="connsiteY10" fmla="*/ 1075171 h 2149508"/>
              <a:gd name="connsiteX11" fmla="*/ 1662042 w 2485504"/>
              <a:gd name="connsiteY11" fmla="*/ 984784 h 2149508"/>
              <a:gd name="connsiteX12" fmla="*/ 1625887 w 2485504"/>
              <a:gd name="connsiteY12" fmla="*/ 957667 h 2149508"/>
              <a:gd name="connsiteX13" fmla="*/ 1761468 w 2485504"/>
              <a:gd name="connsiteY13" fmla="*/ 743750 h 2149508"/>
              <a:gd name="connsiteX14" fmla="*/ 1545748 w 2485504"/>
              <a:gd name="connsiteY14" fmla="*/ 613 h 2149508"/>
              <a:gd name="connsiteX15" fmla="*/ 1274671 w 2485504"/>
              <a:gd name="connsiteY15" fmla="*/ 379829 h 2149508"/>
              <a:gd name="connsiteX16" fmla="*/ 1297433 w 2485504"/>
              <a:gd name="connsiteY16" fmla="*/ 552863 h 2149508"/>
              <a:gd name="connsiteX17" fmla="*/ 1346415 w 2485504"/>
              <a:gd name="connsiteY17" fmla="*/ 595059 h 2149508"/>
              <a:gd name="connsiteX18" fmla="*/ 1367372 w 2485504"/>
              <a:gd name="connsiteY18" fmla="*/ 752432 h 2149508"/>
              <a:gd name="connsiteX19" fmla="*/ 1274686 w 2485504"/>
              <a:gd name="connsiteY19" fmla="*/ 869532 h 2149508"/>
              <a:gd name="connsiteX20" fmla="*/ 959345 w 2485504"/>
              <a:gd name="connsiteY20" fmla="*/ 1000520 h 2149508"/>
              <a:gd name="connsiteX21" fmla="*/ 838918 w 2485504"/>
              <a:gd name="connsiteY21" fmla="*/ 1316294 h 2149508"/>
              <a:gd name="connsiteX22" fmla="*/ 850387 w 2485504"/>
              <a:gd name="connsiteY22" fmla="*/ 1389231 h 2149508"/>
              <a:gd name="connsiteX23" fmla="*/ 741400 w 2485504"/>
              <a:gd name="connsiteY23" fmla="*/ 1570558 h 2149508"/>
              <a:gd name="connsiteX24" fmla="*/ 697265 w 2485504"/>
              <a:gd name="connsiteY24" fmla="*/ 1680275 h 2149508"/>
              <a:gd name="connsiteX25" fmla="*/ 563833 w 2485504"/>
              <a:gd name="connsiteY25" fmla="*/ 1671728 h 2149508"/>
              <a:gd name="connsiteX26" fmla="*/ 366099 w 2485504"/>
              <a:gd name="connsiteY26" fmla="*/ 1578836 h 2149508"/>
              <a:gd name="connsiteX27" fmla="*/ 318787 w 2485504"/>
              <a:gd name="connsiteY27" fmla="*/ 1453889 h 2149508"/>
              <a:gd name="connsiteX28" fmla="*/ 204385 w 2485504"/>
              <a:gd name="connsiteY28" fmla="*/ 1217853 h 2149508"/>
              <a:gd name="connsiteX29" fmla="*/ 191722 w 2485504"/>
              <a:gd name="connsiteY29" fmla="*/ 1409725 h 2149508"/>
              <a:gd name="connsiteX30" fmla="*/ 7382 w 2485504"/>
              <a:gd name="connsiteY30" fmla="*/ 1338578 h 2149508"/>
              <a:gd name="connsiteX31" fmla="*/ 17480 w 2485504"/>
              <a:gd name="connsiteY31" fmla="*/ 1406115 h 2149508"/>
              <a:gd name="connsiteX32" fmla="*/ 41091 w 2485504"/>
              <a:gd name="connsiteY32" fmla="*/ 1503005 h 2149508"/>
              <a:gd name="connsiteX33" fmla="*/ 73994 w 2485504"/>
              <a:gd name="connsiteY33" fmla="*/ 1575361 h 2149508"/>
              <a:gd name="connsiteX34" fmla="*/ 132030 w 2485504"/>
              <a:gd name="connsiteY34" fmla="*/ 1631293 h 2149508"/>
              <a:gd name="connsiteX35" fmla="*/ 273712 w 2485504"/>
              <a:gd name="connsiteY35" fmla="*/ 1741935 h 2149508"/>
              <a:gd name="connsiteX36" fmla="*/ 280648 w 2485504"/>
              <a:gd name="connsiteY36" fmla="*/ 1944801 h 2149508"/>
              <a:gd name="connsiteX37" fmla="*/ 371006 w 2485504"/>
              <a:gd name="connsiteY37" fmla="*/ 1983565 h 2149508"/>
              <a:gd name="connsiteX38" fmla="*/ 464779 w 2485504"/>
              <a:gd name="connsiteY38" fmla="*/ 2027684 h 2149508"/>
              <a:gd name="connsiteX39" fmla="*/ 746098 w 2485504"/>
              <a:gd name="connsiteY39" fmla="*/ 2074878 h 2149508"/>
              <a:gd name="connsiteX40" fmla="*/ 951067 w 2485504"/>
              <a:gd name="connsiteY40" fmla="*/ 2005998 h 2149508"/>
              <a:gd name="connsiteX41" fmla="*/ 956794 w 2485504"/>
              <a:gd name="connsiteY41" fmla="*/ 2137120 h 2149508"/>
              <a:gd name="connsiteX42" fmla="*/ 2353910 w 2485504"/>
              <a:gd name="connsiteY42" fmla="*/ 2149508 h 2149508"/>
              <a:gd name="connsiteX43" fmla="*/ 2456709 w 2485504"/>
              <a:gd name="connsiteY43" fmla="*/ 1865755 h 2149508"/>
              <a:gd name="connsiteX44" fmla="*/ 2456709 w 2485504"/>
              <a:gd name="connsiteY44" fmla="*/ 1684641 h 2149508"/>
              <a:gd name="connsiteX45" fmla="*/ 2453749 w 2485504"/>
              <a:gd name="connsiteY45" fmla="*/ 1508485 h 2149508"/>
              <a:gd name="connsiteX46" fmla="*/ 2440223 w 2485504"/>
              <a:gd name="connsiteY46" fmla="*/ 1390737 h 2149508"/>
              <a:gd name="connsiteX47" fmla="*/ 2375729 w 2485504"/>
              <a:gd name="connsiteY47" fmla="*/ 1183801 h 2149508"/>
              <a:gd name="connsiteX48" fmla="*/ 2342855 w 2485504"/>
              <a:gd name="connsiteY48" fmla="*/ 1049949 h 2149508"/>
              <a:gd name="connsiteX49" fmla="*/ 2216849 w 2485504"/>
              <a:gd name="connsiteY49" fmla="*/ 909625 h 2149508"/>
              <a:gd name="connsiteX50" fmla="*/ 1996340 w 2485504"/>
              <a:gd name="connsiteY50" fmla="*/ 846622 h 2149508"/>
              <a:gd name="connsiteX51" fmla="*/ 1873198 w 2485504"/>
              <a:gd name="connsiteY51" fmla="*/ 806530 h 2149508"/>
              <a:gd name="connsiteX52" fmla="*/ 1744478 w 2485504"/>
              <a:gd name="connsiteY52" fmla="*/ 695291 h 2149508"/>
              <a:gd name="connsiteX53" fmla="*/ 1764076 w 2485504"/>
              <a:gd name="connsiteY53" fmla="*/ 584498 h 2149508"/>
              <a:gd name="connsiteX54" fmla="*/ 1790641 w 2485504"/>
              <a:gd name="connsiteY54" fmla="*/ 540901 h 2149508"/>
              <a:gd name="connsiteX55" fmla="*/ 1821203 w 2485504"/>
              <a:gd name="connsiteY55" fmla="*/ 408317 h 2149508"/>
              <a:gd name="connsiteX56" fmla="*/ 1812227 w 2485504"/>
              <a:gd name="connsiteY56" fmla="*/ 159443 h 2149508"/>
              <a:gd name="connsiteX57" fmla="*/ 1545748 w 2485504"/>
              <a:gd name="connsiteY57" fmla="*/ 613 h 2149508"/>
              <a:gd name="connsiteX0" fmla="*/ 1383346 w 2504195"/>
              <a:gd name="connsiteY0" fmla="*/ 807021 h 2139983"/>
              <a:gd name="connsiteX1" fmla="*/ 1515914 w 2504195"/>
              <a:gd name="connsiteY1" fmla="*/ 966706 h 2139983"/>
              <a:gd name="connsiteX2" fmla="*/ 1484278 w 2504195"/>
              <a:gd name="connsiteY2" fmla="*/ 999848 h 2139983"/>
              <a:gd name="connsiteX3" fmla="*/ 1565627 w 2504195"/>
              <a:gd name="connsiteY3" fmla="*/ 1082703 h 2139983"/>
              <a:gd name="connsiteX4" fmla="*/ 1514407 w 2504195"/>
              <a:gd name="connsiteY4" fmla="*/ 1221297 h 2139983"/>
              <a:gd name="connsiteX5" fmla="*/ 1478252 w 2504195"/>
              <a:gd name="connsiteY5" fmla="*/ 1358385 h 2139983"/>
              <a:gd name="connsiteX6" fmla="*/ 1383346 w 2504195"/>
              <a:gd name="connsiteY6" fmla="*/ 807021 h 2139983"/>
              <a:gd name="connsiteX7" fmla="*/ 1761468 w 2504195"/>
              <a:gd name="connsiteY7" fmla="*/ 743750 h 2139983"/>
              <a:gd name="connsiteX8" fmla="*/ 1687651 w 2504195"/>
              <a:gd name="connsiteY8" fmla="*/ 1423162 h 2139983"/>
              <a:gd name="connsiteX9" fmla="*/ 1680119 w 2504195"/>
              <a:gd name="connsiteY9" fmla="*/ 1191168 h 2139983"/>
              <a:gd name="connsiteX10" fmla="*/ 1633419 w 2504195"/>
              <a:gd name="connsiteY10" fmla="*/ 1075171 h 2139983"/>
              <a:gd name="connsiteX11" fmla="*/ 1662042 w 2504195"/>
              <a:gd name="connsiteY11" fmla="*/ 984784 h 2139983"/>
              <a:gd name="connsiteX12" fmla="*/ 1625887 w 2504195"/>
              <a:gd name="connsiteY12" fmla="*/ 957667 h 2139983"/>
              <a:gd name="connsiteX13" fmla="*/ 1761468 w 2504195"/>
              <a:gd name="connsiteY13" fmla="*/ 743750 h 2139983"/>
              <a:gd name="connsiteX14" fmla="*/ 1545748 w 2504195"/>
              <a:gd name="connsiteY14" fmla="*/ 613 h 2139983"/>
              <a:gd name="connsiteX15" fmla="*/ 1274671 w 2504195"/>
              <a:gd name="connsiteY15" fmla="*/ 379829 h 2139983"/>
              <a:gd name="connsiteX16" fmla="*/ 1297433 w 2504195"/>
              <a:gd name="connsiteY16" fmla="*/ 552863 h 2139983"/>
              <a:gd name="connsiteX17" fmla="*/ 1346415 w 2504195"/>
              <a:gd name="connsiteY17" fmla="*/ 595059 h 2139983"/>
              <a:gd name="connsiteX18" fmla="*/ 1367372 w 2504195"/>
              <a:gd name="connsiteY18" fmla="*/ 752432 h 2139983"/>
              <a:gd name="connsiteX19" fmla="*/ 1274686 w 2504195"/>
              <a:gd name="connsiteY19" fmla="*/ 869532 h 2139983"/>
              <a:gd name="connsiteX20" fmla="*/ 959345 w 2504195"/>
              <a:gd name="connsiteY20" fmla="*/ 1000520 h 2139983"/>
              <a:gd name="connsiteX21" fmla="*/ 838918 w 2504195"/>
              <a:gd name="connsiteY21" fmla="*/ 1316294 h 2139983"/>
              <a:gd name="connsiteX22" fmla="*/ 850387 w 2504195"/>
              <a:gd name="connsiteY22" fmla="*/ 1389231 h 2139983"/>
              <a:gd name="connsiteX23" fmla="*/ 741400 w 2504195"/>
              <a:gd name="connsiteY23" fmla="*/ 1570558 h 2139983"/>
              <a:gd name="connsiteX24" fmla="*/ 697265 w 2504195"/>
              <a:gd name="connsiteY24" fmla="*/ 1680275 h 2139983"/>
              <a:gd name="connsiteX25" fmla="*/ 563833 w 2504195"/>
              <a:gd name="connsiteY25" fmla="*/ 1671728 h 2139983"/>
              <a:gd name="connsiteX26" fmla="*/ 366099 w 2504195"/>
              <a:gd name="connsiteY26" fmla="*/ 1578836 h 2139983"/>
              <a:gd name="connsiteX27" fmla="*/ 318787 w 2504195"/>
              <a:gd name="connsiteY27" fmla="*/ 1453889 h 2139983"/>
              <a:gd name="connsiteX28" fmla="*/ 204385 w 2504195"/>
              <a:gd name="connsiteY28" fmla="*/ 1217853 h 2139983"/>
              <a:gd name="connsiteX29" fmla="*/ 191722 w 2504195"/>
              <a:gd name="connsiteY29" fmla="*/ 1409725 h 2139983"/>
              <a:gd name="connsiteX30" fmla="*/ 7382 w 2504195"/>
              <a:gd name="connsiteY30" fmla="*/ 1338578 h 2139983"/>
              <a:gd name="connsiteX31" fmla="*/ 17480 w 2504195"/>
              <a:gd name="connsiteY31" fmla="*/ 1406115 h 2139983"/>
              <a:gd name="connsiteX32" fmla="*/ 41091 w 2504195"/>
              <a:gd name="connsiteY32" fmla="*/ 1503005 h 2139983"/>
              <a:gd name="connsiteX33" fmla="*/ 73994 w 2504195"/>
              <a:gd name="connsiteY33" fmla="*/ 1575361 h 2139983"/>
              <a:gd name="connsiteX34" fmla="*/ 132030 w 2504195"/>
              <a:gd name="connsiteY34" fmla="*/ 1631293 h 2139983"/>
              <a:gd name="connsiteX35" fmla="*/ 273712 w 2504195"/>
              <a:gd name="connsiteY35" fmla="*/ 1741935 h 2139983"/>
              <a:gd name="connsiteX36" fmla="*/ 280648 w 2504195"/>
              <a:gd name="connsiteY36" fmla="*/ 1944801 h 2139983"/>
              <a:gd name="connsiteX37" fmla="*/ 371006 w 2504195"/>
              <a:gd name="connsiteY37" fmla="*/ 1983565 h 2139983"/>
              <a:gd name="connsiteX38" fmla="*/ 464779 w 2504195"/>
              <a:gd name="connsiteY38" fmla="*/ 2027684 h 2139983"/>
              <a:gd name="connsiteX39" fmla="*/ 746098 w 2504195"/>
              <a:gd name="connsiteY39" fmla="*/ 2074878 h 2139983"/>
              <a:gd name="connsiteX40" fmla="*/ 951067 w 2504195"/>
              <a:gd name="connsiteY40" fmla="*/ 2005998 h 2139983"/>
              <a:gd name="connsiteX41" fmla="*/ 956794 w 2504195"/>
              <a:gd name="connsiteY41" fmla="*/ 2137120 h 2139983"/>
              <a:gd name="connsiteX42" fmla="*/ 2382485 w 2504195"/>
              <a:gd name="connsiteY42" fmla="*/ 2139983 h 2139983"/>
              <a:gd name="connsiteX43" fmla="*/ 2456709 w 2504195"/>
              <a:gd name="connsiteY43" fmla="*/ 1865755 h 2139983"/>
              <a:gd name="connsiteX44" fmla="*/ 2456709 w 2504195"/>
              <a:gd name="connsiteY44" fmla="*/ 1684641 h 2139983"/>
              <a:gd name="connsiteX45" fmla="*/ 2453749 w 2504195"/>
              <a:gd name="connsiteY45" fmla="*/ 1508485 h 2139983"/>
              <a:gd name="connsiteX46" fmla="*/ 2440223 w 2504195"/>
              <a:gd name="connsiteY46" fmla="*/ 1390737 h 2139983"/>
              <a:gd name="connsiteX47" fmla="*/ 2375729 w 2504195"/>
              <a:gd name="connsiteY47" fmla="*/ 1183801 h 2139983"/>
              <a:gd name="connsiteX48" fmla="*/ 2342855 w 2504195"/>
              <a:gd name="connsiteY48" fmla="*/ 1049949 h 2139983"/>
              <a:gd name="connsiteX49" fmla="*/ 2216849 w 2504195"/>
              <a:gd name="connsiteY49" fmla="*/ 909625 h 2139983"/>
              <a:gd name="connsiteX50" fmla="*/ 1996340 w 2504195"/>
              <a:gd name="connsiteY50" fmla="*/ 846622 h 2139983"/>
              <a:gd name="connsiteX51" fmla="*/ 1873198 w 2504195"/>
              <a:gd name="connsiteY51" fmla="*/ 806530 h 2139983"/>
              <a:gd name="connsiteX52" fmla="*/ 1744478 w 2504195"/>
              <a:gd name="connsiteY52" fmla="*/ 695291 h 2139983"/>
              <a:gd name="connsiteX53" fmla="*/ 1764076 w 2504195"/>
              <a:gd name="connsiteY53" fmla="*/ 584498 h 2139983"/>
              <a:gd name="connsiteX54" fmla="*/ 1790641 w 2504195"/>
              <a:gd name="connsiteY54" fmla="*/ 540901 h 2139983"/>
              <a:gd name="connsiteX55" fmla="*/ 1821203 w 2504195"/>
              <a:gd name="connsiteY55" fmla="*/ 408317 h 2139983"/>
              <a:gd name="connsiteX56" fmla="*/ 1812227 w 2504195"/>
              <a:gd name="connsiteY56" fmla="*/ 159443 h 2139983"/>
              <a:gd name="connsiteX57" fmla="*/ 1545748 w 2504195"/>
              <a:gd name="connsiteY57" fmla="*/ 613 h 2139983"/>
              <a:gd name="connsiteX0" fmla="*/ 1383346 w 2456709"/>
              <a:gd name="connsiteY0" fmla="*/ 807021 h 2139983"/>
              <a:gd name="connsiteX1" fmla="*/ 1515914 w 2456709"/>
              <a:gd name="connsiteY1" fmla="*/ 966706 h 2139983"/>
              <a:gd name="connsiteX2" fmla="*/ 1484278 w 2456709"/>
              <a:gd name="connsiteY2" fmla="*/ 999848 h 2139983"/>
              <a:gd name="connsiteX3" fmla="*/ 1565627 w 2456709"/>
              <a:gd name="connsiteY3" fmla="*/ 1082703 h 2139983"/>
              <a:gd name="connsiteX4" fmla="*/ 1514407 w 2456709"/>
              <a:gd name="connsiteY4" fmla="*/ 1221297 h 2139983"/>
              <a:gd name="connsiteX5" fmla="*/ 1478252 w 2456709"/>
              <a:gd name="connsiteY5" fmla="*/ 1358385 h 2139983"/>
              <a:gd name="connsiteX6" fmla="*/ 1383346 w 2456709"/>
              <a:gd name="connsiteY6" fmla="*/ 807021 h 2139983"/>
              <a:gd name="connsiteX7" fmla="*/ 1761468 w 2456709"/>
              <a:gd name="connsiteY7" fmla="*/ 743750 h 2139983"/>
              <a:gd name="connsiteX8" fmla="*/ 1687651 w 2456709"/>
              <a:gd name="connsiteY8" fmla="*/ 1423162 h 2139983"/>
              <a:gd name="connsiteX9" fmla="*/ 1680119 w 2456709"/>
              <a:gd name="connsiteY9" fmla="*/ 1191168 h 2139983"/>
              <a:gd name="connsiteX10" fmla="*/ 1633419 w 2456709"/>
              <a:gd name="connsiteY10" fmla="*/ 1075171 h 2139983"/>
              <a:gd name="connsiteX11" fmla="*/ 1662042 w 2456709"/>
              <a:gd name="connsiteY11" fmla="*/ 984784 h 2139983"/>
              <a:gd name="connsiteX12" fmla="*/ 1625887 w 2456709"/>
              <a:gd name="connsiteY12" fmla="*/ 957667 h 2139983"/>
              <a:gd name="connsiteX13" fmla="*/ 1761468 w 2456709"/>
              <a:gd name="connsiteY13" fmla="*/ 743750 h 2139983"/>
              <a:gd name="connsiteX14" fmla="*/ 1545748 w 2456709"/>
              <a:gd name="connsiteY14" fmla="*/ 613 h 2139983"/>
              <a:gd name="connsiteX15" fmla="*/ 1274671 w 2456709"/>
              <a:gd name="connsiteY15" fmla="*/ 379829 h 2139983"/>
              <a:gd name="connsiteX16" fmla="*/ 1297433 w 2456709"/>
              <a:gd name="connsiteY16" fmla="*/ 552863 h 2139983"/>
              <a:gd name="connsiteX17" fmla="*/ 1346415 w 2456709"/>
              <a:gd name="connsiteY17" fmla="*/ 595059 h 2139983"/>
              <a:gd name="connsiteX18" fmla="*/ 1367372 w 2456709"/>
              <a:gd name="connsiteY18" fmla="*/ 752432 h 2139983"/>
              <a:gd name="connsiteX19" fmla="*/ 1274686 w 2456709"/>
              <a:gd name="connsiteY19" fmla="*/ 869532 h 2139983"/>
              <a:gd name="connsiteX20" fmla="*/ 959345 w 2456709"/>
              <a:gd name="connsiteY20" fmla="*/ 1000520 h 2139983"/>
              <a:gd name="connsiteX21" fmla="*/ 838918 w 2456709"/>
              <a:gd name="connsiteY21" fmla="*/ 1316294 h 2139983"/>
              <a:gd name="connsiteX22" fmla="*/ 850387 w 2456709"/>
              <a:gd name="connsiteY22" fmla="*/ 1389231 h 2139983"/>
              <a:gd name="connsiteX23" fmla="*/ 741400 w 2456709"/>
              <a:gd name="connsiteY23" fmla="*/ 1570558 h 2139983"/>
              <a:gd name="connsiteX24" fmla="*/ 697265 w 2456709"/>
              <a:gd name="connsiteY24" fmla="*/ 1680275 h 2139983"/>
              <a:gd name="connsiteX25" fmla="*/ 563833 w 2456709"/>
              <a:gd name="connsiteY25" fmla="*/ 1671728 h 2139983"/>
              <a:gd name="connsiteX26" fmla="*/ 366099 w 2456709"/>
              <a:gd name="connsiteY26" fmla="*/ 1578836 h 2139983"/>
              <a:gd name="connsiteX27" fmla="*/ 318787 w 2456709"/>
              <a:gd name="connsiteY27" fmla="*/ 1453889 h 2139983"/>
              <a:gd name="connsiteX28" fmla="*/ 204385 w 2456709"/>
              <a:gd name="connsiteY28" fmla="*/ 1217853 h 2139983"/>
              <a:gd name="connsiteX29" fmla="*/ 191722 w 2456709"/>
              <a:gd name="connsiteY29" fmla="*/ 1409725 h 2139983"/>
              <a:gd name="connsiteX30" fmla="*/ 7382 w 2456709"/>
              <a:gd name="connsiteY30" fmla="*/ 1338578 h 2139983"/>
              <a:gd name="connsiteX31" fmla="*/ 17480 w 2456709"/>
              <a:gd name="connsiteY31" fmla="*/ 1406115 h 2139983"/>
              <a:gd name="connsiteX32" fmla="*/ 41091 w 2456709"/>
              <a:gd name="connsiteY32" fmla="*/ 1503005 h 2139983"/>
              <a:gd name="connsiteX33" fmla="*/ 73994 w 2456709"/>
              <a:gd name="connsiteY33" fmla="*/ 1575361 h 2139983"/>
              <a:gd name="connsiteX34" fmla="*/ 132030 w 2456709"/>
              <a:gd name="connsiteY34" fmla="*/ 1631293 h 2139983"/>
              <a:gd name="connsiteX35" fmla="*/ 273712 w 2456709"/>
              <a:gd name="connsiteY35" fmla="*/ 1741935 h 2139983"/>
              <a:gd name="connsiteX36" fmla="*/ 280648 w 2456709"/>
              <a:gd name="connsiteY36" fmla="*/ 1944801 h 2139983"/>
              <a:gd name="connsiteX37" fmla="*/ 371006 w 2456709"/>
              <a:gd name="connsiteY37" fmla="*/ 1983565 h 2139983"/>
              <a:gd name="connsiteX38" fmla="*/ 464779 w 2456709"/>
              <a:gd name="connsiteY38" fmla="*/ 2027684 h 2139983"/>
              <a:gd name="connsiteX39" fmla="*/ 746098 w 2456709"/>
              <a:gd name="connsiteY39" fmla="*/ 2074878 h 2139983"/>
              <a:gd name="connsiteX40" fmla="*/ 951067 w 2456709"/>
              <a:gd name="connsiteY40" fmla="*/ 2005998 h 2139983"/>
              <a:gd name="connsiteX41" fmla="*/ 956794 w 2456709"/>
              <a:gd name="connsiteY41" fmla="*/ 2137120 h 2139983"/>
              <a:gd name="connsiteX42" fmla="*/ 2382485 w 2456709"/>
              <a:gd name="connsiteY42" fmla="*/ 2139983 h 2139983"/>
              <a:gd name="connsiteX43" fmla="*/ 2456709 w 2456709"/>
              <a:gd name="connsiteY43" fmla="*/ 1865755 h 2139983"/>
              <a:gd name="connsiteX44" fmla="*/ 2456709 w 2456709"/>
              <a:gd name="connsiteY44" fmla="*/ 1684641 h 2139983"/>
              <a:gd name="connsiteX45" fmla="*/ 2453749 w 2456709"/>
              <a:gd name="connsiteY45" fmla="*/ 1508485 h 2139983"/>
              <a:gd name="connsiteX46" fmla="*/ 2440223 w 2456709"/>
              <a:gd name="connsiteY46" fmla="*/ 1390737 h 2139983"/>
              <a:gd name="connsiteX47" fmla="*/ 2375729 w 2456709"/>
              <a:gd name="connsiteY47" fmla="*/ 1183801 h 2139983"/>
              <a:gd name="connsiteX48" fmla="*/ 2342855 w 2456709"/>
              <a:gd name="connsiteY48" fmla="*/ 1049949 h 2139983"/>
              <a:gd name="connsiteX49" fmla="*/ 2216849 w 2456709"/>
              <a:gd name="connsiteY49" fmla="*/ 909625 h 2139983"/>
              <a:gd name="connsiteX50" fmla="*/ 1996340 w 2456709"/>
              <a:gd name="connsiteY50" fmla="*/ 846622 h 2139983"/>
              <a:gd name="connsiteX51" fmla="*/ 1873198 w 2456709"/>
              <a:gd name="connsiteY51" fmla="*/ 806530 h 2139983"/>
              <a:gd name="connsiteX52" fmla="*/ 1744478 w 2456709"/>
              <a:gd name="connsiteY52" fmla="*/ 695291 h 2139983"/>
              <a:gd name="connsiteX53" fmla="*/ 1764076 w 2456709"/>
              <a:gd name="connsiteY53" fmla="*/ 584498 h 2139983"/>
              <a:gd name="connsiteX54" fmla="*/ 1790641 w 2456709"/>
              <a:gd name="connsiteY54" fmla="*/ 540901 h 2139983"/>
              <a:gd name="connsiteX55" fmla="*/ 1821203 w 2456709"/>
              <a:gd name="connsiteY55" fmla="*/ 408317 h 2139983"/>
              <a:gd name="connsiteX56" fmla="*/ 1812227 w 2456709"/>
              <a:gd name="connsiteY56" fmla="*/ 159443 h 2139983"/>
              <a:gd name="connsiteX57" fmla="*/ 1545748 w 2456709"/>
              <a:gd name="connsiteY57" fmla="*/ 613 h 2139983"/>
              <a:gd name="connsiteX0" fmla="*/ 1383346 w 2456709"/>
              <a:gd name="connsiteY0" fmla="*/ 807021 h 2149508"/>
              <a:gd name="connsiteX1" fmla="*/ 1515914 w 2456709"/>
              <a:gd name="connsiteY1" fmla="*/ 966706 h 2149508"/>
              <a:gd name="connsiteX2" fmla="*/ 1484278 w 2456709"/>
              <a:gd name="connsiteY2" fmla="*/ 999848 h 2149508"/>
              <a:gd name="connsiteX3" fmla="*/ 1565627 w 2456709"/>
              <a:gd name="connsiteY3" fmla="*/ 1082703 h 2149508"/>
              <a:gd name="connsiteX4" fmla="*/ 1514407 w 2456709"/>
              <a:gd name="connsiteY4" fmla="*/ 1221297 h 2149508"/>
              <a:gd name="connsiteX5" fmla="*/ 1478252 w 2456709"/>
              <a:gd name="connsiteY5" fmla="*/ 1358385 h 2149508"/>
              <a:gd name="connsiteX6" fmla="*/ 1383346 w 2456709"/>
              <a:gd name="connsiteY6" fmla="*/ 807021 h 2149508"/>
              <a:gd name="connsiteX7" fmla="*/ 1761468 w 2456709"/>
              <a:gd name="connsiteY7" fmla="*/ 743750 h 2149508"/>
              <a:gd name="connsiteX8" fmla="*/ 1687651 w 2456709"/>
              <a:gd name="connsiteY8" fmla="*/ 1423162 h 2149508"/>
              <a:gd name="connsiteX9" fmla="*/ 1680119 w 2456709"/>
              <a:gd name="connsiteY9" fmla="*/ 1191168 h 2149508"/>
              <a:gd name="connsiteX10" fmla="*/ 1633419 w 2456709"/>
              <a:gd name="connsiteY10" fmla="*/ 1075171 h 2149508"/>
              <a:gd name="connsiteX11" fmla="*/ 1662042 w 2456709"/>
              <a:gd name="connsiteY11" fmla="*/ 984784 h 2149508"/>
              <a:gd name="connsiteX12" fmla="*/ 1625887 w 2456709"/>
              <a:gd name="connsiteY12" fmla="*/ 957667 h 2149508"/>
              <a:gd name="connsiteX13" fmla="*/ 1761468 w 2456709"/>
              <a:gd name="connsiteY13" fmla="*/ 743750 h 2149508"/>
              <a:gd name="connsiteX14" fmla="*/ 1545748 w 2456709"/>
              <a:gd name="connsiteY14" fmla="*/ 613 h 2149508"/>
              <a:gd name="connsiteX15" fmla="*/ 1274671 w 2456709"/>
              <a:gd name="connsiteY15" fmla="*/ 379829 h 2149508"/>
              <a:gd name="connsiteX16" fmla="*/ 1297433 w 2456709"/>
              <a:gd name="connsiteY16" fmla="*/ 552863 h 2149508"/>
              <a:gd name="connsiteX17" fmla="*/ 1346415 w 2456709"/>
              <a:gd name="connsiteY17" fmla="*/ 595059 h 2149508"/>
              <a:gd name="connsiteX18" fmla="*/ 1367372 w 2456709"/>
              <a:gd name="connsiteY18" fmla="*/ 752432 h 2149508"/>
              <a:gd name="connsiteX19" fmla="*/ 1274686 w 2456709"/>
              <a:gd name="connsiteY19" fmla="*/ 869532 h 2149508"/>
              <a:gd name="connsiteX20" fmla="*/ 959345 w 2456709"/>
              <a:gd name="connsiteY20" fmla="*/ 1000520 h 2149508"/>
              <a:gd name="connsiteX21" fmla="*/ 838918 w 2456709"/>
              <a:gd name="connsiteY21" fmla="*/ 1316294 h 2149508"/>
              <a:gd name="connsiteX22" fmla="*/ 850387 w 2456709"/>
              <a:gd name="connsiteY22" fmla="*/ 1389231 h 2149508"/>
              <a:gd name="connsiteX23" fmla="*/ 741400 w 2456709"/>
              <a:gd name="connsiteY23" fmla="*/ 1570558 h 2149508"/>
              <a:gd name="connsiteX24" fmla="*/ 697265 w 2456709"/>
              <a:gd name="connsiteY24" fmla="*/ 1680275 h 2149508"/>
              <a:gd name="connsiteX25" fmla="*/ 563833 w 2456709"/>
              <a:gd name="connsiteY25" fmla="*/ 1671728 h 2149508"/>
              <a:gd name="connsiteX26" fmla="*/ 366099 w 2456709"/>
              <a:gd name="connsiteY26" fmla="*/ 1578836 h 2149508"/>
              <a:gd name="connsiteX27" fmla="*/ 318787 w 2456709"/>
              <a:gd name="connsiteY27" fmla="*/ 1453889 h 2149508"/>
              <a:gd name="connsiteX28" fmla="*/ 204385 w 2456709"/>
              <a:gd name="connsiteY28" fmla="*/ 1217853 h 2149508"/>
              <a:gd name="connsiteX29" fmla="*/ 191722 w 2456709"/>
              <a:gd name="connsiteY29" fmla="*/ 1409725 h 2149508"/>
              <a:gd name="connsiteX30" fmla="*/ 7382 w 2456709"/>
              <a:gd name="connsiteY30" fmla="*/ 1338578 h 2149508"/>
              <a:gd name="connsiteX31" fmla="*/ 17480 w 2456709"/>
              <a:gd name="connsiteY31" fmla="*/ 1406115 h 2149508"/>
              <a:gd name="connsiteX32" fmla="*/ 41091 w 2456709"/>
              <a:gd name="connsiteY32" fmla="*/ 1503005 h 2149508"/>
              <a:gd name="connsiteX33" fmla="*/ 73994 w 2456709"/>
              <a:gd name="connsiteY33" fmla="*/ 1575361 h 2149508"/>
              <a:gd name="connsiteX34" fmla="*/ 132030 w 2456709"/>
              <a:gd name="connsiteY34" fmla="*/ 1631293 h 2149508"/>
              <a:gd name="connsiteX35" fmla="*/ 273712 w 2456709"/>
              <a:gd name="connsiteY35" fmla="*/ 1741935 h 2149508"/>
              <a:gd name="connsiteX36" fmla="*/ 280648 w 2456709"/>
              <a:gd name="connsiteY36" fmla="*/ 1944801 h 2149508"/>
              <a:gd name="connsiteX37" fmla="*/ 371006 w 2456709"/>
              <a:gd name="connsiteY37" fmla="*/ 1983565 h 2149508"/>
              <a:gd name="connsiteX38" fmla="*/ 464779 w 2456709"/>
              <a:gd name="connsiteY38" fmla="*/ 2027684 h 2149508"/>
              <a:gd name="connsiteX39" fmla="*/ 746098 w 2456709"/>
              <a:gd name="connsiteY39" fmla="*/ 2074878 h 2149508"/>
              <a:gd name="connsiteX40" fmla="*/ 951067 w 2456709"/>
              <a:gd name="connsiteY40" fmla="*/ 2005998 h 2149508"/>
              <a:gd name="connsiteX41" fmla="*/ 956794 w 2456709"/>
              <a:gd name="connsiteY41" fmla="*/ 2137120 h 2149508"/>
              <a:gd name="connsiteX42" fmla="*/ 2420585 w 2456709"/>
              <a:gd name="connsiteY42" fmla="*/ 2149508 h 2149508"/>
              <a:gd name="connsiteX43" fmla="*/ 2456709 w 2456709"/>
              <a:gd name="connsiteY43" fmla="*/ 1865755 h 2149508"/>
              <a:gd name="connsiteX44" fmla="*/ 2456709 w 2456709"/>
              <a:gd name="connsiteY44" fmla="*/ 1684641 h 2149508"/>
              <a:gd name="connsiteX45" fmla="*/ 2453749 w 2456709"/>
              <a:gd name="connsiteY45" fmla="*/ 1508485 h 2149508"/>
              <a:gd name="connsiteX46" fmla="*/ 2440223 w 2456709"/>
              <a:gd name="connsiteY46" fmla="*/ 1390737 h 2149508"/>
              <a:gd name="connsiteX47" fmla="*/ 2375729 w 2456709"/>
              <a:gd name="connsiteY47" fmla="*/ 1183801 h 2149508"/>
              <a:gd name="connsiteX48" fmla="*/ 2342855 w 2456709"/>
              <a:gd name="connsiteY48" fmla="*/ 1049949 h 2149508"/>
              <a:gd name="connsiteX49" fmla="*/ 2216849 w 2456709"/>
              <a:gd name="connsiteY49" fmla="*/ 909625 h 2149508"/>
              <a:gd name="connsiteX50" fmla="*/ 1996340 w 2456709"/>
              <a:gd name="connsiteY50" fmla="*/ 846622 h 2149508"/>
              <a:gd name="connsiteX51" fmla="*/ 1873198 w 2456709"/>
              <a:gd name="connsiteY51" fmla="*/ 806530 h 2149508"/>
              <a:gd name="connsiteX52" fmla="*/ 1744478 w 2456709"/>
              <a:gd name="connsiteY52" fmla="*/ 695291 h 2149508"/>
              <a:gd name="connsiteX53" fmla="*/ 1764076 w 2456709"/>
              <a:gd name="connsiteY53" fmla="*/ 584498 h 2149508"/>
              <a:gd name="connsiteX54" fmla="*/ 1790641 w 2456709"/>
              <a:gd name="connsiteY54" fmla="*/ 540901 h 2149508"/>
              <a:gd name="connsiteX55" fmla="*/ 1821203 w 2456709"/>
              <a:gd name="connsiteY55" fmla="*/ 408317 h 2149508"/>
              <a:gd name="connsiteX56" fmla="*/ 1812227 w 2456709"/>
              <a:gd name="connsiteY56" fmla="*/ 159443 h 2149508"/>
              <a:gd name="connsiteX57" fmla="*/ 1545748 w 2456709"/>
              <a:gd name="connsiteY57" fmla="*/ 613 h 2149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456709" h="2149508">
                <a:moveTo>
                  <a:pt x="1383346" y="807021"/>
                </a:moveTo>
                <a:cubicBezTo>
                  <a:pt x="1418496" y="872301"/>
                  <a:pt x="1456660" y="917997"/>
                  <a:pt x="1515914" y="966706"/>
                </a:cubicBezTo>
                <a:lnTo>
                  <a:pt x="1484278" y="999848"/>
                </a:lnTo>
                <a:cubicBezTo>
                  <a:pt x="1511395" y="1027466"/>
                  <a:pt x="1550562" y="1052072"/>
                  <a:pt x="1565627" y="1082703"/>
                </a:cubicBezTo>
                <a:cubicBezTo>
                  <a:pt x="1551567" y="1136434"/>
                  <a:pt x="1523948" y="1164554"/>
                  <a:pt x="1514407" y="1221297"/>
                </a:cubicBezTo>
                <a:cubicBezTo>
                  <a:pt x="1505369" y="1273019"/>
                  <a:pt x="1490304" y="1312689"/>
                  <a:pt x="1478252" y="1358385"/>
                </a:cubicBezTo>
                <a:cubicBezTo>
                  <a:pt x="1433059" y="1179116"/>
                  <a:pt x="1377320" y="998342"/>
                  <a:pt x="1383346" y="807021"/>
                </a:cubicBezTo>
                <a:close/>
                <a:moveTo>
                  <a:pt x="1761468" y="743750"/>
                </a:moveTo>
                <a:cubicBezTo>
                  <a:pt x="1799632" y="1046548"/>
                  <a:pt x="1742888" y="1218284"/>
                  <a:pt x="1687651" y="1423162"/>
                </a:cubicBezTo>
                <a:lnTo>
                  <a:pt x="1680119" y="1191168"/>
                </a:lnTo>
                <a:cubicBezTo>
                  <a:pt x="1679617" y="1144970"/>
                  <a:pt x="1665557" y="1116850"/>
                  <a:pt x="1633419" y="1075171"/>
                </a:cubicBezTo>
                <a:cubicBezTo>
                  <a:pt x="1642959" y="1045042"/>
                  <a:pt x="1644969" y="1017926"/>
                  <a:pt x="1662042" y="984784"/>
                </a:cubicBezTo>
                <a:lnTo>
                  <a:pt x="1625887" y="957667"/>
                </a:lnTo>
                <a:cubicBezTo>
                  <a:pt x="1671080" y="886362"/>
                  <a:pt x="1723806" y="848197"/>
                  <a:pt x="1761468" y="743750"/>
                </a:cubicBezTo>
                <a:close/>
                <a:moveTo>
                  <a:pt x="1545748" y="613"/>
                </a:moveTo>
                <a:cubicBezTo>
                  <a:pt x="1349805" y="-10582"/>
                  <a:pt x="1186387" y="132160"/>
                  <a:pt x="1274671" y="379829"/>
                </a:cubicBezTo>
                <a:cubicBezTo>
                  <a:pt x="1286779" y="436001"/>
                  <a:pt x="1283820" y="525314"/>
                  <a:pt x="1297433" y="552863"/>
                </a:cubicBezTo>
                <a:lnTo>
                  <a:pt x="1346415" y="595059"/>
                </a:lnTo>
                <a:cubicBezTo>
                  <a:pt x="1356916" y="651533"/>
                  <a:pt x="1408091" y="680893"/>
                  <a:pt x="1367372" y="752432"/>
                </a:cubicBezTo>
                <a:lnTo>
                  <a:pt x="1274686" y="869532"/>
                </a:lnTo>
                <a:lnTo>
                  <a:pt x="959345" y="1000520"/>
                </a:lnTo>
                <a:cubicBezTo>
                  <a:pt x="920709" y="1017901"/>
                  <a:pt x="894124" y="1164839"/>
                  <a:pt x="838918" y="1316294"/>
                </a:cubicBezTo>
                <a:cubicBezTo>
                  <a:pt x="824664" y="1366719"/>
                  <a:pt x="863134" y="1364416"/>
                  <a:pt x="850387" y="1389231"/>
                </a:cubicBezTo>
                <a:cubicBezTo>
                  <a:pt x="810041" y="1463733"/>
                  <a:pt x="778733" y="1506600"/>
                  <a:pt x="741400" y="1570558"/>
                </a:cubicBezTo>
                <a:cubicBezTo>
                  <a:pt x="732213" y="1603113"/>
                  <a:pt x="750141" y="1661279"/>
                  <a:pt x="697265" y="1680275"/>
                </a:cubicBezTo>
                <a:cubicBezTo>
                  <a:pt x="668926" y="1692115"/>
                  <a:pt x="638611" y="1671060"/>
                  <a:pt x="563833" y="1671728"/>
                </a:cubicBezTo>
                <a:cubicBezTo>
                  <a:pt x="483029" y="1666371"/>
                  <a:pt x="449121" y="1612129"/>
                  <a:pt x="366099" y="1578836"/>
                </a:cubicBezTo>
                <a:cubicBezTo>
                  <a:pt x="357861" y="1533170"/>
                  <a:pt x="348116" y="1495036"/>
                  <a:pt x="318787" y="1453889"/>
                </a:cubicBezTo>
                <a:cubicBezTo>
                  <a:pt x="263078" y="1368683"/>
                  <a:pt x="263107" y="1202127"/>
                  <a:pt x="204385" y="1217853"/>
                </a:cubicBezTo>
                <a:cubicBezTo>
                  <a:pt x="138902" y="1241135"/>
                  <a:pt x="242142" y="1393974"/>
                  <a:pt x="191722" y="1409725"/>
                </a:cubicBezTo>
                <a:cubicBezTo>
                  <a:pt x="112198" y="1447272"/>
                  <a:pt x="29661" y="1317602"/>
                  <a:pt x="7382" y="1338578"/>
                </a:cubicBezTo>
                <a:cubicBezTo>
                  <a:pt x="-15364" y="1354562"/>
                  <a:pt x="22149" y="1387118"/>
                  <a:pt x="17480" y="1406115"/>
                </a:cubicBezTo>
                <a:cubicBezTo>
                  <a:pt x="18076" y="1436030"/>
                  <a:pt x="24140" y="1488105"/>
                  <a:pt x="41091" y="1503005"/>
                </a:cubicBezTo>
                <a:cubicBezTo>
                  <a:pt x="83653" y="1537490"/>
                  <a:pt x="60093" y="1553728"/>
                  <a:pt x="73994" y="1575361"/>
                </a:cubicBezTo>
                <a:cubicBezTo>
                  <a:pt x="91833" y="1609069"/>
                  <a:pt x="117204" y="1615662"/>
                  <a:pt x="132030" y="1631293"/>
                </a:cubicBezTo>
                <a:cubicBezTo>
                  <a:pt x="173232" y="1680225"/>
                  <a:pt x="217446" y="1711081"/>
                  <a:pt x="273712" y="1741935"/>
                </a:cubicBezTo>
                <a:cubicBezTo>
                  <a:pt x="257445" y="1817591"/>
                  <a:pt x="280345" y="1918857"/>
                  <a:pt x="280648" y="1944801"/>
                </a:cubicBezTo>
                <a:cubicBezTo>
                  <a:pt x="292846" y="1984319"/>
                  <a:pt x="318473" y="1976279"/>
                  <a:pt x="371006" y="1983565"/>
                </a:cubicBezTo>
                <a:cubicBezTo>
                  <a:pt x="406967" y="1978800"/>
                  <a:pt x="386446" y="2018240"/>
                  <a:pt x="464779" y="2027684"/>
                </a:cubicBezTo>
                <a:cubicBezTo>
                  <a:pt x="517376" y="2048437"/>
                  <a:pt x="610646" y="2061658"/>
                  <a:pt x="746098" y="2074878"/>
                </a:cubicBezTo>
                <a:cubicBezTo>
                  <a:pt x="833503" y="2084558"/>
                  <a:pt x="898311" y="2038499"/>
                  <a:pt x="951067" y="2005998"/>
                </a:cubicBezTo>
                <a:lnTo>
                  <a:pt x="956794" y="2137120"/>
                </a:lnTo>
                <a:lnTo>
                  <a:pt x="2420585" y="2149508"/>
                </a:lnTo>
                <a:cubicBezTo>
                  <a:pt x="2489596" y="2075706"/>
                  <a:pt x="2412588" y="1941645"/>
                  <a:pt x="2456709" y="1865755"/>
                </a:cubicBezTo>
                <a:lnTo>
                  <a:pt x="2456709" y="1684641"/>
                </a:lnTo>
                <a:cubicBezTo>
                  <a:pt x="2455722" y="1679897"/>
                  <a:pt x="2454736" y="1513229"/>
                  <a:pt x="2453749" y="1508485"/>
                </a:cubicBezTo>
                <a:cubicBezTo>
                  <a:pt x="2445600" y="1473630"/>
                  <a:pt x="2438769" y="1436326"/>
                  <a:pt x="2440223" y="1390737"/>
                </a:cubicBezTo>
                <a:cubicBezTo>
                  <a:pt x="2442828" y="1202748"/>
                  <a:pt x="2367098" y="1237715"/>
                  <a:pt x="2375729" y="1183801"/>
                </a:cubicBezTo>
                <a:cubicBezTo>
                  <a:pt x="2384856" y="1091981"/>
                  <a:pt x="2351805" y="1126705"/>
                  <a:pt x="2342855" y="1049949"/>
                </a:cubicBezTo>
                <a:cubicBezTo>
                  <a:pt x="2333996" y="979072"/>
                  <a:pt x="2310070" y="944348"/>
                  <a:pt x="2216849" y="909625"/>
                </a:cubicBezTo>
                <a:cubicBezTo>
                  <a:pt x="2134307" y="879586"/>
                  <a:pt x="2083401" y="863104"/>
                  <a:pt x="1996340" y="846622"/>
                </a:cubicBezTo>
                <a:cubicBezTo>
                  <a:pt x="1935709" y="830245"/>
                  <a:pt x="1917258" y="827426"/>
                  <a:pt x="1873198" y="806530"/>
                </a:cubicBezTo>
                <a:cubicBezTo>
                  <a:pt x="1827279" y="787527"/>
                  <a:pt x="1784372" y="739903"/>
                  <a:pt x="1744478" y="695291"/>
                </a:cubicBezTo>
                <a:cubicBezTo>
                  <a:pt x="1720379" y="668905"/>
                  <a:pt x="1750513" y="625948"/>
                  <a:pt x="1764076" y="584498"/>
                </a:cubicBezTo>
                <a:lnTo>
                  <a:pt x="1790641" y="540901"/>
                </a:lnTo>
                <a:cubicBezTo>
                  <a:pt x="1842005" y="495200"/>
                  <a:pt x="1858720" y="416358"/>
                  <a:pt x="1821203" y="408317"/>
                </a:cubicBezTo>
                <a:cubicBezTo>
                  <a:pt x="1842438" y="335863"/>
                  <a:pt x="1875477" y="268943"/>
                  <a:pt x="1812227" y="159443"/>
                </a:cubicBezTo>
                <a:cubicBezTo>
                  <a:pt x="1762948" y="73645"/>
                  <a:pt x="1779735" y="1034"/>
                  <a:pt x="1545748" y="613"/>
                </a:cubicBezTo>
                <a:close/>
              </a:path>
            </a:pathLst>
          </a:cu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21" name="Freeform: Shape 53">
            <a:extLst>
              <a:ext uri="{FF2B5EF4-FFF2-40B4-BE49-F238E27FC236}">
                <a16:creationId xmlns:a16="http://schemas.microsoft.com/office/drawing/2014/main" id="{28F474F1-D254-4642-9137-21DADCAC9C88}"/>
              </a:ext>
            </a:extLst>
          </p:cNvPr>
          <p:cNvSpPr/>
          <p:nvPr/>
        </p:nvSpPr>
        <p:spPr>
          <a:xfrm>
            <a:off x="6324600" y="1812798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54">
            <a:extLst>
              <a:ext uri="{FF2B5EF4-FFF2-40B4-BE49-F238E27FC236}">
                <a16:creationId xmlns:a16="http://schemas.microsoft.com/office/drawing/2014/main" id="{4EBC3CCE-59F2-4FD3-B640-6FD07C4A4A8E}"/>
              </a:ext>
            </a:extLst>
          </p:cNvPr>
          <p:cNvSpPr/>
          <p:nvPr/>
        </p:nvSpPr>
        <p:spPr>
          <a:xfrm>
            <a:off x="7095577" y="2980709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55">
            <a:extLst>
              <a:ext uri="{FF2B5EF4-FFF2-40B4-BE49-F238E27FC236}">
                <a16:creationId xmlns:a16="http://schemas.microsoft.com/office/drawing/2014/main" id="{1F1AE09B-3052-494C-9487-F5DCA0161496}"/>
              </a:ext>
            </a:extLst>
          </p:cNvPr>
          <p:cNvSpPr/>
          <p:nvPr/>
        </p:nvSpPr>
        <p:spPr>
          <a:xfrm>
            <a:off x="7084676" y="4148620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56">
            <a:extLst>
              <a:ext uri="{FF2B5EF4-FFF2-40B4-BE49-F238E27FC236}">
                <a16:creationId xmlns:a16="http://schemas.microsoft.com/office/drawing/2014/main" id="{8B32E764-8F2F-4B08-A345-6A395E3DF06F}"/>
              </a:ext>
            </a:extLst>
          </p:cNvPr>
          <p:cNvSpPr/>
          <p:nvPr/>
        </p:nvSpPr>
        <p:spPr>
          <a:xfrm>
            <a:off x="6324600" y="5316532"/>
            <a:ext cx="4451846" cy="800100"/>
          </a:xfrm>
          <a:custGeom>
            <a:avLst/>
            <a:gdLst>
              <a:gd name="connsiteX0" fmla="*/ 4095750 w 4095750"/>
              <a:gd name="connsiteY0" fmla="*/ 0 h 800100"/>
              <a:gd name="connsiteX1" fmla="*/ 0 w 4095750"/>
              <a:gd name="connsiteY1" fmla="*/ 0 h 800100"/>
              <a:gd name="connsiteX2" fmla="*/ 0 w 4095750"/>
              <a:gd name="connsiteY2" fmla="*/ 800100 h 800100"/>
              <a:gd name="connsiteX3" fmla="*/ 4086225 w 4095750"/>
              <a:gd name="connsiteY3" fmla="*/ 80010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5750" h="800100">
                <a:moveTo>
                  <a:pt x="4095750" y="0"/>
                </a:moveTo>
                <a:lnTo>
                  <a:pt x="0" y="0"/>
                </a:lnTo>
                <a:lnTo>
                  <a:pt x="0" y="800100"/>
                </a:lnTo>
                <a:lnTo>
                  <a:pt x="4086225" y="8001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57">
            <a:extLst>
              <a:ext uri="{FF2B5EF4-FFF2-40B4-BE49-F238E27FC236}">
                <a16:creationId xmlns:a16="http://schemas.microsoft.com/office/drawing/2014/main" id="{97ED8753-A9E0-468F-A7DE-F66363104B21}"/>
              </a:ext>
            </a:extLst>
          </p:cNvPr>
          <p:cNvGrpSpPr/>
          <p:nvPr/>
        </p:nvGrpSpPr>
        <p:grpSpPr>
          <a:xfrm>
            <a:off x="6520619" y="1853379"/>
            <a:ext cx="4060661" cy="713214"/>
            <a:chOff x="6565695" y="2053509"/>
            <a:chExt cx="2037996" cy="71321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D301B8-12FA-49DA-B945-788B6A07EEBB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ED26B5-3838-44F8-A2CE-14F2A9E24855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60">
            <a:extLst>
              <a:ext uri="{FF2B5EF4-FFF2-40B4-BE49-F238E27FC236}">
                <a16:creationId xmlns:a16="http://schemas.microsoft.com/office/drawing/2014/main" id="{8009F225-4BE3-4F17-8CD1-10FD78B868C6}"/>
              </a:ext>
            </a:extLst>
          </p:cNvPr>
          <p:cNvGrpSpPr/>
          <p:nvPr/>
        </p:nvGrpSpPr>
        <p:grpSpPr>
          <a:xfrm>
            <a:off x="7309256" y="3020302"/>
            <a:ext cx="4060661" cy="713214"/>
            <a:chOff x="6565695" y="2053509"/>
            <a:chExt cx="2037996" cy="71321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2ADF466-FF65-4DB2-A42B-22D12046F832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36ABE63-EBB1-4ACC-A64A-DD154927FDEC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63">
            <a:extLst>
              <a:ext uri="{FF2B5EF4-FFF2-40B4-BE49-F238E27FC236}">
                <a16:creationId xmlns:a16="http://schemas.microsoft.com/office/drawing/2014/main" id="{7C221AEE-6868-411A-B647-ED2DBD1CC41C}"/>
              </a:ext>
            </a:extLst>
          </p:cNvPr>
          <p:cNvGrpSpPr/>
          <p:nvPr/>
        </p:nvGrpSpPr>
        <p:grpSpPr>
          <a:xfrm>
            <a:off x="7309256" y="4187225"/>
            <a:ext cx="4060661" cy="713214"/>
            <a:chOff x="6565695" y="2053509"/>
            <a:chExt cx="2037996" cy="71321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997E3C9-25AE-497B-A1EA-D8180F8D39C0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F2B6725-185D-4972-A27B-DE4CE2A9F433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66">
            <a:extLst>
              <a:ext uri="{FF2B5EF4-FFF2-40B4-BE49-F238E27FC236}">
                <a16:creationId xmlns:a16="http://schemas.microsoft.com/office/drawing/2014/main" id="{981163C5-99D3-4AFE-A9C8-211F761436A1}"/>
              </a:ext>
            </a:extLst>
          </p:cNvPr>
          <p:cNvGrpSpPr/>
          <p:nvPr/>
        </p:nvGrpSpPr>
        <p:grpSpPr>
          <a:xfrm>
            <a:off x="6520619" y="5354148"/>
            <a:ext cx="4060661" cy="713214"/>
            <a:chOff x="6565695" y="2053509"/>
            <a:chExt cx="2037996" cy="71321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7F478B-BD0E-4960-9CF3-A1D65F43FC62}"/>
                </a:ext>
              </a:extLst>
            </p:cNvPr>
            <p:cNvSpPr txBox="1"/>
            <p:nvPr/>
          </p:nvSpPr>
          <p:spPr>
            <a:xfrm>
              <a:off x="6565695" y="2305058"/>
              <a:ext cx="20379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D21584-B574-4B96-8570-23387107D025}"/>
                </a:ext>
              </a:extLst>
            </p:cNvPr>
            <p:cNvSpPr txBox="1"/>
            <p:nvPr/>
          </p:nvSpPr>
          <p:spPr>
            <a:xfrm>
              <a:off x="6583306" y="2053509"/>
              <a:ext cx="20203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158">
            <a:extLst>
              <a:ext uri="{FF2B5EF4-FFF2-40B4-BE49-F238E27FC236}">
                <a16:creationId xmlns:a16="http://schemas.microsoft.com/office/drawing/2014/main" id="{FF13FAC2-7667-499A-8213-59602902348F}"/>
              </a:ext>
            </a:extLst>
          </p:cNvPr>
          <p:cNvGrpSpPr/>
          <p:nvPr/>
        </p:nvGrpSpPr>
        <p:grpSpPr>
          <a:xfrm>
            <a:off x="2911334" y="2941046"/>
            <a:ext cx="1564233" cy="1971873"/>
            <a:chOff x="6804248" y="2144238"/>
            <a:chExt cx="1305367" cy="1645545"/>
          </a:xfrm>
          <a:solidFill>
            <a:schemeClr val="accent3">
              <a:lumMod val="75000"/>
            </a:schemeClr>
          </a:solidFill>
        </p:grpSpPr>
        <p:sp>
          <p:nvSpPr>
            <p:cNvPr id="38" name="Oval 1">
              <a:extLst>
                <a:ext uri="{FF2B5EF4-FFF2-40B4-BE49-F238E27FC236}">
                  <a16:creationId xmlns:a16="http://schemas.microsoft.com/office/drawing/2014/main" id="{D4CDBFE6-BC5F-4FC4-A727-CC75D9817C8B}"/>
                </a:ext>
              </a:extLst>
            </p:cNvPr>
            <p:cNvSpPr/>
            <p:nvPr/>
          </p:nvSpPr>
          <p:spPr>
            <a:xfrm flipH="1">
              <a:off x="7253541" y="3472481"/>
              <a:ext cx="406780" cy="72647"/>
            </a:xfrm>
            <a:custGeom>
              <a:avLst/>
              <a:gdLst/>
              <a:ahLst/>
              <a:cxnLst/>
              <a:rect l="l" t="t" r="r" b="b"/>
              <a:pathLst>
                <a:path w="920008" h="164304">
                  <a:moveTo>
                    <a:pt x="852708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5"/>
                  </a:lnTo>
                  <a:cubicBezTo>
                    <a:pt x="0" y="134173"/>
                    <a:pt x="30131" y="164304"/>
                    <a:pt x="67299" y="164304"/>
                  </a:cubicBezTo>
                  <a:lnTo>
                    <a:pt x="852708" y="164304"/>
                  </a:lnTo>
                  <a:cubicBezTo>
                    <a:pt x="889877" y="164304"/>
                    <a:pt x="920008" y="134173"/>
                    <a:pt x="920008" y="97005"/>
                  </a:cubicBezTo>
                  <a:lnTo>
                    <a:pt x="920008" y="67299"/>
                  </a:lnTo>
                  <a:cubicBezTo>
                    <a:pt x="920008" y="30131"/>
                    <a:pt x="889877" y="0"/>
                    <a:pt x="85270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39" name="Oval 1">
              <a:extLst>
                <a:ext uri="{FF2B5EF4-FFF2-40B4-BE49-F238E27FC236}">
                  <a16:creationId xmlns:a16="http://schemas.microsoft.com/office/drawing/2014/main" id="{D72AFC6B-E4C4-4E8A-BFE9-743F4246F3BC}"/>
                </a:ext>
              </a:extLst>
            </p:cNvPr>
            <p:cNvSpPr/>
            <p:nvPr/>
          </p:nvSpPr>
          <p:spPr>
            <a:xfrm flipH="1">
              <a:off x="7297125" y="3673561"/>
              <a:ext cx="319612" cy="116222"/>
            </a:xfrm>
            <a:custGeom>
              <a:avLst/>
              <a:gdLst/>
              <a:ahLst/>
              <a:cxnLst/>
              <a:rect l="l" t="t" r="r" b="b"/>
              <a:pathLst>
                <a:path w="722862" h="262858">
                  <a:moveTo>
                    <a:pt x="722862" y="0"/>
                  </a:moveTo>
                  <a:lnTo>
                    <a:pt x="0" y="0"/>
                  </a:lnTo>
                  <a:lnTo>
                    <a:pt x="0" y="131429"/>
                  </a:lnTo>
                  <a:cubicBezTo>
                    <a:pt x="0" y="204015"/>
                    <a:pt x="161818" y="262858"/>
                    <a:pt x="361431" y="262858"/>
                  </a:cubicBezTo>
                  <a:cubicBezTo>
                    <a:pt x="561044" y="262858"/>
                    <a:pt x="722862" y="204015"/>
                    <a:pt x="722862" y="13142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0" name="Oval 1">
              <a:extLst>
                <a:ext uri="{FF2B5EF4-FFF2-40B4-BE49-F238E27FC236}">
                  <a16:creationId xmlns:a16="http://schemas.microsoft.com/office/drawing/2014/main" id="{E5DB69C6-EC11-4454-B112-CFA59EA77B1A}"/>
                </a:ext>
              </a:extLst>
            </p:cNvPr>
            <p:cNvSpPr/>
            <p:nvPr/>
          </p:nvSpPr>
          <p:spPr>
            <a:xfrm flipH="1">
              <a:off x="7268070" y="3573021"/>
              <a:ext cx="377724" cy="72648"/>
            </a:xfrm>
            <a:custGeom>
              <a:avLst/>
              <a:gdLst/>
              <a:ahLst/>
              <a:cxnLst/>
              <a:rect l="l" t="t" r="r" b="b"/>
              <a:pathLst>
                <a:path w="854293" h="164306">
                  <a:moveTo>
                    <a:pt x="786994" y="0"/>
                  </a:moveTo>
                  <a:lnTo>
                    <a:pt x="67299" y="0"/>
                  </a:lnTo>
                  <a:cubicBezTo>
                    <a:pt x="30131" y="0"/>
                    <a:pt x="0" y="30131"/>
                    <a:pt x="0" y="67299"/>
                  </a:cubicBezTo>
                  <a:lnTo>
                    <a:pt x="0" y="97007"/>
                  </a:lnTo>
                  <a:cubicBezTo>
                    <a:pt x="0" y="134174"/>
                    <a:pt x="30131" y="164306"/>
                    <a:pt x="67299" y="164306"/>
                  </a:cubicBezTo>
                  <a:lnTo>
                    <a:pt x="786994" y="164306"/>
                  </a:lnTo>
                  <a:cubicBezTo>
                    <a:pt x="824162" y="164306"/>
                    <a:pt x="854293" y="134174"/>
                    <a:pt x="854293" y="97007"/>
                  </a:cubicBezTo>
                  <a:lnTo>
                    <a:pt x="854293" y="67299"/>
                  </a:lnTo>
                  <a:cubicBezTo>
                    <a:pt x="854293" y="30131"/>
                    <a:pt x="824162" y="0"/>
                    <a:pt x="78699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1" name="Oval 1">
              <a:extLst>
                <a:ext uri="{FF2B5EF4-FFF2-40B4-BE49-F238E27FC236}">
                  <a16:creationId xmlns:a16="http://schemas.microsoft.com/office/drawing/2014/main" id="{85217ACC-9ED5-4793-9E02-DED6B410CC06}"/>
                </a:ext>
              </a:extLst>
            </p:cNvPr>
            <p:cNvSpPr/>
            <p:nvPr/>
          </p:nvSpPr>
          <p:spPr>
            <a:xfrm flipH="1">
              <a:off x="7239014" y="3371941"/>
              <a:ext cx="435836" cy="72647"/>
            </a:xfrm>
            <a:custGeom>
              <a:avLst/>
              <a:gdLst/>
              <a:ahLst/>
              <a:cxnLst/>
              <a:rect l="l" t="t" r="r" b="b"/>
              <a:pathLst>
                <a:path w="985723" h="164305">
                  <a:moveTo>
                    <a:pt x="918424" y="0"/>
                  </a:moveTo>
                  <a:lnTo>
                    <a:pt x="67300" y="0"/>
                  </a:lnTo>
                  <a:cubicBezTo>
                    <a:pt x="30131" y="0"/>
                    <a:pt x="0" y="30130"/>
                    <a:pt x="0" y="67298"/>
                  </a:cubicBezTo>
                  <a:lnTo>
                    <a:pt x="0" y="97006"/>
                  </a:lnTo>
                  <a:cubicBezTo>
                    <a:pt x="0" y="134173"/>
                    <a:pt x="30131" y="164305"/>
                    <a:pt x="67300" y="164305"/>
                  </a:cubicBezTo>
                  <a:lnTo>
                    <a:pt x="918424" y="164305"/>
                  </a:lnTo>
                  <a:cubicBezTo>
                    <a:pt x="955592" y="164305"/>
                    <a:pt x="985723" y="134173"/>
                    <a:pt x="985723" y="97006"/>
                  </a:cubicBezTo>
                  <a:lnTo>
                    <a:pt x="985723" y="67298"/>
                  </a:lnTo>
                  <a:cubicBezTo>
                    <a:pt x="985723" y="30130"/>
                    <a:pt x="955592" y="0"/>
                    <a:pt x="91842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2" name="Oval 1">
              <a:extLst>
                <a:ext uri="{FF2B5EF4-FFF2-40B4-BE49-F238E27FC236}">
                  <a16:creationId xmlns:a16="http://schemas.microsoft.com/office/drawing/2014/main" id="{CBF503AE-5F76-4588-9305-67E14AE4AD2E}"/>
                </a:ext>
              </a:extLst>
            </p:cNvPr>
            <p:cNvSpPr/>
            <p:nvPr/>
          </p:nvSpPr>
          <p:spPr>
            <a:xfrm flipH="1">
              <a:off x="6804248" y="2144238"/>
              <a:ext cx="1305367" cy="580151"/>
            </a:xfrm>
            <a:custGeom>
              <a:avLst/>
              <a:gdLst/>
              <a:ahLst/>
              <a:cxnLst/>
              <a:rect l="l" t="t" r="r" b="b"/>
              <a:pathLst>
                <a:path w="2952328" h="1312117">
                  <a:moveTo>
                    <a:pt x="0" y="1083508"/>
                  </a:moveTo>
                  <a:lnTo>
                    <a:pt x="0" y="1312117"/>
                  </a:lnTo>
                  <a:lnTo>
                    <a:pt x="326584" y="1266395"/>
                  </a:lnTo>
                  <a:lnTo>
                    <a:pt x="326584" y="1129230"/>
                  </a:lnTo>
                  <a:close/>
                  <a:moveTo>
                    <a:pt x="2952328" y="1083508"/>
                  </a:moveTo>
                  <a:lnTo>
                    <a:pt x="2625744" y="1129230"/>
                  </a:lnTo>
                  <a:lnTo>
                    <a:pt x="2625744" y="1266395"/>
                  </a:lnTo>
                  <a:lnTo>
                    <a:pt x="2952328" y="1312117"/>
                  </a:lnTo>
                  <a:close/>
                  <a:moveTo>
                    <a:pt x="602354" y="225997"/>
                  </a:moveTo>
                  <a:lnTo>
                    <a:pt x="427229" y="372943"/>
                  </a:lnTo>
                  <a:lnTo>
                    <a:pt x="672178" y="593732"/>
                  </a:lnTo>
                  <a:lnTo>
                    <a:pt x="777253" y="505564"/>
                  </a:lnTo>
                  <a:close/>
                  <a:moveTo>
                    <a:pt x="2333760" y="225997"/>
                  </a:moveTo>
                  <a:lnTo>
                    <a:pt x="2158860" y="505564"/>
                  </a:lnTo>
                  <a:lnTo>
                    <a:pt x="2263935" y="593732"/>
                  </a:lnTo>
                  <a:lnTo>
                    <a:pt x="2508884" y="372943"/>
                  </a:lnTo>
                  <a:close/>
                  <a:moveTo>
                    <a:pt x="1614138" y="0"/>
                  </a:moveTo>
                  <a:lnTo>
                    <a:pt x="1385529" y="0"/>
                  </a:lnTo>
                  <a:lnTo>
                    <a:pt x="1431251" y="326584"/>
                  </a:lnTo>
                  <a:lnTo>
                    <a:pt x="1568416" y="32658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3" name="Oval 1">
              <a:extLst>
                <a:ext uri="{FF2B5EF4-FFF2-40B4-BE49-F238E27FC236}">
                  <a16:creationId xmlns:a16="http://schemas.microsoft.com/office/drawing/2014/main" id="{62BFFCA0-C9A5-43A2-B995-08180EF40657}"/>
                </a:ext>
              </a:extLst>
            </p:cNvPr>
            <p:cNvSpPr/>
            <p:nvPr/>
          </p:nvSpPr>
          <p:spPr>
            <a:xfrm flipH="1">
              <a:off x="7023065" y="2349405"/>
              <a:ext cx="867734" cy="957278"/>
            </a:xfrm>
            <a:custGeom>
              <a:avLst/>
              <a:gdLst/>
              <a:ahLst/>
              <a:cxnLst/>
              <a:rect l="l" t="t" r="r" b="b"/>
              <a:pathLst>
                <a:path w="1962541" h="2165060">
                  <a:moveTo>
                    <a:pt x="983432" y="198538"/>
                  </a:moveTo>
                  <a:cubicBezTo>
                    <a:pt x="1424692" y="199056"/>
                    <a:pt x="1782226" y="556942"/>
                    <a:pt x="1782226" y="998335"/>
                  </a:cubicBezTo>
                  <a:cubicBezTo>
                    <a:pt x="1782226" y="1297141"/>
                    <a:pt x="1568968" y="1592048"/>
                    <a:pt x="1401058" y="1726777"/>
                  </a:cubicBezTo>
                  <a:cubicBezTo>
                    <a:pt x="1324499" y="1815355"/>
                    <a:pt x="1330568" y="1817170"/>
                    <a:pt x="1299456" y="1930538"/>
                  </a:cubicBezTo>
                  <a:cubicBezTo>
                    <a:pt x="1287062" y="2010030"/>
                    <a:pt x="1312171" y="2017975"/>
                    <a:pt x="1240941" y="2022107"/>
                  </a:cubicBezTo>
                  <a:lnTo>
                    <a:pt x="1199256" y="2021773"/>
                  </a:lnTo>
                  <a:lnTo>
                    <a:pt x="1196081" y="2038665"/>
                  </a:lnTo>
                  <a:lnTo>
                    <a:pt x="738881" y="2038665"/>
                  </a:lnTo>
                  <a:lnTo>
                    <a:pt x="735747" y="2021994"/>
                  </a:lnTo>
                  <a:lnTo>
                    <a:pt x="721599" y="2022107"/>
                  </a:lnTo>
                  <a:cubicBezTo>
                    <a:pt x="650369" y="2017975"/>
                    <a:pt x="675479" y="2010030"/>
                    <a:pt x="663084" y="1930538"/>
                  </a:cubicBezTo>
                  <a:cubicBezTo>
                    <a:pt x="631973" y="1817170"/>
                    <a:pt x="638043" y="1815355"/>
                    <a:pt x="561482" y="1726777"/>
                  </a:cubicBezTo>
                  <a:cubicBezTo>
                    <a:pt x="393573" y="1592048"/>
                    <a:pt x="180314" y="1297141"/>
                    <a:pt x="180314" y="998335"/>
                  </a:cubicBezTo>
                  <a:cubicBezTo>
                    <a:pt x="180314" y="556942"/>
                    <a:pt x="537849" y="199056"/>
                    <a:pt x="979110" y="198538"/>
                  </a:cubicBezTo>
                  <a:lnTo>
                    <a:pt x="979110" y="198736"/>
                  </a:lnTo>
                  <a:lnTo>
                    <a:pt x="981272" y="198569"/>
                  </a:lnTo>
                  <a:lnTo>
                    <a:pt x="983432" y="198736"/>
                  </a:lnTo>
                  <a:close/>
                  <a:moveTo>
                    <a:pt x="983110" y="0"/>
                  </a:moveTo>
                  <a:lnTo>
                    <a:pt x="981272" y="142"/>
                  </a:lnTo>
                  <a:lnTo>
                    <a:pt x="979432" y="0"/>
                  </a:lnTo>
                  <a:cubicBezTo>
                    <a:pt x="438507" y="0"/>
                    <a:pt x="0" y="438506"/>
                    <a:pt x="0" y="979431"/>
                  </a:cubicBezTo>
                  <a:cubicBezTo>
                    <a:pt x="0" y="1345477"/>
                    <a:pt x="261357" y="1706742"/>
                    <a:pt x="466993" y="1871641"/>
                  </a:cubicBezTo>
                  <a:cubicBezTo>
                    <a:pt x="528256" y="1942221"/>
                    <a:pt x="501219" y="1979308"/>
                    <a:pt x="514383" y="2071318"/>
                  </a:cubicBezTo>
                  <a:cubicBezTo>
                    <a:pt x="548609" y="2142347"/>
                    <a:pt x="579223" y="2165060"/>
                    <a:pt x="639719" y="2165060"/>
                  </a:cubicBezTo>
                  <a:lnTo>
                    <a:pt x="981272" y="2163837"/>
                  </a:lnTo>
                  <a:lnTo>
                    <a:pt x="1322821" y="2165060"/>
                  </a:lnTo>
                  <a:cubicBezTo>
                    <a:pt x="1383319" y="2165060"/>
                    <a:pt x="1413932" y="2142347"/>
                    <a:pt x="1448157" y="2071318"/>
                  </a:cubicBezTo>
                  <a:cubicBezTo>
                    <a:pt x="1461321" y="1979308"/>
                    <a:pt x="1434285" y="1942221"/>
                    <a:pt x="1495548" y="1871641"/>
                  </a:cubicBezTo>
                  <a:cubicBezTo>
                    <a:pt x="1701183" y="1706742"/>
                    <a:pt x="1962541" y="1345477"/>
                    <a:pt x="1962541" y="979431"/>
                  </a:cubicBezTo>
                  <a:cubicBezTo>
                    <a:pt x="1962541" y="438506"/>
                    <a:pt x="1524034" y="0"/>
                    <a:pt x="98311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4" name="Oval 1">
              <a:extLst>
                <a:ext uri="{FF2B5EF4-FFF2-40B4-BE49-F238E27FC236}">
                  <a16:creationId xmlns:a16="http://schemas.microsoft.com/office/drawing/2014/main" id="{1DE42436-6B4F-4C86-BC59-A020C675AC0D}"/>
                </a:ext>
              </a:extLst>
            </p:cNvPr>
            <p:cNvSpPr/>
            <p:nvPr/>
          </p:nvSpPr>
          <p:spPr>
            <a:xfrm>
              <a:off x="7295982" y="2781927"/>
              <a:ext cx="314505" cy="479278"/>
            </a:xfrm>
            <a:custGeom>
              <a:avLst/>
              <a:gdLst/>
              <a:ahLst/>
              <a:cxnLst/>
              <a:rect l="l" t="t" r="r" b="b"/>
              <a:pathLst>
                <a:path w="652160" h="993834">
                  <a:moveTo>
                    <a:pt x="198701" y="0"/>
                  </a:moveTo>
                  <a:cubicBezTo>
                    <a:pt x="224613" y="0"/>
                    <a:pt x="248174" y="10856"/>
                    <a:pt x="265274" y="29005"/>
                  </a:cubicBezTo>
                  <a:cubicBezTo>
                    <a:pt x="282373" y="10856"/>
                    <a:pt x="305935" y="0"/>
                    <a:pt x="331846" y="0"/>
                  </a:cubicBezTo>
                  <a:cubicBezTo>
                    <a:pt x="357757" y="0"/>
                    <a:pt x="381319" y="10856"/>
                    <a:pt x="398419" y="29005"/>
                  </a:cubicBezTo>
                  <a:cubicBezTo>
                    <a:pt x="415518" y="10856"/>
                    <a:pt x="439080" y="0"/>
                    <a:pt x="464991" y="0"/>
                  </a:cubicBezTo>
                  <a:cubicBezTo>
                    <a:pt x="493781" y="0"/>
                    <a:pt x="519672" y="13403"/>
                    <a:pt x="536964" y="35278"/>
                  </a:cubicBezTo>
                  <a:cubicBezTo>
                    <a:pt x="547749" y="12292"/>
                    <a:pt x="572873" y="-1398"/>
                    <a:pt x="599292" y="2787"/>
                  </a:cubicBezTo>
                  <a:lnTo>
                    <a:pt x="601385" y="3119"/>
                  </a:lnTo>
                  <a:cubicBezTo>
                    <a:pt x="634213" y="8318"/>
                    <a:pt x="656609" y="39145"/>
                    <a:pt x="651411" y="71971"/>
                  </a:cubicBezTo>
                  <a:lnTo>
                    <a:pt x="505401" y="993834"/>
                  </a:lnTo>
                  <a:lnTo>
                    <a:pt x="381396" y="993834"/>
                  </a:lnTo>
                  <a:lnTo>
                    <a:pt x="507063" y="200404"/>
                  </a:lnTo>
                  <a:cubicBezTo>
                    <a:pt x="494607" y="207834"/>
                    <a:pt x="480204" y="211576"/>
                    <a:pt x="464991" y="211576"/>
                  </a:cubicBezTo>
                  <a:cubicBezTo>
                    <a:pt x="439080" y="211576"/>
                    <a:pt x="415518" y="200720"/>
                    <a:pt x="398419" y="182571"/>
                  </a:cubicBezTo>
                  <a:cubicBezTo>
                    <a:pt x="381319" y="200720"/>
                    <a:pt x="357757" y="211576"/>
                    <a:pt x="331846" y="211576"/>
                  </a:cubicBezTo>
                  <a:cubicBezTo>
                    <a:pt x="305935" y="211576"/>
                    <a:pt x="282373" y="200720"/>
                    <a:pt x="265274" y="182571"/>
                  </a:cubicBezTo>
                  <a:cubicBezTo>
                    <a:pt x="248174" y="200720"/>
                    <a:pt x="224613" y="211576"/>
                    <a:pt x="198701" y="211576"/>
                  </a:cubicBezTo>
                  <a:cubicBezTo>
                    <a:pt x="177469" y="211576"/>
                    <a:pt x="157813" y="204286"/>
                    <a:pt x="142909" y="190419"/>
                  </a:cubicBezTo>
                  <a:lnTo>
                    <a:pt x="270158" y="993834"/>
                  </a:lnTo>
                  <a:lnTo>
                    <a:pt x="146152" y="993834"/>
                  </a:lnTo>
                  <a:lnTo>
                    <a:pt x="750" y="75802"/>
                  </a:lnTo>
                  <a:cubicBezTo>
                    <a:pt x="-4449" y="42974"/>
                    <a:pt x="17947" y="12148"/>
                    <a:pt x="50775" y="6949"/>
                  </a:cubicBezTo>
                  <a:lnTo>
                    <a:pt x="52868" y="6617"/>
                  </a:lnTo>
                  <a:cubicBezTo>
                    <a:pt x="82704" y="1892"/>
                    <a:pt x="110887" y="19962"/>
                    <a:pt x="118608" y="48277"/>
                  </a:cubicBezTo>
                  <a:cubicBezTo>
                    <a:pt x="134584" y="18793"/>
                    <a:pt x="164609" y="0"/>
                    <a:pt x="19870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55">
            <a:extLst>
              <a:ext uri="{FF2B5EF4-FFF2-40B4-BE49-F238E27FC236}">
                <a16:creationId xmlns:a16="http://schemas.microsoft.com/office/drawing/2014/main" id="{8603FEF6-C37F-47CD-846D-E57D18364A52}"/>
              </a:ext>
            </a:extLst>
          </p:cNvPr>
          <p:cNvSpPr/>
          <p:nvPr/>
        </p:nvSpPr>
        <p:spPr>
          <a:xfrm>
            <a:off x="4444723" y="2263361"/>
            <a:ext cx="3312368" cy="3312368"/>
          </a:xfrm>
          <a:prstGeom prst="hexagon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4" name="Rectangle: Rounded Corners 30">
            <a:extLst>
              <a:ext uri="{FF2B5EF4-FFF2-40B4-BE49-F238E27FC236}">
                <a16:creationId xmlns:a16="http://schemas.microsoft.com/office/drawing/2014/main" id="{878F127C-F7F3-4705-8CEE-C77939A99C41}"/>
              </a:ext>
            </a:extLst>
          </p:cNvPr>
          <p:cNvSpPr/>
          <p:nvPr/>
        </p:nvSpPr>
        <p:spPr>
          <a:xfrm rot="198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31">
            <a:extLst>
              <a:ext uri="{FF2B5EF4-FFF2-40B4-BE49-F238E27FC236}">
                <a16:creationId xmlns:a16="http://schemas.microsoft.com/office/drawing/2014/main" id="{BB074D64-9DD8-4C44-967B-E2FD6D58D1E8}"/>
              </a:ext>
            </a:extLst>
          </p:cNvPr>
          <p:cNvSpPr/>
          <p:nvPr/>
        </p:nvSpPr>
        <p:spPr>
          <a:xfrm rot="18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32">
            <a:extLst>
              <a:ext uri="{FF2B5EF4-FFF2-40B4-BE49-F238E27FC236}">
                <a16:creationId xmlns:a16="http://schemas.microsoft.com/office/drawing/2014/main" id="{29426F21-8B0D-4848-80E6-BCA84EEA86E7}"/>
              </a:ext>
            </a:extLst>
          </p:cNvPr>
          <p:cNvSpPr/>
          <p:nvPr/>
        </p:nvSpPr>
        <p:spPr>
          <a:xfrm rot="5400000">
            <a:off x="5672137" y="1909763"/>
            <a:ext cx="866775" cy="3886200"/>
          </a:xfrm>
          <a:prstGeom prst="roundRect">
            <a:avLst>
              <a:gd name="adj" fmla="val 50000"/>
            </a:avLst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54">
            <a:extLst>
              <a:ext uri="{FF2B5EF4-FFF2-40B4-BE49-F238E27FC236}">
                <a16:creationId xmlns:a16="http://schemas.microsoft.com/office/drawing/2014/main" id="{53CAFA51-7218-407E-9012-F56FC8790F7D}"/>
              </a:ext>
            </a:extLst>
          </p:cNvPr>
          <p:cNvSpPr/>
          <p:nvPr/>
        </p:nvSpPr>
        <p:spPr>
          <a:xfrm>
            <a:off x="5596081" y="3343420"/>
            <a:ext cx="1018886" cy="10188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8" name="Oval 1">
            <a:extLst>
              <a:ext uri="{FF2B5EF4-FFF2-40B4-BE49-F238E27FC236}">
                <a16:creationId xmlns:a16="http://schemas.microsoft.com/office/drawing/2014/main" id="{93AD77D8-4BDF-4299-8077-F06AEE138FB4}"/>
              </a:ext>
            </a:extLst>
          </p:cNvPr>
          <p:cNvSpPr/>
          <p:nvPr/>
        </p:nvSpPr>
        <p:spPr>
          <a:xfrm>
            <a:off x="5930990" y="3611751"/>
            <a:ext cx="377324" cy="482224"/>
          </a:xfrm>
          <a:custGeom>
            <a:avLst/>
            <a:gdLst/>
            <a:ahLst/>
            <a:cxnLst/>
            <a:rect l="l" t="t" r="r" b="b"/>
            <a:pathLst>
              <a:path w="3089578" h="3948524">
                <a:moveTo>
                  <a:pt x="1577191" y="2534631"/>
                </a:moveTo>
                <a:cubicBezTo>
                  <a:pt x="1600260" y="2580258"/>
                  <a:pt x="1620550" y="2627771"/>
                  <a:pt x="1638571" y="2676770"/>
                </a:cubicBezTo>
                <a:cubicBezTo>
                  <a:pt x="1665604" y="2750272"/>
                  <a:pt x="1686580" y="2824535"/>
                  <a:pt x="1699962" y="2899355"/>
                </a:cubicBezTo>
                <a:cubicBezTo>
                  <a:pt x="1599246" y="2923383"/>
                  <a:pt x="1494142" y="2935731"/>
                  <a:pt x="1386154" y="2935731"/>
                </a:cubicBezTo>
                <a:cubicBezTo>
                  <a:pt x="1152606" y="2935731"/>
                  <a:pt x="932548" y="2877973"/>
                  <a:pt x="741468" y="2772376"/>
                </a:cubicBezTo>
                <a:cubicBezTo>
                  <a:pt x="1011030" y="2775448"/>
                  <a:pt x="1283962" y="2707404"/>
                  <a:pt x="1533669" y="2563236"/>
                </a:cubicBezTo>
                <a:close/>
                <a:moveTo>
                  <a:pt x="2052587" y="2076290"/>
                </a:moveTo>
                <a:lnTo>
                  <a:pt x="2486460" y="2390270"/>
                </a:lnTo>
                <a:cubicBezTo>
                  <a:pt x="2306935" y="2626648"/>
                  <a:pt x="2052846" y="2802967"/>
                  <a:pt x="1758751" y="2882997"/>
                </a:cubicBezTo>
                <a:cubicBezTo>
                  <a:pt x="1743929" y="2806841"/>
                  <a:pt x="1722412" y="2731080"/>
                  <a:pt x="1694828" y="2656080"/>
                </a:cubicBezTo>
                <a:cubicBezTo>
                  <a:pt x="1675201" y="2602712"/>
                  <a:pt x="1652984" y="2551041"/>
                  <a:pt x="1627394" y="2501634"/>
                </a:cubicBezTo>
                <a:cubicBezTo>
                  <a:pt x="1801061" y="2387414"/>
                  <a:pt x="1943549" y="2241665"/>
                  <a:pt x="2052587" y="2076290"/>
                </a:cubicBezTo>
                <a:close/>
                <a:moveTo>
                  <a:pt x="1139582" y="1999555"/>
                </a:moveTo>
                <a:cubicBezTo>
                  <a:pt x="1306309" y="2126071"/>
                  <a:pt x="1447225" y="2288761"/>
                  <a:pt x="1549205" y="2481403"/>
                </a:cubicBezTo>
                <a:cubicBezTo>
                  <a:pt x="1535041" y="2492857"/>
                  <a:pt x="1519482" y="2502212"/>
                  <a:pt x="1503698" y="2511325"/>
                </a:cubicBezTo>
                <a:cubicBezTo>
                  <a:pt x="1259400" y="2652371"/>
                  <a:pt x="991982" y="2717667"/>
                  <a:pt x="728342" y="2711842"/>
                </a:cubicBezTo>
                <a:close/>
                <a:moveTo>
                  <a:pt x="452452" y="1701750"/>
                </a:moveTo>
                <a:cubicBezTo>
                  <a:pt x="679412" y="1737820"/>
                  <a:pt x="894637" y="1825426"/>
                  <a:pt x="1081528" y="1956108"/>
                </a:cubicBezTo>
                <a:lnTo>
                  <a:pt x="659218" y="2687569"/>
                </a:lnTo>
                <a:cubicBezTo>
                  <a:pt x="518459" y="2459121"/>
                  <a:pt x="438479" y="2190549"/>
                  <a:pt x="438479" y="1903491"/>
                </a:cubicBezTo>
                <a:cubicBezTo>
                  <a:pt x="438479" y="1835071"/>
                  <a:pt x="443023" y="1767700"/>
                  <a:pt x="452452" y="1701750"/>
                </a:cubicBezTo>
                <a:close/>
                <a:moveTo>
                  <a:pt x="261512" y="1681084"/>
                </a:moveTo>
                <a:cubicBezTo>
                  <a:pt x="305712" y="1682782"/>
                  <a:pt x="349660" y="1686381"/>
                  <a:pt x="393224" y="1691972"/>
                </a:cubicBezTo>
                <a:cubicBezTo>
                  <a:pt x="383285" y="1761107"/>
                  <a:pt x="378479" y="1831743"/>
                  <a:pt x="378479" y="1903491"/>
                </a:cubicBezTo>
                <a:cubicBezTo>
                  <a:pt x="378479" y="2187947"/>
                  <a:pt x="454018" y="2454935"/>
                  <a:pt x="590367" y="2683463"/>
                </a:cubicBezTo>
                <a:cubicBezTo>
                  <a:pt x="269884" y="2459223"/>
                  <a:pt x="49324" y="2102418"/>
                  <a:pt x="8843" y="1692509"/>
                </a:cubicBezTo>
                <a:cubicBezTo>
                  <a:pt x="93426" y="1681463"/>
                  <a:pt x="177920" y="1677872"/>
                  <a:pt x="261512" y="1681084"/>
                </a:cubicBezTo>
                <a:close/>
                <a:moveTo>
                  <a:pt x="1377385" y="1587667"/>
                </a:moveTo>
                <a:lnTo>
                  <a:pt x="2004039" y="2041157"/>
                </a:lnTo>
                <a:cubicBezTo>
                  <a:pt x="1900325" y="2198920"/>
                  <a:pt x="1765025" y="2338183"/>
                  <a:pt x="1600256" y="2447836"/>
                </a:cubicBezTo>
                <a:cubicBezTo>
                  <a:pt x="1492338" y="2247701"/>
                  <a:pt x="1344592" y="2078527"/>
                  <a:pt x="1169099" y="1948429"/>
                </a:cubicBezTo>
                <a:close/>
                <a:moveTo>
                  <a:pt x="2732654" y="1228760"/>
                </a:moveTo>
                <a:cubicBezTo>
                  <a:pt x="2759348" y="1331346"/>
                  <a:pt x="2772308" y="1438948"/>
                  <a:pt x="2772308" y="1549577"/>
                </a:cubicBezTo>
                <a:cubicBezTo>
                  <a:pt x="2772308" y="1840243"/>
                  <a:pt x="2682844" y="2110013"/>
                  <a:pt x="2529583" y="2332602"/>
                </a:cubicBezTo>
                <a:lnTo>
                  <a:pt x="2092890" y="2016581"/>
                </a:lnTo>
                <a:cubicBezTo>
                  <a:pt x="2230825" y="1789240"/>
                  <a:pt x="2309592" y="1530003"/>
                  <a:pt x="2320039" y="1264175"/>
                </a:cubicBezTo>
                <a:lnTo>
                  <a:pt x="2389537" y="1266895"/>
                </a:lnTo>
                <a:cubicBezTo>
                  <a:pt x="2507402" y="1266895"/>
                  <a:pt x="2622268" y="1253926"/>
                  <a:pt x="2732654" y="1228760"/>
                </a:cubicBezTo>
                <a:close/>
                <a:moveTo>
                  <a:pt x="1664916" y="1089650"/>
                </a:moveTo>
                <a:cubicBezTo>
                  <a:pt x="1845595" y="1184363"/>
                  <a:pt x="2046890" y="1244270"/>
                  <a:pt x="2260099" y="1261471"/>
                </a:cubicBezTo>
                <a:cubicBezTo>
                  <a:pt x="2250158" y="1515636"/>
                  <a:pt x="2175203" y="1763501"/>
                  <a:pt x="2043969" y="1981178"/>
                </a:cubicBezTo>
                <a:lnTo>
                  <a:pt x="1413577" y="1524982"/>
                </a:lnTo>
                <a:close/>
                <a:moveTo>
                  <a:pt x="680960" y="1083685"/>
                </a:moveTo>
                <a:lnTo>
                  <a:pt x="1318747" y="1545232"/>
                </a:lnTo>
                <a:lnTo>
                  <a:pt x="1111155" y="1904792"/>
                </a:lnTo>
                <a:cubicBezTo>
                  <a:pt x="918428" y="1769631"/>
                  <a:pt x="696224" y="1679424"/>
                  <a:pt x="462059" y="1641518"/>
                </a:cubicBezTo>
                <a:cubicBezTo>
                  <a:pt x="496612" y="1438804"/>
                  <a:pt x="572568" y="1250029"/>
                  <a:pt x="680960" y="1083685"/>
                </a:cubicBezTo>
                <a:close/>
                <a:moveTo>
                  <a:pt x="242727" y="766549"/>
                </a:moveTo>
                <a:lnTo>
                  <a:pt x="632258" y="1048441"/>
                </a:lnTo>
                <a:cubicBezTo>
                  <a:pt x="518469" y="1222389"/>
                  <a:pt x="438796" y="1420030"/>
                  <a:pt x="402762" y="1632349"/>
                </a:cubicBezTo>
                <a:cubicBezTo>
                  <a:pt x="359225" y="1626292"/>
                  <a:pt x="315271" y="1622499"/>
                  <a:pt x="271067" y="1620532"/>
                </a:cubicBezTo>
                <a:cubicBezTo>
                  <a:pt x="225427" y="1618500"/>
                  <a:pt x="179520" y="1618416"/>
                  <a:pt x="133488" y="1620508"/>
                </a:cubicBezTo>
                <a:lnTo>
                  <a:pt x="5137" y="1632614"/>
                </a:lnTo>
                <a:cubicBezTo>
                  <a:pt x="826" y="1605249"/>
                  <a:pt x="0" y="1577510"/>
                  <a:pt x="0" y="1549577"/>
                </a:cubicBezTo>
                <a:cubicBezTo>
                  <a:pt x="0" y="1258910"/>
                  <a:pt x="89466" y="989139"/>
                  <a:pt x="242727" y="766549"/>
                </a:cubicBezTo>
                <a:close/>
                <a:moveTo>
                  <a:pt x="1127746" y="632595"/>
                </a:moveTo>
                <a:cubicBezTo>
                  <a:pt x="1254584" y="804561"/>
                  <a:pt x="1416250" y="948423"/>
                  <a:pt x="1601732" y="1055087"/>
                </a:cubicBezTo>
                <a:lnTo>
                  <a:pt x="1354938" y="1482547"/>
                </a:lnTo>
                <a:lnTo>
                  <a:pt x="721206" y="1023934"/>
                </a:lnTo>
                <a:cubicBezTo>
                  <a:pt x="830725" y="869583"/>
                  <a:pt x="968470" y="736352"/>
                  <a:pt x="1127746" y="632595"/>
                </a:cubicBezTo>
                <a:close/>
                <a:moveTo>
                  <a:pt x="2056151" y="412010"/>
                </a:moveTo>
                <a:cubicBezTo>
                  <a:pt x="2199973" y="661365"/>
                  <a:pt x="2266926" y="933808"/>
                  <a:pt x="2263622" y="1201511"/>
                </a:cubicBezTo>
                <a:cubicBezTo>
                  <a:pt x="2060023" y="1184945"/>
                  <a:pt x="1867741" y="1127838"/>
                  <a:pt x="1695314" y="1036999"/>
                </a:cubicBezTo>
                <a:close/>
                <a:moveTo>
                  <a:pt x="1982657" y="375337"/>
                </a:moveTo>
                <a:lnTo>
                  <a:pt x="1993863" y="375897"/>
                </a:lnTo>
                <a:lnTo>
                  <a:pt x="1633466" y="1000123"/>
                </a:lnTo>
                <a:cubicBezTo>
                  <a:pt x="1455017" y="901534"/>
                  <a:pt x="1300774" y="764825"/>
                  <a:pt x="1179049" y="601671"/>
                </a:cubicBezTo>
                <a:cubicBezTo>
                  <a:pt x="1411929" y="457216"/>
                  <a:pt x="1687631" y="375337"/>
                  <a:pt x="1982657" y="375337"/>
                </a:cubicBezTo>
                <a:close/>
                <a:moveTo>
                  <a:pt x="2095987" y="363057"/>
                </a:moveTo>
                <a:cubicBezTo>
                  <a:pt x="2395304" y="539294"/>
                  <a:pt x="2620948" y="826020"/>
                  <a:pt x="2717783" y="1167380"/>
                </a:cubicBezTo>
                <a:cubicBezTo>
                  <a:pt x="2612640" y="1194505"/>
                  <a:pt x="2502521" y="1206895"/>
                  <a:pt x="2389537" y="1206895"/>
                </a:cubicBezTo>
                <a:cubicBezTo>
                  <a:pt x="2367426" y="1206895"/>
                  <a:pt x="2345424" y="1206421"/>
                  <a:pt x="2323592" y="1204315"/>
                </a:cubicBezTo>
                <a:cubicBezTo>
                  <a:pt x="2327421" y="925237"/>
                  <a:pt x="2257794" y="641150"/>
                  <a:pt x="2107741" y="381251"/>
                </a:cubicBezTo>
                <a:close/>
                <a:moveTo>
                  <a:pt x="2029789" y="322492"/>
                </a:moveTo>
                <a:lnTo>
                  <a:pt x="2054623" y="337710"/>
                </a:lnTo>
                <a:lnTo>
                  <a:pt x="2029408" y="323152"/>
                </a:lnTo>
                <a:close/>
                <a:moveTo>
                  <a:pt x="912141" y="248224"/>
                </a:moveTo>
                <a:cubicBezTo>
                  <a:pt x="958447" y="368281"/>
                  <a:pt x="1018736" y="481253"/>
                  <a:pt x="1094337" y="582792"/>
                </a:cubicBezTo>
                <a:cubicBezTo>
                  <a:pt x="929178" y="690492"/>
                  <a:pt x="786304" y="828699"/>
                  <a:pt x="672648" y="988795"/>
                </a:cubicBezTo>
                <a:lnTo>
                  <a:pt x="285851" y="708881"/>
                </a:lnTo>
                <a:cubicBezTo>
                  <a:pt x="444368" y="500166"/>
                  <a:pt x="661017" y="338275"/>
                  <a:pt x="912141" y="248224"/>
                </a:cubicBezTo>
                <a:close/>
                <a:moveTo>
                  <a:pt x="921424" y="244149"/>
                </a:moveTo>
                <a:cubicBezTo>
                  <a:pt x="918244" y="245273"/>
                  <a:pt x="915069" y="246407"/>
                  <a:pt x="912141" y="248224"/>
                </a:cubicBezTo>
                <a:lnTo>
                  <a:pt x="911892" y="247682"/>
                </a:lnTo>
                <a:close/>
                <a:moveTo>
                  <a:pt x="1386154" y="163423"/>
                </a:moveTo>
                <a:cubicBezTo>
                  <a:pt x="1614231" y="163423"/>
                  <a:pt x="1829441" y="218507"/>
                  <a:pt x="2018673" y="317138"/>
                </a:cubicBezTo>
                <a:lnTo>
                  <a:pt x="1982657" y="315337"/>
                </a:lnTo>
                <a:cubicBezTo>
                  <a:pt x="1675242" y="315337"/>
                  <a:pt x="1388023" y="400945"/>
                  <a:pt x="1145621" y="551885"/>
                </a:cubicBezTo>
                <a:cubicBezTo>
                  <a:pt x="1072517" y="454117"/>
                  <a:pt x="1014123" y="345308"/>
                  <a:pt x="969283" y="229609"/>
                </a:cubicBezTo>
                <a:cubicBezTo>
                  <a:pt x="1100345" y="185848"/>
                  <a:pt x="1240631" y="163423"/>
                  <a:pt x="1386154" y="163423"/>
                </a:cubicBezTo>
                <a:close/>
                <a:moveTo>
                  <a:pt x="2202811" y="0"/>
                </a:moveTo>
                <a:cubicBezTo>
                  <a:pt x="2296878" y="0"/>
                  <a:pt x="2373135" y="76257"/>
                  <a:pt x="2373135" y="170324"/>
                </a:cubicBezTo>
                <a:lnTo>
                  <a:pt x="2371793" y="176970"/>
                </a:lnTo>
                <a:cubicBezTo>
                  <a:pt x="2815625" y="490103"/>
                  <a:pt x="3086467" y="1002141"/>
                  <a:pt x="3089552" y="1556712"/>
                </a:cubicBezTo>
                <a:cubicBezTo>
                  <a:pt x="3093041" y="2183714"/>
                  <a:pt x="2753654" y="2763878"/>
                  <a:pt x="2205423" y="3068085"/>
                </a:cubicBezTo>
                <a:cubicBezTo>
                  <a:pt x="1971426" y="3197927"/>
                  <a:pt x="1715508" y="3268558"/>
                  <a:pt x="1458156" y="3280032"/>
                </a:cubicBezTo>
                <a:lnTo>
                  <a:pt x="1458156" y="3717573"/>
                </a:lnTo>
                <a:cubicBezTo>
                  <a:pt x="1465957" y="3717019"/>
                  <a:pt x="1473725" y="3717281"/>
                  <a:pt x="1481481" y="3717568"/>
                </a:cubicBezTo>
                <a:cubicBezTo>
                  <a:pt x="1923607" y="3733970"/>
                  <a:pt x="2251415" y="3830277"/>
                  <a:pt x="2251415" y="3943768"/>
                </a:cubicBezTo>
                <a:cubicBezTo>
                  <a:pt x="1651480" y="3945353"/>
                  <a:pt x="1051545" y="3946939"/>
                  <a:pt x="451610" y="3948524"/>
                </a:cubicBezTo>
                <a:cubicBezTo>
                  <a:pt x="442274" y="3834573"/>
                  <a:pt x="764658" y="3736482"/>
                  <a:pt x="1206140" y="3718471"/>
                </a:cubicBezTo>
                <a:lnTo>
                  <a:pt x="1206140" y="3273841"/>
                </a:lnTo>
                <a:cubicBezTo>
                  <a:pt x="998502" y="3252747"/>
                  <a:pt x="794352" y="3193323"/>
                  <a:pt x="605303" y="3094648"/>
                </a:cubicBezTo>
                <a:cubicBezTo>
                  <a:pt x="588033" y="3102602"/>
                  <a:pt x="568822" y="3106055"/>
                  <a:pt x="548803" y="3106055"/>
                </a:cubicBezTo>
                <a:cubicBezTo>
                  <a:pt x="454736" y="3106055"/>
                  <a:pt x="378479" y="3029798"/>
                  <a:pt x="378479" y="2935731"/>
                </a:cubicBezTo>
                <a:cubicBezTo>
                  <a:pt x="378479" y="2841664"/>
                  <a:pt x="454736" y="2765407"/>
                  <a:pt x="548803" y="2765407"/>
                </a:cubicBezTo>
                <a:cubicBezTo>
                  <a:pt x="631450" y="2765407"/>
                  <a:pt x="700349" y="2824273"/>
                  <a:pt x="712524" y="2903026"/>
                </a:cubicBezTo>
                <a:cubicBezTo>
                  <a:pt x="1146122" y="3125175"/>
                  <a:pt x="1666433" y="3117589"/>
                  <a:pt x="2100302" y="2876433"/>
                </a:cubicBezTo>
                <a:cubicBezTo>
                  <a:pt x="2577849" y="2611000"/>
                  <a:pt x="2873628" y="2105370"/>
                  <a:pt x="2870976" y="1558985"/>
                </a:cubicBezTo>
                <a:cubicBezTo>
                  <a:pt x="2868571" y="1063676"/>
                  <a:pt x="2621309" y="607288"/>
                  <a:pt x="2216854" y="337813"/>
                </a:cubicBezTo>
                <a:cubicBezTo>
                  <a:pt x="2212348" y="340450"/>
                  <a:pt x="2207603" y="340648"/>
                  <a:pt x="2202811" y="340648"/>
                </a:cubicBezTo>
                <a:cubicBezTo>
                  <a:pt x="2108744" y="340648"/>
                  <a:pt x="2032487" y="264391"/>
                  <a:pt x="2032487" y="170324"/>
                </a:cubicBezTo>
                <a:cubicBezTo>
                  <a:pt x="2032487" y="76257"/>
                  <a:pt x="2108744" y="0"/>
                  <a:pt x="22028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E09065-F693-4C99-BD09-197AE878E32A}"/>
              </a:ext>
            </a:extLst>
          </p:cNvPr>
          <p:cNvSpPr txBox="1"/>
          <p:nvPr/>
        </p:nvSpPr>
        <p:spPr>
          <a:xfrm rot="3670087">
            <a:off x="4828498" y="2649008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BF16A-63CE-4452-8E13-A4FE17BA72CE}"/>
              </a:ext>
            </a:extLst>
          </p:cNvPr>
          <p:cNvSpPr txBox="1"/>
          <p:nvPr/>
        </p:nvSpPr>
        <p:spPr>
          <a:xfrm rot="3670087">
            <a:off x="6011826" y="4728005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5E022-61F1-49C0-842D-B09611F2BBFE}"/>
              </a:ext>
            </a:extLst>
          </p:cNvPr>
          <p:cNvSpPr txBox="1"/>
          <p:nvPr/>
        </p:nvSpPr>
        <p:spPr>
          <a:xfrm rot="18136125">
            <a:off x="5985593" y="2663732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F66824-FD44-4BEA-B9F4-72711C1E5BA0}"/>
              </a:ext>
            </a:extLst>
          </p:cNvPr>
          <p:cNvSpPr txBox="1"/>
          <p:nvPr/>
        </p:nvSpPr>
        <p:spPr>
          <a:xfrm rot="18136125">
            <a:off x="4783029" y="4759567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58989-5D34-4AB6-A56D-C138783A4A77}"/>
              </a:ext>
            </a:extLst>
          </p:cNvPr>
          <p:cNvSpPr txBox="1"/>
          <p:nvPr/>
        </p:nvSpPr>
        <p:spPr>
          <a:xfrm>
            <a:off x="6598750" y="3683116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08F4DC-3757-44E2-B636-4BC069D4A406}"/>
              </a:ext>
            </a:extLst>
          </p:cNvPr>
          <p:cNvSpPr txBox="1"/>
          <p:nvPr/>
        </p:nvSpPr>
        <p:spPr>
          <a:xfrm>
            <a:off x="4167975" y="3683533"/>
            <a:ext cx="14056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Add Text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grpSp>
        <p:nvGrpSpPr>
          <p:cNvPr id="15" name="Group 63">
            <a:extLst>
              <a:ext uri="{FF2B5EF4-FFF2-40B4-BE49-F238E27FC236}">
                <a16:creationId xmlns:a16="http://schemas.microsoft.com/office/drawing/2014/main" id="{9CFEC9E1-E914-40C9-84E6-90C12905F7FC}"/>
              </a:ext>
            </a:extLst>
          </p:cNvPr>
          <p:cNvGrpSpPr/>
          <p:nvPr/>
        </p:nvGrpSpPr>
        <p:grpSpPr>
          <a:xfrm>
            <a:off x="7963744" y="1715669"/>
            <a:ext cx="2827389" cy="918329"/>
            <a:chOff x="6457218" y="1772816"/>
            <a:chExt cx="2291246" cy="9183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C2F8A4-8300-4C98-B7D4-426AE3EB7CF8}"/>
                </a:ext>
              </a:extLst>
            </p:cNvPr>
            <p:cNvSpPr txBox="1"/>
            <p:nvPr/>
          </p:nvSpPr>
          <p:spPr>
            <a:xfrm>
              <a:off x="6457218" y="1772816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AB8CBE7-13EA-4F4E-97B2-27251A876975}"/>
                </a:ext>
              </a:extLst>
            </p:cNvPr>
            <p:cNvSpPr txBox="1"/>
            <p:nvPr/>
          </p:nvSpPr>
          <p:spPr>
            <a:xfrm>
              <a:off x="6457218" y="2044814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66">
            <a:extLst>
              <a:ext uri="{FF2B5EF4-FFF2-40B4-BE49-F238E27FC236}">
                <a16:creationId xmlns:a16="http://schemas.microsoft.com/office/drawing/2014/main" id="{D89FEEEB-5F30-4C13-A596-DD43568FB4C3}"/>
              </a:ext>
            </a:extLst>
          </p:cNvPr>
          <p:cNvGrpSpPr/>
          <p:nvPr/>
        </p:nvGrpSpPr>
        <p:grpSpPr>
          <a:xfrm>
            <a:off x="8561169" y="3227837"/>
            <a:ext cx="2827389" cy="918329"/>
            <a:chOff x="6889266" y="3284984"/>
            <a:chExt cx="1998238" cy="91832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BB5E45-AB59-48A5-A873-90E44F5A27C0}"/>
                </a:ext>
              </a:extLst>
            </p:cNvPr>
            <p:cNvSpPr txBox="1"/>
            <p:nvPr/>
          </p:nvSpPr>
          <p:spPr>
            <a:xfrm>
              <a:off x="6889266" y="3284984"/>
              <a:ext cx="1998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7DDFC8-6F4C-4955-8386-64889AD26AED}"/>
                </a:ext>
              </a:extLst>
            </p:cNvPr>
            <p:cNvSpPr txBox="1"/>
            <p:nvPr/>
          </p:nvSpPr>
          <p:spPr>
            <a:xfrm>
              <a:off x="6889266" y="3556982"/>
              <a:ext cx="1998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69">
            <a:extLst>
              <a:ext uri="{FF2B5EF4-FFF2-40B4-BE49-F238E27FC236}">
                <a16:creationId xmlns:a16="http://schemas.microsoft.com/office/drawing/2014/main" id="{D3ACF3DB-F5E5-434B-8D57-6584931D56CA}"/>
              </a:ext>
            </a:extLst>
          </p:cNvPr>
          <p:cNvGrpSpPr/>
          <p:nvPr/>
        </p:nvGrpSpPr>
        <p:grpSpPr>
          <a:xfrm>
            <a:off x="8179768" y="5069881"/>
            <a:ext cx="2827389" cy="918329"/>
            <a:chOff x="6673242" y="5020022"/>
            <a:chExt cx="2291246" cy="9183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A69182-69E4-4AFE-B14D-D8254E73ECE2}"/>
                </a:ext>
              </a:extLst>
            </p:cNvPr>
            <p:cNvSpPr txBox="1"/>
            <p:nvPr/>
          </p:nvSpPr>
          <p:spPr>
            <a:xfrm>
              <a:off x="6673242" y="5020022"/>
              <a:ext cx="22912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9B04626-C64C-43B7-B769-A4A3E33A6442}"/>
                </a:ext>
              </a:extLst>
            </p:cNvPr>
            <p:cNvSpPr txBox="1"/>
            <p:nvPr/>
          </p:nvSpPr>
          <p:spPr>
            <a:xfrm>
              <a:off x="6673242" y="5292020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72">
            <a:extLst>
              <a:ext uri="{FF2B5EF4-FFF2-40B4-BE49-F238E27FC236}">
                <a16:creationId xmlns:a16="http://schemas.microsoft.com/office/drawing/2014/main" id="{AB8C24F8-6340-4F4A-A672-AB8B9DC10175}"/>
              </a:ext>
            </a:extLst>
          </p:cNvPr>
          <p:cNvGrpSpPr/>
          <p:nvPr/>
        </p:nvGrpSpPr>
        <p:grpSpPr>
          <a:xfrm>
            <a:off x="1475370" y="1692794"/>
            <a:ext cx="2789947" cy="918329"/>
            <a:chOff x="467544" y="1749941"/>
            <a:chExt cx="2291246" cy="91832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9DF86D-9EF8-44D9-853C-EDF13526A347}"/>
                </a:ext>
              </a:extLst>
            </p:cNvPr>
            <p:cNvSpPr txBox="1"/>
            <p:nvPr/>
          </p:nvSpPr>
          <p:spPr>
            <a:xfrm>
              <a:off x="467544" y="1749941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742099-4605-415F-BAD0-0C9D945652EC}"/>
                </a:ext>
              </a:extLst>
            </p:cNvPr>
            <p:cNvSpPr txBox="1"/>
            <p:nvPr/>
          </p:nvSpPr>
          <p:spPr>
            <a:xfrm>
              <a:off x="467544" y="2021939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75">
            <a:extLst>
              <a:ext uri="{FF2B5EF4-FFF2-40B4-BE49-F238E27FC236}">
                <a16:creationId xmlns:a16="http://schemas.microsoft.com/office/drawing/2014/main" id="{86D82359-29B1-499A-B899-A6A9D9B4F518}"/>
              </a:ext>
            </a:extLst>
          </p:cNvPr>
          <p:cNvGrpSpPr/>
          <p:nvPr/>
        </p:nvGrpSpPr>
        <p:grpSpPr>
          <a:xfrm>
            <a:off x="803442" y="3227837"/>
            <a:ext cx="2802170" cy="918329"/>
            <a:chOff x="242744" y="3314387"/>
            <a:chExt cx="2011990" cy="91832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7F0D0E-E8C3-418C-84AA-09BA3D0B86C1}"/>
                </a:ext>
              </a:extLst>
            </p:cNvPr>
            <p:cNvSpPr txBox="1"/>
            <p:nvPr/>
          </p:nvSpPr>
          <p:spPr>
            <a:xfrm>
              <a:off x="242744" y="3314387"/>
              <a:ext cx="1942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FF2172-7829-498F-8298-DA772B10082E}"/>
                </a:ext>
              </a:extLst>
            </p:cNvPr>
            <p:cNvSpPr txBox="1"/>
            <p:nvPr/>
          </p:nvSpPr>
          <p:spPr>
            <a:xfrm>
              <a:off x="251520" y="3586385"/>
              <a:ext cx="20032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78">
            <a:extLst>
              <a:ext uri="{FF2B5EF4-FFF2-40B4-BE49-F238E27FC236}">
                <a16:creationId xmlns:a16="http://schemas.microsoft.com/office/drawing/2014/main" id="{0A9D348D-0367-4C99-AA00-66537647C61A}"/>
              </a:ext>
            </a:extLst>
          </p:cNvPr>
          <p:cNvGrpSpPr/>
          <p:nvPr/>
        </p:nvGrpSpPr>
        <p:grpSpPr>
          <a:xfrm>
            <a:off x="1247122" y="5069881"/>
            <a:ext cx="2802170" cy="918329"/>
            <a:chOff x="251520" y="4998238"/>
            <a:chExt cx="2291246" cy="9183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6AB58B-233A-44DF-A357-9E8F825063D7}"/>
                </a:ext>
              </a:extLst>
            </p:cNvPr>
            <p:cNvSpPr txBox="1"/>
            <p:nvPr/>
          </p:nvSpPr>
          <p:spPr>
            <a:xfrm>
              <a:off x="251520" y="4998238"/>
              <a:ext cx="22214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548EB6-1F63-4B6F-8334-9211689A4F35}"/>
                </a:ext>
              </a:extLst>
            </p:cNvPr>
            <p:cNvSpPr txBox="1"/>
            <p:nvPr/>
          </p:nvSpPr>
          <p:spPr>
            <a:xfrm>
              <a:off x="251520" y="5270236"/>
              <a:ext cx="22912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59FA99-0D47-4867-9524-DDEC227FBBA1}"/>
              </a:ext>
            </a:extLst>
          </p:cNvPr>
          <p:cNvSpPr txBox="1"/>
          <p:nvPr/>
        </p:nvSpPr>
        <p:spPr>
          <a:xfrm>
            <a:off x="640130" y="812143"/>
            <a:ext cx="571540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r>
              <a:rPr lang="en-GB" altLang="ko-KR" sz="5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69A82-69A5-4DD9-B23C-CD94A56D172A}"/>
              </a:ext>
            </a:extLst>
          </p:cNvPr>
          <p:cNvSpPr txBox="1"/>
          <p:nvPr/>
        </p:nvSpPr>
        <p:spPr>
          <a:xfrm>
            <a:off x="707674" y="2516838"/>
            <a:ext cx="5984482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bg1"/>
                </a:solidFill>
              </a:rPr>
              <a:t>Professional PPT 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BA2394-A9A4-41F8-9DEE-BA980B736173}"/>
              </a:ext>
            </a:extLst>
          </p:cNvPr>
          <p:cNvSpPr txBox="1"/>
          <p:nvPr/>
        </p:nvSpPr>
        <p:spPr>
          <a:xfrm>
            <a:off x="707674" y="598320"/>
            <a:ext cx="3100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Modern Portfolio Designed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56E93-04BE-4B55-AED7-23A629113213}"/>
              </a:ext>
            </a:extLst>
          </p:cNvPr>
          <p:cNvSpPr txBox="1"/>
          <p:nvPr/>
        </p:nvSpPr>
        <p:spPr>
          <a:xfrm>
            <a:off x="1718649" y="5895450"/>
            <a:ext cx="8754701" cy="461665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I hope and I believe that this Template will your Time.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Easy to change colors, photos.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58" name="Group 15">
            <a:extLst>
              <a:ext uri="{FF2B5EF4-FFF2-40B4-BE49-F238E27FC236}">
                <a16:creationId xmlns:a16="http://schemas.microsoft.com/office/drawing/2014/main" id="{57C4A02D-158D-4159-9CF2-AD7C44E7CF58}"/>
              </a:ext>
            </a:extLst>
          </p:cNvPr>
          <p:cNvGrpSpPr/>
          <p:nvPr/>
        </p:nvGrpSpPr>
        <p:grpSpPr>
          <a:xfrm>
            <a:off x="2366328" y="5794562"/>
            <a:ext cx="3585656" cy="246221"/>
            <a:chOff x="3635896" y="1559998"/>
            <a:chExt cx="3585656" cy="246221"/>
          </a:xfrm>
        </p:grpSpPr>
        <p:grpSp>
          <p:nvGrpSpPr>
            <p:cNvPr id="59" name="Group 16">
              <a:extLst>
                <a:ext uri="{FF2B5EF4-FFF2-40B4-BE49-F238E27FC236}">
                  <a16:creationId xmlns:a16="http://schemas.microsoft.com/office/drawing/2014/main" id="{5092716B-6A17-4EE4-9C5F-6FFDD8400E88}"/>
                </a:ext>
              </a:extLst>
            </p:cNvPr>
            <p:cNvGrpSpPr/>
            <p:nvPr/>
          </p:nvGrpSpPr>
          <p:grpSpPr>
            <a:xfrm>
              <a:off x="3635896" y="1559998"/>
              <a:ext cx="906791" cy="246221"/>
              <a:chOff x="5119489" y="2145587"/>
              <a:chExt cx="906791" cy="246221"/>
            </a:xfrm>
          </p:grpSpPr>
          <p:sp>
            <p:nvSpPr>
              <p:cNvPr id="68" name="Rectangle 23">
                <a:extLst>
                  <a:ext uri="{FF2B5EF4-FFF2-40B4-BE49-F238E27FC236}">
                    <a16:creationId xmlns:a16="http://schemas.microsoft.com/office/drawing/2014/main" id="{2477CC92-68F3-416E-B4A7-E7331E4F63E3}"/>
                  </a:ext>
                </a:extLst>
              </p:cNvPr>
              <p:cNvSpPr/>
              <p:nvPr/>
            </p:nvSpPr>
            <p:spPr>
              <a:xfrm>
                <a:off x="5119489" y="2197097"/>
                <a:ext cx="152039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E5AC285-35D8-4946-961C-D5F77AD9132A}"/>
                  </a:ext>
                </a:extLst>
              </p:cNvPr>
              <p:cNvSpPr txBox="1"/>
              <p:nvPr/>
            </p:nvSpPr>
            <p:spPr>
              <a:xfrm>
                <a:off x="5257693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0" name="Group 17">
              <a:extLst>
                <a:ext uri="{FF2B5EF4-FFF2-40B4-BE49-F238E27FC236}">
                  <a16:creationId xmlns:a16="http://schemas.microsoft.com/office/drawing/2014/main" id="{8E01B1FF-3B8F-4E0C-9D03-B25344857C4A}"/>
                </a:ext>
              </a:extLst>
            </p:cNvPr>
            <p:cNvGrpSpPr/>
            <p:nvPr/>
          </p:nvGrpSpPr>
          <p:grpSpPr>
            <a:xfrm>
              <a:off x="4528852" y="1559998"/>
              <a:ext cx="906791" cy="246221"/>
              <a:chOff x="4324322" y="2145587"/>
              <a:chExt cx="906791" cy="246221"/>
            </a:xfrm>
          </p:grpSpPr>
          <p:sp>
            <p:nvSpPr>
              <p:cNvPr id="66" name="Rectangle 21">
                <a:extLst>
                  <a:ext uri="{FF2B5EF4-FFF2-40B4-BE49-F238E27FC236}">
                    <a16:creationId xmlns:a16="http://schemas.microsoft.com/office/drawing/2014/main" id="{92EA9687-B3B4-4C12-98D0-433757CDBC66}"/>
                  </a:ext>
                </a:extLst>
              </p:cNvPr>
              <p:cNvSpPr/>
              <p:nvPr/>
            </p:nvSpPr>
            <p:spPr>
              <a:xfrm>
                <a:off x="4324322" y="2197097"/>
                <a:ext cx="152039" cy="1432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2E86D99-8561-4198-9A25-BF39370EA95B}"/>
                  </a:ext>
                </a:extLst>
              </p:cNvPr>
              <p:cNvSpPr txBox="1"/>
              <p:nvPr/>
            </p:nvSpPr>
            <p:spPr>
              <a:xfrm>
                <a:off x="4462526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61" name="Group 18">
              <a:extLst>
                <a:ext uri="{FF2B5EF4-FFF2-40B4-BE49-F238E27FC236}">
                  <a16:creationId xmlns:a16="http://schemas.microsoft.com/office/drawing/2014/main" id="{BF340F50-5327-43D5-AC61-0360A40063D9}"/>
                </a:ext>
              </a:extLst>
            </p:cNvPr>
            <p:cNvGrpSpPr/>
            <p:nvPr/>
          </p:nvGrpSpPr>
          <p:grpSpPr>
            <a:xfrm>
              <a:off x="5421808" y="1559998"/>
              <a:ext cx="1799744" cy="246221"/>
              <a:chOff x="3529155" y="2145587"/>
              <a:chExt cx="1799744" cy="246221"/>
            </a:xfrm>
          </p:grpSpPr>
          <p:sp>
            <p:nvSpPr>
              <p:cNvPr id="62" name="Rectangle 19">
                <a:extLst>
                  <a:ext uri="{FF2B5EF4-FFF2-40B4-BE49-F238E27FC236}">
                    <a16:creationId xmlns:a16="http://schemas.microsoft.com/office/drawing/2014/main" id="{88A466E3-A2AC-49C5-A77C-D0D308B14D6B}"/>
                  </a:ext>
                </a:extLst>
              </p:cNvPr>
              <p:cNvSpPr/>
              <p:nvPr/>
            </p:nvSpPr>
            <p:spPr>
              <a:xfrm>
                <a:off x="3529155" y="2197097"/>
                <a:ext cx="152039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B184738-A4A9-4284-9D06-B8D840E55652}"/>
                  </a:ext>
                </a:extLst>
              </p:cNvPr>
              <p:cNvSpPr txBox="1"/>
              <p:nvPr/>
            </p:nvSpPr>
            <p:spPr>
              <a:xfrm>
                <a:off x="3667359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4" name="Rectangle 61">
                <a:extLst>
                  <a:ext uri="{FF2B5EF4-FFF2-40B4-BE49-F238E27FC236}">
                    <a16:creationId xmlns:a16="http://schemas.microsoft.com/office/drawing/2014/main" id="{D4C9F9C9-06A4-4F9F-85D9-023AC8DEAFB6}"/>
                  </a:ext>
                </a:extLst>
              </p:cNvPr>
              <p:cNvSpPr/>
              <p:nvPr/>
            </p:nvSpPr>
            <p:spPr>
              <a:xfrm>
                <a:off x="4422111" y="2197097"/>
                <a:ext cx="152039" cy="14320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3C52FFF-1725-45A6-B8B2-ABD1BDA0AB2C}"/>
                  </a:ext>
                </a:extLst>
              </p:cNvPr>
              <p:cNvSpPr txBox="1"/>
              <p:nvPr/>
            </p:nvSpPr>
            <p:spPr>
              <a:xfrm>
                <a:off x="4560312" y="2145587"/>
                <a:ext cx="768587" cy="24622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Contents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grpSp>
        <p:nvGrpSpPr>
          <p:cNvPr id="70" name="Group 45">
            <a:extLst>
              <a:ext uri="{FF2B5EF4-FFF2-40B4-BE49-F238E27FC236}">
                <a16:creationId xmlns:a16="http://schemas.microsoft.com/office/drawing/2014/main" id="{07E32DAE-D5D1-427F-90F2-5E26C80AB3AF}"/>
              </a:ext>
            </a:extLst>
          </p:cNvPr>
          <p:cNvGrpSpPr/>
          <p:nvPr/>
        </p:nvGrpSpPr>
        <p:grpSpPr>
          <a:xfrm>
            <a:off x="6291931" y="1742827"/>
            <a:ext cx="2396917" cy="1925602"/>
            <a:chOff x="4571999" y="1748658"/>
            <a:chExt cx="1662229" cy="192560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90E3CDE-3564-410F-85F5-77DED5A665C7}"/>
                </a:ext>
              </a:extLst>
            </p:cNvPr>
            <p:cNvSpPr txBox="1"/>
            <p:nvPr/>
          </p:nvSpPr>
          <p:spPr>
            <a:xfrm>
              <a:off x="4571999" y="1748658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CF4AAE9-E8D6-47D8-90D5-B4EEC61368CD}"/>
                </a:ext>
              </a:extLst>
            </p:cNvPr>
            <p:cNvSpPr txBox="1"/>
            <p:nvPr/>
          </p:nvSpPr>
          <p:spPr>
            <a:xfrm>
              <a:off x="4572000" y="2473931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BE3D73D-61EC-45D2-8359-039041501B72}"/>
                </a:ext>
              </a:extLst>
            </p:cNvPr>
            <p:cNvSpPr txBox="1"/>
            <p:nvPr/>
          </p:nvSpPr>
          <p:spPr>
            <a:xfrm>
              <a:off x="4572000" y="2013204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1"/>
                  </a:solidFill>
                  <a:cs typeface="Arial" pitchFamily="34" charset="0"/>
                </a:rPr>
                <a:t>70</a:t>
              </a:r>
              <a:r>
                <a:rPr lang="en-US" altLang="ko-KR" sz="2700" b="1" dirty="0">
                  <a:solidFill>
                    <a:schemeClr val="accent1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4" name="Group 49">
            <a:extLst>
              <a:ext uri="{FF2B5EF4-FFF2-40B4-BE49-F238E27FC236}">
                <a16:creationId xmlns:a16="http://schemas.microsoft.com/office/drawing/2014/main" id="{6108EA24-9977-4641-975D-95D430EFBC2F}"/>
              </a:ext>
            </a:extLst>
          </p:cNvPr>
          <p:cNvGrpSpPr/>
          <p:nvPr/>
        </p:nvGrpSpPr>
        <p:grpSpPr>
          <a:xfrm>
            <a:off x="9013204" y="1742827"/>
            <a:ext cx="2396917" cy="1925602"/>
            <a:chOff x="6726597" y="1811150"/>
            <a:chExt cx="1662229" cy="1925602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503FB69-045F-47D6-B611-0D41A4BBB7F3}"/>
                </a:ext>
              </a:extLst>
            </p:cNvPr>
            <p:cNvSpPr txBox="1"/>
            <p:nvPr/>
          </p:nvSpPr>
          <p:spPr>
            <a:xfrm>
              <a:off x="6726597" y="181115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FEB94DC-F36D-4200-8A2C-A49BAF42AA90}"/>
                </a:ext>
              </a:extLst>
            </p:cNvPr>
            <p:cNvSpPr txBox="1"/>
            <p:nvPr/>
          </p:nvSpPr>
          <p:spPr>
            <a:xfrm>
              <a:off x="6726598" y="2536423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35089BF-35F5-4E8F-B68F-86CC2D4C411D}"/>
                </a:ext>
              </a:extLst>
            </p:cNvPr>
            <p:cNvSpPr txBox="1"/>
            <p:nvPr/>
          </p:nvSpPr>
          <p:spPr>
            <a:xfrm>
              <a:off x="6726598" y="2075696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4"/>
                  </a:solidFill>
                  <a:cs typeface="Arial" pitchFamily="34" charset="0"/>
                </a:rPr>
                <a:t>50</a:t>
              </a:r>
              <a:r>
                <a:rPr lang="en-US" altLang="ko-KR" sz="2700" b="1" dirty="0">
                  <a:solidFill>
                    <a:schemeClr val="accent4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78" name="Group 53">
            <a:extLst>
              <a:ext uri="{FF2B5EF4-FFF2-40B4-BE49-F238E27FC236}">
                <a16:creationId xmlns:a16="http://schemas.microsoft.com/office/drawing/2014/main" id="{9B923340-A558-4A7F-9265-4CA050139529}"/>
              </a:ext>
            </a:extLst>
          </p:cNvPr>
          <p:cNvGrpSpPr/>
          <p:nvPr/>
        </p:nvGrpSpPr>
        <p:grpSpPr>
          <a:xfrm>
            <a:off x="6291931" y="4119091"/>
            <a:ext cx="2396917" cy="1925602"/>
            <a:chOff x="4595936" y="3789040"/>
            <a:chExt cx="1662229" cy="192560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EDF1BA3-B38F-491C-929D-33A081CB80D6}"/>
                </a:ext>
              </a:extLst>
            </p:cNvPr>
            <p:cNvSpPr txBox="1"/>
            <p:nvPr/>
          </p:nvSpPr>
          <p:spPr>
            <a:xfrm>
              <a:off x="4595936" y="3789040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154FCF7-E908-47D7-B68D-C193EAA2C7E7}"/>
                </a:ext>
              </a:extLst>
            </p:cNvPr>
            <p:cNvSpPr txBox="1"/>
            <p:nvPr/>
          </p:nvSpPr>
          <p:spPr>
            <a:xfrm>
              <a:off x="4595937" y="4514313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493721C-558A-4F86-B53F-032960D512AF}"/>
                </a:ext>
              </a:extLst>
            </p:cNvPr>
            <p:cNvSpPr txBox="1"/>
            <p:nvPr/>
          </p:nvSpPr>
          <p:spPr>
            <a:xfrm>
              <a:off x="4595937" y="4053586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2"/>
                  </a:solidFill>
                  <a:cs typeface="Arial" pitchFamily="34" charset="0"/>
                </a:rPr>
                <a:t>35</a:t>
              </a:r>
              <a:r>
                <a:rPr lang="en-US" altLang="ko-KR" sz="2700" b="1" dirty="0">
                  <a:solidFill>
                    <a:schemeClr val="accent2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82" name="Group 57">
            <a:extLst>
              <a:ext uri="{FF2B5EF4-FFF2-40B4-BE49-F238E27FC236}">
                <a16:creationId xmlns:a16="http://schemas.microsoft.com/office/drawing/2014/main" id="{9B7F4B98-A784-4AE6-BB71-E3DCED43A546}"/>
              </a:ext>
            </a:extLst>
          </p:cNvPr>
          <p:cNvGrpSpPr/>
          <p:nvPr/>
        </p:nvGrpSpPr>
        <p:grpSpPr>
          <a:xfrm>
            <a:off x="9013204" y="4119091"/>
            <a:ext cx="2396917" cy="1925602"/>
            <a:chOff x="6719040" y="3789363"/>
            <a:chExt cx="1662229" cy="1925602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9F92D32-5BAB-44F8-B971-8DD2952D01F3}"/>
                </a:ext>
              </a:extLst>
            </p:cNvPr>
            <p:cNvSpPr txBox="1"/>
            <p:nvPr/>
          </p:nvSpPr>
          <p:spPr>
            <a:xfrm>
              <a:off x="6719040" y="3789363"/>
              <a:ext cx="166222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DB0C9E4-2738-4CA1-8BF8-C185DBA8CC01}"/>
                </a:ext>
              </a:extLst>
            </p:cNvPr>
            <p:cNvSpPr txBox="1"/>
            <p:nvPr/>
          </p:nvSpPr>
          <p:spPr>
            <a:xfrm>
              <a:off x="6719041" y="4514636"/>
              <a:ext cx="16561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 and Text.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E17E02B-A4C2-4392-9491-BA9568486A76}"/>
                </a:ext>
              </a:extLst>
            </p:cNvPr>
            <p:cNvSpPr txBox="1"/>
            <p:nvPr/>
          </p:nvSpPr>
          <p:spPr>
            <a:xfrm>
              <a:off x="6719041" y="4053909"/>
              <a:ext cx="1656184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accent3"/>
                  </a:solidFill>
                  <a:cs typeface="Arial" pitchFamily="34" charset="0"/>
                </a:rPr>
                <a:t>20</a:t>
              </a:r>
              <a:r>
                <a:rPr lang="en-US" altLang="ko-KR" sz="2700" b="1" dirty="0">
                  <a:solidFill>
                    <a:schemeClr val="accent3"/>
                  </a:solidFill>
                  <a:cs typeface="Arial" pitchFamily="34" charset="0"/>
                </a:rPr>
                <a:t>%</a:t>
              </a:r>
              <a:endParaRPr lang="ko-KR" altLang="en-US" sz="27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aphicFrame>
        <p:nvGraphicFramePr>
          <p:cNvPr id="86" name="차트 85">
            <a:extLst>
              <a:ext uri="{FF2B5EF4-FFF2-40B4-BE49-F238E27FC236}">
                <a16:creationId xmlns:a16="http://schemas.microsoft.com/office/drawing/2014/main" id="{32959178-7EB6-4851-B222-8E89908FD1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6880382"/>
              </p:ext>
            </p:extLst>
          </p:nvPr>
        </p:nvGraphicFramePr>
        <p:xfrm>
          <a:off x="906450" y="1749287"/>
          <a:ext cx="5189550" cy="39456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86AA25F-8FAC-436F-AA46-594556192402}"/>
              </a:ext>
            </a:extLst>
          </p:cNvPr>
          <p:cNvSpPr/>
          <p:nvPr/>
        </p:nvSpPr>
        <p:spPr>
          <a:xfrm>
            <a:off x="1782750" y="3838015"/>
            <a:ext cx="267524" cy="26752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Freeform: Shape 4">
            <a:extLst>
              <a:ext uri="{FF2B5EF4-FFF2-40B4-BE49-F238E27FC236}">
                <a16:creationId xmlns:a16="http://schemas.microsoft.com/office/drawing/2014/main" id="{C9AE3CE6-E9A7-43FB-912E-DB5C5BBDA786}"/>
              </a:ext>
            </a:extLst>
          </p:cNvPr>
          <p:cNvSpPr/>
          <p:nvPr/>
        </p:nvSpPr>
        <p:spPr>
          <a:xfrm>
            <a:off x="1237961" y="3296996"/>
            <a:ext cx="1357103" cy="1349563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1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9ACE391-0361-46D8-B867-D9EF4B4BDD31}"/>
              </a:ext>
            </a:extLst>
          </p:cNvPr>
          <p:cNvSpPr/>
          <p:nvPr/>
        </p:nvSpPr>
        <p:spPr>
          <a:xfrm>
            <a:off x="3878904" y="3843678"/>
            <a:ext cx="273691" cy="25619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801BEAA-C8BB-4DF2-B839-EFA1094C568C}"/>
              </a:ext>
            </a:extLst>
          </p:cNvPr>
          <p:cNvSpPr/>
          <p:nvPr/>
        </p:nvSpPr>
        <p:spPr>
          <a:xfrm>
            <a:off x="3337198" y="3296996"/>
            <a:ext cx="1357103" cy="1349563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2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Rounded Rectangle 32">
            <a:extLst>
              <a:ext uri="{FF2B5EF4-FFF2-40B4-BE49-F238E27FC236}">
                <a16:creationId xmlns:a16="http://schemas.microsoft.com/office/drawing/2014/main" id="{EF56239A-D226-4CBC-A336-F06747E3459F}"/>
              </a:ext>
            </a:extLst>
          </p:cNvPr>
          <p:cNvSpPr/>
          <p:nvPr/>
        </p:nvSpPr>
        <p:spPr>
          <a:xfrm>
            <a:off x="5980976" y="3837767"/>
            <a:ext cx="268020" cy="26802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Freeform: Shape 6">
            <a:extLst>
              <a:ext uri="{FF2B5EF4-FFF2-40B4-BE49-F238E27FC236}">
                <a16:creationId xmlns:a16="http://schemas.microsoft.com/office/drawing/2014/main" id="{944D9C8B-17DF-41AA-85A9-0426E28BE476}"/>
              </a:ext>
            </a:extLst>
          </p:cNvPr>
          <p:cNvSpPr/>
          <p:nvPr/>
        </p:nvSpPr>
        <p:spPr>
          <a:xfrm>
            <a:off x="5436435" y="3296996"/>
            <a:ext cx="1357103" cy="1349563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3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ame 17">
            <a:extLst>
              <a:ext uri="{FF2B5EF4-FFF2-40B4-BE49-F238E27FC236}">
                <a16:creationId xmlns:a16="http://schemas.microsoft.com/office/drawing/2014/main" id="{C1D9E331-75A5-4563-892C-F9F7F4C6EBA1}"/>
              </a:ext>
            </a:extLst>
          </p:cNvPr>
          <p:cNvSpPr/>
          <p:nvPr/>
        </p:nvSpPr>
        <p:spPr>
          <a:xfrm>
            <a:off x="8070084" y="3827638"/>
            <a:ext cx="288279" cy="28827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0A7DE13F-4F53-4E52-A08B-7BC928BCB7C7}"/>
              </a:ext>
            </a:extLst>
          </p:cNvPr>
          <p:cNvSpPr/>
          <p:nvPr/>
        </p:nvSpPr>
        <p:spPr>
          <a:xfrm>
            <a:off x="7535672" y="3296996"/>
            <a:ext cx="1357103" cy="1349563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4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Freeform: Shape 28">
            <a:extLst>
              <a:ext uri="{FF2B5EF4-FFF2-40B4-BE49-F238E27FC236}">
                <a16:creationId xmlns:a16="http://schemas.microsoft.com/office/drawing/2014/main" id="{26B6C53C-2047-4792-920B-D5CE88D6B497}"/>
              </a:ext>
            </a:extLst>
          </p:cNvPr>
          <p:cNvSpPr/>
          <p:nvPr/>
        </p:nvSpPr>
        <p:spPr>
          <a:xfrm>
            <a:off x="9634908" y="3296996"/>
            <a:ext cx="1357103" cy="1349563"/>
          </a:xfrm>
          <a:custGeom>
            <a:avLst/>
            <a:gdLst>
              <a:gd name="connsiteX0" fmla="*/ 959201 w 1857518"/>
              <a:gd name="connsiteY0" fmla="*/ 1852264 h 1847198"/>
              <a:gd name="connsiteX1" fmla="*/ 910700 w 1857518"/>
              <a:gd name="connsiteY1" fmla="*/ 1852264 h 1847198"/>
              <a:gd name="connsiteX2" fmla="*/ 891608 w 1857518"/>
              <a:gd name="connsiteY2" fmla="*/ 1830593 h 1847198"/>
              <a:gd name="connsiteX3" fmla="*/ 838463 w 1857518"/>
              <a:gd name="connsiteY3" fmla="*/ 1669608 h 1847198"/>
              <a:gd name="connsiteX4" fmla="*/ 813180 w 1857518"/>
              <a:gd name="connsiteY4" fmla="*/ 1646905 h 1847198"/>
              <a:gd name="connsiteX5" fmla="*/ 730624 w 1857518"/>
              <a:gd name="connsiteY5" fmla="*/ 1628330 h 1847198"/>
              <a:gd name="connsiteX6" fmla="*/ 693990 w 1857518"/>
              <a:gd name="connsiteY6" fmla="*/ 1639165 h 1847198"/>
              <a:gd name="connsiteX7" fmla="*/ 573251 w 1857518"/>
              <a:gd name="connsiteY7" fmla="*/ 1761452 h 1847198"/>
              <a:gd name="connsiteX8" fmla="*/ 542292 w 1857518"/>
              <a:gd name="connsiteY8" fmla="*/ 1766612 h 1847198"/>
              <a:gd name="connsiteX9" fmla="*/ 412782 w 1857518"/>
              <a:gd name="connsiteY9" fmla="*/ 1693859 h 1847198"/>
              <a:gd name="connsiteX10" fmla="*/ 398334 w 1857518"/>
              <a:gd name="connsiteY10" fmla="*/ 1660836 h 1847198"/>
              <a:gd name="connsiteX11" fmla="*/ 440644 w 1857518"/>
              <a:gd name="connsiteY11" fmla="*/ 1494176 h 1847198"/>
              <a:gd name="connsiteX12" fmla="*/ 432904 w 1857518"/>
              <a:gd name="connsiteY12" fmla="*/ 1462185 h 1847198"/>
              <a:gd name="connsiteX13" fmla="*/ 370471 w 1857518"/>
              <a:gd name="connsiteY13" fmla="*/ 1397172 h 1847198"/>
              <a:gd name="connsiteX14" fmla="*/ 340545 w 1857518"/>
              <a:gd name="connsiteY14" fmla="*/ 1388400 h 1847198"/>
              <a:gd name="connsiteX15" fmla="*/ 310618 w 1857518"/>
              <a:gd name="connsiteY15" fmla="*/ 1395108 h 1847198"/>
              <a:gd name="connsiteX16" fmla="*/ 170273 w 1857518"/>
              <a:gd name="connsiteY16" fmla="*/ 1426583 h 1847198"/>
              <a:gd name="connsiteX17" fmla="*/ 141377 w 1857518"/>
              <a:gd name="connsiteY17" fmla="*/ 1413683 h 1847198"/>
              <a:gd name="connsiteX18" fmla="*/ 70689 w 1857518"/>
              <a:gd name="connsiteY18" fmla="*/ 1276949 h 1847198"/>
              <a:gd name="connsiteX19" fmla="*/ 75848 w 1857518"/>
              <a:gd name="connsiteY19" fmla="*/ 1247539 h 1847198"/>
              <a:gd name="connsiteX20" fmla="*/ 206391 w 1857518"/>
              <a:gd name="connsiteY20" fmla="*/ 1126284 h 1847198"/>
              <a:gd name="connsiteX21" fmla="*/ 216710 w 1857518"/>
              <a:gd name="connsiteY21" fmla="*/ 1096873 h 1847198"/>
              <a:gd name="connsiteX22" fmla="*/ 201231 w 1857518"/>
              <a:gd name="connsiteY22" fmla="*/ 1012769 h 1847198"/>
              <a:gd name="connsiteX23" fmla="*/ 181108 w 1857518"/>
              <a:gd name="connsiteY23" fmla="*/ 989034 h 1847198"/>
              <a:gd name="connsiteX24" fmla="*/ 67077 w 1857518"/>
              <a:gd name="connsiteY24" fmla="*/ 947240 h 1847198"/>
              <a:gd name="connsiteX25" fmla="*/ 0 w 1857518"/>
              <a:gd name="connsiteY25" fmla="*/ 921957 h 1847198"/>
              <a:gd name="connsiteX26" fmla="*/ 0 w 1857518"/>
              <a:gd name="connsiteY26" fmla="*/ 893062 h 1847198"/>
              <a:gd name="connsiteX27" fmla="*/ 4643 w 1857518"/>
              <a:gd name="connsiteY27" fmla="*/ 842496 h 1847198"/>
              <a:gd name="connsiteX28" fmla="*/ 17543 w 1857518"/>
              <a:gd name="connsiteY28" fmla="*/ 743945 h 1847198"/>
              <a:gd name="connsiteX29" fmla="*/ 38182 w 1857518"/>
              <a:gd name="connsiteY29" fmla="*/ 723305 h 1847198"/>
              <a:gd name="connsiteX30" fmla="*/ 214131 w 1857518"/>
              <a:gd name="connsiteY30" fmla="*/ 691315 h 1847198"/>
              <a:gd name="connsiteX31" fmla="*/ 239929 w 1857518"/>
              <a:gd name="connsiteY31" fmla="*/ 671192 h 1847198"/>
              <a:gd name="connsiteX32" fmla="*/ 266760 w 1857518"/>
              <a:gd name="connsiteY32" fmla="*/ 606695 h 1847198"/>
              <a:gd name="connsiteX33" fmla="*/ 262116 w 1857518"/>
              <a:gd name="connsiteY33" fmla="*/ 570060 h 1847198"/>
              <a:gd name="connsiteX34" fmla="*/ 159437 w 1857518"/>
              <a:gd name="connsiteY34" fmla="*/ 434874 h 1847198"/>
              <a:gd name="connsiteX35" fmla="*/ 159953 w 1857518"/>
              <a:gd name="connsiteY35" fmla="*/ 401336 h 1847198"/>
              <a:gd name="connsiteX36" fmla="*/ 259536 w 1857518"/>
              <a:gd name="connsiteY36" fmla="*/ 278017 h 1847198"/>
              <a:gd name="connsiteX37" fmla="*/ 294623 w 1857518"/>
              <a:gd name="connsiteY37" fmla="*/ 268729 h 1847198"/>
              <a:gd name="connsiteX38" fmla="*/ 457672 w 1857518"/>
              <a:gd name="connsiteY38" fmla="*/ 336322 h 1847198"/>
              <a:gd name="connsiteX39" fmla="*/ 489146 w 1857518"/>
              <a:gd name="connsiteY39" fmla="*/ 333743 h 1847198"/>
              <a:gd name="connsiteX40" fmla="*/ 540744 w 1857518"/>
              <a:gd name="connsiteY40" fmla="*/ 298140 h 1847198"/>
              <a:gd name="connsiteX41" fmla="*/ 553127 w 1857518"/>
              <a:gd name="connsiteY41" fmla="*/ 273889 h 1847198"/>
              <a:gd name="connsiteX42" fmla="*/ 552096 w 1857518"/>
              <a:gd name="connsiteY42" fmla="*/ 255830 h 1847198"/>
              <a:gd name="connsiteX43" fmla="*/ 545904 w 1857518"/>
              <a:gd name="connsiteY43" fmla="*/ 175854 h 1847198"/>
              <a:gd name="connsiteX44" fmla="*/ 539712 w 1857518"/>
              <a:gd name="connsiteY44" fmla="*/ 95877 h 1847198"/>
              <a:gd name="connsiteX45" fmla="*/ 556739 w 1857518"/>
              <a:gd name="connsiteY45" fmla="*/ 69562 h 1847198"/>
              <a:gd name="connsiteX46" fmla="*/ 716176 w 1857518"/>
              <a:gd name="connsiteY46" fmla="*/ 15901 h 1847198"/>
              <a:gd name="connsiteX47" fmla="*/ 726496 w 1857518"/>
              <a:gd name="connsiteY47" fmla="*/ 14353 h 1847198"/>
              <a:gd name="connsiteX48" fmla="*/ 748167 w 1857518"/>
              <a:gd name="connsiteY48" fmla="*/ 28800 h 1847198"/>
              <a:gd name="connsiteX49" fmla="*/ 847750 w 1857518"/>
              <a:gd name="connsiteY49" fmla="*/ 172758 h 1847198"/>
              <a:gd name="connsiteX50" fmla="*/ 878709 w 1857518"/>
              <a:gd name="connsiteY50" fmla="*/ 187721 h 1847198"/>
              <a:gd name="connsiteX51" fmla="*/ 931855 w 1857518"/>
              <a:gd name="connsiteY51" fmla="*/ 185657 h 1847198"/>
              <a:gd name="connsiteX52" fmla="*/ 948366 w 1857518"/>
              <a:gd name="connsiteY52" fmla="*/ 177401 h 1847198"/>
              <a:gd name="connsiteX53" fmla="*/ 954042 w 1857518"/>
              <a:gd name="connsiteY53" fmla="*/ 169146 h 1847198"/>
              <a:gd name="connsiteX54" fmla="*/ 979840 w 1857518"/>
              <a:gd name="connsiteY54" fmla="*/ 121676 h 1847198"/>
              <a:gd name="connsiteX55" fmla="*/ 1037630 w 1857518"/>
              <a:gd name="connsiteY55" fmla="*/ 13837 h 1847198"/>
              <a:gd name="connsiteX56" fmla="*/ 1066525 w 1857518"/>
              <a:gd name="connsiteY56" fmla="*/ 937 h 1847198"/>
              <a:gd name="connsiteX57" fmla="*/ 1233702 w 1857518"/>
              <a:gd name="connsiteY57" fmla="*/ 40667 h 1847198"/>
              <a:gd name="connsiteX58" fmla="*/ 1253309 w 1857518"/>
              <a:gd name="connsiteY58" fmla="*/ 64918 h 1847198"/>
              <a:gd name="connsiteX59" fmla="*/ 1254341 w 1857518"/>
              <a:gd name="connsiteY59" fmla="*/ 85042 h 1847198"/>
              <a:gd name="connsiteX60" fmla="*/ 1258468 w 1857518"/>
              <a:gd name="connsiteY60" fmla="*/ 209908 h 1847198"/>
              <a:gd name="connsiteX61" fmla="*/ 1260016 w 1857518"/>
              <a:gd name="connsiteY61" fmla="*/ 244478 h 1847198"/>
              <a:gd name="connsiteX62" fmla="*/ 1276012 w 1857518"/>
              <a:gd name="connsiteY62" fmla="*/ 270277 h 1847198"/>
              <a:gd name="connsiteX63" fmla="*/ 1313678 w 1857518"/>
              <a:gd name="connsiteY63" fmla="*/ 291948 h 1847198"/>
              <a:gd name="connsiteX64" fmla="*/ 1349797 w 1857518"/>
              <a:gd name="connsiteY64" fmla="*/ 291948 h 1847198"/>
              <a:gd name="connsiteX65" fmla="*/ 1502526 w 1857518"/>
              <a:gd name="connsiteY65" fmla="*/ 206812 h 1847198"/>
              <a:gd name="connsiteX66" fmla="*/ 1535033 w 1857518"/>
              <a:gd name="connsiteY66" fmla="*/ 211456 h 1847198"/>
              <a:gd name="connsiteX67" fmla="*/ 1653707 w 1857518"/>
              <a:gd name="connsiteY67" fmla="*/ 332711 h 1847198"/>
              <a:gd name="connsiteX68" fmla="*/ 1657835 w 1857518"/>
              <a:gd name="connsiteY68" fmla="*/ 366249 h 1847198"/>
              <a:gd name="connsiteX69" fmla="*/ 1569087 w 1857518"/>
              <a:gd name="connsiteY69" fmla="*/ 515883 h 1847198"/>
              <a:gd name="connsiteX70" fmla="*/ 1568571 w 1857518"/>
              <a:gd name="connsiteY70" fmla="*/ 550453 h 1847198"/>
              <a:gd name="connsiteX71" fmla="*/ 1591274 w 1857518"/>
              <a:gd name="connsiteY71" fmla="*/ 592247 h 1847198"/>
              <a:gd name="connsiteX72" fmla="*/ 1617589 w 1857518"/>
              <a:gd name="connsiteY72" fmla="*/ 608759 h 1847198"/>
              <a:gd name="connsiteX73" fmla="*/ 1676926 w 1857518"/>
              <a:gd name="connsiteY73" fmla="*/ 612886 h 1847198"/>
              <a:gd name="connsiteX74" fmla="*/ 1797665 w 1857518"/>
              <a:gd name="connsiteY74" fmla="*/ 620626 h 1847198"/>
              <a:gd name="connsiteX75" fmla="*/ 1820884 w 1857518"/>
              <a:gd name="connsiteY75" fmla="*/ 640233 h 1847198"/>
              <a:gd name="connsiteX76" fmla="*/ 1857518 w 1857518"/>
              <a:gd name="connsiteY76" fmla="*/ 808442 h 1847198"/>
              <a:gd name="connsiteX77" fmla="*/ 1851842 w 1857518"/>
              <a:gd name="connsiteY77" fmla="*/ 829081 h 1847198"/>
              <a:gd name="connsiteX78" fmla="*/ 1841523 w 1857518"/>
              <a:gd name="connsiteY78" fmla="*/ 836305 h 1847198"/>
              <a:gd name="connsiteX79" fmla="*/ 1686214 w 1857518"/>
              <a:gd name="connsiteY79" fmla="*/ 913701 h 1847198"/>
              <a:gd name="connsiteX80" fmla="*/ 1668670 w 1857518"/>
              <a:gd name="connsiteY80" fmla="*/ 940016 h 1847198"/>
              <a:gd name="connsiteX81" fmla="*/ 1665059 w 1857518"/>
              <a:gd name="connsiteY81" fmla="*/ 998322 h 1847198"/>
              <a:gd name="connsiteX82" fmla="*/ 1678474 w 1857518"/>
              <a:gd name="connsiteY82" fmla="*/ 1026184 h 1847198"/>
              <a:gd name="connsiteX83" fmla="*/ 1821916 w 1857518"/>
              <a:gd name="connsiteY83" fmla="*/ 1131960 h 1847198"/>
              <a:gd name="connsiteX84" fmla="*/ 1831720 w 1857518"/>
              <a:gd name="connsiteY84" fmla="*/ 1163950 h 1847198"/>
              <a:gd name="connsiteX85" fmla="*/ 1805404 w 1857518"/>
              <a:gd name="connsiteY85" fmla="*/ 1236703 h 1847198"/>
              <a:gd name="connsiteX86" fmla="*/ 1775478 w 1857518"/>
              <a:gd name="connsiteY86" fmla="*/ 1317711 h 1847198"/>
              <a:gd name="connsiteX87" fmla="*/ 1750195 w 1857518"/>
              <a:gd name="connsiteY87" fmla="*/ 1334223 h 1847198"/>
              <a:gd name="connsiteX88" fmla="*/ 1685698 w 1857518"/>
              <a:gd name="connsiteY88" fmla="*/ 1327515 h 1847198"/>
              <a:gd name="connsiteX89" fmla="*/ 1574247 w 1857518"/>
              <a:gd name="connsiteY89" fmla="*/ 1315648 h 1847198"/>
              <a:gd name="connsiteX90" fmla="*/ 1545868 w 1857518"/>
              <a:gd name="connsiteY90" fmla="*/ 1328547 h 1847198"/>
              <a:gd name="connsiteX91" fmla="*/ 1505622 w 1857518"/>
              <a:gd name="connsiteY91" fmla="*/ 1383241 h 1847198"/>
              <a:gd name="connsiteX92" fmla="*/ 1500978 w 1857518"/>
              <a:gd name="connsiteY92" fmla="*/ 1417811 h 1847198"/>
              <a:gd name="connsiteX93" fmla="*/ 1563411 w 1857518"/>
              <a:gd name="connsiteY93" fmla="*/ 1581892 h 1847198"/>
              <a:gd name="connsiteX94" fmla="*/ 1554124 w 1857518"/>
              <a:gd name="connsiteY94" fmla="*/ 1615430 h 1847198"/>
              <a:gd name="connsiteX95" fmla="*/ 1430805 w 1857518"/>
              <a:gd name="connsiteY95" fmla="*/ 1708822 h 1847198"/>
              <a:gd name="connsiteX96" fmla="*/ 1397266 w 1857518"/>
              <a:gd name="connsiteY96" fmla="*/ 1708306 h 1847198"/>
              <a:gd name="connsiteX97" fmla="*/ 1263628 w 1857518"/>
              <a:gd name="connsiteY97" fmla="*/ 1600467 h 1847198"/>
              <a:gd name="connsiteX98" fmla="*/ 1232154 w 1857518"/>
              <a:gd name="connsiteY98" fmla="*/ 1594275 h 1847198"/>
              <a:gd name="connsiteX99" fmla="*/ 1153725 w 1857518"/>
              <a:gd name="connsiteY99" fmla="*/ 1624202 h 1847198"/>
              <a:gd name="connsiteX100" fmla="*/ 1134634 w 1857518"/>
              <a:gd name="connsiteY100" fmla="*/ 1646905 h 1847198"/>
              <a:gd name="connsiteX101" fmla="*/ 1123798 w 1857518"/>
              <a:gd name="connsiteY101" fmla="*/ 1698503 h 1847198"/>
              <a:gd name="connsiteX102" fmla="*/ 1097999 w 1857518"/>
              <a:gd name="connsiteY102" fmla="*/ 1821821 h 1847198"/>
              <a:gd name="connsiteX103" fmla="*/ 1076329 w 1857518"/>
              <a:gd name="connsiteY103" fmla="*/ 1842460 h 1847198"/>
              <a:gd name="connsiteX104" fmla="*/ 994288 w 1857518"/>
              <a:gd name="connsiteY104" fmla="*/ 1851232 h 1847198"/>
              <a:gd name="connsiteX105" fmla="*/ 959201 w 1857518"/>
              <a:gd name="connsiteY105" fmla="*/ 1852264 h 1847198"/>
              <a:gd name="connsiteX106" fmla="*/ 928759 w 1857518"/>
              <a:gd name="connsiteY106" fmla="*/ 382245 h 1847198"/>
              <a:gd name="connsiteX107" fmla="*/ 386983 w 1857518"/>
              <a:gd name="connsiteY107" fmla="*/ 921957 h 1847198"/>
              <a:gd name="connsiteX108" fmla="*/ 926695 w 1857518"/>
              <a:gd name="connsiteY108" fmla="*/ 1465797 h 1847198"/>
              <a:gd name="connsiteX109" fmla="*/ 1470535 w 1857518"/>
              <a:gd name="connsiteY109" fmla="*/ 924537 h 1847198"/>
              <a:gd name="connsiteX110" fmla="*/ 928759 w 1857518"/>
              <a:gd name="connsiteY110" fmla="*/ 382245 h 1847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1857518" h="1847198">
                <a:moveTo>
                  <a:pt x="959201" y="1852264"/>
                </a:moveTo>
                <a:cubicBezTo>
                  <a:pt x="943206" y="1852264"/>
                  <a:pt x="927211" y="1852264"/>
                  <a:pt x="910700" y="1852264"/>
                </a:cubicBezTo>
                <a:cubicBezTo>
                  <a:pt x="900380" y="1848652"/>
                  <a:pt x="894704" y="1840913"/>
                  <a:pt x="891608" y="1830593"/>
                </a:cubicBezTo>
                <a:cubicBezTo>
                  <a:pt x="874065" y="1776931"/>
                  <a:pt x="856006" y="1723270"/>
                  <a:pt x="838463" y="1669608"/>
                </a:cubicBezTo>
                <a:cubicBezTo>
                  <a:pt x="834335" y="1657224"/>
                  <a:pt x="826080" y="1649485"/>
                  <a:pt x="813180" y="1646905"/>
                </a:cubicBezTo>
                <a:cubicBezTo>
                  <a:pt x="785833" y="1640713"/>
                  <a:pt x="757970" y="1635037"/>
                  <a:pt x="730624" y="1628330"/>
                </a:cubicBezTo>
                <a:cubicBezTo>
                  <a:pt x="716176" y="1624718"/>
                  <a:pt x="704309" y="1628330"/>
                  <a:pt x="693990" y="1639165"/>
                </a:cubicBezTo>
                <a:cubicBezTo>
                  <a:pt x="654259" y="1680443"/>
                  <a:pt x="613497" y="1720690"/>
                  <a:pt x="573251" y="1761452"/>
                </a:cubicBezTo>
                <a:cubicBezTo>
                  <a:pt x="563963" y="1770739"/>
                  <a:pt x="553127" y="1772804"/>
                  <a:pt x="542292" y="1766612"/>
                </a:cubicBezTo>
                <a:cubicBezTo>
                  <a:pt x="498950" y="1742361"/>
                  <a:pt x="456123" y="1718110"/>
                  <a:pt x="412782" y="1693859"/>
                </a:cubicBezTo>
                <a:cubicBezTo>
                  <a:pt x="397818" y="1685603"/>
                  <a:pt x="394206" y="1676832"/>
                  <a:pt x="398334" y="1660836"/>
                </a:cubicBezTo>
                <a:cubicBezTo>
                  <a:pt x="412265" y="1605111"/>
                  <a:pt x="426713" y="1549901"/>
                  <a:pt x="440644" y="1494176"/>
                </a:cubicBezTo>
                <a:cubicBezTo>
                  <a:pt x="443741" y="1482308"/>
                  <a:pt x="441676" y="1471473"/>
                  <a:pt x="432904" y="1462185"/>
                </a:cubicBezTo>
                <a:cubicBezTo>
                  <a:pt x="412265" y="1440514"/>
                  <a:pt x="391110" y="1418843"/>
                  <a:pt x="370471" y="1397172"/>
                </a:cubicBezTo>
                <a:cubicBezTo>
                  <a:pt x="362216" y="1388400"/>
                  <a:pt x="351896" y="1385820"/>
                  <a:pt x="340545" y="1388400"/>
                </a:cubicBezTo>
                <a:cubicBezTo>
                  <a:pt x="330226" y="1390464"/>
                  <a:pt x="320422" y="1393044"/>
                  <a:pt x="310618" y="1395108"/>
                </a:cubicBezTo>
                <a:cubicBezTo>
                  <a:pt x="263664" y="1405428"/>
                  <a:pt x="217226" y="1416263"/>
                  <a:pt x="170273" y="1426583"/>
                </a:cubicBezTo>
                <a:cubicBezTo>
                  <a:pt x="157373" y="1429679"/>
                  <a:pt x="147054" y="1425035"/>
                  <a:pt x="141377" y="1413683"/>
                </a:cubicBezTo>
                <a:cubicBezTo>
                  <a:pt x="117642" y="1368277"/>
                  <a:pt x="94423" y="1322355"/>
                  <a:pt x="70689" y="1276949"/>
                </a:cubicBezTo>
                <a:cubicBezTo>
                  <a:pt x="65529" y="1266630"/>
                  <a:pt x="67593" y="1255278"/>
                  <a:pt x="75848" y="1247539"/>
                </a:cubicBezTo>
                <a:cubicBezTo>
                  <a:pt x="119191" y="1207292"/>
                  <a:pt x="163049" y="1166530"/>
                  <a:pt x="206391" y="1126284"/>
                </a:cubicBezTo>
                <a:cubicBezTo>
                  <a:pt x="215162" y="1118544"/>
                  <a:pt x="218258" y="1108225"/>
                  <a:pt x="216710" y="1096873"/>
                </a:cubicBezTo>
                <a:cubicBezTo>
                  <a:pt x="211551" y="1069010"/>
                  <a:pt x="206391" y="1040631"/>
                  <a:pt x="201231" y="1012769"/>
                </a:cubicBezTo>
                <a:cubicBezTo>
                  <a:pt x="199167" y="1000901"/>
                  <a:pt x="192459" y="993162"/>
                  <a:pt x="181108" y="989034"/>
                </a:cubicBezTo>
                <a:cubicBezTo>
                  <a:pt x="142925" y="975103"/>
                  <a:pt x="104743" y="961171"/>
                  <a:pt x="67077" y="947240"/>
                </a:cubicBezTo>
                <a:cubicBezTo>
                  <a:pt x="44890" y="938984"/>
                  <a:pt x="22187" y="931760"/>
                  <a:pt x="0" y="921957"/>
                </a:cubicBezTo>
                <a:cubicBezTo>
                  <a:pt x="0" y="912153"/>
                  <a:pt x="0" y="902866"/>
                  <a:pt x="0" y="893062"/>
                </a:cubicBezTo>
                <a:cubicBezTo>
                  <a:pt x="1548" y="876035"/>
                  <a:pt x="3096" y="859524"/>
                  <a:pt x="4643" y="842496"/>
                </a:cubicBezTo>
                <a:cubicBezTo>
                  <a:pt x="7740" y="809474"/>
                  <a:pt x="12383" y="776451"/>
                  <a:pt x="17543" y="743945"/>
                </a:cubicBezTo>
                <a:cubicBezTo>
                  <a:pt x="19091" y="733109"/>
                  <a:pt x="26831" y="725369"/>
                  <a:pt x="38182" y="723305"/>
                </a:cubicBezTo>
                <a:cubicBezTo>
                  <a:pt x="97003" y="712470"/>
                  <a:pt x="155309" y="702150"/>
                  <a:pt x="214131" y="691315"/>
                </a:cubicBezTo>
                <a:cubicBezTo>
                  <a:pt x="226514" y="689251"/>
                  <a:pt x="234770" y="682543"/>
                  <a:pt x="239929" y="671192"/>
                </a:cubicBezTo>
                <a:cubicBezTo>
                  <a:pt x="248701" y="649521"/>
                  <a:pt x="257989" y="627850"/>
                  <a:pt x="266760" y="606695"/>
                </a:cubicBezTo>
                <a:cubicBezTo>
                  <a:pt x="272436" y="593279"/>
                  <a:pt x="270888" y="581928"/>
                  <a:pt x="262116" y="570060"/>
                </a:cubicBezTo>
                <a:cubicBezTo>
                  <a:pt x="227546" y="525170"/>
                  <a:pt x="193492" y="479764"/>
                  <a:pt x="159437" y="434874"/>
                </a:cubicBezTo>
                <a:cubicBezTo>
                  <a:pt x="150665" y="423007"/>
                  <a:pt x="150665" y="412687"/>
                  <a:pt x="159953" y="401336"/>
                </a:cubicBezTo>
                <a:cubicBezTo>
                  <a:pt x="192975" y="360058"/>
                  <a:pt x="225998" y="319295"/>
                  <a:pt x="259536" y="278017"/>
                </a:cubicBezTo>
                <a:cubicBezTo>
                  <a:pt x="270372" y="265118"/>
                  <a:pt x="279144" y="262538"/>
                  <a:pt x="294623" y="268729"/>
                </a:cubicBezTo>
                <a:cubicBezTo>
                  <a:pt x="348801" y="291433"/>
                  <a:pt x="402978" y="313620"/>
                  <a:pt x="457672" y="336322"/>
                </a:cubicBezTo>
                <a:cubicBezTo>
                  <a:pt x="468507" y="340966"/>
                  <a:pt x="479342" y="340450"/>
                  <a:pt x="489146" y="333743"/>
                </a:cubicBezTo>
                <a:cubicBezTo>
                  <a:pt x="506690" y="321875"/>
                  <a:pt x="523717" y="310008"/>
                  <a:pt x="540744" y="298140"/>
                </a:cubicBezTo>
                <a:cubicBezTo>
                  <a:pt x="548999" y="292464"/>
                  <a:pt x="553127" y="284209"/>
                  <a:pt x="553127" y="273889"/>
                </a:cubicBezTo>
                <a:cubicBezTo>
                  <a:pt x="553127" y="267697"/>
                  <a:pt x="552612" y="261506"/>
                  <a:pt x="552096" y="255830"/>
                </a:cubicBezTo>
                <a:cubicBezTo>
                  <a:pt x="550032" y="228999"/>
                  <a:pt x="547968" y="202684"/>
                  <a:pt x="545904" y="175854"/>
                </a:cubicBezTo>
                <a:cubicBezTo>
                  <a:pt x="543840" y="149023"/>
                  <a:pt x="541776" y="122708"/>
                  <a:pt x="539712" y="95877"/>
                </a:cubicBezTo>
                <a:cubicBezTo>
                  <a:pt x="538680" y="83493"/>
                  <a:pt x="544872" y="73690"/>
                  <a:pt x="556739" y="69562"/>
                </a:cubicBezTo>
                <a:cubicBezTo>
                  <a:pt x="609885" y="51503"/>
                  <a:pt x="663031" y="33444"/>
                  <a:pt x="716176" y="15901"/>
                </a:cubicBezTo>
                <a:cubicBezTo>
                  <a:pt x="719788" y="14869"/>
                  <a:pt x="722884" y="14353"/>
                  <a:pt x="726496" y="14353"/>
                </a:cubicBezTo>
                <a:cubicBezTo>
                  <a:pt x="736299" y="14869"/>
                  <a:pt x="742491" y="21060"/>
                  <a:pt x="748167" y="28800"/>
                </a:cubicBezTo>
                <a:cubicBezTo>
                  <a:pt x="781189" y="76786"/>
                  <a:pt x="814728" y="124772"/>
                  <a:pt x="847750" y="172758"/>
                </a:cubicBezTo>
                <a:cubicBezTo>
                  <a:pt x="855490" y="183593"/>
                  <a:pt x="865810" y="188753"/>
                  <a:pt x="878709" y="187721"/>
                </a:cubicBezTo>
                <a:cubicBezTo>
                  <a:pt x="896252" y="186173"/>
                  <a:pt x="914312" y="185657"/>
                  <a:pt x="931855" y="185657"/>
                </a:cubicBezTo>
                <a:cubicBezTo>
                  <a:pt x="939079" y="185657"/>
                  <a:pt x="944239" y="183077"/>
                  <a:pt x="948366" y="177401"/>
                </a:cubicBezTo>
                <a:cubicBezTo>
                  <a:pt x="950430" y="174822"/>
                  <a:pt x="952494" y="171726"/>
                  <a:pt x="954042" y="169146"/>
                </a:cubicBezTo>
                <a:cubicBezTo>
                  <a:pt x="962814" y="153150"/>
                  <a:pt x="971069" y="137155"/>
                  <a:pt x="979840" y="121676"/>
                </a:cubicBezTo>
                <a:cubicBezTo>
                  <a:pt x="998932" y="85558"/>
                  <a:pt x="1018539" y="49955"/>
                  <a:pt x="1037630" y="13837"/>
                </a:cubicBezTo>
                <a:cubicBezTo>
                  <a:pt x="1043822" y="2485"/>
                  <a:pt x="1053626" y="-2159"/>
                  <a:pt x="1066525" y="937"/>
                </a:cubicBezTo>
                <a:cubicBezTo>
                  <a:pt x="1122251" y="14353"/>
                  <a:pt x="1177976" y="27252"/>
                  <a:pt x="1233702" y="40667"/>
                </a:cubicBezTo>
                <a:cubicBezTo>
                  <a:pt x="1245569" y="43763"/>
                  <a:pt x="1252793" y="52535"/>
                  <a:pt x="1253309" y="64918"/>
                </a:cubicBezTo>
                <a:cubicBezTo>
                  <a:pt x="1253825" y="71626"/>
                  <a:pt x="1253825" y="78334"/>
                  <a:pt x="1254341" y="85042"/>
                </a:cubicBezTo>
                <a:cubicBezTo>
                  <a:pt x="1255888" y="126836"/>
                  <a:pt x="1256921" y="168630"/>
                  <a:pt x="1258468" y="209908"/>
                </a:cubicBezTo>
                <a:cubicBezTo>
                  <a:pt x="1258985" y="221260"/>
                  <a:pt x="1259501" y="233127"/>
                  <a:pt x="1260016" y="244478"/>
                </a:cubicBezTo>
                <a:cubicBezTo>
                  <a:pt x="1260532" y="255830"/>
                  <a:pt x="1266208" y="264602"/>
                  <a:pt x="1276012" y="270277"/>
                </a:cubicBezTo>
                <a:cubicBezTo>
                  <a:pt x="1288395" y="277501"/>
                  <a:pt x="1301295" y="284209"/>
                  <a:pt x="1313678" y="291948"/>
                </a:cubicBezTo>
                <a:cubicBezTo>
                  <a:pt x="1326062" y="299172"/>
                  <a:pt x="1337413" y="298656"/>
                  <a:pt x="1349797" y="291948"/>
                </a:cubicBezTo>
                <a:cubicBezTo>
                  <a:pt x="1400879" y="263570"/>
                  <a:pt x="1451444" y="235191"/>
                  <a:pt x="1502526" y="206812"/>
                </a:cubicBezTo>
                <a:cubicBezTo>
                  <a:pt x="1514394" y="200105"/>
                  <a:pt x="1525745" y="202168"/>
                  <a:pt x="1535033" y="211456"/>
                </a:cubicBezTo>
                <a:cubicBezTo>
                  <a:pt x="1574763" y="251702"/>
                  <a:pt x="1613977" y="292464"/>
                  <a:pt x="1653707" y="332711"/>
                </a:cubicBezTo>
                <a:cubicBezTo>
                  <a:pt x="1664027" y="343546"/>
                  <a:pt x="1665575" y="353350"/>
                  <a:pt x="1657835" y="366249"/>
                </a:cubicBezTo>
                <a:cubicBezTo>
                  <a:pt x="1628424" y="416299"/>
                  <a:pt x="1598497" y="465833"/>
                  <a:pt x="1569087" y="515883"/>
                </a:cubicBezTo>
                <a:cubicBezTo>
                  <a:pt x="1562379" y="527234"/>
                  <a:pt x="1561863" y="539102"/>
                  <a:pt x="1568571" y="550453"/>
                </a:cubicBezTo>
                <a:cubicBezTo>
                  <a:pt x="1576311" y="564384"/>
                  <a:pt x="1583534" y="578316"/>
                  <a:pt x="1591274" y="592247"/>
                </a:cubicBezTo>
                <a:cubicBezTo>
                  <a:pt x="1596950" y="602567"/>
                  <a:pt x="1605721" y="608243"/>
                  <a:pt x="1617589" y="608759"/>
                </a:cubicBezTo>
                <a:cubicBezTo>
                  <a:pt x="1637196" y="610307"/>
                  <a:pt x="1657319" y="611339"/>
                  <a:pt x="1676926" y="612886"/>
                </a:cubicBezTo>
                <a:cubicBezTo>
                  <a:pt x="1717172" y="615466"/>
                  <a:pt x="1757419" y="618046"/>
                  <a:pt x="1797665" y="620626"/>
                </a:cubicBezTo>
                <a:cubicBezTo>
                  <a:pt x="1809016" y="621142"/>
                  <a:pt x="1818304" y="628882"/>
                  <a:pt x="1820884" y="640233"/>
                </a:cubicBezTo>
                <a:cubicBezTo>
                  <a:pt x="1833267" y="695959"/>
                  <a:pt x="1845135" y="752200"/>
                  <a:pt x="1857518" y="808442"/>
                </a:cubicBezTo>
                <a:cubicBezTo>
                  <a:pt x="1859066" y="816181"/>
                  <a:pt x="1857002" y="822889"/>
                  <a:pt x="1851842" y="829081"/>
                </a:cubicBezTo>
                <a:cubicBezTo>
                  <a:pt x="1849262" y="832177"/>
                  <a:pt x="1845135" y="834241"/>
                  <a:pt x="1841523" y="836305"/>
                </a:cubicBezTo>
                <a:cubicBezTo>
                  <a:pt x="1789925" y="862103"/>
                  <a:pt x="1738327" y="887902"/>
                  <a:pt x="1686214" y="913701"/>
                </a:cubicBezTo>
                <a:cubicBezTo>
                  <a:pt x="1675378" y="919377"/>
                  <a:pt x="1669187" y="927633"/>
                  <a:pt x="1668670" y="940016"/>
                </a:cubicBezTo>
                <a:cubicBezTo>
                  <a:pt x="1667639" y="959623"/>
                  <a:pt x="1666090" y="978714"/>
                  <a:pt x="1665059" y="998322"/>
                </a:cubicBezTo>
                <a:cubicBezTo>
                  <a:pt x="1664543" y="1009673"/>
                  <a:pt x="1668670" y="1019477"/>
                  <a:pt x="1678474" y="1026184"/>
                </a:cubicBezTo>
                <a:cubicBezTo>
                  <a:pt x="1726460" y="1061271"/>
                  <a:pt x="1773930" y="1096873"/>
                  <a:pt x="1821916" y="1131960"/>
                </a:cubicBezTo>
                <a:cubicBezTo>
                  <a:pt x="1833267" y="1140215"/>
                  <a:pt x="1836879" y="1150535"/>
                  <a:pt x="1831720" y="1163950"/>
                </a:cubicBezTo>
                <a:cubicBezTo>
                  <a:pt x="1822948" y="1188201"/>
                  <a:pt x="1814176" y="1212452"/>
                  <a:pt x="1805404" y="1236703"/>
                </a:cubicBezTo>
                <a:cubicBezTo>
                  <a:pt x="1795601" y="1263534"/>
                  <a:pt x="1785798" y="1290881"/>
                  <a:pt x="1775478" y="1317711"/>
                </a:cubicBezTo>
                <a:cubicBezTo>
                  <a:pt x="1771350" y="1329063"/>
                  <a:pt x="1761546" y="1335255"/>
                  <a:pt x="1750195" y="1334223"/>
                </a:cubicBezTo>
                <a:cubicBezTo>
                  <a:pt x="1728524" y="1332159"/>
                  <a:pt x="1707369" y="1329579"/>
                  <a:pt x="1685698" y="1327515"/>
                </a:cubicBezTo>
                <a:cubicBezTo>
                  <a:pt x="1648548" y="1323387"/>
                  <a:pt x="1611397" y="1319259"/>
                  <a:pt x="1574247" y="1315648"/>
                </a:cubicBezTo>
                <a:cubicBezTo>
                  <a:pt x="1562379" y="1314616"/>
                  <a:pt x="1553092" y="1318743"/>
                  <a:pt x="1545868" y="1328547"/>
                </a:cubicBezTo>
                <a:cubicBezTo>
                  <a:pt x="1532453" y="1346606"/>
                  <a:pt x="1519553" y="1365181"/>
                  <a:pt x="1505622" y="1383241"/>
                </a:cubicBezTo>
                <a:cubicBezTo>
                  <a:pt x="1497366" y="1394076"/>
                  <a:pt x="1496334" y="1405428"/>
                  <a:pt x="1500978" y="1417811"/>
                </a:cubicBezTo>
                <a:cubicBezTo>
                  <a:pt x="1521617" y="1472505"/>
                  <a:pt x="1542772" y="1527198"/>
                  <a:pt x="1563411" y="1581892"/>
                </a:cubicBezTo>
                <a:cubicBezTo>
                  <a:pt x="1569087" y="1596339"/>
                  <a:pt x="1565991" y="1606143"/>
                  <a:pt x="1554124" y="1615430"/>
                </a:cubicBezTo>
                <a:cubicBezTo>
                  <a:pt x="1512845" y="1646389"/>
                  <a:pt x="1472083" y="1677864"/>
                  <a:pt x="1430805" y="1708822"/>
                </a:cubicBezTo>
                <a:cubicBezTo>
                  <a:pt x="1418938" y="1717594"/>
                  <a:pt x="1408618" y="1717594"/>
                  <a:pt x="1397266" y="1708306"/>
                </a:cubicBezTo>
                <a:cubicBezTo>
                  <a:pt x="1352892" y="1672704"/>
                  <a:pt x="1308003" y="1636585"/>
                  <a:pt x="1263628" y="1600467"/>
                </a:cubicBezTo>
                <a:cubicBezTo>
                  <a:pt x="1253825" y="1592727"/>
                  <a:pt x="1243505" y="1590147"/>
                  <a:pt x="1232154" y="1594275"/>
                </a:cubicBezTo>
                <a:cubicBezTo>
                  <a:pt x="1205839" y="1604079"/>
                  <a:pt x="1179524" y="1613883"/>
                  <a:pt x="1153725" y="1624202"/>
                </a:cubicBezTo>
                <a:cubicBezTo>
                  <a:pt x="1143406" y="1628330"/>
                  <a:pt x="1137214" y="1636070"/>
                  <a:pt x="1134634" y="1646905"/>
                </a:cubicBezTo>
                <a:cubicBezTo>
                  <a:pt x="1131022" y="1663932"/>
                  <a:pt x="1127411" y="1681475"/>
                  <a:pt x="1123798" y="1698503"/>
                </a:cubicBezTo>
                <a:cubicBezTo>
                  <a:pt x="1115027" y="1739781"/>
                  <a:pt x="1106771" y="1780543"/>
                  <a:pt x="1097999" y="1821821"/>
                </a:cubicBezTo>
                <a:cubicBezTo>
                  <a:pt x="1095420" y="1833689"/>
                  <a:pt x="1088196" y="1840913"/>
                  <a:pt x="1076329" y="1842460"/>
                </a:cubicBezTo>
                <a:cubicBezTo>
                  <a:pt x="1048982" y="1846072"/>
                  <a:pt x="1021635" y="1848652"/>
                  <a:pt x="994288" y="1851232"/>
                </a:cubicBezTo>
                <a:cubicBezTo>
                  <a:pt x="980873" y="1850200"/>
                  <a:pt x="970037" y="1851232"/>
                  <a:pt x="959201" y="1852264"/>
                </a:cubicBezTo>
                <a:close/>
                <a:moveTo>
                  <a:pt x="928759" y="382245"/>
                </a:moveTo>
                <a:cubicBezTo>
                  <a:pt x="633620" y="381729"/>
                  <a:pt x="388015" y="619594"/>
                  <a:pt x="386983" y="921957"/>
                </a:cubicBezTo>
                <a:cubicBezTo>
                  <a:pt x="385951" y="1222772"/>
                  <a:pt x="627428" y="1464765"/>
                  <a:pt x="926695" y="1465797"/>
                </a:cubicBezTo>
                <a:cubicBezTo>
                  <a:pt x="1229058" y="1466829"/>
                  <a:pt x="1470019" y="1222772"/>
                  <a:pt x="1470535" y="924537"/>
                </a:cubicBezTo>
                <a:cubicBezTo>
                  <a:pt x="1470535" y="625270"/>
                  <a:pt x="1228026" y="381729"/>
                  <a:pt x="928759" y="382245"/>
                </a:cubicBezTo>
                <a:close/>
              </a:path>
            </a:pathLst>
          </a:custGeom>
          <a:solidFill>
            <a:schemeClr val="accent5"/>
          </a:solidFill>
          <a:ln w="5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Round Same Side Corner Rectangle 11">
            <a:extLst>
              <a:ext uri="{FF2B5EF4-FFF2-40B4-BE49-F238E27FC236}">
                <a16:creationId xmlns:a16="http://schemas.microsoft.com/office/drawing/2014/main" id="{16444B46-9145-437C-97AA-D1EB5FEF2B84}"/>
              </a:ext>
            </a:extLst>
          </p:cNvPr>
          <p:cNvSpPr>
            <a:spLocks noChangeAspect="1"/>
          </p:cNvSpPr>
          <p:nvPr/>
        </p:nvSpPr>
        <p:spPr>
          <a:xfrm rot="9900000">
            <a:off x="10154221" y="3836535"/>
            <a:ext cx="318476" cy="270484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3" name="Group 46">
            <a:extLst>
              <a:ext uri="{FF2B5EF4-FFF2-40B4-BE49-F238E27FC236}">
                <a16:creationId xmlns:a16="http://schemas.microsoft.com/office/drawing/2014/main" id="{6DCA7CB0-038F-4D26-A516-FAE27F63D4EC}"/>
              </a:ext>
            </a:extLst>
          </p:cNvPr>
          <p:cNvGrpSpPr/>
          <p:nvPr/>
        </p:nvGrpSpPr>
        <p:grpSpPr>
          <a:xfrm>
            <a:off x="800225" y="2853760"/>
            <a:ext cx="10610514" cy="2236035"/>
            <a:chOff x="819275" y="2853760"/>
            <a:chExt cx="10610514" cy="2236035"/>
          </a:xfrm>
        </p:grpSpPr>
        <p:sp>
          <p:nvSpPr>
            <p:cNvPr id="14" name="Block Arc 41">
              <a:extLst>
                <a:ext uri="{FF2B5EF4-FFF2-40B4-BE49-F238E27FC236}">
                  <a16:creationId xmlns:a16="http://schemas.microsoft.com/office/drawing/2014/main" id="{CE84BDFF-E12C-4CE7-B05F-B6EFC1AD7E2B}"/>
                </a:ext>
              </a:extLst>
            </p:cNvPr>
            <p:cNvSpPr/>
            <p:nvPr/>
          </p:nvSpPr>
          <p:spPr>
            <a:xfrm>
              <a:off x="819275" y="2853760"/>
              <a:ext cx="2194560" cy="2194560"/>
            </a:xfrm>
            <a:prstGeom prst="blockArc">
              <a:avLst>
                <a:gd name="adj1" fmla="val 10800000"/>
                <a:gd name="adj2" fmla="val 44603"/>
                <a:gd name="adj3" fmla="val 3819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42">
              <a:extLst>
                <a:ext uri="{FF2B5EF4-FFF2-40B4-BE49-F238E27FC236}">
                  <a16:creationId xmlns:a16="http://schemas.microsoft.com/office/drawing/2014/main" id="{72F75350-0404-4A81-8BA8-AC9B04AA6C92}"/>
                </a:ext>
              </a:extLst>
            </p:cNvPr>
            <p:cNvSpPr/>
            <p:nvPr/>
          </p:nvSpPr>
          <p:spPr>
            <a:xfrm rot="10800000">
              <a:off x="2923263" y="2872767"/>
              <a:ext cx="2194560" cy="2194560"/>
            </a:xfrm>
            <a:prstGeom prst="blockArc">
              <a:avLst>
                <a:gd name="adj1" fmla="val 10800000"/>
                <a:gd name="adj2" fmla="val 44603"/>
                <a:gd name="adj3" fmla="val 3819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Block Arc 43">
              <a:extLst>
                <a:ext uri="{FF2B5EF4-FFF2-40B4-BE49-F238E27FC236}">
                  <a16:creationId xmlns:a16="http://schemas.microsoft.com/office/drawing/2014/main" id="{24537D99-CABE-4EBB-A058-FD61947CF143}"/>
                </a:ext>
              </a:extLst>
            </p:cNvPr>
            <p:cNvSpPr/>
            <p:nvPr/>
          </p:nvSpPr>
          <p:spPr>
            <a:xfrm>
              <a:off x="5027252" y="2853760"/>
              <a:ext cx="2194560" cy="2194560"/>
            </a:xfrm>
            <a:prstGeom prst="blockArc">
              <a:avLst>
                <a:gd name="adj1" fmla="val 10739800"/>
                <a:gd name="adj2" fmla="val 44603"/>
                <a:gd name="adj3" fmla="val 3819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44">
              <a:extLst>
                <a:ext uri="{FF2B5EF4-FFF2-40B4-BE49-F238E27FC236}">
                  <a16:creationId xmlns:a16="http://schemas.microsoft.com/office/drawing/2014/main" id="{7DA6A9AD-E431-4F25-AC62-2985E4458742}"/>
                </a:ext>
              </a:extLst>
            </p:cNvPr>
            <p:cNvSpPr/>
            <p:nvPr/>
          </p:nvSpPr>
          <p:spPr>
            <a:xfrm rot="10800000">
              <a:off x="7131240" y="2872767"/>
              <a:ext cx="2194560" cy="2194560"/>
            </a:xfrm>
            <a:prstGeom prst="blockArc">
              <a:avLst>
                <a:gd name="adj1" fmla="val 10800000"/>
                <a:gd name="adj2" fmla="val 44603"/>
                <a:gd name="adj3" fmla="val 3819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Block Arc 45">
              <a:extLst>
                <a:ext uri="{FF2B5EF4-FFF2-40B4-BE49-F238E27FC236}">
                  <a16:creationId xmlns:a16="http://schemas.microsoft.com/office/drawing/2014/main" id="{F5F4427E-00BE-4FB6-A5EA-F545DD014EDB}"/>
                </a:ext>
              </a:extLst>
            </p:cNvPr>
            <p:cNvSpPr/>
            <p:nvPr/>
          </p:nvSpPr>
          <p:spPr>
            <a:xfrm>
              <a:off x="9235229" y="2895235"/>
              <a:ext cx="2194560" cy="2194560"/>
            </a:xfrm>
            <a:prstGeom prst="blockArc">
              <a:avLst>
                <a:gd name="adj1" fmla="val 10800000"/>
                <a:gd name="adj2" fmla="val 44603"/>
                <a:gd name="adj3" fmla="val 3819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6">
            <a:extLst>
              <a:ext uri="{FF2B5EF4-FFF2-40B4-BE49-F238E27FC236}">
                <a16:creationId xmlns:a16="http://schemas.microsoft.com/office/drawing/2014/main" id="{193EE6C3-6E90-4DE2-982E-63613B6D761B}"/>
              </a:ext>
            </a:extLst>
          </p:cNvPr>
          <p:cNvGrpSpPr/>
          <p:nvPr/>
        </p:nvGrpSpPr>
        <p:grpSpPr>
          <a:xfrm>
            <a:off x="726652" y="5137855"/>
            <a:ext cx="2379720" cy="1107997"/>
            <a:chOff x="6210993" y="1433695"/>
            <a:chExt cx="2245430" cy="78825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F9B191-5C4C-4276-A25F-FF01B22279E8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5C114E7-C077-4C6A-A7F1-15E24D2CBFA0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19">
            <a:extLst>
              <a:ext uri="{FF2B5EF4-FFF2-40B4-BE49-F238E27FC236}">
                <a16:creationId xmlns:a16="http://schemas.microsoft.com/office/drawing/2014/main" id="{18D56A4A-4B98-41ED-9D1A-A745DD84CF85}"/>
              </a:ext>
            </a:extLst>
          </p:cNvPr>
          <p:cNvGrpSpPr/>
          <p:nvPr/>
        </p:nvGrpSpPr>
        <p:grpSpPr>
          <a:xfrm>
            <a:off x="4925126" y="5137855"/>
            <a:ext cx="2379720" cy="1107997"/>
            <a:chOff x="6210993" y="1433695"/>
            <a:chExt cx="2245430" cy="7882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114440-33BE-4F4F-863F-71E3E87AC711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A98F048-3E5B-4F4B-B79D-AD02BD966CFB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2">
            <a:extLst>
              <a:ext uri="{FF2B5EF4-FFF2-40B4-BE49-F238E27FC236}">
                <a16:creationId xmlns:a16="http://schemas.microsoft.com/office/drawing/2014/main" id="{C0C68FE4-26AD-4AC2-9C40-0B0C8851A051}"/>
              </a:ext>
            </a:extLst>
          </p:cNvPr>
          <p:cNvGrpSpPr/>
          <p:nvPr/>
        </p:nvGrpSpPr>
        <p:grpSpPr>
          <a:xfrm>
            <a:off x="7024363" y="1698181"/>
            <a:ext cx="2379720" cy="1107997"/>
            <a:chOff x="6210993" y="1433695"/>
            <a:chExt cx="2245430" cy="7882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660320-B2E3-439B-BD84-20E358054155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0AF638-D5A6-4C69-BD2F-C1B054166DCD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5">
            <a:extLst>
              <a:ext uri="{FF2B5EF4-FFF2-40B4-BE49-F238E27FC236}">
                <a16:creationId xmlns:a16="http://schemas.microsoft.com/office/drawing/2014/main" id="{AD835604-2114-444F-B841-8FD4C2A50E96}"/>
              </a:ext>
            </a:extLst>
          </p:cNvPr>
          <p:cNvGrpSpPr/>
          <p:nvPr/>
        </p:nvGrpSpPr>
        <p:grpSpPr>
          <a:xfrm>
            <a:off x="9123599" y="5137855"/>
            <a:ext cx="2379720" cy="1107997"/>
            <a:chOff x="6210993" y="1433695"/>
            <a:chExt cx="2245430" cy="78825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EFB12C-5362-4C84-87F1-5262F567A9FA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CC0AFF-AA05-492F-846B-F4E52A09E83B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47">
            <a:extLst>
              <a:ext uri="{FF2B5EF4-FFF2-40B4-BE49-F238E27FC236}">
                <a16:creationId xmlns:a16="http://schemas.microsoft.com/office/drawing/2014/main" id="{A1E160EB-0888-49E4-907C-F986ADE968AF}"/>
              </a:ext>
            </a:extLst>
          </p:cNvPr>
          <p:cNvGrpSpPr/>
          <p:nvPr/>
        </p:nvGrpSpPr>
        <p:grpSpPr>
          <a:xfrm>
            <a:off x="2825889" y="1698181"/>
            <a:ext cx="2379720" cy="1107997"/>
            <a:chOff x="6210993" y="1433695"/>
            <a:chExt cx="2245430" cy="7882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8A40E2-350C-4DA5-9BDA-04014ACB070D}"/>
                </a:ext>
              </a:extLst>
            </p:cNvPr>
            <p:cNvSpPr txBox="1"/>
            <p:nvPr/>
          </p:nvSpPr>
          <p:spPr>
            <a:xfrm>
              <a:off x="6210998" y="1433695"/>
              <a:ext cx="2245425" cy="197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B52FAC-2F8B-46B8-9CBB-C3F7C8268C89}"/>
                </a:ext>
              </a:extLst>
            </p:cNvPr>
            <p:cNvSpPr txBox="1"/>
            <p:nvPr/>
          </p:nvSpPr>
          <p:spPr>
            <a:xfrm>
              <a:off x="6210993" y="1630759"/>
              <a:ext cx="2245425" cy="591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95FC4E-4530-46EC-B26B-694710F92BF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CF429ED-2540-4B88-B380-4F4DB27FAB6B}"/>
              </a:ext>
            </a:extLst>
          </p:cNvPr>
          <p:cNvSpPr/>
          <p:nvPr/>
        </p:nvSpPr>
        <p:spPr>
          <a:xfrm>
            <a:off x="3874885" y="1908622"/>
            <a:ext cx="3686332" cy="4320480"/>
          </a:xfrm>
          <a:prstGeom prst="rect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Oval 40">
            <a:extLst>
              <a:ext uri="{FF2B5EF4-FFF2-40B4-BE49-F238E27FC236}">
                <a16:creationId xmlns:a16="http://schemas.microsoft.com/office/drawing/2014/main" id="{F866A9D3-8119-4C3E-B7F0-DCA267002554}"/>
              </a:ext>
            </a:extLst>
          </p:cNvPr>
          <p:cNvSpPr/>
          <p:nvPr/>
        </p:nvSpPr>
        <p:spPr>
          <a:xfrm rot="1800000">
            <a:off x="4123390" y="2332883"/>
            <a:ext cx="762986" cy="680487"/>
          </a:xfrm>
          <a:prstGeom prst="hexagon">
            <a:avLst>
              <a:gd name="adj" fmla="val 29503"/>
              <a:gd name="vf" fmla="val 11547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29" name="Oval 40">
            <a:extLst>
              <a:ext uri="{FF2B5EF4-FFF2-40B4-BE49-F238E27FC236}">
                <a16:creationId xmlns:a16="http://schemas.microsoft.com/office/drawing/2014/main" id="{77820FA4-6155-42E4-B376-D879CB8FDD36}"/>
              </a:ext>
            </a:extLst>
          </p:cNvPr>
          <p:cNvSpPr/>
          <p:nvPr/>
        </p:nvSpPr>
        <p:spPr>
          <a:xfrm rot="1800000">
            <a:off x="4123389" y="3728618"/>
            <a:ext cx="762986" cy="680487"/>
          </a:xfrm>
          <a:prstGeom prst="hexagon">
            <a:avLst>
              <a:gd name="adj" fmla="val 29503"/>
              <a:gd name="vf" fmla="val 11547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0" name="Oval 40">
            <a:extLst>
              <a:ext uri="{FF2B5EF4-FFF2-40B4-BE49-F238E27FC236}">
                <a16:creationId xmlns:a16="http://schemas.microsoft.com/office/drawing/2014/main" id="{70C0D09A-F4DC-4FE7-86BB-45912C5060F4}"/>
              </a:ext>
            </a:extLst>
          </p:cNvPr>
          <p:cNvSpPr/>
          <p:nvPr/>
        </p:nvSpPr>
        <p:spPr>
          <a:xfrm rot="1800000">
            <a:off x="4123389" y="5061513"/>
            <a:ext cx="762986" cy="680487"/>
          </a:xfrm>
          <a:prstGeom prst="hexagon">
            <a:avLst>
              <a:gd name="adj" fmla="val 29503"/>
              <a:gd name="vf" fmla="val 115470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grpSp>
        <p:nvGrpSpPr>
          <p:cNvPr id="7" name="Group 12">
            <a:extLst>
              <a:ext uri="{FF2B5EF4-FFF2-40B4-BE49-F238E27FC236}">
                <a16:creationId xmlns:a16="http://schemas.microsoft.com/office/drawing/2014/main" id="{820DEE7C-CE1F-4E43-85A1-D170366C6497}"/>
              </a:ext>
            </a:extLst>
          </p:cNvPr>
          <p:cNvGrpSpPr/>
          <p:nvPr/>
        </p:nvGrpSpPr>
        <p:grpSpPr>
          <a:xfrm>
            <a:off x="5016864" y="3599646"/>
            <a:ext cx="2403111" cy="923330"/>
            <a:chOff x="2551705" y="4283314"/>
            <a:chExt cx="2357003" cy="9233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C28970-B139-4498-A658-8A25E578EBD1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3BADAA8-E2D7-458B-B9C7-7F045A53EEEB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15">
            <a:extLst>
              <a:ext uri="{FF2B5EF4-FFF2-40B4-BE49-F238E27FC236}">
                <a16:creationId xmlns:a16="http://schemas.microsoft.com/office/drawing/2014/main" id="{FD2859B6-DA0E-424A-A618-A9C6E55A8E3D}"/>
              </a:ext>
            </a:extLst>
          </p:cNvPr>
          <p:cNvGrpSpPr/>
          <p:nvPr/>
        </p:nvGrpSpPr>
        <p:grpSpPr>
          <a:xfrm>
            <a:off x="5016864" y="4945732"/>
            <a:ext cx="2403111" cy="923330"/>
            <a:chOff x="2551705" y="4283314"/>
            <a:chExt cx="2357003" cy="9233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B0A678-B421-4572-978F-AACC56D1CEFE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5CCEB6-13D3-40AC-8AB4-D3C56FE14146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" name="Group 9">
            <a:extLst>
              <a:ext uri="{FF2B5EF4-FFF2-40B4-BE49-F238E27FC236}">
                <a16:creationId xmlns:a16="http://schemas.microsoft.com/office/drawing/2014/main" id="{C2B825CD-1D97-4CF4-AB39-C19C9F91FA81}"/>
              </a:ext>
            </a:extLst>
          </p:cNvPr>
          <p:cNvGrpSpPr/>
          <p:nvPr/>
        </p:nvGrpSpPr>
        <p:grpSpPr>
          <a:xfrm>
            <a:off x="5016864" y="2217638"/>
            <a:ext cx="2419444" cy="923330"/>
            <a:chOff x="2551705" y="4283314"/>
            <a:chExt cx="2373022" cy="9233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95DF53-0FAE-4CA9-8BF7-383460A60088}"/>
                </a:ext>
              </a:extLst>
            </p:cNvPr>
            <p:cNvSpPr txBox="1"/>
            <p:nvPr/>
          </p:nvSpPr>
          <p:spPr>
            <a:xfrm>
              <a:off x="2551705" y="4560313"/>
              <a:ext cx="23570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E01AFC-BC76-4EC9-A48D-C3209E9AFDC8}"/>
                </a:ext>
              </a:extLst>
            </p:cNvPr>
            <p:cNvSpPr txBox="1"/>
            <p:nvPr/>
          </p:nvSpPr>
          <p:spPr>
            <a:xfrm>
              <a:off x="2551705" y="4283314"/>
              <a:ext cx="2373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E3309D0-DDFB-44C5-903E-F3A89266D413}"/>
              </a:ext>
            </a:extLst>
          </p:cNvPr>
          <p:cNvSpPr txBox="1"/>
          <p:nvPr/>
        </p:nvSpPr>
        <p:spPr>
          <a:xfrm>
            <a:off x="571955" y="4781708"/>
            <a:ext cx="2906162" cy="147732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We Create</a:t>
            </a:r>
          </a:p>
          <a:p>
            <a:pPr algn="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Quality Professional </a:t>
            </a:r>
          </a:p>
          <a:p>
            <a:pPr algn="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PPT Presentation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1" name="제목 3">
            <a:extLst>
              <a:ext uri="{FF2B5EF4-FFF2-40B4-BE49-F238E27FC236}">
                <a16:creationId xmlns:a16="http://schemas.microsoft.com/office/drawing/2014/main" id="{356AC1B5-AD2B-47E9-B86A-4C6D05CBB3E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41571" y="877683"/>
            <a:ext cx="3775293" cy="644435"/>
          </a:xfrm>
          <a:prstGeom prst="rect">
            <a:avLst/>
          </a:prstGeom>
        </p:spPr>
        <p:txBody>
          <a:bodyPr/>
          <a:lstStyle/>
          <a:p>
            <a:r>
              <a:rPr lang="en-US" altLang="ko-KR" b="1" dirty="0">
                <a:solidFill>
                  <a:schemeClr val="accent4"/>
                </a:solidFill>
              </a:rPr>
              <a:t>Presentation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B2D4CA-9194-4EEF-9A8E-21169AC41324}"/>
              </a:ext>
            </a:extLst>
          </p:cNvPr>
          <p:cNvSpPr txBox="1"/>
          <p:nvPr/>
        </p:nvSpPr>
        <p:spPr>
          <a:xfrm>
            <a:off x="403963" y="203829"/>
            <a:ext cx="2828033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2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7E85ADE1-262A-474B-BD27-538261B767C0}"/>
              </a:ext>
            </a:extLst>
          </p:cNvPr>
          <p:cNvSpPr/>
          <p:nvPr/>
        </p:nvSpPr>
        <p:spPr>
          <a:xfrm>
            <a:off x="4355851" y="2536129"/>
            <a:ext cx="267524" cy="26752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5DF8EF37-F631-41E5-A3F2-1905BD19E612}"/>
              </a:ext>
            </a:extLst>
          </p:cNvPr>
          <p:cNvSpPr/>
          <p:nvPr/>
        </p:nvSpPr>
        <p:spPr>
          <a:xfrm>
            <a:off x="4383605" y="3924255"/>
            <a:ext cx="273691" cy="25619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Frame 17">
            <a:extLst>
              <a:ext uri="{FF2B5EF4-FFF2-40B4-BE49-F238E27FC236}">
                <a16:creationId xmlns:a16="http://schemas.microsoft.com/office/drawing/2014/main" id="{26965A43-EC56-4844-BCFF-C91CE8454118}"/>
              </a:ext>
            </a:extLst>
          </p:cNvPr>
          <p:cNvSpPr/>
          <p:nvPr/>
        </p:nvSpPr>
        <p:spPr>
          <a:xfrm>
            <a:off x="4349684" y="5257617"/>
            <a:ext cx="288279" cy="28827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36">
            <a:extLst>
              <a:ext uri="{FF2B5EF4-FFF2-40B4-BE49-F238E27FC236}">
                <a16:creationId xmlns:a16="http://schemas.microsoft.com/office/drawing/2014/main" id="{A90871E8-4841-45C2-BCA8-4F2DFC906561}"/>
              </a:ext>
            </a:extLst>
          </p:cNvPr>
          <p:cNvSpPr/>
          <p:nvPr/>
        </p:nvSpPr>
        <p:spPr>
          <a:xfrm>
            <a:off x="0" y="5590826"/>
            <a:ext cx="12192000" cy="1267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3550A92-F3C7-4482-BEA2-9A3C5823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699465"/>
              </p:ext>
            </p:extLst>
          </p:nvPr>
        </p:nvGraphicFramePr>
        <p:xfrm>
          <a:off x="931818" y="2929477"/>
          <a:ext cx="10314072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02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A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B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C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D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E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Contents F </a:t>
                      </a:r>
                      <a:endParaRPr lang="ko-KR" altLang="en-US" sz="1400" b="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kern="1200" dirty="0">
                          <a:solidFill>
                            <a:srgbClr val="262626"/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dirty="0">
                        <a:solidFill>
                          <a:srgbClr val="26262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Group 33">
            <a:extLst>
              <a:ext uri="{FF2B5EF4-FFF2-40B4-BE49-F238E27FC236}">
                <a16:creationId xmlns:a16="http://schemas.microsoft.com/office/drawing/2014/main" id="{5ABB44B1-74C0-4EA5-B3B8-138B1E9BAF17}"/>
              </a:ext>
            </a:extLst>
          </p:cNvPr>
          <p:cNvGrpSpPr/>
          <p:nvPr/>
        </p:nvGrpSpPr>
        <p:grpSpPr>
          <a:xfrm>
            <a:off x="923110" y="5888500"/>
            <a:ext cx="10345782" cy="671825"/>
            <a:chOff x="765100" y="1129566"/>
            <a:chExt cx="7976677" cy="6718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219A6D6-9973-44AD-99A0-2F9D83309564}"/>
                </a:ext>
              </a:extLst>
            </p:cNvPr>
            <p:cNvSpPr txBox="1"/>
            <p:nvPr/>
          </p:nvSpPr>
          <p:spPr>
            <a:xfrm>
              <a:off x="765100" y="1129566"/>
              <a:ext cx="7976677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2ED655-4DDF-408C-943E-788C6D824EB5}"/>
                </a:ext>
              </a:extLst>
            </p:cNvPr>
            <p:cNvSpPr txBox="1"/>
            <p:nvPr/>
          </p:nvSpPr>
          <p:spPr>
            <a:xfrm>
              <a:off x="774625" y="1339726"/>
              <a:ext cx="79671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Easy to change colors, photos and Text. You can simply impress your audience.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19B3497-57EF-4394-A8E2-84547E338F78}"/>
              </a:ext>
            </a:extLst>
          </p:cNvPr>
          <p:cNvSpPr/>
          <p:nvPr/>
        </p:nvSpPr>
        <p:spPr>
          <a:xfrm>
            <a:off x="4355363" y="2076988"/>
            <a:ext cx="1692000" cy="7631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0FA00BEF-2CF0-4922-9757-A23B0F3C2E06}"/>
              </a:ext>
            </a:extLst>
          </p:cNvPr>
          <p:cNvSpPr/>
          <p:nvPr/>
        </p:nvSpPr>
        <p:spPr>
          <a:xfrm rot="1759000">
            <a:off x="4754002" y="1597480"/>
            <a:ext cx="900000" cy="828000"/>
          </a:xfrm>
          <a:prstGeom prst="hexagon">
            <a:avLst>
              <a:gd name="adj" fmla="val 27917"/>
              <a:gd name="vf" fmla="val 115470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387416-FEBF-4DCA-82ED-26AA604F7336}"/>
              </a:ext>
            </a:extLst>
          </p:cNvPr>
          <p:cNvSpPr txBox="1"/>
          <p:nvPr/>
        </p:nvSpPr>
        <p:spPr>
          <a:xfrm>
            <a:off x="4662984" y="2491686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F703FA-C339-424C-8F8E-6BBE2D0486EC}"/>
              </a:ext>
            </a:extLst>
          </p:cNvPr>
          <p:cNvSpPr txBox="1"/>
          <p:nvPr/>
        </p:nvSpPr>
        <p:spPr>
          <a:xfrm>
            <a:off x="4816663" y="1830120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6213D04C-6B71-40DD-8C72-7D50798EEAEA}"/>
              </a:ext>
            </a:extLst>
          </p:cNvPr>
          <p:cNvSpPr/>
          <p:nvPr/>
        </p:nvSpPr>
        <p:spPr>
          <a:xfrm>
            <a:off x="4355363" y="2810052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3" name="Rectangle 47">
            <a:extLst>
              <a:ext uri="{FF2B5EF4-FFF2-40B4-BE49-F238E27FC236}">
                <a16:creationId xmlns:a16="http://schemas.microsoft.com/office/drawing/2014/main" id="{B733480F-F7E9-4972-919A-A4FB4CCEED50}"/>
              </a:ext>
            </a:extLst>
          </p:cNvPr>
          <p:cNvSpPr/>
          <p:nvPr/>
        </p:nvSpPr>
        <p:spPr>
          <a:xfrm>
            <a:off x="7815241" y="2076988"/>
            <a:ext cx="1692000" cy="7631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14" name="Oval 48">
            <a:extLst>
              <a:ext uri="{FF2B5EF4-FFF2-40B4-BE49-F238E27FC236}">
                <a16:creationId xmlns:a16="http://schemas.microsoft.com/office/drawing/2014/main" id="{2FADA7EA-2C31-4E7B-BDE3-7E8CEFCC9C29}"/>
              </a:ext>
            </a:extLst>
          </p:cNvPr>
          <p:cNvSpPr/>
          <p:nvPr/>
        </p:nvSpPr>
        <p:spPr>
          <a:xfrm rot="1759000">
            <a:off x="8213880" y="1597480"/>
            <a:ext cx="900000" cy="828000"/>
          </a:xfrm>
          <a:prstGeom prst="hexagon">
            <a:avLst>
              <a:gd name="adj" fmla="val 24486"/>
              <a:gd name="vf" fmla="val 115470"/>
            </a:avLst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5DD210-4A03-416B-97B1-4E131D847EA3}"/>
              </a:ext>
            </a:extLst>
          </p:cNvPr>
          <p:cNvSpPr txBox="1"/>
          <p:nvPr/>
        </p:nvSpPr>
        <p:spPr>
          <a:xfrm>
            <a:off x="8122862" y="2491686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8DDD31-1D16-49E7-AB67-6394415D1CFD}"/>
              </a:ext>
            </a:extLst>
          </p:cNvPr>
          <p:cNvSpPr txBox="1"/>
          <p:nvPr/>
        </p:nvSpPr>
        <p:spPr>
          <a:xfrm>
            <a:off x="8276541" y="1830120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60%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Rectangle 46">
            <a:extLst>
              <a:ext uri="{FF2B5EF4-FFF2-40B4-BE49-F238E27FC236}">
                <a16:creationId xmlns:a16="http://schemas.microsoft.com/office/drawing/2014/main" id="{2B6C9493-02AC-466F-9533-96F33395478A}"/>
              </a:ext>
            </a:extLst>
          </p:cNvPr>
          <p:cNvSpPr/>
          <p:nvPr/>
        </p:nvSpPr>
        <p:spPr>
          <a:xfrm>
            <a:off x="7815241" y="2810052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18" name="Rectangle 43">
            <a:extLst>
              <a:ext uri="{FF2B5EF4-FFF2-40B4-BE49-F238E27FC236}">
                <a16:creationId xmlns:a16="http://schemas.microsoft.com/office/drawing/2014/main" id="{BD3A865A-6CE4-426D-B591-CF6C81599792}"/>
              </a:ext>
            </a:extLst>
          </p:cNvPr>
          <p:cNvSpPr/>
          <p:nvPr/>
        </p:nvSpPr>
        <p:spPr>
          <a:xfrm>
            <a:off x="6085302" y="2076988"/>
            <a:ext cx="1692000" cy="7631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2ADC6C66-227F-4841-B947-FF88B00FEA0F}"/>
              </a:ext>
            </a:extLst>
          </p:cNvPr>
          <p:cNvSpPr/>
          <p:nvPr/>
        </p:nvSpPr>
        <p:spPr>
          <a:xfrm rot="1759000">
            <a:off x="6483941" y="1597480"/>
            <a:ext cx="900000" cy="828000"/>
          </a:xfrm>
          <a:prstGeom prst="hexagon">
            <a:avLst>
              <a:gd name="adj" fmla="val 28410"/>
              <a:gd name="vf" fmla="val 115470"/>
            </a:avLst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D2334E-60F0-4BAC-BFF7-823B3EAE16C1}"/>
              </a:ext>
            </a:extLst>
          </p:cNvPr>
          <p:cNvSpPr txBox="1"/>
          <p:nvPr/>
        </p:nvSpPr>
        <p:spPr>
          <a:xfrm>
            <a:off x="6392923" y="2491686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EB2528-6D9A-467D-94B4-5280504360BF}"/>
              </a:ext>
            </a:extLst>
          </p:cNvPr>
          <p:cNvSpPr txBox="1"/>
          <p:nvPr/>
        </p:nvSpPr>
        <p:spPr>
          <a:xfrm>
            <a:off x="6546602" y="1830120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50%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Rectangle 42">
            <a:extLst>
              <a:ext uri="{FF2B5EF4-FFF2-40B4-BE49-F238E27FC236}">
                <a16:creationId xmlns:a16="http://schemas.microsoft.com/office/drawing/2014/main" id="{D71F5782-EA1B-4D9D-BECC-001F173C48EF}"/>
              </a:ext>
            </a:extLst>
          </p:cNvPr>
          <p:cNvSpPr/>
          <p:nvPr/>
        </p:nvSpPr>
        <p:spPr>
          <a:xfrm>
            <a:off x="6085302" y="2810052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3" name="Rectangle 51">
            <a:extLst>
              <a:ext uri="{FF2B5EF4-FFF2-40B4-BE49-F238E27FC236}">
                <a16:creationId xmlns:a16="http://schemas.microsoft.com/office/drawing/2014/main" id="{9A14556D-67B7-4BA5-88CA-C74763430243}"/>
              </a:ext>
            </a:extLst>
          </p:cNvPr>
          <p:cNvSpPr/>
          <p:nvPr/>
        </p:nvSpPr>
        <p:spPr>
          <a:xfrm>
            <a:off x="9545181" y="2076988"/>
            <a:ext cx="1692000" cy="7631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EF4A4A"/>
              </a:solidFill>
              <a:cs typeface="Arial" pitchFamily="34" charset="0"/>
            </a:endParaRPr>
          </a:p>
        </p:txBody>
      </p:sp>
      <p:sp>
        <p:nvSpPr>
          <p:cNvPr id="24" name="Oval 52">
            <a:extLst>
              <a:ext uri="{FF2B5EF4-FFF2-40B4-BE49-F238E27FC236}">
                <a16:creationId xmlns:a16="http://schemas.microsoft.com/office/drawing/2014/main" id="{39B6AB7D-92FA-4904-B310-705BD49DA55E}"/>
              </a:ext>
            </a:extLst>
          </p:cNvPr>
          <p:cNvSpPr/>
          <p:nvPr/>
        </p:nvSpPr>
        <p:spPr>
          <a:xfrm rot="1759000">
            <a:off x="9943820" y="1555781"/>
            <a:ext cx="900000" cy="828000"/>
          </a:xfrm>
          <a:prstGeom prst="hexagon">
            <a:avLst>
              <a:gd name="adj" fmla="val 26469"/>
              <a:gd name="vf" fmla="val 115470"/>
            </a:avLst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B88A51-649D-4647-A62B-2BDF419A1DB8}"/>
              </a:ext>
            </a:extLst>
          </p:cNvPr>
          <p:cNvSpPr txBox="1"/>
          <p:nvPr/>
        </p:nvSpPr>
        <p:spPr>
          <a:xfrm>
            <a:off x="9852802" y="2491686"/>
            <a:ext cx="10767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Contents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95BE16-BF67-47D2-98D8-C768F99CE648}"/>
              </a:ext>
            </a:extLst>
          </p:cNvPr>
          <p:cNvSpPr txBox="1"/>
          <p:nvPr/>
        </p:nvSpPr>
        <p:spPr>
          <a:xfrm>
            <a:off x="10006481" y="1788421"/>
            <a:ext cx="76940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70%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Rectangle 50">
            <a:extLst>
              <a:ext uri="{FF2B5EF4-FFF2-40B4-BE49-F238E27FC236}">
                <a16:creationId xmlns:a16="http://schemas.microsoft.com/office/drawing/2014/main" id="{0F640772-C157-487B-B852-1B58D74F00D3}"/>
              </a:ext>
            </a:extLst>
          </p:cNvPr>
          <p:cNvSpPr/>
          <p:nvPr/>
        </p:nvSpPr>
        <p:spPr>
          <a:xfrm>
            <a:off x="9545181" y="2810052"/>
            <a:ext cx="1692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8CB0A4A-AA98-4D58-B5FE-8CCB668C907F}"/>
              </a:ext>
            </a:extLst>
          </p:cNvPr>
          <p:cNvSpPr/>
          <p:nvPr/>
        </p:nvSpPr>
        <p:spPr>
          <a:xfrm>
            <a:off x="6570090" y="1826224"/>
            <a:ext cx="4600030" cy="110873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Down Arrow Callout 2">
            <a:extLst>
              <a:ext uri="{FF2B5EF4-FFF2-40B4-BE49-F238E27FC236}">
                <a16:creationId xmlns:a16="http://schemas.microsoft.com/office/drawing/2014/main" id="{30BA4DB9-EA48-4808-8F29-3B6C079A3334}"/>
              </a:ext>
            </a:extLst>
          </p:cNvPr>
          <p:cNvSpPr/>
          <p:nvPr/>
        </p:nvSpPr>
        <p:spPr>
          <a:xfrm rot="10800000">
            <a:off x="6597824" y="2702690"/>
            <a:ext cx="4588722" cy="1477930"/>
          </a:xfrm>
          <a:prstGeom prst="downArrowCallout">
            <a:avLst>
              <a:gd name="adj1" fmla="val 26438"/>
              <a:gd name="adj2" fmla="val 27158"/>
              <a:gd name="adj3" fmla="val 15647"/>
              <a:gd name="adj4" fmla="val 73610"/>
            </a:avLst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Down Arrow Callout 3">
            <a:extLst>
              <a:ext uri="{FF2B5EF4-FFF2-40B4-BE49-F238E27FC236}">
                <a16:creationId xmlns:a16="http://schemas.microsoft.com/office/drawing/2014/main" id="{B08E41AC-8562-4007-AFA2-A73C50354B69}"/>
              </a:ext>
            </a:extLst>
          </p:cNvPr>
          <p:cNvSpPr/>
          <p:nvPr/>
        </p:nvSpPr>
        <p:spPr>
          <a:xfrm rot="10800000">
            <a:off x="6605898" y="3938648"/>
            <a:ext cx="4588722" cy="1477930"/>
          </a:xfrm>
          <a:prstGeom prst="downArrowCallout">
            <a:avLst>
              <a:gd name="adj1" fmla="val 26438"/>
              <a:gd name="adj2" fmla="val 27158"/>
              <a:gd name="adj3" fmla="val 15647"/>
              <a:gd name="adj4" fmla="val 73610"/>
            </a:avLst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CFAA406-B5EB-40C7-82CC-EDC96F748BD4}"/>
              </a:ext>
            </a:extLst>
          </p:cNvPr>
          <p:cNvSpPr/>
          <p:nvPr/>
        </p:nvSpPr>
        <p:spPr>
          <a:xfrm>
            <a:off x="1057768" y="4328675"/>
            <a:ext cx="8253251" cy="1635829"/>
          </a:xfrm>
          <a:custGeom>
            <a:avLst/>
            <a:gdLst>
              <a:gd name="connsiteX0" fmla="*/ 0 w 8253251"/>
              <a:gd name="connsiteY0" fmla="*/ 0 h 1635829"/>
              <a:gd name="connsiteX1" fmla="*/ 4588722 w 8253251"/>
              <a:gd name="connsiteY1" fmla="*/ 0 h 1635829"/>
              <a:gd name="connsiteX2" fmla="*/ 4588722 w 8253251"/>
              <a:gd name="connsiteY2" fmla="*/ 1087904 h 1635829"/>
              <a:gd name="connsiteX3" fmla="*/ 2480192 w 8253251"/>
              <a:gd name="connsiteY3" fmla="*/ 1087904 h 1635829"/>
              <a:gd name="connsiteX4" fmla="*/ 2480192 w 8253251"/>
              <a:gd name="connsiteY4" fmla="*/ 1239829 h 1635829"/>
              <a:gd name="connsiteX5" fmla="*/ 3847519 w 8253251"/>
              <a:gd name="connsiteY5" fmla="*/ 1239829 h 1635829"/>
              <a:gd name="connsiteX6" fmla="*/ 4524657 w 8253251"/>
              <a:gd name="connsiteY6" fmla="*/ 1239829 h 1635829"/>
              <a:gd name="connsiteX7" fmla="*/ 7656507 w 8253251"/>
              <a:gd name="connsiteY7" fmla="*/ 1239829 h 1635829"/>
              <a:gd name="connsiteX8" fmla="*/ 7656507 w 8253251"/>
              <a:gd name="connsiteY8" fmla="*/ 1088477 h 1635829"/>
              <a:gd name="connsiteX9" fmla="*/ 7450499 w 8253251"/>
              <a:gd name="connsiteY9" fmla="*/ 1088477 h 1635829"/>
              <a:gd name="connsiteX10" fmla="*/ 7851875 w 8253251"/>
              <a:gd name="connsiteY10" fmla="*/ 857225 h 1635829"/>
              <a:gd name="connsiteX11" fmla="*/ 8253251 w 8253251"/>
              <a:gd name="connsiteY11" fmla="*/ 1088477 h 1635829"/>
              <a:gd name="connsiteX12" fmla="*/ 8047243 w 8253251"/>
              <a:gd name="connsiteY12" fmla="*/ 1088477 h 1635829"/>
              <a:gd name="connsiteX13" fmla="*/ 8047243 w 8253251"/>
              <a:gd name="connsiteY13" fmla="*/ 1239829 h 1635829"/>
              <a:gd name="connsiteX14" fmla="*/ 8049806 w 8253251"/>
              <a:gd name="connsiteY14" fmla="*/ 1239829 h 1635829"/>
              <a:gd name="connsiteX15" fmla="*/ 8049806 w 8253251"/>
              <a:gd name="connsiteY15" fmla="*/ 1635829 h 1635829"/>
              <a:gd name="connsiteX16" fmla="*/ 4524657 w 8253251"/>
              <a:gd name="connsiteY16" fmla="*/ 1635829 h 1635829"/>
              <a:gd name="connsiteX17" fmla="*/ 3847519 w 8253251"/>
              <a:gd name="connsiteY17" fmla="*/ 1635829 h 1635829"/>
              <a:gd name="connsiteX18" fmla="*/ 2104177 w 8253251"/>
              <a:gd name="connsiteY18" fmla="*/ 1635829 h 1635829"/>
              <a:gd name="connsiteX19" fmla="*/ 2104177 w 8253251"/>
              <a:gd name="connsiteY19" fmla="*/ 1598784 h 1635829"/>
              <a:gd name="connsiteX20" fmla="*/ 2104177 w 8253251"/>
              <a:gd name="connsiteY20" fmla="*/ 1239829 h 1635829"/>
              <a:gd name="connsiteX21" fmla="*/ 2104177 w 8253251"/>
              <a:gd name="connsiteY21" fmla="*/ 1087904 h 1635829"/>
              <a:gd name="connsiteX22" fmla="*/ 0 w 8253251"/>
              <a:gd name="connsiteY22" fmla="*/ 1087904 h 163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253251" h="1635829">
                <a:moveTo>
                  <a:pt x="0" y="0"/>
                </a:moveTo>
                <a:lnTo>
                  <a:pt x="4588722" y="0"/>
                </a:lnTo>
                <a:lnTo>
                  <a:pt x="4588722" y="1087904"/>
                </a:lnTo>
                <a:lnTo>
                  <a:pt x="2480192" y="1087904"/>
                </a:lnTo>
                <a:lnTo>
                  <a:pt x="2480192" y="1239829"/>
                </a:lnTo>
                <a:lnTo>
                  <a:pt x="3847519" y="1239829"/>
                </a:lnTo>
                <a:lnTo>
                  <a:pt x="4524657" y="1239829"/>
                </a:lnTo>
                <a:lnTo>
                  <a:pt x="7656507" y="1239829"/>
                </a:lnTo>
                <a:lnTo>
                  <a:pt x="7656507" y="1088477"/>
                </a:lnTo>
                <a:lnTo>
                  <a:pt x="7450499" y="1088477"/>
                </a:lnTo>
                <a:lnTo>
                  <a:pt x="7851875" y="857225"/>
                </a:lnTo>
                <a:lnTo>
                  <a:pt x="8253251" y="1088477"/>
                </a:lnTo>
                <a:lnTo>
                  <a:pt x="8047243" y="1088477"/>
                </a:lnTo>
                <a:lnTo>
                  <a:pt x="8047243" y="1239829"/>
                </a:lnTo>
                <a:lnTo>
                  <a:pt x="8049806" y="1239829"/>
                </a:lnTo>
                <a:lnTo>
                  <a:pt x="8049806" y="1635829"/>
                </a:lnTo>
                <a:lnTo>
                  <a:pt x="4524657" y="1635829"/>
                </a:lnTo>
                <a:lnTo>
                  <a:pt x="3847519" y="1635829"/>
                </a:lnTo>
                <a:lnTo>
                  <a:pt x="2104177" y="1635829"/>
                </a:lnTo>
                <a:lnTo>
                  <a:pt x="2104177" y="1598784"/>
                </a:lnTo>
                <a:lnTo>
                  <a:pt x="2104177" y="1239829"/>
                </a:lnTo>
                <a:lnTo>
                  <a:pt x="2104177" y="1087904"/>
                </a:lnTo>
                <a:lnTo>
                  <a:pt x="0" y="1087904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Down Arrow Callout 5">
            <a:extLst>
              <a:ext uri="{FF2B5EF4-FFF2-40B4-BE49-F238E27FC236}">
                <a16:creationId xmlns:a16="http://schemas.microsoft.com/office/drawing/2014/main" id="{FB6D7ACF-9881-4F56-8E4C-9C4BEEDF76C9}"/>
              </a:ext>
            </a:extLst>
          </p:cNvPr>
          <p:cNvSpPr/>
          <p:nvPr/>
        </p:nvSpPr>
        <p:spPr>
          <a:xfrm>
            <a:off x="1057768" y="3077510"/>
            <a:ext cx="4588722" cy="1477930"/>
          </a:xfrm>
          <a:prstGeom prst="downArrowCallout">
            <a:avLst>
              <a:gd name="adj1" fmla="val 26438"/>
              <a:gd name="adj2" fmla="val 27158"/>
              <a:gd name="adj3" fmla="val 15647"/>
              <a:gd name="adj4" fmla="val 73610"/>
            </a:avLst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Down Arrow Callout 6">
            <a:extLst>
              <a:ext uri="{FF2B5EF4-FFF2-40B4-BE49-F238E27FC236}">
                <a16:creationId xmlns:a16="http://schemas.microsoft.com/office/drawing/2014/main" id="{1B2A1425-9B2A-4F58-8A15-2F8F4CAEEC87}"/>
              </a:ext>
            </a:extLst>
          </p:cNvPr>
          <p:cNvSpPr/>
          <p:nvPr/>
        </p:nvSpPr>
        <p:spPr>
          <a:xfrm>
            <a:off x="1057768" y="1826224"/>
            <a:ext cx="4588722" cy="1477930"/>
          </a:xfrm>
          <a:prstGeom prst="downArrowCallout">
            <a:avLst>
              <a:gd name="adj1" fmla="val 26438"/>
              <a:gd name="adj2" fmla="val 27158"/>
              <a:gd name="adj3" fmla="val 15647"/>
              <a:gd name="adj4" fmla="val 73610"/>
            </a:avLst>
          </a:prstGeom>
          <a:solidFill>
            <a:schemeClr val="bg1"/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801FAF77-082B-4757-B237-54A3BBAF06BA}"/>
              </a:ext>
            </a:extLst>
          </p:cNvPr>
          <p:cNvGrpSpPr/>
          <p:nvPr/>
        </p:nvGrpSpPr>
        <p:grpSpPr>
          <a:xfrm>
            <a:off x="1450346" y="1995853"/>
            <a:ext cx="3797852" cy="738665"/>
            <a:chOff x="819820" y="3646109"/>
            <a:chExt cx="1225994" cy="738665"/>
          </a:xfrm>
          <a:noFill/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1E65CA-66F3-46D1-A4D3-4F44FE8EFA70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9809CC-E82D-48E7-926E-7EB3112D5CE5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12" name="Group 10">
            <a:extLst>
              <a:ext uri="{FF2B5EF4-FFF2-40B4-BE49-F238E27FC236}">
                <a16:creationId xmlns:a16="http://schemas.microsoft.com/office/drawing/2014/main" id="{A616A09B-27D4-4C1B-8FF6-8D835104A542}"/>
              </a:ext>
            </a:extLst>
          </p:cNvPr>
          <p:cNvGrpSpPr/>
          <p:nvPr/>
        </p:nvGrpSpPr>
        <p:grpSpPr>
          <a:xfrm>
            <a:off x="1450346" y="3344076"/>
            <a:ext cx="3797852" cy="738665"/>
            <a:chOff x="819820" y="3646109"/>
            <a:chExt cx="1225994" cy="738665"/>
          </a:xfrm>
          <a:noFill/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1C30F13-284E-41DA-9338-46F2C8B1F22D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008881-7D68-48EA-8AA7-8C7835F76F7C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3">
            <a:extLst>
              <a:ext uri="{FF2B5EF4-FFF2-40B4-BE49-F238E27FC236}">
                <a16:creationId xmlns:a16="http://schemas.microsoft.com/office/drawing/2014/main" id="{B9F9E8FC-ABA3-4057-805B-4E1479C789DD}"/>
              </a:ext>
            </a:extLst>
          </p:cNvPr>
          <p:cNvGrpSpPr/>
          <p:nvPr/>
        </p:nvGrpSpPr>
        <p:grpSpPr>
          <a:xfrm>
            <a:off x="1450346" y="4593092"/>
            <a:ext cx="3797852" cy="738665"/>
            <a:chOff x="819820" y="3646109"/>
            <a:chExt cx="1225994" cy="738665"/>
          </a:xfrm>
          <a:noFill/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6A43F1-8085-4408-A040-3C47C540FB5D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9E80E4D-CAD3-4429-808D-D6875BEFE016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0481D381-A11C-47E4-BC06-9BEE13503C84}"/>
              </a:ext>
            </a:extLst>
          </p:cNvPr>
          <p:cNvGrpSpPr/>
          <p:nvPr/>
        </p:nvGrpSpPr>
        <p:grpSpPr>
          <a:xfrm>
            <a:off x="6999006" y="4398221"/>
            <a:ext cx="3797852" cy="738665"/>
            <a:chOff x="819820" y="3646109"/>
            <a:chExt cx="1225994" cy="738665"/>
          </a:xfrm>
          <a:noFill/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D7235D-9E3E-435C-AE23-1BF9DC3E95A7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82792A-B415-412B-981A-F60E951BA05A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19">
            <a:extLst>
              <a:ext uri="{FF2B5EF4-FFF2-40B4-BE49-F238E27FC236}">
                <a16:creationId xmlns:a16="http://schemas.microsoft.com/office/drawing/2014/main" id="{4F822934-0F4D-405C-85AC-9FF29A7BDCEF}"/>
              </a:ext>
            </a:extLst>
          </p:cNvPr>
          <p:cNvGrpSpPr/>
          <p:nvPr/>
        </p:nvGrpSpPr>
        <p:grpSpPr>
          <a:xfrm>
            <a:off x="6999006" y="3162853"/>
            <a:ext cx="3797852" cy="738665"/>
            <a:chOff x="819820" y="3646109"/>
            <a:chExt cx="1225994" cy="738665"/>
          </a:xfrm>
          <a:noFill/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4F4C78-0E32-4674-A663-BF6AEFCDD700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5A5A5A-0807-4B62-89FC-D53AC866B459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718E1F59-AC55-44C4-89C4-8FCB70E742E3}"/>
              </a:ext>
            </a:extLst>
          </p:cNvPr>
          <p:cNvGrpSpPr/>
          <p:nvPr/>
        </p:nvGrpSpPr>
        <p:grpSpPr>
          <a:xfrm>
            <a:off x="6999006" y="1927485"/>
            <a:ext cx="3797852" cy="738665"/>
            <a:chOff x="819820" y="3646109"/>
            <a:chExt cx="1225994" cy="738665"/>
          </a:xfrm>
          <a:noFill/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5F38FC-7ADF-41F1-8DE8-E56753D360DE}"/>
                </a:ext>
              </a:extLst>
            </p:cNvPr>
            <p:cNvSpPr txBox="1"/>
            <p:nvPr/>
          </p:nvSpPr>
          <p:spPr>
            <a:xfrm>
              <a:off x="819822" y="3646109"/>
              <a:ext cx="122599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798680B-C6E4-433C-B7C8-74AE6A8918E7}"/>
                </a:ext>
              </a:extLst>
            </p:cNvPr>
            <p:cNvSpPr txBox="1"/>
            <p:nvPr/>
          </p:nvSpPr>
          <p:spPr>
            <a:xfrm>
              <a:off x="819820" y="3923109"/>
              <a:ext cx="122599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947AC065-8BF5-4EAE-974B-7A64F04705C2}"/>
              </a:ext>
            </a:extLst>
          </p:cNvPr>
          <p:cNvSpPr txBox="1">
            <a:spLocks/>
          </p:cNvSpPr>
          <p:nvPr/>
        </p:nvSpPr>
        <p:spPr>
          <a:xfrm>
            <a:off x="4439818" y="5615708"/>
            <a:ext cx="3299603" cy="305326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1E444FA-9FEC-427D-B473-41A9744D58EC}"/>
              </a:ext>
            </a:extLst>
          </p:cNvPr>
          <p:cNvSpPr txBox="1"/>
          <p:nvPr/>
        </p:nvSpPr>
        <p:spPr>
          <a:xfrm>
            <a:off x="4426182" y="1337662"/>
            <a:ext cx="2639636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Control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 protocol(ICMP)</a:t>
            </a:r>
          </a:p>
        </p:txBody>
      </p:sp>
      <p:sp>
        <p:nvSpPr>
          <p:cNvPr id="29" name="Diamond 17">
            <a:extLst>
              <a:ext uri="{FF2B5EF4-FFF2-40B4-BE49-F238E27FC236}">
                <a16:creationId xmlns:a16="http://schemas.microsoft.com/office/drawing/2014/main" id="{2FCCDE2C-33DE-451E-88B1-1EAB969EA05B}"/>
              </a:ext>
            </a:extLst>
          </p:cNvPr>
          <p:cNvSpPr/>
          <p:nvPr/>
        </p:nvSpPr>
        <p:spPr>
          <a:xfrm rot="19753916">
            <a:off x="3620216" y="1334813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35C7A-11CC-4928-B056-C1FDEC80C5E6}"/>
              </a:ext>
            </a:extLst>
          </p:cNvPr>
          <p:cNvSpPr txBox="1"/>
          <p:nvPr/>
        </p:nvSpPr>
        <p:spPr>
          <a:xfrm>
            <a:off x="3735240" y="1441685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38" name="Diamond 17">
            <a:extLst>
              <a:ext uri="{FF2B5EF4-FFF2-40B4-BE49-F238E27FC236}">
                <a16:creationId xmlns:a16="http://schemas.microsoft.com/office/drawing/2014/main" id="{6F09083F-7719-4AAF-99DF-C3C698220EF9}"/>
              </a:ext>
            </a:extLst>
          </p:cNvPr>
          <p:cNvSpPr/>
          <p:nvPr/>
        </p:nvSpPr>
        <p:spPr>
          <a:xfrm rot="19753916">
            <a:off x="7413629" y="1334813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967FA2-6A76-4AC1-A73B-2521EC66773D}"/>
              </a:ext>
            </a:extLst>
          </p:cNvPr>
          <p:cNvSpPr txBox="1"/>
          <p:nvPr/>
        </p:nvSpPr>
        <p:spPr>
          <a:xfrm>
            <a:off x="7528654" y="1441685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43" name="Diamond 17">
            <a:extLst>
              <a:ext uri="{FF2B5EF4-FFF2-40B4-BE49-F238E27FC236}">
                <a16:creationId xmlns:a16="http://schemas.microsoft.com/office/drawing/2014/main" id="{A5D4DDA8-8F6D-43D0-ABD8-DD4BDFAE9423}"/>
              </a:ext>
            </a:extLst>
          </p:cNvPr>
          <p:cNvSpPr/>
          <p:nvPr/>
        </p:nvSpPr>
        <p:spPr>
          <a:xfrm rot="19965277">
            <a:off x="3620216" y="2780081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0AACB1-CED6-45DD-BD20-1E352C049262}"/>
              </a:ext>
            </a:extLst>
          </p:cNvPr>
          <p:cNvSpPr txBox="1"/>
          <p:nvPr/>
        </p:nvSpPr>
        <p:spPr>
          <a:xfrm>
            <a:off x="3735240" y="2886952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48" name="Diamond 17">
            <a:extLst>
              <a:ext uri="{FF2B5EF4-FFF2-40B4-BE49-F238E27FC236}">
                <a16:creationId xmlns:a16="http://schemas.microsoft.com/office/drawing/2014/main" id="{B4F30CA5-6DDB-452D-9F7E-720156B73F5A}"/>
              </a:ext>
            </a:extLst>
          </p:cNvPr>
          <p:cNvSpPr/>
          <p:nvPr/>
        </p:nvSpPr>
        <p:spPr>
          <a:xfrm rot="19753916">
            <a:off x="7507761" y="2780082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0336A7-CE3B-498D-BE5C-E357F778389D}"/>
              </a:ext>
            </a:extLst>
          </p:cNvPr>
          <p:cNvSpPr txBox="1"/>
          <p:nvPr/>
        </p:nvSpPr>
        <p:spPr>
          <a:xfrm>
            <a:off x="7622786" y="2882786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DD88E6-1579-FF3A-7D5A-3833AF3734E4}"/>
              </a:ext>
            </a:extLst>
          </p:cNvPr>
          <p:cNvSpPr txBox="1"/>
          <p:nvPr/>
        </p:nvSpPr>
        <p:spPr>
          <a:xfrm>
            <a:off x="8213764" y="1348680"/>
            <a:ext cx="2639636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Group Management protocol(IGMP)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03BEB-0557-F2CE-BD78-2977E0A56BE6}"/>
              </a:ext>
            </a:extLst>
          </p:cNvPr>
          <p:cNvSpPr txBox="1"/>
          <p:nvPr/>
        </p:nvSpPr>
        <p:spPr>
          <a:xfrm>
            <a:off x="8213764" y="2689484"/>
            <a:ext cx="263963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Resolution Protocol(ARP)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4AAD9-1528-D6D6-9106-1013B8201984}"/>
              </a:ext>
            </a:extLst>
          </p:cNvPr>
          <p:cNvSpPr txBox="1"/>
          <p:nvPr/>
        </p:nvSpPr>
        <p:spPr>
          <a:xfrm>
            <a:off x="4375891" y="2689484"/>
            <a:ext cx="263963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Resolution Protocol(ARP)</a:t>
            </a:r>
          </a:p>
        </p:txBody>
      </p:sp>
      <p:sp>
        <p:nvSpPr>
          <p:cNvPr id="7" name="Diamond 17">
            <a:extLst>
              <a:ext uri="{FF2B5EF4-FFF2-40B4-BE49-F238E27FC236}">
                <a16:creationId xmlns:a16="http://schemas.microsoft.com/office/drawing/2014/main" id="{F3A70B4B-FE77-B323-BC5D-21D8C29322CE}"/>
              </a:ext>
            </a:extLst>
          </p:cNvPr>
          <p:cNvSpPr/>
          <p:nvPr/>
        </p:nvSpPr>
        <p:spPr>
          <a:xfrm rot="19885309">
            <a:off x="3620216" y="4131902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Diamond 17">
            <a:extLst>
              <a:ext uri="{FF2B5EF4-FFF2-40B4-BE49-F238E27FC236}">
                <a16:creationId xmlns:a16="http://schemas.microsoft.com/office/drawing/2014/main" id="{3C16F5EE-5DF5-6B83-2F7F-ABD0BA98240E}"/>
              </a:ext>
            </a:extLst>
          </p:cNvPr>
          <p:cNvSpPr/>
          <p:nvPr/>
        </p:nvSpPr>
        <p:spPr>
          <a:xfrm rot="19753916">
            <a:off x="7507762" y="4131902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27D0A6-DBFE-DAA0-0F2A-C8E2864C5416}"/>
              </a:ext>
            </a:extLst>
          </p:cNvPr>
          <p:cNvSpPr txBox="1"/>
          <p:nvPr/>
        </p:nvSpPr>
        <p:spPr>
          <a:xfrm>
            <a:off x="3735240" y="4238773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0</a:t>
            </a:r>
            <a:r>
              <a:rPr lang="id-ID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1F486-D244-F330-E67E-DAFA31F64191}"/>
              </a:ext>
            </a:extLst>
          </p:cNvPr>
          <p:cNvSpPr txBox="1"/>
          <p:nvPr/>
        </p:nvSpPr>
        <p:spPr>
          <a:xfrm>
            <a:off x="7622786" y="4238773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0</a:t>
            </a:r>
            <a:r>
              <a:rPr lang="id-ID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6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E48F2A-4FEC-2FF7-8A30-9FEBDAA4295D}"/>
              </a:ext>
            </a:extLst>
          </p:cNvPr>
          <p:cNvSpPr txBox="1"/>
          <p:nvPr/>
        </p:nvSpPr>
        <p:spPr>
          <a:xfrm>
            <a:off x="4373454" y="4041305"/>
            <a:ext cx="2639636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Boostrap</a:t>
            </a:r>
            <a:r>
              <a:rPr lang="en-GB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Protocol(BOOTP)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8497A9-7430-0EF3-15AA-2D921AEC0767}"/>
              </a:ext>
            </a:extLst>
          </p:cNvPr>
          <p:cNvSpPr txBox="1"/>
          <p:nvPr/>
        </p:nvSpPr>
        <p:spPr>
          <a:xfrm>
            <a:off x="8213764" y="4041305"/>
            <a:ext cx="2639636" cy="92333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Host Configuration Protocol(DHCP)</a:t>
            </a:r>
          </a:p>
        </p:txBody>
      </p:sp>
    </p:spTree>
    <p:extLst>
      <p:ext uri="{BB962C8B-B14F-4D97-AF65-F5344CB8AC3E}">
        <p14:creationId xmlns:p14="http://schemas.microsoft.com/office/powerpoint/2010/main" val="3486587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DD10C-B9F6-40AE-87DE-23C51C248E88}"/>
              </a:ext>
            </a:extLst>
          </p:cNvPr>
          <p:cNvSpPr txBox="1"/>
          <p:nvPr/>
        </p:nvSpPr>
        <p:spPr>
          <a:xfrm>
            <a:off x="5984181" y="3685972"/>
            <a:ext cx="571540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5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1A1C56-3C26-4F1A-A131-F71DDD616EC9}"/>
              </a:ext>
            </a:extLst>
          </p:cNvPr>
          <p:cNvSpPr txBox="1"/>
          <p:nvPr/>
        </p:nvSpPr>
        <p:spPr>
          <a:xfrm>
            <a:off x="5984179" y="5390667"/>
            <a:ext cx="5715405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We Create Quality </a:t>
            </a:r>
          </a:p>
          <a:p>
            <a:pPr algn="r"/>
            <a:r>
              <a:rPr lang="en-US" altLang="ko-KR" sz="2800" dirty="0">
                <a:solidFill>
                  <a:schemeClr val="bg1"/>
                </a:solidFill>
              </a:rPr>
              <a:t>Professional PPT Presentation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461E19-7A19-4ABE-A984-601DF691CE2A}"/>
              </a:ext>
            </a:extLst>
          </p:cNvPr>
          <p:cNvSpPr txBox="1"/>
          <p:nvPr/>
        </p:nvSpPr>
        <p:spPr>
          <a:xfrm>
            <a:off x="9204589" y="586855"/>
            <a:ext cx="2330363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944EACF-BE24-43EF-96B8-21D19EF2641D}"/>
              </a:ext>
            </a:extLst>
          </p:cNvPr>
          <p:cNvGrpSpPr/>
          <p:nvPr/>
        </p:nvGrpSpPr>
        <p:grpSpPr>
          <a:xfrm>
            <a:off x="933686" y="1841303"/>
            <a:ext cx="6573115" cy="900000"/>
            <a:chOff x="933685" y="1815665"/>
            <a:chExt cx="6573115" cy="97200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CE45BDEA-F83F-4069-B767-55E5751CCD90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5" name="Pentagon 26">
              <a:extLst>
                <a:ext uri="{FF2B5EF4-FFF2-40B4-BE49-F238E27FC236}">
                  <a16:creationId xmlns:a16="http://schemas.microsoft.com/office/drawing/2014/main" id="{0EAA3288-6A11-49D3-B5A9-7CE228B952DC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" name="Rectangle 34">
              <a:extLst>
                <a:ext uri="{FF2B5EF4-FFF2-40B4-BE49-F238E27FC236}">
                  <a16:creationId xmlns:a16="http://schemas.microsoft.com/office/drawing/2014/main" id="{786DFD37-404B-4EB1-9BC7-3FA578CC7901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Rectangle 38">
              <a:extLst>
                <a:ext uri="{FF2B5EF4-FFF2-40B4-BE49-F238E27FC236}">
                  <a16:creationId xmlns:a16="http://schemas.microsoft.com/office/drawing/2014/main" id="{1661221A-4FAA-4D1A-83EB-FA77FBB6970E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1498A4D-5983-42A6-999D-A98DD768288E}"/>
              </a:ext>
            </a:extLst>
          </p:cNvPr>
          <p:cNvGrpSpPr/>
          <p:nvPr/>
        </p:nvGrpSpPr>
        <p:grpSpPr>
          <a:xfrm>
            <a:off x="933686" y="2945146"/>
            <a:ext cx="6573115" cy="900000"/>
            <a:chOff x="933685" y="1815665"/>
            <a:chExt cx="6573115" cy="97200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EC3DADD0-D4DE-409E-9ADE-8AB279521FC0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Pentagon 26">
              <a:extLst>
                <a:ext uri="{FF2B5EF4-FFF2-40B4-BE49-F238E27FC236}">
                  <a16:creationId xmlns:a16="http://schemas.microsoft.com/office/drawing/2014/main" id="{2A7700CF-83A9-44E9-B90C-155A35D31A37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1" name="Rectangle 34">
              <a:extLst>
                <a:ext uri="{FF2B5EF4-FFF2-40B4-BE49-F238E27FC236}">
                  <a16:creationId xmlns:a16="http://schemas.microsoft.com/office/drawing/2014/main" id="{DA5D79F4-0BC5-4BE3-A93B-D90176E2EB3D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2" name="Rectangle 38">
              <a:extLst>
                <a:ext uri="{FF2B5EF4-FFF2-40B4-BE49-F238E27FC236}">
                  <a16:creationId xmlns:a16="http://schemas.microsoft.com/office/drawing/2014/main" id="{21771FB4-5F36-49C4-87A2-FAD0574BAAAE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CE0A703-5D9F-4935-AA40-0705797AE390}"/>
              </a:ext>
            </a:extLst>
          </p:cNvPr>
          <p:cNvGrpSpPr/>
          <p:nvPr/>
        </p:nvGrpSpPr>
        <p:grpSpPr>
          <a:xfrm>
            <a:off x="933686" y="4048989"/>
            <a:ext cx="6573115" cy="900000"/>
            <a:chOff x="933685" y="1815665"/>
            <a:chExt cx="6573115" cy="9720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8EEADDF9-F578-40A8-9E9C-3B4864EF6EA2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5" name="Pentagon 26">
              <a:extLst>
                <a:ext uri="{FF2B5EF4-FFF2-40B4-BE49-F238E27FC236}">
                  <a16:creationId xmlns:a16="http://schemas.microsoft.com/office/drawing/2014/main" id="{42EC7EAD-D1CC-401B-BBCE-2A8BD9227F6B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3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ectangle 34">
              <a:extLst>
                <a:ext uri="{FF2B5EF4-FFF2-40B4-BE49-F238E27FC236}">
                  <a16:creationId xmlns:a16="http://schemas.microsoft.com/office/drawing/2014/main" id="{8422DF31-06AD-4EFA-8EB0-316B3CB3DD2F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1952479D-66C3-4311-B484-9FDFF9355659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E34B68-5497-4283-9BBF-375CDB5246CB}"/>
              </a:ext>
            </a:extLst>
          </p:cNvPr>
          <p:cNvGrpSpPr/>
          <p:nvPr/>
        </p:nvGrpSpPr>
        <p:grpSpPr>
          <a:xfrm>
            <a:off x="933686" y="5152833"/>
            <a:ext cx="6573115" cy="900000"/>
            <a:chOff x="933685" y="1815665"/>
            <a:chExt cx="6573115" cy="972000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6684821D-1A02-4635-844A-6FE12CDD5731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0" name="Pentagon 26">
              <a:extLst>
                <a:ext uri="{FF2B5EF4-FFF2-40B4-BE49-F238E27FC236}">
                  <a16:creationId xmlns:a16="http://schemas.microsoft.com/office/drawing/2014/main" id="{D64DC8F1-FA3D-4276-A769-68CF55FCFE0D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2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1ACFC939-48D9-48F6-A07F-588FA8BAF092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1E289092-087A-46A2-B4CC-739B9DE7FC89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aphicFrame>
        <p:nvGraphicFramePr>
          <p:cNvPr id="23" name="Chart 7">
            <a:extLst>
              <a:ext uri="{FF2B5EF4-FFF2-40B4-BE49-F238E27FC236}">
                <a16:creationId xmlns:a16="http://schemas.microsoft.com/office/drawing/2014/main" id="{BD191B1B-146D-4034-A7CE-3742CFD72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916262"/>
              </p:ext>
            </p:extLst>
          </p:nvPr>
        </p:nvGraphicFramePr>
        <p:xfrm>
          <a:off x="7835976" y="2865175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4" name="Chart 7">
            <a:extLst>
              <a:ext uri="{FF2B5EF4-FFF2-40B4-BE49-F238E27FC236}">
                <a16:creationId xmlns:a16="http://schemas.microsoft.com/office/drawing/2014/main" id="{C7824BEE-B13F-454D-BFB6-A97ED93E7B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464419"/>
              </p:ext>
            </p:extLst>
          </p:nvPr>
        </p:nvGraphicFramePr>
        <p:xfrm>
          <a:off x="7835976" y="3970268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5" name="Chart 7">
            <a:extLst>
              <a:ext uri="{FF2B5EF4-FFF2-40B4-BE49-F238E27FC236}">
                <a16:creationId xmlns:a16="http://schemas.microsoft.com/office/drawing/2014/main" id="{C29DA32B-263E-4727-946A-C71C2FDA94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725427"/>
              </p:ext>
            </p:extLst>
          </p:nvPr>
        </p:nvGraphicFramePr>
        <p:xfrm>
          <a:off x="7835976" y="5075362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" name="Chart 7">
            <a:extLst>
              <a:ext uri="{FF2B5EF4-FFF2-40B4-BE49-F238E27FC236}">
                <a16:creationId xmlns:a16="http://schemas.microsoft.com/office/drawing/2014/main" id="{54C75F29-B8D1-4A42-94B8-ABF8657A8E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7769655"/>
              </p:ext>
            </p:extLst>
          </p:nvPr>
        </p:nvGraphicFramePr>
        <p:xfrm>
          <a:off x="7835976" y="1760082"/>
          <a:ext cx="986741" cy="102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73627F3-6D6E-4551-AC54-50172B5FF950}"/>
              </a:ext>
            </a:extLst>
          </p:cNvPr>
          <p:cNvSpPr txBox="1"/>
          <p:nvPr/>
        </p:nvSpPr>
        <p:spPr>
          <a:xfrm>
            <a:off x="9054184" y="1979045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40%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64CE5B-607A-4C08-B4C9-097FADA46382}"/>
              </a:ext>
            </a:extLst>
          </p:cNvPr>
          <p:cNvSpPr txBox="1"/>
          <p:nvPr/>
        </p:nvSpPr>
        <p:spPr>
          <a:xfrm>
            <a:off x="9054184" y="3084138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80%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D70E5A-90FD-4D85-8D3F-9185F174610D}"/>
              </a:ext>
            </a:extLst>
          </p:cNvPr>
          <p:cNvSpPr txBox="1"/>
          <p:nvPr/>
        </p:nvSpPr>
        <p:spPr>
          <a:xfrm>
            <a:off x="9054184" y="5294325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60%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D8B2BE-8D17-48E4-B121-61E0644B458E}"/>
              </a:ext>
            </a:extLst>
          </p:cNvPr>
          <p:cNvSpPr txBox="1"/>
          <p:nvPr/>
        </p:nvSpPr>
        <p:spPr>
          <a:xfrm>
            <a:off x="9054184" y="4189231"/>
            <a:ext cx="1081845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50%</a:t>
            </a:r>
            <a:endParaRPr lang="ko-KR" altLang="en-US" sz="3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DE261D-5041-411B-B849-4145DE0844CA}"/>
              </a:ext>
            </a:extLst>
          </p:cNvPr>
          <p:cNvSpPr txBox="1"/>
          <p:nvPr/>
        </p:nvSpPr>
        <p:spPr>
          <a:xfrm>
            <a:off x="1258802" y="204508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810C975-588E-4B70-958F-5E4B2168676C}"/>
              </a:ext>
            </a:extLst>
          </p:cNvPr>
          <p:cNvSpPr txBox="1"/>
          <p:nvPr/>
        </p:nvSpPr>
        <p:spPr>
          <a:xfrm>
            <a:off x="1267109" y="3148927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A0F43E-3CCE-42C6-A407-53618E17E438}"/>
              </a:ext>
            </a:extLst>
          </p:cNvPr>
          <p:cNvSpPr txBox="1"/>
          <p:nvPr/>
        </p:nvSpPr>
        <p:spPr>
          <a:xfrm>
            <a:off x="1284057" y="4252769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8A23D7-79E0-44B0-8B49-F3CB5C91C35E}"/>
              </a:ext>
            </a:extLst>
          </p:cNvPr>
          <p:cNvSpPr txBox="1"/>
          <p:nvPr/>
        </p:nvSpPr>
        <p:spPr>
          <a:xfrm>
            <a:off x="1284057" y="5356613"/>
            <a:ext cx="748249" cy="492443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cs typeface="Arial" pitchFamily="34" charset="0"/>
              </a:rPr>
              <a:t>04</a:t>
            </a:r>
          </a:p>
        </p:txBody>
      </p:sp>
      <p:grpSp>
        <p:nvGrpSpPr>
          <p:cNvPr id="35" name="Group 45">
            <a:extLst>
              <a:ext uri="{FF2B5EF4-FFF2-40B4-BE49-F238E27FC236}">
                <a16:creationId xmlns:a16="http://schemas.microsoft.com/office/drawing/2014/main" id="{33A6EB7C-2F92-4B8C-84C6-AF0DBA264878}"/>
              </a:ext>
            </a:extLst>
          </p:cNvPr>
          <p:cNvGrpSpPr/>
          <p:nvPr/>
        </p:nvGrpSpPr>
        <p:grpSpPr>
          <a:xfrm>
            <a:off x="2683464" y="5255338"/>
            <a:ext cx="4614648" cy="741159"/>
            <a:chOff x="2299401" y="1826693"/>
            <a:chExt cx="4576857" cy="531764"/>
          </a:xfrm>
        </p:grpSpPr>
        <p:sp>
          <p:nvSpPr>
            <p:cNvPr id="36" name="TextBox 10">
              <a:extLst>
                <a:ext uri="{FF2B5EF4-FFF2-40B4-BE49-F238E27FC236}">
                  <a16:creationId xmlns:a16="http://schemas.microsoft.com/office/drawing/2014/main" id="{D795BBA9-6915-4D9D-96D1-35B6B1189481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D3545C98-62CE-465F-9312-BB5352B6B8EE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8" name="Group 45">
            <a:extLst>
              <a:ext uri="{FF2B5EF4-FFF2-40B4-BE49-F238E27FC236}">
                <a16:creationId xmlns:a16="http://schemas.microsoft.com/office/drawing/2014/main" id="{49B4D347-D8E2-42B6-96E5-748BF24551EE}"/>
              </a:ext>
            </a:extLst>
          </p:cNvPr>
          <p:cNvGrpSpPr/>
          <p:nvPr/>
        </p:nvGrpSpPr>
        <p:grpSpPr>
          <a:xfrm>
            <a:off x="2683464" y="4151494"/>
            <a:ext cx="4614648" cy="741159"/>
            <a:chOff x="2299401" y="1826693"/>
            <a:chExt cx="4576857" cy="531764"/>
          </a:xfrm>
        </p:grpSpPr>
        <p:sp>
          <p:nvSpPr>
            <p:cNvPr id="39" name="TextBox 10">
              <a:extLst>
                <a:ext uri="{FF2B5EF4-FFF2-40B4-BE49-F238E27FC236}">
                  <a16:creationId xmlns:a16="http://schemas.microsoft.com/office/drawing/2014/main" id="{ECB15D25-66A7-47E4-9A3A-D7FFDBCE5150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0" name="TextBox 12">
              <a:extLst>
                <a:ext uri="{FF2B5EF4-FFF2-40B4-BE49-F238E27FC236}">
                  <a16:creationId xmlns:a16="http://schemas.microsoft.com/office/drawing/2014/main" id="{DE9A3502-AF76-4784-97A4-8585D2E3B23C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1" name="Group 45">
            <a:extLst>
              <a:ext uri="{FF2B5EF4-FFF2-40B4-BE49-F238E27FC236}">
                <a16:creationId xmlns:a16="http://schemas.microsoft.com/office/drawing/2014/main" id="{B36B7B4B-8439-4F41-8688-290779E177A1}"/>
              </a:ext>
            </a:extLst>
          </p:cNvPr>
          <p:cNvGrpSpPr/>
          <p:nvPr/>
        </p:nvGrpSpPr>
        <p:grpSpPr>
          <a:xfrm>
            <a:off x="2683464" y="3047651"/>
            <a:ext cx="4614648" cy="741159"/>
            <a:chOff x="2299401" y="1826693"/>
            <a:chExt cx="4576857" cy="531764"/>
          </a:xfrm>
        </p:grpSpPr>
        <p:sp>
          <p:nvSpPr>
            <p:cNvPr id="42" name="TextBox 10">
              <a:extLst>
                <a:ext uri="{FF2B5EF4-FFF2-40B4-BE49-F238E27FC236}">
                  <a16:creationId xmlns:a16="http://schemas.microsoft.com/office/drawing/2014/main" id="{64C714E2-7BE5-47C0-8268-B07DEAA6AFE0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3" name="TextBox 12">
              <a:extLst>
                <a:ext uri="{FF2B5EF4-FFF2-40B4-BE49-F238E27FC236}">
                  <a16:creationId xmlns:a16="http://schemas.microsoft.com/office/drawing/2014/main" id="{56D76A24-5395-42EC-9AE2-2437C9212563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4" name="Group 45">
            <a:extLst>
              <a:ext uri="{FF2B5EF4-FFF2-40B4-BE49-F238E27FC236}">
                <a16:creationId xmlns:a16="http://schemas.microsoft.com/office/drawing/2014/main" id="{48D459D7-3194-4464-9D6A-618335141372}"/>
              </a:ext>
            </a:extLst>
          </p:cNvPr>
          <p:cNvGrpSpPr/>
          <p:nvPr/>
        </p:nvGrpSpPr>
        <p:grpSpPr>
          <a:xfrm>
            <a:off x="2683464" y="1943808"/>
            <a:ext cx="4614648" cy="741159"/>
            <a:chOff x="2299401" y="1826693"/>
            <a:chExt cx="4576857" cy="531764"/>
          </a:xfrm>
        </p:grpSpPr>
        <p:sp>
          <p:nvSpPr>
            <p:cNvPr id="45" name="TextBox 10">
              <a:extLst>
                <a:ext uri="{FF2B5EF4-FFF2-40B4-BE49-F238E27FC236}">
                  <a16:creationId xmlns:a16="http://schemas.microsoft.com/office/drawing/2014/main" id="{652191CB-07DA-4886-8E10-569A47333316}"/>
                </a:ext>
              </a:extLst>
            </p:cNvPr>
            <p:cNvSpPr txBox="1"/>
            <p:nvPr/>
          </p:nvSpPr>
          <p:spPr bwMode="auto">
            <a:xfrm>
              <a:off x="2299401" y="1826693"/>
              <a:ext cx="4576856" cy="220823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</a:p>
          </p:txBody>
        </p:sp>
        <p:sp>
          <p:nvSpPr>
            <p:cNvPr id="46" name="TextBox 12">
              <a:extLst>
                <a:ext uri="{FF2B5EF4-FFF2-40B4-BE49-F238E27FC236}">
                  <a16:creationId xmlns:a16="http://schemas.microsoft.com/office/drawing/2014/main" id="{F376BC28-C311-4B19-B951-2B87C9CA525A}"/>
                </a:ext>
              </a:extLst>
            </p:cNvPr>
            <p:cNvSpPr txBox="1"/>
            <p:nvPr/>
          </p:nvSpPr>
          <p:spPr bwMode="auto">
            <a:xfrm>
              <a:off x="2299402" y="2027223"/>
              <a:ext cx="4576856" cy="33123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7" name="TextBox 10">
            <a:extLst>
              <a:ext uri="{FF2B5EF4-FFF2-40B4-BE49-F238E27FC236}">
                <a16:creationId xmlns:a16="http://schemas.microsoft.com/office/drawing/2014/main" id="{9881D1B8-24EB-448C-AE83-67F2AA15A82F}"/>
              </a:ext>
            </a:extLst>
          </p:cNvPr>
          <p:cNvSpPr txBox="1"/>
          <p:nvPr/>
        </p:nvSpPr>
        <p:spPr bwMode="auto">
          <a:xfrm>
            <a:off x="10287566" y="2132008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48" name="TextBox 10">
            <a:extLst>
              <a:ext uri="{FF2B5EF4-FFF2-40B4-BE49-F238E27FC236}">
                <a16:creationId xmlns:a16="http://schemas.microsoft.com/office/drawing/2014/main" id="{A4D6A739-033A-415B-9779-2037EA2372FD}"/>
              </a:ext>
            </a:extLst>
          </p:cNvPr>
          <p:cNvSpPr txBox="1"/>
          <p:nvPr/>
        </p:nvSpPr>
        <p:spPr bwMode="auto">
          <a:xfrm>
            <a:off x="10287566" y="3232280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49" name="TextBox 10">
            <a:extLst>
              <a:ext uri="{FF2B5EF4-FFF2-40B4-BE49-F238E27FC236}">
                <a16:creationId xmlns:a16="http://schemas.microsoft.com/office/drawing/2014/main" id="{4137A4C6-D419-49C5-98DD-56E58D5F00F8}"/>
              </a:ext>
            </a:extLst>
          </p:cNvPr>
          <p:cNvSpPr txBox="1"/>
          <p:nvPr/>
        </p:nvSpPr>
        <p:spPr bwMode="auto">
          <a:xfrm>
            <a:off x="10287566" y="4332552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50" name="TextBox 10">
            <a:extLst>
              <a:ext uri="{FF2B5EF4-FFF2-40B4-BE49-F238E27FC236}">
                <a16:creationId xmlns:a16="http://schemas.microsoft.com/office/drawing/2014/main" id="{B74354DE-C4E1-494C-9D66-190A539D3BEC}"/>
              </a:ext>
            </a:extLst>
          </p:cNvPr>
          <p:cNvSpPr txBox="1"/>
          <p:nvPr/>
        </p:nvSpPr>
        <p:spPr bwMode="auto">
          <a:xfrm>
            <a:off x="10287566" y="5432824"/>
            <a:ext cx="1081846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Text Here</a:t>
            </a:r>
          </a:p>
        </p:txBody>
      </p:sp>
      <p:sp>
        <p:nvSpPr>
          <p:cNvPr id="51" name="Rectangle 16">
            <a:extLst>
              <a:ext uri="{FF2B5EF4-FFF2-40B4-BE49-F238E27FC236}">
                <a16:creationId xmlns:a16="http://schemas.microsoft.com/office/drawing/2014/main" id="{2028F7FD-AD97-4AE4-995A-A1D975AEC626}"/>
              </a:ext>
            </a:extLst>
          </p:cNvPr>
          <p:cNvSpPr/>
          <p:nvPr/>
        </p:nvSpPr>
        <p:spPr>
          <a:xfrm rot="2700000">
            <a:off x="8177962" y="5327311"/>
            <a:ext cx="268580" cy="4815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2" name="Rectangle 9">
            <a:extLst>
              <a:ext uri="{FF2B5EF4-FFF2-40B4-BE49-F238E27FC236}">
                <a16:creationId xmlns:a16="http://schemas.microsoft.com/office/drawing/2014/main" id="{7D3A77EB-8188-47B5-8C8B-C8E3C0E40C24}"/>
              </a:ext>
            </a:extLst>
          </p:cNvPr>
          <p:cNvSpPr/>
          <p:nvPr/>
        </p:nvSpPr>
        <p:spPr>
          <a:xfrm>
            <a:off x="8156067" y="2106755"/>
            <a:ext cx="332759" cy="31149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id="{478062E1-C2BB-422D-AD35-4CA6EE241CD7}"/>
              </a:ext>
            </a:extLst>
          </p:cNvPr>
          <p:cNvSpPr/>
          <p:nvPr/>
        </p:nvSpPr>
        <p:spPr>
          <a:xfrm>
            <a:off x="8155304" y="4294481"/>
            <a:ext cx="364891" cy="364891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ounded Rectangle 27">
            <a:extLst>
              <a:ext uri="{FF2B5EF4-FFF2-40B4-BE49-F238E27FC236}">
                <a16:creationId xmlns:a16="http://schemas.microsoft.com/office/drawing/2014/main" id="{21EDDEE4-12C1-4126-AE62-27C47090EE0A}"/>
              </a:ext>
            </a:extLst>
          </p:cNvPr>
          <p:cNvSpPr/>
          <p:nvPr/>
        </p:nvSpPr>
        <p:spPr>
          <a:xfrm>
            <a:off x="8156067" y="3221056"/>
            <a:ext cx="349863" cy="268742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3">
            <a:extLst>
              <a:ext uri="{FF2B5EF4-FFF2-40B4-BE49-F238E27FC236}">
                <a16:creationId xmlns:a16="http://schemas.microsoft.com/office/drawing/2014/main" id="{94750499-2B73-4C6A-B619-0394592E0D76}"/>
              </a:ext>
            </a:extLst>
          </p:cNvPr>
          <p:cNvSpPr/>
          <p:nvPr/>
        </p:nvSpPr>
        <p:spPr>
          <a:xfrm rot="16200000">
            <a:off x="1099146" y="1997608"/>
            <a:ext cx="2713330" cy="2411849"/>
          </a:xfrm>
          <a:prstGeom prst="hexagon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Hexagon 8">
            <a:extLst>
              <a:ext uri="{FF2B5EF4-FFF2-40B4-BE49-F238E27FC236}">
                <a16:creationId xmlns:a16="http://schemas.microsoft.com/office/drawing/2014/main" id="{5C52BB81-F248-41F7-AF8A-D46B18C49F59}"/>
              </a:ext>
            </a:extLst>
          </p:cNvPr>
          <p:cNvSpPr/>
          <p:nvPr/>
        </p:nvSpPr>
        <p:spPr>
          <a:xfrm rot="16200000">
            <a:off x="4729180" y="1997608"/>
            <a:ext cx="2713330" cy="2411849"/>
          </a:xfrm>
          <a:prstGeom prst="hexagon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Hexagon 12">
            <a:extLst>
              <a:ext uri="{FF2B5EF4-FFF2-40B4-BE49-F238E27FC236}">
                <a16:creationId xmlns:a16="http://schemas.microsoft.com/office/drawing/2014/main" id="{95C29B47-026B-4871-9551-E0C79B3EE7B9}"/>
              </a:ext>
            </a:extLst>
          </p:cNvPr>
          <p:cNvSpPr/>
          <p:nvPr/>
        </p:nvSpPr>
        <p:spPr>
          <a:xfrm rot="16200000">
            <a:off x="8341638" y="1997608"/>
            <a:ext cx="2713330" cy="2411849"/>
          </a:xfrm>
          <a:prstGeom prst="hexagon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Chevron 18">
            <a:extLst>
              <a:ext uri="{FF2B5EF4-FFF2-40B4-BE49-F238E27FC236}">
                <a16:creationId xmlns:a16="http://schemas.microsoft.com/office/drawing/2014/main" id="{4A79C826-B208-4FF2-AA7C-1D9257E0F247}"/>
              </a:ext>
            </a:extLst>
          </p:cNvPr>
          <p:cNvSpPr/>
          <p:nvPr/>
        </p:nvSpPr>
        <p:spPr>
          <a:xfrm rot="5400000">
            <a:off x="2095894" y="3212933"/>
            <a:ext cx="719834" cy="2411849"/>
          </a:xfrm>
          <a:prstGeom prst="chevron">
            <a:avLst>
              <a:gd name="adj" fmla="val 8404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" name="Chevron 19">
            <a:extLst>
              <a:ext uri="{FF2B5EF4-FFF2-40B4-BE49-F238E27FC236}">
                <a16:creationId xmlns:a16="http://schemas.microsoft.com/office/drawing/2014/main" id="{67CB7F29-2414-4254-8EEE-1A755CE5848E}"/>
              </a:ext>
            </a:extLst>
          </p:cNvPr>
          <p:cNvSpPr/>
          <p:nvPr/>
        </p:nvSpPr>
        <p:spPr>
          <a:xfrm rot="5400000">
            <a:off x="5725928" y="3220529"/>
            <a:ext cx="719834" cy="2411849"/>
          </a:xfrm>
          <a:prstGeom prst="chevron">
            <a:avLst>
              <a:gd name="adj" fmla="val 8404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Chevron 20">
            <a:extLst>
              <a:ext uri="{FF2B5EF4-FFF2-40B4-BE49-F238E27FC236}">
                <a16:creationId xmlns:a16="http://schemas.microsoft.com/office/drawing/2014/main" id="{FD36F814-5B19-467F-BF35-A519534D1DA6}"/>
              </a:ext>
            </a:extLst>
          </p:cNvPr>
          <p:cNvSpPr/>
          <p:nvPr/>
        </p:nvSpPr>
        <p:spPr>
          <a:xfrm rot="5400000">
            <a:off x="9338386" y="3228125"/>
            <a:ext cx="719834" cy="2411849"/>
          </a:xfrm>
          <a:prstGeom prst="chevron">
            <a:avLst>
              <a:gd name="adj" fmla="val 8404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9" name="Group 21">
            <a:extLst>
              <a:ext uri="{FF2B5EF4-FFF2-40B4-BE49-F238E27FC236}">
                <a16:creationId xmlns:a16="http://schemas.microsoft.com/office/drawing/2014/main" id="{76CAED34-23A5-4A72-85A1-B2500575D5A1}"/>
              </a:ext>
            </a:extLst>
          </p:cNvPr>
          <p:cNvGrpSpPr/>
          <p:nvPr/>
        </p:nvGrpSpPr>
        <p:grpSpPr>
          <a:xfrm>
            <a:off x="8126088" y="4953185"/>
            <a:ext cx="3185964" cy="1107996"/>
            <a:chOff x="2551704" y="4283314"/>
            <a:chExt cx="935720" cy="11079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D577A16-9F0A-466F-8111-99AA8DBD0CBF}"/>
                </a:ext>
              </a:extLst>
            </p:cNvPr>
            <p:cNvSpPr txBox="1"/>
            <p:nvPr/>
          </p:nvSpPr>
          <p:spPr>
            <a:xfrm>
              <a:off x="2551706" y="4560313"/>
              <a:ext cx="9357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FF929E9-76D4-4C93-90A0-D4F89C6F7A0F}"/>
                </a:ext>
              </a:extLst>
            </p:cNvPr>
            <p:cNvSpPr txBox="1"/>
            <p:nvPr/>
          </p:nvSpPr>
          <p:spPr>
            <a:xfrm>
              <a:off x="2551704" y="4283314"/>
              <a:ext cx="927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4">
            <a:extLst>
              <a:ext uri="{FF2B5EF4-FFF2-40B4-BE49-F238E27FC236}">
                <a16:creationId xmlns:a16="http://schemas.microsoft.com/office/drawing/2014/main" id="{0D8D1514-A6B6-480B-8FE9-EA10C941B790}"/>
              </a:ext>
            </a:extLst>
          </p:cNvPr>
          <p:cNvGrpSpPr/>
          <p:nvPr/>
        </p:nvGrpSpPr>
        <p:grpSpPr>
          <a:xfrm>
            <a:off x="4493874" y="4953185"/>
            <a:ext cx="3185958" cy="1107996"/>
            <a:chOff x="2551705" y="4283314"/>
            <a:chExt cx="935718" cy="110799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54C324-5F11-4F24-896D-4B1AAA3891C4}"/>
                </a:ext>
              </a:extLst>
            </p:cNvPr>
            <p:cNvSpPr txBox="1"/>
            <p:nvPr/>
          </p:nvSpPr>
          <p:spPr>
            <a:xfrm>
              <a:off x="2551706" y="4560313"/>
              <a:ext cx="93571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578DD2-7925-4334-9740-F24F71DA5D5C}"/>
                </a:ext>
              </a:extLst>
            </p:cNvPr>
            <p:cNvSpPr txBox="1"/>
            <p:nvPr/>
          </p:nvSpPr>
          <p:spPr>
            <a:xfrm>
              <a:off x="2551705" y="4283314"/>
              <a:ext cx="9277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7">
            <a:extLst>
              <a:ext uri="{FF2B5EF4-FFF2-40B4-BE49-F238E27FC236}">
                <a16:creationId xmlns:a16="http://schemas.microsoft.com/office/drawing/2014/main" id="{1C431FA5-AFCF-4BC9-93D8-DF7A50A52CEF}"/>
              </a:ext>
            </a:extLst>
          </p:cNvPr>
          <p:cNvGrpSpPr/>
          <p:nvPr/>
        </p:nvGrpSpPr>
        <p:grpSpPr>
          <a:xfrm>
            <a:off x="861654" y="4953185"/>
            <a:ext cx="3185964" cy="1107996"/>
            <a:chOff x="2551705" y="4283314"/>
            <a:chExt cx="935719" cy="110799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2C61BCA-A4FF-4EED-ADEB-31A8C4834862}"/>
                </a:ext>
              </a:extLst>
            </p:cNvPr>
            <p:cNvSpPr txBox="1"/>
            <p:nvPr/>
          </p:nvSpPr>
          <p:spPr>
            <a:xfrm>
              <a:off x="2551705" y="4560313"/>
              <a:ext cx="93571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 hope and I believe that this Template will your Time, Money and Reputation.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Get a modern PowerPoint  Presentation that is beautifully designed.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ACD69E-B5E8-43C0-9BC2-E5918CC6EE0A}"/>
                </a:ext>
              </a:extLst>
            </p:cNvPr>
            <p:cNvSpPr txBox="1"/>
            <p:nvPr/>
          </p:nvSpPr>
          <p:spPr>
            <a:xfrm>
              <a:off x="2559660" y="4283314"/>
              <a:ext cx="927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16">
            <a:extLst>
              <a:ext uri="{FF2B5EF4-FFF2-40B4-BE49-F238E27FC236}">
                <a16:creationId xmlns:a16="http://schemas.microsoft.com/office/drawing/2014/main" id="{BC478752-ADD7-472D-BA1B-883745DE572C}"/>
              </a:ext>
            </a:extLst>
          </p:cNvPr>
          <p:cNvSpPr/>
          <p:nvPr/>
        </p:nvSpPr>
        <p:spPr>
          <a:xfrm rot="2700000">
            <a:off x="2318543" y="3715141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Rounded Rectangle 5">
            <a:extLst>
              <a:ext uri="{FF2B5EF4-FFF2-40B4-BE49-F238E27FC236}">
                <a16:creationId xmlns:a16="http://schemas.microsoft.com/office/drawing/2014/main" id="{2C6B41BF-6691-49EE-A5C0-82801C9CCBAB}"/>
              </a:ext>
            </a:extLst>
          </p:cNvPr>
          <p:cNvSpPr/>
          <p:nvPr/>
        </p:nvSpPr>
        <p:spPr>
          <a:xfrm flipH="1">
            <a:off x="5877470" y="3827826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Oval 7">
            <a:extLst>
              <a:ext uri="{FF2B5EF4-FFF2-40B4-BE49-F238E27FC236}">
                <a16:creationId xmlns:a16="http://schemas.microsoft.com/office/drawing/2014/main" id="{23B5F71F-BBE7-4288-8157-D8F0A41D09F0}"/>
              </a:ext>
            </a:extLst>
          </p:cNvPr>
          <p:cNvSpPr/>
          <p:nvPr/>
        </p:nvSpPr>
        <p:spPr>
          <a:xfrm>
            <a:off x="9538435" y="3808744"/>
            <a:ext cx="361277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21" name="Group 37">
            <a:extLst>
              <a:ext uri="{FF2B5EF4-FFF2-40B4-BE49-F238E27FC236}">
                <a16:creationId xmlns:a16="http://schemas.microsoft.com/office/drawing/2014/main" id="{A681B041-14EE-46CE-BC77-E0170C68AFB3}"/>
              </a:ext>
            </a:extLst>
          </p:cNvPr>
          <p:cNvGrpSpPr/>
          <p:nvPr/>
        </p:nvGrpSpPr>
        <p:grpSpPr>
          <a:xfrm>
            <a:off x="1411862" y="2447758"/>
            <a:ext cx="2087902" cy="1155131"/>
            <a:chOff x="5889060" y="3825612"/>
            <a:chExt cx="2527679" cy="115513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7700F5A-9B73-44CB-9CAC-3C2D894F5726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BDAA00-6767-428A-AD13-662744A5F463}"/>
                </a:ext>
              </a:extLst>
            </p:cNvPr>
            <p:cNvSpPr txBox="1"/>
            <p:nvPr/>
          </p:nvSpPr>
          <p:spPr>
            <a:xfrm>
              <a:off x="5889060" y="3825612"/>
              <a:ext cx="2527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2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40">
            <a:extLst>
              <a:ext uri="{FF2B5EF4-FFF2-40B4-BE49-F238E27FC236}">
                <a16:creationId xmlns:a16="http://schemas.microsoft.com/office/drawing/2014/main" id="{B21C54DE-66A0-4545-9384-18873CA92EDB}"/>
              </a:ext>
            </a:extLst>
          </p:cNvPr>
          <p:cNvGrpSpPr/>
          <p:nvPr/>
        </p:nvGrpSpPr>
        <p:grpSpPr>
          <a:xfrm>
            <a:off x="5041896" y="2449022"/>
            <a:ext cx="2087902" cy="1155131"/>
            <a:chOff x="5889060" y="3825612"/>
            <a:chExt cx="2527679" cy="115513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8A64C5-A1C8-4A00-BDD5-BAFD4B580C33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74132B-15F9-4721-891D-0B9A63E7F0BC}"/>
                </a:ext>
              </a:extLst>
            </p:cNvPr>
            <p:cNvSpPr txBox="1"/>
            <p:nvPr/>
          </p:nvSpPr>
          <p:spPr>
            <a:xfrm>
              <a:off x="5889060" y="3825612"/>
              <a:ext cx="2527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3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43">
            <a:extLst>
              <a:ext uri="{FF2B5EF4-FFF2-40B4-BE49-F238E27FC236}">
                <a16:creationId xmlns:a16="http://schemas.microsoft.com/office/drawing/2014/main" id="{2AA0D62E-63D7-4147-B5C4-C208ACAA5BA5}"/>
              </a:ext>
            </a:extLst>
          </p:cNvPr>
          <p:cNvGrpSpPr/>
          <p:nvPr/>
        </p:nvGrpSpPr>
        <p:grpSpPr>
          <a:xfrm>
            <a:off x="8654354" y="2450286"/>
            <a:ext cx="2087902" cy="1155131"/>
            <a:chOff x="5889060" y="3825612"/>
            <a:chExt cx="2527679" cy="115513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211D703-9EF9-4B7D-867A-8EA3591BE88C}"/>
                </a:ext>
              </a:extLst>
            </p:cNvPr>
            <p:cNvSpPr txBox="1"/>
            <p:nvPr/>
          </p:nvSpPr>
          <p:spPr>
            <a:xfrm>
              <a:off x="5889060" y="4149746"/>
              <a:ext cx="25276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517169-F562-4AAC-8582-31B1A6E0EB66}"/>
                </a:ext>
              </a:extLst>
            </p:cNvPr>
            <p:cNvSpPr txBox="1"/>
            <p:nvPr/>
          </p:nvSpPr>
          <p:spPr>
            <a:xfrm>
              <a:off x="5889060" y="3825612"/>
              <a:ext cx="25276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chemeClr val="accent4"/>
                  </a:solidFill>
                  <a:cs typeface="Arial" pitchFamily="34" charset="0"/>
                </a:rPr>
                <a:t>Text Here</a:t>
              </a:r>
              <a:endParaRPr lang="ko-KR" altLang="en-US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F781026-5824-445E-B80C-05ADA2F6BF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Infographic Style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32A6C4-E8BD-4531-B0BF-03F431130389}"/>
              </a:ext>
            </a:extLst>
          </p:cNvPr>
          <p:cNvGrpSpPr/>
          <p:nvPr/>
        </p:nvGrpSpPr>
        <p:grpSpPr>
          <a:xfrm>
            <a:off x="745938" y="2540330"/>
            <a:ext cx="2398990" cy="1171066"/>
            <a:chOff x="2113657" y="4283314"/>
            <a:chExt cx="3647460" cy="11710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8BBA5DA-B406-48F8-A7D9-FD746812DE52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55FA31-EE91-41A2-8D32-26036351206F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6601FD-ED6B-4527-A401-EDA1C1AC46A6}"/>
              </a:ext>
            </a:extLst>
          </p:cNvPr>
          <p:cNvGrpSpPr/>
          <p:nvPr/>
        </p:nvGrpSpPr>
        <p:grpSpPr>
          <a:xfrm>
            <a:off x="3789720" y="2540330"/>
            <a:ext cx="2398990" cy="1171066"/>
            <a:chOff x="2113657" y="4283314"/>
            <a:chExt cx="3647460" cy="117106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6BA6E0-03E4-4D9C-9234-80AA8F07D330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97E686-22E8-4724-94EC-7A7A8D14A8D7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8C117D-B337-4BAA-A85D-DCBAA10B4194}"/>
              </a:ext>
            </a:extLst>
          </p:cNvPr>
          <p:cNvGrpSpPr/>
          <p:nvPr/>
        </p:nvGrpSpPr>
        <p:grpSpPr>
          <a:xfrm>
            <a:off x="745938" y="4938029"/>
            <a:ext cx="2398990" cy="1171066"/>
            <a:chOff x="2113657" y="4283314"/>
            <a:chExt cx="3647460" cy="117106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495F9D-913C-425B-A65A-E16725307323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72816E-94B0-4375-96CF-0ED0E8F87005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  <a:ln w="254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AE1725-A9E3-4512-AD82-7A0365BB4B1C}"/>
              </a:ext>
            </a:extLst>
          </p:cNvPr>
          <p:cNvGrpSpPr/>
          <p:nvPr/>
        </p:nvGrpSpPr>
        <p:grpSpPr>
          <a:xfrm>
            <a:off x="3789720" y="4938029"/>
            <a:ext cx="2398990" cy="1171066"/>
            <a:chOff x="2113657" y="4283314"/>
            <a:chExt cx="3647460" cy="117106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D2091C-A7A8-4D4F-A8ED-2E0959DE2D2B}"/>
                </a:ext>
              </a:extLst>
            </p:cNvPr>
            <p:cNvSpPr txBox="1"/>
            <p:nvPr/>
          </p:nvSpPr>
          <p:spPr>
            <a:xfrm>
              <a:off x="2113657" y="4623383"/>
              <a:ext cx="36474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D17ADC-DDE8-40E7-A55D-44A3D6B70B84}"/>
                </a:ext>
              </a:extLst>
            </p:cNvPr>
            <p:cNvSpPr txBox="1"/>
            <p:nvPr/>
          </p:nvSpPr>
          <p:spPr>
            <a:xfrm>
              <a:off x="2113657" y="4283314"/>
              <a:ext cx="3647460" cy="276999"/>
            </a:xfrm>
            <a:prstGeom prst="rect">
              <a:avLst/>
            </a:prstGeom>
            <a:noFill/>
            <a:ln w="254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7" name="Rectangle 36">
            <a:extLst>
              <a:ext uri="{FF2B5EF4-FFF2-40B4-BE49-F238E27FC236}">
                <a16:creationId xmlns:a16="http://schemas.microsoft.com/office/drawing/2014/main" id="{B1647AFC-CE79-42B1-998B-09063DEB8E0F}"/>
              </a:ext>
            </a:extLst>
          </p:cNvPr>
          <p:cNvSpPr/>
          <p:nvPr/>
        </p:nvSpPr>
        <p:spPr>
          <a:xfrm>
            <a:off x="1721931" y="1855140"/>
            <a:ext cx="466383" cy="38985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id="{A087AF16-8D93-44F1-B871-4FE214280A12}"/>
              </a:ext>
            </a:extLst>
          </p:cNvPr>
          <p:cNvSpPr>
            <a:spLocks noChangeAspect="1"/>
          </p:cNvSpPr>
          <p:nvPr/>
        </p:nvSpPr>
        <p:spPr>
          <a:xfrm>
            <a:off x="1741499" y="4238844"/>
            <a:ext cx="421555" cy="425076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CCED4B35-0F42-45FB-8BF6-C70813E74503}"/>
              </a:ext>
            </a:extLst>
          </p:cNvPr>
          <p:cNvSpPr/>
          <p:nvPr/>
        </p:nvSpPr>
        <p:spPr>
          <a:xfrm rot="2700000">
            <a:off x="4831598" y="1767490"/>
            <a:ext cx="315234" cy="565156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EB48CDB-9970-4213-A4A1-E319CD0C2948}"/>
              </a:ext>
            </a:extLst>
          </p:cNvPr>
          <p:cNvSpPr/>
          <p:nvPr/>
        </p:nvSpPr>
        <p:spPr>
          <a:xfrm>
            <a:off x="4775760" y="4251442"/>
            <a:ext cx="426910" cy="399626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D2799213-E4F8-48CA-83F7-A77480FDEA99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43A7553C-5447-4E04-83E1-AED86E9152D4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Hexagon 3">
            <a:extLst>
              <a:ext uri="{FF2B5EF4-FFF2-40B4-BE49-F238E27FC236}">
                <a16:creationId xmlns:a16="http://schemas.microsoft.com/office/drawing/2014/main" id="{B1CCDD05-F944-471C-BB5E-84548C5BB9D6}"/>
              </a:ext>
            </a:extLst>
          </p:cNvPr>
          <p:cNvSpPr/>
          <p:nvPr/>
        </p:nvSpPr>
        <p:spPr>
          <a:xfrm rot="5400000">
            <a:off x="4521454" y="4949034"/>
            <a:ext cx="1349252" cy="116315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Hexagon 4">
            <a:extLst>
              <a:ext uri="{FF2B5EF4-FFF2-40B4-BE49-F238E27FC236}">
                <a16:creationId xmlns:a16="http://schemas.microsoft.com/office/drawing/2014/main" id="{265FA79C-5EDB-4DF4-A30D-091B517D943A}"/>
              </a:ext>
            </a:extLst>
          </p:cNvPr>
          <p:cNvSpPr/>
          <p:nvPr/>
        </p:nvSpPr>
        <p:spPr>
          <a:xfrm rot="5400000">
            <a:off x="5106185" y="3857077"/>
            <a:ext cx="1349252" cy="116315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Hexagon 5">
            <a:extLst>
              <a:ext uri="{FF2B5EF4-FFF2-40B4-BE49-F238E27FC236}">
                <a16:creationId xmlns:a16="http://schemas.microsoft.com/office/drawing/2014/main" id="{6E5E85EF-889C-4348-9B10-D195D529D9FD}"/>
              </a:ext>
            </a:extLst>
          </p:cNvPr>
          <p:cNvSpPr/>
          <p:nvPr/>
        </p:nvSpPr>
        <p:spPr>
          <a:xfrm rot="5400000">
            <a:off x="5704109" y="2775376"/>
            <a:ext cx="1349252" cy="116315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Hexagon 6">
            <a:extLst>
              <a:ext uri="{FF2B5EF4-FFF2-40B4-BE49-F238E27FC236}">
                <a16:creationId xmlns:a16="http://schemas.microsoft.com/office/drawing/2014/main" id="{7A8417A9-8C93-4BE0-AECB-48F7FAF3AFE3}"/>
              </a:ext>
            </a:extLst>
          </p:cNvPr>
          <p:cNvSpPr/>
          <p:nvPr/>
        </p:nvSpPr>
        <p:spPr>
          <a:xfrm rot="5400000">
            <a:off x="6305680" y="1686467"/>
            <a:ext cx="1349254" cy="1163150"/>
          </a:xfrm>
          <a:prstGeom prst="hexagon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87C8BBB5-D2E2-479C-8FEA-ADC79E977065}"/>
              </a:ext>
            </a:extLst>
          </p:cNvPr>
          <p:cNvGrpSpPr/>
          <p:nvPr/>
        </p:nvGrpSpPr>
        <p:grpSpPr>
          <a:xfrm>
            <a:off x="1273966" y="1916626"/>
            <a:ext cx="4912982" cy="702832"/>
            <a:chOff x="2551705" y="4319146"/>
            <a:chExt cx="3135159" cy="7028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12D981-DA4C-48A8-AF20-ADD797A25397}"/>
                </a:ext>
              </a:extLst>
            </p:cNvPr>
            <p:cNvSpPr txBox="1"/>
            <p:nvPr/>
          </p:nvSpPr>
          <p:spPr>
            <a:xfrm>
              <a:off x="2551706" y="4560313"/>
              <a:ext cx="3135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14E1DA-9914-4D3F-B243-29DEEEA09D93}"/>
                </a:ext>
              </a:extLst>
            </p:cNvPr>
            <p:cNvSpPr txBox="1"/>
            <p:nvPr/>
          </p:nvSpPr>
          <p:spPr>
            <a:xfrm>
              <a:off x="2551705" y="4319146"/>
              <a:ext cx="310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3DF349E-E184-49A1-8732-3014DEC5CDDA}"/>
              </a:ext>
            </a:extLst>
          </p:cNvPr>
          <p:cNvGrpSpPr/>
          <p:nvPr/>
        </p:nvGrpSpPr>
        <p:grpSpPr>
          <a:xfrm>
            <a:off x="720652" y="3005535"/>
            <a:ext cx="4912982" cy="702832"/>
            <a:chOff x="2551705" y="4319146"/>
            <a:chExt cx="3135159" cy="7028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61D4AC-D0A2-47F9-8A45-3AC270C8B859}"/>
                </a:ext>
              </a:extLst>
            </p:cNvPr>
            <p:cNvSpPr txBox="1"/>
            <p:nvPr/>
          </p:nvSpPr>
          <p:spPr>
            <a:xfrm>
              <a:off x="2551706" y="4560313"/>
              <a:ext cx="3135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1164C1D-EF52-4408-8121-9D0F8EEE2B0B}"/>
                </a:ext>
              </a:extLst>
            </p:cNvPr>
            <p:cNvSpPr txBox="1"/>
            <p:nvPr/>
          </p:nvSpPr>
          <p:spPr>
            <a:xfrm>
              <a:off x="2551705" y="4319146"/>
              <a:ext cx="310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17">
            <a:extLst>
              <a:ext uri="{FF2B5EF4-FFF2-40B4-BE49-F238E27FC236}">
                <a16:creationId xmlns:a16="http://schemas.microsoft.com/office/drawing/2014/main" id="{16EA8CF5-11EF-4C9B-B92A-D51FBE45A0ED}"/>
              </a:ext>
            </a:extLst>
          </p:cNvPr>
          <p:cNvGrpSpPr/>
          <p:nvPr/>
        </p:nvGrpSpPr>
        <p:grpSpPr>
          <a:xfrm>
            <a:off x="6515504" y="4087236"/>
            <a:ext cx="4888296" cy="702832"/>
            <a:chOff x="2551705" y="4319146"/>
            <a:chExt cx="3135159" cy="7028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DEACC5-1C3C-462C-878A-5AC1924FE82F}"/>
                </a:ext>
              </a:extLst>
            </p:cNvPr>
            <p:cNvSpPr txBox="1"/>
            <p:nvPr/>
          </p:nvSpPr>
          <p:spPr>
            <a:xfrm>
              <a:off x="2551706" y="4560313"/>
              <a:ext cx="3135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73ADE1-F412-4EAC-B8CD-1D94C925DB57}"/>
                </a:ext>
              </a:extLst>
            </p:cNvPr>
            <p:cNvSpPr txBox="1"/>
            <p:nvPr/>
          </p:nvSpPr>
          <p:spPr>
            <a:xfrm>
              <a:off x="2551705" y="4319146"/>
              <a:ext cx="310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6" name="Group 20">
            <a:extLst>
              <a:ext uri="{FF2B5EF4-FFF2-40B4-BE49-F238E27FC236}">
                <a16:creationId xmlns:a16="http://schemas.microsoft.com/office/drawing/2014/main" id="{C010A6AB-C14D-4727-9EF7-302E61271C0B}"/>
              </a:ext>
            </a:extLst>
          </p:cNvPr>
          <p:cNvGrpSpPr/>
          <p:nvPr/>
        </p:nvGrpSpPr>
        <p:grpSpPr>
          <a:xfrm>
            <a:off x="5971775" y="5174868"/>
            <a:ext cx="4888296" cy="702832"/>
            <a:chOff x="2729838" y="4319146"/>
            <a:chExt cx="3135159" cy="7028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58A2A9-4C1F-460D-BE62-3F856AAA7422}"/>
                </a:ext>
              </a:extLst>
            </p:cNvPr>
            <p:cNvSpPr txBox="1"/>
            <p:nvPr/>
          </p:nvSpPr>
          <p:spPr>
            <a:xfrm>
              <a:off x="2729839" y="4560313"/>
              <a:ext cx="31351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4652D20-63F8-40C8-8111-D28649BFCE01}"/>
                </a:ext>
              </a:extLst>
            </p:cNvPr>
            <p:cNvSpPr txBox="1"/>
            <p:nvPr/>
          </p:nvSpPr>
          <p:spPr>
            <a:xfrm>
              <a:off x="2729838" y="4319146"/>
              <a:ext cx="31085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BBEC402-FC56-4331-9A74-9E86BE4A621E}"/>
              </a:ext>
            </a:extLst>
          </p:cNvPr>
          <p:cNvSpPr txBox="1"/>
          <p:nvPr/>
        </p:nvSpPr>
        <p:spPr>
          <a:xfrm>
            <a:off x="3858644" y="5207445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26B7D9-5395-4A30-9E4F-2696DFD669E8}"/>
              </a:ext>
            </a:extLst>
          </p:cNvPr>
          <p:cNvSpPr txBox="1"/>
          <p:nvPr/>
        </p:nvSpPr>
        <p:spPr>
          <a:xfrm>
            <a:off x="4292757" y="4115487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34D2DE-EF1B-4202-A5F0-32E239A5CE4F}"/>
              </a:ext>
            </a:extLst>
          </p:cNvPr>
          <p:cNvSpPr txBox="1"/>
          <p:nvPr/>
        </p:nvSpPr>
        <p:spPr>
          <a:xfrm>
            <a:off x="7077201" y="3033786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1396F1-4F1E-4779-88B7-261DF4D5E6FF}"/>
              </a:ext>
            </a:extLst>
          </p:cNvPr>
          <p:cNvSpPr txBox="1"/>
          <p:nvPr/>
        </p:nvSpPr>
        <p:spPr>
          <a:xfrm>
            <a:off x="7546580" y="1944877"/>
            <a:ext cx="765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4D94B778-3561-4C1C-A954-918E003586B0}"/>
              </a:ext>
            </a:extLst>
          </p:cNvPr>
          <p:cNvSpPr/>
          <p:nvPr/>
        </p:nvSpPr>
        <p:spPr>
          <a:xfrm rot="2700000">
            <a:off x="5656902" y="4182174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D80423DC-D3F9-4408-8C35-FB732430202B}"/>
              </a:ext>
            </a:extLst>
          </p:cNvPr>
          <p:cNvSpPr/>
          <p:nvPr/>
        </p:nvSpPr>
        <p:spPr>
          <a:xfrm>
            <a:off x="5031348" y="537640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5" name="Rectangle 36">
            <a:extLst>
              <a:ext uri="{FF2B5EF4-FFF2-40B4-BE49-F238E27FC236}">
                <a16:creationId xmlns:a16="http://schemas.microsoft.com/office/drawing/2014/main" id="{DCD72399-6174-4330-B10C-AF39FDD6F1AF}"/>
              </a:ext>
            </a:extLst>
          </p:cNvPr>
          <p:cNvSpPr/>
          <p:nvPr/>
        </p:nvSpPr>
        <p:spPr>
          <a:xfrm>
            <a:off x="6184048" y="319421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Oval 21">
            <a:extLst>
              <a:ext uri="{FF2B5EF4-FFF2-40B4-BE49-F238E27FC236}">
                <a16:creationId xmlns:a16="http://schemas.microsoft.com/office/drawing/2014/main" id="{96DC19B9-42F9-4A42-80E1-A650D928B4A3}"/>
              </a:ext>
            </a:extLst>
          </p:cNvPr>
          <p:cNvSpPr>
            <a:spLocks noChangeAspect="1"/>
          </p:cNvSpPr>
          <p:nvPr/>
        </p:nvSpPr>
        <p:spPr>
          <a:xfrm>
            <a:off x="6771248" y="2102654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Chevron 1">
            <a:extLst>
              <a:ext uri="{FF2B5EF4-FFF2-40B4-BE49-F238E27FC236}">
                <a16:creationId xmlns:a16="http://schemas.microsoft.com/office/drawing/2014/main" id="{714DDCA0-66B6-4108-AF91-61CD1C5BB2AB}"/>
              </a:ext>
            </a:extLst>
          </p:cNvPr>
          <p:cNvSpPr/>
          <p:nvPr/>
        </p:nvSpPr>
        <p:spPr>
          <a:xfrm rot="10800000">
            <a:off x="7879460" y="1834432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hevron 2">
            <a:extLst>
              <a:ext uri="{FF2B5EF4-FFF2-40B4-BE49-F238E27FC236}">
                <a16:creationId xmlns:a16="http://schemas.microsoft.com/office/drawing/2014/main" id="{FB1E575D-2721-4B99-B3B1-84787D98EC14}"/>
              </a:ext>
            </a:extLst>
          </p:cNvPr>
          <p:cNvSpPr/>
          <p:nvPr/>
        </p:nvSpPr>
        <p:spPr>
          <a:xfrm rot="10800000">
            <a:off x="5720963" y="1834432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Chevron 3">
            <a:extLst>
              <a:ext uri="{FF2B5EF4-FFF2-40B4-BE49-F238E27FC236}">
                <a16:creationId xmlns:a16="http://schemas.microsoft.com/office/drawing/2014/main" id="{740AE88C-E159-407F-BDE4-6D6860E64812}"/>
              </a:ext>
            </a:extLst>
          </p:cNvPr>
          <p:cNvSpPr/>
          <p:nvPr/>
        </p:nvSpPr>
        <p:spPr>
          <a:xfrm rot="10800000">
            <a:off x="3562467" y="1834432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Chevron 4">
            <a:extLst>
              <a:ext uri="{FF2B5EF4-FFF2-40B4-BE49-F238E27FC236}">
                <a16:creationId xmlns:a16="http://schemas.microsoft.com/office/drawing/2014/main" id="{9DAEBE21-DE89-4FA9-8893-215CD7D59A60}"/>
              </a:ext>
            </a:extLst>
          </p:cNvPr>
          <p:cNvSpPr/>
          <p:nvPr/>
        </p:nvSpPr>
        <p:spPr>
          <a:xfrm rot="10800000">
            <a:off x="1403971" y="1824907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hevron 5">
            <a:extLst>
              <a:ext uri="{FF2B5EF4-FFF2-40B4-BE49-F238E27FC236}">
                <a16:creationId xmlns:a16="http://schemas.microsoft.com/office/drawing/2014/main" id="{8411D6CE-6814-44CB-A967-094F4F5904D0}"/>
              </a:ext>
            </a:extLst>
          </p:cNvPr>
          <p:cNvSpPr/>
          <p:nvPr/>
        </p:nvSpPr>
        <p:spPr>
          <a:xfrm>
            <a:off x="1985817" y="3273600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Chevron 6">
            <a:extLst>
              <a:ext uri="{FF2B5EF4-FFF2-40B4-BE49-F238E27FC236}">
                <a16:creationId xmlns:a16="http://schemas.microsoft.com/office/drawing/2014/main" id="{8F3870F7-861D-4BD4-9A86-C41FFD1EAB58}"/>
              </a:ext>
            </a:extLst>
          </p:cNvPr>
          <p:cNvSpPr/>
          <p:nvPr/>
        </p:nvSpPr>
        <p:spPr>
          <a:xfrm>
            <a:off x="4143063" y="3273600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Chevron 7">
            <a:extLst>
              <a:ext uri="{FF2B5EF4-FFF2-40B4-BE49-F238E27FC236}">
                <a16:creationId xmlns:a16="http://schemas.microsoft.com/office/drawing/2014/main" id="{475E4CDB-50FF-4905-BEA9-F408B4B896E8}"/>
              </a:ext>
            </a:extLst>
          </p:cNvPr>
          <p:cNvSpPr/>
          <p:nvPr/>
        </p:nvSpPr>
        <p:spPr>
          <a:xfrm>
            <a:off x="6300309" y="3273600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Chevron 8">
            <a:extLst>
              <a:ext uri="{FF2B5EF4-FFF2-40B4-BE49-F238E27FC236}">
                <a16:creationId xmlns:a16="http://schemas.microsoft.com/office/drawing/2014/main" id="{245D7E5B-81D7-497E-9427-57594675E71E}"/>
              </a:ext>
            </a:extLst>
          </p:cNvPr>
          <p:cNvSpPr/>
          <p:nvPr/>
        </p:nvSpPr>
        <p:spPr>
          <a:xfrm>
            <a:off x="8457555" y="3273600"/>
            <a:ext cx="2340000" cy="768112"/>
          </a:xfrm>
          <a:prstGeom prst="chevron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15F9C-A7E5-4982-925D-908AD93DAC45}"/>
              </a:ext>
            </a:extLst>
          </p:cNvPr>
          <p:cNvSpPr txBox="1"/>
          <p:nvPr/>
        </p:nvSpPr>
        <p:spPr>
          <a:xfrm>
            <a:off x="9073915" y="3334492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13F46B-631B-4C12-B16C-DF9A96AF8A92}"/>
              </a:ext>
            </a:extLst>
          </p:cNvPr>
          <p:cNvSpPr txBox="1"/>
          <p:nvPr/>
        </p:nvSpPr>
        <p:spPr>
          <a:xfrm>
            <a:off x="2602177" y="3334492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52C542-6375-43A7-8C7D-A6CF263482F7}"/>
              </a:ext>
            </a:extLst>
          </p:cNvPr>
          <p:cNvSpPr txBox="1"/>
          <p:nvPr/>
        </p:nvSpPr>
        <p:spPr>
          <a:xfrm>
            <a:off x="4759423" y="3334492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D8564F-05F1-41B3-B7E9-F83017196A60}"/>
              </a:ext>
            </a:extLst>
          </p:cNvPr>
          <p:cNvSpPr txBox="1"/>
          <p:nvPr/>
        </p:nvSpPr>
        <p:spPr>
          <a:xfrm>
            <a:off x="6916669" y="3334492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Pentagon 4">
            <a:extLst>
              <a:ext uri="{FF2B5EF4-FFF2-40B4-BE49-F238E27FC236}">
                <a16:creationId xmlns:a16="http://schemas.microsoft.com/office/drawing/2014/main" id="{CE9B4FEC-F3E2-42AF-AA92-424855CC1C99}"/>
              </a:ext>
            </a:extLst>
          </p:cNvPr>
          <p:cNvSpPr/>
          <p:nvPr/>
        </p:nvSpPr>
        <p:spPr>
          <a:xfrm rot="16200000">
            <a:off x="9774464" y="2554016"/>
            <a:ext cx="2131080" cy="768112"/>
          </a:xfrm>
          <a:custGeom>
            <a:avLst/>
            <a:gdLst>
              <a:gd name="connsiteX0" fmla="*/ 0 w 2131080"/>
              <a:gd name="connsiteY0" fmla="*/ 0 h 768112"/>
              <a:gd name="connsiteX1" fmla="*/ 1718450 w 2131080"/>
              <a:gd name="connsiteY1" fmla="*/ 0 h 768112"/>
              <a:gd name="connsiteX2" fmla="*/ 2131080 w 2131080"/>
              <a:gd name="connsiteY2" fmla="*/ 384056 h 768112"/>
              <a:gd name="connsiteX3" fmla="*/ 1718450 w 2131080"/>
              <a:gd name="connsiteY3" fmla="*/ 768112 h 768112"/>
              <a:gd name="connsiteX4" fmla="*/ 0 w 2131080"/>
              <a:gd name="connsiteY4" fmla="*/ 768112 h 768112"/>
              <a:gd name="connsiteX5" fmla="*/ 0 w 2131080"/>
              <a:gd name="connsiteY5" fmla="*/ 0 h 768112"/>
              <a:gd name="connsiteX0" fmla="*/ 0 w 2131080"/>
              <a:gd name="connsiteY0" fmla="*/ 0 h 768112"/>
              <a:gd name="connsiteX1" fmla="*/ 1718450 w 2131080"/>
              <a:gd name="connsiteY1" fmla="*/ 0 h 768112"/>
              <a:gd name="connsiteX2" fmla="*/ 2131080 w 2131080"/>
              <a:gd name="connsiteY2" fmla="*/ 384056 h 768112"/>
              <a:gd name="connsiteX3" fmla="*/ 1718450 w 2131080"/>
              <a:gd name="connsiteY3" fmla="*/ 768112 h 768112"/>
              <a:gd name="connsiteX4" fmla="*/ 762000 w 2131080"/>
              <a:gd name="connsiteY4" fmla="*/ 758587 h 768112"/>
              <a:gd name="connsiteX5" fmla="*/ 0 w 2131080"/>
              <a:gd name="connsiteY5" fmla="*/ 0 h 76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1080" h="768112">
                <a:moveTo>
                  <a:pt x="0" y="0"/>
                </a:moveTo>
                <a:lnTo>
                  <a:pt x="1718450" y="0"/>
                </a:lnTo>
                <a:lnTo>
                  <a:pt x="2131080" y="384056"/>
                </a:lnTo>
                <a:lnTo>
                  <a:pt x="1718450" y="768112"/>
                </a:lnTo>
                <a:lnTo>
                  <a:pt x="762000" y="7585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76200">
            <a:solidFill>
              <a:schemeClr val="accent3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2BF87B-614A-4205-910B-13B38D04EBDC}"/>
              </a:ext>
            </a:extLst>
          </p:cNvPr>
          <p:cNvSpPr txBox="1"/>
          <p:nvPr/>
        </p:nvSpPr>
        <p:spPr>
          <a:xfrm>
            <a:off x="8495820" y="1895324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DA9722-2EEF-4691-B1E3-C13B8E911474}"/>
              </a:ext>
            </a:extLst>
          </p:cNvPr>
          <p:cNvSpPr txBox="1"/>
          <p:nvPr/>
        </p:nvSpPr>
        <p:spPr>
          <a:xfrm>
            <a:off x="6337324" y="1895324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91E609-7AC8-42B0-95D0-EA367B59BEBC}"/>
              </a:ext>
            </a:extLst>
          </p:cNvPr>
          <p:cNvSpPr txBox="1"/>
          <p:nvPr/>
        </p:nvSpPr>
        <p:spPr>
          <a:xfrm>
            <a:off x="4178827" y="1895324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E0B95-199C-42B5-A890-8CAFD37E08A1}"/>
              </a:ext>
            </a:extLst>
          </p:cNvPr>
          <p:cNvSpPr txBox="1"/>
          <p:nvPr/>
        </p:nvSpPr>
        <p:spPr>
          <a:xfrm>
            <a:off x="2020330" y="1885798"/>
            <a:ext cx="1107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Simple PowerPoint Presentation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Pentagon 4">
            <a:extLst>
              <a:ext uri="{FF2B5EF4-FFF2-40B4-BE49-F238E27FC236}">
                <a16:creationId xmlns:a16="http://schemas.microsoft.com/office/drawing/2014/main" id="{84228168-092C-43DA-B2B4-95EB326D88B1}"/>
              </a:ext>
            </a:extLst>
          </p:cNvPr>
          <p:cNvSpPr/>
          <p:nvPr/>
        </p:nvSpPr>
        <p:spPr>
          <a:xfrm rot="5400000">
            <a:off x="305939" y="2536690"/>
            <a:ext cx="2131080" cy="768112"/>
          </a:xfrm>
          <a:custGeom>
            <a:avLst/>
            <a:gdLst>
              <a:gd name="connsiteX0" fmla="*/ 0 w 2131080"/>
              <a:gd name="connsiteY0" fmla="*/ 0 h 768112"/>
              <a:gd name="connsiteX1" fmla="*/ 1718450 w 2131080"/>
              <a:gd name="connsiteY1" fmla="*/ 0 h 768112"/>
              <a:gd name="connsiteX2" fmla="*/ 2131080 w 2131080"/>
              <a:gd name="connsiteY2" fmla="*/ 384056 h 768112"/>
              <a:gd name="connsiteX3" fmla="*/ 1718450 w 2131080"/>
              <a:gd name="connsiteY3" fmla="*/ 768112 h 768112"/>
              <a:gd name="connsiteX4" fmla="*/ 0 w 2131080"/>
              <a:gd name="connsiteY4" fmla="*/ 768112 h 768112"/>
              <a:gd name="connsiteX5" fmla="*/ 0 w 2131080"/>
              <a:gd name="connsiteY5" fmla="*/ 0 h 768112"/>
              <a:gd name="connsiteX0" fmla="*/ 0 w 2131080"/>
              <a:gd name="connsiteY0" fmla="*/ 0 h 768112"/>
              <a:gd name="connsiteX1" fmla="*/ 1718450 w 2131080"/>
              <a:gd name="connsiteY1" fmla="*/ 0 h 768112"/>
              <a:gd name="connsiteX2" fmla="*/ 2131080 w 2131080"/>
              <a:gd name="connsiteY2" fmla="*/ 384056 h 768112"/>
              <a:gd name="connsiteX3" fmla="*/ 1718450 w 2131080"/>
              <a:gd name="connsiteY3" fmla="*/ 768112 h 768112"/>
              <a:gd name="connsiteX4" fmla="*/ 762000 w 2131080"/>
              <a:gd name="connsiteY4" fmla="*/ 758587 h 768112"/>
              <a:gd name="connsiteX5" fmla="*/ 0 w 2131080"/>
              <a:gd name="connsiteY5" fmla="*/ 0 h 76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31080" h="768112">
                <a:moveTo>
                  <a:pt x="0" y="0"/>
                </a:moveTo>
                <a:lnTo>
                  <a:pt x="1718450" y="0"/>
                </a:lnTo>
                <a:lnTo>
                  <a:pt x="2131080" y="384056"/>
                </a:lnTo>
                <a:lnTo>
                  <a:pt x="1718450" y="768112"/>
                </a:lnTo>
                <a:lnTo>
                  <a:pt x="762000" y="7585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76200">
            <a:solidFill>
              <a:schemeClr val="accent4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65C984-D4EE-411E-BD8C-0EED303B64C0}"/>
              </a:ext>
            </a:extLst>
          </p:cNvPr>
          <p:cNvSpPr txBox="1"/>
          <p:nvPr/>
        </p:nvSpPr>
        <p:spPr>
          <a:xfrm>
            <a:off x="1084156" y="2593372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92F434-3656-4010-BCEB-73E780AC3DE2}"/>
              </a:ext>
            </a:extLst>
          </p:cNvPr>
          <p:cNvSpPr txBox="1"/>
          <p:nvPr/>
        </p:nvSpPr>
        <p:spPr>
          <a:xfrm>
            <a:off x="10552681" y="2223048"/>
            <a:ext cx="574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3" name="Group 21">
            <a:extLst>
              <a:ext uri="{FF2B5EF4-FFF2-40B4-BE49-F238E27FC236}">
                <a16:creationId xmlns:a16="http://schemas.microsoft.com/office/drawing/2014/main" id="{51F1F1AF-E951-44F5-AD1F-85310CDE5DC6}"/>
              </a:ext>
            </a:extLst>
          </p:cNvPr>
          <p:cNvGrpSpPr/>
          <p:nvPr/>
        </p:nvGrpSpPr>
        <p:grpSpPr>
          <a:xfrm>
            <a:off x="987424" y="4348944"/>
            <a:ext cx="4768535" cy="1616930"/>
            <a:chOff x="720000" y="4898547"/>
            <a:chExt cx="5796216" cy="1425288"/>
          </a:xfrm>
          <a:effectLst/>
        </p:grpSpPr>
        <p:sp>
          <p:nvSpPr>
            <p:cNvPr id="24" name="Rectangle 22">
              <a:extLst>
                <a:ext uri="{FF2B5EF4-FFF2-40B4-BE49-F238E27FC236}">
                  <a16:creationId xmlns:a16="http://schemas.microsoft.com/office/drawing/2014/main" id="{D6E6A86E-BAF2-4A15-995F-882CF207854D}"/>
                </a:ext>
              </a:extLst>
            </p:cNvPr>
            <p:cNvSpPr/>
            <p:nvPr/>
          </p:nvSpPr>
          <p:spPr>
            <a:xfrm>
              <a:off x="720000" y="5229200"/>
              <a:ext cx="5796216" cy="109463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ound Same Side Corner Rectangle 23">
              <a:extLst>
                <a:ext uri="{FF2B5EF4-FFF2-40B4-BE49-F238E27FC236}">
                  <a16:creationId xmlns:a16="http://schemas.microsoft.com/office/drawing/2014/main" id="{38E1EFB7-4B66-4C7F-85B1-80FA269B07CC}"/>
                </a:ext>
              </a:extLst>
            </p:cNvPr>
            <p:cNvSpPr/>
            <p:nvPr/>
          </p:nvSpPr>
          <p:spPr>
            <a:xfrm>
              <a:off x="720000" y="4898547"/>
              <a:ext cx="5796216" cy="426626"/>
            </a:xfrm>
            <a:prstGeom prst="round2SameRect">
              <a:avLst/>
            </a:prstGeom>
            <a:solidFill>
              <a:schemeClr val="accent4"/>
            </a:solidFill>
            <a:ln w="63500"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4">
            <a:extLst>
              <a:ext uri="{FF2B5EF4-FFF2-40B4-BE49-F238E27FC236}">
                <a16:creationId xmlns:a16="http://schemas.microsoft.com/office/drawing/2014/main" id="{3199353C-8B68-4CAE-BA45-9FDE024A5512}"/>
              </a:ext>
            </a:extLst>
          </p:cNvPr>
          <p:cNvGrpSpPr/>
          <p:nvPr/>
        </p:nvGrpSpPr>
        <p:grpSpPr>
          <a:xfrm>
            <a:off x="6408888" y="4348944"/>
            <a:ext cx="4768535" cy="1616930"/>
            <a:chOff x="720000" y="4898547"/>
            <a:chExt cx="5796216" cy="1425288"/>
          </a:xfrm>
          <a:effectLst/>
        </p:grpSpPr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9D5525D2-D550-46B5-BC0D-F60562AADD08}"/>
                </a:ext>
              </a:extLst>
            </p:cNvPr>
            <p:cNvSpPr/>
            <p:nvPr/>
          </p:nvSpPr>
          <p:spPr>
            <a:xfrm>
              <a:off x="720000" y="5229200"/>
              <a:ext cx="5796216" cy="1094635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8" name="Round Same Side Corner Rectangle 26">
              <a:extLst>
                <a:ext uri="{FF2B5EF4-FFF2-40B4-BE49-F238E27FC236}">
                  <a16:creationId xmlns:a16="http://schemas.microsoft.com/office/drawing/2014/main" id="{29393E4E-1CEC-4B4A-8702-016D92E2BF93}"/>
                </a:ext>
              </a:extLst>
            </p:cNvPr>
            <p:cNvSpPr/>
            <p:nvPr/>
          </p:nvSpPr>
          <p:spPr>
            <a:xfrm>
              <a:off x="720000" y="4898547"/>
              <a:ext cx="5796216" cy="426626"/>
            </a:xfrm>
            <a:prstGeom prst="round2SameRect">
              <a:avLst/>
            </a:prstGeom>
            <a:solidFill>
              <a:schemeClr val="accent3"/>
            </a:solidFill>
            <a:ln w="63500">
              <a:solidFill>
                <a:schemeClr val="accent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2400" b="1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AD4AA34-180B-44F0-A7C2-6F8AA1710D15}"/>
              </a:ext>
            </a:extLst>
          </p:cNvPr>
          <p:cNvSpPr txBox="1"/>
          <p:nvPr/>
        </p:nvSpPr>
        <p:spPr>
          <a:xfrm>
            <a:off x="1215479" y="4438090"/>
            <a:ext cx="433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0" name="Group 28">
            <a:extLst>
              <a:ext uri="{FF2B5EF4-FFF2-40B4-BE49-F238E27FC236}">
                <a16:creationId xmlns:a16="http://schemas.microsoft.com/office/drawing/2014/main" id="{AC98D555-FA9E-4E38-B1E1-E48181618D32}"/>
              </a:ext>
            </a:extLst>
          </p:cNvPr>
          <p:cNvGrpSpPr/>
          <p:nvPr/>
        </p:nvGrpSpPr>
        <p:grpSpPr>
          <a:xfrm>
            <a:off x="1215479" y="4941170"/>
            <a:ext cx="4339308" cy="936104"/>
            <a:chOff x="953279" y="4941168"/>
            <a:chExt cx="3123688" cy="93610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E37C6C-F877-46B1-97B0-45FF32F1243C}"/>
                </a:ext>
              </a:extLst>
            </p:cNvPr>
            <p:cNvSpPr txBox="1"/>
            <p:nvPr/>
          </p:nvSpPr>
          <p:spPr>
            <a:xfrm>
              <a:off x="953279" y="4941168"/>
              <a:ext cx="3123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l"/>
              </a:pPr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6D1094-AC3B-48A2-95C2-F1E058E59552}"/>
                </a:ext>
              </a:extLst>
            </p:cNvPr>
            <p:cNvSpPr txBox="1"/>
            <p:nvPr/>
          </p:nvSpPr>
          <p:spPr>
            <a:xfrm>
              <a:off x="953279" y="5415607"/>
              <a:ext cx="3123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AA37DC3-2AAA-49E1-BE3C-A19C2EFC36A0}"/>
              </a:ext>
            </a:extLst>
          </p:cNvPr>
          <p:cNvSpPr txBox="1"/>
          <p:nvPr/>
        </p:nvSpPr>
        <p:spPr>
          <a:xfrm>
            <a:off x="6624811" y="4438090"/>
            <a:ext cx="4339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32">
            <a:extLst>
              <a:ext uri="{FF2B5EF4-FFF2-40B4-BE49-F238E27FC236}">
                <a16:creationId xmlns:a16="http://schemas.microsoft.com/office/drawing/2014/main" id="{C427E3A9-0467-41D5-91AD-A2ADC44D8F2B}"/>
              </a:ext>
            </a:extLst>
          </p:cNvPr>
          <p:cNvGrpSpPr/>
          <p:nvPr/>
        </p:nvGrpSpPr>
        <p:grpSpPr>
          <a:xfrm>
            <a:off x="6624811" y="4941170"/>
            <a:ext cx="4339308" cy="936104"/>
            <a:chOff x="5004868" y="4941168"/>
            <a:chExt cx="3123688" cy="93610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0289D9-CD51-4CC4-822B-2C37CBE8584B}"/>
                </a:ext>
              </a:extLst>
            </p:cNvPr>
            <p:cNvSpPr txBox="1"/>
            <p:nvPr/>
          </p:nvSpPr>
          <p:spPr>
            <a:xfrm>
              <a:off x="5004868" y="4941168"/>
              <a:ext cx="3123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l"/>
              </a:pPr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69C8B6E-8895-4F68-BCCE-DC196DFE01EB}"/>
                </a:ext>
              </a:extLst>
            </p:cNvPr>
            <p:cNvSpPr txBox="1"/>
            <p:nvPr/>
          </p:nvSpPr>
          <p:spPr>
            <a:xfrm>
              <a:off x="5004868" y="5415607"/>
              <a:ext cx="31236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l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C1641D-16BB-4A18-8816-F21636C89269}"/>
              </a:ext>
            </a:extLst>
          </p:cNvPr>
          <p:cNvSpPr txBox="1"/>
          <p:nvPr/>
        </p:nvSpPr>
        <p:spPr>
          <a:xfrm>
            <a:off x="-1414" y="558493"/>
            <a:ext cx="12192000" cy="984885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lIns="36000" tIns="0" rIns="36000" bIns="0" rtlCol="0" anchor="ctr">
            <a:spAutoFit/>
          </a:bodyPr>
          <a:lstStyle/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We Create Quality Professional </a:t>
            </a:r>
          </a:p>
          <a:p>
            <a:pPr algn="ctr"/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PPT Presentation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50187-A86B-4F87-8631-0508986E6304}"/>
              </a:ext>
            </a:extLst>
          </p:cNvPr>
          <p:cNvSpPr txBox="1"/>
          <p:nvPr/>
        </p:nvSpPr>
        <p:spPr>
          <a:xfrm>
            <a:off x="531644" y="4360209"/>
            <a:ext cx="2330363" cy="2246769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8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6BC46-9B93-4959-971F-2D54B44BB7FB}"/>
              </a:ext>
            </a:extLst>
          </p:cNvPr>
          <p:cNvSpPr txBox="1"/>
          <p:nvPr/>
        </p:nvSpPr>
        <p:spPr>
          <a:xfrm>
            <a:off x="7503942" y="6176091"/>
            <a:ext cx="4446124" cy="430887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1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64D98E-4BCA-4F52-BA09-636232DFD859}"/>
              </a:ext>
            </a:extLst>
          </p:cNvPr>
          <p:cNvSpPr txBox="1"/>
          <p:nvPr/>
        </p:nvSpPr>
        <p:spPr>
          <a:xfrm>
            <a:off x="7503943" y="5476825"/>
            <a:ext cx="4446124" cy="707886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B2DE1BF-0D9A-4131-B4A7-5C6D5F909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336956"/>
              </p:ext>
            </p:extLst>
          </p:nvPr>
        </p:nvGraphicFramePr>
        <p:xfrm>
          <a:off x="3686905" y="1722807"/>
          <a:ext cx="2119576" cy="451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70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accent2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2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418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7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940649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349413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0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91F3C5A-22D8-451A-BFF8-4ED7760E1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28149"/>
              </p:ext>
            </p:extLst>
          </p:nvPr>
        </p:nvGraphicFramePr>
        <p:xfrm>
          <a:off x="6414814" y="1722807"/>
          <a:ext cx="2119576" cy="451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70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accent3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3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418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7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80364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76863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0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8AD7E8-85B2-432A-A349-9AF99C9985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605157"/>
              </p:ext>
            </p:extLst>
          </p:nvPr>
        </p:nvGraphicFramePr>
        <p:xfrm>
          <a:off x="9142724" y="1722807"/>
          <a:ext cx="2119576" cy="451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70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accent4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4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418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7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245290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97049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0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0D5AB3FF-F22F-4D76-8676-B95F24BB8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857405"/>
              </p:ext>
            </p:extLst>
          </p:nvPr>
        </p:nvGraphicFramePr>
        <p:xfrm>
          <a:off x="958996" y="1722807"/>
          <a:ext cx="2119576" cy="45118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703"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solidFill>
                            <a:schemeClr val="accent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accent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4185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37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$150</a:t>
                      </a:r>
                      <a:endParaRPr lang="en-US" altLang="ko-KR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737226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140348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703"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rgbClr val="61B4F6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r>
                        <a:rPr lang="en-US" altLang="ko-KR" sz="12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 Here</a:t>
                      </a:r>
                      <a:endParaRPr lang="en-US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5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77724" marR="77724" marT="38862" marB="38862">
                    <a:lnL w="12700" cmpd="sng">
                      <a:noFill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703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77724" marR="77724" marT="38862" marB="38862"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98139F46-4655-4875-A1D6-2BA314527B29}"/>
              </a:ext>
            </a:extLst>
          </p:cNvPr>
          <p:cNvGrpSpPr/>
          <p:nvPr/>
        </p:nvGrpSpPr>
        <p:grpSpPr>
          <a:xfrm>
            <a:off x="2447872" y="1772816"/>
            <a:ext cx="2838828" cy="923330"/>
            <a:chOff x="3017859" y="4283314"/>
            <a:chExt cx="1890849" cy="923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F25BD5-A524-4E81-A920-CDEBF1971CBF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2E8815-F37A-483C-ACC1-08765F2AE677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12">
            <a:extLst>
              <a:ext uri="{FF2B5EF4-FFF2-40B4-BE49-F238E27FC236}">
                <a16:creationId xmlns:a16="http://schemas.microsoft.com/office/drawing/2014/main" id="{F9A30121-6272-43F0-AA92-AB29912E638C}"/>
              </a:ext>
            </a:extLst>
          </p:cNvPr>
          <p:cNvGrpSpPr/>
          <p:nvPr/>
        </p:nvGrpSpPr>
        <p:grpSpPr>
          <a:xfrm>
            <a:off x="885094" y="3490554"/>
            <a:ext cx="2851239" cy="923330"/>
            <a:chOff x="3345630" y="4283314"/>
            <a:chExt cx="1563077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B064ED-FAD0-4421-9FEA-24AC523E9F85}"/>
                </a:ext>
              </a:extLst>
            </p:cNvPr>
            <p:cNvSpPr txBox="1"/>
            <p:nvPr/>
          </p:nvSpPr>
          <p:spPr>
            <a:xfrm>
              <a:off x="3352434" y="4560313"/>
              <a:ext cx="15562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3212AC-9D42-40AA-8169-D44126B339C7}"/>
                </a:ext>
              </a:extLst>
            </p:cNvPr>
            <p:cNvSpPr txBox="1"/>
            <p:nvPr/>
          </p:nvSpPr>
          <p:spPr>
            <a:xfrm>
              <a:off x="3345630" y="4283314"/>
              <a:ext cx="15430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15">
            <a:extLst>
              <a:ext uri="{FF2B5EF4-FFF2-40B4-BE49-F238E27FC236}">
                <a16:creationId xmlns:a16="http://schemas.microsoft.com/office/drawing/2014/main" id="{1F5A9092-4EBB-486D-A86B-658E318BD133}"/>
              </a:ext>
            </a:extLst>
          </p:cNvPr>
          <p:cNvGrpSpPr/>
          <p:nvPr/>
        </p:nvGrpSpPr>
        <p:grpSpPr>
          <a:xfrm>
            <a:off x="6854146" y="5161145"/>
            <a:ext cx="2843014" cy="923330"/>
            <a:chOff x="3017859" y="4283314"/>
            <a:chExt cx="1890849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9A9E82-9AD3-4393-A55C-90094D54FFF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26FE44-1024-4843-BEFF-2E72D80C030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8">
            <a:extLst>
              <a:ext uri="{FF2B5EF4-FFF2-40B4-BE49-F238E27FC236}">
                <a16:creationId xmlns:a16="http://schemas.microsoft.com/office/drawing/2014/main" id="{B69E3624-F6EA-462B-A333-89EEB54A50CF}"/>
              </a:ext>
            </a:extLst>
          </p:cNvPr>
          <p:cNvGrpSpPr/>
          <p:nvPr/>
        </p:nvGrpSpPr>
        <p:grpSpPr>
          <a:xfrm>
            <a:off x="6854146" y="2273977"/>
            <a:ext cx="2843014" cy="923330"/>
            <a:chOff x="3017859" y="4283314"/>
            <a:chExt cx="1890849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9EECFF-1970-417C-B2A0-904B030C5E69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1F6727-F1D4-4F86-B37C-27A8F2B2212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21">
            <a:extLst>
              <a:ext uri="{FF2B5EF4-FFF2-40B4-BE49-F238E27FC236}">
                <a16:creationId xmlns:a16="http://schemas.microsoft.com/office/drawing/2014/main" id="{1C7F83DB-8F42-4692-AAE1-3C3B508479E9}"/>
              </a:ext>
            </a:extLst>
          </p:cNvPr>
          <p:cNvGrpSpPr/>
          <p:nvPr/>
        </p:nvGrpSpPr>
        <p:grpSpPr>
          <a:xfrm>
            <a:off x="8447951" y="3490554"/>
            <a:ext cx="2850164" cy="923330"/>
            <a:chOff x="3017861" y="4283314"/>
            <a:chExt cx="1592591" cy="92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A08374-5DF6-42DC-BFD7-76C0492E767B}"/>
                </a:ext>
              </a:extLst>
            </p:cNvPr>
            <p:cNvSpPr txBox="1"/>
            <p:nvPr/>
          </p:nvSpPr>
          <p:spPr>
            <a:xfrm>
              <a:off x="3021856" y="4560313"/>
              <a:ext cx="15885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77EFF2-2BD4-45CB-98BE-4EF0C7DB8F3F}"/>
                </a:ext>
              </a:extLst>
            </p:cNvPr>
            <p:cNvSpPr txBox="1"/>
            <p:nvPr/>
          </p:nvSpPr>
          <p:spPr>
            <a:xfrm>
              <a:off x="3017861" y="4283314"/>
              <a:ext cx="15925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24">
            <a:extLst>
              <a:ext uri="{FF2B5EF4-FFF2-40B4-BE49-F238E27FC236}">
                <a16:creationId xmlns:a16="http://schemas.microsoft.com/office/drawing/2014/main" id="{4C33D1EB-073C-4638-8939-D22C893D1E88}"/>
              </a:ext>
            </a:extLst>
          </p:cNvPr>
          <p:cNvGrpSpPr/>
          <p:nvPr/>
        </p:nvGrpSpPr>
        <p:grpSpPr>
          <a:xfrm>
            <a:off x="2447872" y="4651192"/>
            <a:ext cx="2838828" cy="923330"/>
            <a:chOff x="3017859" y="4283314"/>
            <a:chExt cx="1890849" cy="92333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A6B907-24C2-4C52-8A6C-349A41BF76E4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EDCEBC-359F-4C45-95CA-5DB3807862C3}"/>
                </a:ext>
              </a:extLst>
            </p:cNvPr>
            <p:cNvSpPr txBox="1"/>
            <p:nvPr/>
          </p:nvSpPr>
          <p:spPr>
            <a:xfrm>
              <a:off x="3017859" y="4283314"/>
              <a:ext cx="18708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">
            <a:extLst>
              <a:ext uri="{FF2B5EF4-FFF2-40B4-BE49-F238E27FC236}">
                <a16:creationId xmlns:a16="http://schemas.microsoft.com/office/drawing/2014/main" id="{304EADF6-080B-4CDB-9613-42847301B3C3}"/>
              </a:ext>
            </a:extLst>
          </p:cNvPr>
          <p:cNvGrpSpPr/>
          <p:nvPr/>
        </p:nvGrpSpPr>
        <p:grpSpPr>
          <a:xfrm>
            <a:off x="3819400" y="2250276"/>
            <a:ext cx="4553202" cy="3350686"/>
            <a:chOff x="2143459" y="2390313"/>
            <a:chExt cx="4246730" cy="3125154"/>
          </a:xfrm>
        </p:grpSpPr>
        <p:sp>
          <p:nvSpPr>
            <p:cNvPr id="22" name="Hexagon 3">
              <a:extLst>
                <a:ext uri="{FF2B5EF4-FFF2-40B4-BE49-F238E27FC236}">
                  <a16:creationId xmlns:a16="http://schemas.microsoft.com/office/drawing/2014/main" id="{21C00565-EFA9-4AE9-8FCE-CFD7BAEE56C7}"/>
                </a:ext>
              </a:extLst>
            </p:cNvPr>
            <p:cNvSpPr/>
            <p:nvPr/>
          </p:nvSpPr>
          <p:spPr>
            <a:xfrm rot="5400000">
              <a:off x="5303128" y="3456298"/>
              <a:ext cx="1167584" cy="1006538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Hexagon 4">
              <a:extLst>
                <a:ext uri="{FF2B5EF4-FFF2-40B4-BE49-F238E27FC236}">
                  <a16:creationId xmlns:a16="http://schemas.microsoft.com/office/drawing/2014/main" id="{B4435F1C-0E3A-4143-A482-B8A9B0C9608B}"/>
                </a:ext>
              </a:extLst>
            </p:cNvPr>
            <p:cNvSpPr/>
            <p:nvPr/>
          </p:nvSpPr>
          <p:spPr>
            <a:xfrm rot="5400000">
              <a:off x="2062936" y="3456298"/>
              <a:ext cx="1167584" cy="1006538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Hexagon 5">
              <a:extLst>
                <a:ext uri="{FF2B5EF4-FFF2-40B4-BE49-F238E27FC236}">
                  <a16:creationId xmlns:a16="http://schemas.microsoft.com/office/drawing/2014/main" id="{676F5E1A-6907-4BCD-862A-A8626AE96161}"/>
                </a:ext>
              </a:extLst>
            </p:cNvPr>
            <p:cNvSpPr/>
            <p:nvPr/>
          </p:nvSpPr>
          <p:spPr>
            <a:xfrm rot="5400000">
              <a:off x="3145616" y="3450885"/>
              <a:ext cx="1167584" cy="1006538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Hexagon 6">
              <a:extLst>
                <a:ext uri="{FF2B5EF4-FFF2-40B4-BE49-F238E27FC236}">
                  <a16:creationId xmlns:a16="http://schemas.microsoft.com/office/drawing/2014/main" id="{B14CE69E-E65B-455B-96B3-D8E9E0A56348}"/>
                </a:ext>
              </a:extLst>
            </p:cNvPr>
            <p:cNvSpPr/>
            <p:nvPr/>
          </p:nvSpPr>
          <p:spPr>
            <a:xfrm rot="5400000">
              <a:off x="3681240" y="2470836"/>
              <a:ext cx="1167584" cy="1006538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Hexagon 7">
              <a:extLst>
                <a:ext uri="{FF2B5EF4-FFF2-40B4-BE49-F238E27FC236}">
                  <a16:creationId xmlns:a16="http://schemas.microsoft.com/office/drawing/2014/main" id="{4EE97F1C-DE8B-4E42-AA5A-7F634607FA40}"/>
                </a:ext>
              </a:extLst>
            </p:cNvPr>
            <p:cNvSpPr/>
            <p:nvPr/>
          </p:nvSpPr>
          <p:spPr>
            <a:xfrm rot="5400000">
              <a:off x="4221569" y="3450885"/>
              <a:ext cx="1167584" cy="1006538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Hexagon 8">
              <a:extLst>
                <a:ext uri="{FF2B5EF4-FFF2-40B4-BE49-F238E27FC236}">
                  <a16:creationId xmlns:a16="http://schemas.microsoft.com/office/drawing/2014/main" id="{B1E8200D-48CC-4FF9-96B4-4FD8B58BA5E6}"/>
                </a:ext>
              </a:extLst>
            </p:cNvPr>
            <p:cNvSpPr/>
            <p:nvPr/>
          </p:nvSpPr>
          <p:spPr>
            <a:xfrm rot="5400000">
              <a:off x="3682464" y="4428406"/>
              <a:ext cx="1167584" cy="1006538"/>
            </a:xfrm>
            <a:prstGeom prst="hexagon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8" name="Rounded Rectangle 32">
            <a:extLst>
              <a:ext uri="{FF2B5EF4-FFF2-40B4-BE49-F238E27FC236}">
                <a16:creationId xmlns:a16="http://schemas.microsoft.com/office/drawing/2014/main" id="{07CFB2DF-5774-494F-B392-53C91F1B3D6F}"/>
              </a:ext>
            </a:extLst>
          </p:cNvPr>
          <p:cNvSpPr/>
          <p:nvPr/>
        </p:nvSpPr>
        <p:spPr>
          <a:xfrm>
            <a:off x="5329066" y="3764820"/>
            <a:ext cx="381469" cy="381469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633585D4-3E22-418C-9982-F35C2C1A3A80}"/>
              </a:ext>
            </a:extLst>
          </p:cNvPr>
          <p:cNvSpPr/>
          <p:nvPr/>
        </p:nvSpPr>
        <p:spPr>
          <a:xfrm>
            <a:off x="4163459" y="3754939"/>
            <a:ext cx="389539" cy="36464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Frame 17">
            <a:extLst>
              <a:ext uri="{FF2B5EF4-FFF2-40B4-BE49-F238E27FC236}">
                <a16:creationId xmlns:a16="http://schemas.microsoft.com/office/drawing/2014/main" id="{B720AEB8-C648-47A7-96B4-AC1984CEC7C0}"/>
              </a:ext>
            </a:extLst>
          </p:cNvPr>
          <p:cNvSpPr/>
          <p:nvPr/>
        </p:nvSpPr>
        <p:spPr>
          <a:xfrm>
            <a:off x="5896062" y="4789691"/>
            <a:ext cx="399876" cy="39987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Round Same Side Corner Rectangle 11">
            <a:extLst>
              <a:ext uri="{FF2B5EF4-FFF2-40B4-BE49-F238E27FC236}">
                <a16:creationId xmlns:a16="http://schemas.microsoft.com/office/drawing/2014/main" id="{BE9F8ADB-F8D1-4444-B4A7-3C6A9FE1408B}"/>
              </a:ext>
            </a:extLst>
          </p:cNvPr>
          <p:cNvSpPr>
            <a:spLocks noChangeAspect="1"/>
          </p:cNvSpPr>
          <p:nvPr/>
        </p:nvSpPr>
        <p:spPr>
          <a:xfrm rot="9900000">
            <a:off x="6439296" y="3756728"/>
            <a:ext cx="468208" cy="397653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ounded Rectangle 27">
            <a:extLst>
              <a:ext uri="{FF2B5EF4-FFF2-40B4-BE49-F238E27FC236}">
                <a16:creationId xmlns:a16="http://schemas.microsoft.com/office/drawing/2014/main" id="{D4BA2824-C968-420A-BAFE-F6B8F6FCD3B1}"/>
              </a:ext>
            </a:extLst>
          </p:cNvPr>
          <p:cNvSpPr/>
          <p:nvPr/>
        </p:nvSpPr>
        <p:spPr>
          <a:xfrm>
            <a:off x="5860978" y="2692804"/>
            <a:ext cx="409560" cy="314597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6AF22BDA-F633-4488-83BB-DE5A15EB449C}"/>
              </a:ext>
            </a:extLst>
          </p:cNvPr>
          <p:cNvSpPr>
            <a:spLocks noChangeAspect="1"/>
          </p:cNvSpPr>
          <p:nvPr/>
        </p:nvSpPr>
        <p:spPr>
          <a:xfrm>
            <a:off x="7623338" y="3733142"/>
            <a:ext cx="419350" cy="42285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6ACEBE7-76CB-45B2-BDEC-F208A4F2333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417CEA-9862-43A8-9137-B6E61FA31DE9}"/>
              </a:ext>
            </a:extLst>
          </p:cNvPr>
          <p:cNvSpPr txBox="1"/>
          <p:nvPr/>
        </p:nvSpPr>
        <p:spPr>
          <a:xfrm>
            <a:off x="525339" y="1905741"/>
            <a:ext cx="591036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F9E36-E77D-4518-97C8-A5D1A502A295}"/>
              </a:ext>
            </a:extLst>
          </p:cNvPr>
          <p:cNvSpPr txBox="1"/>
          <p:nvPr/>
        </p:nvSpPr>
        <p:spPr>
          <a:xfrm>
            <a:off x="525339" y="2820048"/>
            <a:ext cx="591036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54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PRESENTATION</a:t>
            </a:r>
            <a:endParaRPr lang="ko-KR" altLang="en-US" sz="54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45617-A8C2-4EDF-AC56-78A865A78A81}"/>
              </a:ext>
            </a:extLst>
          </p:cNvPr>
          <p:cNvSpPr txBox="1"/>
          <p:nvPr/>
        </p:nvSpPr>
        <p:spPr>
          <a:xfrm>
            <a:off x="525339" y="1514654"/>
            <a:ext cx="591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chemeClr val="tx1">
                    <a:lumMod val="85000"/>
                    <a:lumOff val="15000"/>
                  </a:schemeClr>
                </a:solidFill>
                <a:ea typeface="FZShuTi" pitchFamily="2" charset="-122"/>
                <a:cs typeface="Arial" pitchFamily="34" charset="0"/>
              </a:rPr>
              <a:t>EASY TO CHANGE COLORS, PHOTOS.   </a:t>
            </a:r>
            <a:endParaRPr lang="ko-KR" altLang="en-US" b="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AD532-AA05-47E6-9E93-BB012CCAD6AB}"/>
              </a:ext>
            </a:extLst>
          </p:cNvPr>
          <p:cNvSpPr txBox="1"/>
          <p:nvPr/>
        </p:nvSpPr>
        <p:spPr>
          <a:xfrm>
            <a:off x="1412042" y="5143859"/>
            <a:ext cx="4096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Example Text :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733D604-FBF1-4267-A315-700E8BA7FAAF}"/>
              </a:ext>
            </a:extLst>
          </p:cNvPr>
          <p:cNvSpPr/>
          <p:nvPr/>
        </p:nvSpPr>
        <p:spPr>
          <a:xfrm>
            <a:off x="5662584" y="5143859"/>
            <a:ext cx="1396584" cy="1391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E11E955-10D4-4250-A686-B8F6785CBB4B}"/>
              </a:ext>
            </a:extLst>
          </p:cNvPr>
          <p:cNvSpPr/>
          <p:nvPr/>
        </p:nvSpPr>
        <p:spPr>
          <a:xfrm>
            <a:off x="7158336" y="5143859"/>
            <a:ext cx="1396584" cy="13912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2BBF516-8DE1-4633-83FB-6F45AA7E8460}"/>
              </a:ext>
            </a:extLst>
          </p:cNvPr>
          <p:cNvSpPr/>
          <p:nvPr/>
        </p:nvSpPr>
        <p:spPr>
          <a:xfrm>
            <a:off x="8654088" y="5143859"/>
            <a:ext cx="1396584" cy="13912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E9A4280-BDFD-4096-87D1-56E202426717}"/>
              </a:ext>
            </a:extLst>
          </p:cNvPr>
          <p:cNvSpPr/>
          <p:nvPr/>
        </p:nvSpPr>
        <p:spPr>
          <a:xfrm>
            <a:off x="10149840" y="5143859"/>
            <a:ext cx="2042160" cy="13912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7B493D-FFC3-4D13-9914-21536D0850EB}"/>
              </a:ext>
            </a:extLst>
          </p:cNvPr>
          <p:cNvSpPr txBox="1"/>
          <p:nvPr/>
        </p:nvSpPr>
        <p:spPr>
          <a:xfrm>
            <a:off x="10149839" y="5685577"/>
            <a:ext cx="2042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Contents Title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C5E452-B373-4DF7-8225-1575F2F899EB}"/>
              </a:ext>
            </a:extLst>
          </p:cNvPr>
          <p:cNvSpPr txBox="1"/>
          <p:nvPr/>
        </p:nvSpPr>
        <p:spPr>
          <a:xfrm>
            <a:off x="8676338" y="5685577"/>
            <a:ext cx="1352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Add Text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510C59-CBA2-4B68-A6C7-F19D00B56A72}"/>
              </a:ext>
            </a:extLst>
          </p:cNvPr>
          <p:cNvSpPr txBox="1"/>
          <p:nvPr/>
        </p:nvSpPr>
        <p:spPr>
          <a:xfrm>
            <a:off x="5662583" y="5685577"/>
            <a:ext cx="139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Option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4A1342-8C40-4259-BD66-BCDADE7468C5}"/>
              </a:ext>
            </a:extLst>
          </p:cNvPr>
          <p:cNvSpPr txBox="1"/>
          <p:nvPr/>
        </p:nvSpPr>
        <p:spPr>
          <a:xfrm>
            <a:off x="7158337" y="5685577"/>
            <a:ext cx="1396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Text Here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직사각형 28">
            <a:extLst>
              <a:ext uri="{FF2B5EF4-FFF2-40B4-BE49-F238E27FC236}">
                <a16:creationId xmlns:a16="http://schemas.microsoft.com/office/drawing/2014/main" id="{26435A74-A244-4A96-BFB4-3D1922122DEB}"/>
              </a:ext>
            </a:extLst>
          </p:cNvPr>
          <p:cNvSpPr/>
          <p:nvPr/>
        </p:nvSpPr>
        <p:spPr>
          <a:xfrm rot="19367455">
            <a:off x="9098529" y="-506295"/>
            <a:ext cx="561354" cy="3151177"/>
          </a:xfrm>
          <a:custGeom>
            <a:avLst/>
            <a:gdLst>
              <a:gd name="connsiteX0" fmla="*/ 0 w 706171"/>
              <a:gd name="connsiteY0" fmla="*/ 0 h 3992580"/>
              <a:gd name="connsiteX1" fmla="*/ 706171 w 706171"/>
              <a:gd name="connsiteY1" fmla="*/ 0 h 3992580"/>
              <a:gd name="connsiteX2" fmla="*/ 706171 w 706171"/>
              <a:gd name="connsiteY2" fmla="*/ 3992580 h 3992580"/>
              <a:gd name="connsiteX3" fmla="*/ 0 w 706171"/>
              <a:gd name="connsiteY3" fmla="*/ 3992580 h 3992580"/>
              <a:gd name="connsiteX4" fmla="*/ 0 w 706171"/>
              <a:gd name="connsiteY4" fmla="*/ 0 h 3992580"/>
              <a:gd name="connsiteX0" fmla="*/ 0 w 711243"/>
              <a:gd name="connsiteY0" fmla="*/ 0 h 3992580"/>
              <a:gd name="connsiteX1" fmla="*/ 706171 w 711243"/>
              <a:gd name="connsiteY1" fmla="*/ 0 h 3992580"/>
              <a:gd name="connsiteX2" fmla="*/ 711243 w 711243"/>
              <a:gd name="connsiteY2" fmla="*/ 542530 h 3992580"/>
              <a:gd name="connsiteX3" fmla="*/ 706171 w 711243"/>
              <a:gd name="connsiteY3" fmla="*/ 3992580 h 3992580"/>
              <a:gd name="connsiteX4" fmla="*/ 0 w 711243"/>
              <a:gd name="connsiteY4" fmla="*/ 3992580 h 3992580"/>
              <a:gd name="connsiteX5" fmla="*/ 0 w 711243"/>
              <a:gd name="connsiteY5" fmla="*/ 0 h 3992580"/>
              <a:gd name="connsiteX0" fmla="*/ 0 w 711243"/>
              <a:gd name="connsiteY0" fmla="*/ 0 h 3992580"/>
              <a:gd name="connsiteX1" fmla="*/ 711243 w 711243"/>
              <a:gd name="connsiteY1" fmla="*/ 542530 h 3992580"/>
              <a:gd name="connsiteX2" fmla="*/ 706171 w 711243"/>
              <a:gd name="connsiteY2" fmla="*/ 3992580 h 3992580"/>
              <a:gd name="connsiteX3" fmla="*/ 0 w 711243"/>
              <a:gd name="connsiteY3" fmla="*/ 3992580 h 3992580"/>
              <a:gd name="connsiteX4" fmla="*/ 0 w 711243"/>
              <a:gd name="connsiteY4" fmla="*/ 0 h 3992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43" h="3992580">
                <a:moveTo>
                  <a:pt x="0" y="0"/>
                </a:moveTo>
                <a:lnTo>
                  <a:pt x="711243" y="542530"/>
                </a:lnTo>
                <a:cubicBezTo>
                  <a:pt x="709552" y="1692547"/>
                  <a:pt x="707862" y="2842563"/>
                  <a:pt x="706171" y="3992580"/>
                </a:cubicBezTo>
                <a:lnTo>
                  <a:pt x="0" y="39925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29">
            <a:extLst>
              <a:ext uri="{FF2B5EF4-FFF2-40B4-BE49-F238E27FC236}">
                <a16:creationId xmlns:a16="http://schemas.microsoft.com/office/drawing/2014/main" id="{9E4601CB-D596-4CD5-8BFC-A14D1153A0BB}"/>
              </a:ext>
            </a:extLst>
          </p:cNvPr>
          <p:cNvSpPr/>
          <p:nvPr/>
        </p:nvSpPr>
        <p:spPr>
          <a:xfrm rot="19367455">
            <a:off x="5688304" y="-664482"/>
            <a:ext cx="564216" cy="4731744"/>
          </a:xfrm>
          <a:custGeom>
            <a:avLst/>
            <a:gdLst>
              <a:gd name="connsiteX0" fmla="*/ 0 w 706171"/>
              <a:gd name="connsiteY0" fmla="*/ 0 h 5995179"/>
              <a:gd name="connsiteX1" fmla="*/ 706171 w 706171"/>
              <a:gd name="connsiteY1" fmla="*/ 0 h 5995179"/>
              <a:gd name="connsiteX2" fmla="*/ 706171 w 706171"/>
              <a:gd name="connsiteY2" fmla="*/ 5995179 h 5995179"/>
              <a:gd name="connsiteX3" fmla="*/ 0 w 706171"/>
              <a:gd name="connsiteY3" fmla="*/ 5995179 h 5995179"/>
              <a:gd name="connsiteX4" fmla="*/ 0 w 706171"/>
              <a:gd name="connsiteY4" fmla="*/ 0 h 5995179"/>
              <a:gd name="connsiteX0" fmla="*/ 0 w 732012"/>
              <a:gd name="connsiteY0" fmla="*/ 0 h 5995179"/>
              <a:gd name="connsiteX1" fmla="*/ 706171 w 732012"/>
              <a:gd name="connsiteY1" fmla="*/ 0 h 5995179"/>
              <a:gd name="connsiteX2" fmla="*/ 732012 w 732012"/>
              <a:gd name="connsiteY2" fmla="*/ 530763 h 5995179"/>
              <a:gd name="connsiteX3" fmla="*/ 706171 w 732012"/>
              <a:gd name="connsiteY3" fmla="*/ 5995179 h 5995179"/>
              <a:gd name="connsiteX4" fmla="*/ 0 w 732012"/>
              <a:gd name="connsiteY4" fmla="*/ 5995179 h 5995179"/>
              <a:gd name="connsiteX5" fmla="*/ 0 w 732012"/>
              <a:gd name="connsiteY5" fmla="*/ 0 h 5995179"/>
              <a:gd name="connsiteX0" fmla="*/ 0 w 732012"/>
              <a:gd name="connsiteY0" fmla="*/ 0 h 5995179"/>
              <a:gd name="connsiteX1" fmla="*/ 732012 w 732012"/>
              <a:gd name="connsiteY1" fmla="*/ 530763 h 5995179"/>
              <a:gd name="connsiteX2" fmla="*/ 706171 w 732012"/>
              <a:gd name="connsiteY2" fmla="*/ 5995179 h 5995179"/>
              <a:gd name="connsiteX3" fmla="*/ 0 w 732012"/>
              <a:gd name="connsiteY3" fmla="*/ 5995179 h 5995179"/>
              <a:gd name="connsiteX4" fmla="*/ 0 w 732012"/>
              <a:gd name="connsiteY4" fmla="*/ 0 h 5995179"/>
              <a:gd name="connsiteX0" fmla="*/ 0 w 713767"/>
              <a:gd name="connsiteY0" fmla="*/ 0 h 5995179"/>
              <a:gd name="connsiteX1" fmla="*/ 713767 w 713767"/>
              <a:gd name="connsiteY1" fmla="*/ 550383 h 5995179"/>
              <a:gd name="connsiteX2" fmla="*/ 706171 w 713767"/>
              <a:gd name="connsiteY2" fmla="*/ 5995179 h 5995179"/>
              <a:gd name="connsiteX3" fmla="*/ 0 w 713767"/>
              <a:gd name="connsiteY3" fmla="*/ 5995179 h 5995179"/>
              <a:gd name="connsiteX4" fmla="*/ 0 w 713767"/>
              <a:gd name="connsiteY4" fmla="*/ 0 h 5995179"/>
              <a:gd name="connsiteX0" fmla="*/ 0 w 714869"/>
              <a:gd name="connsiteY0" fmla="*/ 0 h 5995179"/>
              <a:gd name="connsiteX1" fmla="*/ 714869 w 714869"/>
              <a:gd name="connsiteY1" fmla="*/ 544524 h 5995179"/>
              <a:gd name="connsiteX2" fmla="*/ 706171 w 714869"/>
              <a:gd name="connsiteY2" fmla="*/ 5995179 h 5995179"/>
              <a:gd name="connsiteX3" fmla="*/ 0 w 714869"/>
              <a:gd name="connsiteY3" fmla="*/ 5995179 h 5995179"/>
              <a:gd name="connsiteX4" fmla="*/ 0 w 714869"/>
              <a:gd name="connsiteY4" fmla="*/ 0 h 5995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869" h="5995179">
                <a:moveTo>
                  <a:pt x="0" y="0"/>
                </a:moveTo>
                <a:lnTo>
                  <a:pt x="714869" y="544524"/>
                </a:lnTo>
                <a:cubicBezTo>
                  <a:pt x="711970" y="2361409"/>
                  <a:pt x="709070" y="4178294"/>
                  <a:pt x="706171" y="5995179"/>
                </a:cubicBezTo>
                <a:lnTo>
                  <a:pt x="0" y="599517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30">
            <a:extLst>
              <a:ext uri="{FF2B5EF4-FFF2-40B4-BE49-F238E27FC236}">
                <a16:creationId xmlns:a16="http://schemas.microsoft.com/office/drawing/2014/main" id="{4DF42110-281C-4EF4-8D08-4906181E2A70}"/>
              </a:ext>
            </a:extLst>
          </p:cNvPr>
          <p:cNvSpPr/>
          <p:nvPr/>
        </p:nvSpPr>
        <p:spPr>
          <a:xfrm rot="19367455">
            <a:off x="7372839" y="-708347"/>
            <a:ext cx="557857" cy="5158088"/>
          </a:xfrm>
          <a:custGeom>
            <a:avLst/>
            <a:gdLst>
              <a:gd name="connsiteX0" fmla="*/ 0 w 706171"/>
              <a:gd name="connsiteY0" fmla="*/ 0 h 6535362"/>
              <a:gd name="connsiteX1" fmla="*/ 706171 w 706171"/>
              <a:gd name="connsiteY1" fmla="*/ 0 h 6535362"/>
              <a:gd name="connsiteX2" fmla="*/ 706171 w 706171"/>
              <a:gd name="connsiteY2" fmla="*/ 6535362 h 6535362"/>
              <a:gd name="connsiteX3" fmla="*/ 0 w 706171"/>
              <a:gd name="connsiteY3" fmla="*/ 6535362 h 6535362"/>
              <a:gd name="connsiteX4" fmla="*/ 0 w 706171"/>
              <a:gd name="connsiteY4" fmla="*/ 0 h 6535362"/>
              <a:gd name="connsiteX0" fmla="*/ 0 w 706828"/>
              <a:gd name="connsiteY0" fmla="*/ 0 h 6535362"/>
              <a:gd name="connsiteX1" fmla="*/ 706171 w 706828"/>
              <a:gd name="connsiteY1" fmla="*/ 0 h 6535362"/>
              <a:gd name="connsiteX2" fmla="*/ 706812 w 706828"/>
              <a:gd name="connsiteY2" fmla="*/ 533974 h 6535362"/>
              <a:gd name="connsiteX3" fmla="*/ 706171 w 706828"/>
              <a:gd name="connsiteY3" fmla="*/ 6535362 h 6535362"/>
              <a:gd name="connsiteX4" fmla="*/ 0 w 706828"/>
              <a:gd name="connsiteY4" fmla="*/ 6535362 h 6535362"/>
              <a:gd name="connsiteX5" fmla="*/ 0 w 706828"/>
              <a:gd name="connsiteY5" fmla="*/ 0 h 6535362"/>
              <a:gd name="connsiteX0" fmla="*/ 0 w 706812"/>
              <a:gd name="connsiteY0" fmla="*/ 0 h 6535362"/>
              <a:gd name="connsiteX1" fmla="*/ 706812 w 706812"/>
              <a:gd name="connsiteY1" fmla="*/ 533974 h 6535362"/>
              <a:gd name="connsiteX2" fmla="*/ 706171 w 706812"/>
              <a:gd name="connsiteY2" fmla="*/ 6535362 h 6535362"/>
              <a:gd name="connsiteX3" fmla="*/ 0 w 706812"/>
              <a:gd name="connsiteY3" fmla="*/ 6535362 h 6535362"/>
              <a:gd name="connsiteX4" fmla="*/ 0 w 706812"/>
              <a:gd name="connsiteY4" fmla="*/ 0 h 6535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812" h="6535362">
                <a:moveTo>
                  <a:pt x="0" y="0"/>
                </a:moveTo>
                <a:lnTo>
                  <a:pt x="706812" y="533974"/>
                </a:lnTo>
                <a:cubicBezTo>
                  <a:pt x="706598" y="2534437"/>
                  <a:pt x="706385" y="4534899"/>
                  <a:pt x="706171" y="6535362"/>
                </a:cubicBezTo>
                <a:lnTo>
                  <a:pt x="0" y="653536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FCE3FB-3D6D-AE13-C717-5C43ED60E901}"/>
              </a:ext>
            </a:extLst>
          </p:cNvPr>
          <p:cNvSpPr txBox="1"/>
          <p:nvPr/>
        </p:nvSpPr>
        <p:spPr>
          <a:xfrm>
            <a:off x="6752522" y="1431791"/>
            <a:ext cx="3964783" cy="64633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Internet Control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Message protocol(ICMP)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35B00-56C6-034B-690F-9B8938906409}"/>
              </a:ext>
            </a:extLst>
          </p:cNvPr>
          <p:cNvSpPr txBox="1"/>
          <p:nvPr/>
        </p:nvSpPr>
        <p:spPr>
          <a:xfrm>
            <a:off x="6467095" y="1524122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itchFamily="34" charset="0"/>
            </a:endParaRPr>
          </a:p>
        </p:txBody>
      </p:sp>
      <p:sp>
        <p:nvSpPr>
          <p:cNvPr id="4" name="Diamond 17">
            <a:extLst>
              <a:ext uri="{FF2B5EF4-FFF2-40B4-BE49-F238E27FC236}">
                <a16:creationId xmlns:a16="http://schemas.microsoft.com/office/drawing/2014/main" id="{30F6CC1D-AF4E-E757-F8E5-A5856DE202B3}"/>
              </a:ext>
            </a:extLst>
          </p:cNvPr>
          <p:cNvSpPr/>
          <p:nvPr/>
        </p:nvSpPr>
        <p:spPr>
          <a:xfrm rot="19753916">
            <a:off x="6352070" y="1417251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90903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1889E25D-6329-4F8C-84EE-5EAC01CE3A97}"/>
              </a:ext>
            </a:extLst>
          </p:cNvPr>
          <p:cNvGrpSpPr/>
          <p:nvPr/>
        </p:nvGrpSpPr>
        <p:grpSpPr>
          <a:xfrm>
            <a:off x="2186502" y="3588496"/>
            <a:ext cx="908757" cy="1001039"/>
            <a:chOff x="676746" y="2780928"/>
            <a:chExt cx="1352458" cy="1296144"/>
          </a:xfrm>
          <a:solidFill>
            <a:schemeClr val="accent6"/>
          </a:solidFill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508A66F4-B744-45CE-9EC0-03C0DBEFFC72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Isosceles Triangle 5">
              <a:extLst>
                <a:ext uri="{FF2B5EF4-FFF2-40B4-BE49-F238E27FC236}">
                  <a16:creationId xmlns:a16="http://schemas.microsoft.com/office/drawing/2014/main" id="{CDC8E6F3-D02C-4C1C-AEEF-114E42DEBF69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id="{72BAD360-1732-4D98-82A4-28CAD939CCA5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BD5B5135-D10E-4D65-BAF7-71DA3FA099A4}"/>
              </a:ext>
            </a:extLst>
          </p:cNvPr>
          <p:cNvGrpSpPr/>
          <p:nvPr/>
        </p:nvGrpSpPr>
        <p:grpSpPr>
          <a:xfrm>
            <a:off x="4231178" y="3149439"/>
            <a:ext cx="908757" cy="1001039"/>
            <a:chOff x="676746" y="2780928"/>
            <a:chExt cx="1352458" cy="1296144"/>
          </a:xfrm>
          <a:solidFill>
            <a:schemeClr val="accent1"/>
          </a:solidFill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200264BD-0B7D-428D-BB86-B3B7CA91C0C2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Isosceles Triangle 9">
              <a:extLst>
                <a:ext uri="{FF2B5EF4-FFF2-40B4-BE49-F238E27FC236}">
                  <a16:creationId xmlns:a16="http://schemas.microsoft.com/office/drawing/2014/main" id="{02707BA0-29B5-4588-9DF3-0421D761E7EB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Isosceles Triangle 10">
              <a:extLst>
                <a:ext uri="{FF2B5EF4-FFF2-40B4-BE49-F238E27FC236}">
                  <a16:creationId xmlns:a16="http://schemas.microsoft.com/office/drawing/2014/main" id="{323BEF4B-B509-4C91-8A99-575D9C5D0C8A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F20424E1-47DB-4247-A7BA-E849A99CA5E0}"/>
              </a:ext>
            </a:extLst>
          </p:cNvPr>
          <p:cNvGrpSpPr/>
          <p:nvPr/>
        </p:nvGrpSpPr>
        <p:grpSpPr>
          <a:xfrm>
            <a:off x="6275854" y="2710382"/>
            <a:ext cx="908757" cy="1001039"/>
            <a:chOff x="676746" y="2780928"/>
            <a:chExt cx="1352458" cy="1296144"/>
          </a:xfrm>
          <a:solidFill>
            <a:schemeClr val="accent2"/>
          </a:solidFill>
        </p:grpSpPr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3D61BEC6-21F3-46A8-A493-34AE10F4B81D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Isosceles Triangle 13">
              <a:extLst>
                <a:ext uri="{FF2B5EF4-FFF2-40B4-BE49-F238E27FC236}">
                  <a16:creationId xmlns:a16="http://schemas.microsoft.com/office/drawing/2014/main" id="{2D2F8625-E58E-4A36-8749-CF252E31C5E6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Isosceles Triangle 14">
              <a:extLst>
                <a:ext uri="{FF2B5EF4-FFF2-40B4-BE49-F238E27FC236}">
                  <a16:creationId xmlns:a16="http://schemas.microsoft.com/office/drawing/2014/main" id="{0C31FCAE-8B8E-4F53-BEDB-12E39B8035E4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F11CD1AA-993B-41CE-B33F-5FC4A12EB41A}"/>
              </a:ext>
            </a:extLst>
          </p:cNvPr>
          <p:cNvGrpSpPr/>
          <p:nvPr/>
        </p:nvGrpSpPr>
        <p:grpSpPr>
          <a:xfrm>
            <a:off x="8320530" y="2271325"/>
            <a:ext cx="908757" cy="1001039"/>
            <a:chOff x="676746" y="2780928"/>
            <a:chExt cx="1352458" cy="1296144"/>
          </a:xfrm>
          <a:solidFill>
            <a:schemeClr val="accent3"/>
          </a:solidFill>
        </p:grpSpPr>
        <p:sp>
          <p:nvSpPr>
            <p:cNvPr id="16" name="Rectangle 16">
              <a:extLst>
                <a:ext uri="{FF2B5EF4-FFF2-40B4-BE49-F238E27FC236}">
                  <a16:creationId xmlns:a16="http://schemas.microsoft.com/office/drawing/2014/main" id="{E1DC994C-A99F-439C-AEB8-353AF6271160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Isosceles Triangle 17">
              <a:extLst>
                <a:ext uri="{FF2B5EF4-FFF2-40B4-BE49-F238E27FC236}">
                  <a16:creationId xmlns:a16="http://schemas.microsoft.com/office/drawing/2014/main" id="{F2075484-0146-49BC-9105-17AE4F246EA2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Isosceles Triangle 18">
              <a:extLst>
                <a:ext uri="{FF2B5EF4-FFF2-40B4-BE49-F238E27FC236}">
                  <a16:creationId xmlns:a16="http://schemas.microsoft.com/office/drawing/2014/main" id="{107C3712-F923-491E-871E-A0F4BF9FAB13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48A1D0CC-215B-4EC0-B675-5D231256E6E5}"/>
              </a:ext>
            </a:extLst>
          </p:cNvPr>
          <p:cNvGrpSpPr/>
          <p:nvPr/>
        </p:nvGrpSpPr>
        <p:grpSpPr>
          <a:xfrm>
            <a:off x="10365204" y="1832268"/>
            <a:ext cx="908757" cy="1001039"/>
            <a:chOff x="676746" y="2780928"/>
            <a:chExt cx="1352458" cy="1296144"/>
          </a:xfrm>
          <a:solidFill>
            <a:schemeClr val="accent4"/>
          </a:solidFill>
        </p:grpSpPr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E62431B6-BBB8-4C02-987D-26B31E14F239}"/>
                </a:ext>
              </a:extLst>
            </p:cNvPr>
            <p:cNvSpPr/>
            <p:nvPr/>
          </p:nvSpPr>
          <p:spPr>
            <a:xfrm>
              <a:off x="683568" y="3079762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Isosceles Triangle 21">
              <a:extLst>
                <a:ext uri="{FF2B5EF4-FFF2-40B4-BE49-F238E27FC236}">
                  <a16:creationId xmlns:a16="http://schemas.microsoft.com/office/drawing/2014/main" id="{CDE58998-57F7-489B-AB93-A49D8E639039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Isosceles Triangle 22">
              <a:extLst>
                <a:ext uri="{FF2B5EF4-FFF2-40B4-BE49-F238E27FC236}">
                  <a16:creationId xmlns:a16="http://schemas.microsoft.com/office/drawing/2014/main" id="{82C989B8-2BF4-4BA7-A5A5-C8245DD37F8C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3" name="Group 23">
            <a:extLst>
              <a:ext uri="{FF2B5EF4-FFF2-40B4-BE49-F238E27FC236}">
                <a16:creationId xmlns:a16="http://schemas.microsoft.com/office/drawing/2014/main" id="{31A725AD-83CA-42DF-B5F7-0E0019027FE9}"/>
              </a:ext>
            </a:extLst>
          </p:cNvPr>
          <p:cNvGrpSpPr/>
          <p:nvPr/>
        </p:nvGrpSpPr>
        <p:grpSpPr>
          <a:xfrm>
            <a:off x="8881938" y="2845810"/>
            <a:ext cx="2137686" cy="1516068"/>
            <a:chOff x="4893312" y="3620656"/>
            <a:chExt cx="2137686" cy="1516068"/>
          </a:xfrm>
          <a:solidFill>
            <a:schemeClr val="accent4"/>
          </a:solidFill>
        </p:grpSpPr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D4A6DA24-FE86-462E-A17D-5139F515BC57}"/>
                </a:ext>
              </a:extLst>
            </p:cNvPr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Block Arc 25">
              <a:extLst>
                <a:ext uri="{FF2B5EF4-FFF2-40B4-BE49-F238E27FC236}">
                  <a16:creationId xmlns:a16="http://schemas.microsoft.com/office/drawing/2014/main" id="{435F6E3C-89E8-4AE0-83F2-B72AE118F6C2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788CB078-22DC-4194-AB50-5D5AEA6FE18F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Isosceles Triangle 27">
              <a:extLst>
                <a:ext uri="{FF2B5EF4-FFF2-40B4-BE49-F238E27FC236}">
                  <a16:creationId xmlns:a16="http://schemas.microsoft.com/office/drawing/2014/main" id="{8752AB41-E5F2-455A-A0E3-EDB16DAB7A9B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9F1FC936-7708-42B8-B074-79622EAB2211}"/>
              </a:ext>
            </a:extLst>
          </p:cNvPr>
          <p:cNvGrpSpPr/>
          <p:nvPr/>
        </p:nvGrpSpPr>
        <p:grpSpPr>
          <a:xfrm>
            <a:off x="6843362" y="3300618"/>
            <a:ext cx="2137686" cy="1516068"/>
            <a:chOff x="4893312" y="3620656"/>
            <a:chExt cx="2137686" cy="1516068"/>
          </a:xfrm>
          <a:solidFill>
            <a:schemeClr val="accent3"/>
          </a:solidFill>
        </p:grpSpPr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5A8AAC3D-3668-4380-A529-0EC1E1C8E7D7}"/>
                </a:ext>
              </a:extLst>
            </p:cNvPr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0" name="Block Arc 30">
              <a:extLst>
                <a:ext uri="{FF2B5EF4-FFF2-40B4-BE49-F238E27FC236}">
                  <a16:creationId xmlns:a16="http://schemas.microsoft.com/office/drawing/2014/main" id="{D70FC62C-A795-4ED8-8480-0643E6A32691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6EEF132B-A418-42A0-9D16-66E46E2A6A23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Isosceles Triangle 32">
              <a:extLst>
                <a:ext uri="{FF2B5EF4-FFF2-40B4-BE49-F238E27FC236}">
                  <a16:creationId xmlns:a16="http://schemas.microsoft.com/office/drawing/2014/main" id="{6814AF6B-6799-4DE9-860D-D7BC94A75348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3" name="Group 33">
            <a:extLst>
              <a:ext uri="{FF2B5EF4-FFF2-40B4-BE49-F238E27FC236}">
                <a16:creationId xmlns:a16="http://schemas.microsoft.com/office/drawing/2014/main" id="{CBA04A5F-2945-44D3-A859-81D2C54413C0}"/>
              </a:ext>
            </a:extLst>
          </p:cNvPr>
          <p:cNvGrpSpPr/>
          <p:nvPr/>
        </p:nvGrpSpPr>
        <p:grpSpPr>
          <a:xfrm>
            <a:off x="4804786" y="3755426"/>
            <a:ext cx="2137686" cy="1516068"/>
            <a:chOff x="4893312" y="3620656"/>
            <a:chExt cx="2137686" cy="1516068"/>
          </a:xfrm>
          <a:solidFill>
            <a:schemeClr val="accent2"/>
          </a:solidFill>
        </p:grpSpPr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3B54DC7D-8DFD-46C9-BD19-CC832DDD0C3C}"/>
                </a:ext>
              </a:extLst>
            </p:cNvPr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Block Arc 35">
              <a:extLst>
                <a:ext uri="{FF2B5EF4-FFF2-40B4-BE49-F238E27FC236}">
                  <a16:creationId xmlns:a16="http://schemas.microsoft.com/office/drawing/2014/main" id="{EB26872A-2FA0-4996-A6DB-19770A658B20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id="{F349FF18-AB25-4BFF-A2CF-95940128B859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7" name="Isosceles Triangle 37">
              <a:extLst>
                <a:ext uri="{FF2B5EF4-FFF2-40B4-BE49-F238E27FC236}">
                  <a16:creationId xmlns:a16="http://schemas.microsoft.com/office/drawing/2014/main" id="{FBCBE975-76F8-4519-A8E6-F0EF1794E9AB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4300ED28-7767-4120-933C-15FF3A88671B}"/>
              </a:ext>
            </a:extLst>
          </p:cNvPr>
          <p:cNvGrpSpPr/>
          <p:nvPr/>
        </p:nvGrpSpPr>
        <p:grpSpPr>
          <a:xfrm>
            <a:off x="2766212" y="4210234"/>
            <a:ext cx="2137686" cy="1516068"/>
            <a:chOff x="4893312" y="3620656"/>
            <a:chExt cx="2137686" cy="1516068"/>
          </a:xfrm>
          <a:solidFill>
            <a:schemeClr val="accent1"/>
          </a:solidFill>
        </p:grpSpPr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17D70F24-DB48-4A0B-A481-140A3A5C71C3}"/>
                </a:ext>
              </a:extLst>
            </p:cNvPr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0" name="Block Arc 40">
              <a:extLst>
                <a:ext uri="{FF2B5EF4-FFF2-40B4-BE49-F238E27FC236}">
                  <a16:creationId xmlns:a16="http://schemas.microsoft.com/office/drawing/2014/main" id="{294E96E0-4143-40EE-B3A1-CF232F6233EE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21C0582E-C3FE-40E0-B2AC-76BC0441281F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2" name="Isosceles Triangle 42">
              <a:extLst>
                <a:ext uri="{FF2B5EF4-FFF2-40B4-BE49-F238E27FC236}">
                  <a16:creationId xmlns:a16="http://schemas.microsoft.com/office/drawing/2014/main" id="{45D37F54-2FF7-489B-A28B-353EA0C65D8E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43" name="Group 53">
            <a:extLst>
              <a:ext uri="{FF2B5EF4-FFF2-40B4-BE49-F238E27FC236}">
                <a16:creationId xmlns:a16="http://schemas.microsoft.com/office/drawing/2014/main" id="{49D1522E-6EE2-48BC-A0F0-6D636A064CD5}"/>
              </a:ext>
            </a:extLst>
          </p:cNvPr>
          <p:cNvGrpSpPr/>
          <p:nvPr/>
        </p:nvGrpSpPr>
        <p:grpSpPr>
          <a:xfrm>
            <a:off x="2823669" y="4748798"/>
            <a:ext cx="1727068" cy="678649"/>
            <a:chOff x="3233964" y="1954419"/>
            <a:chExt cx="1410044" cy="67864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A7CEC88-B470-4A67-9ABD-CA720DD60727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E8406F-0E8F-48E9-9329-B2FA0929559B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56">
            <a:extLst>
              <a:ext uri="{FF2B5EF4-FFF2-40B4-BE49-F238E27FC236}">
                <a16:creationId xmlns:a16="http://schemas.microsoft.com/office/drawing/2014/main" id="{9ED32FC7-EA0A-4A34-987E-4F0FB3C5EEA6}"/>
              </a:ext>
            </a:extLst>
          </p:cNvPr>
          <p:cNvGrpSpPr/>
          <p:nvPr/>
        </p:nvGrpSpPr>
        <p:grpSpPr>
          <a:xfrm>
            <a:off x="4864940" y="4294210"/>
            <a:ext cx="1727068" cy="678649"/>
            <a:chOff x="3233964" y="1954419"/>
            <a:chExt cx="1410044" cy="678649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D2E216-5B02-41CD-AC5A-628634E07B8A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FFDDE56-A468-41C3-BB3D-72F3D8AB4379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59">
            <a:extLst>
              <a:ext uri="{FF2B5EF4-FFF2-40B4-BE49-F238E27FC236}">
                <a16:creationId xmlns:a16="http://schemas.microsoft.com/office/drawing/2014/main" id="{63820D45-12E5-49D1-A18D-EAC3548453A8}"/>
              </a:ext>
            </a:extLst>
          </p:cNvPr>
          <p:cNvGrpSpPr/>
          <p:nvPr/>
        </p:nvGrpSpPr>
        <p:grpSpPr>
          <a:xfrm>
            <a:off x="6906211" y="3839624"/>
            <a:ext cx="1727068" cy="678649"/>
            <a:chOff x="3233964" y="1954419"/>
            <a:chExt cx="1410044" cy="67864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7BD634E-EF0D-476B-9E00-B0D3DACE96F4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F9B104E-FD3F-4CC9-A33D-5FFD9275C2DA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62">
            <a:extLst>
              <a:ext uri="{FF2B5EF4-FFF2-40B4-BE49-F238E27FC236}">
                <a16:creationId xmlns:a16="http://schemas.microsoft.com/office/drawing/2014/main" id="{516CAAC1-551B-42C8-A7CE-C135B713A7C7}"/>
              </a:ext>
            </a:extLst>
          </p:cNvPr>
          <p:cNvGrpSpPr/>
          <p:nvPr/>
        </p:nvGrpSpPr>
        <p:grpSpPr>
          <a:xfrm>
            <a:off x="8947482" y="3385038"/>
            <a:ext cx="1727068" cy="678649"/>
            <a:chOff x="3233964" y="1954419"/>
            <a:chExt cx="1410044" cy="67864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0E99030-334E-493E-9E02-A2EDE1C8D203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AE31280-F0F8-4AFC-932C-EAD5F991C65B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262626"/>
                  </a:solidFill>
                  <a:cs typeface="Arial" pitchFamily="34" charset="0"/>
                </a:rPr>
                <a:t>Simple PowerPoint Presentation</a:t>
              </a:r>
              <a:endParaRPr lang="ko-KR" altLang="en-US" sz="1200" dirty="0">
                <a:solidFill>
                  <a:srgbClr val="262626"/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68">
            <a:extLst>
              <a:ext uri="{FF2B5EF4-FFF2-40B4-BE49-F238E27FC236}">
                <a16:creationId xmlns:a16="http://schemas.microsoft.com/office/drawing/2014/main" id="{5C801BF8-1D15-426A-9752-B137811870D4}"/>
              </a:ext>
            </a:extLst>
          </p:cNvPr>
          <p:cNvGrpSpPr/>
          <p:nvPr/>
        </p:nvGrpSpPr>
        <p:grpSpPr>
          <a:xfrm>
            <a:off x="898689" y="1796686"/>
            <a:ext cx="3451008" cy="871880"/>
            <a:chOff x="-740680" y="1114177"/>
            <a:chExt cx="4125026" cy="87188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4C528FE-47ED-4B93-A788-3DFB272E3A0D}"/>
                </a:ext>
              </a:extLst>
            </p:cNvPr>
            <p:cNvSpPr txBox="1"/>
            <p:nvPr/>
          </p:nvSpPr>
          <p:spPr>
            <a:xfrm>
              <a:off x="-740680" y="1114177"/>
              <a:ext cx="412502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3B5BCFD-7038-4293-92B7-CB134EFB4CA7}"/>
                </a:ext>
              </a:extLst>
            </p:cNvPr>
            <p:cNvSpPr txBox="1"/>
            <p:nvPr/>
          </p:nvSpPr>
          <p:spPr>
            <a:xfrm>
              <a:off x="-725681" y="1339726"/>
              <a:ext cx="41100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58" name="Group 38">
            <a:extLst>
              <a:ext uri="{FF2B5EF4-FFF2-40B4-BE49-F238E27FC236}">
                <a16:creationId xmlns:a16="http://schemas.microsoft.com/office/drawing/2014/main" id="{74FC75E9-4428-4DF3-81FC-EF8E34A25F07}"/>
              </a:ext>
            </a:extLst>
          </p:cNvPr>
          <p:cNvGrpSpPr/>
          <p:nvPr/>
        </p:nvGrpSpPr>
        <p:grpSpPr>
          <a:xfrm>
            <a:off x="930282" y="4644442"/>
            <a:ext cx="1957686" cy="1516068"/>
            <a:chOff x="5073312" y="3620656"/>
            <a:chExt cx="1957686" cy="1516068"/>
          </a:xfrm>
          <a:solidFill>
            <a:schemeClr val="accent6"/>
          </a:solidFill>
        </p:grpSpPr>
        <p:sp>
          <p:nvSpPr>
            <p:cNvPr id="59" name="Rectangle 39">
              <a:extLst>
                <a:ext uri="{FF2B5EF4-FFF2-40B4-BE49-F238E27FC236}">
                  <a16:creationId xmlns:a16="http://schemas.microsoft.com/office/drawing/2014/main" id="{46D10A80-9550-4802-A767-4B634FCBE5C5}"/>
                </a:ext>
              </a:extLst>
            </p:cNvPr>
            <p:cNvSpPr/>
            <p:nvPr/>
          </p:nvSpPr>
          <p:spPr>
            <a:xfrm rot="10800000">
              <a:off x="5073312" y="4956723"/>
              <a:ext cx="140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60" name="Block Arc 40">
              <a:extLst>
                <a:ext uri="{FF2B5EF4-FFF2-40B4-BE49-F238E27FC236}">
                  <a16:creationId xmlns:a16="http://schemas.microsoft.com/office/drawing/2014/main" id="{CE2572DC-D7B8-4C50-964D-9D22481EEC12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61" name="Rectangle 41">
              <a:extLst>
                <a:ext uri="{FF2B5EF4-FFF2-40B4-BE49-F238E27FC236}">
                  <a16:creationId xmlns:a16="http://schemas.microsoft.com/office/drawing/2014/main" id="{735EEEA1-C0FB-42A6-B635-33F848143B91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2" name="Isosceles Triangle 42">
              <a:extLst>
                <a:ext uri="{FF2B5EF4-FFF2-40B4-BE49-F238E27FC236}">
                  <a16:creationId xmlns:a16="http://schemas.microsoft.com/office/drawing/2014/main" id="{FD087354-F69F-4EEB-BFD4-F5A8C78A36CF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3" name="Isosceles Triangle 51">
            <a:extLst>
              <a:ext uri="{FF2B5EF4-FFF2-40B4-BE49-F238E27FC236}">
                <a16:creationId xmlns:a16="http://schemas.microsoft.com/office/drawing/2014/main" id="{BBA38005-2066-4C09-937E-AB57BD43C1EC}"/>
              </a:ext>
            </a:extLst>
          </p:cNvPr>
          <p:cNvSpPr/>
          <p:nvPr/>
        </p:nvSpPr>
        <p:spPr>
          <a:xfrm>
            <a:off x="2450488" y="3960687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Rounded Rectangle 6">
            <a:extLst>
              <a:ext uri="{FF2B5EF4-FFF2-40B4-BE49-F238E27FC236}">
                <a16:creationId xmlns:a16="http://schemas.microsoft.com/office/drawing/2014/main" id="{3A14E38D-BE80-49D8-ACA2-67BDCFE479B3}"/>
              </a:ext>
            </a:extLst>
          </p:cNvPr>
          <p:cNvSpPr/>
          <p:nvPr/>
        </p:nvSpPr>
        <p:spPr>
          <a:xfrm>
            <a:off x="4495458" y="3484958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5" name="Teardrop 1">
            <a:extLst>
              <a:ext uri="{FF2B5EF4-FFF2-40B4-BE49-F238E27FC236}">
                <a16:creationId xmlns:a16="http://schemas.microsoft.com/office/drawing/2014/main" id="{0BE1D136-59CF-457A-AACA-7C31BCD202D1}"/>
              </a:ext>
            </a:extLst>
          </p:cNvPr>
          <p:cNvSpPr/>
          <p:nvPr/>
        </p:nvSpPr>
        <p:spPr>
          <a:xfrm rot="18805991">
            <a:off x="6545594" y="304269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Rounded Rectangle 27">
            <a:extLst>
              <a:ext uri="{FF2B5EF4-FFF2-40B4-BE49-F238E27FC236}">
                <a16:creationId xmlns:a16="http://schemas.microsoft.com/office/drawing/2014/main" id="{EE2A1FF2-2895-4455-AB15-AA8084948FBC}"/>
              </a:ext>
            </a:extLst>
          </p:cNvPr>
          <p:cNvSpPr/>
          <p:nvPr/>
        </p:nvSpPr>
        <p:spPr>
          <a:xfrm>
            <a:off x="8601086" y="263766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Rounded Rectangle 7">
            <a:extLst>
              <a:ext uri="{FF2B5EF4-FFF2-40B4-BE49-F238E27FC236}">
                <a16:creationId xmlns:a16="http://schemas.microsoft.com/office/drawing/2014/main" id="{B16FCCD3-4B64-4DE6-947A-FBC2DBF9BB98}"/>
              </a:ext>
            </a:extLst>
          </p:cNvPr>
          <p:cNvSpPr/>
          <p:nvPr/>
        </p:nvSpPr>
        <p:spPr>
          <a:xfrm>
            <a:off x="10674550" y="2178603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044BFCA0-E1CD-4CC0-9399-6D4D612B1B4A}"/>
              </a:ext>
            </a:extLst>
          </p:cNvPr>
          <p:cNvGrpSpPr/>
          <p:nvPr/>
        </p:nvGrpSpPr>
        <p:grpSpPr>
          <a:xfrm>
            <a:off x="5272136" y="2916118"/>
            <a:ext cx="1627514" cy="2579391"/>
            <a:chOff x="2267743" y="2067694"/>
            <a:chExt cx="1296144" cy="2068083"/>
          </a:xfrm>
          <a:solidFill>
            <a:schemeClr val="accent4"/>
          </a:solidFill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676D868-7098-4668-8EA5-2831199EE4C3}"/>
                </a:ext>
              </a:extLst>
            </p:cNvPr>
            <p:cNvSpPr/>
            <p:nvPr/>
          </p:nvSpPr>
          <p:spPr>
            <a:xfrm>
              <a:off x="2267743" y="2067694"/>
              <a:ext cx="1296144" cy="1512168"/>
            </a:xfrm>
            <a:custGeom>
              <a:avLst/>
              <a:gdLst/>
              <a:ahLst/>
              <a:cxnLst/>
              <a:rect l="l" t="t" r="r" b="b"/>
              <a:pathLst>
                <a:path w="1296144" h="1512168">
                  <a:moveTo>
                    <a:pt x="648072" y="0"/>
                  </a:moveTo>
                  <a:cubicBezTo>
                    <a:pt x="1005992" y="0"/>
                    <a:pt x="1296144" y="290152"/>
                    <a:pt x="1296144" y="648072"/>
                  </a:cubicBezTo>
                  <a:cubicBezTo>
                    <a:pt x="1296144" y="789887"/>
                    <a:pt x="1250593" y="921063"/>
                    <a:pt x="1171961" y="1026780"/>
                  </a:cubicBezTo>
                  <a:lnTo>
                    <a:pt x="1173960" y="1026780"/>
                  </a:lnTo>
                  <a:cubicBezTo>
                    <a:pt x="1071256" y="1150055"/>
                    <a:pt x="991158" y="1317624"/>
                    <a:pt x="945903" y="1512168"/>
                  </a:cubicBezTo>
                  <a:lnTo>
                    <a:pt x="350240" y="1512168"/>
                  </a:lnTo>
                  <a:cubicBezTo>
                    <a:pt x="304986" y="1317624"/>
                    <a:pt x="224888" y="1150055"/>
                    <a:pt x="122183" y="1026780"/>
                  </a:cubicBezTo>
                  <a:lnTo>
                    <a:pt x="124183" y="1026780"/>
                  </a:lnTo>
                  <a:cubicBezTo>
                    <a:pt x="45551" y="921063"/>
                    <a:pt x="0" y="789887"/>
                    <a:pt x="0" y="648072"/>
                  </a:cubicBezTo>
                  <a:cubicBezTo>
                    <a:pt x="0" y="290152"/>
                    <a:pt x="290152" y="0"/>
                    <a:pt x="648072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glow rad="495300">
                <a:schemeClr val="accent4">
                  <a:alpha val="28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FB5B1C99-F043-449D-973B-30B80DD2C4B7}"/>
                </a:ext>
              </a:extLst>
            </p:cNvPr>
            <p:cNvGrpSpPr/>
            <p:nvPr/>
          </p:nvGrpSpPr>
          <p:grpSpPr>
            <a:xfrm>
              <a:off x="2591815" y="3645376"/>
              <a:ext cx="648000" cy="490401"/>
              <a:chOff x="2591815" y="3645376"/>
              <a:chExt cx="648000" cy="490401"/>
            </a:xfrm>
            <a:grpFill/>
          </p:grpSpPr>
          <p:sp>
            <p:nvSpPr>
              <p:cNvPr id="6" name="Rounded Rectangle 10">
                <a:extLst>
                  <a:ext uri="{FF2B5EF4-FFF2-40B4-BE49-F238E27FC236}">
                    <a16:creationId xmlns:a16="http://schemas.microsoft.com/office/drawing/2014/main" id="{0F068A65-ED98-4C1C-AE3B-D0EDD6A7A473}"/>
                  </a:ext>
                </a:extLst>
              </p:cNvPr>
              <p:cNvSpPr/>
              <p:nvPr/>
            </p:nvSpPr>
            <p:spPr>
              <a:xfrm>
                <a:off x="2591815" y="3645376"/>
                <a:ext cx="648000" cy="1440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34">
                <a:extLst>
                  <a:ext uri="{FF2B5EF4-FFF2-40B4-BE49-F238E27FC236}">
                    <a16:creationId xmlns:a16="http://schemas.microsoft.com/office/drawing/2014/main" id="{5633C233-3A6C-4E91-A685-58277FBA3E2C}"/>
                  </a:ext>
                </a:extLst>
              </p:cNvPr>
              <p:cNvSpPr/>
              <p:nvPr/>
            </p:nvSpPr>
            <p:spPr>
              <a:xfrm>
                <a:off x="2591815" y="3841787"/>
                <a:ext cx="648000" cy="144016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Oval 11">
                <a:extLst>
                  <a:ext uri="{FF2B5EF4-FFF2-40B4-BE49-F238E27FC236}">
                    <a16:creationId xmlns:a16="http://schemas.microsoft.com/office/drawing/2014/main" id="{123DC4E6-522A-47FA-A0C8-DF5E706A980A}"/>
                  </a:ext>
                </a:extLst>
              </p:cNvPr>
              <p:cNvSpPr/>
              <p:nvPr/>
            </p:nvSpPr>
            <p:spPr>
              <a:xfrm>
                <a:off x="2651523" y="4038198"/>
                <a:ext cx="528585" cy="97579"/>
              </a:xfrm>
              <a:custGeom>
                <a:avLst/>
                <a:gdLst/>
                <a:ahLst/>
                <a:cxnLst/>
                <a:rect l="l" t="t" r="r" b="b"/>
                <a:pathLst>
                  <a:path w="780137" h="144016">
                    <a:moveTo>
                      <a:pt x="0" y="0"/>
                    </a:moveTo>
                    <a:lnTo>
                      <a:pt x="780137" y="0"/>
                    </a:lnTo>
                    <a:cubicBezTo>
                      <a:pt x="675766" y="90723"/>
                      <a:pt x="539141" y="144016"/>
                      <a:pt x="390068" y="144016"/>
                    </a:cubicBezTo>
                    <a:cubicBezTo>
                      <a:pt x="240996" y="144016"/>
                      <a:pt x="104371" y="90723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Hexagon 15">
            <a:extLst>
              <a:ext uri="{FF2B5EF4-FFF2-40B4-BE49-F238E27FC236}">
                <a16:creationId xmlns:a16="http://schemas.microsoft.com/office/drawing/2014/main" id="{EB7DD2D5-5256-4ECF-89CD-6B8BB3746CAA}"/>
              </a:ext>
            </a:extLst>
          </p:cNvPr>
          <p:cNvSpPr/>
          <p:nvPr/>
        </p:nvSpPr>
        <p:spPr>
          <a:xfrm>
            <a:off x="6841600" y="1877231"/>
            <a:ext cx="1258611" cy="1077733"/>
          </a:xfrm>
          <a:prstGeom prst="hexagon">
            <a:avLst/>
          </a:prstGeom>
          <a:solidFill>
            <a:schemeClr val="bg1">
              <a:alpha val="3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Hexagon 61">
            <a:extLst>
              <a:ext uri="{FF2B5EF4-FFF2-40B4-BE49-F238E27FC236}">
                <a16:creationId xmlns:a16="http://schemas.microsoft.com/office/drawing/2014/main" id="{AD03D10B-EDA9-4467-A731-4FEB35D70B8E}"/>
              </a:ext>
            </a:extLst>
          </p:cNvPr>
          <p:cNvSpPr/>
          <p:nvPr/>
        </p:nvSpPr>
        <p:spPr>
          <a:xfrm>
            <a:off x="7392146" y="3386741"/>
            <a:ext cx="1258611" cy="1077733"/>
          </a:xfrm>
          <a:prstGeom prst="hexagon">
            <a:avLst/>
          </a:prstGeom>
          <a:solidFill>
            <a:schemeClr val="bg1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Hexagon 62">
            <a:extLst>
              <a:ext uri="{FF2B5EF4-FFF2-40B4-BE49-F238E27FC236}">
                <a16:creationId xmlns:a16="http://schemas.microsoft.com/office/drawing/2014/main" id="{7968C2B5-0DCE-4B3C-AB22-0D0534D0D08B}"/>
              </a:ext>
            </a:extLst>
          </p:cNvPr>
          <p:cNvSpPr/>
          <p:nvPr/>
        </p:nvSpPr>
        <p:spPr>
          <a:xfrm>
            <a:off x="6841600" y="4896250"/>
            <a:ext cx="1258611" cy="1077733"/>
          </a:xfrm>
          <a:prstGeom prst="hexagon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Hexagon 64">
            <a:extLst>
              <a:ext uri="{FF2B5EF4-FFF2-40B4-BE49-F238E27FC236}">
                <a16:creationId xmlns:a16="http://schemas.microsoft.com/office/drawing/2014/main" id="{ED96CFE1-6C15-410C-873C-A21BDCE81761}"/>
              </a:ext>
            </a:extLst>
          </p:cNvPr>
          <p:cNvSpPr/>
          <p:nvPr/>
        </p:nvSpPr>
        <p:spPr>
          <a:xfrm flipH="1">
            <a:off x="4190266" y="1875787"/>
            <a:ext cx="1258610" cy="1077733"/>
          </a:xfrm>
          <a:prstGeom prst="hexagon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Hexagon 65">
            <a:extLst>
              <a:ext uri="{FF2B5EF4-FFF2-40B4-BE49-F238E27FC236}">
                <a16:creationId xmlns:a16="http://schemas.microsoft.com/office/drawing/2014/main" id="{BA9F215A-FB38-4D3D-B604-A763C2BFB1BA}"/>
              </a:ext>
            </a:extLst>
          </p:cNvPr>
          <p:cNvSpPr/>
          <p:nvPr/>
        </p:nvSpPr>
        <p:spPr>
          <a:xfrm flipH="1">
            <a:off x="3565630" y="3385297"/>
            <a:ext cx="1258610" cy="1077733"/>
          </a:xfrm>
          <a:prstGeom prst="hexagon">
            <a:avLst/>
          </a:prstGeom>
          <a:solidFill>
            <a:schemeClr val="bg1">
              <a:alpha val="1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Hexagon 66">
            <a:extLst>
              <a:ext uri="{FF2B5EF4-FFF2-40B4-BE49-F238E27FC236}">
                <a16:creationId xmlns:a16="http://schemas.microsoft.com/office/drawing/2014/main" id="{FE67299D-7776-487D-B6E6-EBCA862D03FE}"/>
              </a:ext>
            </a:extLst>
          </p:cNvPr>
          <p:cNvSpPr/>
          <p:nvPr/>
        </p:nvSpPr>
        <p:spPr>
          <a:xfrm flipH="1">
            <a:off x="4190266" y="4894806"/>
            <a:ext cx="1258610" cy="1077733"/>
          </a:xfrm>
          <a:prstGeom prst="hexagon">
            <a:avLst/>
          </a:prstGeom>
          <a:solidFill>
            <a:schemeClr val="bg1">
              <a:alpha val="30000"/>
            </a:schemeClr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A4A24E-4857-445C-BF3C-8EB3CC7F7796}"/>
              </a:ext>
            </a:extLst>
          </p:cNvPr>
          <p:cNvSpPr txBox="1"/>
          <p:nvPr/>
        </p:nvSpPr>
        <p:spPr>
          <a:xfrm>
            <a:off x="5431903" y="3523853"/>
            <a:ext cx="1296144" cy="584775"/>
          </a:xfrm>
          <a:prstGeom prst="rect">
            <a:avLst/>
          </a:prstGeom>
          <a:noFill/>
          <a:ln w="3175"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Contents </a:t>
            </a: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Title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2">
            <a:extLst>
              <a:ext uri="{FF2B5EF4-FFF2-40B4-BE49-F238E27FC236}">
                <a16:creationId xmlns:a16="http://schemas.microsoft.com/office/drawing/2014/main" id="{CEF2ECBE-41B1-42F5-99D3-C5F5AA765E5D}"/>
              </a:ext>
            </a:extLst>
          </p:cNvPr>
          <p:cNvGrpSpPr/>
          <p:nvPr/>
        </p:nvGrpSpPr>
        <p:grpSpPr>
          <a:xfrm>
            <a:off x="8225004" y="1957979"/>
            <a:ext cx="2730210" cy="924286"/>
            <a:chOff x="6485792" y="1416761"/>
            <a:chExt cx="1923961" cy="9242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F2480AE-02F3-4CE4-B0B8-6957F22472A8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5CD7EC-7FE7-484E-AB2E-6DFD9CCD720E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42">
            <a:extLst>
              <a:ext uri="{FF2B5EF4-FFF2-40B4-BE49-F238E27FC236}">
                <a16:creationId xmlns:a16="http://schemas.microsoft.com/office/drawing/2014/main" id="{C3351A72-B23E-4490-A900-2FC6CE677305}"/>
              </a:ext>
            </a:extLst>
          </p:cNvPr>
          <p:cNvGrpSpPr/>
          <p:nvPr/>
        </p:nvGrpSpPr>
        <p:grpSpPr>
          <a:xfrm>
            <a:off x="8776736" y="3465329"/>
            <a:ext cx="2730210" cy="924286"/>
            <a:chOff x="6485792" y="1416761"/>
            <a:chExt cx="1923961" cy="92428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C23DEA-1E28-4DDF-942A-E7380AF27F82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2025C5-EDEF-4AB5-964A-FE500721C5DA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45">
            <a:extLst>
              <a:ext uri="{FF2B5EF4-FFF2-40B4-BE49-F238E27FC236}">
                <a16:creationId xmlns:a16="http://schemas.microsoft.com/office/drawing/2014/main" id="{17F331CF-A97F-41BC-BB65-D4B6A4C120C1}"/>
              </a:ext>
            </a:extLst>
          </p:cNvPr>
          <p:cNvGrpSpPr/>
          <p:nvPr/>
        </p:nvGrpSpPr>
        <p:grpSpPr>
          <a:xfrm>
            <a:off x="8225004" y="4982323"/>
            <a:ext cx="2730210" cy="924286"/>
            <a:chOff x="6485792" y="1416761"/>
            <a:chExt cx="1923961" cy="9242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98D784-C6E1-414A-8E69-17A79C4E3571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81C8B3C-9C5C-41E8-804E-14F8F178D5F4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48">
            <a:extLst>
              <a:ext uri="{FF2B5EF4-FFF2-40B4-BE49-F238E27FC236}">
                <a16:creationId xmlns:a16="http://schemas.microsoft.com/office/drawing/2014/main" id="{5F215361-28F6-4083-A973-72C688FE355E}"/>
              </a:ext>
            </a:extLst>
          </p:cNvPr>
          <p:cNvGrpSpPr/>
          <p:nvPr/>
        </p:nvGrpSpPr>
        <p:grpSpPr>
          <a:xfrm>
            <a:off x="1362810" y="1957979"/>
            <a:ext cx="2730210" cy="924286"/>
            <a:chOff x="6485792" y="1416761"/>
            <a:chExt cx="1923961" cy="92428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3FEE8FC-1705-4299-8A09-887F1589D144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742C9DD-DA39-4A61-9B18-754510805D43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51">
            <a:extLst>
              <a:ext uri="{FF2B5EF4-FFF2-40B4-BE49-F238E27FC236}">
                <a16:creationId xmlns:a16="http://schemas.microsoft.com/office/drawing/2014/main" id="{E802AB06-0395-49C3-BDD3-EAA50D9521DA}"/>
              </a:ext>
            </a:extLst>
          </p:cNvPr>
          <p:cNvGrpSpPr/>
          <p:nvPr/>
        </p:nvGrpSpPr>
        <p:grpSpPr>
          <a:xfrm>
            <a:off x="737810" y="3465329"/>
            <a:ext cx="2730210" cy="924286"/>
            <a:chOff x="6485792" y="1416761"/>
            <a:chExt cx="1923961" cy="92428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0FBA4F6-6537-4AE2-A3EA-22EA868945B9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595AA5-594B-4EC9-A304-25892CA9E0A8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54">
            <a:extLst>
              <a:ext uri="{FF2B5EF4-FFF2-40B4-BE49-F238E27FC236}">
                <a16:creationId xmlns:a16="http://schemas.microsoft.com/office/drawing/2014/main" id="{1A45DB0E-4CF9-48BD-8DAA-C6F3285C8364}"/>
              </a:ext>
            </a:extLst>
          </p:cNvPr>
          <p:cNvGrpSpPr/>
          <p:nvPr/>
        </p:nvGrpSpPr>
        <p:grpSpPr>
          <a:xfrm>
            <a:off x="1362810" y="4982323"/>
            <a:ext cx="2730210" cy="924286"/>
            <a:chOff x="6485792" y="1416761"/>
            <a:chExt cx="1923961" cy="92428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560F8E-BD26-4F99-A9DC-4D6CB395EABD}"/>
                </a:ext>
              </a:extLst>
            </p:cNvPr>
            <p:cNvSpPr txBox="1"/>
            <p:nvPr/>
          </p:nvSpPr>
          <p:spPr>
            <a:xfrm>
              <a:off x="6485792" y="1694716"/>
              <a:ext cx="19239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AAA5C38-8928-4C44-B657-26F961D0E1BA}"/>
                </a:ext>
              </a:extLst>
            </p:cNvPr>
            <p:cNvSpPr txBox="1"/>
            <p:nvPr/>
          </p:nvSpPr>
          <p:spPr>
            <a:xfrm>
              <a:off x="6485792" y="1416761"/>
              <a:ext cx="1923961" cy="276999"/>
            </a:xfrm>
            <a:prstGeom prst="rect">
              <a:avLst/>
            </a:prstGeom>
            <a:noFill/>
            <a:ln w="3175">
              <a:noFill/>
            </a:ln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34" name="Parallelogram 15">
            <a:extLst>
              <a:ext uri="{FF2B5EF4-FFF2-40B4-BE49-F238E27FC236}">
                <a16:creationId xmlns:a16="http://schemas.microsoft.com/office/drawing/2014/main" id="{8BDF7BCF-6744-4648-BEC0-0D0D96819252}"/>
              </a:ext>
            </a:extLst>
          </p:cNvPr>
          <p:cNvSpPr/>
          <p:nvPr/>
        </p:nvSpPr>
        <p:spPr>
          <a:xfrm flipH="1">
            <a:off x="4030914" y="3753310"/>
            <a:ext cx="361766" cy="361766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3CD825E1-4541-42B9-9CAF-6A6F828FD2B3}"/>
              </a:ext>
            </a:extLst>
          </p:cNvPr>
          <p:cNvSpPr/>
          <p:nvPr/>
        </p:nvSpPr>
        <p:spPr>
          <a:xfrm>
            <a:off x="7879178" y="375331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Rounded Rectangle 32">
            <a:extLst>
              <a:ext uri="{FF2B5EF4-FFF2-40B4-BE49-F238E27FC236}">
                <a16:creationId xmlns:a16="http://schemas.microsoft.com/office/drawing/2014/main" id="{3EC2B518-1D58-4741-A87A-B0B44CC0EF39}"/>
              </a:ext>
            </a:extLst>
          </p:cNvPr>
          <p:cNvSpPr/>
          <p:nvPr/>
        </p:nvSpPr>
        <p:spPr>
          <a:xfrm>
            <a:off x="4662921" y="2248453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Frame 17">
            <a:extLst>
              <a:ext uri="{FF2B5EF4-FFF2-40B4-BE49-F238E27FC236}">
                <a16:creationId xmlns:a16="http://schemas.microsoft.com/office/drawing/2014/main" id="{ABA1A8E0-DBF1-4FBE-859B-A800FDF1BB4A}"/>
              </a:ext>
            </a:extLst>
          </p:cNvPr>
          <p:cNvSpPr/>
          <p:nvPr/>
        </p:nvSpPr>
        <p:spPr>
          <a:xfrm>
            <a:off x="7314702" y="5265094"/>
            <a:ext cx="343730" cy="34373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Donut 39">
            <a:extLst>
              <a:ext uri="{FF2B5EF4-FFF2-40B4-BE49-F238E27FC236}">
                <a16:creationId xmlns:a16="http://schemas.microsoft.com/office/drawing/2014/main" id="{6D1B3F20-41E1-43C2-B05E-C2F30C0FDC68}"/>
              </a:ext>
            </a:extLst>
          </p:cNvPr>
          <p:cNvSpPr/>
          <p:nvPr/>
        </p:nvSpPr>
        <p:spPr>
          <a:xfrm>
            <a:off x="7268838" y="2214757"/>
            <a:ext cx="404132" cy="40413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Chord 15">
            <a:extLst>
              <a:ext uri="{FF2B5EF4-FFF2-40B4-BE49-F238E27FC236}">
                <a16:creationId xmlns:a16="http://schemas.microsoft.com/office/drawing/2014/main" id="{0E1D2340-C9DA-4DAA-8E72-B34F040B0F9D}"/>
              </a:ext>
            </a:extLst>
          </p:cNvPr>
          <p:cNvSpPr/>
          <p:nvPr/>
        </p:nvSpPr>
        <p:spPr>
          <a:xfrm>
            <a:off x="4724677" y="5260278"/>
            <a:ext cx="199125" cy="43414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399961" y="4599145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E6624C-DF6F-4E41-8091-43442F093264}"/>
              </a:ext>
            </a:extLst>
          </p:cNvPr>
          <p:cNvSpPr txBox="1"/>
          <p:nvPr/>
        </p:nvSpPr>
        <p:spPr>
          <a:xfrm>
            <a:off x="3678095" y="2149063"/>
            <a:ext cx="694161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Get a modern PowerPoint  Presentation that is beautifully designed.  You can simply impress your audience and add a unique zing and appeal to your Presentations. I hope and I believe that this Template will your Time, Money and Reputation. Easy to change colors, photos and Text. Get a modern PowerPoint  Presentation that is beautifully designed.  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I hope and I believe that this Template will your Time, Money and Reputation. Get a modern PowerPoint  Presentation that is beautifully designed. I hope and I believe that this Template will your Time, Money and Reputation.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 You can simply impress your audience and add a unique zing and appeal to your Presentations. I hope and I believe that this Template will your Time, Money and Reputation.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97BCB4-AF85-4218-A259-607F681D500F}"/>
              </a:ext>
            </a:extLst>
          </p:cNvPr>
          <p:cNvSpPr txBox="1"/>
          <p:nvPr/>
        </p:nvSpPr>
        <p:spPr>
          <a:xfrm>
            <a:off x="3700712" y="1387800"/>
            <a:ext cx="6941617" cy="6669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867" b="1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867" b="1" dirty="0">
                <a:solidFill>
                  <a:schemeClr val="accent1"/>
                </a:solidFill>
                <a:cs typeface="Arial" pitchFamily="34" charset="0"/>
              </a:rPr>
              <a:t>OREM IPSUM DOLOR SIT AMET, CU USU AGAM INTEGRE IMPEDIT. </a:t>
            </a:r>
            <a:r>
              <a:rPr lang="en-GB" altLang="ko-KR" sz="1867" b="1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867" b="1" dirty="0">
                <a:solidFill>
                  <a:schemeClr val="accent1"/>
                </a:solidFill>
                <a:cs typeface="Arial" pitchFamily="34" charset="0"/>
              </a:rPr>
              <a:t>OREM IPSUM DOLOR SIT AMET, </a:t>
            </a:r>
            <a:endParaRPr lang="ko-KR" altLang="en-US" sz="1867" b="1" dirty="0">
              <a:solidFill>
                <a:schemeClr val="accent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0" y="224928"/>
            <a:ext cx="1219200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33111D7-1543-4339-84CE-C414CF1F972E}"/>
              </a:ext>
            </a:extLst>
          </p:cNvPr>
          <p:cNvGrpSpPr/>
          <p:nvPr/>
        </p:nvGrpSpPr>
        <p:grpSpPr>
          <a:xfrm>
            <a:off x="4455232" y="1705329"/>
            <a:ext cx="3281534" cy="4496473"/>
            <a:chOff x="4871865" y="1777141"/>
            <a:chExt cx="3630109" cy="449647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2B5FAD6-B2A1-44FB-84A4-0C65EAE66499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Get a modern PowerPoint  Presentation that is beautifully designed.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938B59-CD0F-4060-90DB-76392FE323B0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B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그룹 2">
            <a:extLst>
              <a:ext uri="{FF2B5EF4-FFF2-40B4-BE49-F238E27FC236}">
                <a16:creationId xmlns:a16="http://schemas.microsoft.com/office/drawing/2014/main" id="{1857EBEE-372B-4F91-BAB9-DBBD001688DE}"/>
              </a:ext>
            </a:extLst>
          </p:cNvPr>
          <p:cNvGrpSpPr/>
          <p:nvPr/>
        </p:nvGrpSpPr>
        <p:grpSpPr>
          <a:xfrm>
            <a:off x="822207" y="1705329"/>
            <a:ext cx="3281533" cy="4491335"/>
            <a:chOff x="822207" y="1777142"/>
            <a:chExt cx="3630108" cy="449133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4E2681-457A-4610-B246-928B66723E1C}"/>
                </a:ext>
              </a:extLst>
            </p:cNvPr>
            <p:cNvSpPr txBox="1"/>
            <p:nvPr/>
          </p:nvSpPr>
          <p:spPr>
            <a:xfrm>
              <a:off x="822207" y="1777142"/>
              <a:ext cx="3630108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A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32A2F9-3EF9-44B9-BF83-23E2DEDB905D}"/>
                </a:ext>
              </a:extLst>
            </p:cNvPr>
            <p:cNvSpPr txBox="1"/>
            <p:nvPr/>
          </p:nvSpPr>
          <p:spPr>
            <a:xfrm>
              <a:off x="822207" y="2113493"/>
              <a:ext cx="3630108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Get a modern PowerPoint  Presentation that is beautifully designed. </a:t>
              </a:r>
            </a:p>
          </p:txBody>
        </p:sp>
      </p:grpSp>
      <p:grpSp>
        <p:nvGrpSpPr>
          <p:cNvPr id="11" name="그룹 3">
            <a:extLst>
              <a:ext uri="{FF2B5EF4-FFF2-40B4-BE49-F238E27FC236}">
                <a16:creationId xmlns:a16="http://schemas.microsoft.com/office/drawing/2014/main" id="{0E0C7D16-FFC8-486A-A13C-714E7B7189CF}"/>
              </a:ext>
            </a:extLst>
          </p:cNvPr>
          <p:cNvGrpSpPr/>
          <p:nvPr/>
        </p:nvGrpSpPr>
        <p:grpSpPr>
          <a:xfrm>
            <a:off x="8088259" y="1705329"/>
            <a:ext cx="3281534" cy="4496473"/>
            <a:chOff x="4871865" y="1777141"/>
            <a:chExt cx="3630109" cy="44964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C413C4-40DC-4516-882D-B05E6AB01D0C}"/>
                </a:ext>
              </a:extLst>
            </p:cNvPr>
            <p:cNvSpPr txBox="1"/>
            <p:nvPr/>
          </p:nvSpPr>
          <p:spPr>
            <a:xfrm>
              <a:off x="4871866" y="2118630"/>
              <a:ext cx="3630108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Easy to change colors, photos and Text.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Get a modern PowerPoint  Presentation that is beautifully designed.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F35BF6-7D4E-4E77-A808-78592A83308C}"/>
                </a:ext>
              </a:extLst>
            </p:cNvPr>
            <p:cNvSpPr txBox="1"/>
            <p:nvPr/>
          </p:nvSpPr>
          <p:spPr>
            <a:xfrm>
              <a:off x="4871865" y="1777141"/>
              <a:ext cx="3630108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Contents C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7AA827-7151-4C97-B1C9-512E1B9DF56D}"/>
              </a:ext>
            </a:extLst>
          </p:cNvPr>
          <p:cNvGrpSpPr/>
          <p:nvPr/>
        </p:nvGrpSpPr>
        <p:grpSpPr>
          <a:xfrm>
            <a:off x="6348549" y="2815673"/>
            <a:ext cx="4972593" cy="1272821"/>
            <a:chOff x="1" y="4760655"/>
            <a:chExt cx="4972593" cy="127282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760655"/>
              <a:ext cx="4972593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5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51" y="5653820"/>
              <a:ext cx="4972533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4" name="Graphic 26">
            <a:extLst>
              <a:ext uri="{FF2B5EF4-FFF2-40B4-BE49-F238E27FC236}">
                <a16:creationId xmlns:a16="http://schemas.microsoft.com/office/drawing/2014/main" id="{2504041C-6125-4179-B515-0102FCDB8D20}"/>
              </a:ext>
            </a:extLst>
          </p:cNvPr>
          <p:cNvGrpSpPr/>
          <p:nvPr/>
        </p:nvGrpSpPr>
        <p:grpSpPr>
          <a:xfrm>
            <a:off x="4467498" y="4511970"/>
            <a:ext cx="2580907" cy="2095060"/>
            <a:chOff x="1909260" y="41261"/>
            <a:chExt cx="8368215" cy="6792927"/>
          </a:xfrm>
        </p:grpSpPr>
        <p:sp>
          <p:nvSpPr>
            <p:cNvPr id="6" name="Freeform: Shape 47">
              <a:extLst>
                <a:ext uri="{FF2B5EF4-FFF2-40B4-BE49-F238E27FC236}">
                  <a16:creationId xmlns:a16="http://schemas.microsoft.com/office/drawing/2014/main" id="{3567E544-3A0A-4517-BECA-63D535CF66DC}"/>
                </a:ext>
              </a:extLst>
            </p:cNvPr>
            <p:cNvSpPr/>
            <p:nvPr/>
          </p:nvSpPr>
          <p:spPr>
            <a:xfrm>
              <a:off x="3138487" y="1204913"/>
              <a:ext cx="2809875" cy="4229100"/>
            </a:xfrm>
            <a:custGeom>
              <a:avLst/>
              <a:gdLst>
                <a:gd name="connsiteX0" fmla="*/ 2814638 w 2809875"/>
                <a:gd name="connsiteY0" fmla="*/ 0 h 4229100"/>
                <a:gd name="connsiteX1" fmla="*/ 2814638 w 2809875"/>
                <a:gd name="connsiteY1" fmla="*/ 3486150 h 4229100"/>
                <a:gd name="connsiteX2" fmla="*/ 0 w 2809875"/>
                <a:gd name="connsiteY2" fmla="*/ 4229100 h 4229100"/>
                <a:gd name="connsiteX3" fmla="*/ 71438 w 2809875"/>
                <a:gd name="connsiteY3" fmla="*/ 1343025 h 422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9875" h="4229100">
                  <a:moveTo>
                    <a:pt x="2814638" y="0"/>
                  </a:moveTo>
                  <a:lnTo>
                    <a:pt x="2814638" y="3486150"/>
                  </a:lnTo>
                  <a:lnTo>
                    <a:pt x="0" y="4229100"/>
                  </a:lnTo>
                  <a:lnTo>
                    <a:pt x="71438" y="1343025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48">
              <a:extLst>
                <a:ext uri="{FF2B5EF4-FFF2-40B4-BE49-F238E27FC236}">
                  <a16:creationId xmlns:a16="http://schemas.microsoft.com/office/drawing/2014/main" id="{EA62E224-C407-49E3-869D-216439EA6B66}"/>
                </a:ext>
              </a:extLst>
            </p:cNvPr>
            <p:cNvSpPr/>
            <p:nvPr/>
          </p:nvSpPr>
          <p:spPr>
            <a:xfrm>
              <a:off x="5930914" y="1207770"/>
              <a:ext cx="2743200" cy="4219575"/>
            </a:xfrm>
            <a:custGeom>
              <a:avLst/>
              <a:gdLst>
                <a:gd name="connsiteX0" fmla="*/ 0 w 2743200"/>
                <a:gd name="connsiteY0" fmla="*/ 0 h 4219575"/>
                <a:gd name="connsiteX1" fmla="*/ 6668 w 2743200"/>
                <a:gd name="connsiteY1" fmla="*/ 3486150 h 4219575"/>
                <a:gd name="connsiteX2" fmla="*/ 2714625 w 2743200"/>
                <a:gd name="connsiteY2" fmla="*/ 4226243 h 4219575"/>
                <a:gd name="connsiteX3" fmla="*/ 2746058 w 2743200"/>
                <a:gd name="connsiteY3" fmla="*/ 1337310 h 421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4219575">
                  <a:moveTo>
                    <a:pt x="0" y="0"/>
                  </a:moveTo>
                  <a:lnTo>
                    <a:pt x="6668" y="3486150"/>
                  </a:lnTo>
                  <a:lnTo>
                    <a:pt x="2714625" y="4226243"/>
                  </a:lnTo>
                  <a:lnTo>
                    <a:pt x="2746058" y="133731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49">
              <a:extLst>
                <a:ext uri="{FF2B5EF4-FFF2-40B4-BE49-F238E27FC236}">
                  <a16:creationId xmlns:a16="http://schemas.microsoft.com/office/drawing/2014/main" id="{5CF685E8-00B4-44F1-8CCA-59E27FBB12C4}"/>
                </a:ext>
              </a:extLst>
            </p:cNvPr>
            <p:cNvSpPr/>
            <p:nvPr/>
          </p:nvSpPr>
          <p:spPr>
            <a:xfrm>
              <a:off x="2310764" y="41261"/>
              <a:ext cx="3638549" cy="2524126"/>
            </a:xfrm>
            <a:custGeom>
              <a:avLst/>
              <a:gdLst>
                <a:gd name="connsiteX0" fmla="*/ 3642360 w 3638550"/>
                <a:gd name="connsiteY0" fmla="*/ 1185863 h 2524125"/>
                <a:gd name="connsiteX1" fmla="*/ 2727960 w 3638550"/>
                <a:gd name="connsiteY1" fmla="*/ 0 h 2524125"/>
                <a:gd name="connsiteX2" fmla="*/ 0 w 3638550"/>
                <a:gd name="connsiteY2" fmla="*/ 1385888 h 2524125"/>
                <a:gd name="connsiteX3" fmla="*/ 899160 w 3638550"/>
                <a:gd name="connsiteY3" fmla="*/ 2528888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8550" h="2524125">
                  <a:moveTo>
                    <a:pt x="3642360" y="1185863"/>
                  </a:moveTo>
                  <a:lnTo>
                    <a:pt x="2727960" y="0"/>
                  </a:lnTo>
                  <a:lnTo>
                    <a:pt x="0" y="1385888"/>
                  </a:lnTo>
                  <a:lnTo>
                    <a:pt x="899160" y="252888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50">
              <a:extLst>
                <a:ext uri="{FF2B5EF4-FFF2-40B4-BE49-F238E27FC236}">
                  <a16:creationId xmlns:a16="http://schemas.microsoft.com/office/drawing/2014/main" id="{AEAA0ABA-529D-4BC6-8FB6-3FD7CA0CF08A}"/>
                </a:ext>
              </a:extLst>
            </p:cNvPr>
            <p:cNvSpPr/>
            <p:nvPr/>
          </p:nvSpPr>
          <p:spPr>
            <a:xfrm>
              <a:off x="5930914" y="41261"/>
              <a:ext cx="3629024" cy="2524126"/>
            </a:xfrm>
            <a:custGeom>
              <a:avLst/>
              <a:gdLst>
                <a:gd name="connsiteX0" fmla="*/ 900113 w 3629025"/>
                <a:gd name="connsiteY0" fmla="*/ 0 h 2524125"/>
                <a:gd name="connsiteX1" fmla="*/ 0 w 3629025"/>
                <a:gd name="connsiteY1" fmla="*/ 1185863 h 2524125"/>
                <a:gd name="connsiteX2" fmla="*/ 2743200 w 3629025"/>
                <a:gd name="connsiteY2" fmla="*/ 2528888 h 2524125"/>
                <a:gd name="connsiteX3" fmla="*/ 3629025 w 3629025"/>
                <a:gd name="connsiteY3" fmla="*/ 1385888 h 2524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29025" h="2524125">
                  <a:moveTo>
                    <a:pt x="900113" y="0"/>
                  </a:moveTo>
                  <a:lnTo>
                    <a:pt x="0" y="1185863"/>
                  </a:lnTo>
                  <a:lnTo>
                    <a:pt x="2743200" y="2528888"/>
                  </a:lnTo>
                  <a:lnTo>
                    <a:pt x="3629025" y="138588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51">
              <a:extLst>
                <a:ext uri="{FF2B5EF4-FFF2-40B4-BE49-F238E27FC236}">
                  <a16:creationId xmlns:a16="http://schemas.microsoft.com/office/drawing/2014/main" id="{BB31D445-A65D-4FF1-8400-8552BF99CE71}"/>
                </a:ext>
              </a:extLst>
            </p:cNvPr>
            <p:cNvSpPr/>
            <p:nvPr/>
          </p:nvSpPr>
          <p:spPr>
            <a:xfrm>
              <a:off x="3138487" y="2547938"/>
              <a:ext cx="2809875" cy="4286250"/>
            </a:xfrm>
            <a:custGeom>
              <a:avLst/>
              <a:gdLst>
                <a:gd name="connsiteX0" fmla="*/ 2814638 w 2809875"/>
                <a:gd name="connsiteY0" fmla="*/ 1385888 h 4286250"/>
                <a:gd name="connsiteX1" fmla="*/ 2814638 w 2809875"/>
                <a:gd name="connsiteY1" fmla="*/ 4286250 h 4286250"/>
                <a:gd name="connsiteX2" fmla="*/ 0 w 2809875"/>
                <a:gd name="connsiteY2" fmla="*/ 2886075 h 4286250"/>
                <a:gd name="connsiteX3" fmla="*/ 71438 w 2809875"/>
                <a:gd name="connsiteY3" fmla="*/ 0 h 428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09875" h="4286250">
                  <a:moveTo>
                    <a:pt x="2814638" y="1385888"/>
                  </a:moveTo>
                  <a:lnTo>
                    <a:pt x="2814638" y="4286250"/>
                  </a:lnTo>
                  <a:lnTo>
                    <a:pt x="0" y="2886075"/>
                  </a:lnTo>
                  <a:lnTo>
                    <a:pt x="71438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52">
              <a:extLst>
                <a:ext uri="{FF2B5EF4-FFF2-40B4-BE49-F238E27FC236}">
                  <a16:creationId xmlns:a16="http://schemas.microsoft.com/office/drawing/2014/main" id="{886D9875-5A87-4EEC-A6E1-9923C25F5A4E}"/>
                </a:ext>
              </a:extLst>
            </p:cNvPr>
            <p:cNvSpPr/>
            <p:nvPr/>
          </p:nvSpPr>
          <p:spPr>
            <a:xfrm>
              <a:off x="5930914" y="2547937"/>
              <a:ext cx="2743200" cy="4286249"/>
            </a:xfrm>
            <a:custGeom>
              <a:avLst/>
              <a:gdLst>
                <a:gd name="connsiteX0" fmla="*/ 2714625 w 2743200"/>
                <a:gd name="connsiteY0" fmla="*/ 2886075 h 4286250"/>
                <a:gd name="connsiteX1" fmla="*/ 0 w 2743200"/>
                <a:gd name="connsiteY1" fmla="*/ 4286250 h 4286250"/>
                <a:gd name="connsiteX2" fmla="*/ 0 w 2743200"/>
                <a:gd name="connsiteY2" fmla="*/ 1385888 h 4286250"/>
                <a:gd name="connsiteX3" fmla="*/ 2743200 w 2743200"/>
                <a:gd name="connsiteY3" fmla="*/ 0 h 428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3200" h="4286250">
                  <a:moveTo>
                    <a:pt x="2714625" y="2886075"/>
                  </a:moveTo>
                  <a:lnTo>
                    <a:pt x="0" y="4286250"/>
                  </a:lnTo>
                  <a:lnTo>
                    <a:pt x="0" y="1385888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53">
              <a:extLst>
                <a:ext uri="{FF2B5EF4-FFF2-40B4-BE49-F238E27FC236}">
                  <a16:creationId xmlns:a16="http://schemas.microsoft.com/office/drawing/2014/main" id="{30C7CEB4-B320-45E5-9874-FA05F7C5AACE}"/>
                </a:ext>
              </a:extLst>
            </p:cNvPr>
            <p:cNvSpPr/>
            <p:nvPr/>
          </p:nvSpPr>
          <p:spPr>
            <a:xfrm>
              <a:off x="5953125" y="2433638"/>
              <a:ext cx="4324350" cy="1495425"/>
            </a:xfrm>
            <a:custGeom>
              <a:avLst/>
              <a:gdLst>
                <a:gd name="connsiteX0" fmla="*/ 0 w 4324350"/>
                <a:gd name="connsiteY0" fmla="*/ 1500188 h 1495425"/>
                <a:gd name="connsiteX1" fmla="*/ 1543050 w 4324350"/>
                <a:gd name="connsiteY1" fmla="*/ 1427798 h 1495425"/>
                <a:gd name="connsiteX2" fmla="*/ 4329113 w 4324350"/>
                <a:gd name="connsiteY2" fmla="*/ 0 h 1495425"/>
                <a:gd name="connsiteX3" fmla="*/ 2743200 w 4324350"/>
                <a:gd name="connsiteY3" fmla="*/ 114300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24350" h="1495425">
                  <a:moveTo>
                    <a:pt x="0" y="1500188"/>
                  </a:moveTo>
                  <a:lnTo>
                    <a:pt x="1543050" y="1427798"/>
                  </a:lnTo>
                  <a:lnTo>
                    <a:pt x="4329113" y="0"/>
                  </a:lnTo>
                  <a:lnTo>
                    <a:pt x="2743200" y="114300"/>
                  </a:ln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54">
              <a:extLst>
                <a:ext uri="{FF2B5EF4-FFF2-40B4-BE49-F238E27FC236}">
                  <a16:creationId xmlns:a16="http://schemas.microsoft.com/office/drawing/2014/main" id="{44AABD41-4CCA-4A36-88E0-3427EAA78FCE}"/>
                </a:ext>
              </a:extLst>
            </p:cNvPr>
            <p:cNvSpPr/>
            <p:nvPr/>
          </p:nvSpPr>
          <p:spPr>
            <a:xfrm>
              <a:off x="1909260" y="2433532"/>
              <a:ext cx="4038600" cy="1495425"/>
            </a:xfrm>
            <a:custGeom>
              <a:avLst/>
              <a:gdLst>
                <a:gd name="connsiteX0" fmla="*/ 1300665 w 4038600"/>
                <a:gd name="connsiteY0" fmla="*/ 114405 h 1495425"/>
                <a:gd name="connsiteX1" fmla="*/ 4043865 w 4038600"/>
                <a:gd name="connsiteY1" fmla="*/ 1500293 h 1495425"/>
                <a:gd name="connsiteX2" fmla="*/ 2672265 w 4038600"/>
                <a:gd name="connsiteY2" fmla="*/ 1427903 h 1495425"/>
                <a:gd name="connsiteX3" fmla="*/ 502 w 4038600"/>
                <a:gd name="connsiteY3" fmla="*/ 105 h 1495425"/>
                <a:gd name="connsiteX4" fmla="*/ 1300665 w 4038600"/>
                <a:gd name="connsiteY4" fmla="*/ 114405 h 149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8600" h="1495425">
                  <a:moveTo>
                    <a:pt x="1300665" y="114405"/>
                  </a:moveTo>
                  <a:lnTo>
                    <a:pt x="4043865" y="1500293"/>
                  </a:lnTo>
                  <a:lnTo>
                    <a:pt x="2672265" y="1427903"/>
                  </a:lnTo>
                  <a:cubicBezTo>
                    <a:pt x="2672265" y="1427903"/>
                    <a:pt x="-42360" y="-14182"/>
                    <a:pt x="502" y="105"/>
                  </a:cubicBezTo>
                  <a:cubicBezTo>
                    <a:pt x="43365" y="14393"/>
                    <a:pt x="1300665" y="114405"/>
                    <a:pt x="1300665" y="114405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Freeform: Shape 393">
            <a:extLst>
              <a:ext uri="{FF2B5EF4-FFF2-40B4-BE49-F238E27FC236}">
                <a16:creationId xmlns:a16="http://schemas.microsoft.com/office/drawing/2014/main" id="{122C8E1F-F4E8-4ED1-89C8-C2E2750C1654}"/>
              </a:ext>
            </a:extLst>
          </p:cNvPr>
          <p:cNvSpPr/>
          <p:nvPr/>
        </p:nvSpPr>
        <p:spPr>
          <a:xfrm>
            <a:off x="7174646" y="4403683"/>
            <a:ext cx="1487734" cy="2237509"/>
          </a:xfrm>
          <a:custGeom>
            <a:avLst/>
            <a:gdLst>
              <a:gd name="connsiteX0" fmla="*/ 1382768 w 2520742"/>
              <a:gd name="connsiteY0" fmla="*/ 3791123 h 3791122"/>
              <a:gd name="connsiteX1" fmla="*/ 1142742 w 2520742"/>
              <a:gd name="connsiteY1" fmla="*/ 3791123 h 3791122"/>
              <a:gd name="connsiteX2" fmla="*/ 1137277 w 2520742"/>
              <a:gd name="connsiteY2" fmla="*/ 3788846 h 3791122"/>
              <a:gd name="connsiteX3" fmla="*/ 1009293 w 2520742"/>
              <a:gd name="connsiteY3" fmla="*/ 3668605 h 3791122"/>
              <a:gd name="connsiteX4" fmla="*/ 976500 w 2520742"/>
              <a:gd name="connsiteY4" fmla="*/ 3640822 h 3791122"/>
              <a:gd name="connsiteX5" fmla="*/ 775188 w 2520742"/>
              <a:gd name="connsiteY5" fmla="*/ 3416282 h 3791122"/>
              <a:gd name="connsiteX6" fmla="*/ 771545 w 2520742"/>
              <a:gd name="connsiteY6" fmla="*/ 3403073 h 3791122"/>
              <a:gd name="connsiteX7" fmla="*/ 741029 w 2520742"/>
              <a:gd name="connsiteY7" fmla="*/ 3200395 h 3791122"/>
              <a:gd name="connsiteX8" fmla="*/ 737841 w 2520742"/>
              <a:gd name="connsiteY8" fmla="*/ 3138908 h 3791122"/>
              <a:gd name="connsiteX9" fmla="*/ 738752 w 2520742"/>
              <a:gd name="connsiteY9" fmla="*/ 2954448 h 3791122"/>
              <a:gd name="connsiteX10" fmla="*/ 739207 w 2520742"/>
              <a:gd name="connsiteY10" fmla="*/ 2936230 h 3791122"/>
              <a:gd name="connsiteX11" fmla="*/ 742395 w 2520742"/>
              <a:gd name="connsiteY11" fmla="*/ 2717155 h 3791122"/>
              <a:gd name="connsiteX12" fmla="*/ 742851 w 2520742"/>
              <a:gd name="connsiteY12" fmla="*/ 2696204 h 3791122"/>
              <a:gd name="connsiteX13" fmla="*/ 702771 w 2520742"/>
              <a:gd name="connsiteY13" fmla="*/ 2615588 h 3791122"/>
              <a:gd name="connsiteX14" fmla="*/ 645383 w 2520742"/>
              <a:gd name="connsiteY14" fmla="*/ 2476218 h 3791122"/>
              <a:gd name="connsiteX15" fmla="*/ 460467 w 2520742"/>
              <a:gd name="connsiteY15" fmla="*/ 2217063 h 3791122"/>
              <a:gd name="connsiteX16" fmla="*/ 266442 w 2520742"/>
              <a:gd name="connsiteY16" fmla="*/ 2001632 h 3791122"/>
              <a:gd name="connsiteX17" fmla="*/ 8198 w 2520742"/>
              <a:gd name="connsiteY17" fmla="*/ 1384487 h 3791122"/>
              <a:gd name="connsiteX18" fmla="*/ 0 w 2520742"/>
              <a:gd name="connsiteY18" fmla="*/ 1303871 h 3791122"/>
              <a:gd name="connsiteX19" fmla="*/ 0 w 2520742"/>
              <a:gd name="connsiteY19" fmla="*/ 1185453 h 3791122"/>
              <a:gd name="connsiteX20" fmla="*/ 2277 w 2520742"/>
              <a:gd name="connsiteY20" fmla="*/ 1172700 h 3791122"/>
              <a:gd name="connsiteX21" fmla="*/ 165331 w 2520742"/>
              <a:gd name="connsiteY21" fmla="*/ 622052 h 3791122"/>
              <a:gd name="connsiteX22" fmla="*/ 930499 w 2520742"/>
              <a:gd name="connsiteY22" fmla="*/ 38611 h 3791122"/>
              <a:gd name="connsiteX23" fmla="*/ 1477048 w 2520742"/>
              <a:gd name="connsiteY23" fmla="*/ 16294 h 3791122"/>
              <a:gd name="connsiteX24" fmla="*/ 2093281 w 2520742"/>
              <a:gd name="connsiteY24" fmla="*/ 298677 h 3791122"/>
              <a:gd name="connsiteX25" fmla="*/ 2513669 w 2520742"/>
              <a:gd name="connsiteY25" fmla="*/ 1388131 h 3791122"/>
              <a:gd name="connsiteX26" fmla="*/ 2264078 w 2520742"/>
              <a:gd name="connsiteY26" fmla="*/ 1993434 h 3791122"/>
              <a:gd name="connsiteX27" fmla="*/ 2075519 w 2520742"/>
              <a:gd name="connsiteY27" fmla="*/ 2202033 h 3791122"/>
              <a:gd name="connsiteX28" fmla="*/ 1829116 w 2520742"/>
              <a:gd name="connsiteY28" fmla="*/ 2589627 h 3791122"/>
              <a:gd name="connsiteX29" fmla="*/ 1779927 w 2520742"/>
              <a:gd name="connsiteY29" fmla="*/ 2695293 h 3791122"/>
              <a:gd name="connsiteX30" fmla="*/ 1780382 w 2520742"/>
              <a:gd name="connsiteY30" fmla="*/ 2718521 h 3791122"/>
              <a:gd name="connsiteX31" fmla="*/ 1784481 w 2520742"/>
              <a:gd name="connsiteY31" fmla="*/ 2932131 h 3791122"/>
              <a:gd name="connsiteX32" fmla="*/ 1783571 w 2520742"/>
              <a:gd name="connsiteY32" fmla="*/ 2955814 h 3791122"/>
              <a:gd name="connsiteX33" fmla="*/ 1783115 w 2520742"/>
              <a:gd name="connsiteY33" fmla="*/ 3141186 h 3791122"/>
              <a:gd name="connsiteX34" fmla="*/ 1780382 w 2520742"/>
              <a:gd name="connsiteY34" fmla="*/ 3197207 h 3791122"/>
              <a:gd name="connsiteX35" fmla="*/ 1750778 w 2520742"/>
              <a:gd name="connsiteY35" fmla="*/ 3402618 h 3791122"/>
              <a:gd name="connsiteX36" fmla="*/ 1747134 w 2520742"/>
              <a:gd name="connsiteY36" fmla="*/ 3415826 h 3791122"/>
              <a:gd name="connsiteX37" fmla="*/ 1543089 w 2520742"/>
              <a:gd name="connsiteY37" fmla="*/ 3640367 h 3791122"/>
              <a:gd name="connsiteX38" fmla="*/ 1512574 w 2520742"/>
              <a:gd name="connsiteY38" fmla="*/ 3667239 h 3791122"/>
              <a:gd name="connsiteX39" fmla="*/ 1399620 w 2520742"/>
              <a:gd name="connsiteY39" fmla="*/ 3786568 h 3791122"/>
              <a:gd name="connsiteX40" fmla="*/ 1382768 w 2520742"/>
              <a:gd name="connsiteY40" fmla="*/ 3791123 h 3791122"/>
              <a:gd name="connsiteX41" fmla="*/ 1561307 w 2520742"/>
              <a:gd name="connsiteY41" fmla="*/ 1757051 h 3791122"/>
              <a:gd name="connsiteX42" fmla="*/ 1573149 w 2520742"/>
              <a:gd name="connsiteY42" fmla="*/ 1704218 h 3791122"/>
              <a:gd name="connsiteX43" fmla="*/ 1716163 w 2520742"/>
              <a:gd name="connsiteY43" fmla="*/ 1844499 h 3791122"/>
              <a:gd name="connsiteX44" fmla="*/ 1791313 w 2520742"/>
              <a:gd name="connsiteY44" fmla="*/ 1818083 h 3791122"/>
              <a:gd name="connsiteX45" fmla="*/ 1839136 w 2520742"/>
              <a:gd name="connsiteY45" fmla="*/ 1725169 h 3791122"/>
              <a:gd name="connsiteX46" fmla="*/ 1785848 w 2520742"/>
              <a:gd name="connsiteY46" fmla="*/ 1624969 h 3791122"/>
              <a:gd name="connsiteX47" fmla="*/ 1744857 w 2520742"/>
              <a:gd name="connsiteY47" fmla="*/ 1595364 h 3791122"/>
              <a:gd name="connsiteX48" fmla="*/ 1748956 w 2520742"/>
              <a:gd name="connsiteY48" fmla="*/ 1542075 h 3791122"/>
              <a:gd name="connsiteX49" fmla="*/ 1650577 w 2520742"/>
              <a:gd name="connsiteY49" fmla="*/ 1467381 h 3791122"/>
              <a:gd name="connsiteX50" fmla="*/ 1572238 w 2520742"/>
              <a:gd name="connsiteY50" fmla="*/ 1504728 h 3791122"/>
              <a:gd name="connsiteX51" fmla="*/ 1540812 w 2520742"/>
              <a:gd name="connsiteY51" fmla="*/ 1486054 h 3791122"/>
              <a:gd name="connsiteX52" fmla="*/ 1470671 w 2520742"/>
              <a:gd name="connsiteY52" fmla="*/ 1474668 h 3791122"/>
              <a:gd name="connsiteX53" fmla="*/ 1369560 w 2520742"/>
              <a:gd name="connsiteY53" fmla="*/ 1547086 h 3791122"/>
              <a:gd name="connsiteX54" fmla="*/ 1383679 w 2520742"/>
              <a:gd name="connsiteY54" fmla="*/ 1800775 h 3791122"/>
              <a:gd name="connsiteX55" fmla="*/ 1411917 w 2520742"/>
              <a:gd name="connsiteY55" fmla="*/ 1838123 h 3791122"/>
              <a:gd name="connsiteX56" fmla="*/ 1352253 w 2520742"/>
              <a:gd name="connsiteY56" fmla="*/ 1940145 h 3791122"/>
              <a:gd name="connsiteX57" fmla="*/ 1368194 w 2520742"/>
              <a:gd name="connsiteY57" fmla="*/ 2159675 h 3791122"/>
              <a:gd name="connsiteX58" fmla="*/ 1528970 w 2520742"/>
              <a:gd name="connsiteY58" fmla="*/ 2227539 h 3791122"/>
              <a:gd name="connsiteX59" fmla="*/ 1645112 w 2520742"/>
              <a:gd name="connsiteY59" fmla="*/ 2163319 h 3791122"/>
              <a:gd name="connsiteX60" fmla="*/ 1666063 w 2520742"/>
              <a:gd name="connsiteY60" fmla="*/ 2159220 h 3791122"/>
              <a:gd name="connsiteX61" fmla="*/ 1721628 w 2520742"/>
              <a:gd name="connsiteY61" fmla="*/ 2173795 h 3791122"/>
              <a:gd name="connsiteX62" fmla="*/ 1866919 w 2520742"/>
              <a:gd name="connsiteY62" fmla="*/ 2113674 h 3791122"/>
              <a:gd name="connsiteX63" fmla="*/ 1891969 w 2520742"/>
              <a:gd name="connsiteY63" fmla="*/ 2032603 h 3791122"/>
              <a:gd name="connsiteX64" fmla="*/ 1891969 w 2520742"/>
              <a:gd name="connsiteY64" fmla="*/ 1965195 h 3791122"/>
              <a:gd name="connsiteX65" fmla="*/ 1931139 w 2520742"/>
              <a:gd name="connsiteY65" fmla="*/ 1971572 h 3791122"/>
              <a:gd name="connsiteX66" fmla="*/ 2122431 w 2520742"/>
              <a:gd name="connsiteY66" fmla="*/ 1813528 h 3791122"/>
              <a:gd name="connsiteX67" fmla="*/ 2116054 w 2520742"/>
              <a:gd name="connsiteY67" fmla="*/ 1712872 h 3791122"/>
              <a:gd name="connsiteX68" fmla="*/ 2116054 w 2520742"/>
              <a:gd name="connsiteY68" fmla="*/ 1712872 h 3791122"/>
              <a:gd name="connsiteX69" fmla="*/ 2124253 w 2520742"/>
              <a:gd name="connsiteY69" fmla="*/ 1709684 h 3791122"/>
              <a:gd name="connsiteX70" fmla="*/ 2252236 w 2520742"/>
              <a:gd name="connsiteY70" fmla="*/ 1617681 h 3791122"/>
              <a:gd name="connsiteX71" fmla="*/ 2280019 w 2520742"/>
              <a:gd name="connsiteY71" fmla="*/ 1238741 h 3791122"/>
              <a:gd name="connsiteX72" fmla="*/ 2123797 w 2520742"/>
              <a:gd name="connsiteY72" fmla="*/ 1150382 h 3791122"/>
              <a:gd name="connsiteX73" fmla="*/ 2015854 w 2520742"/>
              <a:gd name="connsiteY73" fmla="*/ 1284287 h 3791122"/>
              <a:gd name="connsiteX74" fmla="*/ 2029973 w 2520742"/>
              <a:gd name="connsiteY74" fmla="*/ 1335298 h 3791122"/>
              <a:gd name="connsiteX75" fmla="*/ 1925673 w 2520742"/>
              <a:gd name="connsiteY75" fmla="*/ 1309337 h 3791122"/>
              <a:gd name="connsiteX76" fmla="*/ 1784481 w 2520742"/>
              <a:gd name="connsiteY76" fmla="*/ 1359893 h 3791122"/>
              <a:gd name="connsiteX77" fmla="*/ 1753055 w 2520742"/>
              <a:gd name="connsiteY77" fmla="*/ 1423201 h 3791122"/>
              <a:gd name="connsiteX78" fmla="*/ 1758520 w 2520742"/>
              <a:gd name="connsiteY78" fmla="*/ 1441875 h 3791122"/>
              <a:gd name="connsiteX79" fmla="*/ 1807710 w 2520742"/>
              <a:gd name="connsiteY79" fmla="*/ 1548452 h 3791122"/>
              <a:gd name="connsiteX80" fmla="*/ 1823651 w 2520742"/>
              <a:gd name="connsiteY80" fmla="*/ 1580789 h 3791122"/>
              <a:gd name="connsiteX81" fmla="*/ 1888781 w 2520742"/>
              <a:gd name="connsiteY81" fmla="*/ 1767527 h 3791122"/>
              <a:gd name="connsiteX82" fmla="*/ 1743035 w 2520742"/>
              <a:gd name="connsiteY82" fmla="*/ 1895966 h 3791122"/>
              <a:gd name="connsiteX83" fmla="*/ 1710697 w 2520742"/>
              <a:gd name="connsiteY83" fmla="*/ 1926026 h 3791122"/>
              <a:gd name="connsiteX84" fmla="*/ 1588179 w 2520742"/>
              <a:gd name="connsiteY84" fmla="*/ 2056287 h 3791122"/>
              <a:gd name="connsiteX85" fmla="*/ 1568595 w 2520742"/>
              <a:gd name="connsiteY85" fmla="*/ 2005275 h 3791122"/>
              <a:gd name="connsiteX86" fmla="*/ 1662874 w 2520742"/>
              <a:gd name="connsiteY86" fmla="*/ 1871371 h 3791122"/>
              <a:gd name="connsiteX87" fmla="*/ 1561307 w 2520742"/>
              <a:gd name="connsiteY87" fmla="*/ 1757051 h 3791122"/>
              <a:gd name="connsiteX88" fmla="*/ 776555 w 2520742"/>
              <a:gd name="connsiteY88" fmla="*/ 1591265 h 3791122"/>
              <a:gd name="connsiteX89" fmla="*/ 709602 w 2520742"/>
              <a:gd name="connsiteY89" fmla="*/ 1654118 h 3791122"/>
              <a:gd name="connsiteX90" fmla="*/ 685919 w 2520742"/>
              <a:gd name="connsiteY90" fmla="*/ 1756596 h 3791122"/>
              <a:gd name="connsiteX91" fmla="*/ 805248 w 2520742"/>
              <a:gd name="connsiteY91" fmla="*/ 1843133 h 3791122"/>
              <a:gd name="connsiteX92" fmla="*/ 949173 w 2520742"/>
              <a:gd name="connsiteY92" fmla="*/ 1705585 h 3791122"/>
              <a:gd name="connsiteX93" fmla="*/ 960104 w 2520742"/>
              <a:gd name="connsiteY93" fmla="*/ 1756140 h 3791122"/>
              <a:gd name="connsiteX94" fmla="*/ 858992 w 2520742"/>
              <a:gd name="connsiteY94" fmla="*/ 1861806 h 3791122"/>
              <a:gd name="connsiteX95" fmla="*/ 953272 w 2520742"/>
              <a:gd name="connsiteY95" fmla="*/ 2004820 h 3791122"/>
              <a:gd name="connsiteX96" fmla="*/ 933232 w 2520742"/>
              <a:gd name="connsiteY96" fmla="*/ 2055376 h 3791122"/>
              <a:gd name="connsiteX97" fmla="*/ 804338 w 2520742"/>
              <a:gd name="connsiteY97" fmla="*/ 1901431 h 3791122"/>
              <a:gd name="connsiteX98" fmla="*/ 746494 w 2520742"/>
              <a:gd name="connsiteY98" fmla="*/ 1885946 h 3791122"/>
              <a:gd name="connsiteX99" fmla="*/ 627165 w 2520742"/>
              <a:gd name="connsiteY99" fmla="*/ 1711050 h 3791122"/>
              <a:gd name="connsiteX100" fmla="*/ 703681 w 2520742"/>
              <a:gd name="connsiteY100" fmla="*/ 1573502 h 3791122"/>
              <a:gd name="connsiteX101" fmla="*/ 712791 w 2520742"/>
              <a:gd name="connsiteY101" fmla="*/ 1557561 h 3791122"/>
              <a:gd name="connsiteX102" fmla="*/ 764257 w 2520742"/>
              <a:gd name="connsiteY102" fmla="*/ 1438231 h 3791122"/>
              <a:gd name="connsiteX103" fmla="*/ 768812 w 2520742"/>
              <a:gd name="connsiteY103" fmla="*/ 1426389 h 3791122"/>
              <a:gd name="connsiteX104" fmla="*/ 716890 w 2520742"/>
              <a:gd name="connsiteY104" fmla="*/ 1337120 h 3791122"/>
              <a:gd name="connsiteX105" fmla="*/ 578431 w 2520742"/>
              <a:gd name="connsiteY105" fmla="*/ 1310248 h 3791122"/>
              <a:gd name="connsiteX106" fmla="*/ 490527 w 2520742"/>
              <a:gd name="connsiteY106" fmla="*/ 1335298 h 3791122"/>
              <a:gd name="connsiteX107" fmla="*/ 503736 w 2520742"/>
              <a:gd name="connsiteY107" fmla="*/ 1290208 h 3791122"/>
              <a:gd name="connsiteX108" fmla="*/ 373930 w 2520742"/>
              <a:gd name="connsiteY108" fmla="*/ 1148561 h 3791122"/>
              <a:gd name="connsiteX109" fmla="*/ 227729 w 2520742"/>
              <a:gd name="connsiteY109" fmla="*/ 1266524 h 3791122"/>
              <a:gd name="connsiteX110" fmla="*/ 209966 w 2520742"/>
              <a:gd name="connsiteY110" fmla="*/ 1483777 h 3791122"/>
              <a:gd name="connsiteX111" fmla="*/ 379851 w 2520742"/>
              <a:gd name="connsiteY111" fmla="*/ 1701030 h 3791122"/>
              <a:gd name="connsiteX112" fmla="*/ 408090 w 2520742"/>
              <a:gd name="connsiteY112" fmla="*/ 1711961 h 3791122"/>
              <a:gd name="connsiteX113" fmla="*/ 398981 w 2520742"/>
              <a:gd name="connsiteY113" fmla="*/ 1763883 h 3791122"/>
              <a:gd name="connsiteX114" fmla="*/ 398525 w 2520742"/>
              <a:gd name="connsiteY114" fmla="*/ 1817172 h 3791122"/>
              <a:gd name="connsiteX115" fmla="*/ 564312 w 2520742"/>
              <a:gd name="connsiteY115" fmla="*/ 1971116 h 3791122"/>
              <a:gd name="connsiteX116" fmla="*/ 629442 w 2520742"/>
              <a:gd name="connsiteY116" fmla="*/ 1963829 h 3791122"/>
              <a:gd name="connsiteX117" fmla="*/ 628531 w 2520742"/>
              <a:gd name="connsiteY117" fmla="*/ 1979314 h 3791122"/>
              <a:gd name="connsiteX118" fmla="*/ 633086 w 2520742"/>
              <a:gd name="connsiteY118" fmla="*/ 2057198 h 3791122"/>
              <a:gd name="connsiteX119" fmla="*/ 745128 w 2520742"/>
              <a:gd name="connsiteY119" fmla="*/ 2171517 h 3791122"/>
              <a:gd name="connsiteX120" fmla="*/ 853982 w 2520742"/>
              <a:gd name="connsiteY120" fmla="*/ 2157398 h 3791122"/>
              <a:gd name="connsiteX121" fmla="*/ 877211 w 2520742"/>
              <a:gd name="connsiteY121" fmla="*/ 2162408 h 3791122"/>
              <a:gd name="connsiteX122" fmla="*/ 936876 w 2520742"/>
              <a:gd name="connsiteY122" fmla="*/ 2205677 h 3791122"/>
              <a:gd name="connsiteX123" fmla="*/ 1034799 w 2520742"/>
              <a:gd name="connsiteY123" fmla="*/ 2227539 h 3791122"/>
              <a:gd name="connsiteX124" fmla="*/ 1174169 w 2520742"/>
              <a:gd name="connsiteY124" fmla="*/ 2118684 h 3791122"/>
              <a:gd name="connsiteX125" fmla="*/ 1151851 w 2520742"/>
              <a:gd name="connsiteY125" fmla="*/ 1903253 h 3791122"/>
              <a:gd name="connsiteX126" fmla="*/ 1106761 w 2520742"/>
              <a:gd name="connsiteY126" fmla="*/ 1838123 h 3791122"/>
              <a:gd name="connsiteX127" fmla="*/ 1116326 w 2520742"/>
              <a:gd name="connsiteY127" fmla="*/ 1826736 h 3791122"/>
              <a:gd name="connsiteX128" fmla="*/ 1181912 w 2520742"/>
              <a:gd name="connsiteY128" fmla="*/ 1665504 h 3791122"/>
              <a:gd name="connsiteX129" fmla="*/ 1120880 w 2520742"/>
              <a:gd name="connsiteY129" fmla="*/ 1507916 h 3791122"/>
              <a:gd name="connsiteX130" fmla="*/ 966025 w 2520742"/>
              <a:gd name="connsiteY130" fmla="*/ 1491520 h 3791122"/>
              <a:gd name="connsiteX131" fmla="*/ 947807 w 2520742"/>
              <a:gd name="connsiteY131" fmla="*/ 1503817 h 3791122"/>
              <a:gd name="connsiteX132" fmla="*/ 878122 w 2520742"/>
              <a:gd name="connsiteY132" fmla="*/ 1466925 h 3791122"/>
              <a:gd name="connsiteX133" fmla="*/ 772456 w 2520742"/>
              <a:gd name="connsiteY133" fmla="*/ 1542531 h 3791122"/>
              <a:gd name="connsiteX134" fmla="*/ 776555 w 2520742"/>
              <a:gd name="connsiteY134" fmla="*/ 1591265 h 3791122"/>
              <a:gd name="connsiteX135" fmla="*/ 1617784 w 2520742"/>
              <a:gd name="connsiteY135" fmla="*/ 559199 h 3791122"/>
              <a:gd name="connsiteX136" fmla="*/ 1705687 w 2520742"/>
              <a:gd name="connsiteY136" fmla="*/ 673974 h 3791122"/>
              <a:gd name="connsiteX137" fmla="*/ 1827294 w 2520742"/>
              <a:gd name="connsiteY137" fmla="*/ 661677 h 3791122"/>
              <a:gd name="connsiteX138" fmla="*/ 1961199 w 2520742"/>
              <a:gd name="connsiteY138" fmla="*/ 534149 h 3791122"/>
              <a:gd name="connsiteX139" fmla="*/ 1931594 w 2520742"/>
              <a:gd name="connsiteY139" fmla="*/ 391591 h 3791122"/>
              <a:gd name="connsiteX140" fmla="*/ 1797690 w 2520742"/>
              <a:gd name="connsiteY140" fmla="*/ 358798 h 3791122"/>
              <a:gd name="connsiteX141" fmla="*/ 1781293 w 2520742"/>
              <a:gd name="connsiteY141" fmla="*/ 351966 h 3791122"/>
              <a:gd name="connsiteX142" fmla="*/ 1686103 w 2520742"/>
              <a:gd name="connsiteY142" fmla="*/ 245389 h 3791122"/>
              <a:gd name="connsiteX143" fmla="*/ 1579981 w 2520742"/>
              <a:gd name="connsiteY143" fmla="*/ 201210 h 3791122"/>
              <a:gd name="connsiteX144" fmla="*/ 1431958 w 2520742"/>
              <a:gd name="connsiteY144" fmla="*/ 279093 h 3791122"/>
              <a:gd name="connsiteX145" fmla="*/ 1404630 w 2520742"/>
              <a:gd name="connsiteY145" fmla="*/ 566031 h 3791122"/>
              <a:gd name="connsiteX146" fmla="*/ 1449265 w 2520742"/>
              <a:gd name="connsiteY146" fmla="*/ 651657 h 3791122"/>
              <a:gd name="connsiteX147" fmla="*/ 1373659 w 2520742"/>
              <a:gd name="connsiteY147" fmla="*/ 859345 h 3791122"/>
              <a:gd name="connsiteX148" fmla="*/ 1480236 w 2520742"/>
              <a:gd name="connsiteY148" fmla="*/ 1056103 h 3791122"/>
              <a:gd name="connsiteX149" fmla="*/ 1411462 w 2520742"/>
              <a:gd name="connsiteY149" fmla="*/ 1434588 h 3791122"/>
              <a:gd name="connsiteX150" fmla="*/ 1415561 w 2520742"/>
              <a:gd name="connsiteY150" fmla="*/ 1434132 h 3791122"/>
              <a:gd name="connsiteX151" fmla="*/ 1568139 w 2520742"/>
              <a:gd name="connsiteY151" fmla="*/ 1434588 h 3791122"/>
              <a:gd name="connsiteX152" fmla="*/ 1578615 w 2520742"/>
              <a:gd name="connsiteY152" fmla="*/ 1433221 h 3791122"/>
              <a:gd name="connsiteX153" fmla="*/ 1698400 w 2520742"/>
              <a:gd name="connsiteY153" fmla="*/ 1409537 h 3791122"/>
              <a:gd name="connsiteX154" fmla="*/ 1957555 w 2520742"/>
              <a:gd name="connsiteY154" fmla="*/ 1255593 h 3791122"/>
              <a:gd name="connsiteX155" fmla="*/ 1978506 w 2520742"/>
              <a:gd name="connsiteY155" fmla="*/ 1171333 h 3791122"/>
              <a:gd name="connsiteX156" fmla="*/ 1912009 w 2520742"/>
              <a:gd name="connsiteY156" fmla="*/ 1150382 h 3791122"/>
              <a:gd name="connsiteX157" fmla="*/ 1848701 w 2520742"/>
              <a:gd name="connsiteY157" fmla="*/ 1113035 h 3791122"/>
              <a:gd name="connsiteX158" fmla="*/ 1637824 w 2520742"/>
              <a:gd name="connsiteY158" fmla="*/ 1144006 h 3791122"/>
              <a:gd name="connsiteX159" fmla="*/ 1543089 w 2520742"/>
              <a:gd name="connsiteY159" fmla="*/ 1234642 h 3791122"/>
              <a:gd name="connsiteX160" fmla="*/ 1522593 w 2520742"/>
              <a:gd name="connsiteY160" fmla="*/ 1184542 h 3791122"/>
              <a:gd name="connsiteX161" fmla="*/ 1600021 w 2520742"/>
              <a:gd name="connsiteY161" fmla="*/ 1072044 h 3791122"/>
              <a:gd name="connsiteX162" fmla="*/ 1542634 w 2520742"/>
              <a:gd name="connsiteY162" fmla="*/ 948159 h 3791122"/>
              <a:gd name="connsiteX163" fmla="*/ 1573605 w 2520742"/>
              <a:gd name="connsiteY163" fmla="*/ 903069 h 3791122"/>
              <a:gd name="connsiteX164" fmla="*/ 1585447 w 2520742"/>
              <a:gd name="connsiteY164" fmla="*/ 911267 h 3791122"/>
              <a:gd name="connsiteX165" fmla="*/ 1655587 w 2520742"/>
              <a:gd name="connsiteY165" fmla="*/ 1071588 h 3791122"/>
              <a:gd name="connsiteX166" fmla="*/ 1661508 w 2520742"/>
              <a:gd name="connsiteY166" fmla="*/ 1090717 h 3791122"/>
              <a:gd name="connsiteX167" fmla="*/ 1809076 w 2520742"/>
              <a:gd name="connsiteY167" fmla="*/ 1074321 h 3791122"/>
              <a:gd name="connsiteX168" fmla="*/ 1811809 w 2520742"/>
              <a:gd name="connsiteY168" fmla="*/ 1054281 h 3791122"/>
              <a:gd name="connsiteX169" fmla="*/ 1800878 w 2520742"/>
              <a:gd name="connsiteY169" fmla="*/ 963189 h 3791122"/>
              <a:gd name="connsiteX170" fmla="*/ 1794502 w 2520742"/>
              <a:gd name="connsiteY170" fmla="*/ 948159 h 3791122"/>
              <a:gd name="connsiteX171" fmla="*/ 1733470 w 2520742"/>
              <a:gd name="connsiteY171" fmla="*/ 790116 h 3791122"/>
              <a:gd name="connsiteX172" fmla="*/ 1748045 w 2520742"/>
              <a:gd name="connsiteY172" fmla="*/ 733184 h 3791122"/>
              <a:gd name="connsiteX173" fmla="*/ 1645567 w 2520742"/>
              <a:gd name="connsiteY173" fmla="*/ 704945 h 3791122"/>
              <a:gd name="connsiteX174" fmla="*/ 1563129 w 2520742"/>
              <a:gd name="connsiteY174" fmla="*/ 573318 h 3791122"/>
              <a:gd name="connsiteX175" fmla="*/ 1543089 w 2520742"/>
              <a:gd name="connsiteY175" fmla="*/ 542803 h 3791122"/>
              <a:gd name="connsiteX176" fmla="*/ 1453820 w 2520742"/>
              <a:gd name="connsiteY176" fmla="*/ 433948 h 3791122"/>
              <a:gd name="connsiteX177" fmla="*/ 1506197 w 2520742"/>
              <a:gd name="connsiteY177" fmla="*/ 421651 h 3791122"/>
              <a:gd name="connsiteX178" fmla="*/ 1597289 w 2520742"/>
              <a:gd name="connsiteY178" fmla="*/ 501356 h 3791122"/>
              <a:gd name="connsiteX179" fmla="*/ 1711608 w 2520742"/>
              <a:gd name="connsiteY179" fmla="*/ 453077 h 3791122"/>
              <a:gd name="connsiteX180" fmla="*/ 1752599 w 2520742"/>
              <a:gd name="connsiteY180" fmla="*/ 489514 h 3791122"/>
              <a:gd name="connsiteX181" fmla="*/ 1617784 w 2520742"/>
              <a:gd name="connsiteY181" fmla="*/ 559199 h 3791122"/>
              <a:gd name="connsiteX182" fmla="*/ 1068047 w 2520742"/>
              <a:gd name="connsiteY182" fmla="*/ 433948 h 3791122"/>
              <a:gd name="connsiteX183" fmla="*/ 975134 w 2520742"/>
              <a:gd name="connsiteY183" fmla="*/ 544624 h 3791122"/>
              <a:gd name="connsiteX184" fmla="*/ 959193 w 2520742"/>
              <a:gd name="connsiteY184" fmla="*/ 566942 h 3791122"/>
              <a:gd name="connsiteX185" fmla="*/ 818457 w 2520742"/>
              <a:gd name="connsiteY185" fmla="*/ 726807 h 3791122"/>
              <a:gd name="connsiteX186" fmla="*/ 772000 w 2520742"/>
              <a:gd name="connsiteY186" fmla="*/ 734095 h 3791122"/>
              <a:gd name="connsiteX187" fmla="*/ 775644 w 2520742"/>
              <a:gd name="connsiteY187" fmla="*/ 744570 h 3791122"/>
              <a:gd name="connsiteX188" fmla="*/ 723722 w 2520742"/>
              <a:gd name="connsiteY188" fmla="*/ 949981 h 3791122"/>
              <a:gd name="connsiteX189" fmla="*/ 719622 w 2520742"/>
              <a:gd name="connsiteY189" fmla="*/ 962279 h 3791122"/>
              <a:gd name="connsiteX190" fmla="*/ 709147 w 2520742"/>
              <a:gd name="connsiteY190" fmla="*/ 1056103 h 3791122"/>
              <a:gd name="connsiteX191" fmla="*/ 710969 w 2520742"/>
              <a:gd name="connsiteY191" fmla="*/ 1071588 h 3791122"/>
              <a:gd name="connsiteX192" fmla="*/ 859903 w 2520742"/>
              <a:gd name="connsiteY192" fmla="*/ 1090262 h 3791122"/>
              <a:gd name="connsiteX193" fmla="*/ 865824 w 2520742"/>
              <a:gd name="connsiteY193" fmla="*/ 1077054 h 3791122"/>
              <a:gd name="connsiteX194" fmla="*/ 870834 w 2520742"/>
              <a:gd name="connsiteY194" fmla="*/ 1014201 h 3791122"/>
              <a:gd name="connsiteX195" fmla="*/ 947351 w 2520742"/>
              <a:gd name="connsiteY195" fmla="*/ 902614 h 3791122"/>
              <a:gd name="connsiteX196" fmla="*/ 978322 w 2520742"/>
              <a:gd name="connsiteY196" fmla="*/ 947704 h 3791122"/>
              <a:gd name="connsiteX197" fmla="*/ 920935 w 2520742"/>
              <a:gd name="connsiteY197" fmla="*/ 1070677 h 3791122"/>
              <a:gd name="connsiteX198" fmla="*/ 998362 w 2520742"/>
              <a:gd name="connsiteY198" fmla="*/ 1184086 h 3791122"/>
              <a:gd name="connsiteX199" fmla="*/ 977867 w 2520742"/>
              <a:gd name="connsiteY199" fmla="*/ 1234186 h 3791122"/>
              <a:gd name="connsiteX200" fmla="*/ 883132 w 2520742"/>
              <a:gd name="connsiteY200" fmla="*/ 1143550 h 3791122"/>
              <a:gd name="connsiteX201" fmla="*/ 669978 w 2520742"/>
              <a:gd name="connsiteY201" fmla="*/ 1110758 h 3791122"/>
              <a:gd name="connsiteX202" fmla="*/ 542450 w 2520742"/>
              <a:gd name="connsiteY202" fmla="*/ 1169512 h 3791122"/>
              <a:gd name="connsiteX203" fmla="*/ 564312 w 2520742"/>
              <a:gd name="connsiteY203" fmla="*/ 1256504 h 3791122"/>
              <a:gd name="connsiteX204" fmla="*/ 725088 w 2520742"/>
              <a:gd name="connsiteY204" fmla="*/ 1277000 h 3791122"/>
              <a:gd name="connsiteX205" fmla="*/ 822556 w 2520742"/>
              <a:gd name="connsiteY205" fmla="*/ 1408627 h 3791122"/>
              <a:gd name="connsiteX206" fmla="*/ 943707 w 2520742"/>
              <a:gd name="connsiteY206" fmla="*/ 1432766 h 3791122"/>
              <a:gd name="connsiteX207" fmla="*/ 958282 w 2520742"/>
              <a:gd name="connsiteY207" fmla="*/ 1432310 h 3791122"/>
              <a:gd name="connsiteX208" fmla="*/ 1024323 w 2520742"/>
              <a:gd name="connsiteY208" fmla="*/ 1420013 h 3791122"/>
              <a:gd name="connsiteX209" fmla="*/ 1113137 w 2520742"/>
              <a:gd name="connsiteY209" fmla="*/ 1430944 h 3791122"/>
              <a:gd name="connsiteX210" fmla="*/ 1151851 w 2520742"/>
              <a:gd name="connsiteY210" fmla="*/ 1273356 h 3791122"/>
              <a:gd name="connsiteX211" fmla="*/ 1042086 w 2520742"/>
              <a:gd name="connsiteY211" fmla="*/ 1055647 h 3791122"/>
              <a:gd name="connsiteX212" fmla="*/ 1072602 w 2520742"/>
              <a:gd name="connsiteY212" fmla="*/ 649379 h 3791122"/>
              <a:gd name="connsiteX213" fmla="*/ 1114048 w 2520742"/>
              <a:gd name="connsiteY213" fmla="*/ 569219 h 3791122"/>
              <a:gd name="connsiteX214" fmla="*/ 1095830 w 2520742"/>
              <a:gd name="connsiteY214" fmla="*/ 284103 h 3791122"/>
              <a:gd name="connsiteX215" fmla="*/ 995630 w 2520742"/>
              <a:gd name="connsiteY215" fmla="*/ 206220 h 3791122"/>
              <a:gd name="connsiteX216" fmla="*/ 860359 w 2520742"/>
              <a:gd name="connsiteY216" fmla="*/ 231725 h 3791122"/>
              <a:gd name="connsiteX217" fmla="*/ 741029 w 2520742"/>
              <a:gd name="connsiteY217" fmla="*/ 351510 h 3791122"/>
              <a:gd name="connsiteX218" fmla="*/ 721900 w 2520742"/>
              <a:gd name="connsiteY218" fmla="*/ 357887 h 3791122"/>
              <a:gd name="connsiteX219" fmla="*/ 631264 w 2520742"/>
              <a:gd name="connsiteY219" fmla="*/ 361986 h 3791122"/>
              <a:gd name="connsiteX220" fmla="*/ 579342 w 2520742"/>
              <a:gd name="connsiteY220" fmla="*/ 570585 h 3791122"/>
              <a:gd name="connsiteX221" fmla="*/ 772000 w 2520742"/>
              <a:gd name="connsiteY221" fmla="*/ 678984 h 3791122"/>
              <a:gd name="connsiteX222" fmla="*/ 904538 w 2520742"/>
              <a:gd name="connsiteY222" fmla="*/ 560565 h 3791122"/>
              <a:gd name="connsiteX223" fmla="*/ 769723 w 2520742"/>
              <a:gd name="connsiteY223" fmla="*/ 489059 h 3791122"/>
              <a:gd name="connsiteX224" fmla="*/ 809347 w 2520742"/>
              <a:gd name="connsiteY224" fmla="*/ 454444 h 3791122"/>
              <a:gd name="connsiteX225" fmla="*/ 1016581 w 2520742"/>
              <a:gd name="connsiteY225" fmla="*/ 422562 h 3791122"/>
              <a:gd name="connsiteX226" fmla="*/ 1068047 w 2520742"/>
              <a:gd name="connsiteY226" fmla="*/ 433948 h 3791122"/>
              <a:gd name="connsiteX227" fmla="*/ 637185 w 2520742"/>
              <a:gd name="connsiteY227" fmla="*/ 921743 h 3791122"/>
              <a:gd name="connsiteX228" fmla="*/ 676354 w 2520742"/>
              <a:gd name="connsiteY228" fmla="*/ 912178 h 3791122"/>
              <a:gd name="connsiteX229" fmla="*/ 736019 w 2520742"/>
              <a:gd name="connsiteY229" fmla="*/ 791938 h 3791122"/>
              <a:gd name="connsiteX230" fmla="*/ 671799 w 2520742"/>
              <a:gd name="connsiteY230" fmla="*/ 712688 h 3791122"/>
              <a:gd name="connsiteX231" fmla="*/ 514667 w 2520742"/>
              <a:gd name="connsiteY231" fmla="*/ 565120 h 3791122"/>
              <a:gd name="connsiteX232" fmla="*/ 506468 w 2520742"/>
              <a:gd name="connsiteY232" fmla="*/ 546902 h 3791122"/>
              <a:gd name="connsiteX233" fmla="*/ 383040 w 2520742"/>
              <a:gd name="connsiteY233" fmla="*/ 655756 h 3791122"/>
              <a:gd name="connsiteX234" fmla="*/ 423120 w 2520742"/>
              <a:gd name="connsiteY234" fmla="*/ 810156 h 3791122"/>
              <a:gd name="connsiteX235" fmla="*/ 431773 w 2520742"/>
              <a:gd name="connsiteY235" fmla="*/ 821998 h 3791122"/>
              <a:gd name="connsiteX236" fmla="*/ 242759 w 2520742"/>
              <a:gd name="connsiteY236" fmla="*/ 970932 h 3791122"/>
              <a:gd name="connsiteX237" fmla="*/ 275552 w 2520742"/>
              <a:gd name="connsiteY237" fmla="*/ 1126699 h 3791122"/>
              <a:gd name="connsiteX238" fmla="*/ 465933 w 2520742"/>
              <a:gd name="connsiteY238" fmla="*/ 1108025 h 3791122"/>
              <a:gd name="connsiteX239" fmla="*/ 640373 w 2520742"/>
              <a:gd name="connsiteY239" fmla="*/ 1064301 h 3791122"/>
              <a:gd name="connsiteX240" fmla="*/ 659502 w 2520742"/>
              <a:gd name="connsiteY240" fmla="*/ 955447 h 3791122"/>
              <a:gd name="connsiteX241" fmla="*/ 637185 w 2520742"/>
              <a:gd name="connsiteY241" fmla="*/ 921743 h 3791122"/>
              <a:gd name="connsiteX242" fmla="*/ 2016309 w 2520742"/>
              <a:gd name="connsiteY242" fmla="*/ 546902 h 3791122"/>
              <a:gd name="connsiteX243" fmla="*/ 2013121 w 2520742"/>
              <a:gd name="connsiteY243" fmla="*/ 552823 h 3791122"/>
              <a:gd name="connsiteX244" fmla="*/ 1842325 w 2520742"/>
              <a:gd name="connsiteY244" fmla="*/ 715876 h 3791122"/>
              <a:gd name="connsiteX245" fmla="*/ 1800878 w 2520742"/>
              <a:gd name="connsiteY245" fmla="*/ 751402 h 3791122"/>
              <a:gd name="connsiteX246" fmla="*/ 1785848 w 2520742"/>
              <a:gd name="connsiteY246" fmla="*/ 829741 h 3791122"/>
              <a:gd name="connsiteX247" fmla="*/ 1851434 w 2520742"/>
              <a:gd name="connsiteY247" fmla="*/ 913545 h 3791122"/>
              <a:gd name="connsiteX248" fmla="*/ 1886504 w 2520742"/>
              <a:gd name="connsiteY248" fmla="*/ 920376 h 3791122"/>
              <a:gd name="connsiteX249" fmla="*/ 1880127 w 2520742"/>
              <a:gd name="connsiteY249" fmla="*/ 929030 h 3791122"/>
              <a:gd name="connsiteX250" fmla="*/ 1853711 w 2520742"/>
              <a:gd name="connsiteY250" fmla="*/ 990517 h 3791122"/>
              <a:gd name="connsiteX251" fmla="*/ 1910643 w 2520742"/>
              <a:gd name="connsiteY251" fmla="*/ 1085252 h 3791122"/>
              <a:gd name="connsiteX252" fmla="*/ 2071419 w 2520742"/>
              <a:gd name="connsiteY252" fmla="*/ 1104381 h 3791122"/>
              <a:gd name="connsiteX253" fmla="*/ 2237206 w 2520742"/>
              <a:gd name="connsiteY253" fmla="*/ 1121689 h 3791122"/>
              <a:gd name="connsiteX254" fmla="*/ 2248137 w 2520742"/>
              <a:gd name="connsiteY254" fmla="*/ 1126243 h 3791122"/>
              <a:gd name="connsiteX255" fmla="*/ 2276831 w 2520742"/>
              <a:gd name="connsiteY255" fmla="*/ 958635 h 3791122"/>
              <a:gd name="connsiteX256" fmla="*/ 2092371 w 2520742"/>
              <a:gd name="connsiteY256" fmla="*/ 821998 h 3791122"/>
              <a:gd name="connsiteX257" fmla="*/ 2092371 w 2520742"/>
              <a:gd name="connsiteY257" fmla="*/ 820176 h 3791122"/>
              <a:gd name="connsiteX258" fmla="*/ 2096925 w 2520742"/>
              <a:gd name="connsiteY258" fmla="*/ 814255 h 3791122"/>
              <a:gd name="connsiteX259" fmla="*/ 2142471 w 2520742"/>
              <a:gd name="connsiteY259" fmla="*/ 691737 h 3791122"/>
              <a:gd name="connsiteX260" fmla="*/ 2016309 w 2520742"/>
              <a:gd name="connsiteY260" fmla="*/ 546902 h 3791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</a:cxnLst>
            <a:rect l="l" t="t" r="r" b="b"/>
            <a:pathLst>
              <a:path w="2520742" h="3791122">
                <a:moveTo>
                  <a:pt x="1382768" y="3791123"/>
                </a:moveTo>
                <a:cubicBezTo>
                  <a:pt x="1302608" y="3791123"/>
                  <a:pt x="1222903" y="3791123"/>
                  <a:pt x="1142742" y="3791123"/>
                </a:cubicBezTo>
                <a:cubicBezTo>
                  <a:pt x="1140920" y="3790212"/>
                  <a:pt x="1139099" y="3789301"/>
                  <a:pt x="1137277" y="3788846"/>
                </a:cubicBezTo>
                <a:cubicBezTo>
                  <a:pt x="1068047" y="3779281"/>
                  <a:pt x="1022957" y="3736923"/>
                  <a:pt x="1009293" y="3668605"/>
                </a:cubicBezTo>
                <a:cubicBezTo>
                  <a:pt x="1003828" y="3642644"/>
                  <a:pt x="1003828" y="3642644"/>
                  <a:pt x="976500" y="3640822"/>
                </a:cubicBezTo>
                <a:cubicBezTo>
                  <a:pt x="855804" y="3633079"/>
                  <a:pt x="769723" y="3536522"/>
                  <a:pt x="775188" y="3416282"/>
                </a:cubicBezTo>
                <a:cubicBezTo>
                  <a:pt x="775188" y="3411727"/>
                  <a:pt x="774277" y="3406262"/>
                  <a:pt x="771545" y="3403073"/>
                </a:cubicBezTo>
                <a:cubicBezTo>
                  <a:pt x="715979" y="3342498"/>
                  <a:pt x="711880" y="3272813"/>
                  <a:pt x="741029" y="3200395"/>
                </a:cubicBezTo>
                <a:cubicBezTo>
                  <a:pt x="750594" y="3176711"/>
                  <a:pt x="750594" y="3161681"/>
                  <a:pt x="737841" y="3138908"/>
                </a:cubicBezTo>
                <a:cubicBezTo>
                  <a:pt x="704137" y="3078333"/>
                  <a:pt x="709602" y="3015935"/>
                  <a:pt x="738752" y="2954448"/>
                </a:cubicBezTo>
                <a:cubicBezTo>
                  <a:pt x="741029" y="2949438"/>
                  <a:pt x="741940" y="2940784"/>
                  <a:pt x="739207" y="2936230"/>
                </a:cubicBezTo>
                <a:cubicBezTo>
                  <a:pt x="693661" y="2862446"/>
                  <a:pt x="697760" y="2789573"/>
                  <a:pt x="742395" y="2717155"/>
                </a:cubicBezTo>
                <a:cubicBezTo>
                  <a:pt x="747405" y="2709412"/>
                  <a:pt x="746950" y="2704402"/>
                  <a:pt x="742851" y="2696204"/>
                </a:cubicBezTo>
                <a:cubicBezTo>
                  <a:pt x="728732" y="2669787"/>
                  <a:pt x="714612" y="2642915"/>
                  <a:pt x="702771" y="2615588"/>
                </a:cubicBezTo>
                <a:cubicBezTo>
                  <a:pt x="682730" y="2569587"/>
                  <a:pt x="666789" y="2521764"/>
                  <a:pt x="645383" y="2476218"/>
                </a:cubicBezTo>
                <a:cubicBezTo>
                  <a:pt x="599382" y="2378750"/>
                  <a:pt x="531974" y="2296313"/>
                  <a:pt x="460467" y="2217063"/>
                </a:cubicBezTo>
                <a:cubicBezTo>
                  <a:pt x="395792" y="2145101"/>
                  <a:pt x="327929" y="2076327"/>
                  <a:pt x="266442" y="2001632"/>
                </a:cubicBezTo>
                <a:cubicBezTo>
                  <a:pt x="117963" y="1822637"/>
                  <a:pt x="33248" y="1615860"/>
                  <a:pt x="8198" y="1384487"/>
                </a:cubicBezTo>
                <a:cubicBezTo>
                  <a:pt x="5465" y="1357615"/>
                  <a:pt x="2733" y="1330743"/>
                  <a:pt x="0" y="1303871"/>
                </a:cubicBezTo>
                <a:cubicBezTo>
                  <a:pt x="0" y="1264247"/>
                  <a:pt x="0" y="1225077"/>
                  <a:pt x="0" y="1185453"/>
                </a:cubicBezTo>
                <a:cubicBezTo>
                  <a:pt x="911" y="1181354"/>
                  <a:pt x="1822" y="1176799"/>
                  <a:pt x="2277" y="1172700"/>
                </a:cubicBezTo>
                <a:cubicBezTo>
                  <a:pt x="14119" y="976398"/>
                  <a:pt x="66952" y="791938"/>
                  <a:pt x="165331" y="622052"/>
                </a:cubicBezTo>
                <a:cubicBezTo>
                  <a:pt x="339316" y="321906"/>
                  <a:pt x="592550" y="123782"/>
                  <a:pt x="930499" y="38611"/>
                </a:cubicBezTo>
                <a:cubicBezTo>
                  <a:pt x="1110860" y="-6934"/>
                  <a:pt x="1293954" y="-9212"/>
                  <a:pt x="1477048" y="16294"/>
                </a:cubicBezTo>
                <a:cubicBezTo>
                  <a:pt x="1710242" y="48631"/>
                  <a:pt x="1918841" y="140634"/>
                  <a:pt x="2093281" y="298677"/>
                </a:cubicBezTo>
                <a:cubicBezTo>
                  <a:pt x="2414379" y="590626"/>
                  <a:pt x="2555115" y="955902"/>
                  <a:pt x="2513669" y="1388131"/>
                </a:cubicBezTo>
                <a:cubicBezTo>
                  <a:pt x="2491806" y="1614038"/>
                  <a:pt x="2406181" y="1816716"/>
                  <a:pt x="2264078" y="1993434"/>
                </a:cubicBezTo>
                <a:cubicBezTo>
                  <a:pt x="2205324" y="2066307"/>
                  <a:pt x="2140194" y="2134170"/>
                  <a:pt x="2075519" y="2202033"/>
                </a:cubicBezTo>
                <a:cubicBezTo>
                  <a:pt x="1967575" y="2314986"/>
                  <a:pt x="1880583" y="2440693"/>
                  <a:pt x="1829116" y="2589627"/>
                </a:cubicBezTo>
                <a:cubicBezTo>
                  <a:pt x="1816363" y="2626064"/>
                  <a:pt x="1797234" y="2660678"/>
                  <a:pt x="1779927" y="2695293"/>
                </a:cubicBezTo>
                <a:cubicBezTo>
                  <a:pt x="1775372" y="2704402"/>
                  <a:pt x="1774917" y="2709868"/>
                  <a:pt x="1780382" y="2718521"/>
                </a:cubicBezTo>
                <a:cubicBezTo>
                  <a:pt x="1823195" y="2788662"/>
                  <a:pt x="1827750" y="2860168"/>
                  <a:pt x="1784481" y="2932131"/>
                </a:cubicBezTo>
                <a:cubicBezTo>
                  <a:pt x="1779016" y="2941240"/>
                  <a:pt x="1779016" y="2946705"/>
                  <a:pt x="1783571" y="2955814"/>
                </a:cubicBezTo>
                <a:cubicBezTo>
                  <a:pt x="1813631" y="3017757"/>
                  <a:pt x="1818185" y="3081065"/>
                  <a:pt x="1783115" y="3141186"/>
                </a:cubicBezTo>
                <a:cubicBezTo>
                  <a:pt x="1770818" y="3162137"/>
                  <a:pt x="1771729" y="3175800"/>
                  <a:pt x="1780382" y="3197207"/>
                </a:cubicBezTo>
                <a:cubicBezTo>
                  <a:pt x="1809987" y="3270536"/>
                  <a:pt x="1807254" y="3340676"/>
                  <a:pt x="1750778" y="3402618"/>
                </a:cubicBezTo>
                <a:cubicBezTo>
                  <a:pt x="1748045" y="3405806"/>
                  <a:pt x="1746679" y="3411727"/>
                  <a:pt x="1747134" y="3415826"/>
                </a:cubicBezTo>
                <a:cubicBezTo>
                  <a:pt x="1756699" y="3511928"/>
                  <a:pt x="1682004" y="3631257"/>
                  <a:pt x="1543089" y="3640367"/>
                </a:cubicBezTo>
                <a:cubicBezTo>
                  <a:pt x="1517584" y="3642188"/>
                  <a:pt x="1517584" y="3642188"/>
                  <a:pt x="1512574" y="3667239"/>
                </a:cubicBezTo>
                <a:cubicBezTo>
                  <a:pt x="1499365" y="3730092"/>
                  <a:pt x="1462929" y="3770627"/>
                  <a:pt x="1399620" y="3786568"/>
                </a:cubicBezTo>
                <a:cubicBezTo>
                  <a:pt x="1394155" y="3788390"/>
                  <a:pt x="1388234" y="3789757"/>
                  <a:pt x="1382768" y="3791123"/>
                </a:cubicBezTo>
                <a:close/>
                <a:moveTo>
                  <a:pt x="1561307" y="1757051"/>
                </a:moveTo>
                <a:cubicBezTo>
                  <a:pt x="1565407" y="1739289"/>
                  <a:pt x="1569050" y="1721981"/>
                  <a:pt x="1573149" y="1704218"/>
                </a:cubicBezTo>
                <a:cubicBezTo>
                  <a:pt x="1649666" y="1722892"/>
                  <a:pt x="1697034" y="1768893"/>
                  <a:pt x="1716163" y="1844499"/>
                </a:cubicBezTo>
                <a:cubicBezTo>
                  <a:pt x="1743946" y="1841311"/>
                  <a:pt x="1769451" y="1833568"/>
                  <a:pt x="1791313" y="1818083"/>
                </a:cubicBezTo>
                <a:cubicBezTo>
                  <a:pt x="1823195" y="1795765"/>
                  <a:pt x="1840503" y="1765249"/>
                  <a:pt x="1839136" y="1725169"/>
                </a:cubicBezTo>
                <a:cubicBezTo>
                  <a:pt x="1837314" y="1683267"/>
                  <a:pt x="1816363" y="1651385"/>
                  <a:pt x="1785848" y="1624969"/>
                </a:cubicBezTo>
                <a:cubicBezTo>
                  <a:pt x="1773095" y="1614038"/>
                  <a:pt x="1758065" y="1604929"/>
                  <a:pt x="1744857" y="1595364"/>
                </a:cubicBezTo>
                <a:cubicBezTo>
                  <a:pt x="1746223" y="1577146"/>
                  <a:pt x="1749411" y="1559838"/>
                  <a:pt x="1748956" y="1542075"/>
                </a:cubicBezTo>
                <a:cubicBezTo>
                  <a:pt x="1747134" y="1483322"/>
                  <a:pt x="1707054" y="1451440"/>
                  <a:pt x="1650577" y="1467381"/>
                </a:cubicBezTo>
                <a:cubicBezTo>
                  <a:pt x="1623705" y="1475123"/>
                  <a:pt x="1599566" y="1491520"/>
                  <a:pt x="1572238" y="1504728"/>
                </a:cubicBezTo>
                <a:cubicBezTo>
                  <a:pt x="1564496" y="1500174"/>
                  <a:pt x="1553109" y="1491975"/>
                  <a:pt x="1540812" y="1486054"/>
                </a:cubicBezTo>
                <a:cubicBezTo>
                  <a:pt x="1518950" y="1475123"/>
                  <a:pt x="1495266" y="1470569"/>
                  <a:pt x="1470671" y="1474668"/>
                </a:cubicBezTo>
                <a:cubicBezTo>
                  <a:pt x="1425126" y="1482411"/>
                  <a:pt x="1391877" y="1508372"/>
                  <a:pt x="1369560" y="1547086"/>
                </a:cubicBezTo>
                <a:cubicBezTo>
                  <a:pt x="1319915" y="1634078"/>
                  <a:pt x="1331301" y="1718793"/>
                  <a:pt x="1383679" y="1800775"/>
                </a:cubicBezTo>
                <a:cubicBezTo>
                  <a:pt x="1392788" y="1815350"/>
                  <a:pt x="1404175" y="1828103"/>
                  <a:pt x="1411917" y="1838123"/>
                </a:cubicBezTo>
                <a:cubicBezTo>
                  <a:pt x="1390966" y="1873193"/>
                  <a:pt x="1367283" y="1904619"/>
                  <a:pt x="1352253" y="1940145"/>
                </a:cubicBezTo>
                <a:cubicBezTo>
                  <a:pt x="1319915" y="2015295"/>
                  <a:pt x="1319915" y="2090446"/>
                  <a:pt x="1368194" y="2159675"/>
                </a:cubicBezTo>
                <a:cubicBezTo>
                  <a:pt x="1406907" y="2214786"/>
                  <a:pt x="1461107" y="2239380"/>
                  <a:pt x="1528970" y="2227539"/>
                </a:cubicBezTo>
                <a:cubicBezTo>
                  <a:pt x="1574516" y="2219796"/>
                  <a:pt x="1611863" y="2195201"/>
                  <a:pt x="1645112" y="2163319"/>
                </a:cubicBezTo>
                <a:cubicBezTo>
                  <a:pt x="1651943" y="2156943"/>
                  <a:pt x="1656953" y="2156032"/>
                  <a:pt x="1666063" y="2159220"/>
                </a:cubicBezTo>
                <a:cubicBezTo>
                  <a:pt x="1684281" y="2165141"/>
                  <a:pt x="1702955" y="2170151"/>
                  <a:pt x="1721628" y="2173795"/>
                </a:cubicBezTo>
                <a:cubicBezTo>
                  <a:pt x="1782204" y="2184270"/>
                  <a:pt x="1837770" y="2161497"/>
                  <a:pt x="1866919" y="2113674"/>
                </a:cubicBezTo>
                <a:cubicBezTo>
                  <a:pt x="1882405" y="2089080"/>
                  <a:pt x="1890603" y="2061752"/>
                  <a:pt x="1891969" y="2032603"/>
                </a:cubicBezTo>
                <a:cubicBezTo>
                  <a:pt x="1892880" y="2010286"/>
                  <a:pt x="1891969" y="1987513"/>
                  <a:pt x="1891969" y="1965195"/>
                </a:cubicBezTo>
                <a:cubicBezTo>
                  <a:pt x="1905633" y="1967472"/>
                  <a:pt x="1918386" y="1969750"/>
                  <a:pt x="1931139" y="1971572"/>
                </a:cubicBezTo>
                <a:cubicBezTo>
                  <a:pt x="2033617" y="1986602"/>
                  <a:pt x="2119243" y="1916917"/>
                  <a:pt x="2122431" y="1813528"/>
                </a:cubicBezTo>
                <a:cubicBezTo>
                  <a:pt x="2123342" y="1780735"/>
                  <a:pt x="2118332" y="1747487"/>
                  <a:pt x="2116054" y="1712872"/>
                </a:cubicBezTo>
                <a:cubicBezTo>
                  <a:pt x="2114233" y="1713783"/>
                  <a:pt x="2115143" y="1713327"/>
                  <a:pt x="2116054" y="1712872"/>
                </a:cubicBezTo>
                <a:cubicBezTo>
                  <a:pt x="2118787" y="1711961"/>
                  <a:pt x="2121520" y="1711050"/>
                  <a:pt x="2124253" y="1709684"/>
                </a:cubicBezTo>
                <a:cubicBezTo>
                  <a:pt x="2175264" y="1690555"/>
                  <a:pt x="2218532" y="1660494"/>
                  <a:pt x="2252236" y="1617681"/>
                </a:cubicBezTo>
                <a:cubicBezTo>
                  <a:pt x="2331030" y="1517481"/>
                  <a:pt x="2343783" y="1349417"/>
                  <a:pt x="2280019" y="1238741"/>
                </a:cubicBezTo>
                <a:cubicBezTo>
                  <a:pt x="2245404" y="1178621"/>
                  <a:pt x="2193027" y="1149016"/>
                  <a:pt x="2123797" y="1150382"/>
                </a:cubicBezTo>
                <a:cubicBezTo>
                  <a:pt x="2045003" y="1151749"/>
                  <a:pt x="2000368" y="1206859"/>
                  <a:pt x="2015854" y="1284287"/>
                </a:cubicBezTo>
                <a:cubicBezTo>
                  <a:pt x="2019497" y="1302960"/>
                  <a:pt x="2025874" y="1320723"/>
                  <a:pt x="2029973" y="1335298"/>
                </a:cubicBezTo>
                <a:cubicBezTo>
                  <a:pt x="1996269" y="1326644"/>
                  <a:pt x="1961199" y="1314802"/>
                  <a:pt x="1925673" y="1309337"/>
                </a:cubicBezTo>
                <a:cubicBezTo>
                  <a:pt x="1870563" y="1300683"/>
                  <a:pt x="1819552" y="1312070"/>
                  <a:pt x="1784481" y="1359893"/>
                </a:cubicBezTo>
                <a:cubicBezTo>
                  <a:pt x="1770818" y="1378566"/>
                  <a:pt x="1763075" y="1401795"/>
                  <a:pt x="1753055" y="1423201"/>
                </a:cubicBezTo>
                <a:cubicBezTo>
                  <a:pt x="1749411" y="1430488"/>
                  <a:pt x="1751233" y="1435954"/>
                  <a:pt x="1758520" y="1441875"/>
                </a:cubicBezTo>
                <a:cubicBezTo>
                  <a:pt x="1790858" y="1469658"/>
                  <a:pt x="1807710" y="1506094"/>
                  <a:pt x="1807710" y="1548452"/>
                </a:cubicBezTo>
                <a:cubicBezTo>
                  <a:pt x="1807710" y="1563938"/>
                  <a:pt x="1812720" y="1571680"/>
                  <a:pt x="1823651" y="1580789"/>
                </a:cubicBezTo>
                <a:cubicBezTo>
                  <a:pt x="1882405" y="1629979"/>
                  <a:pt x="1908821" y="1691921"/>
                  <a:pt x="1888781" y="1767527"/>
                </a:cubicBezTo>
                <a:cubicBezTo>
                  <a:pt x="1869196" y="1841311"/>
                  <a:pt x="1815453" y="1880936"/>
                  <a:pt x="1743035" y="1895966"/>
                </a:cubicBezTo>
                <a:cubicBezTo>
                  <a:pt x="1723450" y="1900065"/>
                  <a:pt x="1716163" y="1906441"/>
                  <a:pt x="1710697" y="1926026"/>
                </a:cubicBezTo>
                <a:cubicBezTo>
                  <a:pt x="1692935" y="1989334"/>
                  <a:pt x="1649211" y="2030326"/>
                  <a:pt x="1588179" y="2056287"/>
                </a:cubicBezTo>
                <a:cubicBezTo>
                  <a:pt x="1581348" y="2038524"/>
                  <a:pt x="1574971" y="2022127"/>
                  <a:pt x="1568595" y="2005275"/>
                </a:cubicBezTo>
                <a:cubicBezTo>
                  <a:pt x="1625982" y="1977948"/>
                  <a:pt x="1664241" y="1936501"/>
                  <a:pt x="1662874" y="1871371"/>
                </a:cubicBezTo>
                <a:cubicBezTo>
                  <a:pt x="1661508" y="1807607"/>
                  <a:pt x="1618695" y="1775270"/>
                  <a:pt x="1561307" y="1757051"/>
                </a:cubicBezTo>
                <a:close/>
                <a:moveTo>
                  <a:pt x="776555" y="1591265"/>
                </a:moveTo>
                <a:cubicBezTo>
                  <a:pt x="752871" y="1613127"/>
                  <a:pt x="728732" y="1631345"/>
                  <a:pt x="709602" y="1654118"/>
                </a:cubicBezTo>
                <a:cubicBezTo>
                  <a:pt x="685008" y="1683267"/>
                  <a:pt x="675899" y="1718793"/>
                  <a:pt x="685919" y="1756596"/>
                </a:cubicBezTo>
                <a:cubicBezTo>
                  <a:pt x="698671" y="1805330"/>
                  <a:pt x="750138" y="1842222"/>
                  <a:pt x="805248" y="1843133"/>
                </a:cubicBezTo>
                <a:cubicBezTo>
                  <a:pt x="838041" y="1757507"/>
                  <a:pt x="887686" y="1710139"/>
                  <a:pt x="949173" y="1705585"/>
                </a:cubicBezTo>
                <a:cubicBezTo>
                  <a:pt x="952817" y="1722437"/>
                  <a:pt x="956460" y="1739744"/>
                  <a:pt x="960104" y="1756140"/>
                </a:cubicBezTo>
                <a:cubicBezTo>
                  <a:pt x="891330" y="1784834"/>
                  <a:pt x="862181" y="1813528"/>
                  <a:pt x="858992" y="1861806"/>
                </a:cubicBezTo>
                <a:cubicBezTo>
                  <a:pt x="854438" y="1931947"/>
                  <a:pt x="893607" y="1975671"/>
                  <a:pt x="953272" y="2004820"/>
                </a:cubicBezTo>
                <a:cubicBezTo>
                  <a:pt x="946440" y="2021672"/>
                  <a:pt x="940064" y="2038068"/>
                  <a:pt x="933232" y="2055376"/>
                </a:cubicBezTo>
                <a:cubicBezTo>
                  <a:pt x="862636" y="2024860"/>
                  <a:pt x="818001" y="1974304"/>
                  <a:pt x="804338" y="1901431"/>
                </a:cubicBezTo>
                <a:cubicBezTo>
                  <a:pt x="783386" y="1895966"/>
                  <a:pt x="764713" y="1892322"/>
                  <a:pt x="746494" y="1885946"/>
                </a:cubicBezTo>
                <a:cubicBezTo>
                  <a:pt x="669522" y="1859074"/>
                  <a:pt x="623521" y="1792577"/>
                  <a:pt x="627165" y="1711050"/>
                </a:cubicBezTo>
                <a:cubicBezTo>
                  <a:pt x="629897" y="1653207"/>
                  <a:pt x="659047" y="1609028"/>
                  <a:pt x="703681" y="1573502"/>
                </a:cubicBezTo>
                <a:cubicBezTo>
                  <a:pt x="708236" y="1569858"/>
                  <a:pt x="712791" y="1563027"/>
                  <a:pt x="712791" y="1557561"/>
                </a:cubicBezTo>
                <a:cubicBezTo>
                  <a:pt x="711880" y="1509738"/>
                  <a:pt x="728276" y="1470113"/>
                  <a:pt x="764257" y="1438231"/>
                </a:cubicBezTo>
                <a:cubicBezTo>
                  <a:pt x="766990" y="1435499"/>
                  <a:pt x="769723" y="1429578"/>
                  <a:pt x="768812" y="1426389"/>
                </a:cubicBezTo>
                <a:cubicBezTo>
                  <a:pt x="759703" y="1391775"/>
                  <a:pt x="745128" y="1360348"/>
                  <a:pt x="716890" y="1337120"/>
                </a:cubicBezTo>
                <a:cubicBezTo>
                  <a:pt x="675899" y="1302960"/>
                  <a:pt x="627620" y="1300228"/>
                  <a:pt x="578431" y="1310248"/>
                </a:cubicBezTo>
                <a:cubicBezTo>
                  <a:pt x="548371" y="1316624"/>
                  <a:pt x="519221" y="1327100"/>
                  <a:pt x="490527" y="1335298"/>
                </a:cubicBezTo>
                <a:cubicBezTo>
                  <a:pt x="494627" y="1321179"/>
                  <a:pt x="500092" y="1305693"/>
                  <a:pt x="503736" y="1290208"/>
                </a:cubicBezTo>
                <a:cubicBezTo>
                  <a:pt x="524231" y="1201394"/>
                  <a:pt x="464111" y="1135352"/>
                  <a:pt x="373930" y="1148561"/>
                </a:cubicBezTo>
                <a:cubicBezTo>
                  <a:pt x="302424" y="1159036"/>
                  <a:pt x="256422" y="1203215"/>
                  <a:pt x="227729" y="1266524"/>
                </a:cubicBezTo>
                <a:cubicBezTo>
                  <a:pt x="195847" y="1336664"/>
                  <a:pt x="195391" y="1409993"/>
                  <a:pt x="209966" y="1483777"/>
                </a:cubicBezTo>
                <a:cubicBezTo>
                  <a:pt x="229550" y="1584433"/>
                  <a:pt x="283750" y="1659584"/>
                  <a:pt x="379851" y="1701030"/>
                </a:cubicBezTo>
                <a:cubicBezTo>
                  <a:pt x="389416" y="1705129"/>
                  <a:pt x="398981" y="1708317"/>
                  <a:pt x="408090" y="1711961"/>
                </a:cubicBezTo>
                <a:cubicBezTo>
                  <a:pt x="404901" y="1730179"/>
                  <a:pt x="400802" y="1747031"/>
                  <a:pt x="398981" y="1763883"/>
                </a:cubicBezTo>
                <a:cubicBezTo>
                  <a:pt x="397614" y="1781646"/>
                  <a:pt x="397159" y="1799409"/>
                  <a:pt x="398525" y="1817172"/>
                </a:cubicBezTo>
                <a:cubicBezTo>
                  <a:pt x="404901" y="1908718"/>
                  <a:pt x="473220" y="1972027"/>
                  <a:pt x="564312" y="1971116"/>
                </a:cubicBezTo>
                <a:cubicBezTo>
                  <a:pt x="585718" y="1971116"/>
                  <a:pt x="607125" y="1966562"/>
                  <a:pt x="629442" y="1963829"/>
                </a:cubicBezTo>
                <a:cubicBezTo>
                  <a:pt x="628986" y="1968839"/>
                  <a:pt x="628531" y="1973849"/>
                  <a:pt x="628531" y="1979314"/>
                </a:cubicBezTo>
                <a:cubicBezTo>
                  <a:pt x="629897" y="2005275"/>
                  <a:pt x="628076" y="2031692"/>
                  <a:pt x="633086" y="2057198"/>
                </a:cubicBezTo>
                <a:cubicBezTo>
                  <a:pt x="644472" y="2120506"/>
                  <a:pt x="685463" y="2161953"/>
                  <a:pt x="745128" y="2171517"/>
                </a:cubicBezTo>
                <a:cubicBezTo>
                  <a:pt x="782476" y="2177438"/>
                  <a:pt x="818912" y="2171062"/>
                  <a:pt x="853982" y="2157398"/>
                </a:cubicBezTo>
                <a:cubicBezTo>
                  <a:pt x="864002" y="2153755"/>
                  <a:pt x="869468" y="2156032"/>
                  <a:pt x="877211" y="2162408"/>
                </a:cubicBezTo>
                <a:cubicBezTo>
                  <a:pt x="896340" y="2177894"/>
                  <a:pt x="915925" y="2192924"/>
                  <a:pt x="936876" y="2205677"/>
                </a:cubicBezTo>
                <a:cubicBezTo>
                  <a:pt x="966936" y="2222984"/>
                  <a:pt x="999729" y="2231638"/>
                  <a:pt x="1034799" y="2227539"/>
                </a:cubicBezTo>
                <a:cubicBezTo>
                  <a:pt x="1103117" y="2219796"/>
                  <a:pt x="1148663" y="2180627"/>
                  <a:pt x="1174169" y="2118684"/>
                </a:cubicBezTo>
                <a:cubicBezTo>
                  <a:pt x="1204684" y="2043534"/>
                  <a:pt x="1191476" y="1971572"/>
                  <a:pt x="1151851" y="1903253"/>
                </a:cubicBezTo>
                <a:cubicBezTo>
                  <a:pt x="1138643" y="1880936"/>
                  <a:pt x="1122247" y="1860440"/>
                  <a:pt x="1106761" y="1838123"/>
                </a:cubicBezTo>
                <a:cubicBezTo>
                  <a:pt x="1109494" y="1834935"/>
                  <a:pt x="1113137" y="1830835"/>
                  <a:pt x="1116326" y="1826736"/>
                </a:cubicBezTo>
                <a:cubicBezTo>
                  <a:pt x="1155495" y="1780280"/>
                  <a:pt x="1180090" y="1727447"/>
                  <a:pt x="1181912" y="1665504"/>
                </a:cubicBezTo>
                <a:cubicBezTo>
                  <a:pt x="1183733" y="1604473"/>
                  <a:pt x="1165971" y="1550729"/>
                  <a:pt x="1120880" y="1507916"/>
                </a:cubicBezTo>
                <a:cubicBezTo>
                  <a:pt x="1076701" y="1465559"/>
                  <a:pt x="1017491" y="1459638"/>
                  <a:pt x="966025" y="1491520"/>
                </a:cubicBezTo>
                <a:cubicBezTo>
                  <a:pt x="958737" y="1496074"/>
                  <a:pt x="951450" y="1501084"/>
                  <a:pt x="947807" y="1503817"/>
                </a:cubicBezTo>
                <a:cubicBezTo>
                  <a:pt x="923212" y="1490609"/>
                  <a:pt x="901805" y="1475123"/>
                  <a:pt x="878122" y="1466925"/>
                </a:cubicBezTo>
                <a:cubicBezTo>
                  <a:pt x="818457" y="1445974"/>
                  <a:pt x="772911" y="1479678"/>
                  <a:pt x="772456" y="1542531"/>
                </a:cubicBezTo>
                <a:cubicBezTo>
                  <a:pt x="772911" y="1561205"/>
                  <a:pt x="775188" y="1578057"/>
                  <a:pt x="776555" y="1591265"/>
                </a:cubicBezTo>
                <a:close/>
                <a:moveTo>
                  <a:pt x="1617784" y="559199"/>
                </a:moveTo>
                <a:cubicBezTo>
                  <a:pt x="1614596" y="608388"/>
                  <a:pt x="1655132" y="661221"/>
                  <a:pt x="1705687" y="673974"/>
                </a:cubicBezTo>
                <a:cubicBezTo>
                  <a:pt x="1747589" y="684450"/>
                  <a:pt x="1788125" y="677618"/>
                  <a:pt x="1827294" y="661677"/>
                </a:cubicBezTo>
                <a:cubicBezTo>
                  <a:pt x="1888326" y="636627"/>
                  <a:pt x="1937971" y="597913"/>
                  <a:pt x="1961199" y="534149"/>
                </a:cubicBezTo>
                <a:cubicBezTo>
                  <a:pt x="1980328" y="481316"/>
                  <a:pt x="1969397" y="432582"/>
                  <a:pt x="1931594" y="391591"/>
                </a:cubicBezTo>
                <a:cubicBezTo>
                  <a:pt x="1895158" y="351966"/>
                  <a:pt x="1848701" y="342401"/>
                  <a:pt x="1797690" y="358798"/>
                </a:cubicBezTo>
                <a:cubicBezTo>
                  <a:pt x="1788581" y="361986"/>
                  <a:pt x="1785392" y="357887"/>
                  <a:pt x="1781293" y="351966"/>
                </a:cubicBezTo>
                <a:cubicBezTo>
                  <a:pt x="1753966" y="312341"/>
                  <a:pt x="1724361" y="274994"/>
                  <a:pt x="1686103" y="245389"/>
                </a:cubicBezTo>
                <a:cubicBezTo>
                  <a:pt x="1654676" y="221250"/>
                  <a:pt x="1620517" y="202576"/>
                  <a:pt x="1579981" y="201210"/>
                </a:cubicBezTo>
                <a:cubicBezTo>
                  <a:pt x="1516217" y="198932"/>
                  <a:pt x="1467483" y="228537"/>
                  <a:pt x="1431958" y="279093"/>
                </a:cubicBezTo>
                <a:cubicBezTo>
                  <a:pt x="1368649" y="368818"/>
                  <a:pt x="1365461" y="466286"/>
                  <a:pt x="1404630" y="566031"/>
                </a:cubicBezTo>
                <a:cubicBezTo>
                  <a:pt x="1416472" y="595636"/>
                  <a:pt x="1433779" y="622508"/>
                  <a:pt x="1449265" y="651657"/>
                </a:cubicBezTo>
                <a:cubicBezTo>
                  <a:pt x="1397798" y="709044"/>
                  <a:pt x="1367283" y="777363"/>
                  <a:pt x="1373659" y="859345"/>
                </a:cubicBezTo>
                <a:cubicBezTo>
                  <a:pt x="1380035" y="940417"/>
                  <a:pt x="1421482" y="1003270"/>
                  <a:pt x="1480236" y="1056103"/>
                </a:cubicBezTo>
                <a:cubicBezTo>
                  <a:pt x="1355896" y="1164046"/>
                  <a:pt x="1340866" y="1329832"/>
                  <a:pt x="1411462" y="1434588"/>
                </a:cubicBezTo>
                <a:cubicBezTo>
                  <a:pt x="1412828" y="1434588"/>
                  <a:pt x="1414195" y="1434588"/>
                  <a:pt x="1415561" y="1434132"/>
                </a:cubicBezTo>
                <a:cubicBezTo>
                  <a:pt x="1466572" y="1415458"/>
                  <a:pt x="1517584" y="1413181"/>
                  <a:pt x="1568139" y="1434588"/>
                </a:cubicBezTo>
                <a:cubicBezTo>
                  <a:pt x="1570872" y="1435954"/>
                  <a:pt x="1575882" y="1435043"/>
                  <a:pt x="1578615" y="1433221"/>
                </a:cubicBezTo>
                <a:cubicBezTo>
                  <a:pt x="1615507" y="1409537"/>
                  <a:pt x="1655587" y="1402250"/>
                  <a:pt x="1698400" y="1409537"/>
                </a:cubicBezTo>
                <a:cubicBezTo>
                  <a:pt x="1740758" y="1281099"/>
                  <a:pt x="1830483" y="1234186"/>
                  <a:pt x="1957555" y="1255593"/>
                </a:cubicBezTo>
                <a:cubicBezTo>
                  <a:pt x="1964842" y="1226444"/>
                  <a:pt x="1971674" y="1198205"/>
                  <a:pt x="1978506" y="1171333"/>
                </a:cubicBezTo>
                <a:cubicBezTo>
                  <a:pt x="1957555" y="1164957"/>
                  <a:pt x="1933871" y="1160402"/>
                  <a:pt x="1912009" y="1150382"/>
                </a:cubicBezTo>
                <a:cubicBezTo>
                  <a:pt x="1890148" y="1140362"/>
                  <a:pt x="1870107" y="1125788"/>
                  <a:pt x="1848701" y="1113035"/>
                </a:cubicBezTo>
                <a:cubicBezTo>
                  <a:pt x="1794046" y="1172700"/>
                  <a:pt x="1717529" y="1189552"/>
                  <a:pt x="1637824" y="1144006"/>
                </a:cubicBezTo>
                <a:cubicBezTo>
                  <a:pt x="1616873" y="1184542"/>
                  <a:pt x="1587268" y="1215968"/>
                  <a:pt x="1543089" y="1234642"/>
                </a:cubicBezTo>
                <a:cubicBezTo>
                  <a:pt x="1536257" y="1217790"/>
                  <a:pt x="1529425" y="1201394"/>
                  <a:pt x="1522593" y="1184542"/>
                </a:cubicBezTo>
                <a:cubicBezTo>
                  <a:pt x="1569506" y="1160858"/>
                  <a:pt x="1595011" y="1122599"/>
                  <a:pt x="1600021" y="1072044"/>
                </a:cubicBezTo>
                <a:cubicBezTo>
                  <a:pt x="1605487" y="1020122"/>
                  <a:pt x="1584536" y="979130"/>
                  <a:pt x="1542634" y="948159"/>
                </a:cubicBezTo>
                <a:cubicBezTo>
                  <a:pt x="1553109" y="932674"/>
                  <a:pt x="1563129" y="918099"/>
                  <a:pt x="1573605" y="903069"/>
                </a:cubicBezTo>
                <a:cubicBezTo>
                  <a:pt x="1578159" y="906257"/>
                  <a:pt x="1582258" y="908535"/>
                  <a:pt x="1585447" y="911267"/>
                </a:cubicBezTo>
                <a:cubicBezTo>
                  <a:pt x="1635091" y="953169"/>
                  <a:pt x="1657864" y="1006913"/>
                  <a:pt x="1655587" y="1071588"/>
                </a:cubicBezTo>
                <a:cubicBezTo>
                  <a:pt x="1655132" y="1077965"/>
                  <a:pt x="1656953" y="1087074"/>
                  <a:pt x="1661508" y="1090717"/>
                </a:cubicBezTo>
                <a:cubicBezTo>
                  <a:pt x="1708420" y="1128065"/>
                  <a:pt x="1771729" y="1120778"/>
                  <a:pt x="1809076" y="1074321"/>
                </a:cubicBezTo>
                <a:cubicBezTo>
                  <a:pt x="1814086" y="1067945"/>
                  <a:pt x="1815453" y="1062479"/>
                  <a:pt x="1811809" y="1054281"/>
                </a:cubicBezTo>
                <a:cubicBezTo>
                  <a:pt x="1798601" y="1025132"/>
                  <a:pt x="1795412" y="994616"/>
                  <a:pt x="1800878" y="963189"/>
                </a:cubicBezTo>
                <a:cubicBezTo>
                  <a:pt x="1801789" y="958635"/>
                  <a:pt x="1798145" y="950892"/>
                  <a:pt x="1794502" y="948159"/>
                </a:cubicBezTo>
                <a:cubicBezTo>
                  <a:pt x="1741213" y="908079"/>
                  <a:pt x="1724361" y="853880"/>
                  <a:pt x="1733470" y="790116"/>
                </a:cubicBezTo>
                <a:cubicBezTo>
                  <a:pt x="1736203" y="770987"/>
                  <a:pt x="1743035" y="752313"/>
                  <a:pt x="1748045" y="733184"/>
                </a:cubicBezTo>
                <a:cubicBezTo>
                  <a:pt x="1712064" y="731362"/>
                  <a:pt x="1676994" y="724074"/>
                  <a:pt x="1645567" y="704945"/>
                </a:cubicBezTo>
                <a:cubicBezTo>
                  <a:pt x="1596378" y="674885"/>
                  <a:pt x="1569506" y="630250"/>
                  <a:pt x="1563129" y="573318"/>
                </a:cubicBezTo>
                <a:cubicBezTo>
                  <a:pt x="1561307" y="558744"/>
                  <a:pt x="1558575" y="549634"/>
                  <a:pt x="1543089" y="542803"/>
                </a:cubicBezTo>
                <a:cubicBezTo>
                  <a:pt x="1496177" y="522307"/>
                  <a:pt x="1467483" y="484959"/>
                  <a:pt x="1453820" y="433948"/>
                </a:cubicBezTo>
                <a:cubicBezTo>
                  <a:pt x="1472038" y="429849"/>
                  <a:pt x="1488890" y="425750"/>
                  <a:pt x="1506197" y="421651"/>
                </a:cubicBezTo>
                <a:cubicBezTo>
                  <a:pt x="1519405" y="469018"/>
                  <a:pt x="1549010" y="497257"/>
                  <a:pt x="1597289" y="501356"/>
                </a:cubicBezTo>
                <a:cubicBezTo>
                  <a:pt x="1643290" y="505455"/>
                  <a:pt x="1680182" y="485415"/>
                  <a:pt x="1711608" y="453077"/>
                </a:cubicBezTo>
                <a:cubicBezTo>
                  <a:pt x="1725727" y="465375"/>
                  <a:pt x="1738936" y="477217"/>
                  <a:pt x="1752599" y="489514"/>
                </a:cubicBezTo>
                <a:cubicBezTo>
                  <a:pt x="1715707" y="530505"/>
                  <a:pt x="1671528" y="554189"/>
                  <a:pt x="1617784" y="559199"/>
                </a:cubicBezTo>
                <a:close/>
                <a:moveTo>
                  <a:pt x="1068047" y="433948"/>
                </a:moveTo>
                <a:cubicBezTo>
                  <a:pt x="1053928" y="486781"/>
                  <a:pt x="1023412" y="523673"/>
                  <a:pt x="975134" y="544624"/>
                </a:cubicBezTo>
                <a:cubicBezTo>
                  <a:pt x="963748" y="549634"/>
                  <a:pt x="960104" y="555555"/>
                  <a:pt x="959193" y="566942"/>
                </a:cubicBezTo>
                <a:cubicBezTo>
                  <a:pt x="952817" y="648013"/>
                  <a:pt x="898617" y="709500"/>
                  <a:pt x="818457" y="726807"/>
                </a:cubicBezTo>
                <a:cubicBezTo>
                  <a:pt x="803427" y="729995"/>
                  <a:pt x="787941" y="731817"/>
                  <a:pt x="772000" y="734095"/>
                </a:cubicBezTo>
                <a:cubicBezTo>
                  <a:pt x="773366" y="738194"/>
                  <a:pt x="774733" y="741382"/>
                  <a:pt x="775644" y="744570"/>
                </a:cubicBezTo>
                <a:cubicBezTo>
                  <a:pt x="806615" y="821998"/>
                  <a:pt x="787486" y="908535"/>
                  <a:pt x="723722" y="949981"/>
                </a:cubicBezTo>
                <a:cubicBezTo>
                  <a:pt x="720989" y="951803"/>
                  <a:pt x="719167" y="958635"/>
                  <a:pt x="719622" y="962279"/>
                </a:cubicBezTo>
                <a:cubicBezTo>
                  <a:pt x="725999" y="994616"/>
                  <a:pt x="721900" y="1026043"/>
                  <a:pt x="709147" y="1056103"/>
                </a:cubicBezTo>
                <a:cubicBezTo>
                  <a:pt x="707325" y="1060202"/>
                  <a:pt x="708236" y="1067945"/>
                  <a:pt x="710969" y="1071588"/>
                </a:cubicBezTo>
                <a:cubicBezTo>
                  <a:pt x="746039" y="1119867"/>
                  <a:pt x="813447" y="1128520"/>
                  <a:pt x="859903" y="1090262"/>
                </a:cubicBezTo>
                <a:cubicBezTo>
                  <a:pt x="863091" y="1087529"/>
                  <a:pt x="865369" y="1081608"/>
                  <a:pt x="865824" y="1077054"/>
                </a:cubicBezTo>
                <a:cubicBezTo>
                  <a:pt x="867646" y="1056103"/>
                  <a:pt x="866280" y="1034241"/>
                  <a:pt x="870834" y="1014201"/>
                </a:cubicBezTo>
                <a:cubicBezTo>
                  <a:pt x="881310" y="968199"/>
                  <a:pt x="906360" y="930852"/>
                  <a:pt x="947351" y="902614"/>
                </a:cubicBezTo>
                <a:cubicBezTo>
                  <a:pt x="957827" y="918099"/>
                  <a:pt x="967847" y="932674"/>
                  <a:pt x="978322" y="947704"/>
                </a:cubicBezTo>
                <a:cubicBezTo>
                  <a:pt x="936420" y="978675"/>
                  <a:pt x="915925" y="1019666"/>
                  <a:pt x="920935" y="1070677"/>
                </a:cubicBezTo>
                <a:cubicBezTo>
                  <a:pt x="925945" y="1121689"/>
                  <a:pt x="951906" y="1159947"/>
                  <a:pt x="998362" y="1184086"/>
                </a:cubicBezTo>
                <a:cubicBezTo>
                  <a:pt x="991530" y="1200938"/>
                  <a:pt x="984699" y="1217335"/>
                  <a:pt x="977867" y="1234186"/>
                </a:cubicBezTo>
                <a:cubicBezTo>
                  <a:pt x="933687" y="1215513"/>
                  <a:pt x="904083" y="1183631"/>
                  <a:pt x="883132" y="1143550"/>
                </a:cubicBezTo>
                <a:cubicBezTo>
                  <a:pt x="804338" y="1188641"/>
                  <a:pt x="728276" y="1173611"/>
                  <a:pt x="669978" y="1110758"/>
                </a:cubicBezTo>
                <a:cubicBezTo>
                  <a:pt x="633541" y="1145372"/>
                  <a:pt x="589362" y="1163591"/>
                  <a:pt x="542450" y="1169512"/>
                </a:cubicBezTo>
                <a:cubicBezTo>
                  <a:pt x="549737" y="1198661"/>
                  <a:pt x="557024" y="1226899"/>
                  <a:pt x="564312" y="1256504"/>
                </a:cubicBezTo>
                <a:cubicBezTo>
                  <a:pt x="618511" y="1245118"/>
                  <a:pt x="673621" y="1247850"/>
                  <a:pt x="725088" y="1277000"/>
                </a:cubicBezTo>
                <a:cubicBezTo>
                  <a:pt x="777010" y="1306604"/>
                  <a:pt x="806159" y="1353061"/>
                  <a:pt x="822556" y="1408627"/>
                </a:cubicBezTo>
                <a:cubicBezTo>
                  <a:pt x="869923" y="1403617"/>
                  <a:pt x="900439" y="1406805"/>
                  <a:pt x="943707" y="1432766"/>
                </a:cubicBezTo>
                <a:cubicBezTo>
                  <a:pt x="947351" y="1435043"/>
                  <a:pt x="953727" y="1433221"/>
                  <a:pt x="958282" y="1432310"/>
                </a:cubicBezTo>
                <a:cubicBezTo>
                  <a:pt x="980599" y="1428211"/>
                  <a:pt x="1002461" y="1419558"/>
                  <a:pt x="1024323" y="1420013"/>
                </a:cubicBezTo>
                <a:cubicBezTo>
                  <a:pt x="1053473" y="1420013"/>
                  <a:pt x="1082166" y="1426845"/>
                  <a:pt x="1113137" y="1430944"/>
                </a:cubicBezTo>
                <a:cubicBezTo>
                  <a:pt x="1142287" y="1384487"/>
                  <a:pt x="1155495" y="1330743"/>
                  <a:pt x="1151851" y="1273356"/>
                </a:cubicBezTo>
                <a:cubicBezTo>
                  <a:pt x="1146386" y="1184997"/>
                  <a:pt x="1106761" y="1113490"/>
                  <a:pt x="1042086" y="1055647"/>
                </a:cubicBezTo>
                <a:cubicBezTo>
                  <a:pt x="1165060" y="950437"/>
                  <a:pt x="1192387" y="782373"/>
                  <a:pt x="1072602" y="649379"/>
                </a:cubicBezTo>
                <a:cubicBezTo>
                  <a:pt x="1086721" y="622052"/>
                  <a:pt x="1103117" y="596546"/>
                  <a:pt x="1114048" y="569219"/>
                </a:cubicBezTo>
                <a:cubicBezTo>
                  <a:pt x="1152307" y="471751"/>
                  <a:pt x="1151396" y="375650"/>
                  <a:pt x="1095830" y="284103"/>
                </a:cubicBezTo>
                <a:cubicBezTo>
                  <a:pt x="1072602" y="245844"/>
                  <a:pt x="1039809" y="218062"/>
                  <a:pt x="995630" y="206220"/>
                </a:cubicBezTo>
                <a:cubicBezTo>
                  <a:pt x="946440" y="193011"/>
                  <a:pt x="901805" y="205764"/>
                  <a:pt x="860359" y="231725"/>
                </a:cubicBezTo>
                <a:cubicBezTo>
                  <a:pt x="811169" y="261785"/>
                  <a:pt x="773822" y="304598"/>
                  <a:pt x="741029" y="351510"/>
                </a:cubicBezTo>
                <a:cubicBezTo>
                  <a:pt x="735563" y="359253"/>
                  <a:pt x="731009" y="361075"/>
                  <a:pt x="721900" y="357887"/>
                </a:cubicBezTo>
                <a:cubicBezTo>
                  <a:pt x="691384" y="347411"/>
                  <a:pt x="660868" y="348322"/>
                  <a:pt x="631264" y="361986"/>
                </a:cubicBezTo>
                <a:cubicBezTo>
                  <a:pt x="553381" y="397512"/>
                  <a:pt x="527875" y="496346"/>
                  <a:pt x="579342" y="570585"/>
                </a:cubicBezTo>
                <a:cubicBezTo>
                  <a:pt x="625343" y="637538"/>
                  <a:pt x="691384" y="673519"/>
                  <a:pt x="772000" y="678984"/>
                </a:cubicBezTo>
                <a:cubicBezTo>
                  <a:pt x="845784" y="683994"/>
                  <a:pt x="901805" y="632072"/>
                  <a:pt x="904538" y="560565"/>
                </a:cubicBezTo>
                <a:cubicBezTo>
                  <a:pt x="835309" y="545535"/>
                  <a:pt x="793406" y="523673"/>
                  <a:pt x="769723" y="489059"/>
                </a:cubicBezTo>
                <a:cubicBezTo>
                  <a:pt x="782931" y="477672"/>
                  <a:pt x="796139" y="465830"/>
                  <a:pt x="809347" y="454444"/>
                </a:cubicBezTo>
                <a:cubicBezTo>
                  <a:pt x="878122" y="527772"/>
                  <a:pt x="990619" y="517752"/>
                  <a:pt x="1016581" y="422562"/>
                </a:cubicBezTo>
                <a:cubicBezTo>
                  <a:pt x="1032977" y="425750"/>
                  <a:pt x="1049829" y="429849"/>
                  <a:pt x="1068047" y="433948"/>
                </a:cubicBezTo>
                <a:close/>
                <a:moveTo>
                  <a:pt x="637185" y="921743"/>
                </a:moveTo>
                <a:cubicBezTo>
                  <a:pt x="650848" y="918555"/>
                  <a:pt x="664057" y="917188"/>
                  <a:pt x="676354" y="912178"/>
                </a:cubicBezTo>
                <a:cubicBezTo>
                  <a:pt x="720078" y="894871"/>
                  <a:pt x="746039" y="841582"/>
                  <a:pt x="736019" y="791938"/>
                </a:cubicBezTo>
                <a:cubicBezTo>
                  <a:pt x="728276" y="754590"/>
                  <a:pt x="710058" y="727263"/>
                  <a:pt x="671799" y="712688"/>
                </a:cubicBezTo>
                <a:cubicBezTo>
                  <a:pt x="599382" y="685361"/>
                  <a:pt x="546093" y="636627"/>
                  <a:pt x="514667" y="565120"/>
                </a:cubicBezTo>
                <a:cubicBezTo>
                  <a:pt x="511934" y="558744"/>
                  <a:pt x="509201" y="552823"/>
                  <a:pt x="506468" y="546902"/>
                </a:cubicBezTo>
                <a:cubicBezTo>
                  <a:pt x="437694" y="554644"/>
                  <a:pt x="392149" y="594725"/>
                  <a:pt x="383040" y="655756"/>
                </a:cubicBezTo>
                <a:cubicBezTo>
                  <a:pt x="374386" y="712688"/>
                  <a:pt x="388960" y="764155"/>
                  <a:pt x="423120" y="810156"/>
                </a:cubicBezTo>
                <a:cubicBezTo>
                  <a:pt x="425853" y="813800"/>
                  <a:pt x="428585" y="817899"/>
                  <a:pt x="431773" y="821998"/>
                </a:cubicBezTo>
                <a:cubicBezTo>
                  <a:pt x="334761" y="829741"/>
                  <a:pt x="270997" y="879385"/>
                  <a:pt x="242759" y="970932"/>
                </a:cubicBezTo>
                <a:cubicBezTo>
                  <a:pt x="224996" y="1027864"/>
                  <a:pt x="238204" y="1080242"/>
                  <a:pt x="275552" y="1126699"/>
                </a:cubicBezTo>
                <a:cubicBezTo>
                  <a:pt x="354346" y="1091173"/>
                  <a:pt x="382129" y="1087985"/>
                  <a:pt x="465933" y="1108025"/>
                </a:cubicBezTo>
                <a:cubicBezTo>
                  <a:pt x="531974" y="1123966"/>
                  <a:pt x="590273" y="1109391"/>
                  <a:pt x="640373" y="1064301"/>
                </a:cubicBezTo>
                <a:cubicBezTo>
                  <a:pt x="673621" y="1034696"/>
                  <a:pt x="679998" y="995071"/>
                  <a:pt x="659502" y="955447"/>
                </a:cubicBezTo>
                <a:cubicBezTo>
                  <a:pt x="652215" y="943605"/>
                  <a:pt x="644017" y="932674"/>
                  <a:pt x="637185" y="921743"/>
                </a:cubicBezTo>
                <a:close/>
                <a:moveTo>
                  <a:pt x="2016309" y="546902"/>
                </a:moveTo>
                <a:cubicBezTo>
                  <a:pt x="2015398" y="548723"/>
                  <a:pt x="2014032" y="551001"/>
                  <a:pt x="2013121" y="552823"/>
                </a:cubicBezTo>
                <a:cubicBezTo>
                  <a:pt x="1981239" y="633438"/>
                  <a:pt x="1922485" y="686272"/>
                  <a:pt x="1842325" y="715876"/>
                </a:cubicBezTo>
                <a:cubicBezTo>
                  <a:pt x="1823195" y="722708"/>
                  <a:pt x="1810898" y="735461"/>
                  <a:pt x="1800878" y="751402"/>
                </a:cubicBezTo>
                <a:cubicBezTo>
                  <a:pt x="1785848" y="775541"/>
                  <a:pt x="1781749" y="802413"/>
                  <a:pt x="1785848" y="829741"/>
                </a:cubicBezTo>
                <a:cubicBezTo>
                  <a:pt x="1791769" y="869365"/>
                  <a:pt x="1811809" y="899881"/>
                  <a:pt x="1851434" y="913545"/>
                </a:cubicBezTo>
                <a:cubicBezTo>
                  <a:pt x="1862365" y="917188"/>
                  <a:pt x="1873751" y="918099"/>
                  <a:pt x="1886504" y="920376"/>
                </a:cubicBezTo>
                <a:cubicBezTo>
                  <a:pt x="1884227" y="923565"/>
                  <a:pt x="1881949" y="926297"/>
                  <a:pt x="1880127" y="929030"/>
                </a:cubicBezTo>
                <a:cubicBezTo>
                  <a:pt x="1866464" y="947248"/>
                  <a:pt x="1855077" y="967289"/>
                  <a:pt x="1853711" y="990517"/>
                </a:cubicBezTo>
                <a:cubicBezTo>
                  <a:pt x="1850978" y="1035152"/>
                  <a:pt x="1875117" y="1064301"/>
                  <a:pt x="1910643" y="1085252"/>
                </a:cubicBezTo>
                <a:cubicBezTo>
                  <a:pt x="1961199" y="1114857"/>
                  <a:pt x="2014943" y="1120778"/>
                  <a:pt x="2071419" y="1104381"/>
                </a:cubicBezTo>
                <a:cubicBezTo>
                  <a:pt x="2128807" y="1087529"/>
                  <a:pt x="2184373" y="1092084"/>
                  <a:pt x="2237206" y="1121689"/>
                </a:cubicBezTo>
                <a:cubicBezTo>
                  <a:pt x="2240394" y="1123510"/>
                  <a:pt x="2244038" y="1124877"/>
                  <a:pt x="2248137" y="1126243"/>
                </a:cubicBezTo>
                <a:cubicBezTo>
                  <a:pt x="2288217" y="1074776"/>
                  <a:pt x="2298693" y="1018755"/>
                  <a:pt x="2276831" y="958635"/>
                </a:cubicBezTo>
                <a:cubicBezTo>
                  <a:pt x="2245404" y="873920"/>
                  <a:pt x="2183007" y="827919"/>
                  <a:pt x="2092371" y="821998"/>
                </a:cubicBezTo>
                <a:cubicBezTo>
                  <a:pt x="2092371" y="821087"/>
                  <a:pt x="2092371" y="820176"/>
                  <a:pt x="2092371" y="820176"/>
                </a:cubicBezTo>
                <a:cubicBezTo>
                  <a:pt x="2093737" y="818354"/>
                  <a:pt x="2095103" y="816077"/>
                  <a:pt x="2096925" y="814255"/>
                </a:cubicBezTo>
                <a:cubicBezTo>
                  <a:pt x="2125619" y="778274"/>
                  <a:pt x="2140649" y="737738"/>
                  <a:pt x="2142471" y="691737"/>
                </a:cubicBezTo>
                <a:cubicBezTo>
                  <a:pt x="2145204" y="611121"/>
                  <a:pt x="2096470" y="554644"/>
                  <a:pt x="2016309" y="546902"/>
                </a:cubicBezTo>
                <a:close/>
              </a:path>
            </a:pathLst>
          </a:custGeom>
          <a:solidFill>
            <a:schemeClr val="accent1"/>
          </a:solidFill>
          <a:ln w="45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25">
            <a:extLst>
              <a:ext uri="{FF2B5EF4-FFF2-40B4-BE49-F238E27FC236}">
                <a16:creationId xmlns:a16="http://schemas.microsoft.com/office/drawing/2014/main" id="{F6D37140-1251-4C30-9263-24395205D02A}"/>
              </a:ext>
            </a:extLst>
          </p:cNvPr>
          <p:cNvSpPr/>
          <p:nvPr/>
        </p:nvSpPr>
        <p:spPr>
          <a:xfrm flipH="1">
            <a:off x="8942387" y="4174139"/>
            <a:ext cx="3082225" cy="2655641"/>
          </a:xfrm>
          <a:custGeom>
            <a:avLst/>
            <a:gdLst>
              <a:gd name="connsiteX0" fmla="*/ 2199473 w 3905587"/>
              <a:gd name="connsiteY0" fmla="*/ 1297594 h 3415124"/>
              <a:gd name="connsiteX1" fmla="*/ 2387676 w 3905587"/>
              <a:gd name="connsiteY1" fmla="*/ 2323881 h 3415124"/>
              <a:gd name="connsiteX2" fmla="*/ 2407168 w 3905587"/>
              <a:gd name="connsiteY2" fmla="*/ 1951127 h 3415124"/>
              <a:gd name="connsiteX3" fmla="*/ 2451628 w 3905587"/>
              <a:gd name="connsiteY3" fmla="*/ 1732472 h 3415124"/>
              <a:gd name="connsiteX4" fmla="*/ 2359660 w 3905587"/>
              <a:gd name="connsiteY4" fmla="*/ 1601519 h 3415124"/>
              <a:gd name="connsiteX5" fmla="*/ 2409603 w 3905587"/>
              <a:gd name="connsiteY5" fmla="*/ 1549141 h 3415124"/>
              <a:gd name="connsiteX6" fmla="*/ 2199473 w 3905587"/>
              <a:gd name="connsiteY6" fmla="*/ 1297594 h 3415124"/>
              <a:gd name="connsiteX7" fmla="*/ 2797583 w 3905587"/>
              <a:gd name="connsiteY7" fmla="*/ 1197705 h 3415124"/>
              <a:gd name="connsiteX8" fmla="*/ 2595371 w 3905587"/>
              <a:gd name="connsiteY8" fmla="*/ 1541222 h 3415124"/>
              <a:gd name="connsiteX9" fmla="*/ 2652622 w 3905587"/>
              <a:gd name="connsiteY9" fmla="*/ 1583858 h 3415124"/>
              <a:gd name="connsiteX10" fmla="*/ 2583189 w 3905587"/>
              <a:gd name="connsiteY10" fmla="*/ 1720289 h 3415124"/>
              <a:gd name="connsiteX11" fmla="*/ 2674549 w 3905587"/>
              <a:gd name="connsiteY11" fmla="*/ 2061370 h 3415124"/>
              <a:gd name="connsiteX12" fmla="*/ 2692821 w 3905587"/>
              <a:gd name="connsiteY12" fmla="*/ 2396360 h 3415124"/>
              <a:gd name="connsiteX13" fmla="*/ 2797583 w 3905587"/>
              <a:gd name="connsiteY13" fmla="*/ 1197705 h 3415124"/>
              <a:gd name="connsiteX14" fmla="*/ 2456503 w 3905587"/>
              <a:gd name="connsiteY14" fmla="*/ 880 h 3415124"/>
              <a:gd name="connsiteX15" fmla="*/ 2877980 w 3905587"/>
              <a:gd name="connsiteY15" fmla="*/ 275571 h 3415124"/>
              <a:gd name="connsiteX16" fmla="*/ 2910261 w 3905587"/>
              <a:gd name="connsiteY16" fmla="*/ 619697 h 3415124"/>
              <a:gd name="connsiteX17" fmla="*/ 2862143 w 3905587"/>
              <a:gd name="connsiteY17" fmla="*/ 828608 h 3415124"/>
              <a:gd name="connsiteX18" fmla="*/ 2801846 w 3905587"/>
              <a:gd name="connsiteY18" fmla="*/ 946158 h 3415124"/>
              <a:gd name="connsiteX19" fmla="*/ 2753120 w 3905587"/>
              <a:gd name="connsiteY19" fmla="*/ 1147761 h 3415124"/>
              <a:gd name="connsiteX20" fmla="*/ 2974212 w 3905587"/>
              <a:gd name="connsiteY20" fmla="*/ 1296374 h 3415124"/>
              <a:gd name="connsiteX21" fmla="*/ 3169117 w 3905587"/>
              <a:gd name="connsiteY21" fmla="*/ 1359720 h 3415124"/>
              <a:gd name="connsiteX22" fmla="*/ 3517504 w 3905587"/>
              <a:gd name="connsiteY22" fmla="*/ 1458998 h 3415124"/>
              <a:gd name="connsiteX23" fmla="*/ 3716672 w 3905587"/>
              <a:gd name="connsiteY23" fmla="*/ 1680091 h 3415124"/>
              <a:gd name="connsiteX24" fmla="*/ 3768442 w 3905587"/>
              <a:gd name="connsiteY24" fmla="*/ 1891438 h 3415124"/>
              <a:gd name="connsiteX25" fmla="*/ 3870158 w 3905587"/>
              <a:gd name="connsiteY25" fmla="*/ 2217901 h 3415124"/>
              <a:gd name="connsiteX26" fmla="*/ 3891475 w 3905587"/>
              <a:gd name="connsiteY26" fmla="*/ 2403516 h 3415124"/>
              <a:gd name="connsiteX27" fmla="*/ 3892990 w 3905587"/>
              <a:gd name="connsiteY27" fmla="*/ 2409750 h 3415124"/>
              <a:gd name="connsiteX28" fmla="*/ 3892990 w 3905587"/>
              <a:gd name="connsiteY28" fmla="*/ 2948182 h 3415124"/>
              <a:gd name="connsiteX29" fmla="*/ 3905587 w 3905587"/>
              <a:gd name="connsiteY29" fmla="*/ 2948182 h 3415124"/>
              <a:gd name="connsiteX30" fmla="*/ 3905587 w 3905587"/>
              <a:gd name="connsiteY30" fmla="*/ 3405382 h 3415124"/>
              <a:gd name="connsiteX31" fmla="*/ 3892990 w 3905587"/>
              <a:gd name="connsiteY31" fmla="*/ 3405382 h 3415124"/>
              <a:gd name="connsiteX32" fmla="*/ 3892990 w 3905587"/>
              <a:gd name="connsiteY32" fmla="*/ 3415124 h 3415124"/>
              <a:gd name="connsiteX33" fmla="*/ 3830567 w 3905587"/>
              <a:gd name="connsiteY33" fmla="*/ 3412291 h 3415124"/>
              <a:gd name="connsiteX34" fmla="*/ 3812433 w 3905587"/>
              <a:gd name="connsiteY34" fmla="*/ 3405382 h 3415124"/>
              <a:gd name="connsiteX35" fmla="*/ 3087122 w 3905587"/>
              <a:gd name="connsiteY35" fmla="*/ 3405382 h 3415124"/>
              <a:gd name="connsiteX36" fmla="*/ 3087122 w 3905587"/>
              <a:gd name="connsiteY36" fmla="*/ 3398649 h 3415124"/>
              <a:gd name="connsiteX37" fmla="*/ 1524623 w 3905587"/>
              <a:gd name="connsiteY37" fmla="*/ 3395239 h 3415124"/>
              <a:gd name="connsiteX38" fmla="*/ 1546550 w 3905587"/>
              <a:gd name="connsiteY38" fmla="*/ 3029794 h 3415124"/>
              <a:gd name="connsiteX39" fmla="*/ 1191459 w 3905587"/>
              <a:gd name="connsiteY39" fmla="*/ 3297178 h 3415124"/>
              <a:gd name="connsiteX40" fmla="*/ 771201 w 3905587"/>
              <a:gd name="connsiteY40" fmla="*/ 3186326 h 3415124"/>
              <a:gd name="connsiteX41" fmla="*/ 580561 w 3905587"/>
              <a:gd name="connsiteY41" fmla="*/ 3080347 h 3415124"/>
              <a:gd name="connsiteX42" fmla="*/ 400885 w 3905587"/>
              <a:gd name="connsiteY42" fmla="*/ 2928078 h 3415124"/>
              <a:gd name="connsiteX43" fmla="*/ 444738 w 3905587"/>
              <a:gd name="connsiteY43" fmla="*/ 2772767 h 3415124"/>
              <a:gd name="connsiteX44" fmla="*/ 220600 w 3905587"/>
              <a:gd name="connsiteY44" fmla="*/ 2597963 h 3415124"/>
              <a:gd name="connsiteX45" fmla="*/ 116449 w 3905587"/>
              <a:gd name="connsiteY45" fmla="*/ 2491375 h 3415124"/>
              <a:gd name="connsiteX46" fmla="*/ 64677 w 3905587"/>
              <a:gd name="connsiteY46" fmla="*/ 2377479 h 3415124"/>
              <a:gd name="connsiteX47" fmla="*/ 27524 w 3905587"/>
              <a:gd name="connsiteY47" fmla="*/ 2224600 h 3415124"/>
              <a:gd name="connsiteX48" fmla="*/ 11687 w 3905587"/>
              <a:gd name="connsiteY48" fmla="*/ 2118014 h 3415124"/>
              <a:gd name="connsiteX49" fmla="*/ 315615 w 3905587"/>
              <a:gd name="connsiteY49" fmla="*/ 2248355 h 3415124"/>
              <a:gd name="connsiteX50" fmla="*/ 335715 w 3905587"/>
              <a:gd name="connsiteY50" fmla="*/ 1945646 h 3415124"/>
              <a:gd name="connsiteX51" fmla="*/ 516609 w 3905587"/>
              <a:gd name="connsiteY51" fmla="*/ 2317788 h 3415124"/>
              <a:gd name="connsiteX52" fmla="*/ 591525 w 3905587"/>
              <a:gd name="connsiteY52" fmla="*/ 2515128 h 3415124"/>
              <a:gd name="connsiteX53" fmla="*/ 903977 w 3905587"/>
              <a:gd name="connsiteY53" fmla="*/ 2661915 h 3415124"/>
              <a:gd name="connsiteX54" fmla="*/ 1139080 w 3905587"/>
              <a:gd name="connsiteY54" fmla="*/ 2724041 h 3415124"/>
              <a:gd name="connsiteX55" fmla="*/ 1209122 w 3905587"/>
              <a:gd name="connsiteY55" fmla="*/ 2551063 h 3415124"/>
              <a:gd name="connsiteX56" fmla="*/ 1357126 w 3905587"/>
              <a:gd name="connsiteY56" fmla="*/ 2155167 h 3415124"/>
              <a:gd name="connsiteX57" fmla="*/ 1338854 w 3905587"/>
              <a:gd name="connsiteY57" fmla="*/ 2040052 h 3415124"/>
              <a:gd name="connsiteX58" fmla="*/ 1529495 w 3905587"/>
              <a:gd name="connsiteY58" fmla="*/ 1602739 h 3415124"/>
              <a:gd name="connsiteX59" fmla="*/ 2028324 w 3905587"/>
              <a:gd name="connsiteY59" fmla="*/ 1396264 h 3415124"/>
              <a:gd name="connsiteX60" fmla="*/ 2199473 w 3905587"/>
              <a:gd name="connsiteY60" fmla="*/ 1197705 h 3415124"/>
              <a:gd name="connsiteX61" fmla="*/ 2141611 w 3905587"/>
              <a:gd name="connsiteY61" fmla="*/ 963213 h 3415124"/>
              <a:gd name="connsiteX62" fmla="*/ 2064259 w 3905587"/>
              <a:gd name="connsiteY62" fmla="*/ 848097 h 3415124"/>
              <a:gd name="connsiteX63" fmla="*/ 2028324 w 3905587"/>
              <a:gd name="connsiteY63" fmla="*/ 623958 h 3415124"/>
              <a:gd name="connsiteX64" fmla="*/ 2456503 w 3905587"/>
              <a:gd name="connsiteY64" fmla="*/ 880 h 3415124"/>
              <a:gd name="connsiteX0" fmla="*/ 2199473 w 3981787"/>
              <a:gd name="connsiteY0" fmla="*/ 1297594 h 3415124"/>
              <a:gd name="connsiteX1" fmla="*/ 2387676 w 3981787"/>
              <a:gd name="connsiteY1" fmla="*/ 2323881 h 3415124"/>
              <a:gd name="connsiteX2" fmla="*/ 2407168 w 3981787"/>
              <a:gd name="connsiteY2" fmla="*/ 1951127 h 3415124"/>
              <a:gd name="connsiteX3" fmla="*/ 2451628 w 3981787"/>
              <a:gd name="connsiteY3" fmla="*/ 1732472 h 3415124"/>
              <a:gd name="connsiteX4" fmla="*/ 2359660 w 3981787"/>
              <a:gd name="connsiteY4" fmla="*/ 1601519 h 3415124"/>
              <a:gd name="connsiteX5" fmla="*/ 2409603 w 3981787"/>
              <a:gd name="connsiteY5" fmla="*/ 1549141 h 3415124"/>
              <a:gd name="connsiteX6" fmla="*/ 2199473 w 3981787"/>
              <a:gd name="connsiteY6" fmla="*/ 1297594 h 3415124"/>
              <a:gd name="connsiteX7" fmla="*/ 2797583 w 3981787"/>
              <a:gd name="connsiteY7" fmla="*/ 1197705 h 3415124"/>
              <a:gd name="connsiteX8" fmla="*/ 2595371 w 3981787"/>
              <a:gd name="connsiteY8" fmla="*/ 1541222 h 3415124"/>
              <a:gd name="connsiteX9" fmla="*/ 2652622 w 3981787"/>
              <a:gd name="connsiteY9" fmla="*/ 1583858 h 3415124"/>
              <a:gd name="connsiteX10" fmla="*/ 2583189 w 3981787"/>
              <a:gd name="connsiteY10" fmla="*/ 1720289 h 3415124"/>
              <a:gd name="connsiteX11" fmla="*/ 2674549 w 3981787"/>
              <a:gd name="connsiteY11" fmla="*/ 2061370 h 3415124"/>
              <a:gd name="connsiteX12" fmla="*/ 2692821 w 3981787"/>
              <a:gd name="connsiteY12" fmla="*/ 2396360 h 3415124"/>
              <a:gd name="connsiteX13" fmla="*/ 2797583 w 3981787"/>
              <a:gd name="connsiteY13" fmla="*/ 1197705 h 3415124"/>
              <a:gd name="connsiteX14" fmla="*/ 2456503 w 3981787"/>
              <a:gd name="connsiteY14" fmla="*/ 880 h 3415124"/>
              <a:gd name="connsiteX15" fmla="*/ 2877980 w 3981787"/>
              <a:gd name="connsiteY15" fmla="*/ 275571 h 3415124"/>
              <a:gd name="connsiteX16" fmla="*/ 2910261 w 3981787"/>
              <a:gd name="connsiteY16" fmla="*/ 619697 h 3415124"/>
              <a:gd name="connsiteX17" fmla="*/ 2862143 w 3981787"/>
              <a:gd name="connsiteY17" fmla="*/ 828608 h 3415124"/>
              <a:gd name="connsiteX18" fmla="*/ 2801846 w 3981787"/>
              <a:gd name="connsiteY18" fmla="*/ 946158 h 3415124"/>
              <a:gd name="connsiteX19" fmla="*/ 2753120 w 3981787"/>
              <a:gd name="connsiteY19" fmla="*/ 1147761 h 3415124"/>
              <a:gd name="connsiteX20" fmla="*/ 2974212 w 3981787"/>
              <a:gd name="connsiteY20" fmla="*/ 1296374 h 3415124"/>
              <a:gd name="connsiteX21" fmla="*/ 3169117 w 3981787"/>
              <a:gd name="connsiteY21" fmla="*/ 1359720 h 3415124"/>
              <a:gd name="connsiteX22" fmla="*/ 3517504 w 3981787"/>
              <a:gd name="connsiteY22" fmla="*/ 1458998 h 3415124"/>
              <a:gd name="connsiteX23" fmla="*/ 3716672 w 3981787"/>
              <a:gd name="connsiteY23" fmla="*/ 1680091 h 3415124"/>
              <a:gd name="connsiteX24" fmla="*/ 3768442 w 3981787"/>
              <a:gd name="connsiteY24" fmla="*/ 1891438 h 3415124"/>
              <a:gd name="connsiteX25" fmla="*/ 3870158 w 3981787"/>
              <a:gd name="connsiteY25" fmla="*/ 2217901 h 3415124"/>
              <a:gd name="connsiteX26" fmla="*/ 3891475 w 3981787"/>
              <a:gd name="connsiteY26" fmla="*/ 2403516 h 3415124"/>
              <a:gd name="connsiteX27" fmla="*/ 3892990 w 3981787"/>
              <a:gd name="connsiteY27" fmla="*/ 2409750 h 3415124"/>
              <a:gd name="connsiteX28" fmla="*/ 3892990 w 3981787"/>
              <a:gd name="connsiteY28" fmla="*/ 2948182 h 3415124"/>
              <a:gd name="connsiteX29" fmla="*/ 3981787 w 3981787"/>
              <a:gd name="connsiteY29" fmla="*/ 3014857 h 3415124"/>
              <a:gd name="connsiteX30" fmla="*/ 3905587 w 3981787"/>
              <a:gd name="connsiteY30" fmla="*/ 3405382 h 3415124"/>
              <a:gd name="connsiteX31" fmla="*/ 3892990 w 3981787"/>
              <a:gd name="connsiteY31" fmla="*/ 3405382 h 3415124"/>
              <a:gd name="connsiteX32" fmla="*/ 3892990 w 3981787"/>
              <a:gd name="connsiteY32" fmla="*/ 3415124 h 3415124"/>
              <a:gd name="connsiteX33" fmla="*/ 3830567 w 3981787"/>
              <a:gd name="connsiteY33" fmla="*/ 3412291 h 3415124"/>
              <a:gd name="connsiteX34" fmla="*/ 3812433 w 3981787"/>
              <a:gd name="connsiteY34" fmla="*/ 3405382 h 3415124"/>
              <a:gd name="connsiteX35" fmla="*/ 3087122 w 3981787"/>
              <a:gd name="connsiteY35" fmla="*/ 3405382 h 3415124"/>
              <a:gd name="connsiteX36" fmla="*/ 3087122 w 3981787"/>
              <a:gd name="connsiteY36" fmla="*/ 3398649 h 3415124"/>
              <a:gd name="connsiteX37" fmla="*/ 1524623 w 3981787"/>
              <a:gd name="connsiteY37" fmla="*/ 3395239 h 3415124"/>
              <a:gd name="connsiteX38" fmla="*/ 1546550 w 3981787"/>
              <a:gd name="connsiteY38" fmla="*/ 3029794 h 3415124"/>
              <a:gd name="connsiteX39" fmla="*/ 1191459 w 3981787"/>
              <a:gd name="connsiteY39" fmla="*/ 3297178 h 3415124"/>
              <a:gd name="connsiteX40" fmla="*/ 771201 w 3981787"/>
              <a:gd name="connsiteY40" fmla="*/ 3186326 h 3415124"/>
              <a:gd name="connsiteX41" fmla="*/ 580561 w 3981787"/>
              <a:gd name="connsiteY41" fmla="*/ 3080347 h 3415124"/>
              <a:gd name="connsiteX42" fmla="*/ 400885 w 3981787"/>
              <a:gd name="connsiteY42" fmla="*/ 2928078 h 3415124"/>
              <a:gd name="connsiteX43" fmla="*/ 444738 w 3981787"/>
              <a:gd name="connsiteY43" fmla="*/ 2772767 h 3415124"/>
              <a:gd name="connsiteX44" fmla="*/ 220600 w 3981787"/>
              <a:gd name="connsiteY44" fmla="*/ 2597963 h 3415124"/>
              <a:gd name="connsiteX45" fmla="*/ 116449 w 3981787"/>
              <a:gd name="connsiteY45" fmla="*/ 2491375 h 3415124"/>
              <a:gd name="connsiteX46" fmla="*/ 64677 w 3981787"/>
              <a:gd name="connsiteY46" fmla="*/ 2377479 h 3415124"/>
              <a:gd name="connsiteX47" fmla="*/ 27524 w 3981787"/>
              <a:gd name="connsiteY47" fmla="*/ 2224600 h 3415124"/>
              <a:gd name="connsiteX48" fmla="*/ 11687 w 3981787"/>
              <a:gd name="connsiteY48" fmla="*/ 2118014 h 3415124"/>
              <a:gd name="connsiteX49" fmla="*/ 315615 w 3981787"/>
              <a:gd name="connsiteY49" fmla="*/ 2248355 h 3415124"/>
              <a:gd name="connsiteX50" fmla="*/ 335715 w 3981787"/>
              <a:gd name="connsiteY50" fmla="*/ 1945646 h 3415124"/>
              <a:gd name="connsiteX51" fmla="*/ 516609 w 3981787"/>
              <a:gd name="connsiteY51" fmla="*/ 2317788 h 3415124"/>
              <a:gd name="connsiteX52" fmla="*/ 591525 w 3981787"/>
              <a:gd name="connsiteY52" fmla="*/ 2515128 h 3415124"/>
              <a:gd name="connsiteX53" fmla="*/ 903977 w 3981787"/>
              <a:gd name="connsiteY53" fmla="*/ 2661915 h 3415124"/>
              <a:gd name="connsiteX54" fmla="*/ 1139080 w 3981787"/>
              <a:gd name="connsiteY54" fmla="*/ 2724041 h 3415124"/>
              <a:gd name="connsiteX55" fmla="*/ 1209122 w 3981787"/>
              <a:gd name="connsiteY55" fmla="*/ 2551063 h 3415124"/>
              <a:gd name="connsiteX56" fmla="*/ 1357126 w 3981787"/>
              <a:gd name="connsiteY56" fmla="*/ 2155167 h 3415124"/>
              <a:gd name="connsiteX57" fmla="*/ 1338854 w 3981787"/>
              <a:gd name="connsiteY57" fmla="*/ 2040052 h 3415124"/>
              <a:gd name="connsiteX58" fmla="*/ 1529495 w 3981787"/>
              <a:gd name="connsiteY58" fmla="*/ 1602739 h 3415124"/>
              <a:gd name="connsiteX59" fmla="*/ 2028324 w 3981787"/>
              <a:gd name="connsiteY59" fmla="*/ 1396264 h 3415124"/>
              <a:gd name="connsiteX60" fmla="*/ 2199473 w 3981787"/>
              <a:gd name="connsiteY60" fmla="*/ 1197705 h 3415124"/>
              <a:gd name="connsiteX61" fmla="*/ 2141611 w 3981787"/>
              <a:gd name="connsiteY61" fmla="*/ 963213 h 3415124"/>
              <a:gd name="connsiteX62" fmla="*/ 2064259 w 3981787"/>
              <a:gd name="connsiteY62" fmla="*/ 848097 h 3415124"/>
              <a:gd name="connsiteX63" fmla="*/ 2028324 w 3981787"/>
              <a:gd name="connsiteY63" fmla="*/ 623958 h 3415124"/>
              <a:gd name="connsiteX64" fmla="*/ 2456503 w 3981787"/>
              <a:gd name="connsiteY64" fmla="*/ 880 h 3415124"/>
              <a:gd name="connsiteX0" fmla="*/ 2199473 w 3981787"/>
              <a:gd name="connsiteY0" fmla="*/ 1297594 h 3415124"/>
              <a:gd name="connsiteX1" fmla="*/ 2387676 w 3981787"/>
              <a:gd name="connsiteY1" fmla="*/ 2323881 h 3415124"/>
              <a:gd name="connsiteX2" fmla="*/ 2407168 w 3981787"/>
              <a:gd name="connsiteY2" fmla="*/ 1951127 h 3415124"/>
              <a:gd name="connsiteX3" fmla="*/ 2451628 w 3981787"/>
              <a:gd name="connsiteY3" fmla="*/ 1732472 h 3415124"/>
              <a:gd name="connsiteX4" fmla="*/ 2359660 w 3981787"/>
              <a:gd name="connsiteY4" fmla="*/ 1601519 h 3415124"/>
              <a:gd name="connsiteX5" fmla="*/ 2409603 w 3981787"/>
              <a:gd name="connsiteY5" fmla="*/ 1549141 h 3415124"/>
              <a:gd name="connsiteX6" fmla="*/ 2199473 w 3981787"/>
              <a:gd name="connsiteY6" fmla="*/ 1297594 h 3415124"/>
              <a:gd name="connsiteX7" fmla="*/ 2797583 w 3981787"/>
              <a:gd name="connsiteY7" fmla="*/ 1197705 h 3415124"/>
              <a:gd name="connsiteX8" fmla="*/ 2595371 w 3981787"/>
              <a:gd name="connsiteY8" fmla="*/ 1541222 h 3415124"/>
              <a:gd name="connsiteX9" fmla="*/ 2652622 w 3981787"/>
              <a:gd name="connsiteY9" fmla="*/ 1583858 h 3415124"/>
              <a:gd name="connsiteX10" fmla="*/ 2583189 w 3981787"/>
              <a:gd name="connsiteY10" fmla="*/ 1720289 h 3415124"/>
              <a:gd name="connsiteX11" fmla="*/ 2674549 w 3981787"/>
              <a:gd name="connsiteY11" fmla="*/ 2061370 h 3415124"/>
              <a:gd name="connsiteX12" fmla="*/ 2692821 w 3981787"/>
              <a:gd name="connsiteY12" fmla="*/ 2396360 h 3415124"/>
              <a:gd name="connsiteX13" fmla="*/ 2797583 w 3981787"/>
              <a:gd name="connsiteY13" fmla="*/ 1197705 h 3415124"/>
              <a:gd name="connsiteX14" fmla="*/ 2456503 w 3981787"/>
              <a:gd name="connsiteY14" fmla="*/ 880 h 3415124"/>
              <a:gd name="connsiteX15" fmla="*/ 2877980 w 3981787"/>
              <a:gd name="connsiteY15" fmla="*/ 275571 h 3415124"/>
              <a:gd name="connsiteX16" fmla="*/ 2910261 w 3981787"/>
              <a:gd name="connsiteY16" fmla="*/ 619697 h 3415124"/>
              <a:gd name="connsiteX17" fmla="*/ 2862143 w 3981787"/>
              <a:gd name="connsiteY17" fmla="*/ 828608 h 3415124"/>
              <a:gd name="connsiteX18" fmla="*/ 2801846 w 3981787"/>
              <a:gd name="connsiteY18" fmla="*/ 946158 h 3415124"/>
              <a:gd name="connsiteX19" fmla="*/ 2753120 w 3981787"/>
              <a:gd name="connsiteY19" fmla="*/ 1147761 h 3415124"/>
              <a:gd name="connsiteX20" fmla="*/ 2974212 w 3981787"/>
              <a:gd name="connsiteY20" fmla="*/ 1296374 h 3415124"/>
              <a:gd name="connsiteX21" fmla="*/ 3169117 w 3981787"/>
              <a:gd name="connsiteY21" fmla="*/ 1359720 h 3415124"/>
              <a:gd name="connsiteX22" fmla="*/ 3517504 w 3981787"/>
              <a:gd name="connsiteY22" fmla="*/ 1458998 h 3415124"/>
              <a:gd name="connsiteX23" fmla="*/ 3716672 w 3981787"/>
              <a:gd name="connsiteY23" fmla="*/ 1680091 h 3415124"/>
              <a:gd name="connsiteX24" fmla="*/ 3768442 w 3981787"/>
              <a:gd name="connsiteY24" fmla="*/ 1891438 h 3415124"/>
              <a:gd name="connsiteX25" fmla="*/ 3870158 w 3981787"/>
              <a:gd name="connsiteY25" fmla="*/ 2217901 h 3415124"/>
              <a:gd name="connsiteX26" fmla="*/ 3891475 w 3981787"/>
              <a:gd name="connsiteY26" fmla="*/ 2403516 h 3415124"/>
              <a:gd name="connsiteX27" fmla="*/ 3892990 w 3981787"/>
              <a:gd name="connsiteY27" fmla="*/ 2409750 h 3415124"/>
              <a:gd name="connsiteX28" fmla="*/ 3940615 w 3981787"/>
              <a:gd name="connsiteY28" fmla="*/ 2805307 h 3415124"/>
              <a:gd name="connsiteX29" fmla="*/ 3981787 w 3981787"/>
              <a:gd name="connsiteY29" fmla="*/ 3014857 h 3415124"/>
              <a:gd name="connsiteX30" fmla="*/ 3905587 w 3981787"/>
              <a:gd name="connsiteY30" fmla="*/ 3405382 h 3415124"/>
              <a:gd name="connsiteX31" fmla="*/ 3892990 w 3981787"/>
              <a:gd name="connsiteY31" fmla="*/ 3405382 h 3415124"/>
              <a:gd name="connsiteX32" fmla="*/ 3892990 w 3981787"/>
              <a:gd name="connsiteY32" fmla="*/ 3415124 h 3415124"/>
              <a:gd name="connsiteX33" fmla="*/ 3830567 w 3981787"/>
              <a:gd name="connsiteY33" fmla="*/ 3412291 h 3415124"/>
              <a:gd name="connsiteX34" fmla="*/ 3812433 w 3981787"/>
              <a:gd name="connsiteY34" fmla="*/ 3405382 h 3415124"/>
              <a:gd name="connsiteX35" fmla="*/ 3087122 w 3981787"/>
              <a:gd name="connsiteY35" fmla="*/ 3405382 h 3415124"/>
              <a:gd name="connsiteX36" fmla="*/ 3087122 w 3981787"/>
              <a:gd name="connsiteY36" fmla="*/ 3398649 h 3415124"/>
              <a:gd name="connsiteX37" fmla="*/ 1524623 w 3981787"/>
              <a:gd name="connsiteY37" fmla="*/ 3395239 h 3415124"/>
              <a:gd name="connsiteX38" fmla="*/ 1546550 w 3981787"/>
              <a:gd name="connsiteY38" fmla="*/ 3029794 h 3415124"/>
              <a:gd name="connsiteX39" fmla="*/ 1191459 w 3981787"/>
              <a:gd name="connsiteY39" fmla="*/ 3297178 h 3415124"/>
              <a:gd name="connsiteX40" fmla="*/ 771201 w 3981787"/>
              <a:gd name="connsiteY40" fmla="*/ 3186326 h 3415124"/>
              <a:gd name="connsiteX41" fmla="*/ 580561 w 3981787"/>
              <a:gd name="connsiteY41" fmla="*/ 3080347 h 3415124"/>
              <a:gd name="connsiteX42" fmla="*/ 400885 w 3981787"/>
              <a:gd name="connsiteY42" fmla="*/ 2928078 h 3415124"/>
              <a:gd name="connsiteX43" fmla="*/ 444738 w 3981787"/>
              <a:gd name="connsiteY43" fmla="*/ 2772767 h 3415124"/>
              <a:gd name="connsiteX44" fmla="*/ 220600 w 3981787"/>
              <a:gd name="connsiteY44" fmla="*/ 2597963 h 3415124"/>
              <a:gd name="connsiteX45" fmla="*/ 116449 w 3981787"/>
              <a:gd name="connsiteY45" fmla="*/ 2491375 h 3415124"/>
              <a:gd name="connsiteX46" fmla="*/ 64677 w 3981787"/>
              <a:gd name="connsiteY46" fmla="*/ 2377479 h 3415124"/>
              <a:gd name="connsiteX47" fmla="*/ 27524 w 3981787"/>
              <a:gd name="connsiteY47" fmla="*/ 2224600 h 3415124"/>
              <a:gd name="connsiteX48" fmla="*/ 11687 w 3981787"/>
              <a:gd name="connsiteY48" fmla="*/ 2118014 h 3415124"/>
              <a:gd name="connsiteX49" fmla="*/ 315615 w 3981787"/>
              <a:gd name="connsiteY49" fmla="*/ 2248355 h 3415124"/>
              <a:gd name="connsiteX50" fmla="*/ 335715 w 3981787"/>
              <a:gd name="connsiteY50" fmla="*/ 1945646 h 3415124"/>
              <a:gd name="connsiteX51" fmla="*/ 516609 w 3981787"/>
              <a:gd name="connsiteY51" fmla="*/ 2317788 h 3415124"/>
              <a:gd name="connsiteX52" fmla="*/ 591525 w 3981787"/>
              <a:gd name="connsiteY52" fmla="*/ 2515128 h 3415124"/>
              <a:gd name="connsiteX53" fmla="*/ 903977 w 3981787"/>
              <a:gd name="connsiteY53" fmla="*/ 2661915 h 3415124"/>
              <a:gd name="connsiteX54" fmla="*/ 1139080 w 3981787"/>
              <a:gd name="connsiteY54" fmla="*/ 2724041 h 3415124"/>
              <a:gd name="connsiteX55" fmla="*/ 1209122 w 3981787"/>
              <a:gd name="connsiteY55" fmla="*/ 2551063 h 3415124"/>
              <a:gd name="connsiteX56" fmla="*/ 1357126 w 3981787"/>
              <a:gd name="connsiteY56" fmla="*/ 2155167 h 3415124"/>
              <a:gd name="connsiteX57" fmla="*/ 1338854 w 3981787"/>
              <a:gd name="connsiteY57" fmla="*/ 2040052 h 3415124"/>
              <a:gd name="connsiteX58" fmla="*/ 1529495 w 3981787"/>
              <a:gd name="connsiteY58" fmla="*/ 1602739 h 3415124"/>
              <a:gd name="connsiteX59" fmla="*/ 2028324 w 3981787"/>
              <a:gd name="connsiteY59" fmla="*/ 1396264 h 3415124"/>
              <a:gd name="connsiteX60" fmla="*/ 2199473 w 3981787"/>
              <a:gd name="connsiteY60" fmla="*/ 1197705 h 3415124"/>
              <a:gd name="connsiteX61" fmla="*/ 2141611 w 3981787"/>
              <a:gd name="connsiteY61" fmla="*/ 963213 h 3415124"/>
              <a:gd name="connsiteX62" fmla="*/ 2064259 w 3981787"/>
              <a:gd name="connsiteY62" fmla="*/ 848097 h 3415124"/>
              <a:gd name="connsiteX63" fmla="*/ 2028324 w 3981787"/>
              <a:gd name="connsiteY63" fmla="*/ 623958 h 3415124"/>
              <a:gd name="connsiteX64" fmla="*/ 2456503 w 3981787"/>
              <a:gd name="connsiteY64" fmla="*/ 880 h 3415124"/>
              <a:gd name="connsiteX0" fmla="*/ 2199473 w 3962737"/>
              <a:gd name="connsiteY0" fmla="*/ 1297594 h 3415124"/>
              <a:gd name="connsiteX1" fmla="*/ 2387676 w 3962737"/>
              <a:gd name="connsiteY1" fmla="*/ 2323881 h 3415124"/>
              <a:gd name="connsiteX2" fmla="*/ 2407168 w 3962737"/>
              <a:gd name="connsiteY2" fmla="*/ 1951127 h 3415124"/>
              <a:gd name="connsiteX3" fmla="*/ 2451628 w 3962737"/>
              <a:gd name="connsiteY3" fmla="*/ 1732472 h 3415124"/>
              <a:gd name="connsiteX4" fmla="*/ 2359660 w 3962737"/>
              <a:gd name="connsiteY4" fmla="*/ 1601519 h 3415124"/>
              <a:gd name="connsiteX5" fmla="*/ 2409603 w 3962737"/>
              <a:gd name="connsiteY5" fmla="*/ 1549141 h 3415124"/>
              <a:gd name="connsiteX6" fmla="*/ 2199473 w 3962737"/>
              <a:gd name="connsiteY6" fmla="*/ 1297594 h 3415124"/>
              <a:gd name="connsiteX7" fmla="*/ 2797583 w 3962737"/>
              <a:gd name="connsiteY7" fmla="*/ 1197705 h 3415124"/>
              <a:gd name="connsiteX8" fmla="*/ 2595371 w 3962737"/>
              <a:gd name="connsiteY8" fmla="*/ 1541222 h 3415124"/>
              <a:gd name="connsiteX9" fmla="*/ 2652622 w 3962737"/>
              <a:gd name="connsiteY9" fmla="*/ 1583858 h 3415124"/>
              <a:gd name="connsiteX10" fmla="*/ 2583189 w 3962737"/>
              <a:gd name="connsiteY10" fmla="*/ 1720289 h 3415124"/>
              <a:gd name="connsiteX11" fmla="*/ 2674549 w 3962737"/>
              <a:gd name="connsiteY11" fmla="*/ 2061370 h 3415124"/>
              <a:gd name="connsiteX12" fmla="*/ 2692821 w 3962737"/>
              <a:gd name="connsiteY12" fmla="*/ 2396360 h 3415124"/>
              <a:gd name="connsiteX13" fmla="*/ 2797583 w 3962737"/>
              <a:gd name="connsiteY13" fmla="*/ 1197705 h 3415124"/>
              <a:gd name="connsiteX14" fmla="*/ 2456503 w 3962737"/>
              <a:gd name="connsiteY14" fmla="*/ 880 h 3415124"/>
              <a:gd name="connsiteX15" fmla="*/ 2877980 w 3962737"/>
              <a:gd name="connsiteY15" fmla="*/ 275571 h 3415124"/>
              <a:gd name="connsiteX16" fmla="*/ 2910261 w 3962737"/>
              <a:gd name="connsiteY16" fmla="*/ 619697 h 3415124"/>
              <a:gd name="connsiteX17" fmla="*/ 2862143 w 3962737"/>
              <a:gd name="connsiteY17" fmla="*/ 828608 h 3415124"/>
              <a:gd name="connsiteX18" fmla="*/ 2801846 w 3962737"/>
              <a:gd name="connsiteY18" fmla="*/ 946158 h 3415124"/>
              <a:gd name="connsiteX19" fmla="*/ 2753120 w 3962737"/>
              <a:gd name="connsiteY19" fmla="*/ 1147761 h 3415124"/>
              <a:gd name="connsiteX20" fmla="*/ 2974212 w 3962737"/>
              <a:gd name="connsiteY20" fmla="*/ 1296374 h 3415124"/>
              <a:gd name="connsiteX21" fmla="*/ 3169117 w 3962737"/>
              <a:gd name="connsiteY21" fmla="*/ 1359720 h 3415124"/>
              <a:gd name="connsiteX22" fmla="*/ 3517504 w 3962737"/>
              <a:gd name="connsiteY22" fmla="*/ 1458998 h 3415124"/>
              <a:gd name="connsiteX23" fmla="*/ 3716672 w 3962737"/>
              <a:gd name="connsiteY23" fmla="*/ 1680091 h 3415124"/>
              <a:gd name="connsiteX24" fmla="*/ 3768442 w 3962737"/>
              <a:gd name="connsiteY24" fmla="*/ 1891438 h 3415124"/>
              <a:gd name="connsiteX25" fmla="*/ 3870158 w 3962737"/>
              <a:gd name="connsiteY25" fmla="*/ 2217901 h 3415124"/>
              <a:gd name="connsiteX26" fmla="*/ 3891475 w 3962737"/>
              <a:gd name="connsiteY26" fmla="*/ 2403516 h 3415124"/>
              <a:gd name="connsiteX27" fmla="*/ 3892990 w 3962737"/>
              <a:gd name="connsiteY27" fmla="*/ 2409750 h 3415124"/>
              <a:gd name="connsiteX28" fmla="*/ 3940615 w 3962737"/>
              <a:gd name="connsiteY28" fmla="*/ 2805307 h 3415124"/>
              <a:gd name="connsiteX29" fmla="*/ 3962737 w 3962737"/>
              <a:gd name="connsiteY29" fmla="*/ 3129157 h 3415124"/>
              <a:gd name="connsiteX30" fmla="*/ 3905587 w 3962737"/>
              <a:gd name="connsiteY30" fmla="*/ 3405382 h 3415124"/>
              <a:gd name="connsiteX31" fmla="*/ 3892990 w 3962737"/>
              <a:gd name="connsiteY31" fmla="*/ 3405382 h 3415124"/>
              <a:gd name="connsiteX32" fmla="*/ 3892990 w 3962737"/>
              <a:gd name="connsiteY32" fmla="*/ 3415124 h 3415124"/>
              <a:gd name="connsiteX33" fmla="*/ 3830567 w 3962737"/>
              <a:gd name="connsiteY33" fmla="*/ 3412291 h 3415124"/>
              <a:gd name="connsiteX34" fmla="*/ 3812433 w 3962737"/>
              <a:gd name="connsiteY34" fmla="*/ 3405382 h 3415124"/>
              <a:gd name="connsiteX35" fmla="*/ 3087122 w 3962737"/>
              <a:gd name="connsiteY35" fmla="*/ 3405382 h 3415124"/>
              <a:gd name="connsiteX36" fmla="*/ 3087122 w 3962737"/>
              <a:gd name="connsiteY36" fmla="*/ 3398649 h 3415124"/>
              <a:gd name="connsiteX37" fmla="*/ 1524623 w 3962737"/>
              <a:gd name="connsiteY37" fmla="*/ 3395239 h 3415124"/>
              <a:gd name="connsiteX38" fmla="*/ 1546550 w 3962737"/>
              <a:gd name="connsiteY38" fmla="*/ 3029794 h 3415124"/>
              <a:gd name="connsiteX39" fmla="*/ 1191459 w 3962737"/>
              <a:gd name="connsiteY39" fmla="*/ 3297178 h 3415124"/>
              <a:gd name="connsiteX40" fmla="*/ 771201 w 3962737"/>
              <a:gd name="connsiteY40" fmla="*/ 3186326 h 3415124"/>
              <a:gd name="connsiteX41" fmla="*/ 580561 w 3962737"/>
              <a:gd name="connsiteY41" fmla="*/ 3080347 h 3415124"/>
              <a:gd name="connsiteX42" fmla="*/ 400885 w 3962737"/>
              <a:gd name="connsiteY42" fmla="*/ 2928078 h 3415124"/>
              <a:gd name="connsiteX43" fmla="*/ 444738 w 3962737"/>
              <a:gd name="connsiteY43" fmla="*/ 2772767 h 3415124"/>
              <a:gd name="connsiteX44" fmla="*/ 220600 w 3962737"/>
              <a:gd name="connsiteY44" fmla="*/ 2597963 h 3415124"/>
              <a:gd name="connsiteX45" fmla="*/ 116449 w 3962737"/>
              <a:gd name="connsiteY45" fmla="*/ 2491375 h 3415124"/>
              <a:gd name="connsiteX46" fmla="*/ 64677 w 3962737"/>
              <a:gd name="connsiteY46" fmla="*/ 2377479 h 3415124"/>
              <a:gd name="connsiteX47" fmla="*/ 27524 w 3962737"/>
              <a:gd name="connsiteY47" fmla="*/ 2224600 h 3415124"/>
              <a:gd name="connsiteX48" fmla="*/ 11687 w 3962737"/>
              <a:gd name="connsiteY48" fmla="*/ 2118014 h 3415124"/>
              <a:gd name="connsiteX49" fmla="*/ 315615 w 3962737"/>
              <a:gd name="connsiteY49" fmla="*/ 2248355 h 3415124"/>
              <a:gd name="connsiteX50" fmla="*/ 335715 w 3962737"/>
              <a:gd name="connsiteY50" fmla="*/ 1945646 h 3415124"/>
              <a:gd name="connsiteX51" fmla="*/ 516609 w 3962737"/>
              <a:gd name="connsiteY51" fmla="*/ 2317788 h 3415124"/>
              <a:gd name="connsiteX52" fmla="*/ 591525 w 3962737"/>
              <a:gd name="connsiteY52" fmla="*/ 2515128 h 3415124"/>
              <a:gd name="connsiteX53" fmla="*/ 903977 w 3962737"/>
              <a:gd name="connsiteY53" fmla="*/ 2661915 h 3415124"/>
              <a:gd name="connsiteX54" fmla="*/ 1139080 w 3962737"/>
              <a:gd name="connsiteY54" fmla="*/ 2724041 h 3415124"/>
              <a:gd name="connsiteX55" fmla="*/ 1209122 w 3962737"/>
              <a:gd name="connsiteY55" fmla="*/ 2551063 h 3415124"/>
              <a:gd name="connsiteX56" fmla="*/ 1357126 w 3962737"/>
              <a:gd name="connsiteY56" fmla="*/ 2155167 h 3415124"/>
              <a:gd name="connsiteX57" fmla="*/ 1338854 w 3962737"/>
              <a:gd name="connsiteY57" fmla="*/ 2040052 h 3415124"/>
              <a:gd name="connsiteX58" fmla="*/ 1529495 w 3962737"/>
              <a:gd name="connsiteY58" fmla="*/ 1602739 h 3415124"/>
              <a:gd name="connsiteX59" fmla="*/ 2028324 w 3962737"/>
              <a:gd name="connsiteY59" fmla="*/ 1396264 h 3415124"/>
              <a:gd name="connsiteX60" fmla="*/ 2199473 w 3962737"/>
              <a:gd name="connsiteY60" fmla="*/ 1197705 h 3415124"/>
              <a:gd name="connsiteX61" fmla="*/ 2141611 w 3962737"/>
              <a:gd name="connsiteY61" fmla="*/ 963213 h 3415124"/>
              <a:gd name="connsiteX62" fmla="*/ 2064259 w 3962737"/>
              <a:gd name="connsiteY62" fmla="*/ 848097 h 3415124"/>
              <a:gd name="connsiteX63" fmla="*/ 2028324 w 3962737"/>
              <a:gd name="connsiteY63" fmla="*/ 623958 h 3415124"/>
              <a:gd name="connsiteX64" fmla="*/ 2456503 w 3962737"/>
              <a:gd name="connsiteY64" fmla="*/ 880 h 3415124"/>
              <a:gd name="connsiteX0" fmla="*/ 2199473 w 3962737"/>
              <a:gd name="connsiteY0" fmla="*/ 1297594 h 3415124"/>
              <a:gd name="connsiteX1" fmla="*/ 2387676 w 3962737"/>
              <a:gd name="connsiteY1" fmla="*/ 2323881 h 3415124"/>
              <a:gd name="connsiteX2" fmla="*/ 2407168 w 3962737"/>
              <a:gd name="connsiteY2" fmla="*/ 1951127 h 3415124"/>
              <a:gd name="connsiteX3" fmla="*/ 2451628 w 3962737"/>
              <a:gd name="connsiteY3" fmla="*/ 1732472 h 3415124"/>
              <a:gd name="connsiteX4" fmla="*/ 2359660 w 3962737"/>
              <a:gd name="connsiteY4" fmla="*/ 1601519 h 3415124"/>
              <a:gd name="connsiteX5" fmla="*/ 2409603 w 3962737"/>
              <a:gd name="connsiteY5" fmla="*/ 1549141 h 3415124"/>
              <a:gd name="connsiteX6" fmla="*/ 2199473 w 3962737"/>
              <a:gd name="connsiteY6" fmla="*/ 1297594 h 3415124"/>
              <a:gd name="connsiteX7" fmla="*/ 2797583 w 3962737"/>
              <a:gd name="connsiteY7" fmla="*/ 1197705 h 3415124"/>
              <a:gd name="connsiteX8" fmla="*/ 2595371 w 3962737"/>
              <a:gd name="connsiteY8" fmla="*/ 1541222 h 3415124"/>
              <a:gd name="connsiteX9" fmla="*/ 2652622 w 3962737"/>
              <a:gd name="connsiteY9" fmla="*/ 1583858 h 3415124"/>
              <a:gd name="connsiteX10" fmla="*/ 2583189 w 3962737"/>
              <a:gd name="connsiteY10" fmla="*/ 1720289 h 3415124"/>
              <a:gd name="connsiteX11" fmla="*/ 2674549 w 3962737"/>
              <a:gd name="connsiteY11" fmla="*/ 2061370 h 3415124"/>
              <a:gd name="connsiteX12" fmla="*/ 2692821 w 3962737"/>
              <a:gd name="connsiteY12" fmla="*/ 2396360 h 3415124"/>
              <a:gd name="connsiteX13" fmla="*/ 2797583 w 3962737"/>
              <a:gd name="connsiteY13" fmla="*/ 1197705 h 3415124"/>
              <a:gd name="connsiteX14" fmla="*/ 2456503 w 3962737"/>
              <a:gd name="connsiteY14" fmla="*/ 880 h 3415124"/>
              <a:gd name="connsiteX15" fmla="*/ 2877980 w 3962737"/>
              <a:gd name="connsiteY15" fmla="*/ 275571 h 3415124"/>
              <a:gd name="connsiteX16" fmla="*/ 2910261 w 3962737"/>
              <a:gd name="connsiteY16" fmla="*/ 619697 h 3415124"/>
              <a:gd name="connsiteX17" fmla="*/ 2862143 w 3962737"/>
              <a:gd name="connsiteY17" fmla="*/ 828608 h 3415124"/>
              <a:gd name="connsiteX18" fmla="*/ 2801846 w 3962737"/>
              <a:gd name="connsiteY18" fmla="*/ 946158 h 3415124"/>
              <a:gd name="connsiteX19" fmla="*/ 2753120 w 3962737"/>
              <a:gd name="connsiteY19" fmla="*/ 1147761 h 3415124"/>
              <a:gd name="connsiteX20" fmla="*/ 2974212 w 3962737"/>
              <a:gd name="connsiteY20" fmla="*/ 1296374 h 3415124"/>
              <a:gd name="connsiteX21" fmla="*/ 3169117 w 3962737"/>
              <a:gd name="connsiteY21" fmla="*/ 1359720 h 3415124"/>
              <a:gd name="connsiteX22" fmla="*/ 3517504 w 3962737"/>
              <a:gd name="connsiteY22" fmla="*/ 1458998 h 3415124"/>
              <a:gd name="connsiteX23" fmla="*/ 3716672 w 3962737"/>
              <a:gd name="connsiteY23" fmla="*/ 1680091 h 3415124"/>
              <a:gd name="connsiteX24" fmla="*/ 3768442 w 3962737"/>
              <a:gd name="connsiteY24" fmla="*/ 1891438 h 3415124"/>
              <a:gd name="connsiteX25" fmla="*/ 3870158 w 3962737"/>
              <a:gd name="connsiteY25" fmla="*/ 2217901 h 3415124"/>
              <a:gd name="connsiteX26" fmla="*/ 3891475 w 3962737"/>
              <a:gd name="connsiteY26" fmla="*/ 2403516 h 3415124"/>
              <a:gd name="connsiteX27" fmla="*/ 3892990 w 3962737"/>
              <a:gd name="connsiteY27" fmla="*/ 2409750 h 3415124"/>
              <a:gd name="connsiteX28" fmla="*/ 3940615 w 3962737"/>
              <a:gd name="connsiteY28" fmla="*/ 2805307 h 3415124"/>
              <a:gd name="connsiteX29" fmla="*/ 3962737 w 3962737"/>
              <a:gd name="connsiteY29" fmla="*/ 3129157 h 3415124"/>
              <a:gd name="connsiteX30" fmla="*/ 3905587 w 3962737"/>
              <a:gd name="connsiteY30" fmla="*/ 3405382 h 3415124"/>
              <a:gd name="connsiteX31" fmla="*/ 3892990 w 3962737"/>
              <a:gd name="connsiteY31" fmla="*/ 3405382 h 3415124"/>
              <a:gd name="connsiteX32" fmla="*/ 3892990 w 3962737"/>
              <a:gd name="connsiteY32" fmla="*/ 3415124 h 3415124"/>
              <a:gd name="connsiteX33" fmla="*/ 3830567 w 3962737"/>
              <a:gd name="connsiteY33" fmla="*/ 3412291 h 3415124"/>
              <a:gd name="connsiteX34" fmla="*/ 3087122 w 3962737"/>
              <a:gd name="connsiteY34" fmla="*/ 3405382 h 3415124"/>
              <a:gd name="connsiteX35" fmla="*/ 3087122 w 3962737"/>
              <a:gd name="connsiteY35" fmla="*/ 3398649 h 3415124"/>
              <a:gd name="connsiteX36" fmla="*/ 1524623 w 3962737"/>
              <a:gd name="connsiteY36" fmla="*/ 3395239 h 3415124"/>
              <a:gd name="connsiteX37" fmla="*/ 1546550 w 3962737"/>
              <a:gd name="connsiteY37" fmla="*/ 3029794 h 3415124"/>
              <a:gd name="connsiteX38" fmla="*/ 1191459 w 3962737"/>
              <a:gd name="connsiteY38" fmla="*/ 3297178 h 3415124"/>
              <a:gd name="connsiteX39" fmla="*/ 771201 w 3962737"/>
              <a:gd name="connsiteY39" fmla="*/ 3186326 h 3415124"/>
              <a:gd name="connsiteX40" fmla="*/ 580561 w 3962737"/>
              <a:gd name="connsiteY40" fmla="*/ 3080347 h 3415124"/>
              <a:gd name="connsiteX41" fmla="*/ 400885 w 3962737"/>
              <a:gd name="connsiteY41" fmla="*/ 2928078 h 3415124"/>
              <a:gd name="connsiteX42" fmla="*/ 444738 w 3962737"/>
              <a:gd name="connsiteY42" fmla="*/ 2772767 h 3415124"/>
              <a:gd name="connsiteX43" fmla="*/ 220600 w 3962737"/>
              <a:gd name="connsiteY43" fmla="*/ 2597963 h 3415124"/>
              <a:gd name="connsiteX44" fmla="*/ 116449 w 3962737"/>
              <a:gd name="connsiteY44" fmla="*/ 2491375 h 3415124"/>
              <a:gd name="connsiteX45" fmla="*/ 64677 w 3962737"/>
              <a:gd name="connsiteY45" fmla="*/ 2377479 h 3415124"/>
              <a:gd name="connsiteX46" fmla="*/ 27524 w 3962737"/>
              <a:gd name="connsiteY46" fmla="*/ 2224600 h 3415124"/>
              <a:gd name="connsiteX47" fmla="*/ 11687 w 3962737"/>
              <a:gd name="connsiteY47" fmla="*/ 2118014 h 3415124"/>
              <a:gd name="connsiteX48" fmla="*/ 315615 w 3962737"/>
              <a:gd name="connsiteY48" fmla="*/ 2248355 h 3415124"/>
              <a:gd name="connsiteX49" fmla="*/ 335715 w 3962737"/>
              <a:gd name="connsiteY49" fmla="*/ 1945646 h 3415124"/>
              <a:gd name="connsiteX50" fmla="*/ 516609 w 3962737"/>
              <a:gd name="connsiteY50" fmla="*/ 2317788 h 3415124"/>
              <a:gd name="connsiteX51" fmla="*/ 591525 w 3962737"/>
              <a:gd name="connsiteY51" fmla="*/ 2515128 h 3415124"/>
              <a:gd name="connsiteX52" fmla="*/ 903977 w 3962737"/>
              <a:gd name="connsiteY52" fmla="*/ 2661915 h 3415124"/>
              <a:gd name="connsiteX53" fmla="*/ 1139080 w 3962737"/>
              <a:gd name="connsiteY53" fmla="*/ 2724041 h 3415124"/>
              <a:gd name="connsiteX54" fmla="*/ 1209122 w 3962737"/>
              <a:gd name="connsiteY54" fmla="*/ 2551063 h 3415124"/>
              <a:gd name="connsiteX55" fmla="*/ 1357126 w 3962737"/>
              <a:gd name="connsiteY55" fmla="*/ 2155167 h 3415124"/>
              <a:gd name="connsiteX56" fmla="*/ 1338854 w 3962737"/>
              <a:gd name="connsiteY56" fmla="*/ 2040052 h 3415124"/>
              <a:gd name="connsiteX57" fmla="*/ 1529495 w 3962737"/>
              <a:gd name="connsiteY57" fmla="*/ 1602739 h 3415124"/>
              <a:gd name="connsiteX58" fmla="*/ 2028324 w 3962737"/>
              <a:gd name="connsiteY58" fmla="*/ 1396264 h 3415124"/>
              <a:gd name="connsiteX59" fmla="*/ 2199473 w 3962737"/>
              <a:gd name="connsiteY59" fmla="*/ 1197705 h 3415124"/>
              <a:gd name="connsiteX60" fmla="*/ 2141611 w 3962737"/>
              <a:gd name="connsiteY60" fmla="*/ 963213 h 3415124"/>
              <a:gd name="connsiteX61" fmla="*/ 2064259 w 3962737"/>
              <a:gd name="connsiteY61" fmla="*/ 848097 h 3415124"/>
              <a:gd name="connsiteX62" fmla="*/ 2028324 w 3962737"/>
              <a:gd name="connsiteY62" fmla="*/ 623958 h 3415124"/>
              <a:gd name="connsiteX63" fmla="*/ 2456503 w 3962737"/>
              <a:gd name="connsiteY63" fmla="*/ 880 h 3415124"/>
              <a:gd name="connsiteX0" fmla="*/ 2199473 w 3962737"/>
              <a:gd name="connsiteY0" fmla="*/ 1297594 h 3415124"/>
              <a:gd name="connsiteX1" fmla="*/ 2387676 w 3962737"/>
              <a:gd name="connsiteY1" fmla="*/ 2323881 h 3415124"/>
              <a:gd name="connsiteX2" fmla="*/ 2407168 w 3962737"/>
              <a:gd name="connsiteY2" fmla="*/ 1951127 h 3415124"/>
              <a:gd name="connsiteX3" fmla="*/ 2451628 w 3962737"/>
              <a:gd name="connsiteY3" fmla="*/ 1732472 h 3415124"/>
              <a:gd name="connsiteX4" fmla="*/ 2359660 w 3962737"/>
              <a:gd name="connsiteY4" fmla="*/ 1601519 h 3415124"/>
              <a:gd name="connsiteX5" fmla="*/ 2409603 w 3962737"/>
              <a:gd name="connsiteY5" fmla="*/ 1549141 h 3415124"/>
              <a:gd name="connsiteX6" fmla="*/ 2199473 w 3962737"/>
              <a:gd name="connsiteY6" fmla="*/ 1297594 h 3415124"/>
              <a:gd name="connsiteX7" fmla="*/ 2797583 w 3962737"/>
              <a:gd name="connsiteY7" fmla="*/ 1197705 h 3415124"/>
              <a:gd name="connsiteX8" fmla="*/ 2595371 w 3962737"/>
              <a:gd name="connsiteY8" fmla="*/ 1541222 h 3415124"/>
              <a:gd name="connsiteX9" fmla="*/ 2652622 w 3962737"/>
              <a:gd name="connsiteY9" fmla="*/ 1583858 h 3415124"/>
              <a:gd name="connsiteX10" fmla="*/ 2583189 w 3962737"/>
              <a:gd name="connsiteY10" fmla="*/ 1720289 h 3415124"/>
              <a:gd name="connsiteX11" fmla="*/ 2674549 w 3962737"/>
              <a:gd name="connsiteY11" fmla="*/ 2061370 h 3415124"/>
              <a:gd name="connsiteX12" fmla="*/ 2692821 w 3962737"/>
              <a:gd name="connsiteY12" fmla="*/ 2396360 h 3415124"/>
              <a:gd name="connsiteX13" fmla="*/ 2797583 w 3962737"/>
              <a:gd name="connsiteY13" fmla="*/ 1197705 h 3415124"/>
              <a:gd name="connsiteX14" fmla="*/ 2456503 w 3962737"/>
              <a:gd name="connsiteY14" fmla="*/ 880 h 3415124"/>
              <a:gd name="connsiteX15" fmla="*/ 2877980 w 3962737"/>
              <a:gd name="connsiteY15" fmla="*/ 275571 h 3415124"/>
              <a:gd name="connsiteX16" fmla="*/ 2910261 w 3962737"/>
              <a:gd name="connsiteY16" fmla="*/ 619697 h 3415124"/>
              <a:gd name="connsiteX17" fmla="*/ 2862143 w 3962737"/>
              <a:gd name="connsiteY17" fmla="*/ 828608 h 3415124"/>
              <a:gd name="connsiteX18" fmla="*/ 2801846 w 3962737"/>
              <a:gd name="connsiteY18" fmla="*/ 946158 h 3415124"/>
              <a:gd name="connsiteX19" fmla="*/ 2753120 w 3962737"/>
              <a:gd name="connsiteY19" fmla="*/ 1147761 h 3415124"/>
              <a:gd name="connsiteX20" fmla="*/ 2974212 w 3962737"/>
              <a:gd name="connsiteY20" fmla="*/ 1296374 h 3415124"/>
              <a:gd name="connsiteX21" fmla="*/ 3169117 w 3962737"/>
              <a:gd name="connsiteY21" fmla="*/ 1359720 h 3415124"/>
              <a:gd name="connsiteX22" fmla="*/ 3517504 w 3962737"/>
              <a:gd name="connsiteY22" fmla="*/ 1458998 h 3415124"/>
              <a:gd name="connsiteX23" fmla="*/ 3716672 w 3962737"/>
              <a:gd name="connsiteY23" fmla="*/ 1680091 h 3415124"/>
              <a:gd name="connsiteX24" fmla="*/ 3768442 w 3962737"/>
              <a:gd name="connsiteY24" fmla="*/ 1891438 h 3415124"/>
              <a:gd name="connsiteX25" fmla="*/ 3870158 w 3962737"/>
              <a:gd name="connsiteY25" fmla="*/ 2217901 h 3415124"/>
              <a:gd name="connsiteX26" fmla="*/ 3891475 w 3962737"/>
              <a:gd name="connsiteY26" fmla="*/ 2403516 h 3415124"/>
              <a:gd name="connsiteX27" fmla="*/ 3892990 w 3962737"/>
              <a:gd name="connsiteY27" fmla="*/ 2409750 h 3415124"/>
              <a:gd name="connsiteX28" fmla="*/ 3940615 w 3962737"/>
              <a:gd name="connsiteY28" fmla="*/ 2805307 h 3415124"/>
              <a:gd name="connsiteX29" fmla="*/ 3962737 w 3962737"/>
              <a:gd name="connsiteY29" fmla="*/ 3129157 h 3415124"/>
              <a:gd name="connsiteX30" fmla="*/ 3905587 w 3962737"/>
              <a:gd name="connsiteY30" fmla="*/ 3405382 h 3415124"/>
              <a:gd name="connsiteX31" fmla="*/ 3892990 w 3962737"/>
              <a:gd name="connsiteY31" fmla="*/ 3405382 h 3415124"/>
              <a:gd name="connsiteX32" fmla="*/ 3892990 w 3962737"/>
              <a:gd name="connsiteY32" fmla="*/ 3415124 h 3415124"/>
              <a:gd name="connsiteX33" fmla="*/ 3087122 w 3962737"/>
              <a:gd name="connsiteY33" fmla="*/ 3405382 h 3415124"/>
              <a:gd name="connsiteX34" fmla="*/ 3087122 w 3962737"/>
              <a:gd name="connsiteY34" fmla="*/ 3398649 h 3415124"/>
              <a:gd name="connsiteX35" fmla="*/ 1524623 w 3962737"/>
              <a:gd name="connsiteY35" fmla="*/ 3395239 h 3415124"/>
              <a:gd name="connsiteX36" fmla="*/ 1546550 w 3962737"/>
              <a:gd name="connsiteY36" fmla="*/ 3029794 h 3415124"/>
              <a:gd name="connsiteX37" fmla="*/ 1191459 w 3962737"/>
              <a:gd name="connsiteY37" fmla="*/ 3297178 h 3415124"/>
              <a:gd name="connsiteX38" fmla="*/ 771201 w 3962737"/>
              <a:gd name="connsiteY38" fmla="*/ 3186326 h 3415124"/>
              <a:gd name="connsiteX39" fmla="*/ 580561 w 3962737"/>
              <a:gd name="connsiteY39" fmla="*/ 3080347 h 3415124"/>
              <a:gd name="connsiteX40" fmla="*/ 400885 w 3962737"/>
              <a:gd name="connsiteY40" fmla="*/ 2928078 h 3415124"/>
              <a:gd name="connsiteX41" fmla="*/ 444738 w 3962737"/>
              <a:gd name="connsiteY41" fmla="*/ 2772767 h 3415124"/>
              <a:gd name="connsiteX42" fmla="*/ 220600 w 3962737"/>
              <a:gd name="connsiteY42" fmla="*/ 2597963 h 3415124"/>
              <a:gd name="connsiteX43" fmla="*/ 116449 w 3962737"/>
              <a:gd name="connsiteY43" fmla="*/ 2491375 h 3415124"/>
              <a:gd name="connsiteX44" fmla="*/ 64677 w 3962737"/>
              <a:gd name="connsiteY44" fmla="*/ 2377479 h 3415124"/>
              <a:gd name="connsiteX45" fmla="*/ 27524 w 3962737"/>
              <a:gd name="connsiteY45" fmla="*/ 2224600 h 3415124"/>
              <a:gd name="connsiteX46" fmla="*/ 11687 w 3962737"/>
              <a:gd name="connsiteY46" fmla="*/ 2118014 h 3415124"/>
              <a:gd name="connsiteX47" fmla="*/ 315615 w 3962737"/>
              <a:gd name="connsiteY47" fmla="*/ 2248355 h 3415124"/>
              <a:gd name="connsiteX48" fmla="*/ 335715 w 3962737"/>
              <a:gd name="connsiteY48" fmla="*/ 1945646 h 3415124"/>
              <a:gd name="connsiteX49" fmla="*/ 516609 w 3962737"/>
              <a:gd name="connsiteY49" fmla="*/ 2317788 h 3415124"/>
              <a:gd name="connsiteX50" fmla="*/ 591525 w 3962737"/>
              <a:gd name="connsiteY50" fmla="*/ 2515128 h 3415124"/>
              <a:gd name="connsiteX51" fmla="*/ 903977 w 3962737"/>
              <a:gd name="connsiteY51" fmla="*/ 2661915 h 3415124"/>
              <a:gd name="connsiteX52" fmla="*/ 1139080 w 3962737"/>
              <a:gd name="connsiteY52" fmla="*/ 2724041 h 3415124"/>
              <a:gd name="connsiteX53" fmla="*/ 1209122 w 3962737"/>
              <a:gd name="connsiteY53" fmla="*/ 2551063 h 3415124"/>
              <a:gd name="connsiteX54" fmla="*/ 1357126 w 3962737"/>
              <a:gd name="connsiteY54" fmla="*/ 2155167 h 3415124"/>
              <a:gd name="connsiteX55" fmla="*/ 1338854 w 3962737"/>
              <a:gd name="connsiteY55" fmla="*/ 2040052 h 3415124"/>
              <a:gd name="connsiteX56" fmla="*/ 1529495 w 3962737"/>
              <a:gd name="connsiteY56" fmla="*/ 1602739 h 3415124"/>
              <a:gd name="connsiteX57" fmla="*/ 2028324 w 3962737"/>
              <a:gd name="connsiteY57" fmla="*/ 1396264 h 3415124"/>
              <a:gd name="connsiteX58" fmla="*/ 2199473 w 3962737"/>
              <a:gd name="connsiteY58" fmla="*/ 1197705 h 3415124"/>
              <a:gd name="connsiteX59" fmla="*/ 2141611 w 3962737"/>
              <a:gd name="connsiteY59" fmla="*/ 963213 h 3415124"/>
              <a:gd name="connsiteX60" fmla="*/ 2064259 w 3962737"/>
              <a:gd name="connsiteY60" fmla="*/ 848097 h 3415124"/>
              <a:gd name="connsiteX61" fmla="*/ 2028324 w 3962737"/>
              <a:gd name="connsiteY61" fmla="*/ 623958 h 3415124"/>
              <a:gd name="connsiteX62" fmla="*/ 2456503 w 3962737"/>
              <a:gd name="connsiteY62" fmla="*/ 880 h 3415124"/>
              <a:gd name="connsiteX0" fmla="*/ 2199473 w 3962737"/>
              <a:gd name="connsiteY0" fmla="*/ 1297594 h 3405382"/>
              <a:gd name="connsiteX1" fmla="*/ 2387676 w 3962737"/>
              <a:gd name="connsiteY1" fmla="*/ 2323881 h 3405382"/>
              <a:gd name="connsiteX2" fmla="*/ 2407168 w 3962737"/>
              <a:gd name="connsiteY2" fmla="*/ 1951127 h 3405382"/>
              <a:gd name="connsiteX3" fmla="*/ 2451628 w 3962737"/>
              <a:gd name="connsiteY3" fmla="*/ 1732472 h 3405382"/>
              <a:gd name="connsiteX4" fmla="*/ 2359660 w 3962737"/>
              <a:gd name="connsiteY4" fmla="*/ 1601519 h 3405382"/>
              <a:gd name="connsiteX5" fmla="*/ 2409603 w 3962737"/>
              <a:gd name="connsiteY5" fmla="*/ 1549141 h 3405382"/>
              <a:gd name="connsiteX6" fmla="*/ 2199473 w 3962737"/>
              <a:gd name="connsiteY6" fmla="*/ 1297594 h 3405382"/>
              <a:gd name="connsiteX7" fmla="*/ 2797583 w 3962737"/>
              <a:gd name="connsiteY7" fmla="*/ 1197705 h 3405382"/>
              <a:gd name="connsiteX8" fmla="*/ 2595371 w 3962737"/>
              <a:gd name="connsiteY8" fmla="*/ 1541222 h 3405382"/>
              <a:gd name="connsiteX9" fmla="*/ 2652622 w 3962737"/>
              <a:gd name="connsiteY9" fmla="*/ 1583858 h 3405382"/>
              <a:gd name="connsiteX10" fmla="*/ 2583189 w 3962737"/>
              <a:gd name="connsiteY10" fmla="*/ 1720289 h 3405382"/>
              <a:gd name="connsiteX11" fmla="*/ 2674549 w 3962737"/>
              <a:gd name="connsiteY11" fmla="*/ 2061370 h 3405382"/>
              <a:gd name="connsiteX12" fmla="*/ 2692821 w 3962737"/>
              <a:gd name="connsiteY12" fmla="*/ 2396360 h 3405382"/>
              <a:gd name="connsiteX13" fmla="*/ 2797583 w 3962737"/>
              <a:gd name="connsiteY13" fmla="*/ 1197705 h 3405382"/>
              <a:gd name="connsiteX14" fmla="*/ 2456503 w 3962737"/>
              <a:gd name="connsiteY14" fmla="*/ 880 h 3405382"/>
              <a:gd name="connsiteX15" fmla="*/ 2877980 w 3962737"/>
              <a:gd name="connsiteY15" fmla="*/ 275571 h 3405382"/>
              <a:gd name="connsiteX16" fmla="*/ 2910261 w 3962737"/>
              <a:gd name="connsiteY16" fmla="*/ 619697 h 3405382"/>
              <a:gd name="connsiteX17" fmla="*/ 2862143 w 3962737"/>
              <a:gd name="connsiteY17" fmla="*/ 828608 h 3405382"/>
              <a:gd name="connsiteX18" fmla="*/ 2801846 w 3962737"/>
              <a:gd name="connsiteY18" fmla="*/ 946158 h 3405382"/>
              <a:gd name="connsiteX19" fmla="*/ 2753120 w 3962737"/>
              <a:gd name="connsiteY19" fmla="*/ 1147761 h 3405382"/>
              <a:gd name="connsiteX20" fmla="*/ 2974212 w 3962737"/>
              <a:gd name="connsiteY20" fmla="*/ 1296374 h 3405382"/>
              <a:gd name="connsiteX21" fmla="*/ 3169117 w 3962737"/>
              <a:gd name="connsiteY21" fmla="*/ 1359720 h 3405382"/>
              <a:gd name="connsiteX22" fmla="*/ 3517504 w 3962737"/>
              <a:gd name="connsiteY22" fmla="*/ 1458998 h 3405382"/>
              <a:gd name="connsiteX23" fmla="*/ 3716672 w 3962737"/>
              <a:gd name="connsiteY23" fmla="*/ 1680091 h 3405382"/>
              <a:gd name="connsiteX24" fmla="*/ 3768442 w 3962737"/>
              <a:gd name="connsiteY24" fmla="*/ 1891438 h 3405382"/>
              <a:gd name="connsiteX25" fmla="*/ 3870158 w 3962737"/>
              <a:gd name="connsiteY25" fmla="*/ 2217901 h 3405382"/>
              <a:gd name="connsiteX26" fmla="*/ 3891475 w 3962737"/>
              <a:gd name="connsiteY26" fmla="*/ 2403516 h 3405382"/>
              <a:gd name="connsiteX27" fmla="*/ 3892990 w 3962737"/>
              <a:gd name="connsiteY27" fmla="*/ 2409750 h 3405382"/>
              <a:gd name="connsiteX28" fmla="*/ 3940615 w 3962737"/>
              <a:gd name="connsiteY28" fmla="*/ 2805307 h 3405382"/>
              <a:gd name="connsiteX29" fmla="*/ 3962737 w 3962737"/>
              <a:gd name="connsiteY29" fmla="*/ 3129157 h 3405382"/>
              <a:gd name="connsiteX30" fmla="*/ 3905587 w 3962737"/>
              <a:gd name="connsiteY30" fmla="*/ 3405382 h 3405382"/>
              <a:gd name="connsiteX31" fmla="*/ 3892990 w 3962737"/>
              <a:gd name="connsiteY31" fmla="*/ 3405382 h 3405382"/>
              <a:gd name="connsiteX32" fmla="*/ 3087122 w 3962737"/>
              <a:gd name="connsiteY32" fmla="*/ 3405382 h 3405382"/>
              <a:gd name="connsiteX33" fmla="*/ 3087122 w 3962737"/>
              <a:gd name="connsiteY33" fmla="*/ 3398649 h 3405382"/>
              <a:gd name="connsiteX34" fmla="*/ 1524623 w 3962737"/>
              <a:gd name="connsiteY34" fmla="*/ 3395239 h 3405382"/>
              <a:gd name="connsiteX35" fmla="*/ 1546550 w 3962737"/>
              <a:gd name="connsiteY35" fmla="*/ 3029794 h 3405382"/>
              <a:gd name="connsiteX36" fmla="*/ 1191459 w 3962737"/>
              <a:gd name="connsiteY36" fmla="*/ 3297178 h 3405382"/>
              <a:gd name="connsiteX37" fmla="*/ 771201 w 3962737"/>
              <a:gd name="connsiteY37" fmla="*/ 3186326 h 3405382"/>
              <a:gd name="connsiteX38" fmla="*/ 580561 w 3962737"/>
              <a:gd name="connsiteY38" fmla="*/ 3080347 h 3405382"/>
              <a:gd name="connsiteX39" fmla="*/ 400885 w 3962737"/>
              <a:gd name="connsiteY39" fmla="*/ 2928078 h 3405382"/>
              <a:gd name="connsiteX40" fmla="*/ 444738 w 3962737"/>
              <a:gd name="connsiteY40" fmla="*/ 2772767 h 3405382"/>
              <a:gd name="connsiteX41" fmla="*/ 220600 w 3962737"/>
              <a:gd name="connsiteY41" fmla="*/ 2597963 h 3405382"/>
              <a:gd name="connsiteX42" fmla="*/ 116449 w 3962737"/>
              <a:gd name="connsiteY42" fmla="*/ 2491375 h 3405382"/>
              <a:gd name="connsiteX43" fmla="*/ 64677 w 3962737"/>
              <a:gd name="connsiteY43" fmla="*/ 2377479 h 3405382"/>
              <a:gd name="connsiteX44" fmla="*/ 27524 w 3962737"/>
              <a:gd name="connsiteY44" fmla="*/ 2224600 h 3405382"/>
              <a:gd name="connsiteX45" fmla="*/ 11687 w 3962737"/>
              <a:gd name="connsiteY45" fmla="*/ 2118014 h 3405382"/>
              <a:gd name="connsiteX46" fmla="*/ 315615 w 3962737"/>
              <a:gd name="connsiteY46" fmla="*/ 2248355 h 3405382"/>
              <a:gd name="connsiteX47" fmla="*/ 335715 w 3962737"/>
              <a:gd name="connsiteY47" fmla="*/ 1945646 h 3405382"/>
              <a:gd name="connsiteX48" fmla="*/ 516609 w 3962737"/>
              <a:gd name="connsiteY48" fmla="*/ 2317788 h 3405382"/>
              <a:gd name="connsiteX49" fmla="*/ 591525 w 3962737"/>
              <a:gd name="connsiteY49" fmla="*/ 2515128 h 3405382"/>
              <a:gd name="connsiteX50" fmla="*/ 903977 w 3962737"/>
              <a:gd name="connsiteY50" fmla="*/ 2661915 h 3405382"/>
              <a:gd name="connsiteX51" fmla="*/ 1139080 w 3962737"/>
              <a:gd name="connsiteY51" fmla="*/ 2724041 h 3405382"/>
              <a:gd name="connsiteX52" fmla="*/ 1209122 w 3962737"/>
              <a:gd name="connsiteY52" fmla="*/ 2551063 h 3405382"/>
              <a:gd name="connsiteX53" fmla="*/ 1357126 w 3962737"/>
              <a:gd name="connsiteY53" fmla="*/ 2155167 h 3405382"/>
              <a:gd name="connsiteX54" fmla="*/ 1338854 w 3962737"/>
              <a:gd name="connsiteY54" fmla="*/ 2040052 h 3405382"/>
              <a:gd name="connsiteX55" fmla="*/ 1529495 w 3962737"/>
              <a:gd name="connsiteY55" fmla="*/ 1602739 h 3405382"/>
              <a:gd name="connsiteX56" fmla="*/ 2028324 w 3962737"/>
              <a:gd name="connsiteY56" fmla="*/ 1396264 h 3405382"/>
              <a:gd name="connsiteX57" fmla="*/ 2199473 w 3962737"/>
              <a:gd name="connsiteY57" fmla="*/ 1197705 h 3405382"/>
              <a:gd name="connsiteX58" fmla="*/ 2141611 w 3962737"/>
              <a:gd name="connsiteY58" fmla="*/ 963213 h 3405382"/>
              <a:gd name="connsiteX59" fmla="*/ 2064259 w 3962737"/>
              <a:gd name="connsiteY59" fmla="*/ 848097 h 3405382"/>
              <a:gd name="connsiteX60" fmla="*/ 2028324 w 3962737"/>
              <a:gd name="connsiteY60" fmla="*/ 623958 h 3405382"/>
              <a:gd name="connsiteX61" fmla="*/ 2456503 w 3962737"/>
              <a:gd name="connsiteY61" fmla="*/ 880 h 3405382"/>
              <a:gd name="connsiteX0" fmla="*/ 2199473 w 3962737"/>
              <a:gd name="connsiteY0" fmla="*/ 1297594 h 3405382"/>
              <a:gd name="connsiteX1" fmla="*/ 2387676 w 3962737"/>
              <a:gd name="connsiteY1" fmla="*/ 2323881 h 3405382"/>
              <a:gd name="connsiteX2" fmla="*/ 2407168 w 3962737"/>
              <a:gd name="connsiteY2" fmla="*/ 1951127 h 3405382"/>
              <a:gd name="connsiteX3" fmla="*/ 2451628 w 3962737"/>
              <a:gd name="connsiteY3" fmla="*/ 1732472 h 3405382"/>
              <a:gd name="connsiteX4" fmla="*/ 2359660 w 3962737"/>
              <a:gd name="connsiteY4" fmla="*/ 1601519 h 3405382"/>
              <a:gd name="connsiteX5" fmla="*/ 2409603 w 3962737"/>
              <a:gd name="connsiteY5" fmla="*/ 1549141 h 3405382"/>
              <a:gd name="connsiteX6" fmla="*/ 2199473 w 3962737"/>
              <a:gd name="connsiteY6" fmla="*/ 1297594 h 3405382"/>
              <a:gd name="connsiteX7" fmla="*/ 2797583 w 3962737"/>
              <a:gd name="connsiteY7" fmla="*/ 1197705 h 3405382"/>
              <a:gd name="connsiteX8" fmla="*/ 2595371 w 3962737"/>
              <a:gd name="connsiteY8" fmla="*/ 1541222 h 3405382"/>
              <a:gd name="connsiteX9" fmla="*/ 2652622 w 3962737"/>
              <a:gd name="connsiteY9" fmla="*/ 1583858 h 3405382"/>
              <a:gd name="connsiteX10" fmla="*/ 2583189 w 3962737"/>
              <a:gd name="connsiteY10" fmla="*/ 1720289 h 3405382"/>
              <a:gd name="connsiteX11" fmla="*/ 2674549 w 3962737"/>
              <a:gd name="connsiteY11" fmla="*/ 2061370 h 3405382"/>
              <a:gd name="connsiteX12" fmla="*/ 2692821 w 3962737"/>
              <a:gd name="connsiteY12" fmla="*/ 2396360 h 3405382"/>
              <a:gd name="connsiteX13" fmla="*/ 2797583 w 3962737"/>
              <a:gd name="connsiteY13" fmla="*/ 1197705 h 3405382"/>
              <a:gd name="connsiteX14" fmla="*/ 2456503 w 3962737"/>
              <a:gd name="connsiteY14" fmla="*/ 880 h 3405382"/>
              <a:gd name="connsiteX15" fmla="*/ 2877980 w 3962737"/>
              <a:gd name="connsiteY15" fmla="*/ 275571 h 3405382"/>
              <a:gd name="connsiteX16" fmla="*/ 2910261 w 3962737"/>
              <a:gd name="connsiteY16" fmla="*/ 619697 h 3405382"/>
              <a:gd name="connsiteX17" fmla="*/ 2862143 w 3962737"/>
              <a:gd name="connsiteY17" fmla="*/ 828608 h 3405382"/>
              <a:gd name="connsiteX18" fmla="*/ 2801846 w 3962737"/>
              <a:gd name="connsiteY18" fmla="*/ 946158 h 3405382"/>
              <a:gd name="connsiteX19" fmla="*/ 2753120 w 3962737"/>
              <a:gd name="connsiteY19" fmla="*/ 1147761 h 3405382"/>
              <a:gd name="connsiteX20" fmla="*/ 2974212 w 3962737"/>
              <a:gd name="connsiteY20" fmla="*/ 1296374 h 3405382"/>
              <a:gd name="connsiteX21" fmla="*/ 3169117 w 3962737"/>
              <a:gd name="connsiteY21" fmla="*/ 1359720 h 3405382"/>
              <a:gd name="connsiteX22" fmla="*/ 3517504 w 3962737"/>
              <a:gd name="connsiteY22" fmla="*/ 1458998 h 3405382"/>
              <a:gd name="connsiteX23" fmla="*/ 3716672 w 3962737"/>
              <a:gd name="connsiteY23" fmla="*/ 1680091 h 3405382"/>
              <a:gd name="connsiteX24" fmla="*/ 3768442 w 3962737"/>
              <a:gd name="connsiteY24" fmla="*/ 1891438 h 3405382"/>
              <a:gd name="connsiteX25" fmla="*/ 3870158 w 3962737"/>
              <a:gd name="connsiteY25" fmla="*/ 2217901 h 3405382"/>
              <a:gd name="connsiteX26" fmla="*/ 3891475 w 3962737"/>
              <a:gd name="connsiteY26" fmla="*/ 2403516 h 3405382"/>
              <a:gd name="connsiteX27" fmla="*/ 3892990 w 3962737"/>
              <a:gd name="connsiteY27" fmla="*/ 2409750 h 3405382"/>
              <a:gd name="connsiteX28" fmla="*/ 3940615 w 3962737"/>
              <a:gd name="connsiteY28" fmla="*/ 2805307 h 3405382"/>
              <a:gd name="connsiteX29" fmla="*/ 3962737 w 3962737"/>
              <a:gd name="connsiteY29" fmla="*/ 3129157 h 3405382"/>
              <a:gd name="connsiteX30" fmla="*/ 3905587 w 3962737"/>
              <a:gd name="connsiteY30" fmla="*/ 3405382 h 3405382"/>
              <a:gd name="connsiteX31" fmla="*/ 3087122 w 3962737"/>
              <a:gd name="connsiteY31" fmla="*/ 3405382 h 3405382"/>
              <a:gd name="connsiteX32" fmla="*/ 3087122 w 3962737"/>
              <a:gd name="connsiteY32" fmla="*/ 3398649 h 3405382"/>
              <a:gd name="connsiteX33" fmla="*/ 1524623 w 3962737"/>
              <a:gd name="connsiteY33" fmla="*/ 3395239 h 3405382"/>
              <a:gd name="connsiteX34" fmla="*/ 1546550 w 3962737"/>
              <a:gd name="connsiteY34" fmla="*/ 3029794 h 3405382"/>
              <a:gd name="connsiteX35" fmla="*/ 1191459 w 3962737"/>
              <a:gd name="connsiteY35" fmla="*/ 3297178 h 3405382"/>
              <a:gd name="connsiteX36" fmla="*/ 771201 w 3962737"/>
              <a:gd name="connsiteY36" fmla="*/ 3186326 h 3405382"/>
              <a:gd name="connsiteX37" fmla="*/ 580561 w 3962737"/>
              <a:gd name="connsiteY37" fmla="*/ 3080347 h 3405382"/>
              <a:gd name="connsiteX38" fmla="*/ 400885 w 3962737"/>
              <a:gd name="connsiteY38" fmla="*/ 2928078 h 3405382"/>
              <a:gd name="connsiteX39" fmla="*/ 444738 w 3962737"/>
              <a:gd name="connsiteY39" fmla="*/ 2772767 h 3405382"/>
              <a:gd name="connsiteX40" fmla="*/ 220600 w 3962737"/>
              <a:gd name="connsiteY40" fmla="*/ 2597963 h 3405382"/>
              <a:gd name="connsiteX41" fmla="*/ 116449 w 3962737"/>
              <a:gd name="connsiteY41" fmla="*/ 2491375 h 3405382"/>
              <a:gd name="connsiteX42" fmla="*/ 64677 w 3962737"/>
              <a:gd name="connsiteY42" fmla="*/ 2377479 h 3405382"/>
              <a:gd name="connsiteX43" fmla="*/ 27524 w 3962737"/>
              <a:gd name="connsiteY43" fmla="*/ 2224600 h 3405382"/>
              <a:gd name="connsiteX44" fmla="*/ 11687 w 3962737"/>
              <a:gd name="connsiteY44" fmla="*/ 2118014 h 3405382"/>
              <a:gd name="connsiteX45" fmla="*/ 315615 w 3962737"/>
              <a:gd name="connsiteY45" fmla="*/ 2248355 h 3405382"/>
              <a:gd name="connsiteX46" fmla="*/ 335715 w 3962737"/>
              <a:gd name="connsiteY46" fmla="*/ 1945646 h 3405382"/>
              <a:gd name="connsiteX47" fmla="*/ 516609 w 3962737"/>
              <a:gd name="connsiteY47" fmla="*/ 2317788 h 3405382"/>
              <a:gd name="connsiteX48" fmla="*/ 591525 w 3962737"/>
              <a:gd name="connsiteY48" fmla="*/ 2515128 h 3405382"/>
              <a:gd name="connsiteX49" fmla="*/ 903977 w 3962737"/>
              <a:gd name="connsiteY49" fmla="*/ 2661915 h 3405382"/>
              <a:gd name="connsiteX50" fmla="*/ 1139080 w 3962737"/>
              <a:gd name="connsiteY50" fmla="*/ 2724041 h 3405382"/>
              <a:gd name="connsiteX51" fmla="*/ 1209122 w 3962737"/>
              <a:gd name="connsiteY51" fmla="*/ 2551063 h 3405382"/>
              <a:gd name="connsiteX52" fmla="*/ 1357126 w 3962737"/>
              <a:gd name="connsiteY52" fmla="*/ 2155167 h 3405382"/>
              <a:gd name="connsiteX53" fmla="*/ 1338854 w 3962737"/>
              <a:gd name="connsiteY53" fmla="*/ 2040052 h 3405382"/>
              <a:gd name="connsiteX54" fmla="*/ 1529495 w 3962737"/>
              <a:gd name="connsiteY54" fmla="*/ 1602739 h 3405382"/>
              <a:gd name="connsiteX55" fmla="*/ 2028324 w 3962737"/>
              <a:gd name="connsiteY55" fmla="*/ 1396264 h 3405382"/>
              <a:gd name="connsiteX56" fmla="*/ 2199473 w 3962737"/>
              <a:gd name="connsiteY56" fmla="*/ 1197705 h 3405382"/>
              <a:gd name="connsiteX57" fmla="*/ 2141611 w 3962737"/>
              <a:gd name="connsiteY57" fmla="*/ 963213 h 3405382"/>
              <a:gd name="connsiteX58" fmla="*/ 2064259 w 3962737"/>
              <a:gd name="connsiteY58" fmla="*/ 848097 h 3405382"/>
              <a:gd name="connsiteX59" fmla="*/ 2028324 w 3962737"/>
              <a:gd name="connsiteY59" fmla="*/ 623958 h 3405382"/>
              <a:gd name="connsiteX60" fmla="*/ 2456503 w 3962737"/>
              <a:gd name="connsiteY60" fmla="*/ 880 h 3405382"/>
              <a:gd name="connsiteX0" fmla="*/ 2199473 w 3962737"/>
              <a:gd name="connsiteY0" fmla="*/ 1297594 h 3405382"/>
              <a:gd name="connsiteX1" fmla="*/ 2387676 w 3962737"/>
              <a:gd name="connsiteY1" fmla="*/ 2323881 h 3405382"/>
              <a:gd name="connsiteX2" fmla="*/ 2407168 w 3962737"/>
              <a:gd name="connsiteY2" fmla="*/ 1951127 h 3405382"/>
              <a:gd name="connsiteX3" fmla="*/ 2451628 w 3962737"/>
              <a:gd name="connsiteY3" fmla="*/ 1732472 h 3405382"/>
              <a:gd name="connsiteX4" fmla="*/ 2359660 w 3962737"/>
              <a:gd name="connsiteY4" fmla="*/ 1601519 h 3405382"/>
              <a:gd name="connsiteX5" fmla="*/ 2409603 w 3962737"/>
              <a:gd name="connsiteY5" fmla="*/ 1549141 h 3405382"/>
              <a:gd name="connsiteX6" fmla="*/ 2199473 w 3962737"/>
              <a:gd name="connsiteY6" fmla="*/ 1297594 h 3405382"/>
              <a:gd name="connsiteX7" fmla="*/ 2797583 w 3962737"/>
              <a:gd name="connsiteY7" fmla="*/ 1197705 h 3405382"/>
              <a:gd name="connsiteX8" fmla="*/ 2595371 w 3962737"/>
              <a:gd name="connsiteY8" fmla="*/ 1541222 h 3405382"/>
              <a:gd name="connsiteX9" fmla="*/ 2652622 w 3962737"/>
              <a:gd name="connsiteY9" fmla="*/ 1583858 h 3405382"/>
              <a:gd name="connsiteX10" fmla="*/ 2583189 w 3962737"/>
              <a:gd name="connsiteY10" fmla="*/ 1720289 h 3405382"/>
              <a:gd name="connsiteX11" fmla="*/ 2674549 w 3962737"/>
              <a:gd name="connsiteY11" fmla="*/ 2061370 h 3405382"/>
              <a:gd name="connsiteX12" fmla="*/ 2692821 w 3962737"/>
              <a:gd name="connsiteY12" fmla="*/ 2396360 h 3405382"/>
              <a:gd name="connsiteX13" fmla="*/ 2797583 w 3962737"/>
              <a:gd name="connsiteY13" fmla="*/ 1197705 h 3405382"/>
              <a:gd name="connsiteX14" fmla="*/ 2456503 w 3962737"/>
              <a:gd name="connsiteY14" fmla="*/ 880 h 3405382"/>
              <a:gd name="connsiteX15" fmla="*/ 2877980 w 3962737"/>
              <a:gd name="connsiteY15" fmla="*/ 275571 h 3405382"/>
              <a:gd name="connsiteX16" fmla="*/ 2910261 w 3962737"/>
              <a:gd name="connsiteY16" fmla="*/ 619697 h 3405382"/>
              <a:gd name="connsiteX17" fmla="*/ 2862143 w 3962737"/>
              <a:gd name="connsiteY17" fmla="*/ 828608 h 3405382"/>
              <a:gd name="connsiteX18" fmla="*/ 2801846 w 3962737"/>
              <a:gd name="connsiteY18" fmla="*/ 946158 h 3405382"/>
              <a:gd name="connsiteX19" fmla="*/ 2753120 w 3962737"/>
              <a:gd name="connsiteY19" fmla="*/ 1147761 h 3405382"/>
              <a:gd name="connsiteX20" fmla="*/ 2974212 w 3962737"/>
              <a:gd name="connsiteY20" fmla="*/ 1296374 h 3405382"/>
              <a:gd name="connsiteX21" fmla="*/ 3169117 w 3962737"/>
              <a:gd name="connsiteY21" fmla="*/ 1359720 h 3405382"/>
              <a:gd name="connsiteX22" fmla="*/ 3517504 w 3962737"/>
              <a:gd name="connsiteY22" fmla="*/ 1458998 h 3405382"/>
              <a:gd name="connsiteX23" fmla="*/ 3716672 w 3962737"/>
              <a:gd name="connsiteY23" fmla="*/ 1680091 h 3405382"/>
              <a:gd name="connsiteX24" fmla="*/ 3768442 w 3962737"/>
              <a:gd name="connsiteY24" fmla="*/ 1891438 h 3405382"/>
              <a:gd name="connsiteX25" fmla="*/ 3870158 w 3962737"/>
              <a:gd name="connsiteY25" fmla="*/ 2217901 h 3405382"/>
              <a:gd name="connsiteX26" fmla="*/ 3891475 w 3962737"/>
              <a:gd name="connsiteY26" fmla="*/ 2403516 h 3405382"/>
              <a:gd name="connsiteX27" fmla="*/ 3892990 w 3962737"/>
              <a:gd name="connsiteY27" fmla="*/ 2409750 h 3405382"/>
              <a:gd name="connsiteX28" fmla="*/ 3940615 w 3962737"/>
              <a:gd name="connsiteY28" fmla="*/ 2805307 h 3405382"/>
              <a:gd name="connsiteX29" fmla="*/ 3962737 w 3962737"/>
              <a:gd name="connsiteY29" fmla="*/ 3129157 h 3405382"/>
              <a:gd name="connsiteX30" fmla="*/ 3905587 w 3962737"/>
              <a:gd name="connsiteY30" fmla="*/ 3405382 h 3405382"/>
              <a:gd name="connsiteX31" fmla="*/ 3087122 w 3962737"/>
              <a:gd name="connsiteY31" fmla="*/ 3405382 h 3405382"/>
              <a:gd name="connsiteX32" fmla="*/ 1524623 w 3962737"/>
              <a:gd name="connsiteY32" fmla="*/ 3395239 h 3405382"/>
              <a:gd name="connsiteX33" fmla="*/ 1546550 w 3962737"/>
              <a:gd name="connsiteY33" fmla="*/ 3029794 h 3405382"/>
              <a:gd name="connsiteX34" fmla="*/ 1191459 w 3962737"/>
              <a:gd name="connsiteY34" fmla="*/ 3297178 h 3405382"/>
              <a:gd name="connsiteX35" fmla="*/ 771201 w 3962737"/>
              <a:gd name="connsiteY35" fmla="*/ 3186326 h 3405382"/>
              <a:gd name="connsiteX36" fmla="*/ 580561 w 3962737"/>
              <a:gd name="connsiteY36" fmla="*/ 3080347 h 3405382"/>
              <a:gd name="connsiteX37" fmla="*/ 400885 w 3962737"/>
              <a:gd name="connsiteY37" fmla="*/ 2928078 h 3405382"/>
              <a:gd name="connsiteX38" fmla="*/ 444738 w 3962737"/>
              <a:gd name="connsiteY38" fmla="*/ 2772767 h 3405382"/>
              <a:gd name="connsiteX39" fmla="*/ 220600 w 3962737"/>
              <a:gd name="connsiteY39" fmla="*/ 2597963 h 3405382"/>
              <a:gd name="connsiteX40" fmla="*/ 116449 w 3962737"/>
              <a:gd name="connsiteY40" fmla="*/ 2491375 h 3405382"/>
              <a:gd name="connsiteX41" fmla="*/ 64677 w 3962737"/>
              <a:gd name="connsiteY41" fmla="*/ 2377479 h 3405382"/>
              <a:gd name="connsiteX42" fmla="*/ 27524 w 3962737"/>
              <a:gd name="connsiteY42" fmla="*/ 2224600 h 3405382"/>
              <a:gd name="connsiteX43" fmla="*/ 11687 w 3962737"/>
              <a:gd name="connsiteY43" fmla="*/ 2118014 h 3405382"/>
              <a:gd name="connsiteX44" fmla="*/ 315615 w 3962737"/>
              <a:gd name="connsiteY44" fmla="*/ 2248355 h 3405382"/>
              <a:gd name="connsiteX45" fmla="*/ 335715 w 3962737"/>
              <a:gd name="connsiteY45" fmla="*/ 1945646 h 3405382"/>
              <a:gd name="connsiteX46" fmla="*/ 516609 w 3962737"/>
              <a:gd name="connsiteY46" fmla="*/ 2317788 h 3405382"/>
              <a:gd name="connsiteX47" fmla="*/ 591525 w 3962737"/>
              <a:gd name="connsiteY47" fmla="*/ 2515128 h 3405382"/>
              <a:gd name="connsiteX48" fmla="*/ 903977 w 3962737"/>
              <a:gd name="connsiteY48" fmla="*/ 2661915 h 3405382"/>
              <a:gd name="connsiteX49" fmla="*/ 1139080 w 3962737"/>
              <a:gd name="connsiteY49" fmla="*/ 2724041 h 3405382"/>
              <a:gd name="connsiteX50" fmla="*/ 1209122 w 3962737"/>
              <a:gd name="connsiteY50" fmla="*/ 2551063 h 3405382"/>
              <a:gd name="connsiteX51" fmla="*/ 1357126 w 3962737"/>
              <a:gd name="connsiteY51" fmla="*/ 2155167 h 3405382"/>
              <a:gd name="connsiteX52" fmla="*/ 1338854 w 3962737"/>
              <a:gd name="connsiteY52" fmla="*/ 2040052 h 3405382"/>
              <a:gd name="connsiteX53" fmla="*/ 1529495 w 3962737"/>
              <a:gd name="connsiteY53" fmla="*/ 1602739 h 3405382"/>
              <a:gd name="connsiteX54" fmla="*/ 2028324 w 3962737"/>
              <a:gd name="connsiteY54" fmla="*/ 1396264 h 3405382"/>
              <a:gd name="connsiteX55" fmla="*/ 2199473 w 3962737"/>
              <a:gd name="connsiteY55" fmla="*/ 1197705 h 3405382"/>
              <a:gd name="connsiteX56" fmla="*/ 2141611 w 3962737"/>
              <a:gd name="connsiteY56" fmla="*/ 963213 h 3405382"/>
              <a:gd name="connsiteX57" fmla="*/ 2064259 w 3962737"/>
              <a:gd name="connsiteY57" fmla="*/ 848097 h 3405382"/>
              <a:gd name="connsiteX58" fmla="*/ 2028324 w 3962737"/>
              <a:gd name="connsiteY58" fmla="*/ 623958 h 3405382"/>
              <a:gd name="connsiteX59" fmla="*/ 2456503 w 3962737"/>
              <a:gd name="connsiteY59" fmla="*/ 880 h 3405382"/>
              <a:gd name="connsiteX0" fmla="*/ 2199473 w 3962737"/>
              <a:gd name="connsiteY0" fmla="*/ 1297594 h 3405382"/>
              <a:gd name="connsiteX1" fmla="*/ 2387676 w 3962737"/>
              <a:gd name="connsiteY1" fmla="*/ 2323881 h 3405382"/>
              <a:gd name="connsiteX2" fmla="*/ 2407168 w 3962737"/>
              <a:gd name="connsiteY2" fmla="*/ 1951127 h 3405382"/>
              <a:gd name="connsiteX3" fmla="*/ 2451628 w 3962737"/>
              <a:gd name="connsiteY3" fmla="*/ 1732472 h 3405382"/>
              <a:gd name="connsiteX4" fmla="*/ 2359660 w 3962737"/>
              <a:gd name="connsiteY4" fmla="*/ 1601519 h 3405382"/>
              <a:gd name="connsiteX5" fmla="*/ 2409603 w 3962737"/>
              <a:gd name="connsiteY5" fmla="*/ 1549141 h 3405382"/>
              <a:gd name="connsiteX6" fmla="*/ 2199473 w 3962737"/>
              <a:gd name="connsiteY6" fmla="*/ 1297594 h 3405382"/>
              <a:gd name="connsiteX7" fmla="*/ 2797583 w 3962737"/>
              <a:gd name="connsiteY7" fmla="*/ 1197705 h 3405382"/>
              <a:gd name="connsiteX8" fmla="*/ 2595371 w 3962737"/>
              <a:gd name="connsiteY8" fmla="*/ 1541222 h 3405382"/>
              <a:gd name="connsiteX9" fmla="*/ 2652622 w 3962737"/>
              <a:gd name="connsiteY9" fmla="*/ 1583858 h 3405382"/>
              <a:gd name="connsiteX10" fmla="*/ 2583189 w 3962737"/>
              <a:gd name="connsiteY10" fmla="*/ 1720289 h 3405382"/>
              <a:gd name="connsiteX11" fmla="*/ 2674549 w 3962737"/>
              <a:gd name="connsiteY11" fmla="*/ 2061370 h 3405382"/>
              <a:gd name="connsiteX12" fmla="*/ 2692821 w 3962737"/>
              <a:gd name="connsiteY12" fmla="*/ 2396360 h 3405382"/>
              <a:gd name="connsiteX13" fmla="*/ 2797583 w 3962737"/>
              <a:gd name="connsiteY13" fmla="*/ 1197705 h 3405382"/>
              <a:gd name="connsiteX14" fmla="*/ 2456503 w 3962737"/>
              <a:gd name="connsiteY14" fmla="*/ 880 h 3405382"/>
              <a:gd name="connsiteX15" fmla="*/ 2877980 w 3962737"/>
              <a:gd name="connsiteY15" fmla="*/ 275571 h 3405382"/>
              <a:gd name="connsiteX16" fmla="*/ 2910261 w 3962737"/>
              <a:gd name="connsiteY16" fmla="*/ 619697 h 3405382"/>
              <a:gd name="connsiteX17" fmla="*/ 2862143 w 3962737"/>
              <a:gd name="connsiteY17" fmla="*/ 828608 h 3405382"/>
              <a:gd name="connsiteX18" fmla="*/ 2801846 w 3962737"/>
              <a:gd name="connsiteY18" fmla="*/ 946158 h 3405382"/>
              <a:gd name="connsiteX19" fmla="*/ 2753120 w 3962737"/>
              <a:gd name="connsiteY19" fmla="*/ 1147761 h 3405382"/>
              <a:gd name="connsiteX20" fmla="*/ 2974212 w 3962737"/>
              <a:gd name="connsiteY20" fmla="*/ 1296374 h 3405382"/>
              <a:gd name="connsiteX21" fmla="*/ 3169117 w 3962737"/>
              <a:gd name="connsiteY21" fmla="*/ 1359720 h 3405382"/>
              <a:gd name="connsiteX22" fmla="*/ 3517504 w 3962737"/>
              <a:gd name="connsiteY22" fmla="*/ 1458998 h 3405382"/>
              <a:gd name="connsiteX23" fmla="*/ 3716672 w 3962737"/>
              <a:gd name="connsiteY23" fmla="*/ 1680091 h 3405382"/>
              <a:gd name="connsiteX24" fmla="*/ 3768442 w 3962737"/>
              <a:gd name="connsiteY24" fmla="*/ 1891438 h 3405382"/>
              <a:gd name="connsiteX25" fmla="*/ 3870158 w 3962737"/>
              <a:gd name="connsiteY25" fmla="*/ 2217901 h 3405382"/>
              <a:gd name="connsiteX26" fmla="*/ 3891475 w 3962737"/>
              <a:gd name="connsiteY26" fmla="*/ 2403516 h 3405382"/>
              <a:gd name="connsiteX27" fmla="*/ 3892990 w 3962737"/>
              <a:gd name="connsiteY27" fmla="*/ 2409750 h 3405382"/>
              <a:gd name="connsiteX28" fmla="*/ 3940615 w 3962737"/>
              <a:gd name="connsiteY28" fmla="*/ 2805307 h 3405382"/>
              <a:gd name="connsiteX29" fmla="*/ 3962737 w 3962737"/>
              <a:gd name="connsiteY29" fmla="*/ 3129157 h 3405382"/>
              <a:gd name="connsiteX30" fmla="*/ 3905587 w 3962737"/>
              <a:gd name="connsiteY30" fmla="*/ 3405382 h 3405382"/>
              <a:gd name="connsiteX31" fmla="*/ 1524623 w 3962737"/>
              <a:gd name="connsiteY31" fmla="*/ 3395239 h 3405382"/>
              <a:gd name="connsiteX32" fmla="*/ 1546550 w 3962737"/>
              <a:gd name="connsiteY32" fmla="*/ 3029794 h 3405382"/>
              <a:gd name="connsiteX33" fmla="*/ 1191459 w 3962737"/>
              <a:gd name="connsiteY33" fmla="*/ 3297178 h 3405382"/>
              <a:gd name="connsiteX34" fmla="*/ 771201 w 3962737"/>
              <a:gd name="connsiteY34" fmla="*/ 3186326 h 3405382"/>
              <a:gd name="connsiteX35" fmla="*/ 580561 w 3962737"/>
              <a:gd name="connsiteY35" fmla="*/ 3080347 h 3405382"/>
              <a:gd name="connsiteX36" fmla="*/ 400885 w 3962737"/>
              <a:gd name="connsiteY36" fmla="*/ 2928078 h 3405382"/>
              <a:gd name="connsiteX37" fmla="*/ 444738 w 3962737"/>
              <a:gd name="connsiteY37" fmla="*/ 2772767 h 3405382"/>
              <a:gd name="connsiteX38" fmla="*/ 220600 w 3962737"/>
              <a:gd name="connsiteY38" fmla="*/ 2597963 h 3405382"/>
              <a:gd name="connsiteX39" fmla="*/ 116449 w 3962737"/>
              <a:gd name="connsiteY39" fmla="*/ 2491375 h 3405382"/>
              <a:gd name="connsiteX40" fmla="*/ 64677 w 3962737"/>
              <a:gd name="connsiteY40" fmla="*/ 2377479 h 3405382"/>
              <a:gd name="connsiteX41" fmla="*/ 27524 w 3962737"/>
              <a:gd name="connsiteY41" fmla="*/ 2224600 h 3405382"/>
              <a:gd name="connsiteX42" fmla="*/ 11687 w 3962737"/>
              <a:gd name="connsiteY42" fmla="*/ 2118014 h 3405382"/>
              <a:gd name="connsiteX43" fmla="*/ 315615 w 3962737"/>
              <a:gd name="connsiteY43" fmla="*/ 2248355 h 3405382"/>
              <a:gd name="connsiteX44" fmla="*/ 335715 w 3962737"/>
              <a:gd name="connsiteY44" fmla="*/ 1945646 h 3405382"/>
              <a:gd name="connsiteX45" fmla="*/ 516609 w 3962737"/>
              <a:gd name="connsiteY45" fmla="*/ 2317788 h 3405382"/>
              <a:gd name="connsiteX46" fmla="*/ 591525 w 3962737"/>
              <a:gd name="connsiteY46" fmla="*/ 2515128 h 3405382"/>
              <a:gd name="connsiteX47" fmla="*/ 903977 w 3962737"/>
              <a:gd name="connsiteY47" fmla="*/ 2661915 h 3405382"/>
              <a:gd name="connsiteX48" fmla="*/ 1139080 w 3962737"/>
              <a:gd name="connsiteY48" fmla="*/ 2724041 h 3405382"/>
              <a:gd name="connsiteX49" fmla="*/ 1209122 w 3962737"/>
              <a:gd name="connsiteY49" fmla="*/ 2551063 h 3405382"/>
              <a:gd name="connsiteX50" fmla="*/ 1357126 w 3962737"/>
              <a:gd name="connsiteY50" fmla="*/ 2155167 h 3405382"/>
              <a:gd name="connsiteX51" fmla="*/ 1338854 w 3962737"/>
              <a:gd name="connsiteY51" fmla="*/ 2040052 h 3405382"/>
              <a:gd name="connsiteX52" fmla="*/ 1529495 w 3962737"/>
              <a:gd name="connsiteY52" fmla="*/ 1602739 h 3405382"/>
              <a:gd name="connsiteX53" fmla="*/ 2028324 w 3962737"/>
              <a:gd name="connsiteY53" fmla="*/ 1396264 h 3405382"/>
              <a:gd name="connsiteX54" fmla="*/ 2199473 w 3962737"/>
              <a:gd name="connsiteY54" fmla="*/ 1197705 h 3405382"/>
              <a:gd name="connsiteX55" fmla="*/ 2141611 w 3962737"/>
              <a:gd name="connsiteY55" fmla="*/ 963213 h 3405382"/>
              <a:gd name="connsiteX56" fmla="*/ 2064259 w 3962737"/>
              <a:gd name="connsiteY56" fmla="*/ 848097 h 3405382"/>
              <a:gd name="connsiteX57" fmla="*/ 2028324 w 3962737"/>
              <a:gd name="connsiteY57" fmla="*/ 623958 h 3405382"/>
              <a:gd name="connsiteX58" fmla="*/ 2456503 w 3962737"/>
              <a:gd name="connsiteY58" fmla="*/ 880 h 3405382"/>
              <a:gd name="connsiteX0" fmla="*/ 2199473 w 3962737"/>
              <a:gd name="connsiteY0" fmla="*/ 1297594 h 3452389"/>
              <a:gd name="connsiteX1" fmla="*/ 2387676 w 3962737"/>
              <a:gd name="connsiteY1" fmla="*/ 2323881 h 3452389"/>
              <a:gd name="connsiteX2" fmla="*/ 2407168 w 3962737"/>
              <a:gd name="connsiteY2" fmla="*/ 1951127 h 3452389"/>
              <a:gd name="connsiteX3" fmla="*/ 2451628 w 3962737"/>
              <a:gd name="connsiteY3" fmla="*/ 1732472 h 3452389"/>
              <a:gd name="connsiteX4" fmla="*/ 2359660 w 3962737"/>
              <a:gd name="connsiteY4" fmla="*/ 1601519 h 3452389"/>
              <a:gd name="connsiteX5" fmla="*/ 2409603 w 3962737"/>
              <a:gd name="connsiteY5" fmla="*/ 1549141 h 3452389"/>
              <a:gd name="connsiteX6" fmla="*/ 2199473 w 3962737"/>
              <a:gd name="connsiteY6" fmla="*/ 1297594 h 3452389"/>
              <a:gd name="connsiteX7" fmla="*/ 2797583 w 3962737"/>
              <a:gd name="connsiteY7" fmla="*/ 1197705 h 3452389"/>
              <a:gd name="connsiteX8" fmla="*/ 2595371 w 3962737"/>
              <a:gd name="connsiteY8" fmla="*/ 1541222 h 3452389"/>
              <a:gd name="connsiteX9" fmla="*/ 2652622 w 3962737"/>
              <a:gd name="connsiteY9" fmla="*/ 1583858 h 3452389"/>
              <a:gd name="connsiteX10" fmla="*/ 2583189 w 3962737"/>
              <a:gd name="connsiteY10" fmla="*/ 1720289 h 3452389"/>
              <a:gd name="connsiteX11" fmla="*/ 2674549 w 3962737"/>
              <a:gd name="connsiteY11" fmla="*/ 2061370 h 3452389"/>
              <a:gd name="connsiteX12" fmla="*/ 2692821 w 3962737"/>
              <a:gd name="connsiteY12" fmla="*/ 2396360 h 3452389"/>
              <a:gd name="connsiteX13" fmla="*/ 2797583 w 3962737"/>
              <a:gd name="connsiteY13" fmla="*/ 1197705 h 3452389"/>
              <a:gd name="connsiteX14" fmla="*/ 2456503 w 3962737"/>
              <a:gd name="connsiteY14" fmla="*/ 880 h 3452389"/>
              <a:gd name="connsiteX15" fmla="*/ 2877980 w 3962737"/>
              <a:gd name="connsiteY15" fmla="*/ 275571 h 3452389"/>
              <a:gd name="connsiteX16" fmla="*/ 2910261 w 3962737"/>
              <a:gd name="connsiteY16" fmla="*/ 619697 h 3452389"/>
              <a:gd name="connsiteX17" fmla="*/ 2862143 w 3962737"/>
              <a:gd name="connsiteY17" fmla="*/ 828608 h 3452389"/>
              <a:gd name="connsiteX18" fmla="*/ 2801846 w 3962737"/>
              <a:gd name="connsiteY18" fmla="*/ 946158 h 3452389"/>
              <a:gd name="connsiteX19" fmla="*/ 2753120 w 3962737"/>
              <a:gd name="connsiteY19" fmla="*/ 1147761 h 3452389"/>
              <a:gd name="connsiteX20" fmla="*/ 2974212 w 3962737"/>
              <a:gd name="connsiteY20" fmla="*/ 1296374 h 3452389"/>
              <a:gd name="connsiteX21" fmla="*/ 3169117 w 3962737"/>
              <a:gd name="connsiteY21" fmla="*/ 1359720 h 3452389"/>
              <a:gd name="connsiteX22" fmla="*/ 3517504 w 3962737"/>
              <a:gd name="connsiteY22" fmla="*/ 1458998 h 3452389"/>
              <a:gd name="connsiteX23" fmla="*/ 3716672 w 3962737"/>
              <a:gd name="connsiteY23" fmla="*/ 1680091 h 3452389"/>
              <a:gd name="connsiteX24" fmla="*/ 3768442 w 3962737"/>
              <a:gd name="connsiteY24" fmla="*/ 1891438 h 3452389"/>
              <a:gd name="connsiteX25" fmla="*/ 3870158 w 3962737"/>
              <a:gd name="connsiteY25" fmla="*/ 2217901 h 3452389"/>
              <a:gd name="connsiteX26" fmla="*/ 3891475 w 3962737"/>
              <a:gd name="connsiteY26" fmla="*/ 2403516 h 3452389"/>
              <a:gd name="connsiteX27" fmla="*/ 3892990 w 3962737"/>
              <a:gd name="connsiteY27" fmla="*/ 2409750 h 3452389"/>
              <a:gd name="connsiteX28" fmla="*/ 3940615 w 3962737"/>
              <a:gd name="connsiteY28" fmla="*/ 2805307 h 3452389"/>
              <a:gd name="connsiteX29" fmla="*/ 3962737 w 3962737"/>
              <a:gd name="connsiteY29" fmla="*/ 3129157 h 3452389"/>
              <a:gd name="connsiteX30" fmla="*/ 3905587 w 3962737"/>
              <a:gd name="connsiteY30" fmla="*/ 3405382 h 3452389"/>
              <a:gd name="connsiteX31" fmla="*/ 1496048 w 3962737"/>
              <a:gd name="connsiteY31" fmla="*/ 3452389 h 3452389"/>
              <a:gd name="connsiteX32" fmla="*/ 1546550 w 3962737"/>
              <a:gd name="connsiteY32" fmla="*/ 3029794 h 3452389"/>
              <a:gd name="connsiteX33" fmla="*/ 1191459 w 3962737"/>
              <a:gd name="connsiteY33" fmla="*/ 3297178 h 3452389"/>
              <a:gd name="connsiteX34" fmla="*/ 771201 w 3962737"/>
              <a:gd name="connsiteY34" fmla="*/ 3186326 h 3452389"/>
              <a:gd name="connsiteX35" fmla="*/ 580561 w 3962737"/>
              <a:gd name="connsiteY35" fmla="*/ 3080347 h 3452389"/>
              <a:gd name="connsiteX36" fmla="*/ 400885 w 3962737"/>
              <a:gd name="connsiteY36" fmla="*/ 2928078 h 3452389"/>
              <a:gd name="connsiteX37" fmla="*/ 444738 w 3962737"/>
              <a:gd name="connsiteY37" fmla="*/ 2772767 h 3452389"/>
              <a:gd name="connsiteX38" fmla="*/ 220600 w 3962737"/>
              <a:gd name="connsiteY38" fmla="*/ 2597963 h 3452389"/>
              <a:gd name="connsiteX39" fmla="*/ 116449 w 3962737"/>
              <a:gd name="connsiteY39" fmla="*/ 2491375 h 3452389"/>
              <a:gd name="connsiteX40" fmla="*/ 64677 w 3962737"/>
              <a:gd name="connsiteY40" fmla="*/ 2377479 h 3452389"/>
              <a:gd name="connsiteX41" fmla="*/ 27524 w 3962737"/>
              <a:gd name="connsiteY41" fmla="*/ 2224600 h 3452389"/>
              <a:gd name="connsiteX42" fmla="*/ 11687 w 3962737"/>
              <a:gd name="connsiteY42" fmla="*/ 2118014 h 3452389"/>
              <a:gd name="connsiteX43" fmla="*/ 315615 w 3962737"/>
              <a:gd name="connsiteY43" fmla="*/ 2248355 h 3452389"/>
              <a:gd name="connsiteX44" fmla="*/ 335715 w 3962737"/>
              <a:gd name="connsiteY44" fmla="*/ 1945646 h 3452389"/>
              <a:gd name="connsiteX45" fmla="*/ 516609 w 3962737"/>
              <a:gd name="connsiteY45" fmla="*/ 2317788 h 3452389"/>
              <a:gd name="connsiteX46" fmla="*/ 591525 w 3962737"/>
              <a:gd name="connsiteY46" fmla="*/ 2515128 h 3452389"/>
              <a:gd name="connsiteX47" fmla="*/ 903977 w 3962737"/>
              <a:gd name="connsiteY47" fmla="*/ 2661915 h 3452389"/>
              <a:gd name="connsiteX48" fmla="*/ 1139080 w 3962737"/>
              <a:gd name="connsiteY48" fmla="*/ 2724041 h 3452389"/>
              <a:gd name="connsiteX49" fmla="*/ 1209122 w 3962737"/>
              <a:gd name="connsiteY49" fmla="*/ 2551063 h 3452389"/>
              <a:gd name="connsiteX50" fmla="*/ 1357126 w 3962737"/>
              <a:gd name="connsiteY50" fmla="*/ 2155167 h 3452389"/>
              <a:gd name="connsiteX51" fmla="*/ 1338854 w 3962737"/>
              <a:gd name="connsiteY51" fmla="*/ 2040052 h 3452389"/>
              <a:gd name="connsiteX52" fmla="*/ 1529495 w 3962737"/>
              <a:gd name="connsiteY52" fmla="*/ 1602739 h 3452389"/>
              <a:gd name="connsiteX53" fmla="*/ 2028324 w 3962737"/>
              <a:gd name="connsiteY53" fmla="*/ 1396264 h 3452389"/>
              <a:gd name="connsiteX54" fmla="*/ 2199473 w 3962737"/>
              <a:gd name="connsiteY54" fmla="*/ 1197705 h 3452389"/>
              <a:gd name="connsiteX55" fmla="*/ 2141611 w 3962737"/>
              <a:gd name="connsiteY55" fmla="*/ 963213 h 3452389"/>
              <a:gd name="connsiteX56" fmla="*/ 2064259 w 3962737"/>
              <a:gd name="connsiteY56" fmla="*/ 848097 h 3452389"/>
              <a:gd name="connsiteX57" fmla="*/ 2028324 w 3962737"/>
              <a:gd name="connsiteY57" fmla="*/ 623958 h 3452389"/>
              <a:gd name="connsiteX58" fmla="*/ 2456503 w 3962737"/>
              <a:gd name="connsiteY58" fmla="*/ 880 h 3452389"/>
              <a:gd name="connsiteX0" fmla="*/ 2199473 w 3962737"/>
              <a:gd name="connsiteY0" fmla="*/ 1297594 h 3452389"/>
              <a:gd name="connsiteX1" fmla="*/ 2387676 w 3962737"/>
              <a:gd name="connsiteY1" fmla="*/ 2323881 h 3452389"/>
              <a:gd name="connsiteX2" fmla="*/ 2407168 w 3962737"/>
              <a:gd name="connsiteY2" fmla="*/ 1951127 h 3452389"/>
              <a:gd name="connsiteX3" fmla="*/ 2451628 w 3962737"/>
              <a:gd name="connsiteY3" fmla="*/ 1732472 h 3452389"/>
              <a:gd name="connsiteX4" fmla="*/ 2359660 w 3962737"/>
              <a:gd name="connsiteY4" fmla="*/ 1601519 h 3452389"/>
              <a:gd name="connsiteX5" fmla="*/ 2409603 w 3962737"/>
              <a:gd name="connsiteY5" fmla="*/ 1549141 h 3452389"/>
              <a:gd name="connsiteX6" fmla="*/ 2199473 w 3962737"/>
              <a:gd name="connsiteY6" fmla="*/ 1297594 h 3452389"/>
              <a:gd name="connsiteX7" fmla="*/ 2797583 w 3962737"/>
              <a:gd name="connsiteY7" fmla="*/ 1197705 h 3452389"/>
              <a:gd name="connsiteX8" fmla="*/ 2595371 w 3962737"/>
              <a:gd name="connsiteY8" fmla="*/ 1541222 h 3452389"/>
              <a:gd name="connsiteX9" fmla="*/ 2652622 w 3962737"/>
              <a:gd name="connsiteY9" fmla="*/ 1583858 h 3452389"/>
              <a:gd name="connsiteX10" fmla="*/ 2583189 w 3962737"/>
              <a:gd name="connsiteY10" fmla="*/ 1720289 h 3452389"/>
              <a:gd name="connsiteX11" fmla="*/ 2674549 w 3962737"/>
              <a:gd name="connsiteY11" fmla="*/ 2061370 h 3452389"/>
              <a:gd name="connsiteX12" fmla="*/ 2692821 w 3962737"/>
              <a:gd name="connsiteY12" fmla="*/ 2396360 h 3452389"/>
              <a:gd name="connsiteX13" fmla="*/ 2797583 w 3962737"/>
              <a:gd name="connsiteY13" fmla="*/ 1197705 h 3452389"/>
              <a:gd name="connsiteX14" fmla="*/ 2456503 w 3962737"/>
              <a:gd name="connsiteY14" fmla="*/ 880 h 3452389"/>
              <a:gd name="connsiteX15" fmla="*/ 2877980 w 3962737"/>
              <a:gd name="connsiteY15" fmla="*/ 275571 h 3452389"/>
              <a:gd name="connsiteX16" fmla="*/ 2910261 w 3962737"/>
              <a:gd name="connsiteY16" fmla="*/ 619697 h 3452389"/>
              <a:gd name="connsiteX17" fmla="*/ 2862143 w 3962737"/>
              <a:gd name="connsiteY17" fmla="*/ 828608 h 3452389"/>
              <a:gd name="connsiteX18" fmla="*/ 2801846 w 3962737"/>
              <a:gd name="connsiteY18" fmla="*/ 946158 h 3452389"/>
              <a:gd name="connsiteX19" fmla="*/ 2753120 w 3962737"/>
              <a:gd name="connsiteY19" fmla="*/ 1147761 h 3452389"/>
              <a:gd name="connsiteX20" fmla="*/ 2974212 w 3962737"/>
              <a:gd name="connsiteY20" fmla="*/ 1296374 h 3452389"/>
              <a:gd name="connsiteX21" fmla="*/ 3169117 w 3962737"/>
              <a:gd name="connsiteY21" fmla="*/ 1359720 h 3452389"/>
              <a:gd name="connsiteX22" fmla="*/ 3517504 w 3962737"/>
              <a:gd name="connsiteY22" fmla="*/ 1458998 h 3452389"/>
              <a:gd name="connsiteX23" fmla="*/ 3716672 w 3962737"/>
              <a:gd name="connsiteY23" fmla="*/ 1680091 h 3452389"/>
              <a:gd name="connsiteX24" fmla="*/ 3768442 w 3962737"/>
              <a:gd name="connsiteY24" fmla="*/ 1891438 h 3452389"/>
              <a:gd name="connsiteX25" fmla="*/ 3870158 w 3962737"/>
              <a:gd name="connsiteY25" fmla="*/ 2217901 h 3452389"/>
              <a:gd name="connsiteX26" fmla="*/ 3891475 w 3962737"/>
              <a:gd name="connsiteY26" fmla="*/ 2403516 h 3452389"/>
              <a:gd name="connsiteX27" fmla="*/ 3892990 w 3962737"/>
              <a:gd name="connsiteY27" fmla="*/ 2409750 h 3452389"/>
              <a:gd name="connsiteX28" fmla="*/ 3940615 w 3962737"/>
              <a:gd name="connsiteY28" fmla="*/ 2805307 h 3452389"/>
              <a:gd name="connsiteX29" fmla="*/ 3962737 w 3962737"/>
              <a:gd name="connsiteY29" fmla="*/ 3129157 h 3452389"/>
              <a:gd name="connsiteX30" fmla="*/ 3905587 w 3962737"/>
              <a:gd name="connsiteY30" fmla="*/ 3405382 h 3452389"/>
              <a:gd name="connsiteX31" fmla="*/ 1496048 w 3962737"/>
              <a:gd name="connsiteY31" fmla="*/ 3452389 h 3452389"/>
              <a:gd name="connsiteX32" fmla="*/ 1546550 w 3962737"/>
              <a:gd name="connsiteY32" fmla="*/ 3029794 h 3452389"/>
              <a:gd name="connsiteX33" fmla="*/ 1191459 w 3962737"/>
              <a:gd name="connsiteY33" fmla="*/ 3297178 h 3452389"/>
              <a:gd name="connsiteX34" fmla="*/ 771201 w 3962737"/>
              <a:gd name="connsiteY34" fmla="*/ 3186326 h 3452389"/>
              <a:gd name="connsiteX35" fmla="*/ 580561 w 3962737"/>
              <a:gd name="connsiteY35" fmla="*/ 3080347 h 3452389"/>
              <a:gd name="connsiteX36" fmla="*/ 400885 w 3962737"/>
              <a:gd name="connsiteY36" fmla="*/ 2928078 h 3452389"/>
              <a:gd name="connsiteX37" fmla="*/ 444738 w 3962737"/>
              <a:gd name="connsiteY37" fmla="*/ 2772767 h 3452389"/>
              <a:gd name="connsiteX38" fmla="*/ 220600 w 3962737"/>
              <a:gd name="connsiteY38" fmla="*/ 2597963 h 3452389"/>
              <a:gd name="connsiteX39" fmla="*/ 116449 w 3962737"/>
              <a:gd name="connsiteY39" fmla="*/ 2491375 h 3452389"/>
              <a:gd name="connsiteX40" fmla="*/ 64677 w 3962737"/>
              <a:gd name="connsiteY40" fmla="*/ 2377479 h 3452389"/>
              <a:gd name="connsiteX41" fmla="*/ 27524 w 3962737"/>
              <a:gd name="connsiteY41" fmla="*/ 2224600 h 3452389"/>
              <a:gd name="connsiteX42" fmla="*/ 11687 w 3962737"/>
              <a:gd name="connsiteY42" fmla="*/ 2118014 h 3452389"/>
              <a:gd name="connsiteX43" fmla="*/ 315615 w 3962737"/>
              <a:gd name="connsiteY43" fmla="*/ 2248355 h 3452389"/>
              <a:gd name="connsiteX44" fmla="*/ 335715 w 3962737"/>
              <a:gd name="connsiteY44" fmla="*/ 1945646 h 3452389"/>
              <a:gd name="connsiteX45" fmla="*/ 516609 w 3962737"/>
              <a:gd name="connsiteY45" fmla="*/ 2317788 h 3452389"/>
              <a:gd name="connsiteX46" fmla="*/ 591525 w 3962737"/>
              <a:gd name="connsiteY46" fmla="*/ 2515128 h 3452389"/>
              <a:gd name="connsiteX47" fmla="*/ 903977 w 3962737"/>
              <a:gd name="connsiteY47" fmla="*/ 2661915 h 3452389"/>
              <a:gd name="connsiteX48" fmla="*/ 1139080 w 3962737"/>
              <a:gd name="connsiteY48" fmla="*/ 2724041 h 3452389"/>
              <a:gd name="connsiteX49" fmla="*/ 1209122 w 3962737"/>
              <a:gd name="connsiteY49" fmla="*/ 2551063 h 3452389"/>
              <a:gd name="connsiteX50" fmla="*/ 1357126 w 3962737"/>
              <a:gd name="connsiteY50" fmla="*/ 2155167 h 3452389"/>
              <a:gd name="connsiteX51" fmla="*/ 1338854 w 3962737"/>
              <a:gd name="connsiteY51" fmla="*/ 2040052 h 3452389"/>
              <a:gd name="connsiteX52" fmla="*/ 1529495 w 3962737"/>
              <a:gd name="connsiteY52" fmla="*/ 1602739 h 3452389"/>
              <a:gd name="connsiteX53" fmla="*/ 2028324 w 3962737"/>
              <a:gd name="connsiteY53" fmla="*/ 1396264 h 3452389"/>
              <a:gd name="connsiteX54" fmla="*/ 2199473 w 3962737"/>
              <a:gd name="connsiteY54" fmla="*/ 1197705 h 3452389"/>
              <a:gd name="connsiteX55" fmla="*/ 2141611 w 3962737"/>
              <a:gd name="connsiteY55" fmla="*/ 963213 h 3452389"/>
              <a:gd name="connsiteX56" fmla="*/ 2064259 w 3962737"/>
              <a:gd name="connsiteY56" fmla="*/ 848097 h 3452389"/>
              <a:gd name="connsiteX57" fmla="*/ 2028324 w 3962737"/>
              <a:gd name="connsiteY57" fmla="*/ 623958 h 3452389"/>
              <a:gd name="connsiteX58" fmla="*/ 2456503 w 3962737"/>
              <a:gd name="connsiteY58" fmla="*/ 880 h 3452389"/>
              <a:gd name="connsiteX0" fmla="*/ 2199473 w 3962737"/>
              <a:gd name="connsiteY0" fmla="*/ 1297594 h 3414289"/>
              <a:gd name="connsiteX1" fmla="*/ 2387676 w 3962737"/>
              <a:gd name="connsiteY1" fmla="*/ 2323881 h 3414289"/>
              <a:gd name="connsiteX2" fmla="*/ 2407168 w 3962737"/>
              <a:gd name="connsiteY2" fmla="*/ 1951127 h 3414289"/>
              <a:gd name="connsiteX3" fmla="*/ 2451628 w 3962737"/>
              <a:gd name="connsiteY3" fmla="*/ 1732472 h 3414289"/>
              <a:gd name="connsiteX4" fmla="*/ 2359660 w 3962737"/>
              <a:gd name="connsiteY4" fmla="*/ 1601519 h 3414289"/>
              <a:gd name="connsiteX5" fmla="*/ 2409603 w 3962737"/>
              <a:gd name="connsiteY5" fmla="*/ 1549141 h 3414289"/>
              <a:gd name="connsiteX6" fmla="*/ 2199473 w 3962737"/>
              <a:gd name="connsiteY6" fmla="*/ 1297594 h 3414289"/>
              <a:gd name="connsiteX7" fmla="*/ 2797583 w 3962737"/>
              <a:gd name="connsiteY7" fmla="*/ 1197705 h 3414289"/>
              <a:gd name="connsiteX8" fmla="*/ 2595371 w 3962737"/>
              <a:gd name="connsiteY8" fmla="*/ 1541222 h 3414289"/>
              <a:gd name="connsiteX9" fmla="*/ 2652622 w 3962737"/>
              <a:gd name="connsiteY9" fmla="*/ 1583858 h 3414289"/>
              <a:gd name="connsiteX10" fmla="*/ 2583189 w 3962737"/>
              <a:gd name="connsiteY10" fmla="*/ 1720289 h 3414289"/>
              <a:gd name="connsiteX11" fmla="*/ 2674549 w 3962737"/>
              <a:gd name="connsiteY11" fmla="*/ 2061370 h 3414289"/>
              <a:gd name="connsiteX12" fmla="*/ 2692821 w 3962737"/>
              <a:gd name="connsiteY12" fmla="*/ 2396360 h 3414289"/>
              <a:gd name="connsiteX13" fmla="*/ 2797583 w 3962737"/>
              <a:gd name="connsiteY13" fmla="*/ 1197705 h 3414289"/>
              <a:gd name="connsiteX14" fmla="*/ 2456503 w 3962737"/>
              <a:gd name="connsiteY14" fmla="*/ 880 h 3414289"/>
              <a:gd name="connsiteX15" fmla="*/ 2877980 w 3962737"/>
              <a:gd name="connsiteY15" fmla="*/ 275571 h 3414289"/>
              <a:gd name="connsiteX16" fmla="*/ 2910261 w 3962737"/>
              <a:gd name="connsiteY16" fmla="*/ 619697 h 3414289"/>
              <a:gd name="connsiteX17" fmla="*/ 2862143 w 3962737"/>
              <a:gd name="connsiteY17" fmla="*/ 828608 h 3414289"/>
              <a:gd name="connsiteX18" fmla="*/ 2801846 w 3962737"/>
              <a:gd name="connsiteY18" fmla="*/ 946158 h 3414289"/>
              <a:gd name="connsiteX19" fmla="*/ 2753120 w 3962737"/>
              <a:gd name="connsiteY19" fmla="*/ 1147761 h 3414289"/>
              <a:gd name="connsiteX20" fmla="*/ 2974212 w 3962737"/>
              <a:gd name="connsiteY20" fmla="*/ 1296374 h 3414289"/>
              <a:gd name="connsiteX21" fmla="*/ 3169117 w 3962737"/>
              <a:gd name="connsiteY21" fmla="*/ 1359720 h 3414289"/>
              <a:gd name="connsiteX22" fmla="*/ 3517504 w 3962737"/>
              <a:gd name="connsiteY22" fmla="*/ 1458998 h 3414289"/>
              <a:gd name="connsiteX23" fmla="*/ 3716672 w 3962737"/>
              <a:gd name="connsiteY23" fmla="*/ 1680091 h 3414289"/>
              <a:gd name="connsiteX24" fmla="*/ 3768442 w 3962737"/>
              <a:gd name="connsiteY24" fmla="*/ 1891438 h 3414289"/>
              <a:gd name="connsiteX25" fmla="*/ 3870158 w 3962737"/>
              <a:gd name="connsiteY25" fmla="*/ 2217901 h 3414289"/>
              <a:gd name="connsiteX26" fmla="*/ 3891475 w 3962737"/>
              <a:gd name="connsiteY26" fmla="*/ 2403516 h 3414289"/>
              <a:gd name="connsiteX27" fmla="*/ 3892990 w 3962737"/>
              <a:gd name="connsiteY27" fmla="*/ 2409750 h 3414289"/>
              <a:gd name="connsiteX28" fmla="*/ 3940615 w 3962737"/>
              <a:gd name="connsiteY28" fmla="*/ 2805307 h 3414289"/>
              <a:gd name="connsiteX29" fmla="*/ 3962737 w 3962737"/>
              <a:gd name="connsiteY29" fmla="*/ 3129157 h 3414289"/>
              <a:gd name="connsiteX30" fmla="*/ 3905587 w 3962737"/>
              <a:gd name="connsiteY30" fmla="*/ 3405382 h 3414289"/>
              <a:gd name="connsiteX31" fmla="*/ 1505573 w 3962737"/>
              <a:gd name="connsiteY31" fmla="*/ 3414289 h 3414289"/>
              <a:gd name="connsiteX32" fmla="*/ 1546550 w 3962737"/>
              <a:gd name="connsiteY32" fmla="*/ 3029794 h 3414289"/>
              <a:gd name="connsiteX33" fmla="*/ 1191459 w 3962737"/>
              <a:gd name="connsiteY33" fmla="*/ 3297178 h 3414289"/>
              <a:gd name="connsiteX34" fmla="*/ 771201 w 3962737"/>
              <a:gd name="connsiteY34" fmla="*/ 3186326 h 3414289"/>
              <a:gd name="connsiteX35" fmla="*/ 580561 w 3962737"/>
              <a:gd name="connsiteY35" fmla="*/ 3080347 h 3414289"/>
              <a:gd name="connsiteX36" fmla="*/ 400885 w 3962737"/>
              <a:gd name="connsiteY36" fmla="*/ 2928078 h 3414289"/>
              <a:gd name="connsiteX37" fmla="*/ 444738 w 3962737"/>
              <a:gd name="connsiteY37" fmla="*/ 2772767 h 3414289"/>
              <a:gd name="connsiteX38" fmla="*/ 220600 w 3962737"/>
              <a:gd name="connsiteY38" fmla="*/ 2597963 h 3414289"/>
              <a:gd name="connsiteX39" fmla="*/ 116449 w 3962737"/>
              <a:gd name="connsiteY39" fmla="*/ 2491375 h 3414289"/>
              <a:gd name="connsiteX40" fmla="*/ 64677 w 3962737"/>
              <a:gd name="connsiteY40" fmla="*/ 2377479 h 3414289"/>
              <a:gd name="connsiteX41" fmla="*/ 27524 w 3962737"/>
              <a:gd name="connsiteY41" fmla="*/ 2224600 h 3414289"/>
              <a:gd name="connsiteX42" fmla="*/ 11687 w 3962737"/>
              <a:gd name="connsiteY42" fmla="*/ 2118014 h 3414289"/>
              <a:gd name="connsiteX43" fmla="*/ 315615 w 3962737"/>
              <a:gd name="connsiteY43" fmla="*/ 2248355 h 3414289"/>
              <a:gd name="connsiteX44" fmla="*/ 335715 w 3962737"/>
              <a:gd name="connsiteY44" fmla="*/ 1945646 h 3414289"/>
              <a:gd name="connsiteX45" fmla="*/ 516609 w 3962737"/>
              <a:gd name="connsiteY45" fmla="*/ 2317788 h 3414289"/>
              <a:gd name="connsiteX46" fmla="*/ 591525 w 3962737"/>
              <a:gd name="connsiteY46" fmla="*/ 2515128 h 3414289"/>
              <a:gd name="connsiteX47" fmla="*/ 903977 w 3962737"/>
              <a:gd name="connsiteY47" fmla="*/ 2661915 h 3414289"/>
              <a:gd name="connsiteX48" fmla="*/ 1139080 w 3962737"/>
              <a:gd name="connsiteY48" fmla="*/ 2724041 h 3414289"/>
              <a:gd name="connsiteX49" fmla="*/ 1209122 w 3962737"/>
              <a:gd name="connsiteY49" fmla="*/ 2551063 h 3414289"/>
              <a:gd name="connsiteX50" fmla="*/ 1357126 w 3962737"/>
              <a:gd name="connsiteY50" fmla="*/ 2155167 h 3414289"/>
              <a:gd name="connsiteX51" fmla="*/ 1338854 w 3962737"/>
              <a:gd name="connsiteY51" fmla="*/ 2040052 h 3414289"/>
              <a:gd name="connsiteX52" fmla="*/ 1529495 w 3962737"/>
              <a:gd name="connsiteY52" fmla="*/ 1602739 h 3414289"/>
              <a:gd name="connsiteX53" fmla="*/ 2028324 w 3962737"/>
              <a:gd name="connsiteY53" fmla="*/ 1396264 h 3414289"/>
              <a:gd name="connsiteX54" fmla="*/ 2199473 w 3962737"/>
              <a:gd name="connsiteY54" fmla="*/ 1197705 h 3414289"/>
              <a:gd name="connsiteX55" fmla="*/ 2141611 w 3962737"/>
              <a:gd name="connsiteY55" fmla="*/ 963213 h 3414289"/>
              <a:gd name="connsiteX56" fmla="*/ 2064259 w 3962737"/>
              <a:gd name="connsiteY56" fmla="*/ 848097 h 3414289"/>
              <a:gd name="connsiteX57" fmla="*/ 2028324 w 3962737"/>
              <a:gd name="connsiteY57" fmla="*/ 623958 h 3414289"/>
              <a:gd name="connsiteX58" fmla="*/ 2456503 w 3962737"/>
              <a:gd name="connsiteY58" fmla="*/ 880 h 3414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962737" h="3414289">
                <a:moveTo>
                  <a:pt x="2199473" y="1297594"/>
                </a:moveTo>
                <a:cubicBezTo>
                  <a:pt x="2189728" y="1599693"/>
                  <a:pt x="2315806" y="2040660"/>
                  <a:pt x="2387676" y="2323881"/>
                </a:cubicBezTo>
                <a:cubicBezTo>
                  <a:pt x="2406557" y="2252010"/>
                  <a:pt x="2392548" y="2032744"/>
                  <a:pt x="2407168" y="1951127"/>
                </a:cubicBezTo>
                <a:cubicBezTo>
                  <a:pt x="2422394" y="1861595"/>
                  <a:pt x="2429092" y="1817133"/>
                  <a:pt x="2451628" y="1732472"/>
                </a:cubicBezTo>
                <a:cubicBezTo>
                  <a:pt x="2427875" y="1684354"/>
                  <a:pt x="2402293" y="1645373"/>
                  <a:pt x="2359660" y="1601519"/>
                </a:cubicBezTo>
                <a:lnTo>
                  <a:pt x="2409603" y="1549141"/>
                </a:lnTo>
                <a:cubicBezTo>
                  <a:pt x="2315197" y="1473007"/>
                  <a:pt x="2254900" y="1400527"/>
                  <a:pt x="2199473" y="1297594"/>
                </a:cubicBezTo>
                <a:close/>
                <a:moveTo>
                  <a:pt x="2797583" y="1197705"/>
                </a:moveTo>
                <a:cubicBezTo>
                  <a:pt x="2737892" y="1362764"/>
                  <a:pt x="2666630" y="1428544"/>
                  <a:pt x="2595371" y="1541222"/>
                </a:cubicBezTo>
                <a:lnTo>
                  <a:pt x="2652622" y="1583858"/>
                </a:lnTo>
                <a:cubicBezTo>
                  <a:pt x="2625823" y="1636237"/>
                  <a:pt x="2567352" y="1672781"/>
                  <a:pt x="2583189" y="1720289"/>
                </a:cubicBezTo>
                <a:cubicBezTo>
                  <a:pt x="2625823" y="1849413"/>
                  <a:pt x="2647750" y="1923719"/>
                  <a:pt x="2674549" y="2061370"/>
                </a:cubicBezTo>
                <a:lnTo>
                  <a:pt x="2692821" y="2396360"/>
                </a:lnTo>
                <a:cubicBezTo>
                  <a:pt x="2779311" y="2073552"/>
                  <a:pt x="2857880" y="1675827"/>
                  <a:pt x="2797583" y="1197705"/>
                </a:cubicBezTo>
                <a:close/>
                <a:moveTo>
                  <a:pt x="2456503" y="880"/>
                </a:moveTo>
                <a:cubicBezTo>
                  <a:pt x="2826208" y="1489"/>
                  <a:pt x="2817072" y="146447"/>
                  <a:pt x="2877980" y="275571"/>
                </a:cubicBezTo>
                <a:cubicBezTo>
                  <a:pt x="2962639" y="456464"/>
                  <a:pt x="2943758" y="505191"/>
                  <a:pt x="2910261" y="619697"/>
                </a:cubicBezTo>
                <a:cubicBezTo>
                  <a:pt x="2969340" y="632486"/>
                  <a:pt x="2943150" y="756737"/>
                  <a:pt x="2862143" y="828608"/>
                </a:cubicBezTo>
                <a:lnTo>
                  <a:pt x="2801846" y="946158"/>
                </a:lnTo>
                <a:cubicBezTo>
                  <a:pt x="2780528" y="1011330"/>
                  <a:pt x="2715356" y="1106345"/>
                  <a:pt x="2753120" y="1147761"/>
                </a:cubicBezTo>
                <a:cubicBezTo>
                  <a:pt x="2816464" y="1218414"/>
                  <a:pt x="2901734" y="1266531"/>
                  <a:pt x="2974212" y="1296374"/>
                </a:cubicBezTo>
                <a:cubicBezTo>
                  <a:pt x="3043648" y="1329266"/>
                  <a:pt x="3072882" y="1333529"/>
                  <a:pt x="3169117" y="1359720"/>
                </a:cubicBezTo>
                <a:cubicBezTo>
                  <a:pt x="3306765" y="1385908"/>
                  <a:pt x="3387163" y="1411490"/>
                  <a:pt x="3517504" y="1458998"/>
                </a:cubicBezTo>
                <a:cubicBezTo>
                  <a:pt x="3664900" y="1513814"/>
                  <a:pt x="3702664" y="1568630"/>
                  <a:pt x="3716672" y="1680091"/>
                </a:cubicBezTo>
                <a:cubicBezTo>
                  <a:pt x="3730680" y="1801296"/>
                  <a:pt x="3783059" y="1746480"/>
                  <a:pt x="3768442" y="1891438"/>
                </a:cubicBezTo>
                <a:cubicBezTo>
                  <a:pt x="3755042" y="1976708"/>
                  <a:pt x="3874421" y="1921284"/>
                  <a:pt x="3870158" y="2217901"/>
                </a:cubicBezTo>
                <a:cubicBezTo>
                  <a:pt x="3867721" y="2289772"/>
                  <a:pt x="3878532" y="2348547"/>
                  <a:pt x="3891475" y="2403516"/>
                </a:cubicBezTo>
                <a:lnTo>
                  <a:pt x="3892990" y="2409750"/>
                </a:lnTo>
                <a:lnTo>
                  <a:pt x="3940615" y="2805307"/>
                </a:lnTo>
                <a:lnTo>
                  <a:pt x="3962737" y="3129157"/>
                </a:lnTo>
                <a:lnTo>
                  <a:pt x="3905587" y="3405382"/>
                </a:lnTo>
                <a:lnTo>
                  <a:pt x="1505573" y="3414289"/>
                </a:lnTo>
                <a:lnTo>
                  <a:pt x="1546550" y="3029794"/>
                </a:lnTo>
                <a:cubicBezTo>
                  <a:pt x="1430826" y="3212517"/>
                  <a:pt x="1329718" y="3312404"/>
                  <a:pt x="1191459" y="3297178"/>
                </a:cubicBezTo>
                <a:cubicBezTo>
                  <a:pt x="977068" y="3276468"/>
                  <a:pt x="854034" y="3219215"/>
                  <a:pt x="771201" y="3186326"/>
                </a:cubicBezTo>
                <a:cubicBezTo>
                  <a:pt x="647559" y="3171709"/>
                  <a:pt x="637205" y="3072431"/>
                  <a:pt x="580561" y="3080347"/>
                </a:cubicBezTo>
                <a:cubicBezTo>
                  <a:pt x="497728" y="3068776"/>
                  <a:pt x="420374" y="2990204"/>
                  <a:pt x="400885" y="2928078"/>
                </a:cubicBezTo>
                <a:cubicBezTo>
                  <a:pt x="400276" y="2887271"/>
                  <a:pt x="419157" y="2892143"/>
                  <a:pt x="444738" y="2772767"/>
                </a:cubicBezTo>
                <a:cubicBezTo>
                  <a:pt x="355814" y="2724041"/>
                  <a:pt x="285769" y="2675314"/>
                  <a:pt x="220600" y="2597963"/>
                </a:cubicBezTo>
                <a:cubicBezTo>
                  <a:pt x="197456" y="2573599"/>
                  <a:pt x="145075" y="2544364"/>
                  <a:pt x="116449" y="2491375"/>
                </a:cubicBezTo>
                <a:cubicBezTo>
                  <a:pt x="94523" y="2457266"/>
                  <a:pt x="131675" y="2431686"/>
                  <a:pt x="64677" y="2377479"/>
                </a:cubicBezTo>
                <a:cubicBezTo>
                  <a:pt x="37878" y="2353724"/>
                  <a:pt x="28133" y="2272109"/>
                  <a:pt x="27524" y="2224600"/>
                </a:cubicBezTo>
                <a:cubicBezTo>
                  <a:pt x="34832" y="2194757"/>
                  <a:pt x="-24248" y="2142985"/>
                  <a:pt x="11687" y="2118014"/>
                </a:cubicBezTo>
                <a:cubicBezTo>
                  <a:pt x="47014" y="2085123"/>
                  <a:pt x="189537" y="2308044"/>
                  <a:pt x="315615" y="2248355"/>
                </a:cubicBezTo>
                <a:cubicBezTo>
                  <a:pt x="395404" y="2223382"/>
                  <a:pt x="232171" y="1982189"/>
                  <a:pt x="335715" y="1945646"/>
                </a:cubicBezTo>
                <a:cubicBezTo>
                  <a:pt x="428293" y="1920675"/>
                  <a:pt x="428293" y="2183792"/>
                  <a:pt x="516609" y="2317788"/>
                </a:cubicBezTo>
                <a:cubicBezTo>
                  <a:pt x="562897" y="2382960"/>
                  <a:pt x="578126" y="2442649"/>
                  <a:pt x="591525" y="2515128"/>
                </a:cubicBezTo>
                <a:cubicBezTo>
                  <a:pt x="723084" y="2567509"/>
                  <a:pt x="776682" y="2653388"/>
                  <a:pt x="903977" y="2661915"/>
                </a:cubicBezTo>
                <a:cubicBezTo>
                  <a:pt x="1022139" y="2660697"/>
                  <a:pt x="1094618" y="2742921"/>
                  <a:pt x="1139080" y="2724041"/>
                </a:cubicBezTo>
                <a:cubicBezTo>
                  <a:pt x="1222522" y="2694195"/>
                  <a:pt x="1194505" y="2602227"/>
                  <a:pt x="1209122" y="2551063"/>
                </a:cubicBezTo>
                <a:cubicBezTo>
                  <a:pt x="1268204" y="2449958"/>
                  <a:pt x="1293174" y="2272717"/>
                  <a:pt x="1357126" y="2155167"/>
                </a:cubicBezTo>
                <a:cubicBezTo>
                  <a:pt x="1377227" y="2116186"/>
                  <a:pt x="1316319" y="2119840"/>
                  <a:pt x="1338854" y="2040052"/>
                </a:cubicBezTo>
                <a:cubicBezTo>
                  <a:pt x="1425953" y="1801296"/>
                  <a:pt x="1467978" y="1630147"/>
                  <a:pt x="1529495" y="1602739"/>
                </a:cubicBezTo>
                <a:lnTo>
                  <a:pt x="2028324" y="1396264"/>
                </a:lnTo>
                <a:lnTo>
                  <a:pt x="2199473" y="1197705"/>
                </a:lnTo>
                <a:cubicBezTo>
                  <a:pt x="2264036" y="1085026"/>
                  <a:pt x="2158665" y="1052137"/>
                  <a:pt x="2141611" y="963213"/>
                </a:cubicBezTo>
                <a:lnTo>
                  <a:pt x="2064259" y="848097"/>
                </a:lnTo>
                <a:cubicBezTo>
                  <a:pt x="2042941" y="804855"/>
                  <a:pt x="2047205" y="712275"/>
                  <a:pt x="2028324" y="623958"/>
                </a:cubicBezTo>
                <a:cubicBezTo>
                  <a:pt x="1888238" y="232935"/>
                  <a:pt x="2146483" y="-16783"/>
                  <a:pt x="2456503" y="88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44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82273BE-31F2-411D-AB0E-1E0A611BCDC0}"/>
              </a:ext>
            </a:extLst>
          </p:cNvPr>
          <p:cNvGrpSpPr/>
          <p:nvPr/>
        </p:nvGrpSpPr>
        <p:grpSpPr>
          <a:xfrm>
            <a:off x="5041206" y="1487957"/>
            <a:ext cx="2916962" cy="2546673"/>
            <a:chOff x="647920" y="1808684"/>
            <a:chExt cx="5211741" cy="4550145"/>
          </a:xfrm>
        </p:grpSpPr>
        <p:sp>
          <p:nvSpPr>
            <p:cNvPr id="16" name="Freeform: Shape 192">
              <a:extLst>
                <a:ext uri="{FF2B5EF4-FFF2-40B4-BE49-F238E27FC236}">
                  <a16:creationId xmlns:a16="http://schemas.microsoft.com/office/drawing/2014/main" id="{A2FDF8EC-5260-40B5-BB18-58A20EBAA8CD}"/>
                </a:ext>
              </a:extLst>
            </p:cNvPr>
            <p:cNvSpPr/>
            <p:nvPr/>
          </p:nvSpPr>
          <p:spPr>
            <a:xfrm>
              <a:off x="647920" y="1808684"/>
              <a:ext cx="5209691" cy="4550145"/>
            </a:xfrm>
            <a:custGeom>
              <a:avLst/>
              <a:gdLst>
                <a:gd name="connsiteX0" fmla="*/ 5215088 w 5249394"/>
                <a:gd name="connsiteY0" fmla="*/ 1737040 h 4584820"/>
                <a:gd name="connsiteX1" fmla="*/ 5191251 w 5249394"/>
                <a:gd name="connsiteY1" fmla="*/ 1710252 h 4584820"/>
                <a:gd name="connsiteX2" fmla="*/ 5191251 w 5249394"/>
                <a:gd name="connsiteY2" fmla="*/ 1710252 h 4584820"/>
                <a:gd name="connsiteX3" fmla="*/ 5184114 w 5249394"/>
                <a:gd name="connsiteY3" fmla="*/ 1686272 h 4584820"/>
                <a:gd name="connsiteX4" fmla="*/ 5178261 w 5249394"/>
                <a:gd name="connsiteY4" fmla="*/ 1485102 h 4584820"/>
                <a:gd name="connsiteX5" fmla="*/ 5165843 w 5249394"/>
                <a:gd name="connsiteY5" fmla="*/ 1448227 h 4584820"/>
                <a:gd name="connsiteX6" fmla="*/ 5165843 w 5249394"/>
                <a:gd name="connsiteY6" fmla="*/ 1448227 h 4584820"/>
                <a:gd name="connsiteX7" fmla="*/ 5138294 w 5249394"/>
                <a:gd name="connsiteY7" fmla="*/ 1392130 h 4584820"/>
                <a:gd name="connsiteX8" fmla="*/ 5045845 w 5249394"/>
                <a:gd name="connsiteY8" fmla="*/ 1274416 h 4584820"/>
                <a:gd name="connsiteX9" fmla="*/ 5042229 w 5249394"/>
                <a:gd name="connsiteY9" fmla="*/ 1262806 h 4584820"/>
                <a:gd name="connsiteX10" fmla="*/ 5050889 w 5249394"/>
                <a:gd name="connsiteY10" fmla="*/ 1198668 h 4584820"/>
                <a:gd name="connsiteX11" fmla="*/ 4999454 w 5249394"/>
                <a:gd name="connsiteY11" fmla="*/ 1100605 h 4584820"/>
                <a:gd name="connsiteX12" fmla="*/ 4988701 w 5249394"/>
                <a:gd name="connsiteY12" fmla="*/ 1081906 h 4584820"/>
                <a:gd name="connsiteX13" fmla="*/ 4896919 w 5249394"/>
                <a:gd name="connsiteY13" fmla="*/ 951869 h 4584820"/>
                <a:gd name="connsiteX14" fmla="*/ 4866229 w 5249394"/>
                <a:gd name="connsiteY14" fmla="*/ 929125 h 4584820"/>
                <a:gd name="connsiteX15" fmla="*/ 4866229 w 5249394"/>
                <a:gd name="connsiteY15" fmla="*/ 929125 h 4584820"/>
                <a:gd name="connsiteX16" fmla="*/ 4866229 w 5249394"/>
                <a:gd name="connsiteY16" fmla="*/ 929125 h 4584820"/>
                <a:gd name="connsiteX17" fmla="*/ 4844152 w 5249394"/>
                <a:gd name="connsiteY17" fmla="*/ 916374 h 4584820"/>
                <a:gd name="connsiteX18" fmla="*/ 4783535 w 5249394"/>
                <a:gd name="connsiteY18" fmla="*/ 870030 h 4584820"/>
                <a:gd name="connsiteX19" fmla="*/ 4730387 w 5249394"/>
                <a:gd name="connsiteY19" fmla="*/ 754315 h 4584820"/>
                <a:gd name="connsiteX20" fmla="*/ 4680666 w 5249394"/>
                <a:gd name="connsiteY20" fmla="*/ 675094 h 4584820"/>
                <a:gd name="connsiteX21" fmla="*/ 4619382 w 5249394"/>
                <a:gd name="connsiteY21" fmla="*/ 653349 h 4584820"/>
                <a:gd name="connsiteX22" fmla="*/ 4602824 w 5249394"/>
                <a:gd name="connsiteY22" fmla="*/ 640312 h 4584820"/>
                <a:gd name="connsiteX23" fmla="*/ 4539971 w 5249394"/>
                <a:gd name="connsiteY23" fmla="*/ 525977 h 4584820"/>
                <a:gd name="connsiteX24" fmla="*/ 4539971 w 5249394"/>
                <a:gd name="connsiteY24" fmla="*/ 525977 h 4584820"/>
                <a:gd name="connsiteX25" fmla="*/ 4536783 w 5249394"/>
                <a:gd name="connsiteY25" fmla="*/ 500854 h 4584820"/>
                <a:gd name="connsiteX26" fmla="*/ 4526791 w 5249394"/>
                <a:gd name="connsiteY26" fmla="*/ 477540 h 4584820"/>
                <a:gd name="connsiteX27" fmla="*/ 4501716 w 5249394"/>
                <a:gd name="connsiteY27" fmla="*/ 481632 h 4584820"/>
                <a:gd name="connsiteX28" fmla="*/ 4501716 w 5249394"/>
                <a:gd name="connsiteY28" fmla="*/ 481632 h 4584820"/>
                <a:gd name="connsiteX29" fmla="*/ 4501716 w 5249394"/>
                <a:gd name="connsiteY29" fmla="*/ 481632 h 4584820"/>
                <a:gd name="connsiteX30" fmla="*/ 4364066 w 5249394"/>
                <a:gd name="connsiteY30" fmla="*/ 478777 h 4584820"/>
                <a:gd name="connsiteX31" fmla="*/ 4362591 w 5249394"/>
                <a:gd name="connsiteY31" fmla="*/ 476683 h 4584820"/>
                <a:gd name="connsiteX32" fmla="*/ 4361164 w 5249394"/>
                <a:gd name="connsiteY32" fmla="*/ 468642 h 4584820"/>
                <a:gd name="connsiteX33" fmla="*/ 4321387 w 5249394"/>
                <a:gd name="connsiteY33" fmla="*/ 391848 h 4584820"/>
                <a:gd name="connsiteX34" fmla="*/ 4217661 w 5249394"/>
                <a:gd name="connsiteY34" fmla="*/ 353117 h 4584820"/>
                <a:gd name="connsiteX35" fmla="*/ 4135918 w 5249394"/>
                <a:gd name="connsiteY35" fmla="*/ 352261 h 4584820"/>
                <a:gd name="connsiteX36" fmla="*/ 4102469 w 5249394"/>
                <a:gd name="connsiteY36" fmla="*/ 339557 h 4584820"/>
                <a:gd name="connsiteX37" fmla="*/ 4093286 w 5249394"/>
                <a:gd name="connsiteY37" fmla="*/ 347645 h 4584820"/>
                <a:gd name="connsiteX38" fmla="*/ 4093286 w 5249394"/>
                <a:gd name="connsiteY38" fmla="*/ 347645 h 4584820"/>
                <a:gd name="connsiteX39" fmla="*/ 4054223 w 5249394"/>
                <a:gd name="connsiteY39" fmla="*/ 341888 h 4584820"/>
                <a:gd name="connsiteX40" fmla="*/ 3927326 w 5249394"/>
                <a:gd name="connsiteY40" fmla="*/ 312055 h 4584820"/>
                <a:gd name="connsiteX41" fmla="*/ 3891783 w 5249394"/>
                <a:gd name="connsiteY41" fmla="*/ 285934 h 4584820"/>
                <a:gd name="connsiteX42" fmla="*/ 3824124 w 5249394"/>
                <a:gd name="connsiteY42" fmla="*/ 214896 h 4584820"/>
                <a:gd name="connsiteX43" fmla="*/ 3732341 w 5249394"/>
                <a:gd name="connsiteY43" fmla="*/ 157372 h 4584820"/>
                <a:gd name="connsiteX44" fmla="*/ 3646126 w 5249394"/>
                <a:gd name="connsiteY44" fmla="*/ 156658 h 4584820"/>
                <a:gd name="connsiteX45" fmla="*/ 3505145 w 5249394"/>
                <a:gd name="connsiteY45" fmla="*/ 184159 h 4584820"/>
                <a:gd name="connsiteX46" fmla="*/ 3478881 w 5249394"/>
                <a:gd name="connsiteY46" fmla="*/ 172217 h 4584820"/>
                <a:gd name="connsiteX47" fmla="*/ 3457660 w 5249394"/>
                <a:gd name="connsiteY47" fmla="*/ 150139 h 4584820"/>
                <a:gd name="connsiteX48" fmla="*/ 3457660 w 5249394"/>
                <a:gd name="connsiteY48" fmla="*/ 150139 h 4584820"/>
                <a:gd name="connsiteX49" fmla="*/ 3445908 w 5249394"/>
                <a:gd name="connsiteY49" fmla="*/ 138577 h 4584820"/>
                <a:gd name="connsiteX50" fmla="*/ 3445908 w 5249394"/>
                <a:gd name="connsiteY50" fmla="*/ 138577 h 4584820"/>
                <a:gd name="connsiteX51" fmla="*/ 3439294 w 5249394"/>
                <a:gd name="connsiteY51" fmla="*/ 128871 h 4584820"/>
                <a:gd name="connsiteX52" fmla="*/ 3359501 w 5249394"/>
                <a:gd name="connsiteY52" fmla="*/ 69728 h 4584820"/>
                <a:gd name="connsiteX53" fmla="*/ 3139585 w 5249394"/>
                <a:gd name="connsiteY53" fmla="*/ 72345 h 4584820"/>
                <a:gd name="connsiteX54" fmla="*/ 3047850 w 5249394"/>
                <a:gd name="connsiteY54" fmla="*/ 96278 h 4584820"/>
                <a:gd name="connsiteX55" fmla="*/ 3033766 w 5249394"/>
                <a:gd name="connsiteY55" fmla="*/ 92662 h 4584820"/>
                <a:gd name="connsiteX56" fmla="*/ 2937559 w 5249394"/>
                <a:gd name="connsiteY56" fmla="*/ 41942 h 4584820"/>
                <a:gd name="connsiteX57" fmla="*/ 2900399 w 5249394"/>
                <a:gd name="connsiteY57" fmla="*/ 28238 h 4584820"/>
                <a:gd name="connsiteX58" fmla="*/ 2900399 w 5249394"/>
                <a:gd name="connsiteY58" fmla="*/ 28238 h 4584820"/>
                <a:gd name="connsiteX59" fmla="*/ 2769981 w 5249394"/>
                <a:gd name="connsiteY59" fmla="*/ 1308 h 4584820"/>
                <a:gd name="connsiteX60" fmla="*/ 2598073 w 5249394"/>
                <a:gd name="connsiteY60" fmla="*/ 22434 h 4584820"/>
                <a:gd name="connsiteX61" fmla="*/ 2570000 w 5249394"/>
                <a:gd name="connsiteY61" fmla="*/ 32996 h 4584820"/>
                <a:gd name="connsiteX62" fmla="*/ 2563625 w 5249394"/>
                <a:gd name="connsiteY62" fmla="*/ 34900 h 4584820"/>
                <a:gd name="connsiteX63" fmla="*/ 2446815 w 5249394"/>
                <a:gd name="connsiteY63" fmla="*/ 106223 h 4584820"/>
                <a:gd name="connsiteX64" fmla="*/ 2435110 w 5249394"/>
                <a:gd name="connsiteY64" fmla="*/ 107650 h 4584820"/>
                <a:gd name="connsiteX65" fmla="*/ 2307024 w 5249394"/>
                <a:gd name="connsiteY65" fmla="*/ 101084 h 4584820"/>
                <a:gd name="connsiteX66" fmla="*/ 2291608 w 5249394"/>
                <a:gd name="connsiteY66" fmla="*/ 101607 h 4584820"/>
                <a:gd name="connsiteX67" fmla="*/ 2228611 w 5249394"/>
                <a:gd name="connsiteY67" fmla="*/ 77246 h 4584820"/>
                <a:gd name="connsiteX68" fmla="*/ 2192355 w 5249394"/>
                <a:gd name="connsiteY68" fmla="*/ 74391 h 4584820"/>
                <a:gd name="connsiteX69" fmla="*/ 2192355 w 5249394"/>
                <a:gd name="connsiteY69" fmla="*/ 74391 h 4584820"/>
                <a:gd name="connsiteX70" fmla="*/ 2093816 w 5249394"/>
                <a:gd name="connsiteY70" fmla="*/ 131345 h 4584820"/>
                <a:gd name="connsiteX71" fmla="*/ 2070359 w 5249394"/>
                <a:gd name="connsiteY71" fmla="*/ 148046 h 4584820"/>
                <a:gd name="connsiteX72" fmla="*/ 1846160 w 5249394"/>
                <a:gd name="connsiteY72" fmla="*/ 186110 h 4584820"/>
                <a:gd name="connsiteX73" fmla="*/ 1770174 w 5249394"/>
                <a:gd name="connsiteY73" fmla="*/ 193295 h 4584820"/>
                <a:gd name="connsiteX74" fmla="*/ 1648321 w 5249394"/>
                <a:gd name="connsiteY74" fmla="*/ 252199 h 4584820"/>
                <a:gd name="connsiteX75" fmla="*/ 1611732 w 5249394"/>
                <a:gd name="connsiteY75" fmla="*/ 301921 h 4584820"/>
                <a:gd name="connsiteX76" fmla="*/ 1607021 w 5249394"/>
                <a:gd name="connsiteY76" fmla="*/ 322380 h 4584820"/>
                <a:gd name="connsiteX77" fmla="*/ 1584040 w 5249394"/>
                <a:gd name="connsiteY77" fmla="*/ 321904 h 4584820"/>
                <a:gd name="connsiteX78" fmla="*/ 1319779 w 5249394"/>
                <a:gd name="connsiteY78" fmla="*/ 465692 h 4584820"/>
                <a:gd name="connsiteX79" fmla="*/ 1176466 w 5249394"/>
                <a:gd name="connsiteY79" fmla="*/ 606435 h 4584820"/>
                <a:gd name="connsiteX80" fmla="*/ 1136404 w 5249394"/>
                <a:gd name="connsiteY80" fmla="*/ 618568 h 4584820"/>
                <a:gd name="connsiteX81" fmla="*/ 1053519 w 5249394"/>
                <a:gd name="connsiteY81" fmla="*/ 643405 h 4584820"/>
                <a:gd name="connsiteX82" fmla="*/ 1019356 w 5249394"/>
                <a:gd name="connsiteY82" fmla="*/ 692841 h 4584820"/>
                <a:gd name="connsiteX83" fmla="*/ 1008032 w 5249394"/>
                <a:gd name="connsiteY83" fmla="*/ 702881 h 4584820"/>
                <a:gd name="connsiteX84" fmla="*/ 897360 w 5249394"/>
                <a:gd name="connsiteY84" fmla="*/ 716726 h 4584820"/>
                <a:gd name="connsiteX85" fmla="*/ 696190 w 5249394"/>
                <a:gd name="connsiteY85" fmla="*/ 902718 h 4584820"/>
                <a:gd name="connsiteX86" fmla="*/ 684200 w 5249394"/>
                <a:gd name="connsiteY86" fmla="*/ 913614 h 4584820"/>
                <a:gd name="connsiteX87" fmla="*/ 571387 w 5249394"/>
                <a:gd name="connsiteY87" fmla="*/ 989362 h 4584820"/>
                <a:gd name="connsiteX88" fmla="*/ 551831 w 5249394"/>
                <a:gd name="connsiteY88" fmla="*/ 1019813 h 4584820"/>
                <a:gd name="connsiteX89" fmla="*/ 551831 w 5249394"/>
                <a:gd name="connsiteY89" fmla="*/ 1019813 h 4584820"/>
                <a:gd name="connsiteX90" fmla="*/ 551831 w 5249394"/>
                <a:gd name="connsiteY90" fmla="*/ 1019813 h 4584820"/>
                <a:gd name="connsiteX91" fmla="*/ 539889 w 5249394"/>
                <a:gd name="connsiteY91" fmla="*/ 1114023 h 4584820"/>
                <a:gd name="connsiteX92" fmla="*/ 539889 w 5249394"/>
                <a:gd name="connsiteY92" fmla="*/ 1114023 h 4584820"/>
                <a:gd name="connsiteX93" fmla="*/ 538271 w 5249394"/>
                <a:gd name="connsiteY93" fmla="*/ 1120351 h 4584820"/>
                <a:gd name="connsiteX94" fmla="*/ 519191 w 5249394"/>
                <a:gd name="connsiteY94" fmla="*/ 1150564 h 4584820"/>
                <a:gd name="connsiteX95" fmla="*/ 515670 w 5249394"/>
                <a:gd name="connsiteY95" fmla="*/ 1194719 h 4584820"/>
                <a:gd name="connsiteX96" fmla="*/ 515670 w 5249394"/>
                <a:gd name="connsiteY96" fmla="*/ 1194719 h 4584820"/>
                <a:gd name="connsiteX97" fmla="*/ 515670 w 5249394"/>
                <a:gd name="connsiteY97" fmla="*/ 1194719 h 4584820"/>
                <a:gd name="connsiteX98" fmla="*/ 464283 w 5249394"/>
                <a:gd name="connsiteY98" fmla="*/ 1200619 h 4584820"/>
                <a:gd name="connsiteX99" fmla="*/ 322161 w 5249394"/>
                <a:gd name="connsiteY99" fmla="*/ 1323329 h 4584820"/>
                <a:gd name="connsiteX100" fmla="*/ 317641 w 5249394"/>
                <a:gd name="connsiteY100" fmla="*/ 1333225 h 4584820"/>
                <a:gd name="connsiteX101" fmla="*/ 241893 w 5249394"/>
                <a:gd name="connsiteY101" fmla="*/ 1470114 h 4584820"/>
                <a:gd name="connsiteX102" fmla="*/ 199356 w 5249394"/>
                <a:gd name="connsiteY102" fmla="*/ 1526544 h 4584820"/>
                <a:gd name="connsiteX103" fmla="*/ 166716 w 5249394"/>
                <a:gd name="connsiteY103" fmla="*/ 1578692 h 4584820"/>
                <a:gd name="connsiteX104" fmla="*/ 188412 w 5249394"/>
                <a:gd name="connsiteY104" fmla="*/ 1666431 h 4584820"/>
                <a:gd name="connsiteX105" fmla="*/ 141022 w 5249394"/>
                <a:gd name="connsiteY105" fmla="*/ 1711775 h 4584820"/>
                <a:gd name="connsiteX106" fmla="*/ 82308 w 5249394"/>
                <a:gd name="connsiteY106" fmla="*/ 1868695 h 4584820"/>
                <a:gd name="connsiteX107" fmla="*/ 128604 w 5249394"/>
                <a:gd name="connsiteY107" fmla="*/ 1994830 h 4584820"/>
                <a:gd name="connsiteX108" fmla="*/ 125701 w 5249394"/>
                <a:gd name="connsiteY108" fmla="*/ 2014862 h 4584820"/>
                <a:gd name="connsiteX109" fmla="*/ 92966 w 5249394"/>
                <a:gd name="connsiteY109" fmla="*/ 2089944 h 4584820"/>
                <a:gd name="connsiteX110" fmla="*/ 130317 w 5249394"/>
                <a:gd name="connsiteY110" fmla="*/ 2163122 h 4584820"/>
                <a:gd name="connsiteX111" fmla="*/ 151347 w 5249394"/>
                <a:gd name="connsiteY111" fmla="*/ 2239822 h 4584820"/>
                <a:gd name="connsiteX112" fmla="*/ 93537 w 5249394"/>
                <a:gd name="connsiteY112" fmla="*/ 2316236 h 4584820"/>
                <a:gd name="connsiteX113" fmla="*/ 78882 w 5249394"/>
                <a:gd name="connsiteY113" fmla="*/ 2325942 h 4584820"/>
                <a:gd name="connsiteX114" fmla="*/ 9320 w 5249394"/>
                <a:gd name="connsiteY114" fmla="*/ 2432332 h 4584820"/>
                <a:gd name="connsiteX115" fmla="*/ 53950 w 5249394"/>
                <a:gd name="connsiteY115" fmla="*/ 2585398 h 4584820"/>
                <a:gd name="connsiteX116" fmla="*/ 122418 w 5249394"/>
                <a:gd name="connsiteY116" fmla="*/ 2624319 h 4584820"/>
                <a:gd name="connsiteX117" fmla="*/ 126748 w 5249394"/>
                <a:gd name="connsiteY117" fmla="*/ 2636309 h 4584820"/>
                <a:gd name="connsiteX118" fmla="*/ 92728 w 5249394"/>
                <a:gd name="connsiteY118" fmla="*/ 2708774 h 4584820"/>
                <a:gd name="connsiteX119" fmla="*/ 79644 w 5249394"/>
                <a:gd name="connsiteY119" fmla="*/ 2743270 h 4584820"/>
                <a:gd name="connsiteX120" fmla="*/ 79644 w 5249394"/>
                <a:gd name="connsiteY120" fmla="*/ 2743270 h 4584820"/>
                <a:gd name="connsiteX121" fmla="*/ 79644 w 5249394"/>
                <a:gd name="connsiteY121" fmla="*/ 2743270 h 4584820"/>
                <a:gd name="connsiteX122" fmla="*/ 60278 w 5249394"/>
                <a:gd name="connsiteY122" fmla="*/ 2814069 h 4584820"/>
                <a:gd name="connsiteX123" fmla="*/ 57091 w 5249394"/>
                <a:gd name="connsiteY123" fmla="*/ 2831579 h 4584820"/>
                <a:gd name="connsiteX124" fmla="*/ 57091 w 5249394"/>
                <a:gd name="connsiteY124" fmla="*/ 2831579 h 4584820"/>
                <a:gd name="connsiteX125" fmla="*/ 52428 w 5249394"/>
                <a:gd name="connsiteY125" fmla="*/ 2900475 h 4584820"/>
                <a:gd name="connsiteX126" fmla="*/ 55140 w 5249394"/>
                <a:gd name="connsiteY126" fmla="*/ 2933924 h 4584820"/>
                <a:gd name="connsiteX127" fmla="*/ 55140 w 5249394"/>
                <a:gd name="connsiteY127" fmla="*/ 2933924 h 4584820"/>
                <a:gd name="connsiteX128" fmla="*/ 74267 w 5249394"/>
                <a:gd name="connsiteY128" fmla="*/ 3001584 h 4584820"/>
                <a:gd name="connsiteX129" fmla="*/ 67416 w 5249394"/>
                <a:gd name="connsiteY129" fmla="*/ 3026801 h 4584820"/>
                <a:gd name="connsiteX130" fmla="*/ 89683 w 5249394"/>
                <a:gd name="connsiteY130" fmla="*/ 3038268 h 4584820"/>
                <a:gd name="connsiteX131" fmla="*/ 97391 w 5249394"/>
                <a:gd name="connsiteY131" fmla="*/ 3040029 h 4584820"/>
                <a:gd name="connsiteX132" fmla="*/ 97391 w 5249394"/>
                <a:gd name="connsiteY132" fmla="*/ 3040029 h 4584820"/>
                <a:gd name="connsiteX133" fmla="*/ 131792 w 5249394"/>
                <a:gd name="connsiteY133" fmla="*/ 3078283 h 4584820"/>
                <a:gd name="connsiteX134" fmla="*/ 283668 w 5249394"/>
                <a:gd name="connsiteY134" fmla="*/ 3153270 h 4584820"/>
                <a:gd name="connsiteX135" fmla="*/ 283668 w 5249394"/>
                <a:gd name="connsiteY135" fmla="*/ 3153270 h 4584820"/>
                <a:gd name="connsiteX136" fmla="*/ 324921 w 5249394"/>
                <a:gd name="connsiteY136" fmla="*/ 3159551 h 4584820"/>
                <a:gd name="connsiteX137" fmla="*/ 321400 w 5249394"/>
                <a:gd name="connsiteY137" fmla="*/ 3166259 h 4584820"/>
                <a:gd name="connsiteX138" fmla="*/ 225763 w 5249394"/>
                <a:gd name="connsiteY138" fmla="*/ 3288018 h 4584820"/>
                <a:gd name="connsiteX139" fmla="*/ 218388 w 5249394"/>
                <a:gd name="connsiteY139" fmla="*/ 3319325 h 4584820"/>
                <a:gd name="connsiteX140" fmla="*/ 218388 w 5249394"/>
                <a:gd name="connsiteY140" fmla="*/ 3319325 h 4584820"/>
                <a:gd name="connsiteX141" fmla="*/ 218388 w 5249394"/>
                <a:gd name="connsiteY141" fmla="*/ 3319325 h 4584820"/>
                <a:gd name="connsiteX142" fmla="*/ 216532 w 5249394"/>
                <a:gd name="connsiteY142" fmla="*/ 3322846 h 4584820"/>
                <a:gd name="connsiteX143" fmla="*/ 235612 w 5249394"/>
                <a:gd name="connsiteY143" fmla="*/ 3493755 h 4584820"/>
                <a:gd name="connsiteX144" fmla="*/ 235612 w 5249394"/>
                <a:gd name="connsiteY144" fmla="*/ 3493755 h 4584820"/>
                <a:gd name="connsiteX145" fmla="*/ 248697 w 5249394"/>
                <a:gd name="connsiteY145" fmla="*/ 3527775 h 4584820"/>
                <a:gd name="connsiteX146" fmla="*/ 292709 w 5249394"/>
                <a:gd name="connsiteY146" fmla="*/ 3616988 h 4584820"/>
                <a:gd name="connsiteX147" fmla="*/ 287617 w 5249394"/>
                <a:gd name="connsiteY147" fmla="*/ 3642824 h 4584820"/>
                <a:gd name="connsiteX148" fmla="*/ 309171 w 5249394"/>
                <a:gd name="connsiteY148" fmla="*/ 3653245 h 4584820"/>
                <a:gd name="connsiteX149" fmla="*/ 315642 w 5249394"/>
                <a:gd name="connsiteY149" fmla="*/ 3654672 h 4584820"/>
                <a:gd name="connsiteX150" fmla="*/ 459573 w 5249394"/>
                <a:gd name="connsiteY150" fmla="*/ 3836619 h 4584820"/>
                <a:gd name="connsiteX151" fmla="*/ 459573 w 5249394"/>
                <a:gd name="connsiteY151" fmla="*/ 3836619 h 4584820"/>
                <a:gd name="connsiteX152" fmla="*/ 459573 w 5249394"/>
                <a:gd name="connsiteY152" fmla="*/ 3836619 h 4584820"/>
                <a:gd name="connsiteX153" fmla="*/ 489691 w 5249394"/>
                <a:gd name="connsiteY153" fmla="*/ 3866214 h 4584820"/>
                <a:gd name="connsiteX154" fmla="*/ 489691 w 5249394"/>
                <a:gd name="connsiteY154" fmla="*/ 3866214 h 4584820"/>
                <a:gd name="connsiteX155" fmla="*/ 489691 w 5249394"/>
                <a:gd name="connsiteY155" fmla="*/ 3866214 h 4584820"/>
                <a:gd name="connsiteX156" fmla="*/ 494021 w 5249394"/>
                <a:gd name="connsiteY156" fmla="*/ 3871305 h 4584820"/>
                <a:gd name="connsiteX157" fmla="*/ 937613 w 5249394"/>
                <a:gd name="connsiteY157" fmla="*/ 4163877 h 4584820"/>
                <a:gd name="connsiteX158" fmla="*/ 1270580 w 5249394"/>
                <a:gd name="connsiteY158" fmla="*/ 4240386 h 4584820"/>
                <a:gd name="connsiteX159" fmla="*/ 1508149 w 5249394"/>
                <a:gd name="connsiteY159" fmla="*/ 4222877 h 4584820"/>
                <a:gd name="connsiteX160" fmla="*/ 1531226 w 5249394"/>
                <a:gd name="connsiteY160" fmla="*/ 4225018 h 4584820"/>
                <a:gd name="connsiteX161" fmla="*/ 1531226 w 5249394"/>
                <a:gd name="connsiteY161" fmla="*/ 4225018 h 4584820"/>
                <a:gd name="connsiteX162" fmla="*/ 1531226 w 5249394"/>
                <a:gd name="connsiteY162" fmla="*/ 4225018 h 4584820"/>
                <a:gd name="connsiteX163" fmla="*/ 1534271 w 5249394"/>
                <a:gd name="connsiteY163" fmla="*/ 4227730 h 4584820"/>
                <a:gd name="connsiteX164" fmla="*/ 1935897 w 5249394"/>
                <a:gd name="connsiteY164" fmla="*/ 4315754 h 4584820"/>
                <a:gd name="connsiteX165" fmla="*/ 2274717 w 5249394"/>
                <a:gd name="connsiteY165" fmla="*/ 4122625 h 4584820"/>
                <a:gd name="connsiteX166" fmla="*/ 2295557 w 5249394"/>
                <a:gd name="connsiteY166" fmla="*/ 4128620 h 4584820"/>
                <a:gd name="connsiteX167" fmla="*/ 2296841 w 5249394"/>
                <a:gd name="connsiteY167" fmla="*/ 4228872 h 4584820"/>
                <a:gd name="connsiteX168" fmla="*/ 2272052 w 5249394"/>
                <a:gd name="connsiteY168" fmla="*/ 4255374 h 4584820"/>
                <a:gd name="connsiteX169" fmla="*/ 2294415 w 5249394"/>
                <a:gd name="connsiteY169" fmla="*/ 4270267 h 4584820"/>
                <a:gd name="connsiteX170" fmla="*/ 2294415 w 5249394"/>
                <a:gd name="connsiteY170" fmla="*/ 4270267 h 4584820"/>
                <a:gd name="connsiteX171" fmla="*/ 2252211 w 5249394"/>
                <a:gd name="connsiteY171" fmla="*/ 4465537 h 4584820"/>
                <a:gd name="connsiteX172" fmla="*/ 2234083 w 5249394"/>
                <a:gd name="connsiteY172" fmla="*/ 4503506 h 4584820"/>
                <a:gd name="connsiteX173" fmla="*/ 2234083 w 5249394"/>
                <a:gd name="connsiteY173" fmla="*/ 4503506 h 4584820"/>
                <a:gd name="connsiteX174" fmla="*/ 2234083 w 5249394"/>
                <a:gd name="connsiteY174" fmla="*/ 4503506 h 4584820"/>
                <a:gd name="connsiteX175" fmla="*/ 2173466 w 5249394"/>
                <a:gd name="connsiteY175" fmla="*/ 4584821 h 4584820"/>
                <a:gd name="connsiteX176" fmla="*/ 2695660 w 5249394"/>
                <a:gd name="connsiteY176" fmla="*/ 4584821 h 4584820"/>
                <a:gd name="connsiteX177" fmla="*/ 2696897 w 5249394"/>
                <a:gd name="connsiteY177" fmla="*/ 4526582 h 4584820"/>
                <a:gd name="connsiteX178" fmla="*/ 2733867 w 5249394"/>
                <a:gd name="connsiteY178" fmla="*/ 4385506 h 4584820"/>
                <a:gd name="connsiteX179" fmla="*/ 2744620 w 5249394"/>
                <a:gd name="connsiteY179" fmla="*/ 4384793 h 4584820"/>
                <a:gd name="connsiteX180" fmla="*/ 2771408 w 5249394"/>
                <a:gd name="connsiteY180" fmla="*/ 4367807 h 4584820"/>
                <a:gd name="connsiteX181" fmla="*/ 2752424 w 5249394"/>
                <a:gd name="connsiteY181" fmla="*/ 4343921 h 4584820"/>
                <a:gd name="connsiteX182" fmla="*/ 2752424 w 5249394"/>
                <a:gd name="connsiteY182" fmla="*/ 4343921 h 4584820"/>
                <a:gd name="connsiteX183" fmla="*/ 2752424 w 5249394"/>
                <a:gd name="connsiteY183" fmla="*/ 4343921 h 4584820"/>
                <a:gd name="connsiteX184" fmla="*/ 2817942 w 5249394"/>
                <a:gd name="connsiteY184" fmla="*/ 4233535 h 4584820"/>
                <a:gd name="connsiteX185" fmla="*/ 2855197 w 5249394"/>
                <a:gd name="connsiteY185" fmla="*/ 4166256 h 4584820"/>
                <a:gd name="connsiteX186" fmla="*/ 2867140 w 5249394"/>
                <a:gd name="connsiteY186" fmla="*/ 4164543 h 4584820"/>
                <a:gd name="connsiteX187" fmla="*/ 2892310 w 5249394"/>
                <a:gd name="connsiteY187" fmla="*/ 4147462 h 4584820"/>
                <a:gd name="connsiteX188" fmla="*/ 2870328 w 5249394"/>
                <a:gd name="connsiteY188" fmla="*/ 4125051 h 4584820"/>
                <a:gd name="connsiteX189" fmla="*/ 2877512 w 5249394"/>
                <a:gd name="connsiteY189" fmla="*/ 3996822 h 4584820"/>
                <a:gd name="connsiteX190" fmla="*/ 2758133 w 5249394"/>
                <a:gd name="connsiteY190" fmla="*/ 3805882 h 4584820"/>
                <a:gd name="connsiteX191" fmla="*/ 2758133 w 5249394"/>
                <a:gd name="connsiteY191" fmla="*/ 3805882 h 4584820"/>
                <a:gd name="connsiteX192" fmla="*/ 2758133 w 5249394"/>
                <a:gd name="connsiteY192" fmla="*/ 3805882 h 4584820"/>
                <a:gd name="connsiteX193" fmla="*/ 2764890 w 5249394"/>
                <a:gd name="connsiteY193" fmla="*/ 3799507 h 4584820"/>
                <a:gd name="connsiteX194" fmla="*/ 2825983 w 5249394"/>
                <a:gd name="connsiteY194" fmla="*/ 3795986 h 4584820"/>
                <a:gd name="connsiteX195" fmla="*/ 3014020 w 5249394"/>
                <a:gd name="connsiteY195" fmla="*/ 3670897 h 4584820"/>
                <a:gd name="connsiteX196" fmla="*/ 3014020 w 5249394"/>
                <a:gd name="connsiteY196" fmla="*/ 3670897 h 4584820"/>
                <a:gd name="connsiteX197" fmla="*/ 3014020 w 5249394"/>
                <a:gd name="connsiteY197" fmla="*/ 3670897 h 4584820"/>
                <a:gd name="connsiteX198" fmla="*/ 3017827 w 5249394"/>
                <a:gd name="connsiteY198" fmla="*/ 3667233 h 4584820"/>
                <a:gd name="connsiteX199" fmla="*/ 3050372 w 5249394"/>
                <a:gd name="connsiteY199" fmla="*/ 3600668 h 4584820"/>
                <a:gd name="connsiteX200" fmla="*/ 3067025 w 5249394"/>
                <a:gd name="connsiteY200" fmla="*/ 3554087 h 4584820"/>
                <a:gd name="connsiteX201" fmla="*/ 3067025 w 5249394"/>
                <a:gd name="connsiteY201" fmla="*/ 3554087 h 4584820"/>
                <a:gd name="connsiteX202" fmla="*/ 3067025 w 5249394"/>
                <a:gd name="connsiteY202" fmla="*/ 3554087 h 4584820"/>
                <a:gd name="connsiteX203" fmla="*/ 3084915 w 5249394"/>
                <a:gd name="connsiteY203" fmla="*/ 3480433 h 4584820"/>
                <a:gd name="connsiteX204" fmla="*/ 3091386 w 5249394"/>
                <a:gd name="connsiteY204" fmla="*/ 3473629 h 4584820"/>
                <a:gd name="connsiteX205" fmla="*/ 3302643 w 5249394"/>
                <a:gd name="connsiteY205" fmla="*/ 3430188 h 4584820"/>
                <a:gd name="connsiteX206" fmla="*/ 3372872 w 5249394"/>
                <a:gd name="connsiteY206" fmla="*/ 3455358 h 4584820"/>
                <a:gd name="connsiteX207" fmla="*/ 3563336 w 5249394"/>
                <a:gd name="connsiteY207" fmla="*/ 3463303 h 4584820"/>
                <a:gd name="connsiteX208" fmla="*/ 3734197 w 5249394"/>
                <a:gd name="connsiteY208" fmla="*/ 3376660 h 4584820"/>
                <a:gd name="connsiteX209" fmla="*/ 3781302 w 5249394"/>
                <a:gd name="connsiteY209" fmla="*/ 3322180 h 4584820"/>
                <a:gd name="connsiteX210" fmla="*/ 3781302 w 5249394"/>
                <a:gd name="connsiteY210" fmla="*/ 3322180 h 4584820"/>
                <a:gd name="connsiteX211" fmla="*/ 3821697 w 5249394"/>
                <a:gd name="connsiteY211" fmla="*/ 3253950 h 4584820"/>
                <a:gd name="connsiteX212" fmla="*/ 3821697 w 5249394"/>
                <a:gd name="connsiteY212" fmla="*/ 3253950 h 4584820"/>
                <a:gd name="connsiteX213" fmla="*/ 3841015 w 5249394"/>
                <a:gd name="connsiteY213" fmla="*/ 3176727 h 4584820"/>
                <a:gd name="connsiteX214" fmla="*/ 3841015 w 5249394"/>
                <a:gd name="connsiteY214" fmla="*/ 3176727 h 4584820"/>
                <a:gd name="connsiteX215" fmla="*/ 3841158 w 5249394"/>
                <a:gd name="connsiteY215" fmla="*/ 3096602 h 4584820"/>
                <a:gd name="connsiteX216" fmla="*/ 3868611 w 5249394"/>
                <a:gd name="connsiteY216" fmla="*/ 3037792 h 4584820"/>
                <a:gd name="connsiteX217" fmla="*/ 3899253 w 5249394"/>
                <a:gd name="connsiteY217" fmla="*/ 3017951 h 4584820"/>
                <a:gd name="connsiteX218" fmla="*/ 3899253 w 5249394"/>
                <a:gd name="connsiteY218" fmla="*/ 3017951 h 4584820"/>
                <a:gd name="connsiteX219" fmla="*/ 3957206 w 5249394"/>
                <a:gd name="connsiteY219" fmla="*/ 2994256 h 4584820"/>
                <a:gd name="connsiteX220" fmla="*/ 3957206 w 5249394"/>
                <a:gd name="connsiteY220" fmla="*/ 2994256 h 4584820"/>
                <a:gd name="connsiteX221" fmla="*/ 4025532 w 5249394"/>
                <a:gd name="connsiteY221" fmla="*/ 2894528 h 4584820"/>
                <a:gd name="connsiteX222" fmla="*/ 4105562 w 5249394"/>
                <a:gd name="connsiteY222" fmla="*/ 2925170 h 4584820"/>
                <a:gd name="connsiteX223" fmla="*/ 4177836 w 5249394"/>
                <a:gd name="connsiteY223" fmla="*/ 2885726 h 4584820"/>
                <a:gd name="connsiteX224" fmla="*/ 4249825 w 5249394"/>
                <a:gd name="connsiteY224" fmla="*/ 2922267 h 4584820"/>
                <a:gd name="connsiteX225" fmla="*/ 4288270 w 5249394"/>
                <a:gd name="connsiteY225" fmla="*/ 2905091 h 4584820"/>
                <a:gd name="connsiteX226" fmla="*/ 4300879 w 5249394"/>
                <a:gd name="connsiteY226" fmla="*/ 2900618 h 4584820"/>
                <a:gd name="connsiteX227" fmla="*/ 4496006 w 5249394"/>
                <a:gd name="connsiteY227" fmla="*/ 2893481 h 4584820"/>
                <a:gd name="connsiteX228" fmla="*/ 4682093 w 5249394"/>
                <a:gd name="connsiteY228" fmla="*/ 2841809 h 4584820"/>
                <a:gd name="connsiteX229" fmla="*/ 4710118 w 5249394"/>
                <a:gd name="connsiteY229" fmla="*/ 2840048 h 4584820"/>
                <a:gd name="connsiteX230" fmla="*/ 4737096 w 5249394"/>
                <a:gd name="connsiteY230" fmla="*/ 2826773 h 4584820"/>
                <a:gd name="connsiteX231" fmla="*/ 4726533 w 5249394"/>
                <a:gd name="connsiteY231" fmla="*/ 2800128 h 4584820"/>
                <a:gd name="connsiteX232" fmla="*/ 4726533 w 5249394"/>
                <a:gd name="connsiteY232" fmla="*/ 2800128 h 4584820"/>
                <a:gd name="connsiteX233" fmla="*/ 4738904 w 5249394"/>
                <a:gd name="connsiteY233" fmla="*/ 2787948 h 4584820"/>
                <a:gd name="connsiteX234" fmla="*/ 4829687 w 5249394"/>
                <a:gd name="connsiteY234" fmla="*/ 2737988 h 4584820"/>
                <a:gd name="connsiteX235" fmla="*/ 4844532 w 5249394"/>
                <a:gd name="connsiteY235" fmla="*/ 2736704 h 4584820"/>
                <a:gd name="connsiteX236" fmla="*/ 4966101 w 5249394"/>
                <a:gd name="connsiteY236" fmla="*/ 2736656 h 4584820"/>
                <a:gd name="connsiteX237" fmla="*/ 4986750 w 5249394"/>
                <a:gd name="connsiteY237" fmla="*/ 2722334 h 4584820"/>
                <a:gd name="connsiteX238" fmla="*/ 4978186 w 5249394"/>
                <a:gd name="connsiteY238" fmla="*/ 2699972 h 4584820"/>
                <a:gd name="connsiteX239" fmla="*/ 4963912 w 5249394"/>
                <a:gd name="connsiteY239" fmla="*/ 2695594 h 4584820"/>
                <a:gd name="connsiteX240" fmla="*/ 4963912 w 5249394"/>
                <a:gd name="connsiteY240" fmla="*/ 2695594 h 4584820"/>
                <a:gd name="connsiteX241" fmla="*/ 4991413 w 5249394"/>
                <a:gd name="connsiteY241" fmla="*/ 2625080 h 4584820"/>
                <a:gd name="connsiteX242" fmla="*/ 5003451 w 5249394"/>
                <a:gd name="connsiteY242" fmla="*/ 2621416 h 4584820"/>
                <a:gd name="connsiteX243" fmla="*/ 5063355 w 5249394"/>
                <a:gd name="connsiteY243" fmla="*/ 2621369 h 4584820"/>
                <a:gd name="connsiteX244" fmla="*/ 5089714 w 5249394"/>
                <a:gd name="connsiteY244" fmla="*/ 2606904 h 4584820"/>
                <a:gd name="connsiteX245" fmla="*/ 5077201 w 5249394"/>
                <a:gd name="connsiteY245" fmla="*/ 2581164 h 4584820"/>
                <a:gd name="connsiteX246" fmla="*/ 5120309 w 5249394"/>
                <a:gd name="connsiteY246" fmla="*/ 2523782 h 4584820"/>
                <a:gd name="connsiteX247" fmla="*/ 5147477 w 5249394"/>
                <a:gd name="connsiteY247" fmla="*/ 2523068 h 4584820"/>
                <a:gd name="connsiteX248" fmla="*/ 5164844 w 5249394"/>
                <a:gd name="connsiteY248" fmla="*/ 2508508 h 4584820"/>
                <a:gd name="connsiteX249" fmla="*/ 5155851 w 5249394"/>
                <a:gd name="connsiteY249" fmla="*/ 2486383 h 4584820"/>
                <a:gd name="connsiteX250" fmla="*/ 5140245 w 5249394"/>
                <a:gd name="connsiteY250" fmla="*/ 2482339 h 4584820"/>
                <a:gd name="connsiteX251" fmla="*/ 5140245 w 5249394"/>
                <a:gd name="connsiteY251" fmla="*/ 2482339 h 4584820"/>
                <a:gd name="connsiteX252" fmla="*/ 5140245 w 5249394"/>
                <a:gd name="connsiteY252" fmla="*/ 2482339 h 4584820"/>
                <a:gd name="connsiteX253" fmla="*/ 5172694 w 5249394"/>
                <a:gd name="connsiteY253" fmla="*/ 2374760 h 4584820"/>
                <a:gd name="connsiteX254" fmla="*/ 5192583 w 5249394"/>
                <a:gd name="connsiteY254" fmla="*/ 2245865 h 4584820"/>
                <a:gd name="connsiteX255" fmla="*/ 5197008 w 5249394"/>
                <a:gd name="connsiteY255" fmla="*/ 2231353 h 4584820"/>
                <a:gd name="connsiteX256" fmla="*/ 5237641 w 5249394"/>
                <a:gd name="connsiteY256" fmla="*/ 2181488 h 4584820"/>
                <a:gd name="connsiteX257" fmla="*/ 5249394 w 5249394"/>
                <a:gd name="connsiteY257" fmla="*/ 2159839 h 4584820"/>
                <a:gd name="connsiteX258" fmla="*/ 5249394 w 5249394"/>
                <a:gd name="connsiteY258" fmla="*/ 2140712 h 4584820"/>
                <a:gd name="connsiteX259" fmla="*/ 5249394 w 5249394"/>
                <a:gd name="connsiteY259" fmla="*/ 1905617 h 4584820"/>
                <a:gd name="connsiteX260" fmla="*/ 5249394 w 5249394"/>
                <a:gd name="connsiteY260" fmla="*/ 1886490 h 4584820"/>
                <a:gd name="connsiteX261" fmla="*/ 5249394 w 5249394"/>
                <a:gd name="connsiteY261" fmla="*/ 1837292 h 4584820"/>
                <a:gd name="connsiteX262" fmla="*/ 5248014 w 5249394"/>
                <a:gd name="connsiteY262" fmla="*/ 1842764 h 4584820"/>
                <a:gd name="connsiteX263" fmla="*/ 5249394 w 5249394"/>
                <a:gd name="connsiteY263" fmla="*/ 1837292 h 4584820"/>
                <a:gd name="connsiteX264" fmla="*/ 5249394 w 5249394"/>
                <a:gd name="connsiteY264" fmla="*/ 1818165 h 4584820"/>
                <a:gd name="connsiteX265" fmla="*/ 5215088 w 5249394"/>
                <a:gd name="connsiteY265" fmla="*/ 1737040 h 4584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</a:cxnLst>
              <a:rect l="l" t="t" r="r" b="b"/>
              <a:pathLst>
                <a:path w="5249394" h="4584820">
                  <a:moveTo>
                    <a:pt x="5215088" y="1737040"/>
                  </a:moveTo>
                  <a:cubicBezTo>
                    <a:pt x="5214613" y="1721434"/>
                    <a:pt x="5206619" y="1712584"/>
                    <a:pt x="5191251" y="1710252"/>
                  </a:cubicBezTo>
                  <a:cubicBezTo>
                    <a:pt x="5191251" y="1710252"/>
                    <a:pt x="5191251" y="1710252"/>
                    <a:pt x="5191251" y="1710252"/>
                  </a:cubicBezTo>
                  <a:cubicBezTo>
                    <a:pt x="5182163" y="1704257"/>
                    <a:pt x="5181211" y="1697120"/>
                    <a:pt x="5184114" y="1686272"/>
                  </a:cubicBezTo>
                  <a:cubicBezTo>
                    <a:pt x="5202290" y="1618755"/>
                    <a:pt x="5199625" y="1551572"/>
                    <a:pt x="5178261" y="1485102"/>
                  </a:cubicBezTo>
                  <a:cubicBezTo>
                    <a:pt x="5188063" y="1467830"/>
                    <a:pt x="5186588" y="1463405"/>
                    <a:pt x="5165843" y="1448227"/>
                  </a:cubicBezTo>
                  <a:cubicBezTo>
                    <a:pt x="5165843" y="1448227"/>
                    <a:pt x="5165843" y="1448227"/>
                    <a:pt x="5165843" y="1448227"/>
                  </a:cubicBezTo>
                  <a:cubicBezTo>
                    <a:pt x="5158183" y="1428767"/>
                    <a:pt x="5148762" y="1410210"/>
                    <a:pt x="5138294" y="1392130"/>
                  </a:cubicBezTo>
                  <a:cubicBezTo>
                    <a:pt x="5113029" y="1348499"/>
                    <a:pt x="5081626" y="1309816"/>
                    <a:pt x="5045845" y="1274416"/>
                  </a:cubicBezTo>
                  <a:cubicBezTo>
                    <a:pt x="5042943" y="1271514"/>
                    <a:pt x="5037185" y="1269848"/>
                    <a:pt x="5042229" y="1262806"/>
                  </a:cubicBezTo>
                  <a:cubicBezTo>
                    <a:pt x="5056218" y="1243203"/>
                    <a:pt x="5055837" y="1220936"/>
                    <a:pt x="5050889" y="1198668"/>
                  </a:cubicBezTo>
                  <a:cubicBezTo>
                    <a:pt x="5042610" y="1161413"/>
                    <a:pt x="5022103" y="1130343"/>
                    <a:pt x="4999454" y="1100605"/>
                  </a:cubicBezTo>
                  <a:cubicBezTo>
                    <a:pt x="4994982" y="1094753"/>
                    <a:pt x="4991651" y="1088567"/>
                    <a:pt x="4988701" y="1081906"/>
                  </a:cubicBezTo>
                  <a:cubicBezTo>
                    <a:pt x="4966672" y="1032565"/>
                    <a:pt x="4939218" y="986935"/>
                    <a:pt x="4896919" y="951869"/>
                  </a:cubicBezTo>
                  <a:cubicBezTo>
                    <a:pt x="4889306" y="940735"/>
                    <a:pt x="4879266" y="932932"/>
                    <a:pt x="4866229" y="929125"/>
                  </a:cubicBezTo>
                  <a:lnTo>
                    <a:pt x="4866229" y="929125"/>
                  </a:lnTo>
                  <a:cubicBezTo>
                    <a:pt x="4866229" y="929125"/>
                    <a:pt x="4866229" y="929125"/>
                    <a:pt x="4866229" y="929125"/>
                  </a:cubicBezTo>
                  <a:cubicBezTo>
                    <a:pt x="4859949" y="922987"/>
                    <a:pt x="4852146" y="918467"/>
                    <a:pt x="4844152" y="916374"/>
                  </a:cubicBezTo>
                  <a:cubicBezTo>
                    <a:pt x="4817269" y="909284"/>
                    <a:pt x="4800093" y="890062"/>
                    <a:pt x="4783535" y="870030"/>
                  </a:cubicBezTo>
                  <a:cubicBezTo>
                    <a:pt x="4755605" y="836201"/>
                    <a:pt x="4733099" y="799040"/>
                    <a:pt x="4730387" y="754315"/>
                  </a:cubicBezTo>
                  <a:cubicBezTo>
                    <a:pt x="4728151" y="717726"/>
                    <a:pt x="4710689" y="692936"/>
                    <a:pt x="4680666" y="675094"/>
                  </a:cubicBezTo>
                  <a:cubicBezTo>
                    <a:pt x="4661729" y="663817"/>
                    <a:pt x="4641031" y="657061"/>
                    <a:pt x="4619382" y="653349"/>
                  </a:cubicBezTo>
                  <a:cubicBezTo>
                    <a:pt x="4611198" y="651922"/>
                    <a:pt x="4606393" y="648496"/>
                    <a:pt x="4602824" y="640312"/>
                  </a:cubicBezTo>
                  <a:cubicBezTo>
                    <a:pt x="4585505" y="600250"/>
                    <a:pt x="4564617" y="562090"/>
                    <a:pt x="4539971" y="525977"/>
                  </a:cubicBezTo>
                  <a:cubicBezTo>
                    <a:pt x="4539971" y="525977"/>
                    <a:pt x="4539971" y="525977"/>
                    <a:pt x="4539971" y="525977"/>
                  </a:cubicBezTo>
                  <a:cubicBezTo>
                    <a:pt x="4536259" y="517936"/>
                    <a:pt x="4536878" y="509276"/>
                    <a:pt x="4536783" y="500854"/>
                  </a:cubicBezTo>
                  <a:cubicBezTo>
                    <a:pt x="4536640" y="491528"/>
                    <a:pt x="4536450" y="482536"/>
                    <a:pt x="4526791" y="477540"/>
                  </a:cubicBezTo>
                  <a:cubicBezTo>
                    <a:pt x="4517513" y="472734"/>
                    <a:pt x="4509377" y="476065"/>
                    <a:pt x="4501716" y="481632"/>
                  </a:cubicBezTo>
                  <a:cubicBezTo>
                    <a:pt x="4501716" y="481632"/>
                    <a:pt x="4501716" y="481632"/>
                    <a:pt x="4501716" y="481632"/>
                  </a:cubicBezTo>
                  <a:cubicBezTo>
                    <a:pt x="4501716" y="481632"/>
                    <a:pt x="4501716" y="481632"/>
                    <a:pt x="4501716" y="481632"/>
                  </a:cubicBezTo>
                  <a:cubicBezTo>
                    <a:pt x="4463652" y="431910"/>
                    <a:pt x="4416975" y="430959"/>
                    <a:pt x="4364066" y="478777"/>
                  </a:cubicBezTo>
                  <a:cubicBezTo>
                    <a:pt x="4363543" y="478063"/>
                    <a:pt x="4362781" y="477445"/>
                    <a:pt x="4362591" y="476683"/>
                  </a:cubicBezTo>
                  <a:cubicBezTo>
                    <a:pt x="4362020" y="474019"/>
                    <a:pt x="4361544" y="471354"/>
                    <a:pt x="4361164" y="468642"/>
                  </a:cubicBezTo>
                  <a:cubicBezTo>
                    <a:pt x="4357262" y="438191"/>
                    <a:pt x="4344177" y="412307"/>
                    <a:pt x="4321387" y="391848"/>
                  </a:cubicBezTo>
                  <a:cubicBezTo>
                    <a:pt x="4291982" y="365488"/>
                    <a:pt x="4256011" y="355258"/>
                    <a:pt x="4217661" y="353117"/>
                  </a:cubicBezTo>
                  <a:cubicBezTo>
                    <a:pt x="4190493" y="351595"/>
                    <a:pt x="4163182" y="352451"/>
                    <a:pt x="4135918" y="352261"/>
                  </a:cubicBezTo>
                  <a:cubicBezTo>
                    <a:pt x="4127116" y="335322"/>
                    <a:pt x="4114507" y="330469"/>
                    <a:pt x="4102469" y="339557"/>
                  </a:cubicBezTo>
                  <a:cubicBezTo>
                    <a:pt x="4099234" y="341983"/>
                    <a:pt x="4096331" y="344933"/>
                    <a:pt x="4093286" y="347645"/>
                  </a:cubicBezTo>
                  <a:cubicBezTo>
                    <a:pt x="4093286" y="347645"/>
                    <a:pt x="4093286" y="347645"/>
                    <a:pt x="4093286" y="347645"/>
                  </a:cubicBezTo>
                  <a:cubicBezTo>
                    <a:pt x="4080249" y="345742"/>
                    <a:pt x="4067212" y="343982"/>
                    <a:pt x="4054223" y="341888"/>
                  </a:cubicBezTo>
                  <a:cubicBezTo>
                    <a:pt x="4011210" y="334894"/>
                    <a:pt x="3968245" y="327900"/>
                    <a:pt x="3927326" y="312055"/>
                  </a:cubicBezTo>
                  <a:cubicBezTo>
                    <a:pt x="3913052" y="306536"/>
                    <a:pt x="3901347" y="298447"/>
                    <a:pt x="3891783" y="285934"/>
                  </a:cubicBezTo>
                  <a:cubicBezTo>
                    <a:pt x="3871847" y="259860"/>
                    <a:pt x="3848866" y="236450"/>
                    <a:pt x="3824124" y="214896"/>
                  </a:cubicBezTo>
                  <a:cubicBezTo>
                    <a:pt x="3796575" y="190916"/>
                    <a:pt x="3767075" y="169790"/>
                    <a:pt x="3732341" y="157372"/>
                  </a:cubicBezTo>
                  <a:cubicBezTo>
                    <a:pt x="3703841" y="147189"/>
                    <a:pt x="3675721" y="145096"/>
                    <a:pt x="3646126" y="156658"/>
                  </a:cubicBezTo>
                  <a:cubicBezTo>
                    <a:pt x="3601019" y="174263"/>
                    <a:pt x="3553725" y="182922"/>
                    <a:pt x="3505145" y="184159"/>
                  </a:cubicBezTo>
                  <a:cubicBezTo>
                    <a:pt x="3493868" y="184445"/>
                    <a:pt x="3485542" y="182589"/>
                    <a:pt x="3478881" y="172217"/>
                  </a:cubicBezTo>
                  <a:cubicBezTo>
                    <a:pt x="3473409" y="163795"/>
                    <a:pt x="3467461" y="154850"/>
                    <a:pt x="3457660" y="150139"/>
                  </a:cubicBezTo>
                  <a:cubicBezTo>
                    <a:pt x="3457660" y="150139"/>
                    <a:pt x="3457660" y="150139"/>
                    <a:pt x="3457660" y="150139"/>
                  </a:cubicBezTo>
                  <a:cubicBezTo>
                    <a:pt x="3454424" y="145572"/>
                    <a:pt x="3451570" y="140623"/>
                    <a:pt x="3445908" y="138577"/>
                  </a:cubicBezTo>
                  <a:cubicBezTo>
                    <a:pt x="3445908" y="138577"/>
                    <a:pt x="3445908" y="138577"/>
                    <a:pt x="3445908" y="138577"/>
                  </a:cubicBezTo>
                  <a:cubicBezTo>
                    <a:pt x="3446241" y="133629"/>
                    <a:pt x="3442101" y="131535"/>
                    <a:pt x="3439294" y="128871"/>
                  </a:cubicBezTo>
                  <a:cubicBezTo>
                    <a:pt x="3415171" y="105842"/>
                    <a:pt x="3388954" y="85573"/>
                    <a:pt x="3359501" y="69728"/>
                  </a:cubicBezTo>
                  <a:cubicBezTo>
                    <a:pt x="3285752" y="30142"/>
                    <a:pt x="3210813" y="26192"/>
                    <a:pt x="3139585" y="72345"/>
                  </a:cubicBezTo>
                  <a:cubicBezTo>
                    <a:pt x="3109942" y="91520"/>
                    <a:pt x="3081014" y="98086"/>
                    <a:pt x="3047850" y="96278"/>
                  </a:cubicBezTo>
                  <a:cubicBezTo>
                    <a:pt x="3042807" y="95993"/>
                    <a:pt x="3038239" y="95660"/>
                    <a:pt x="3033766" y="92662"/>
                  </a:cubicBezTo>
                  <a:cubicBezTo>
                    <a:pt x="3003553" y="72250"/>
                    <a:pt x="2970817" y="56549"/>
                    <a:pt x="2937559" y="41942"/>
                  </a:cubicBezTo>
                  <a:cubicBezTo>
                    <a:pt x="2929185" y="20150"/>
                    <a:pt x="2918622" y="16296"/>
                    <a:pt x="2900399" y="28238"/>
                  </a:cubicBezTo>
                  <a:lnTo>
                    <a:pt x="2900399" y="28238"/>
                  </a:lnTo>
                  <a:cubicBezTo>
                    <a:pt x="2857957" y="14202"/>
                    <a:pt x="2814564" y="4496"/>
                    <a:pt x="2769981" y="1308"/>
                  </a:cubicBezTo>
                  <a:cubicBezTo>
                    <a:pt x="2711409" y="-2832"/>
                    <a:pt x="2653789" y="2497"/>
                    <a:pt x="2598073" y="22434"/>
                  </a:cubicBezTo>
                  <a:cubicBezTo>
                    <a:pt x="2586511" y="20102"/>
                    <a:pt x="2576852" y="22814"/>
                    <a:pt x="2570000" y="32996"/>
                  </a:cubicBezTo>
                  <a:cubicBezTo>
                    <a:pt x="2567859" y="33615"/>
                    <a:pt x="2565623" y="34043"/>
                    <a:pt x="2563625" y="34900"/>
                  </a:cubicBezTo>
                  <a:cubicBezTo>
                    <a:pt x="2521088" y="52790"/>
                    <a:pt x="2482548" y="77199"/>
                    <a:pt x="2446815" y="106223"/>
                  </a:cubicBezTo>
                  <a:cubicBezTo>
                    <a:pt x="2443294" y="109077"/>
                    <a:pt x="2440820" y="113693"/>
                    <a:pt x="2435110" y="107650"/>
                  </a:cubicBezTo>
                  <a:cubicBezTo>
                    <a:pt x="2395904" y="66208"/>
                    <a:pt x="2347705" y="69300"/>
                    <a:pt x="2307024" y="101084"/>
                  </a:cubicBezTo>
                  <a:cubicBezTo>
                    <a:pt x="2301409" y="105461"/>
                    <a:pt x="2297555" y="105128"/>
                    <a:pt x="2291608" y="101607"/>
                  </a:cubicBezTo>
                  <a:cubicBezTo>
                    <a:pt x="2272052" y="89998"/>
                    <a:pt x="2251117" y="81433"/>
                    <a:pt x="2228611" y="77246"/>
                  </a:cubicBezTo>
                  <a:cubicBezTo>
                    <a:pt x="2214861" y="62211"/>
                    <a:pt x="2207676" y="61640"/>
                    <a:pt x="2192355" y="74391"/>
                  </a:cubicBezTo>
                  <a:lnTo>
                    <a:pt x="2192355" y="74391"/>
                  </a:lnTo>
                  <a:cubicBezTo>
                    <a:pt x="2148962" y="75105"/>
                    <a:pt x="2117511" y="96944"/>
                    <a:pt x="2093816" y="131345"/>
                  </a:cubicBezTo>
                  <a:cubicBezTo>
                    <a:pt x="2087678" y="140290"/>
                    <a:pt x="2080398" y="145191"/>
                    <a:pt x="2070359" y="148046"/>
                  </a:cubicBezTo>
                  <a:cubicBezTo>
                    <a:pt x="1997038" y="169076"/>
                    <a:pt x="1921718" y="178497"/>
                    <a:pt x="1846160" y="186110"/>
                  </a:cubicBezTo>
                  <a:cubicBezTo>
                    <a:pt x="1820800" y="188679"/>
                    <a:pt x="1794488" y="186967"/>
                    <a:pt x="1770174" y="193295"/>
                  </a:cubicBezTo>
                  <a:cubicBezTo>
                    <a:pt x="1726115" y="204762"/>
                    <a:pt x="1684530" y="223651"/>
                    <a:pt x="1648321" y="252199"/>
                  </a:cubicBezTo>
                  <a:cubicBezTo>
                    <a:pt x="1631715" y="265284"/>
                    <a:pt x="1618060" y="280700"/>
                    <a:pt x="1611732" y="301921"/>
                  </a:cubicBezTo>
                  <a:cubicBezTo>
                    <a:pt x="1609638" y="308915"/>
                    <a:pt x="1615253" y="319145"/>
                    <a:pt x="1607021" y="322380"/>
                  </a:cubicBezTo>
                  <a:cubicBezTo>
                    <a:pt x="1600408" y="324950"/>
                    <a:pt x="1591795" y="322000"/>
                    <a:pt x="1584040" y="321904"/>
                  </a:cubicBezTo>
                  <a:cubicBezTo>
                    <a:pt x="1469228" y="320715"/>
                    <a:pt x="1378540" y="362300"/>
                    <a:pt x="1319779" y="465692"/>
                  </a:cubicBezTo>
                  <a:cubicBezTo>
                    <a:pt x="1285711" y="525691"/>
                    <a:pt x="1237227" y="572796"/>
                    <a:pt x="1176466" y="606435"/>
                  </a:cubicBezTo>
                  <a:cubicBezTo>
                    <a:pt x="1164191" y="613239"/>
                    <a:pt x="1150916" y="617188"/>
                    <a:pt x="1136404" y="618568"/>
                  </a:cubicBezTo>
                  <a:cubicBezTo>
                    <a:pt x="1107332" y="621328"/>
                    <a:pt x="1078927" y="628037"/>
                    <a:pt x="1053519" y="643405"/>
                  </a:cubicBezTo>
                  <a:cubicBezTo>
                    <a:pt x="1034867" y="654682"/>
                    <a:pt x="1020403" y="669622"/>
                    <a:pt x="1019356" y="692841"/>
                  </a:cubicBezTo>
                  <a:cubicBezTo>
                    <a:pt x="1018975" y="701691"/>
                    <a:pt x="1015883" y="703071"/>
                    <a:pt x="1008032" y="702881"/>
                  </a:cubicBezTo>
                  <a:cubicBezTo>
                    <a:pt x="970491" y="701881"/>
                    <a:pt x="933521" y="706877"/>
                    <a:pt x="897360" y="716726"/>
                  </a:cubicBezTo>
                  <a:cubicBezTo>
                    <a:pt x="798107" y="743800"/>
                    <a:pt x="726404" y="801039"/>
                    <a:pt x="696190" y="902718"/>
                  </a:cubicBezTo>
                  <a:cubicBezTo>
                    <a:pt x="694144" y="909570"/>
                    <a:pt x="689862" y="911425"/>
                    <a:pt x="684200" y="913614"/>
                  </a:cubicBezTo>
                  <a:cubicBezTo>
                    <a:pt x="640854" y="930220"/>
                    <a:pt x="600887" y="952059"/>
                    <a:pt x="571387" y="989362"/>
                  </a:cubicBezTo>
                  <a:cubicBezTo>
                    <a:pt x="552212" y="993930"/>
                    <a:pt x="547930" y="1000591"/>
                    <a:pt x="551831" y="1019813"/>
                  </a:cubicBezTo>
                  <a:cubicBezTo>
                    <a:pt x="551831" y="1019813"/>
                    <a:pt x="551831" y="1019813"/>
                    <a:pt x="551831" y="1019813"/>
                  </a:cubicBezTo>
                  <a:cubicBezTo>
                    <a:pt x="551831" y="1019813"/>
                    <a:pt x="551831" y="1019813"/>
                    <a:pt x="551831" y="1019813"/>
                  </a:cubicBezTo>
                  <a:cubicBezTo>
                    <a:pt x="535511" y="1049646"/>
                    <a:pt x="533513" y="1081287"/>
                    <a:pt x="539889" y="1114023"/>
                  </a:cubicBezTo>
                  <a:cubicBezTo>
                    <a:pt x="539889" y="1114023"/>
                    <a:pt x="539889" y="1114023"/>
                    <a:pt x="539889" y="1114023"/>
                  </a:cubicBezTo>
                  <a:cubicBezTo>
                    <a:pt x="539365" y="1116116"/>
                    <a:pt x="538794" y="1118257"/>
                    <a:pt x="538271" y="1120351"/>
                  </a:cubicBezTo>
                  <a:cubicBezTo>
                    <a:pt x="527994" y="1127964"/>
                    <a:pt x="523378" y="1139050"/>
                    <a:pt x="519191" y="1150564"/>
                  </a:cubicBezTo>
                  <a:cubicBezTo>
                    <a:pt x="514005" y="1165029"/>
                    <a:pt x="517669" y="1180112"/>
                    <a:pt x="515670" y="1194719"/>
                  </a:cubicBezTo>
                  <a:cubicBezTo>
                    <a:pt x="515670" y="1194719"/>
                    <a:pt x="515670" y="1194719"/>
                    <a:pt x="515670" y="1194719"/>
                  </a:cubicBezTo>
                  <a:cubicBezTo>
                    <a:pt x="515670" y="1194719"/>
                    <a:pt x="515670" y="1194719"/>
                    <a:pt x="515670" y="1194719"/>
                  </a:cubicBezTo>
                  <a:cubicBezTo>
                    <a:pt x="498256" y="1194338"/>
                    <a:pt x="481127" y="1196860"/>
                    <a:pt x="464283" y="1200619"/>
                  </a:cubicBezTo>
                  <a:cubicBezTo>
                    <a:pt x="395006" y="1215987"/>
                    <a:pt x="344762" y="1253671"/>
                    <a:pt x="322161" y="1323329"/>
                  </a:cubicBezTo>
                  <a:cubicBezTo>
                    <a:pt x="321066" y="1326754"/>
                    <a:pt x="319258" y="1329990"/>
                    <a:pt x="317641" y="1333225"/>
                  </a:cubicBezTo>
                  <a:cubicBezTo>
                    <a:pt x="294374" y="1379949"/>
                    <a:pt x="269585" y="1425864"/>
                    <a:pt x="241893" y="1470114"/>
                  </a:cubicBezTo>
                  <a:cubicBezTo>
                    <a:pt x="229379" y="1490193"/>
                    <a:pt x="217579" y="1511319"/>
                    <a:pt x="199356" y="1526544"/>
                  </a:cubicBezTo>
                  <a:cubicBezTo>
                    <a:pt x="182370" y="1540771"/>
                    <a:pt x="173472" y="1558947"/>
                    <a:pt x="166716" y="1578692"/>
                  </a:cubicBezTo>
                  <a:cubicBezTo>
                    <a:pt x="155249" y="1612141"/>
                    <a:pt x="158960" y="1642403"/>
                    <a:pt x="188412" y="1666431"/>
                  </a:cubicBezTo>
                  <a:cubicBezTo>
                    <a:pt x="171093" y="1680277"/>
                    <a:pt x="155059" y="1695027"/>
                    <a:pt x="141022" y="1711775"/>
                  </a:cubicBezTo>
                  <a:cubicBezTo>
                    <a:pt x="102958" y="1757166"/>
                    <a:pt x="79501" y="1808173"/>
                    <a:pt x="82308" y="1868695"/>
                  </a:cubicBezTo>
                  <a:cubicBezTo>
                    <a:pt x="84449" y="1915466"/>
                    <a:pt x="102197" y="1956909"/>
                    <a:pt x="128604" y="1994830"/>
                  </a:cubicBezTo>
                  <a:cubicBezTo>
                    <a:pt x="134599" y="2003490"/>
                    <a:pt x="136978" y="2007582"/>
                    <a:pt x="125701" y="2014862"/>
                  </a:cubicBezTo>
                  <a:cubicBezTo>
                    <a:pt x="98866" y="2032181"/>
                    <a:pt x="87542" y="2057827"/>
                    <a:pt x="92966" y="2089944"/>
                  </a:cubicBezTo>
                  <a:cubicBezTo>
                    <a:pt x="97724" y="2118254"/>
                    <a:pt x="113283" y="2141045"/>
                    <a:pt x="130317" y="2163122"/>
                  </a:cubicBezTo>
                  <a:cubicBezTo>
                    <a:pt x="147731" y="2185771"/>
                    <a:pt x="154916" y="2211464"/>
                    <a:pt x="151347" y="2239822"/>
                  </a:cubicBezTo>
                  <a:cubicBezTo>
                    <a:pt x="146732" y="2276221"/>
                    <a:pt x="123132" y="2298488"/>
                    <a:pt x="93537" y="2316236"/>
                  </a:cubicBezTo>
                  <a:cubicBezTo>
                    <a:pt x="88494" y="2319234"/>
                    <a:pt x="82879" y="2321850"/>
                    <a:pt x="78882" y="2325942"/>
                  </a:cubicBezTo>
                  <a:cubicBezTo>
                    <a:pt x="48669" y="2356774"/>
                    <a:pt x="23927" y="2391365"/>
                    <a:pt x="9320" y="2432332"/>
                  </a:cubicBezTo>
                  <a:cubicBezTo>
                    <a:pt x="-12139" y="2492426"/>
                    <a:pt x="3753" y="2546002"/>
                    <a:pt x="53950" y="2585398"/>
                  </a:cubicBezTo>
                  <a:cubicBezTo>
                    <a:pt x="74838" y="2601766"/>
                    <a:pt x="97915" y="2614375"/>
                    <a:pt x="122418" y="2624319"/>
                  </a:cubicBezTo>
                  <a:cubicBezTo>
                    <a:pt x="129460" y="2627174"/>
                    <a:pt x="130745" y="2629077"/>
                    <a:pt x="126748" y="2636309"/>
                  </a:cubicBezTo>
                  <a:cubicBezTo>
                    <a:pt x="113759" y="2659671"/>
                    <a:pt x="101245" y="2683318"/>
                    <a:pt x="92728" y="2708774"/>
                  </a:cubicBezTo>
                  <a:cubicBezTo>
                    <a:pt x="73601" y="2715102"/>
                    <a:pt x="69985" y="2724618"/>
                    <a:pt x="79644" y="2743270"/>
                  </a:cubicBezTo>
                  <a:cubicBezTo>
                    <a:pt x="79644" y="2743270"/>
                    <a:pt x="79644" y="2743270"/>
                    <a:pt x="79644" y="2743270"/>
                  </a:cubicBezTo>
                  <a:cubicBezTo>
                    <a:pt x="79644" y="2743270"/>
                    <a:pt x="79644" y="2743270"/>
                    <a:pt x="79644" y="2743270"/>
                  </a:cubicBezTo>
                  <a:cubicBezTo>
                    <a:pt x="70699" y="2766203"/>
                    <a:pt x="64132" y="2789756"/>
                    <a:pt x="60278" y="2814069"/>
                  </a:cubicBezTo>
                  <a:cubicBezTo>
                    <a:pt x="58280" y="2819731"/>
                    <a:pt x="56853" y="2825536"/>
                    <a:pt x="57091" y="2831579"/>
                  </a:cubicBezTo>
                  <a:cubicBezTo>
                    <a:pt x="57091" y="2831579"/>
                    <a:pt x="57091" y="2831579"/>
                    <a:pt x="57091" y="2831579"/>
                  </a:cubicBezTo>
                  <a:cubicBezTo>
                    <a:pt x="52237" y="2854322"/>
                    <a:pt x="51095" y="2877304"/>
                    <a:pt x="52428" y="2900475"/>
                  </a:cubicBezTo>
                  <a:cubicBezTo>
                    <a:pt x="42959" y="2914845"/>
                    <a:pt x="43387" y="2920221"/>
                    <a:pt x="55140" y="2933924"/>
                  </a:cubicBezTo>
                  <a:lnTo>
                    <a:pt x="55140" y="2933924"/>
                  </a:lnTo>
                  <a:cubicBezTo>
                    <a:pt x="57519" y="2957619"/>
                    <a:pt x="64561" y="2979982"/>
                    <a:pt x="74267" y="3001584"/>
                  </a:cubicBezTo>
                  <a:cubicBezTo>
                    <a:pt x="67558" y="3008816"/>
                    <a:pt x="62515" y="3016429"/>
                    <a:pt x="67416" y="3026801"/>
                  </a:cubicBezTo>
                  <a:cubicBezTo>
                    <a:pt x="71936" y="3036413"/>
                    <a:pt x="80072" y="3038506"/>
                    <a:pt x="89683" y="3038268"/>
                  </a:cubicBezTo>
                  <a:cubicBezTo>
                    <a:pt x="92252" y="3038173"/>
                    <a:pt x="94822" y="3039410"/>
                    <a:pt x="97391" y="3040029"/>
                  </a:cubicBezTo>
                  <a:lnTo>
                    <a:pt x="97391" y="3040029"/>
                  </a:lnTo>
                  <a:cubicBezTo>
                    <a:pt x="106669" y="3054778"/>
                    <a:pt x="118850" y="3066911"/>
                    <a:pt x="131792" y="3078283"/>
                  </a:cubicBezTo>
                  <a:cubicBezTo>
                    <a:pt x="175708" y="3116776"/>
                    <a:pt x="227999" y="3138472"/>
                    <a:pt x="283668" y="3153270"/>
                  </a:cubicBezTo>
                  <a:cubicBezTo>
                    <a:pt x="283668" y="3153270"/>
                    <a:pt x="283668" y="3153270"/>
                    <a:pt x="283668" y="3153270"/>
                  </a:cubicBezTo>
                  <a:cubicBezTo>
                    <a:pt x="297086" y="3157552"/>
                    <a:pt x="310504" y="3161787"/>
                    <a:pt x="324921" y="3159551"/>
                  </a:cubicBezTo>
                  <a:cubicBezTo>
                    <a:pt x="325444" y="3163642"/>
                    <a:pt x="325444" y="3163642"/>
                    <a:pt x="321400" y="3166259"/>
                  </a:cubicBezTo>
                  <a:cubicBezTo>
                    <a:pt x="275437" y="3195759"/>
                    <a:pt x="243082" y="3236012"/>
                    <a:pt x="225763" y="3288018"/>
                  </a:cubicBezTo>
                  <a:cubicBezTo>
                    <a:pt x="216913" y="3296963"/>
                    <a:pt x="212393" y="3306859"/>
                    <a:pt x="218388" y="3319325"/>
                  </a:cubicBezTo>
                  <a:cubicBezTo>
                    <a:pt x="218388" y="3319325"/>
                    <a:pt x="218388" y="3319325"/>
                    <a:pt x="218388" y="3319325"/>
                  </a:cubicBezTo>
                  <a:cubicBezTo>
                    <a:pt x="218388" y="3319325"/>
                    <a:pt x="218388" y="3319325"/>
                    <a:pt x="218388" y="3319325"/>
                  </a:cubicBezTo>
                  <a:cubicBezTo>
                    <a:pt x="217769" y="3320515"/>
                    <a:pt x="216723" y="3321609"/>
                    <a:pt x="216532" y="3322846"/>
                  </a:cubicBezTo>
                  <a:cubicBezTo>
                    <a:pt x="207587" y="3381513"/>
                    <a:pt x="215724" y="3438276"/>
                    <a:pt x="235612" y="3493755"/>
                  </a:cubicBezTo>
                  <a:lnTo>
                    <a:pt x="235612" y="3493755"/>
                  </a:lnTo>
                  <a:cubicBezTo>
                    <a:pt x="226429" y="3512264"/>
                    <a:pt x="229950" y="3521447"/>
                    <a:pt x="248697" y="3527775"/>
                  </a:cubicBezTo>
                  <a:cubicBezTo>
                    <a:pt x="260164" y="3559083"/>
                    <a:pt x="276055" y="3588250"/>
                    <a:pt x="292709" y="3616988"/>
                  </a:cubicBezTo>
                  <a:cubicBezTo>
                    <a:pt x="286428" y="3624696"/>
                    <a:pt x="282622" y="3633118"/>
                    <a:pt x="287617" y="3642824"/>
                  </a:cubicBezTo>
                  <a:cubicBezTo>
                    <a:pt x="292090" y="3651484"/>
                    <a:pt x="299941" y="3653815"/>
                    <a:pt x="309171" y="3653245"/>
                  </a:cubicBezTo>
                  <a:cubicBezTo>
                    <a:pt x="311265" y="3653102"/>
                    <a:pt x="313454" y="3654149"/>
                    <a:pt x="315642" y="3654672"/>
                  </a:cubicBezTo>
                  <a:cubicBezTo>
                    <a:pt x="358417" y="3719429"/>
                    <a:pt x="404142" y="3781854"/>
                    <a:pt x="459573" y="3836619"/>
                  </a:cubicBezTo>
                  <a:cubicBezTo>
                    <a:pt x="459573" y="3836619"/>
                    <a:pt x="459573" y="3836619"/>
                    <a:pt x="459573" y="3836619"/>
                  </a:cubicBezTo>
                  <a:cubicBezTo>
                    <a:pt x="459573" y="3836619"/>
                    <a:pt x="459573" y="3836619"/>
                    <a:pt x="459573" y="3836619"/>
                  </a:cubicBezTo>
                  <a:cubicBezTo>
                    <a:pt x="458241" y="3859886"/>
                    <a:pt x="463237" y="3864787"/>
                    <a:pt x="489691" y="3866214"/>
                  </a:cubicBezTo>
                  <a:cubicBezTo>
                    <a:pt x="489691" y="3866214"/>
                    <a:pt x="489691" y="3866214"/>
                    <a:pt x="489691" y="3866214"/>
                  </a:cubicBezTo>
                  <a:cubicBezTo>
                    <a:pt x="489691" y="3866214"/>
                    <a:pt x="489691" y="3866214"/>
                    <a:pt x="489691" y="3866214"/>
                  </a:cubicBezTo>
                  <a:cubicBezTo>
                    <a:pt x="491119" y="3867927"/>
                    <a:pt x="492403" y="3869783"/>
                    <a:pt x="494021" y="3871305"/>
                  </a:cubicBezTo>
                  <a:cubicBezTo>
                    <a:pt x="624629" y="3994967"/>
                    <a:pt x="770511" y="4095599"/>
                    <a:pt x="937613" y="4163877"/>
                  </a:cubicBezTo>
                  <a:cubicBezTo>
                    <a:pt x="1044383" y="4207508"/>
                    <a:pt x="1155150" y="4234201"/>
                    <a:pt x="1270580" y="4240386"/>
                  </a:cubicBezTo>
                  <a:cubicBezTo>
                    <a:pt x="1350563" y="4244669"/>
                    <a:pt x="1429689" y="4238483"/>
                    <a:pt x="1508149" y="4222877"/>
                  </a:cubicBezTo>
                  <a:cubicBezTo>
                    <a:pt x="1515619" y="4225827"/>
                    <a:pt x="1523613" y="4223591"/>
                    <a:pt x="1531226" y="4225018"/>
                  </a:cubicBezTo>
                  <a:cubicBezTo>
                    <a:pt x="1531226" y="4225018"/>
                    <a:pt x="1531226" y="4225018"/>
                    <a:pt x="1531226" y="4225018"/>
                  </a:cubicBezTo>
                  <a:cubicBezTo>
                    <a:pt x="1531226" y="4225018"/>
                    <a:pt x="1531226" y="4225018"/>
                    <a:pt x="1531226" y="4225018"/>
                  </a:cubicBezTo>
                  <a:cubicBezTo>
                    <a:pt x="1532225" y="4225922"/>
                    <a:pt x="1533129" y="4227064"/>
                    <a:pt x="1534271" y="4227730"/>
                  </a:cubicBezTo>
                  <a:cubicBezTo>
                    <a:pt x="1658360" y="4301670"/>
                    <a:pt x="1791395" y="4337593"/>
                    <a:pt x="1935897" y="4315754"/>
                  </a:cubicBezTo>
                  <a:cubicBezTo>
                    <a:pt x="2073023" y="4295008"/>
                    <a:pt x="2182696" y="4223686"/>
                    <a:pt x="2274717" y="4122625"/>
                  </a:cubicBezTo>
                  <a:cubicBezTo>
                    <a:pt x="2282615" y="4121293"/>
                    <a:pt x="2291703" y="4115916"/>
                    <a:pt x="2295557" y="4128620"/>
                  </a:cubicBezTo>
                  <a:cubicBezTo>
                    <a:pt x="2297746" y="4162021"/>
                    <a:pt x="2297413" y="4195423"/>
                    <a:pt x="2296841" y="4228872"/>
                  </a:cubicBezTo>
                  <a:cubicBezTo>
                    <a:pt x="2276953" y="4230204"/>
                    <a:pt x="2267627" y="4240196"/>
                    <a:pt x="2272052" y="4255374"/>
                  </a:cubicBezTo>
                  <a:cubicBezTo>
                    <a:pt x="2275383" y="4266651"/>
                    <a:pt x="2285708" y="4267222"/>
                    <a:pt x="2294415" y="4270267"/>
                  </a:cubicBezTo>
                  <a:cubicBezTo>
                    <a:pt x="2294415" y="4270267"/>
                    <a:pt x="2294415" y="4270267"/>
                    <a:pt x="2294415" y="4270267"/>
                  </a:cubicBezTo>
                  <a:cubicBezTo>
                    <a:pt x="2289657" y="4337355"/>
                    <a:pt x="2276763" y="4402731"/>
                    <a:pt x="2252211" y="4465537"/>
                  </a:cubicBezTo>
                  <a:cubicBezTo>
                    <a:pt x="2224139" y="4470961"/>
                    <a:pt x="2218144" y="4483475"/>
                    <a:pt x="2234083" y="4503506"/>
                  </a:cubicBezTo>
                  <a:lnTo>
                    <a:pt x="2234083" y="4503506"/>
                  </a:lnTo>
                  <a:lnTo>
                    <a:pt x="2234083" y="4503506"/>
                  </a:lnTo>
                  <a:cubicBezTo>
                    <a:pt x="2218286" y="4533910"/>
                    <a:pt x="2197541" y="4560602"/>
                    <a:pt x="2173466" y="4584821"/>
                  </a:cubicBezTo>
                  <a:cubicBezTo>
                    <a:pt x="2347515" y="4584821"/>
                    <a:pt x="2521611" y="4584821"/>
                    <a:pt x="2695660" y="4584821"/>
                  </a:cubicBezTo>
                  <a:cubicBezTo>
                    <a:pt x="2695375" y="4565408"/>
                    <a:pt x="2694090" y="4545948"/>
                    <a:pt x="2696897" y="4526582"/>
                  </a:cubicBezTo>
                  <a:cubicBezTo>
                    <a:pt x="2703844" y="4478146"/>
                    <a:pt x="2717595" y="4431517"/>
                    <a:pt x="2733867" y="4385506"/>
                  </a:cubicBezTo>
                  <a:cubicBezTo>
                    <a:pt x="2737436" y="4385269"/>
                    <a:pt x="2741052" y="4384840"/>
                    <a:pt x="2744620" y="4384793"/>
                  </a:cubicBezTo>
                  <a:cubicBezTo>
                    <a:pt x="2761274" y="4384412"/>
                    <a:pt x="2769981" y="4379226"/>
                    <a:pt x="2771408" y="4367807"/>
                  </a:cubicBezTo>
                  <a:cubicBezTo>
                    <a:pt x="2773216" y="4353723"/>
                    <a:pt x="2764176" y="4347585"/>
                    <a:pt x="2752424" y="4343921"/>
                  </a:cubicBezTo>
                  <a:lnTo>
                    <a:pt x="2752424" y="4343921"/>
                  </a:lnTo>
                  <a:cubicBezTo>
                    <a:pt x="2752424" y="4343921"/>
                    <a:pt x="2752424" y="4343921"/>
                    <a:pt x="2752424" y="4343921"/>
                  </a:cubicBezTo>
                  <a:cubicBezTo>
                    <a:pt x="2769695" y="4304430"/>
                    <a:pt x="2792011" y="4267936"/>
                    <a:pt x="2817942" y="4233535"/>
                  </a:cubicBezTo>
                  <a:cubicBezTo>
                    <a:pt x="2833501" y="4212885"/>
                    <a:pt x="2845871" y="4190379"/>
                    <a:pt x="2855197" y="4166256"/>
                  </a:cubicBezTo>
                  <a:cubicBezTo>
                    <a:pt x="2859194" y="4165685"/>
                    <a:pt x="2863143" y="4164686"/>
                    <a:pt x="2867140" y="4164543"/>
                  </a:cubicBezTo>
                  <a:cubicBezTo>
                    <a:pt x="2883270" y="4163972"/>
                    <a:pt x="2891025" y="4158833"/>
                    <a:pt x="2892310" y="4147462"/>
                  </a:cubicBezTo>
                  <a:cubicBezTo>
                    <a:pt x="2893642" y="4135709"/>
                    <a:pt x="2885934" y="4127859"/>
                    <a:pt x="2870328" y="4125051"/>
                  </a:cubicBezTo>
                  <a:cubicBezTo>
                    <a:pt x="2880891" y="4082752"/>
                    <a:pt x="2885411" y="4040121"/>
                    <a:pt x="2877512" y="3996822"/>
                  </a:cubicBezTo>
                  <a:cubicBezTo>
                    <a:pt x="2863000" y="3917411"/>
                    <a:pt x="2818798" y="3856460"/>
                    <a:pt x="2758133" y="3805882"/>
                  </a:cubicBezTo>
                  <a:cubicBezTo>
                    <a:pt x="2758133" y="3805882"/>
                    <a:pt x="2758133" y="3805882"/>
                    <a:pt x="2758133" y="3805882"/>
                  </a:cubicBezTo>
                  <a:cubicBezTo>
                    <a:pt x="2758133" y="3805882"/>
                    <a:pt x="2758133" y="3805882"/>
                    <a:pt x="2758133" y="3805882"/>
                  </a:cubicBezTo>
                  <a:cubicBezTo>
                    <a:pt x="2754517" y="3797461"/>
                    <a:pt x="2761987" y="3800934"/>
                    <a:pt x="2764890" y="3799507"/>
                  </a:cubicBezTo>
                  <a:cubicBezTo>
                    <a:pt x="2785397" y="3800648"/>
                    <a:pt x="2805761" y="3799364"/>
                    <a:pt x="2825983" y="3795986"/>
                  </a:cubicBezTo>
                  <a:cubicBezTo>
                    <a:pt x="2907298" y="3782377"/>
                    <a:pt x="2968486" y="3738413"/>
                    <a:pt x="3014020" y="3670897"/>
                  </a:cubicBezTo>
                  <a:cubicBezTo>
                    <a:pt x="3014020" y="3670897"/>
                    <a:pt x="3014020" y="3670897"/>
                    <a:pt x="3014020" y="3670897"/>
                  </a:cubicBezTo>
                  <a:cubicBezTo>
                    <a:pt x="3014020" y="3670897"/>
                    <a:pt x="3014020" y="3670897"/>
                    <a:pt x="3014020" y="3670897"/>
                  </a:cubicBezTo>
                  <a:cubicBezTo>
                    <a:pt x="3015305" y="3669660"/>
                    <a:pt x="3016304" y="3667899"/>
                    <a:pt x="3017827" y="3667233"/>
                  </a:cubicBezTo>
                  <a:cubicBezTo>
                    <a:pt x="3052656" y="3651865"/>
                    <a:pt x="3059888" y="3637210"/>
                    <a:pt x="3050372" y="3600668"/>
                  </a:cubicBezTo>
                  <a:cubicBezTo>
                    <a:pt x="3057271" y="3585633"/>
                    <a:pt x="3062790" y="3570074"/>
                    <a:pt x="3067025" y="3554087"/>
                  </a:cubicBezTo>
                  <a:cubicBezTo>
                    <a:pt x="3067025" y="3554087"/>
                    <a:pt x="3067025" y="3554087"/>
                    <a:pt x="3067025" y="3554087"/>
                  </a:cubicBezTo>
                  <a:cubicBezTo>
                    <a:pt x="3067025" y="3554087"/>
                    <a:pt x="3067025" y="3554087"/>
                    <a:pt x="3067025" y="3554087"/>
                  </a:cubicBezTo>
                  <a:cubicBezTo>
                    <a:pt x="3097857" y="3531058"/>
                    <a:pt x="3101663" y="3515404"/>
                    <a:pt x="3084915" y="3480433"/>
                  </a:cubicBezTo>
                  <a:cubicBezTo>
                    <a:pt x="3087056" y="3478149"/>
                    <a:pt x="3088817" y="3475294"/>
                    <a:pt x="3091386" y="3473629"/>
                  </a:cubicBezTo>
                  <a:cubicBezTo>
                    <a:pt x="3156143" y="3431853"/>
                    <a:pt x="3225563" y="3413202"/>
                    <a:pt x="3302643" y="3430188"/>
                  </a:cubicBezTo>
                  <a:cubicBezTo>
                    <a:pt x="3327290" y="3435612"/>
                    <a:pt x="3348796" y="3449029"/>
                    <a:pt x="3372872" y="3455358"/>
                  </a:cubicBezTo>
                  <a:cubicBezTo>
                    <a:pt x="3435678" y="3471963"/>
                    <a:pt x="3499435" y="3475199"/>
                    <a:pt x="3563336" y="3463303"/>
                  </a:cubicBezTo>
                  <a:cubicBezTo>
                    <a:pt x="3628473" y="3451171"/>
                    <a:pt x="3686426" y="3423669"/>
                    <a:pt x="3734197" y="3376660"/>
                  </a:cubicBezTo>
                  <a:cubicBezTo>
                    <a:pt x="3765219" y="3369951"/>
                    <a:pt x="3779636" y="3353298"/>
                    <a:pt x="3781302" y="3322180"/>
                  </a:cubicBezTo>
                  <a:lnTo>
                    <a:pt x="3781302" y="3322180"/>
                  </a:lnTo>
                  <a:cubicBezTo>
                    <a:pt x="3798002" y="3301340"/>
                    <a:pt x="3810849" y="3278264"/>
                    <a:pt x="3821697" y="3253950"/>
                  </a:cubicBezTo>
                  <a:cubicBezTo>
                    <a:pt x="3821697" y="3253950"/>
                    <a:pt x="3821697" y="3253950"/>
                    <a:pt x="3821697" y="3253950"/>
                  </a:cubicBezTo>
                  <a:cubicBezTo>
                    <a:pt x="3856907" y="3238296"/>
                    <a:pt x="3864044" y="3209653"/>
                    <a:pt x="3841015" y="3176727"/>
                  </a:cubicBezTo>
                  <a:cubicBezTo>
                    <a:pt x="3841015" y="3176727"/>
                    <a:pt x="3841015" y="3176727"/>
                    <a:pt x="3841015" y="3176727"/>
                  </a:cubicBezTo>
                  <a:cubicBezTo>
                    <a:pt x="3841205" y="3149987"/>
                    <a:pt x="3842680" y="3123199"/>
                    <a:pt x="3841158" y="3096602"/>
                  </a:cubicBezTo>
                  <a:cubicBezTo>
                    <a:pt x="3839683" y="3071241"/>
                    <a:pt x="3850816" y="3053399"/>
                    <a:pt x="3868611" y="3037792"/>
                  </a:cubicBezTo>
                  <a:cubicBezTo>
                    <a:pt x="3877890" y="3029656"/>
                    <a:pt x="3888881" y="3024280"/>
                    <a:pt x="3899253" y="3017951"/>
                  </a:cubicBezTo>
                  <a:cubicBezTo>
                    <a:pt x="3899253" y="3017951"/>
                    <a:pt x="3899253" y="3017951"/>
                    <a:pt x="3899253" y="3017951"/>
                  </a:cubicBezTo>
                  <a:cubicBezTo>
                    <a:pt x="3923472" y="3021996"/>
                    <a:pt x="3943408" y="3015715"/>
                    <a:pt x="3957206" y="2994256"/>
                  </a:cubicBezTo>
                  <a:cubicBezTo>
                    <a:pt x="3957206" y="2994256"/>
                    <a:pt x="3957206" y="2994256"/>
                    <a:pt x="3957206" y="2994256"/>
                  </a:cubicBezTo>
                  <a:cubicBezTo>
                    <a:pt x="3993891" y="2970942"/>
                    <a:pt x="4014303" y="2936161"/>
                    <a:pt x="4025532" y="2894528"/>
                  </a:cubicBezTo>
                  <a:cubicBezTo>
                    <a:pt x="4050511" y="2911514"/>
                    <a:pt x="4075681" y="2924599"/>
                    <a:pt x="4105562" y="2925170"/>
                  </a:cubicBezTo>
                  <a:cubicBezTo>
                    <a:pt x="4136727" y="2925788"/>
                    <a:pt x="4159185" y="2909658"/>
                    <a:pt x="4177836" y="2885726"/>
                  </a:cubicBezTo>
                  <a:cubicBezTo>
                    <a:pt x="4192206" y="2921744"/>
                    <a:pt x="4213998" y="2932449"/>
                    <a:pt x="4249825" y="2922267"/>
                  </a:cubicBezTo>
                  <a:cubicBezTo>
                    <a:pt x="4263434" y="2918413"/>
                    <a:pt x="4276090" y="2912228"/>
                    <a:pt x="4288270" y="2905091"/>
                  </a:cubicBezTo>
                  <a:cubicBezTo>
                    <a:pt x="4292267" y="2902759"/>
                    <a:pt x="4296121" y="2900999"/>
                    <a:pt x="4300879" y="2900618"/>
                  </a:cubicBezTo>
                  <a:cubicBezTo>
                    <a:pt x="4365826" y="2895574"/>
                    <a:pt x="4430869" y="2893338"/>
                    <a:pt x="4496006" y="2893481"/>
                  </a:cubicBezTo>
                  <a:cubicBezTo>
                    <a:pt x="4562857" y="2893624"/>
                    <a:pt x="4625901" y="2880063"/>
                    <a:pt x="4682093" y="2841809"/>
                  </a:cubicBezTo>
                  <a:cubicBezTo>
                    <a:pt x="4691229" y="2838050"/>
                    <a:pt x="4700792" y="2840238"/>
                    <a:pt x="4710118" y="2840048"/>
                  </a:cubicBezTo>
                  <a:cubicBezTo>
                    <a:pt x="4721395" y="2839810"/>
                    <a:pt x="4732243" y="2839097"/>
                    <a:pt x="4737096" y="2826773"/>
                  </a:cubicBezTo>
                  <a:cubicBezTo>
                    <a:pt x="4741711" y="2814973"/>
                    <a:pt x="4734812" y="2807123"/>
                    <a:pt x="4726533" y="2800128"/>
                  </a:cubicBezTo>
                  <a:cubicBezTo>
                    <a:pt x="4726533" y="2800128"/>
                    <a:pt x="4726533" y="2800128"/>
                    <a:pt x="4726533" y="2800128"/>
                  </a:cubicBezTo>
                  <a:cubicBezTo>
                    <a:pt x="4729483" y="2794895"/>
                    <a:pt x="4734099" y="2791374"/>
                    <a:pt x="4738904" y="2787948"/>
                  </a:cubicBezTo>
                  <a:cubicBezTo>
                    <a:pt x="4767167" y="2767678"/>
                    <a:pt x="4797666" y="2751454"/>
                    <a:pt x="4829687" y="2737988"/>
                  </a:cubicBezTo>
                  <a:cubicBezTo>
                    <a:pt x="4834636" y="2737560"/>
                    <a:pt x="4839584" y="2736751"/>
                    <a:pt x="4844532" y="2736704"/>
                  </a:cubicBezTo>
                  <a:cubicBezTo>
                    <a:pt x="4885071" y="2736609"/>
                    <a:pt x="4925610" y="2736609"/>
                    <a:pt x="4966101" y="2736656"/>
                  </a:cubicBezTo>
                  <a:cubicBezTo>
                    <a:pt x="4976378" y="2736656"/>
                    <a:pt x="4984038" y="2732421"/>
                    <a:pt x="4986750" y="2722334"/>
                  </a:cubicBezTo>
                  <a:cubicBezTo>
                    <a:pt x="4989177" y="2713294"/>
                    <a:pt x="4987036" y="2704777"/>
                    <a:pt x="4978186" y="2699972"/>
                  </a:cubicBezTo>
                  <a:cubicBezTo>
                    <a:pt x="4973904" y="2697640"/>
                    <a:pt x="4968670" y="2697022"/>
                    <a:pt x="4963912" y="2695594"/>
                  </a:cubicBezTo>
                  <a:cubicBezTo>
                    <a:pt x="4963912" y="2695594"/>
                    <a:pt x="4963912" y="2695594"/>
                    <a:pt x="4963912" y="2695594"/>
                  </a:cubicBezTo>
                  <a:cubicBezTo>
                    <a:pt x="4987178" y="2677609"/>
                    <a:pt x="4995553" y="2653771"/>
                    <a:pt x="4991413" y="2625080"/>
                  </a:cubicBezTo>
                  <a:cubicBezTo>
                    <a:pt x="4994125" y="2619608"/>
                    <a:pt x="4999216" y="2621464"/>
                    <a:pt x="5003451" y="2621416"/>
                  </a:cubicBezTo>
                  <a:cubicBezTo>
                    <a:pt x="5023435" y="2621226"/>
                    <a:pt x="5043419" y="2621226"/>
                    <a:pt x="5063355" y="2621369"/>
                  </a:cubicBezTo>
                  <a:cubicBezTo>
                    <a:pt x="5074964" y="2621464"/>
                    <a:pt x="5085480" y="2619513"/>
                    <a:pt x="5089714" y="2606904"/>
                  </a:cubicBezTo>
                  <a:cubicBezTo>
                    <a:pt x="5093806" y="2594581"/>
                    <a:pt x="5085813" y="2587587"/>
                    <a:pt x="5077201" y="2581164"/>
                  </a:cubicBezTo>
                  <a:cubicBezTo>
                    <a:pt x="5094758" y="2564463"/>
                    <a:pt x="5108889" y="2545145"/>
                    <a:pt x="5120309" y="2523782"/>
                  </a:cubicBezTo>
                  <a:cubicBezTo>
                    <a:pt x="5129349" y="2523591"/>
                    <a:pt x="5138484" y="2523877"/>
                    <a:pt x="5147477" y="2523068"/>
                  </a:cubicBezTo>
                  <a:cubicBezTo>
                    <a:pt x="5156327" y="2522307"/>
                    <a:pt x="5162893" y="2517739"/>
                    <a:pt x="5164844" y="2508508"/>
                  </a:cubicBezTo>
                  <a:cubicBezTo>
                    <a:pt x="5166794" y="2499230"/>
                    <a:pt x="5164701" y="2490951"/>
                    <a:pt x="5155851" y="2486383"/>
                  </a:cubicBezTo>
                  <a:cubicBezTo>
                    <a:pt x="5151188" y="2484004"/>
                    <a:pt x="5145478" y="2483624"/>
                    <a:pt x="5140245" y="2482339"/>
                  </a:cubicBezTo>
                  <a:lnTo>
                    <a:pt x="5140245" y="2482339"/>
                  </a:lnTo>
                  <a:lnTo>
                    <a:pt x="5140245" y="2482339"/>
                  </a:lnTo>
                  <a:cubicBezTo>
                    <a:pt x="5154709" y="2447558"/>
                    <a:pt x="5164796" y="2411444"/>
                    <a:pt x="5172694" y="2374760"/>
                  </a:cubicBezTo>
                  <a:cubicBezTo>
                    <a:pt x="5181877" y="2332175"/>
                    <a:pt x="5188444" y="2289210"/>
                    <a:pt x="5192583" y="2245865"/>
                  </a:cubicBezTo>
                  <a:cubicBezTo>
                    <a:pt x="5193059" y="2240821"/>
                    <a:pt x="5191441" y="2232970"/>
                    <a:pt x="5197008" y="2231353"/>
                  </a:cubicBezTo>
                  <a:cubicBezTo>
                    <a:pt x="5222368" y="2223930"/>
                    <a:pt x="5231075" y="2203756"/>
                    <a:pt x="5237641" y="2181488"/>
                  </a:cubicBezTo>
                  <a:cubicBezTo>
                    <a:pt x="5241543" y="2174256"/>
                    <a:pt x="5245492" y="2167071"/>
                    <a:pt x="5249394" y="2159839"/>
                  </a:cubicBezTo>
                  <a:cubicBezTo>
                    <a:pt x="5249394" y="2153463"/>
                    <a:pt x="5249394" y="2147088"/>
                    <a:pt x="5249394" y="2140712"/>
                  </a:cubicBezTo>
                  <a:cubicBezTo>
                    <a:pt x="5249394" y="2062347"/>
                    <a:pt x="5249394" y="1983982"/>
                    <a:pt x="5249394" y="1905617"/>
                  </a:cubicBezTo>
                  <a:cubicBezTo>
                    <a:pt x="5249394" y="1899242"/>
                    <a:pt x="5249394" y="1892866"/>
                    <a:pt x="5249394" y="1886490"/>
                  </a:cubicBezTo>
                  <a:cubicBezTo>
                    <a:pt x="5249394" y="1870075"/>
                    <a:pt x="5249394" y="1853707"/>
                    <a:pt x="5249394" y="1837292"/>
                  </a:cubicBezTo>
                  <a:cubicBezTo>
                    <a:pt x="5248918" y="1839100"/>
                    <a:pt x="5248490" y="1840956"/>
                    <a:pt x="5248014" y="1842764"/>
                  </a:cubicBezTo>
                  <a:cubicBezTo>
                    <a:pt x="5248252" y="1840908"/>
                    <a:pt x="5248680" y="1839100"/>
                    <a:pt x="5249394" y="1837292"/>
                  </a:cubicBezTo>
                  <a:cubicBezTo>
                    <a:pt x="5249394" y="1830916"/>
                    <a:pt x="5249394" y="1824540"/>
                    <a:pt x="5249394" y="1818165"/>
                  </a:cubicBezTo>
                  <a:cubicBezTo>
                    <a:pt x="5243827" y="1788570"/>
                    <a:pt x="5233835" y="1760973"/>
                    <a:pt x="5215088" y="1737040"/>
                  </a:cubicBezTo>
                  <a:close/>
                </a:path>
              </a:pathLst>
            </a:custGeom>
            <a:solidFill>
              <a:srgbClr val="05090B"/>
            </a:solidFill>
            <a:ln w="47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D6F0C490-1EC9-4CAC-A375-29FE07D2FE96}"/>
                </a:ext>
              </a:extLst>
            </p:cNvPr>
            <p:cNvSpPr/>
            <p:nvPr/>
          </p:nvSpPr>
          <p:spPr>
            <a:xfrm>
              <a:off x="1184101" y="2412704"/>
              <a:ext cx="3745720" cy="3319927"/>
            </a:xfrm>
            <a:custGeom>
              <a:avLst/>
              <a:gdLst>
                <a:gd name="connsiteX0" fmla="*/ 562917 w 3745720"/>
                <a:gd name="connsiteY0" fmla="*/ 3050634 h 3319927"/>
                <a:gd name="connsiteX1" fmla="*/ 617786 w 3745720"/>
                <a:gd name="connsiteY1" fmla="*/ 3079911 h 3319927"/>
                <a:gd name="connsiteX2" fmla="*/ 634077 w 3745720"/>
                <a:gd name="connsiteY2" fmla="*/ 3088222 h 3319927"/>
                <a:gd name="connsiteX3" fmla="*/ 694945 w 3745720"/>
                <a:gd name="connsiteY3" fmla="*/ 3088600 h 3319927"/>
                <a:gd name="connsiteX4" fmla="*/ 626333 w 3745720"/>
                <a:gd name="connsiteY4" fmla="*/ 3091622 h 3319927"/>
                <a:gd name="connsiteX5" fmla="*/ 629875 w 3745720"/>
                <a:gd name="connsiteY5" fmla="*/ 3115658 h 3319927"/>
                <a:gd name="connsiteX6" fmla="*/ 629875 w 3745720"/>
                <a:gd name="connsiteY6" fmla="*/ 3158534 h 3319927"/>
                <a:gd name="connsiteX7" fmla="*/ 629828 w 3745720"/>
                <a:gd name="connsiteY7" fmla="*/ 3165287 h 3319927"/>
                <a:gd name="connsiteX8" fmla="*/ 648008 w 3745720"/>
                <a:gd name="connsiteY8" fmla="*/ 3183466 h 3319927"/>
                <a:gd name="connsiteX9" fmla="*/ 746651 w 3745720"/>
                <a:gd name="connsiteY9" fmla="*/ 3183372 h 3319927"/>
                <a:gd name="connsiteX10" fmla="*/ 732627 w 3745720"/>
                <a:gd name="connsiteY10" fmla="*/ 3186016 h 3319927"/>
                <a:gd name="connsiteX11" fmla="*/ 641963 w 3745720"/>
                <a:gd name="connsiteY11" fmla="*/ 3185875 h 3319927"/>
                <a:gd name="connsiteX12" fmla="*/ 629781 w 3745720"/>
                <a:gd name="connsiteY12" fmla="*/ 3197585 h 3319927"/>
                <a:gd name="connsiteX13" fmla="*/ 629922 w 3745720"/>
                <a:gd name="connsiteY13" fmla="*/ 3220581 h 3319927"/>
                <a:gd name="connsiteX14" fmla="*/ 629734 w 3745720"/>
                <a:gd name="connsiteY14" fmla="*/ 3228656 h 3319927"/>
                <a:gd name="connsiteX15" fmla="*/ 646308 w 3745720"/>
                <a:gd name="connsiteY15" fmla="*/ 3245986 h 3319927"/>
                <a:gd name="connsiteX16" fmla="*/ 735271 w 3745720"/>
                <a:gd name="connsiteY16" fmla="*/ 3245703 h 3319927"/>
                <a:gd name="connsiteX17" fmla="*/ 748965 w 3745720"/>
                <a:gd name="connsiteY17" fmla="*/ 3248725 h 3319927"/>
                <a:gd name="connsiteX18" fmla="*/ 638328 w 3745720"/>
                <a:gd name="connsiteY18" fmla="*/ 3247922 h 3319927"/>
                <a:gd name="connsiteX19" fmla="*/ 629922 w 3745720"/>
                <a:gd name="connsiteY19" fmla="*/ 3256375 h 3319927"/>
                <a:gd name="connsiteX20" fmla="*/ 627891 w 3745720"/>
                <a:gd name="connsiteY20" fmla="*/ 3277529 h 3319927"/>
                <a:gd name="connsiteX21" fmla="*/ 610940 w 3745720"/>
                <a:gd name="connsiteY21" fmla="*/ 3302226 h 3319927"/>
                <a:gd name="connsiteX22" fmla="*/ 535623 w 3745720"/>
                <a:gd name="connsiteY22" fmla="*/ 3319745 h 3319927"/>
                <a:gd name="connsiteX23" fmla="*/ 437168 w 3745720"/>
                <a:gd name="connsiteY23" fmla="*/ 3318942 h 3319927"/>
                <a:gd name="connsiteX24" fmla="*/ 438916 w 3745720"/>
                <a:gd name="connsiteY24" fmla="*/ 3309734 h 3319927"/>
                <a:gd name="connsiteX25" fmla="*/ 438868 w 3745720"/>
                <a:gd name="connsiteY25" fmla="*/ 3062487 h 3319927"/>
                <a:gd name="connsiteX26" fmla="*/ 434382 w 3745720"/>
                <a:gd name="connsiteY26" fmla="*/ 3050730 h 3319927"/>
                <a:gd name="connsiteX27" fmla="*/ 562917 w 3745720"/>
                <a:gd name="connsiteY27" fmla="*/ 3050634 h 3319927"/>
                <a:gd name="connsiteX28" fmla="*/ 1490751 w 3745720"/>
                <a:gd name="connsiteY28" fmla="*/ 3001950 h 3319927"/>
                <a:gd name="connsiteX29" fmla="*/ 1491129 w 3745720"/>
                <a:gd name="connsiteY29" fmla="*/ 3002847 h 3319927"/>
                <a:gd name="connsiteX30" fmla="*/ 1531031 w 3745720"/>
                <a:gd name="connsiteY30" fmla="*/ 3005067 h 3319927"/>
                <a:gd name="connsiteX31" fmla="*/ 1531786 w 3745720"/>
                <a:gd name="connsiteY31" fmla="*/ 3003933 h 3319927"/>
                <a:gd name="connsiteX32" fmla="*/ 1681995 w 3745720"/>
                <a:gd name="connsiteY32" fmla="*/ 3003745 h 3319927"/>
                <a:gd name="connsiteX33" fmla="*/ 1780071 w 3745720"/>
                <a:gd name="connsiteY33" fmla="*/ 3101869 h 3319927"/>
                <a:gd name="connsiteX34" fmla="*/ 1780355 w 3745720"/>
                <a:gd name="connsiteY34" fmla="*/ 3141535 h 3319927"/>
                <a:gd name="connsiteX35" fmla="*/ 1779647 w 3745720"/>
                <a:gd name="connsiteY35" fmla="*/ 3142007 h 3319927"/>
                <a:gd name="connsiteX36" fmla="*/ 1751078 w 3745720"/>
                <a:gd name="connsiteY36" fmla="*/ 3160234 h 3319927"/>
                <a:gd name="connsiteX37" fmla="*/ 1269571 w 3745720"/>
                <a:gd name="connsiteY37" fmla="*/ 3160139 h 3319927"/>
                <a:gd name="connsiteX38" fmla="*/ 1243882 w 3745720"/>
                <a:gd name="connsiteY38" fmla="*/ 3144793 h 3319927"/>
                <a:gd name="connsiteX39" fmla="*/ 1242843 w 3745720"/>
                <a:gd name="connsiteY39" fmla="*/ 3144462 h 3319927"/>
                <a:gd name="connsiteX40" fmla="*/ 1242843 w 3745720"/>
                <a:gd name="connsiteY40" fmla="*/ 3144320 h 3319927"/>
                <a:gd name="connsiteX41" fmla="*/ 1245582 w 3745720"/>
                <a:gd name="connsiteY41" fmla="*/ 3078305 h 3319927"/>
                <a:gd name="connsiteX42" fmla="*/ 1339882 w 3745720"/>
                <a:gd name="connsiteY42" fmla="*/ 3003745 h 3319927"/>
                <a:gd name="connsiteX43" fmla="*/ 1478002 w 3745720"/>
                <a:gd name="connsiteY43" fmla="*/ 3003556 h 3319927"/>
                <a:gd name="connsiteX44" fmla="*/ 1490751 w 3745720"/>
                <a:gd name="connsiteY44" fmla="*/ 3001950 h 3319927"/>
                <a:gd name="connsiteX45" fmla="*/ 2003944 w 3745720"/>
                <a:gd name="connsiteY45" fmla="*/ 1788619 h 3319927"/>
                <a:gd name="connsiteX46" fmla="*/ 2065095 w 3745720"/>
                <a:gd name="connsiteY46" fmla="*/ 1844859 h 3319927"/>
                <a:gd name="connsiteX47" fmla="*/ 2075861 w 3745720"/>
                <a:gd name="connsiteY47" fmla="*/ 1854161 h 3319927"/>
                <a:gd name="connsiteX48" fmla="*/ 2097630 w 3745720"/>
                <a:gd name="connsiteY48" fmla="*/ 1856428 h 3319927"/>
                <a:gd name="connsiteX49" fmla="*/ 2065331 w 3745720"/>
                <a:gd name="connsiteY49" fmla="*/ 1889860 h 3319927"/>
                <a:gd name="connsiteX50" fmla="*/ 2065426 w 3745720"/>
                <a:gd name="connsiteY50" fmla="*/ 1892551 h 3319927"/>
                <a:gd name="connsiteX51" fmla="*/ 2065331 w 3745720"/>
                <a:gd name="connsiteY51" fmla="*/ 1921309 h 3319927"/>
                <a:gd name="connsiteX52" fmla="*/ 2065378 w 3745720"/>
                <a:gd name="connsiteY52" fmla="*/ 1960124 h 3319927"/>
                <a:gd name="connsiteX53" fmla="*/ 2089650 w 3745720"/>
                <a:gd name="connsiteY53" fmla="*/ 1984254 h 3319927"/>
                <a:gd name="connsiteX54" fmla="*/ 2098102 w 3745720"/>
                <a:gd name="connsiteY54" fmla="*/ 1986568 h 3319927"/>
                <a:gd name="connsiteX55" fmla="*/ 2065378 w 3745720"/>
                <a:gd name="connsiteY55" fmla="*/ 2020472 h 3319927"/>
                <a:gd name="connsiteX56" fmla="*/ 2065426 w 3745720"/>
                <a:gd name="connsiteY56" fmla="*/ 2023116 h 3319927"/>
                <a:gd name="connsiteX57" fmla="*/ 2068400 w 3745720"/>
                <a:gd name="connsiteY57" fmla="*/ 2048663 h 3319927"/>
                <a:gd name="connsiteX58" fmla="*/ 2066936 w 3745720"/>
                <a:gd name="connsiteY58" fmla="*/ 2080914 h 3319927"/>
                <a:gd name="connsiteX59" fmla="*/ 2089130 w 3745720"/>
                <a:gd name="connsiteY59" fmla="*/ 2084267 h 3319927"/>
                <a:gd name="connsiteX60" fmla="*/ 2093097 w 3745720"/>
                <a:gd name="connsiteY60" fmla="*/ 2084927 h 3319927"/>
                <a:gd name="connsiteX61" fmla="*/ 2090642 w 3745720"/>
                <a:gd name="connsiteY61" fmla="*/ 2085825 h 3319927"/>
                <a:gd name="connsiteX62" fmla="*/ 2065331 w 3745720"/>
                <a:gd name="connsiteY62" fmla="*/ 2110238 h 3319927"/>
                <a:gd name="connsiteX63" fmla="*/ 2067833 w 3745720"/>
                <a:gd name="connsiteY63" fmla="*/ 2138240 h 3319927"/>
                <a:gd name="connsiteX64" fmla="*/ 2073831 w 3745720"/>
                <a:gd name="connsiteY64" fmla="*/ 2146881 h 3319927"/>
                <a:gd name="connsiteX65" fmla="*/ 2097867 w 3745720"/>
                <a:gd name="connsiteY65" fmla="*/ 2127993 h 3319927"/>
                <a:gd name="connsiteX66" fmla="*/ 2097772 w 3745720"/>
                <a:gd name="connsiteY66" fmla="*/ 2111797 h 3319927"/>
                <a:gd name="connsiteX67" fmla="*/ 2100322 w 3745720"/>
                <a:gd name="connsiteY67" fmla="*/ 2144426 h 3319927"/>
                <a:gd name="connsiteX68" fmla="*/ 2095127 w 3745720"/>
                <a:gd name="connsiteY68" fmla="*/ 2149384 h 3319927"/>
                <a:gd name="connsiteX69" fmla="*/ 2088375 w 3745720"/>
                <a:gd name="connsiteY69" fmla="*/ 2149478 h 3319927"/>
                <a:gd name="connsiteX70" fmla="*/ 2067975 w 3745720"/>
                <a:gd name="connsiteY70" fmla="*/ 2174080 h 3319927"/>
                <a:gd name="connsiteX71" fmla="*/ 2067975 w 3745720"/>
                <a:gd name="connsiteY71" fmla="*/ 2211857 h 3319927"/>
                <a:gd name="connsiteX72" fmla="*/ 2067503 w 3745720"/>
                <a:gd name="connsiteY72" fmla="*/ 2271213 h 3319927"/>
                <a:gd name="connsiteX73" fmla="*/ 2009044 w 3745720"/>
                <a:gd name="connsiteY73" fmla="*/ 2333261 h 3319927"/>
                <a:gd name="connsiteX74" fmla="*/ 1913281 w 3745720"/>
                <a:gd name="connsiteY74" fmla="*/ 2333544 h 3319927"/>
                <a:gd name="connsiteX75" fmla="*/ 1922631 w 3745720"/>
                <a:gd name="connsiteY75" fmla="*/ 2332600 h 3319927"/>
                <a:gd name="connsiteX76" fmla="*/ 1944825 w 3745720"/>
                <a:gd name="connsiteY76" fmla="*/ 2309745 h 3319927"/>
                <a:gd name="connsiteX77" fmla="*/ 1944777 w 3745720"/>
                <a:gd name="connsiteY77" fmla="*/ 1809538 h 3319927"/>
                <a:gd name="connsiteX78" fmla="*/ 1940386 w 3745720"/>
                <a:gd name="connsiteY78" fmla="*/ 1788856 h 3319927"/>
                <a:gd name="connsiteX79" fmla="*/ 2003944 w 3745720"/>
                <a:gd name="connsiteY79" fmla="*/ 1788619 h 3319927"/>
                <a:gd name="connsiteX80" fmla="*/ 600362 w 3745720"/>
                <a:gd name="connsiteY80" fmla="*/ 1604034 h 3319927"/>
                <a:gd name="connsiteX81" fmla="*/ 625011 w 3745720"/>
                <a:gd name="connsiteY81" fmla="*/ 1608425 h 3319927"/>
                <a:gd name="connsiteX82" fmla="*/ 1227640 w 3745720"/>
                <a:gd name="connsiteY82" fmla="*/ 1608567 h 3319927"/>
                <a:gd name="connsiteX83" fmla="*/ 1256727 w 3745720"/>
                <a:gd name="connsiteY83" fmla="*/ 1613053 h 3319927"/>
                <a:gd name="connsiteX84" fmla="*/ 1256727 w 3745720"/>
                <a:gd name="connsiteY84" fmla="*/ 1678076 h 3319927"/>
                <a:gd name="connsiteX85" fmla="*/ 1258994 w 3745720"/>
                <a:gd name="connsiteY85" fmla="*/ 1687898 h 3319927"/>
                <a:gd name="connsiteX86" fmla="*/ 1256349 w 3745720"/>
                <a:gd name="connsiteY86" fmla="*/ 1715757 h 3319927"/>
                <a:gd name="connsiteX87" fmla="*/ 1229292 w 3745720"/>
                <a:gd name="connsiteY87" fmla="*/ 1757973 h 3319927"/>
                <a:gd name="connsiteX88" fmla="*/ 1189390 w 3745720"/>
                <a:gd name="connsiteY88" fmla="*/ 1775208 h 3319927"/>
                <a:gd name="connsiteX89" fmla="*/ 1142548 w 3745720"/>
                <a:gd name="connsiteY89" fmla="*/ 1777852 h 3319927"/>
                <a:gd name="connsiteX90" fmla="*/ 1110249 w 3745720"/>
                <a:gd name="connsiteY90" fmla="*/ 1777946 h 3319927"/>
                <a:gd name="connsiteX91" fmla="*/ 1076203 w 3745720"/>
                <a:gd name="connsiteY91" fmla="*/ 1775114 h 3319927"/>
                <a:gd name="connsiteX92" fmla="*/ 1066286 w 3745720"/>
                <a:gd name="connsiteY92" fmla="*/ 1785361 h 3319927"/>
                <a:gd name="connsiteX93" fmla="*/ 1064398 w 3745720"/>
                <a:gd name="connsiteY93" fmla="*/ 1810387 h 3319927"/>
                <a:gd name="connsiteX94" fmla="*/ 1064021 w 3745720"/>
                <a:gd name="connsiteY94" fmla="*/ 1788760 h 3319927"/>
                <a:gd name="connsiteX95" fmla="*/ 1051790 w 3745720"/>
                <a:gd name="connsiteY95" fmla="*/ 1777003 h 3319927"/>
                <a:gd name="connsiteX96" fmla="*/ 1034271 w 3745720"/>
                <a:gd name="connsiteY96" fmla="*/ 1777946 h 3319927"/>
                <a:gd name="connsiteX97" fmla="*/ 1000272 w 3745720"/>
                <a:gd name="connsiteY97" fmla="*/ 1775161 h 3319927"/>
                <a:gd name="connsiteX98" fmla="*/ 990356 w 3745720"/>
                <a:gd name="connsiteY98" fmla="*/ 1785408 h 3319927"/>
                <a:gd name="connsiteX99" fmla="*/ 988467 w 3745720"/>
                <a:gd name="connsiteY99" fmla="*/ 1810387 h 3319927"/>
                <a:gd name="connsiteX100" fmla="*/ 988089 w 3745720"/>
                <a:gd name="connsiteY100" fmla="*/ 1788760 h 3319927"/>
                <a:gd name="connsiteX101" fmla="*/ 975812 w 3745720"/>
                <a:gd name="connsiteY101" fmla="*/ 1777003 h 3319927"/>
                <a:gd name="connsiteX102" fmla="*/ 958293 w 3745720"/>
                <a:gd name="connsiteY102" fmla="*/ 1777900 h 3319927"/>
                <a:gd name="connsiteX103" fmla="*/ 912112 w 3745720"/>
                <a:gd name="connsiteY103" fmla="*/ 1777711 h 3319927"/>
                <a:gd name="connsiteX104" fmla="*/ 882315 w 3745720"/>
                <a:gd name="connsiteY104" fmla="*/ 1777900 h 3319927"/>
                <a:gd name="connsiteX105" fmla="*/ 836134 w 3745720"/>
                <a:gd name="connsiteY105" fmla="*/ 1777711 h 3319927"/>
                <a:gd name="connsiteX106" fmla="*/ 806291 w 3745720"/>
                <a:gd name="connsiteY106" fmla="*/ 1777852 h 3319927"/>
                <a:gd name="connsiteX107" fmla="*/ 760014 w 3745720"/>
                <a:gd name="connsiteY107" fmla="*/ 1777852 h 3319927"/>
                <a:gd name="connsiteX108" fmla="*/ 725024 w 3745720"/>
                <a:gd name="connsiteY108" fmla="*/ 1778042 h 3319927"/>
                <a:gd name="connsiteX109" fmla="*/ 685642 w 3745720"/>
                <a:gd name="connsiteY109" fmla="*/ 1775727 h 3319927"/>
                <a:gd name="connsiteX110" fmla="*/ 681204 w 3745720"/>
                <a:gd name="connsiteY110" fmla="*/ 1784086 h 3319927"/>
                <a:gd name="connsiteX111" fmla="*/ 679078 w 3745720"/>
                <a:gd name="connsiteY111" fmla="*/ 1810435 h 3319927"/>
                <a:gd name="connsiteX112" fmla="*/ 650274 w 3745720"/>
                <a:gd name="connsiteY112" fmla="*/ 1770581 h 3319927"/>
                <a:gd name="connsiteX113" fmla="*/ 600362 w 3745720"/>
                <a:gd name="connsiteY113" fmla="*/ 1704047 h 3319927"/>
                <a:gd name="connsiteX114" fmla="*/ 600362 w 3745720"/>
                <a:gd name="connsiteY114" fmla="*/ 1604034 h 3319927"/>
                <a:gd name="connsiteX115" fmla="*/ 1259325 w 3745720"/>
                <a:gd name="connsiteY115" fmla="*/ 706089 h 3319927"/>
                <a:gd name="connsiteX116" fmla="*/ 1261828 w 3745720"/>
                <a:gd name="connsiteY116" fmla="*/ 713360 h 3319927"/>
                <a:gd name="connsiteX117" fmla="*/ 1276843 w 3745720"/>
                <a:gd name="connsiteY117" fmla="*/ 728329 h 3319927"/>
                <a:gd name="connsiteX118" fmla="*/ 1289121 w 3745720"/>
                <a:gd name="connsiteY118" fmla="*/ 713502 h 3319927"/>
                <a:gd name="connsiteX119" fmla="*/ 1289829 w 3745720"/>
                <a:gd name="connsiteY119" fmla="*/ 708167 h 3319927"/>
                <a:gd name="connsiteX120" fmla="*/ 1313676 w 3745720"/>
                <a:gd name="connsiteY120" fmla="*/ 728141 h 3319927"/>
                <a:gd name="connsiteX121" fmla="*/ 1392203 w 3745720"/>
                <a:gd name="connsiteY121" fmla="*/ 727810 h 3319927"/>
                <a:gd name="connsiteX122" fmla="*/ 1407314 w 3745720"/>
                <a:gd name="connsiteY122" fmla="*/ 755340 h 3319927"/>
                <a:gd name="connsiteX123" fmla="*/ 1407314 w 3745720"/>
                <a:gd name="connsiteY123" fmla="*/ 1023364 h 3319927"/>
                <a:gd name="connsiteX124" fmla="*/ 1392061 w 3745720"/>
                <a:gd name="connsiteY124" fmla="*/ 1050751 h 3319927"/>
                <a:gd name="connsiteX125" fmla="*/ 1305648 w 3745720"/>
                <a:gd name="connsiteY125" fmla="*/ 1050421 h 3319927"/>
                <a:gd name="connsiteX126" fmla="*/ 1290963 w 3745720"/>
                <a:gd name="connsiteY126" fmla="*/ 1065248 h 3319927"/>
                <a:gd name="connsiteX127" fmla="*/ 1289829 w 3745720"/>
                <a:gd name="connsiteY127" fmla="*/ 1070442 h 3319927"/>
                <a:gd name="connsiteX128" fmla="*/ 1288979 w 3745720"/>
                <a:gd name="connsiteY128" fmla="*/ 1057031 h 3319927"/>
                <a:gd name="connsiteX129" fmla="*/ 1283690 w 3745720"/>
                <a:gd name="connsiteY129" fmla="*/ 1050703 h 3319927"/>
                <a:gd name="connsiteX130" fmla="*/ 1261828 w 3745720"/>
                <a:gd name="connsiteY130" fmla="*/ 1066381 h 3319927"/>
                <a:gd name="connsiteX131" fmla="*/ 1259608 w 3745720"/>
                <a:gd name="connsiteY131" fmla="*/ 1072425 h 3319927"/>
                <a:gd name="connsiteX132" fmla="*/ 1237367 w 3745720"/>
                <a:gd name="connsiteY132" fmla="*/ 1050703 h 3319927"/>
                <a:gd name="connsiteX133" fmla="*/ 1159170 w 3745720"/>
                <a:gd name="connsiteY133" fmla="*/ 1050703 h 3319927"/>
                <a:gd name="connsiteX134" fmla="*/ 1128381 w 3745720"/>
                <a:gd name="connsiteY134" fmla="*/ 1050799 h 3319927"/>
                <a:gd name="connsiteX135" fmla="*/ 1081255 w 3745720"/>
                <a:gd name="connsiteY135" fmla="*/ 1048484 h 3319927"/>
                <a:gd name="connsiteX136" fmla="*/ 1028322 w 3745720"/>
                <a:gd name="connsiteY136" fmla="*/ 984878 h 3319927"/>
                <a:gd name="connsiteX137" fmla="*/ 1028368 w 3745720"/>
                <a:gd name="connsiteY137" fmla="*/ 793966 h 3319927"/>
                <a:gd name="connsiteX138" fmla="*/ 1097358 w 3745720"/>
                <a:gd name="connsiteY138" fmla="*/ 728141 h 3319927"/>
                <a:gd name="connsiteX139" fmla="*/ 1128477 w 3745720"/>
                <a:gd name="connsiteY139" fmla="*/ 727668 h 3319927"/>
                <a:gd name="connsiteX140" fmla="*/ 1158981 w 3745720"/>
                <a:gd name="connsiteY140" fmla="*/ 727810 h 3319927"/>
                <a:gd name="connsiteX141" fmla="*/ 1244167 w 3745720"/>
                <a:gd name="connsiteY141" fmla="*/ 728424 h 3319927"/>
                <a:gd name="connsiteX142" fmla="*/ 1259325 w 3745720"/>
                <a:gd name="connsiteY142" fmla="*/ 712841 h 3319927"/>
                <a:gd name="connsiteX143" fmla="*/ 1259325 w 3745720"/>
                <a:gd name="connsiteY143" fmla="*/ 706089 h 3319927"/>
                <a:gd name="connsiteX144" fmla="*/ 429045 w 3745720"/>
                <a:gd name="connsiteY144" fmla="*/ 478438 h 3319927"/>
                <a:gd name="connsiteX145" fmla="*/ 513145 w 3745720"/>
                <a:gd name="connsiteY145" fmla="*/ 561877 h 3319927"/>
                <a:gd name="connsiteX146" fmla="*/ 513193 w 3745720"/>
                <a:gd name="connsiteY146" fmla="*/ 632424 h 3319927"/>
                <a:gd name="connsiteX147" fmla="*/ 513287 w 3745720"/>
                <a:gd name="connsiteY147" fmla="*/ 671618 h 3319927"/>
                <a:gd name="connsiteX148" fmla="*/ 513287 w 3745720"/>
                <a:gd name="connsiteY148" fmla="*/ 743345 h 3319927"/>
                <a:gd name="connsiteX149" fmla="*/ 513239 w 3745720"/>
                <a:gd name="connsiteY149" fmla="*/ 782538 h 3319927"/>
                <a:gd name="connsiteX150" fmla="*/ 513333 w 3745720"/>
                <a:gd name="connsiteY150" fmla="*/ 846145 h 3319927"/>
                <a:gd name="connsiteX151" fmla="*/ 513193 w 3745720"/>
                <a:gd name="connsiteY151" fmla="*/ 885479 h 3319927"/>
                <a:gd name="connsiteX152" fmla="*/ 513003 w 3745720"/>
                <a:gd name="connsiteY152" fmla="*/ 946063 h 3319927"/>
                <a:gd name="connsiteX153" fmla="*/ 522731 w 3745720"/>
                <a:gd name="connsiteY153" fmla="*/ 956168 h 3319927"/>
                <a:gd name="connsiteX154" fmla="*/ 556304 w 3745720"/>
                <a:gd name="connsiteY154" fmla="*/ 955319 h 3319927"/>
                <a:gd name="connsiteX155" fmla="*/ 548183 w 3745720"/>
                <a:gd name="connsiteY155" fmla="*/ 958482 h 3319927"/>
                <a:gd name="connsiteX156" fmla="*/ 515270 w 3745720"/>
                <a:gd name="connsiteY156" fmla="*/ 961505 h 3319927"/>
                <a:gd name="connsiteX157" fmla="*/ 513145 w 3745720"/>
                <a:gd name="connsiteY157" fmla="*/ 996636 h 3319927"/>
                <a:gd name="connsiteX158" fmla="*/ 513051 w 3745720"/>
                <a:gd name="connsiteY158" fmla="*/ 1128901 h 3319927"/>
                <a:gd name="connsiteX159" fmla="*/ 488968 w 3745720"/>
                <a:gd name="connsiteY159" fmla="*/ 1186652 h 3319927"/>
                <a:gd name="connsiteX160" fmla="*/ 453788 w 3745720"/>
                <a:gd name="connsiteY160" fmla="*/ 1134284 h 3319927"/>
                <a:gd name="connsiteX161" fmla="*/ 297489 w 3745720"/>
                <a:gd name="connsiteY161" fmla="*/ 917495 h 3319927"/>
                <a:gd name="connsiteX162" fmla="*/ 81313 w 3745720"/>
                <a:gd name="connsiteY162" fmla="*/ 617361 h 3319927"/>
                <a:gd name="connsiteX163" fmla="*/ 0 w 3745720"/>
                <a:gd name="connsiteY163" fmla="*/ 504598 h 3319927"/>
                <a:gd name="connsiteX164" fmla="*/ 1606 w 3745720"/>
                <a:gd name="connsiteY164" fmla="*/ 498318 h 3319927"/>
                <a:gd name="connsiteX165" fmla="*/ 45237 w 3745720"/>
                <a:gd name="connsiteY165" fmla="*/ 479807 h 3319927"/>
                <a:gd name="connsiteX166" fmla="*/ 62756 w 3745720"/>
                <a:gd name="connsiteY166" fmla="*/ 478485 h 3319927"/>
                <a:gd name="connsiteX167" fmla="*/ 429045 w 3745720"/>
                <a:gd name="connsiteY167" fmla="*/ 478438 h 3319927"/>
                <a:gd name="connsiteX168" fmla="*/ 2833609 w 3745720"/>
                <a:gd name="connsiteY168" fmla="*/ 0 h 3319927"/>
                <a:gd name="connsiteX169" fmla="*/ 2835734 w 3745720"/>
                <a:gd name="connsiteY169" fmla="*/ 15536 h 3319927"/>
                <a:gd name="connsiteX170" fmla="*/ 2835546 w 3745720"/>
                <a:gd name="connsiteY170" fmla="*/ 507809 h 3319927"/>
                <a:gd name="connsiteX171" fmla="*/ 2852119 w 3745720"/>
                <a:gd name="connsiteY171" fmla="*/ 525234 h 3319927"/>
                <a:gd name="connsiteX172" fmla="*/ 3183040 w 3745720"/>
                <a:gd name="connsiteY172" fmla="*/ 524808 h 3319927"/>
                <a:gd name="connsiteX173" fmla="*/ 3199285 w 3745720"/>
                <a:gd name="connsiteY173" fmla="*/ 524195 h 3319927"/>
                <a:gd name="connsiteX174" fmla="*/ 3238053 w 3745720"/>
                <a:gd name="connsiteY174" fmla="*/ 524856 h 3319927"/>
                <a:gd name="connsiteX175" fmla="*/ 3238714 w 3745720"/>
                <a:gd name="connsiteY175" fmla="*/ 523534 h 3319927"/>
                <a:gd name="connsiteX176" fmla="*/ 3254674 w 3745720"/>
                <a:gd name="connsiteY176" fmla="*/ 520323 h 3319927"/>
                <a:gd name="connsiteX177" fmla="*/ 3420182 w 3745720"/>
                <a:gd name="connsiteY177" fmla="*/ 520370 h 3319927"/>
                <a:gd name="connsiteX178" fmla="*/ 3543239 w 3745720"/>
                <a:gd name="connsiteY178" fmla="*/ 586668 h 3319927"/>
                <a:gd name="connsiteX179" fmla="*/ 3561513 w 3745720"/>
                <a:gd name="connsiteY179" fmla="*/ 648385 h 3319927"/>
                <a:gd name="connsiteX180" fmla="*/ 3561513 w 3745720"/>
                <a:gd name="connsiteY180" fmla="*/ 685027 h 3319927"/>
                <a:gd name="connsiteX181" fmla="*/ 3558585 w 3745720"/>
                <a:gd name="connsiteY181" fmla="*/ 699194 h 3319927"/>
                <a:gd name="connsiteX182" fmla="*/ 3556224 w 3745720"/>
                <a:gd name="connsiteY182" fmla="*/ 701035 h 3319927"/>
                <a:gd name="connsiteX183" fmla="*/ 3554147 w 3745720"/>
                <a:gd name="connsiteY183" fmla="*/ 731634 h 3319927"/>
                <a:gd name="connsiteX184" fmla="*/ 3564252 w 3745720"/>
                <a:gd name="connsiteY184" fmla="*/ 740040 h 3319927"/>
                <a:gd name="connsiteX185" fmla="*/ 3568786 w 3745720"/>
                <a:gd name="connsiteY185" fmla="*/ 739992 h 3319927"/>
                <a:gd name="connsiteX186" fmla="*/ 3579504 w 3745720"/>
                <a:gd name="connsiteY186" fmla="*/ 739945 h 3319927"/>
                <a:gd name="connsiteX187" fmla="*/ 3745720 w 3745720"/>
                <a:gd name="connsiteY187" fmla="*/ 739237 h 3319927"/>
                <a:gd name="connsiteX188" fmla="*/ 3661904 w 3745720"/>
                <a:gd name="connsiteY188" fmla="*/ 740701 h 3319927"/>
                <a:gd name="connsiteX189" fmla="*/ 3569683 w 3745720"/>
                <a:gd name="connsiteY189" fmla="*/ 740890 h 3319927"/>
                <a:gd name="connsiteX190" fmla="*/ 3557642 w 3745720"/>
                <a:gd name="connsiteY190" fmla="*/ 752931 h 3319927"/>
                <a:gd name="connsiteX191" fmla="*/ 3557877 w 3745720"/>
                <a:gd name="connsiteY191" fmla="*/ 1021427 h 3319927"/>
                <a:gd name="connsiteX192" fmla="*/ 3557877 w 3745720"/>
                <a:gd name="connsiteY192" fmla="*/ 1809301 h 3319927"/>
                <a:gd name="connsiteX193" fmla="*/ 3519818 w 3745720"/>
                <a:gd name="connsiteY193" fmla="*/ 1902656 h 3319927"/>
                <a:gd name="connsiteX194" fmla="*/ 3511507 w 3745720"/>
                <a:gd name="connsiteY194" fmla="*/ 1890426 h 3319927"/>
                <a:gd name="connsiteX195" fmla="*/ 3437984 w 3745720"/>
                <a:gd name="connsiteY195" fmla="*/ 1814496 h 3319927"/>
                <a:gd name="connsiteX196" fmla="*/ 3320027 w 3745720"/>
                <a:gd name="connsiteY196" fmla="*/ 1692856 h 3319927"/>
                <a:gd name="connsiteX197" fmla="*/ 3182002 w 3745720"/>
                <a:gd name="connsiteY197" fmla="*/ 1549305 h 3319927"/>
                <a:gd name="connsiteX198" fmla="*/ 3042938 w 3745720"/>
                <a:gd name="connsiteY198" fmla="*/ 1404810 h 3319927"/>
                <a:gd name="connsiteX199" fmla="*/ 2908642 w 3745720"/>
                <a:gd name="connsiteY199" fmla="*/ 1265179 h 3319927"/>
                <a:gd name="connsiteX200" fmla="*/ 2768633 w 3745720"/>
                <a:gd name="connsiteY200" fmla="*/ 1119739 h 3319927"/>
                <a:gd name="connsiteX201" fmla="*/ 2632449 w 3745720"/>
                <a:gd name="connsiteY201" fmla="*/ 978173 h 3319927"/>
                <a:gd name="connsiteX202" fmla="*/ 2491496 w 3745720"/>
                <a:gd name="connsiteY202" fmla="*/ 831742 h 3319927"/>
                <a:gd name="connsiteX203" fmla="*/ 2357107 w 3745720"/>
                <a:gd name="connsiteY203" fmla="*/ 692158 h 3319927"/>
                <a:gd name="connsiteX204" fmla="*/ 2240000 w 3745720"/>
                <a:gd name="connsiteY204" fmla="*/ 569857 h 3319927"/>
                <a:gd name="connsiteX205" fmla="*/ 2236175 w 3745720"/>
                <a:gd name="connsiteY205" fmla="*/ 564332 h 3319927"/>
                <a:gd name="connsiteX206" fmla="*/ 2310311 w 3745720"/>
                <a:gd name="connsiteY206" fmla="*/ 526886 h 3319927"/>
                <a:gd name="connsiteX207" fmla="*/ 2331088 w 3745720"/>
                <a:gd name="connsiteY207" fmla="*/ 503323 h 3319927"/>
                <a:gd name="connsiteX208" fmla="*/ 2331560 w 3745720"/>
                <a:gd name="connsiteY208" fmla="*/ 266465 h 3319927"/>
                <a:gd name="connsiteX209" fmla="*/ 2333685 w 3745720"/>
                <a:gd name="connsiteY209" fmla="*/ 279451 h 3319927"/>
                <a:gd name="connsiteX210" fmla="*/ 2333733 w 3745720"/>
                <a:gd name="connsiteY210" fmla="*/ 345890 h 3319927"/>
                <a:gd name="connsiteX211" fmla="*/ 2333827 w 3745720"/>
                <a:gd name="connsiteY211" fmla="*/ 511351 h 3319927"/>
                <a:gd name="connsiteX212" fmla="*/ 2338266 w 3745720"/>
                <a:gd name="connsiteY212" fmla="*/ 523723 h 3319927"/>
                <a:gd name="connsiteX213" fmla="*/ 2366314 w 3745720"/>
                <a:gd name="connsiteY213" fmla="*/ 522872 h 3319927"/>
                <a:gd name="connsiteX214" fmla="*/ 2369336 w 3745720"/>
                <a:gd name="connsiteY214" fmla="*/ 502898 h 3319927"/>
                <a:gd name="connsiteX215" fmla="*/ 2369998 w 3745720"/>
                <a:gd name="connsiteY215" fmla="*/ 252063 h 3319927"/>
                <a:gd name="connsiteX216" fmla="*/ 2371981 w 3745720"/>
                <a:gd name="connsiteY216" fmla="*/ 266323 h 3319927"/>
                <a:gd name="connsiteX217" fmla="*/ 2371839 w 3745720"/>
                <a:gd name="connsiteY217" fmla="*/ 511398 h 3319927"/>
                <a:gd name="connsiteX218" fmla="*/ 2384967 w 3745720"/>
                <a:gd name="connsiteY218" fmla="*/ 525092 h 3319927"/>
                <a:gd name="connsiteX219" fmla="*/ 2407963 w 3745720"/>
                <a:gd name="connsiteY219" fmla="*/ 525092 h 3319927"/>
                <a:gd name="connsiteX220" fmla="*/ 2421232 w 3745720"/>
                <a:gd name="connsiteY220" fmla="*/ 511398 h 3319927"/>
                <a:gd name="connsiteX221" fmla="*/ 2421043 w 3745720"/>
                <a:gd name="connsiteY221" fmla="*/ 183688 h 3319927"/>
                <a:gd name="connsiteX222" fmla="*/ 2421516 w 3745720"/>
                <a:gd name="connsiteY222" fmla="*/ 171505 h 3319927"/>
                <a:gd name="connsiteX223" fmla="*/ 2423404 w 3745720"/>
                <a:gd name="connsiteY223" fmla="*/ 185859 h 3319927"/>
                <a:gd name="connsiteX224" fmla="*/ 2423594 w 3745720"/>
                <a:gd name="connsiteY224" fmla="*/ 486702 h 3319927"/>
                <a:gd name="connsiteX225" fmla="*/ 2426143 w 3745720"/>
                <a:gd name="connsiteY225" fmla="*/ 521881 h 3319927"/>
                <a:gd name="connsiteX226" fmla="*/ 2461417 w 3745720"/>
                <a:gd name="connsiteY226" fmla="*/ 524242 h 3319927"/>
                <a:gd name="connsiteX227" fmla="*/ 2518318 w 3745720"/>
                <a:gd name="connsiteY227" fmla="*/ 525092 h 3319927"/>
                <a:gd name="connsiteX228" fmla="*/ 2529320 w 3745720"/>
                <a:gd name="connsiteY228" fmla="*/ 513334 h 3319927"/>
                <a:gd name="connsiteX229" fmla="*/ 2529178 w 3745720"/>
                <a:gd name="connsiteY229" fmla="*/ 437356 h 3319927"/>
                <a:gd name="connsiteX230" fmla="*/ 2529178 w 3745720"/>
                <a:gd name="connsiteY230" fmla="*/ 106388 h 3319927"/>
                <a:gd name="connsiteX231" fmla="*/ 2529651 w 3745720"/>
                <a:gd name="connsiteY231" fmla="*/ 90144 h 3319927"/>
                <a:gd name="connsiteX232" fmla="*/ 2531681 w 3745720"/>
                <a:gd name="connsiteY232" fmla="*/ 105821 h 3319927"/>
                <a:gd name="connsiteX233" fmla="*/ 2531775 w 3745720"/>
                <a:gd name="connsiteY233" fmla="*/ 486654 h 3319927"/>
                <a:gd name="connsiteX234" fmla="*/ 2569788 w 3745720"/>
                <a:gd name="connsiteY234" fmla="*/ 524289 h 3319927"/>
                <a:gd name="connsiteX235" fmla="*/ 2626547 w 3745720"/>
                <a:gd name="connsiteY235" fmla="*/ 525092 h 3319927"/>
                <a:gd name="connsiteX236" fmla="*/ 2638635 w 3745720"/>
                <a:gd name="connsiteY236" fmla="*/ 512861 h 3319927"/>
                <a:gd name="connsiteX237" fmla="*/ 2638635 w 3745720"/>
                <a:gd name="connsiteY237" fmla="*/ 331582 h 3319927"/>
                <a:gd name="connsiteX238" fmla="*/ 2640571 w 3745720"/>
                <a:gd name="connsiteY238" fmla="*/ 345890 h 3319927"/>
                <a:gd name="connsiteX239" fmla="*/ 2640383 w 3745720"/>
                <a:gd name="connsiteY239" fmla="*/ 511162 h 3319927"/>
                <a:gd name="connsiteX240" fmla="*/ 2654218 w 3745720"/>
                <a:gd name="connsiteY240" fmla="*/ 524667 h 3319927"/>
                <a:gd name="connsiteX241" fmla="*/ 2668101 w 3745720"/>
                <a:gd name="connsiteY241" fmla="*/ 510973 h 3319927"/>
                <a:gd name="connsiteX242" fmla="*/ 2667912 w 3745720"/>
                <a:gd name="connsiteY242" fmla="*/ 345701 h 3319927"/>
                <a:gd name="connsiteX243" fmla="*/ 2670273 w 3745720"/>
                <a:gd name="connsiteY243" fmla="*/ 331535 h 3319927"/>
                <a:gd name="connsiteX244" fmla="*/ 2670226 w 3745720"/>
                <a:gd name="connsiteY244" fmla="*/ 511964 h 3319927"/>
                <a:gd name="connsiteX245" fmla="*/ 2682692 w 3745720"/>
                <a:gd name="connsiteY245" fmla="*/ 525092 h 3319927"/>
                <a:gd name="connsiteX246" fmla="*/ 2795219 w 3745720"/>
                <a:gd name="connsiteY246" fmla="*/ 524195 h 3319927"/>
                <a:gd name="connsiteX247" fmla="*/ 2818262 w 3745720"/>
                <a:gd name="connsiteY247" fmla="*/ 524478 h 3319927"/>
                <a:gd name="connsiteX248" fmla="*/ 2833562 w 3745720"/>
                <a:gd name="connsiteY248" fmla="*/ 509698 h 3319927"/>
                <a:gd name="connsiteX249" fmla="*/ 2833279 w 3745720"/>
                <a:gd name="connsiteY249" fmla="*/ 281953 h 3319927"/>
                <a:gd name="connsiteX250" fmla="*/ 2833609 w 3745720"/>
                <a:gd name="connsiteY250" fmla="*/ 0 h 331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</a:cxnLst>
              <a:rect l="l" t="t" r="r" b="b"/>
              <a:pathLst>
                <a:path w="3745720" h="3319927">
                  <a:moveTo>
                    <a:pt x="562917" y="3050634"/>
                  </a:moveTo>
                  <a:cubicBezTo>
                    <a:pt x="585724" y="3050965"/>
                    <a:pt x="605084" y="3060268"/>
                    <a:pt x="617786" y="3079911"/>
                  </a:cubicBezTo>
                  <a:cubicBezTo>
                    <a:pt x="622084" y="3086617"/>
                    <a:pt x="626711" y="3088316"/>
                    <a:pt x="634077" y="3088222"/>
                  </a:cubicBezTo>
                  <a:cubicBezTo>
                    <a:pt x="654383" y="3087939"/>
                    <a:pt x="674640" y="3088411"/>
                    <a:pt x="694945" y="3088600"/>
                  </a:cubicBezTo>
                  <a:cubicBezTo>
                    <a:pt x="672421" y="3093983"/>
                    <a:pt x="649282" y="3088270"/>
                    <a:pt x="626333" y="3091622"/>
                  </a:cubicBezTo>
                  <a:cubicBezTo>
                    <a:pt x="626806" y="3099933"/>
                    <a:pt x="631197" y="3107394"/>
                    <a:pt x="629875" y="3115658"/>
                  </a:cubicBezTo>
                  <a:cubicBezTo>
                    <a:pt x="629875" y="3129965"/>
                    <a:pt x="629875" y="3144226"/>
                    <a:pt x="629875" y="3158534"/>
                  </a:cubicBezTo>
                  <a:cubicBezTo>
                    <a:pt x="629875" y="3160800"/>
                    <a:pt x="629828" y="3163020"/>
                    <a:pt x="629828" y="3165287"/>
                  </a:cubicBezTo>
                  <a:cubicBezTo>
                    <a:pt x="629828" y="3183466"/>
                    <a:pt x="629828" y="3183466"/>
                    <a:pt x="648008" y="3183466"/>
                  </a:cubicBezTo>
                  <a:cubicBezTo>
                    <a:pt x="680874" y="3183466"/>
                    <a:pt x="713786" y="3183418"/>
                    <a:pt x="746651" y="3183372"/>
                  </a:cubicBezTo>
                  <a:cubicBezTo>
                    <a:pt x="742685" y="3187810"/>
                    <a:pt x="737349" y="3185969"/>
                    <a:pt x="732627" y="3186016"/>
                  </a:cubicBezTo>
                  <a:cubicBezTo>
                    <a:pt x="702406" y="3186158"/>
                    <a:pt x="672185" y="3186394"/>
                    <a:pt x="641963" y="3185875"/>
                  </a:cubicBezTo>
                  <a:cubicBezTo>
                    <a:pt x="632850" y="3185733"/>
                    <a:pt x="628648" y="3187621"/>
                    <a:pt x="629781" y="3197585"/>
                  </a:cubicBezTo>
                  <a:cubicBezTo>
                    <a:pt x="630631" y="3205188"/>
                    <a:pt x="629922" y="3212932"/>
                    <a:pt x="629922" y="3220581"/>
                  </a:cubicBezTo>
                  <a:cubicBezTo>
                    <a:pt x="629875" y="3223273"/>
                    <a:pt x="630158" y="3226012"/>
                    <a:pt x="629734" y="3228656"/>
                  </a:cubicBezTo>
                  <a:cubicBezTo>
                    <a:pt x="627609" y="3241878"/>
                    <a:pt x="632047" y="3246600"/>
                    <a:pt x="646308" y="3245986"/>
                  </a:cubicBezTo>
                  <a:cubicBezTo>
                    <a:pt x="675916" y="3244758"/>
                    <a:pt x="705617" y="3245514"/>
                    <a:pt x="735271" y="3245703"/>
                  </a:cubicBezTo>
                  <a:cubicBezTo>
                    <a:pt x="739899" y="3245750"/>
                    <a:pt x="745330" y="3243672"/>
                    <a:pt x="748965" y="3248725"/>
                  </a:cubicBezTo>
                  <a:cubicBezTo>
                    <a:pt x="712086" y="3248489"/>
                    <a:pt x="675207" y="3248347"/>
                    <a:pt x="638328" y="3247922"/>
                  </a:cubicBezTo>
                  <a:cubicBezTo>
                    <a:pt x="632000" y="3247828"/>
                    <a:pt x="628931" y="3249952"/>
                    <a:pt x="629922" y="3256375"/>
                  </a:cubicBezTo>
                  <a:cubicBezTo>
                    <a:pt x="631055" y="3263599"/>
                    <a:pt x="625390" y="3270162"/>
                    <a:pt x="627891" y="3277529"/>
                  </a:cubicBezTo>
                  <a:cubicBezTo>
                    <a:pt x="617834" y="3282724"/>
                    <a:pt x="610421" y="3289759"/>
                    <a:pt x="610940" y="3302226"/>
                  </a:cubicBezTo>
                  <a:cubicBezTo>
                    <a:pt x="588652" y="3320217"/>
                    <a:pt x="562397" y="3320406"/>
                    <a:pt x="535623" y="3319745"/>
                  </a:cubicBezTo>
                  <a:cubicBezTo>
                    <a:pt x="502805" y="3318894"/>
                    <a:pt x="469987" y="3319178"/>
                    <a:pt x="437168" y="3318942"/>
                  </a:cubicBezTo>
                  <a:cubicBezTo>
                    <a:pt x="438679" y="3316014"/>
                    <a:pt x="438916" y="3312898"/>
                    <a:pt x="438916" y="3309734"/>
                  </a:cubicBezTo>
                  <a:cubicBezTo>
                    <a:pt x="438632" y="3227334"/>
                    <a:pt x="438632" y="3144887"/>
                    <a:pt x="438868" y="3062487"/>
                  </a:cubicBezTo>
                  <a:cubicBezTo>
                    <a:pt x="438916" y="3058096"/>
                    <a:pt x="439576" y="3053232"/>
                    <a:pt x="434382" y="3050730"/>
                  </a:cubicBezTo>
                  <a:cubicBezTo>
                    <a:pt x="477258" y="3050634"/>
                    <a:pt x="520087" y="3050068"/>
                    <a:pt x="562917" y="3050634"/>
                  </a:cubicBezTo>
                  <a:close/>
                  <a:moveTo>
                    <a:pt x="1490751" y="3001950"/>
                  </a:moveTo>
                  <a:cubicBezTo>
                    <a:pt x="1490893" y="3002233"/>
                    <a:pt x="1490987" y="3002565"/>
                    <a:pt x="1491129" y="3002847"/>
                  </a:cubicBezTo>
                  <a:cubicBezTo>
                    <a:pt x="1503973" y="3011867"/>
                    <a:pt x="1517431" y="3009364"/>
                    <a:pt x="1531031" y="3005067"/>
                  </a:cubicBezTo>
                  <a:cubicBezTo>
                    <a:pt x="1531314" y="3004689"/>
                    <a:pt x="1531550" y="3004311"/>
                    <a:pt x="1531786" y="3003933"/>
                  </a:cubicBezTo>
                  <a:cubicBezTo>
                    <a:pt x="1581840" y="3003839"/>
                    <a:pt x="1631941" y="3003366"/>
                    <a:pt x="1681995" y="3003745"/>
                  </a:cubicBezTo>
                  <a:cubicBezTo>
                    <a:pt x="1737101" y="3004169"/>
                    <a:pt x="1778938" y="3046432"/>
                    <a:pt x="1780071" y="3101869"/>
                  </a:cubicBezTo>
                  <a:cubicBezTo>
                    <a:pt x="1780308" y="3115091"/>
                    <a:pt x="1780261" y="3128312"/>
                    <a:pt x="1780355" y="3141535"/>
                  </a:cubicBezTo>
                  <a:cubicBezTo>
                    <a:pt x="1780119" y="3141723"/>
                    <a:pt x="1779883" y="3141818"/>
                    <a:pt x="1779647" y="3142007"/>
                  </a:cubicBezTo>
                  <a:cubicBezTo>
                    <a:pt x="1776955" y="3158864"/>
                    <a:pt x="1765669" y="3160281"/>
                    <a:pt x="1751078" y="3160234"/>
                  </a:cubicBezTo>
                  <a:cubicBezTo>
                    <a:pt x="1590575" y="3159808"/>
                    <a:pt x="1430074" y="3159903"/>
                    <a:pt x="1269571" y="3160139"/>
                  </a:cubicBezTo>
                  <a:cubicBezTo>
                    <a:pt x="1257199" y="3160187"/>
                    <a:pt x="1247141" y="3158817"/>
                    <a:pt x="1243882" y="3144793"/>
                  </a:cubicBezTo>
                  <a:cubicBezTo>
                    <a:pt x="1243505" y="3144651"/>
                    <a:pt x="1243174" y="3144603"/>
                    <a:pt x="1242843" y="3144462"/>
                  </a:cubicBezTo>
                  <a:cubicBezTo>
                    <a:pt x="1242843" y="3144415"/>
                    <a:pt x="1242843" y="3144368"/>
                    <a:pt x="1242843" y="3144320"/>
                  </a:cubicBezTo>
                  <a:cubicBezTo>
                    <a:pt x="1243410" y="3122269"/>
                    <a:pt x="1240057" y="3100121"/>
                    <a:pt x="1245582" y="3078305"/>
                  </a:cubicBezTo>
                  <a:cubicBezTo>
                    <a:pt x="1256774" y="3034013"/>
                    <a:pt x="1294126" y="3004169"/>
                    <a:pt x="1339882" y="3003745"/>
                  </a:cubicBezTo>
                  <a:cubicBezTo>
                    <a:pt x="1385922" y="3003320"/>
                    <a:pt x="1431962" y="3003650"/>
                    <a:pt x="1478002" y="3003556"/>
                  </a:cubicBezTo>
                  <a:cubicBezTo>
                    <a:pt x="1482300" y="3003556"/>
                    <a:pt x="1486926" y="3004689"/>
                    <a:pt x="1490751" y="3001950"/>
                  </a:cubicBezTo>
                  <a:close/>
                  <a:moveTo>
                    <a:pt x="2003944" y="1788619"/>
                  </a:moveTo>
                  <a:cubicBezTo>
                    <a:pt x="2037046" y="1788902"/>
                    <a:pt x="2062781" y="1812182"/>
                    <a:pt x="2065095" y="1844859"/>
                  </a:cubicBezTo>
                  <a:cubicBezTo>
                    <a:pt x="2065709" y="1853311"/>
                    <a:pt x="2069156" y="1853878"/>
                    <a:pt x="2075861" y="1854161"/>
                  </a:cubicBezTo>
                  <a:cubicBezTo>
                    <a:pt x="2083086" y="1854491"/>
                    <a:pt x="2090830" y="1851328"/>
                    <a:pt x="2097630" y="1856428"/>
                  </a:cubicBezTo>
                  <a:cubicBezTo>
                    <a:pt x="2065048" y="1856616"/>
                    <a:pt x="2065048" y="1856616"/>
                    <a:pt x="2065331" y="1889860"/>
                  </a:cubicBezTo>
                  <a:cubicBezTo>
                    <a:pt x="2065331" y="1890757"/>
                    <a:pt x="2065378" y="1891654"/>
                    <a:pt x="2065426" y="1892551"/>
                  </a:cubicBezTo>
                  <a:cubicBezTo>
                    <a:pt x="2065426" y="1902137"/>
                    <a:pt x="2065378" y="1911723"/>
                    <a:pt x="2065331" y="1921309"/>
                  </a:cubicBezTo>
                  <a:cubicBezTo>
                    <a:pt x="2065331" y="1934248"/>
                    <a:pt x="2065378" y="1947186"/>
                    <a:pt x="2065378" y="1960124"/>
                  </a:cubicBezTo>
                  <a:cubicBezTo>
                    <a:pt x="2066323" y="1983593"/>
                    <a:pt x="2066323" y="1983546"/>
                    <a:pt x="2089650" y="1984254"/>
                  </a:cubicBezTo>
                  <a:cubicBezTo>
                    <a:pt x="2092578" y="1984348"/>
                    <a:pt x="2096071" y="1982932"/>
                    <a:pt x="2098102" y="1986568"/>
                  </a:cubicBezTo>
                  <a:cubicBezTo>
                    <a:pt x="2065472" y="1987181"/>
                    <a:pt x="2065472" y="1987181"/>
                    <a:pt x="2065378" y="2020472"/>
                  </a:cubicBezTo>
                  <a:cubicBezTo>
                    <a:pt x="2065378" y="2021322"/>
                    <a:pt x="2065426" y="2022219"/>
                    <a:pt x="2065426" y="2023116"/>
                  </a:cubicBezTo>
                  <a:cubicBezTo>
                    <a:pt x="2067362" y="2031521"/>
                    <a:pt x="2063489" y="2040588"/>
                    <a:pt x="2068400" y="2048663"/>
                  </a:cubicBezTo>
                  <a:cubicBezTo>
                    <a:pt x="2062356" y="2059146"/>
                    <a:pt x="2063489" y="2071281"/>
                    <a:pt x="2066936" y="2080914"/>
                  </a:cubicBezTo>
                  <a:cubicBezTo>
                    <a:pt x="2069675" y="2088564"/>
                    <a:pt x="2081528" y="2082662"/>
                    <a:pt x="2089130" y="2084267"/>
                  </a:cubicBezTo>
                  <a:cubicBezTo>
                    <a:pt x="2090452" y="2084550"/>
                    <a:pt x="2091775" y="2084739"/>
                    <a:pt x="2093097" y="2084927"/>
                  </a:cubicBezTo>
                  <a:cubicBezTo>
                    <a:pt x="2092294" y="2085211"/>
                    <a:pt x="2091491" y="2085731"/>
                    <a:pt x="2090642" y="2085825"/>
                  </a:cubicBezTo>
                  <a:cubicBezTo>
                    <a:pt x="2067220" y="2088092"/>
                    <a:pt x="2067220" y="2088092"/>
                    <a:pt x="2065331" y="2110238"/>
                  </a:cubicBezTo>
                  <a:cubicBezTo>
                    <a:pt x="2069251" y="2119304"/>
                    <a:pt x="2067456" y="2128843"/>
                    <a:pt x="2067833" y="2138240"/>
                  </a:cubicBezTo>
                  <a:cubicBezTo>
                    <a:pt x="2067975" y="2142490"/>
                    <a:pt x="2068211" y="2145748"/>
                    <a:pt x="2073831" y="2146881"/>
                  </a:cubicBezTo>
                  <a:cubicBezTo>
                    <a:pt x="2092955" y="2150659"/>
                    <a:pt x="2097867" y="2147023"/>
                    <a:pt x="2097867" y="2127993"/>
                  </a:cubicBezTo>
                  <a:cubicBezTo>
                    <a:pt x="2097867" y="2122610"/>
                    <a:pt x="2097819" y="2117179"/>
                    <a:pt x="2097772" y="2111797"/>
                  </a:cubicBezTo>
                  <a:cubicBezTo>
                    <a:pt x="2103486" y="2122280"/>
                    <a:pt x="2099141" y="2133565"/>
                    <a:pt x="2100322" y="2144426"/>
                  </a:cubicBezTo>
                  <a:cubicBezTo>
                    <a:pt x="2100652" y="2147590"/>
                    <a:pt x="2098244" y="2149242"/>
                    <a:pt x="2095127" y="2149384"/>
                  </a:cubicBezTo>
                  <a:cubicBezTo>
                    <a:pt x="2092908" y="2149525"/>
                    <a:pt x="2090642" y="2149431"/>
                    <a:pt x="2088375" y="2149478"/>
                  </a:cubicBezTo>
                  <a:cubicBezTo>
                    <a:pt x="2065378" y="2149809"/>
                    <a:pt x="2065378" y="2149809"/>
                    <a:pt x="2067975" y="2174080"/>
                  </a:cubicBezTo>
                  <a:cubicBezTo>
                    <a:pt x="2067975" y="2186641"/>
                    <a:pt x="2067975" y="2199249"/>
                    <a:pt x="2067975" y="2211857"/>
                  </a:cubicBezTo>
                  <a:cubicBezTo>
                    <a:pt x="2067833" y="2231642"/>
                    <a:pt x="2067929" y="2251427"/>
                    <a:pt x="2067503" y="2271213"/>
                  </a:cubicBezTo>
                  <a:cubicBezTo>
                    <a:pt x="2066748" y="2305684"/>
                    <a:pt x="2043468" y="2331607"/>
                    <a:pt x="2009044" y="2333261"/>
                  </a:cubicBezTo>
                  <a:cubicBezTo>
                    <a:pt x="1977218" y="2334819"/>
                    <a:pt x="1945202" y="2333544"/>
                    <a:pt x="1913281" y="2333544"/>
                  </a:cubicBezTo>
                  <a:cubicBezTo>
                    <a:pt x="1916303" y="2332175"/>
                    <a:pt x="1919467" y="2332646"/>
                    <a:pt x="1922631" y="2332600"/>
                  </a:cubicBezTo>
                  <a:cubicBezTo>
                    <a:pt x="1944683" y="2332316"/>
                    <a:pt x="1944825" y="2332316"/>
                    <a:pt x="1944825" y="2309745"/>
                  </a:cubicBezTo>
                  <a:cubicBezTo>
                    <a:pt x="1944871" y="2143010"/>
                    <a:pt x="1944871" y="1976273"/>
                    <a:pt x="1944777" y="1809538"/>
                  </a:cubicBezTo>
                  <a:cubicBezTo>
                    <a:pt x="1944729" y="1802455"/>
                    <a:pt x="1945816" y="1794947"/>
                    <a:pt x="1940386" y="1788856"/>
                  </a:cubicBezTo>
                  <a:cubicBezTo>
                    <a:pt x="1961540" y="1788760"/>
                    <a:pt x="1982743" y="1788430"/>
                    <a:pt x="2003944" y="1788619"/>
                  </a:cubicBezTo>
                  <a:close/>
                  <a:moveTo>
                    <a:pt x="600362" y="1604034"/>
                  </a:moveTo>
                  <a:cubicBezTo>
                    <a:pt x="607681" y="1610408"/>
                    <a:pt x="616653" y="1608425"/>
                    <a:pt x="625011" y="1608425"/>
                  </a:cubicBezTo>
                  <a:cubicBezTo>
                    <a:pt x="825934" y="1608567"/>
                    <a:pt x="1026810" y="1608567"/>
                    <a:pt x="1227640" y="1608567"/>
                  </a:cubicBezTo>
                  <a:cubicBezTo>
                    <a:pt x="1237603" y="1608520"/>
                    <a:pt x="1247520" y="1608472"/>
                    <a:pt x="1256727" y="1613053"/>
                  </a:cubicBezTo>
                  <a:cubicBezTo>
                    <a:pt x="1256727" y="1634727"/>
                    <a:pt x="1256586" y="1656402"/>
                    <a:pt x="1256727" y="1678076"/>
                  </a:cubicBezTo>
                  <a:cubicBezTo>
                    <a:pt x="1256727" y="1681381"/>
                    <a:pt x="1254981" y="1685395"/>
                    <a:pt x="1258994" y="1687898"/>
                  </a:cubicBezTo>
                  <a:cubicBezTo>
                    <a:pt x="1254885" y="1696869"/>
                    <a:pt x="1257342" y="1706502"/>
                    <a:pt x="1256349" y="1715757"/>
                  </a:cubicBezTo>
                  <a:cubicBezTo>
                    <a:pt x="1249739" y="1731387"/>
                    <a:pt x="1242939" y="1746829"/>
                    <a:pt x="1229292" y="1757973"/>
                  </a:cubicBezTo>
                  <a:cubicBezTo>
                    <a:pt x="1217629" y="1767511"/>
                    <a:pt x="1204926" y="1774642"/>
                    <a:pt x="1189390" y="1775208"/>
                  </a:cubicBezTo>
                  <a:cubicBezTo>
                    <a:pt x="1173808" y="1776672"/>
                    <a:pt x="1157848" y="1771714"/>
                    <a:pt x="1142548" y="1777852"/>
                  </a:cubicBezTo>
                  <a:cubicBezTo>
                    <a:pt x="1131781" y="1776578"/>
                    <a:pt x="1121015" y="1776530"/>
                    <a:pt x="1110249" y="1777946"/>
                  </a:cubicBezTo>
                  <a:cubicBezTo>
                    <a:pt x="1099294" y="1771808"/>
                    <a:pt x="1087489" y="1776530"/>
                    <a:pt x="1076203" y="1775114"/>
                  </a:cubicBezTo>
                  <a:cubicBezTo>
                    <a:pt x="1068412" y="1774122"/>
                    <a:pt x="1066428" y="1778088"/>
                    <a:pt x="1066286" y="1785361"/>
                  </a:cubicBezTo>
                  <a:cubicBezTo>
                    <a:pt x="1066098" y="1793718"/>
                    <a:pt x="1068695" y="1802360"/>
                    <a:pt x="1064398" y="1810387"/>
                  </a:cubicBezTo>
                  <a:cubicBezTo>
                    <a:pt x="1064209" y="1803162"/>
                    <a:pt x="1063312" y="1795891"/>
                    <a:pt x="1064021" y="1788760"/>
                  </a:cubicBezTo>
                  <a:cubicBezTo>
                    <a:pt x="1064964" y="1778986"/>
                    <a:pt x="1061045" y="1775822"/>
                    <a:pt x="1051790" y="1777003"/>
                  </a:cubicBezTo>
                  <a:cubicBezTo>
                    <a:pt x="1046029" y="1777711"/>
                    <a:pt x="1040127" y="1777664"/>
                    <a:pt x="1034271" y="1777946"/>
                  </a:cubicBezTo>
                  <a:cubicBezTo>
                    <a:pt x="1023363" y="1771903"/>
                    <a:pt x="1011558" y="1776578"/>
                    <a:pt x="1000272" y="1775161"/>
                  </a:cubicBezTo>
                  <a:cubicBezTo>
                    <a:pt x="992481" y="1774169"/>
                    <a:pt x="990498" y="1778136"/>
                    <a:pt x="990356" y="1785408"/>
                  </a:cubicBezTo>
                  <a:cubicBezTo>
                    <a:pt x="990214" y="1793718"/>
                    <a:pt x="992811" y="1802360"/>
                    <a:pt x="988467" y="1810387"/>
                  </a:cubicBezTo>
                  <a:cubicBezTo>
                    <a:pt x="988279" y="1803162"/>
                    <a:pt x="987382" y="1795891"/>
                    <a:pt x="988089" y="1788760"/>
                  </a:cubicBezTo>
                  <a:cubicBezTo>
                    <a:pt x="989034" y="1778939"/>
                    <a:pt x="985067" y="1775869"/>
                    <a:pt x="975812" y="1777003"/>
                  </a:cubicBezTo>
                  <a:cubicBezTo>
                    <a:pt x="970052" y="1777711"/>
                    <a:pt x="964149" y="1777616"/>
                    <a:pt x="958293" y="1777900"/>
                  </a:cubicBezTo>
                  <a:cubicBezTo>
                    <a:pt x="942900" y="1773224"/>
                    <a:pt x="927506" y="1773791"/>
                    <a:pt x="912112" y="1777711"/>
                  </a:cubicBezTo>
                  <a:cubicBezTo>
                    <a:pt x="902196" y="1776766"/>
                    <a:pt x="892232" y="1776530"/>
                    <a:pt x="882315" y="1777900"/>
                  </a:cubicBezTo>
                  <a:cubicBezTo>
                    <a:pt x="866922" y="1773224"/>
                    <a:pt x="851528" y="1773744"/>
                    <a:pt x="836134" y="1777711"/>
                  </a:cubicBezTo>
                  <a:cubicBezTo>
                    <a:pt x="826170" y="1776719"/>
                    <a:pt x="816207" y="1776530"/>
                    <a:pt x="806291" y="1777852"/>
                  </a:cubicBezTo>
                  <a:cubicBezTo>
                    <a:pt x="790849" y="1773414"/>
                    <a:pt x="775456" y="1773508"/>
                    <a:pt x="760014" y="1777852"/>
                  </a:cubicBezTo>
                  <a:cubicBezTo>
                    <a:pt x="748351" y="1776672"/>
                    <a:pt x="736687" y="1776483"/>
                    <a:pt x="725024" y="1778042"/>
                  </a:cubicBezTo>
                  <a:cubicBezTo>
                    <a:pt x="712274" y="1771903"/>
                    <a:pt x="698769" y="1775964"/>
                    <a:pt x="685642" y="1775727"/>
                  </a:cubicBezTo>
                  <a:cubicBezTo>
                    <a:pt x="680778" y="1775633"/>
                    <a:pt x="681581" y="1780591"/>
                    <a:pt x="681204" y="1784086"/>
                  </a:cubicBezTo>
                  <a:cubicBezTo>
                    <a:pt x="680212" y="1792821"/>
                    <a:pt x="683375" y="1801935"/>
                    <a:pt x="679078" y="1810435"/>
                  </a:cubicBezTo>
                  <a:cubicBezTo>
                    <a:pt x="681629" y="1788335"/>
                    <a:pt x="676859" y="1776294"/>
                    <a:pt x="650274" y="1770581"/>
                  </a:cubicBezTo>
                  <a:cubicBezTo>
                    <a:pt x="618825" y="1763828"/>
                    <a:pt x="601968" y="1736535"/>
                    <a:pt x="600362" y="1704047"/>
                  </a:cubicBezTo>
                  <a:cubicBezTo>
                    <a:pt x="598710" y="1670804"/>
                    <a:pt x="600220" y="1637372"/>
                    <a:pt x="600362" y="1604034"/>
                  </a:cubicBezTo>
                  <a:close/>
                  <a:moveTo>
                    <a:pt x="1259325" y="706089"/>
                  </a:moveTo>
                  <a:cubicBezTo>
                    <a:pt x="1261874" y="707931"/>
                    <a:pt x="1262252" y="710717"/>
                    <a:pt x="1261828" y="713360"/>
                  </a:cubicBezTo>
                  <a:cubicBezTo>
                    <a:pt x="1259750" y="725686"/>
                    <a:pt x="1265369" y="728093"/>
                    <a:pt x="1276843" y="728329"/>
                  </a:cubicBezTo>
                  <a:cubicBezTo>
                    <a:pt x="1289309" y="728613"/>
                    <a:pt x="1289687" y="722380"/>
                    <a:pt x="1289121" y="713502"/>
                  </a:cubicBezTo>
                  <a:cubicBezTo>
                    <a:pt x="1289026" y="711756"/>
                    <a:pt x="1289593" y="709960"/>
                    <a:pt x="1289829" y="708167"/>
                  </a:cubicBezTo>
                  <a:cubicBezTo>
                    <a:pt x="1292899" y="728141"/>
                    <a:pt x="1292899" y="728188"/>
                    <a:pt x="1313676" y="728141"/>
                  </a:cubicBezTo>
                  <a:cubicBezTo>
                    <a:pt x="1339835" y="728047"/>
                    <a:pt x="1366044" y="727905"/>
                    <a:pt x="1392203" y="727810"/>
                  </a:cubicBezTo>
                  <a:cubicBezTo>
                    <a:pt x="1406133" y="732154"/>
                    <a:pt x="1407361" y="742591"/>
                    <a:pt x="1407314" y="755340"/>
                  </a:cubicBezTo>
                  <a:cubicBezTo>
                    <a:pt x="1406889" y="844681"/>
                    <a:pt x="1406842" y="934022"/>
                    <a:pt x="1407314" y="1023364"/>
                  </a:cubicBezTo>
                  <a:cubicBezTo>
                    <a:pt x="1407408" y="1036207"/>
                    <a:pt x="1405756" y="1046407"/>
                    <a:pt x="1392061" y="1050751"/>
                  </a:cubicBezTo>
                  <a:cubicBezTo>
                    <a:pt x="1363257" y="1050751"/>
                    <a:pt x="1334406" y="1051365"/>
                    <a:pt x="1305648" y="1050421"/>
                  </a:cubicBezTo>
                  <a:cubicBezTo>
                    <a:pt x="1293701" y="1050042"/>
                    <a:pt x="1289073" y="1053396"/>
                    <a:pt x="1290963" y="1065248"/>
                  </a:cubicBezTo>
                  <a:cubicBezTo>
                    <a:pt x="1291199" y="1066901"/>
                    <a:pt x="1290254" y="1068695"/>
                    <a:pt x="1289829" y="1070442"/>
                  </a:cubicBezTo>
                  <a:cubicBezTo>
                    <a:pt x="1289499" y="1065956"/>
                    <a:pt x="1289121" y="1061517"/>
                    <a:pt x="1288979" y="1057031"/>
                  </a:cubicBezTo>
                  <a:cubicBezTo>
                    <a:pt x="1288885" y="1053396"/>
                    <a:pt x="1287563" y="1051602"/>
                    <a:pt x="1283690" y="1050703"/>
                  </a:cubicBezTo>
                  <a:cubicBezTo>
                    <a:pt x="1269005" y="1047351"/>
                    <a:pt x="1263102" y="1051506"/>
                    <a:pt x="1261828" y="1066381"/>
                  </a:cubicBezTo>
                  <a:cubicBezTo>
                    <a:pt x="1261638" y="1068411"/>
                    <a:pt x="1260364" y="1070395"/>
                    <a:pt x="1259608" y="1072425"/>
                  </a:cubicBezTo>
                  <a:cubicBezTo>
                    <a:pt x="1258806" y="1050703"/>
                    <a:pt x="1258806" y="1050703"/>
                    <a:pt x="1237367" y="1050703"/>
                  </a:cubicBezTo>
                  <a:cubicBezTo>
                    <a:pt x="1211301" y="1050703"/>
                    <a:pt x="1185235" y="1050703"/>
                    <a:pt x="1159170" y="1050703"/>
                  </a:cubicBezTo>
                  <a:cubicBezTo>
                    <a:pt x="1148875" y="1050703"/>
                    <a:pt x="1138628" y="1050751"/>
                    <a:pt x="1128381" y="1050799"/>
                  </a:cubicBezTo>
                  <a:cubicBezTo>
                    <a:pt x="1112705" y="1049712"/>
                    <a:pt x="1096933" y="1052403"/>
                    <a:pt x="1081255" y="1048484"/>
                  </a:cubicBezTo>
                  <a:cubicBezTo>
                    <a:pt x="1050515" y="1040788"/>
                    <a:pt x="1028652" y="1016139"/>
                    <a:pt x="1028322" y="984878"/>
                  </a:cubicBezTo>
                  <a:cubicBezTo>
                    <a:pt x="1027661" y="921225"/>
                    <a:pt x="1027519" y="857572"/>
                    <a:pt x="1028368" y="793966"/>
                  </a:cubicBezTo>
                  <a:cubicBezTo>
                    <a:pt x="1028841" y="757323"/>
                    <a:pt x="1059299" y="729321"/>
                    <a:pt x="1097358" y="728141"/>
                  </a:cubicBezTo>
                  <a:cubicBezTo>
                    <a:pt x="1107699" y="727810"/>
                    <a:pt x="1118088" y="727810"/>
                    <a:pt x="1128477" y="727668"/>
                  </a:cubicBezTo>
                  <a:cubicBezTo>
                    <a:pt x="1138628" y="727716"/>
                    <a:pt x="1148828" y="727716"/>
                    <a:pt x="1158981" y="727810"/>
                  </a:cubicBezTo>
                  <a:cubicBezTo>
                    <a:pt x="1187408" y="727905"/>
                    <a:pt x="1215787" y="727338"/>
                    <a:pt x="1244167" y="728424"/>
                  </a:cubicBezTo>
                  <a:cubicBezTo>
                    <a:pt x="1256775" y="728896"/>
                    <a:pt x="1261308" y="725025"/>
                    <a:pt x="1259325" y="712841"/>
                  </a:cubicBezTo>
                  <a:cubicBezTo>
                    <a:pt x="1258947" y="710669"/>
                    <a:pt x="1259325" y="708356"/>
                    <a:pt x="1259325" y="706089"/>
                  </a:cubicBezTo>
                  <a:close/>
                  <a:moveTo>
                    <a:pt x="429045" y="478438"/>
                  </a:moveTo>
                  <a:cubicBezTo>
                    <a:pt x="480657" y="478438"/>
                    <a:pt x="513051" y="510690"/>
                    <a:pt x="513145" y="561877"/>
                  </a:cubicBezTo>
                  <a:cubicBezTo>
                    <a:pt x="513193" y="585393"/>
                    <a:pt x="513193" y="608908"/>
                    <a:pt x="513193" y="632424"/>
                  </a:cubicBezTo>
                  <a:cubicBezTo>
                    <a:pt x="513239" y="645505"/>
                    <a:pt x="513239" y="658537"/>
                    <a:pt x="513287" y="671618"/>
                  </a:cubicBezTo>
                  <a:cubicBezTo>
                    <a:pt x="513287" y="695510"/>
                    <a:pt x="513287" y="719451"/>
                    <a:pt x="513287" y="743345"/>
                  </a:cubicBezTo>
                  <a:cubicBezTo>
                    <a:pt x="513287" y="756425"/>
                    <a:pt x="513239" y="769458"/>
                    <a:pt x="513239" y="782538"/>
                  </a:cubicBezTo>
                  <a:cubicBezTo>
                    <a:pt x="513239" y="803740"/>
                    <a:pt x="513287" y="824942"/>
                    <a:pt x="513333" y="846145"/>
                  </a:cubicBezTo>
                  <a:cubicBezTo>
                    <a:pt x="513287" y="859272"/>
                    <a:pt x="513239" y="872352"/>
                    <a:pt x="513193" y="885479"/>
                  </a:cubicBezTo>
                  <a:cubicBezTo>
                    <a:pt x="513145" y="905642"/>
                    <a:pt x="513428" y="925852"/>
                    <a:pt x="513003" y="946063"/>
                  </a:cubicBezTo>
                  <a:cubicBezTo>
                    <a:pt x="512861" y="953477"/>
                    <a:pt x="514797" y="956687"/>
                    <a:pt x="522731" y="956168"/>
                  </a:cubicBezTo>
                  <a:cubicBezTo>
                    <a:pt x="533921" y="955413"/>
                    <a:pt x="545160" y="955554"/>
                    <a:pt x="556304" y="955319"/>
                  </a:cubicBezTo>
                  <a:cubicBezTo>
                    <a:pt x="554557" y="958860"/>
                    <a:pt x="551252" y="958199"/>
                    <a:pt x="548183" y="958482"/>
                  </a:cubicBezTo>
                  <a:cubicBezTo>
                    <a:pt x="536849" y="959521"/>
                    <a:pt x="521031" y="953146"/>
                    <a:pt x="515270" y="961505"/>
                  </a:cubicBezTo>
                  <a:cubicBezTo>
                    <a:pt x="509556" y="969768"/>
                    <a:pt x="513475" y="984642"/>
                    <a:pt x="513145" y="996636"/>
                  </a:cubicBezTo>
                  <a:cubicBezTo>
                    <a:pt x="513145" y="1040693"/>
                    <a:pt x="513287" y="1084797"/>
                    <a:pt x="513051" y="1128901"/>
                  </a:cubicBezTo>
                  <a:cubicBezTo>
                    <a:pt x="512909" y="1151283"/>
                    <a:pt x="505920" y="1171116"/>
                    <a:pt x="488968" y="1186652"/>
                  </a:cubicBezTo>
                  <a:cubicBezTo>
                    <a:pt x="480468" y="1167055"/>
                    <a:pt x="466019" y="1151378"/>
                    <a:pt x="453788" y="1134284"/>
                  </a:cubicBezTo>
                  <a:cubicBezTo>
                    <a:pt x="401988" y="1061800"/>
                    <a:pt x="349573" y="989742"/>
                    <a:pt x="297489" y="917495"/>
                  </a:cubicBezTo>
                  <a:cubicBezTo>
                    <a:pt x="225383" y="817481"/>
                    <a:pt x="153372" y="717374"/>
                    <a:pt x="81313" y="617361"/>
                  </a:cubicBezTo>
                  <a:cubicBezTo>
                    <a:pt x="54256" y="579773"/>
                    <a:pt x="27104" y="542186"/>
                    <a:pt x="0" y="504598"/>
                  </a:cubicBezTo>
                  <a:cubicBezTo>
                    <a:pt x="519" y="502520"/>
                    <a:pt x="1086" y="500395"/>
                    <a:pt x="1606" y="498318"/>
                  </a:cubicBezTo>
                  <a:cubicBezTo>
                    <a:pt x="16291" y="492415"/>
                    <a:pt x="28285" y="480374"/>
                    <a:pt x="45237" y="479807"/>
                  </a:cubicBezTo>
                  <a:cubicBezTo>
                    <a:pt x="51093" y="479619"/>
                    <a:pt x="56900" y="478485"/>
                    <a:pt x="62756" y="478485"/>
                  </a:cubicBezTo>
                  <a:cubicBezTo>
                    <a:pt x="184821" y="478391"/>
                    <a:pt x="306933" y="478391"/>
                    <a:pt x="429045" y="478438"/>
                  </a:cubicBezTo>
                  <a:close/>
                  <a:moveTo>
                    <a:pt x="2833609" y="0"/>
                  </a:moveTo>
                  <a:cubicBezTo>
                    <a:pt x="2837859" y="4674"/>
                    <a:pt x="2835734" y="10389"/>
                    <a:pt x="2835734" y="15536"/>
                  </a:cubicBezTo>
                  <a:cubicBezTo>
                    <a:pt x="2835828" y="179627"/>
                    <a:pt x="2835970" y="343718"/>
                    <a:pt x="2835546" y="507809"/>
                  </a:cubicBezTo>
                  <a:cubicBezTo>
                    <a:pt x="2835498" y="520747"/>
                    <a:pt x="2837623" y="525328"/>
                    <a:pt x="2852119" y="525234"/>
                  </a:cubicBezTo>
                  <a:cubicBezTo>
                    <a:pt x="2962427" y="524525"/>
                    <a:pt x="3072734" y="524856"/>
                    <a:pt x="3183040" y="524808"/>
                  </a:cubicBezTo>
                  <a:cubicBezTo>
                    <a:pt x="3188471" y="524808"/>
                    <a:pt x="3193855" y="524431"/>
                    <a:pt x="3199285" y="524195"/>
                  </a:cubicBezTo>
                  <a:cubicBezTo>
                    <a:pt x="3212081" y="531088"/>
                    <a:pt x="3225019" y="529956"/>
                    <a:pt x="3238053" y="524856"/>
                  </a:cubicBezTo>
                  <a:cubicBezTo>
                    <a:pt x="3238289" y="524431"/>
                    <a:pt x="3238478" y="523959"/>
                    <a:pt x="3238714" y="523534"/>
                  </a:cubicBezTo>
                  <a:cubicBezTo>
                    <a:pt x="3243436" y="519709"/>
                    <a:pt x="3249197" y="520323"/>
                    <a:pt x="3254674" y="520323"/>
                  </a:cubicBezTo>
                  <a:cubicBezTo>
                    <a:pt x="3309828" y="520276"/>
                    <a:pt x="3365028" y="520086"/>
                    <a:pt x="3420182" y="520370"/>
                  </a:cubicBezTo>
                  <a:cubicBezTo>
                    <a:pt x="3472833" y="520653"/>
                    <a:pt x="3514954" y="541194"/>
                    <a:pt x="3543239" y="586668"/>
                  </a:cubicBezTo>
                  <a:cubicBezTo>
                    <a:pt x="3554902" y="605462"/>
                    <a:pt x="3560946" y="626238"/>
                    <a:pt x="3561513" y="648385"/>
                  </a:cubicBezTo>
                  <a:cubicBezTo>
                    <a:pt x="3561797" y="660614"/>
                    <a:pt x="3561655" y="672798"/>
                    <a:pt x="3561513" y="685027"/>
                  </a:cubicBezTo>
                  <a:cubicBezTo>
                    <a:pt x="3561466" y="689939"/>
                    <a:pt x="3561655" y="694991"/>
                    <a:pt x="3558585" y="699194"/>
                  </a:cubicBezTo>
                  <a:cubicBezTo>
                    <a:pt x="3557783" y="699713"/>
                    <a:pt x="3556980" y="700328"/>
                    <a:pt x="3556224" y="701035"/>
                  </a:cubicBezTo>
                  <a:cubicBezTo>
                    <a:pt x="3551550" y="710952"/>
                    <a:pt x="3553060" y="721341"/>
                    <a:pt x="3554147" y="731634"/>
                  </a:cubicBezTo>
                  <a:cubicBezTo>
                    <a:pt x="3554760" y="737395"/>
                    <a:pt x="3558066" y="740087"/>
                    <a:pt x="3564252" y="740040"/>
                  </a:cubicBezTo>
                  <a:cubicBezTo>
                    <a:pt x="3565763" y="739992"/>
                    <a:pt x="3567274" y="739992"/>
                    <a:pt x="3568786" y="739992"/>
                  </a:cubicBezTo>
                  <a:cubicBezTo>
                    <a:pt x="3572090" y="740465"/>
                    <a:pt x="3575727" y="740323"/>
                    <a:pt x="3579504" y="739945"/>
                  </a:cubicBezTo>
                  <a:cubicBezTo>
                    <a:pt x="3634894" y="739710"/>
                    <a:pt x="3690284" y="740701"/>
                    <a:pt x="3745720" y="739237"/>
                  </a:cubicBezTo>
                  <a:cubicBezTo>
                    <a:pt x="3717861" y="742401"/>
                    <a:pt x="3689859" y="740134"/>
                    <a:pt x="3661904" y="740701"/>
                  </a:cubicBezTo>
                  <a:cubicBezTo>
                    <a:pt x="3631163" y="741314"/>
                    <a:pt x="3600422" y="741409"/>
                    <a:pt x="3569683" y="740890"/>
                  </a:cubicBezTo>
                  <a:cubicBezTo>
                    <a:pt x="3560144" y="740701"/>
                    <a:pt x="3557594" y="743393"/>
                    <a:pt x="3557642" y="752931"/>
                  </a:cubicBezTo>
                  <a:cubicBezTo>
                    <a:pt x="3558019" y="842414"/>
                    <a:pt x="3557877" y="931944"/>
                    <a:pt x="3557877" y="1021427"/>
                  </a:cubicBezTo>
                  <a:cubicBezTo>
                    <a:pt x="3557877" y="1284067"/>
                    <a:pt x="3557877" y="1546661"/>
                    <a:pt x="3557877" y="1809301"/>
                  </a:cubicBezTo>
                  <a:cubicBezTo>
                    <a:pt x="3557877" y="1845614"/>
                    <a:pt x="3546828" y="1877393"/>
                    <a:pt x="3519818" y="1902656"/>
                  </a:cubicBezTo>
                  <a:cubicBezTo>
                    <a:pt x="3518070" y="1897886"/>
                    <a:pt x="3515048" y="1894015"/>
                    <a:pt x="3511507" y="1890426"/>
                  </a:cubicBezTo>
                  <a:cubicBezTo>
                    <a:pt x="3486810" y="1865304"/>
                    <a:pt x="3462161" y="1840136"/>
                    <a:pt x="3437984" y="1814496"/>
                  </a:cubicBezTo>
                  <a:cubicBezTo>
                    <a:pt x="3399263" y="1773366"/>
                    <a:pt x="3358843" y="1733890"/>
                    <a:pt x="3320027" y="1692856"/>
                  </a:cubicBezTo>
                  <a:cubicBezTo>
                    <a:pt x="3274413" y="1644643"/>
                    <a:pt x="3227947" y="1597233"/>
                    <a:pt x="3182002" y="1549305"/>
                  </a:cubicBezTo>
                  <a:cubicBezTo>
                    <a:pt x="3135726" y="1501045"/>
                    <a:pt x="3089213" y="1453022"/>
                    <a:pt x="3042938" y="1404810"/>
                  </a:cubicBezTo>
                  <a:cubicBezTo>
                    <a:pt x="2998220" y="1358251"/>
                    <a:pt x="2953361" y="1311786"/>
                    <a:pt x="2908642" y="1265179"/>
                  </a:cubicBezTo>
                  <a:cubicBezTo>
                    <a:pt x="2862036" y="1216636"/>
                    <a:pt x="2815240" y="1168282"/>
                    <a:pt x="2768633" y="1119739"/>
                  </a:cubicBezTo>
                  <a:cubicBezTo>
                    <a:pt x="2723302" y="1072519"/>
                    <a:pt x="2677781" y="1025393"/>
                    <a:pt x="2632449" y="978173"/>
                  </a:cubicBezTo>
                  <a:cubicBezTo>
                    <a:pt x="2585513" y="929300"/>
                    <a:pt x="2538434" y="880568"/>
                    <a:pt x="2491496" y="831742"/>
                  </a:cubicBezTo>
                  <a:cubicBezTo>
                    <a:pt x="2446732" y="785183"/>
                    <a:pt x="2402250" y="738340"/>
                    <a:pt x="2357107" y="692158"/>
                  </a:cubicBezTo>
                  <a:cubicBezTo>
                    <a:pt x="2317677" y="651785"/>
                    <a:pt x="2278957" y="610655"/>
                    <a:pt x="2240000" y="569857"/>
                  </a:cubicBezTo>
                  <a:cubicBezTo>
                    <a:pt x="2238442" y="568251"/>
                    <a:pt x="2237449" y="566174"/>
                    <a:pt x="2236175" y="564332"/>
                  </a:cubicBezTo>
                  <a:cubicBezTo>
                    <a:pt x="2256055" y="542280"/>
                    <a:pt x="2281459" y="530806"/>
                    <a:pt x="2310311" y="526886"/>
                  </a:cubicBezTo>
                  <a:cubicBezTo>
                    <a:pt x="2330994" y="524053"/>
                    <a:pt x="2331041" y="524667"/>
                    <a:pt x="2331088" y="503323"/>
                  </a:cubicBezTo>
                  <a:cubicBezTo>
                    <a:pt x="2331230" y="424371"/>
                    <a:pt x="2331419" y="345417"/>
                    <a:pt x="2331560" y="266465"/>
                  </a:cubicBezTo>
                  <a:cubicBezTo>
                    <a:pt x="2335102" y="270338"/>
                    <a:pt x="2333638" y="275060"/>
                    <a:pt x="2333685" y="279451"/>
                  </a:cubicBezTo>
                  <a:cubicBezTo>
                    <a:pt x="2333827" y="301597"/>
                    <a:pt x="2333733" y="323744"/>
                    <a:pt x="2333733" y="345890"/>
                  </a:cubicBezTo>
                  <a:cubicBezTo>
                    <a:pt x="2333733" y="401044"/>
                    <a:pt x="2333638" y="456197"/>
                    <a:pt x="2333827" y="511351"/>
                  </a:cubicBezTo>
                  <a:cubicBezTo>
                    <a:pt x="2333875" y="515789"/>
                    <a:pt x="2331183" y="522920"/>
                    <a:pt x="2338266" y="523723"/>
                  </a:cubicBezTo>
                  <a:cubicBezTo>
                    <a:pt x="2347568" y="524808"/>
                    <a:pt x="2358098" y="526131"/>
                    <a:pt x="2366314" y="522872"/>
                  </a:cubicBezTo>
                  <a:cubicBezTo>
                    <a:pt x="2373115" y="520181"/>
                    <a:pt x="2369290" y="509793"/>
                    <a:pt x="2369336" y="502898"/>
                  </a:cubicBezTo>
                  <a:cubicBezTo>
                    <a:pt x="2369714" y="419318"/>
                    <a:pt x="2369809" y="335691"/>
                    <a:pt x="2369998" y="252063"/>
                  </a:cubicBezTo>
                  <a:cubicBezTo>
                    <a:pt x="2373823" y="256360"/>
                    <a:pt x="2371981" y="261555"/>
                    <a:pt x="2371981" y="266323"/>
                  </a:cubicBezTo>
                  <a:cubicBezTo>
                    <a:pt x="2372075" y="348015"/>
                    <a:pt x="2372217" y="429706"/>
                    <a:pt x="2371839" y="511398"/>
                  </a:cubicBezTo>
                  <a:cubicBezTo>
                    <a:pt x="2371793" y="521504"/>
                    <a:pt x="2373634" y="526508"/>
                    <a:pt x="2384967" y="525092"/>
                  </a:cubicBezTo>
                  <a:cubicBezTo>
                    <a:pt x="2392523" y="524147"/>
                    <a:pt x="2400408" y="524195"/>
                    <a:pt x="2407963" y="525092"/>
                  </a:cubicBezTo>
                  <a:cubicBezTo>
                    <a:pt x="2419155" y="526462"/>
                    <a:pt x="2421279" y="521644"/>
                    <a:pt x="2421232" y="511398"/>
                  </a:cubicBezTo>
                  <a:cubicBezTo>
                    <a:pt x="2420901" y="402177"/>
                    <a:pt x="2420996" y="292909"/>
                    <a:pt x="2421043" y="183688"/>
                  </a:cubicBezTo>
                  <a:cubicBezTo>
                    <a:pt x="2421043" y="179627"/>
                    <a:pt x="2421374" y="175566"/>
                    <a:pt x="2421516" y="171505"/>
                  </a:cubicBezTo>
                  <a:cubicBezTo>
                    <a:pt x="2425057" y="175896"/>
                    <a:pt x="2423404" y="181043"/>
                    <a:pt x="2423404" y="185859"/>
                  </a:cubicBezTo>
                  <a:cubicBezTo>
                    <a:pt x="2423499" y="286156"/>
                    <a:pt x="2423357" y="386405"/>
                    <a:pt x="2423594" y="486702"/>
                  </a:cubicBezTo>
                  <a:cubicBezTo>
                    <a:pt x="2423640" y="498743"/>
                    <a:pt x="2418258" y="514279"/>
                    <a:pt x="2426143" y="521881"/>
                  </a:cubicBezTo>
                  <a:cubicBezTo>
                    <a:pt x="2433935" y="529436"/>
                    <a:pt x="2449375" y="523675"/>
                    <a:pt x="2461417" y="524242"/>
                  </a:cubicBezTo>
                  <a:cubicBezTo>
                    <a:pt x="2480400" y="524478"/>
                    <a:pt x="2499382" y="524195"/>
                    <a:pt x="2518318" y="525092"/>
                  </a:cubicBezTo>
                  <a:cubicBezTo>
                    <a:pt x="2527809" y="525565"/>
                    <a:pt x="2529462" y="521644"/>
                    <a:pt x="2529320" y="513334"/>
                  </a:cubicBezTo>
                  <a:cubicBezTo>
                    <a:pt x="2528895" y="488024"/>
                    <a:pt x="2529178" y="462666"/>
                    <a:pt x="2529178" y="437356"/>
                  </a:cubicBezTo>
                  <a:cubicBezTo>
                    <a:pt x="2529178" y="327049"/>
                    <a:pt x="2529132" y="216694"/>
                    <a:pt x="2529178" y="106388"/>
                  </a:cubicBezTo>
                  <a:cubicBezTo>
                    <a:pt x="2529178" y="100957"/>
                    <a:pt x="2529509" y="95575"/>
                    <a:pt x="2529651" y="90144"/>
                  </a:cubicBezTo>
                  <a:cubicBezTo>
                    <a:pt x="2533475" y="94914"/>
                    <a:pt x="2531681" y="100579"/>
                    <a:pt x="2531681" y="105821"/>
                  </a:cubicBezTo>
                  <a:cubicBezTo>
                    <a:pt x="2531823" y="232750"/>
                    <a:pt x="2531775" y="359725"/>
                    <a:pt x="2531775" y="486654"/>
                  </a:cubicBezTo>
                  <a:cubicBezTo>
                    <a:pt x="2531775" y="524808"/>
                    <a:pt x="2531775" y="524808"/>
                    <a:pt x="2569788" y="524289"/>
                  </a:cubicBezTo>
                  <a:cubicBezTo>
                    <a:pt x="2588723" y="524478"/>
                    <a:pt x="2607659" y="524242"/>
                    <a:pt x="2626547" y="525092"/>
                  </a:cubicBezTo>
                  <a:cubicBezTo>
                    <a:pt x="2636180" y="525517"/>
                    <a:pt x="2638683" y="522259"/>
                    <a:pt x="2638635" y="512861"/>
                  </a:cubicBezTo>
                  <a:cubicBezTo>
                    <a:pt x="2638305" y="452420"/>
                    <a:pt x="2638588" y="392024"/>
                    <a:pt x="2638635" y="331582"/>
                  </a:cubicBezTo>
                  <a:cubicBezTo>
                    <a:pt x="2642319" y="335927"/>
                    <a:pt x="2640571" y="341121"/>
                    <a:pt x="2640571" y="345890"/>
                  </a:cubicBezTo>
                  <a:cubicBezTo>
                    <a:pt x="2640713" y="400997"/>
                    <a:pt x="2640949" y="456055"/>
                    <a:pt x="2640383" y="511162"/>
                  </a:cubicBezTo>
                  <a:cubicBezTo>
                    <a:pt x="2640241" y="522211"/>
                    <a:pt x="2643924" y="524667"/>
                    <a:pt x="2654218" y="524667"/>
                  </a:cubicBezTo>
                  <a:cubicBezTo>
                    <a:pt x="2664701" y="524667"/>
                    <a:pt x="2668196" y="521976"/>
                    <a:pt x="2668101" y="510973"/>
                  </a:cubicBezTo>
                  <a:cubicBezTo>
                    <a:pt x="2667535" y="455914"/>
                    <a:pt x="2667770" y="400807"/>
                    <a:pt x="2667912" y="345701"/>
                  </a:cubicBezTo>
                  <a:cubicBezTo>
                    <a:pt x="2667912" y="340932"/>
                    <a:pt x="2666071" y="335691"/>
                    <a:pt x="2670273" y="331535"/>
                  </a:cubicBezTo>
                  <a:cubicBezTo>
                    <a:pt x="2670321" y="391694"/>
                    <a:pt x="2670557" y="451806"/>
                    <a:pt x="2670226" y="511964"/>
                  </a:cubicBezTo>
                  <a:cubicBezTo>
                    <a:pt x="2670179" y="521598"/>
                    <a:pt x="2671973" y="525328"/>
                    <a:pt x="2682692" y="525092"/>
                  </a:cubicBezTo>
                  <a:cubicBezTo>
                    <a:pt x="2720186" y="524195"/>
                    <a:pt x="2757725" y="524384"/>
                    <a:pt x="2795219" y="524195"/>
                  </a:cubicBezTo>
                  <a:cubicBezTo>
                    <a:pt x="2802915" y="524242"/>
                    <a:pt x="2810660" y="523581"/>
                    <a:pt x="2818262" y="524478"/>
                  </a:cubicBezTo>
                  <a:cubicBezTo>
                    <a:pt x="2830021" y="525847"/>
                    <a:pt x="2833656" y="521976"/>
                    <a:pt x="2833562" y="509698"/>
                  </a:cubicBezTo>
                  <a:cubicBezTo>
                    <a:pt x="2832995" y="433767"/>
                    <a:pt x="2833231" y="357884"/>
                    <a:pt x="2833279" y="281953"/>
                  </a:cubicBezTo>
                  <a:cubicBezTo>
                    <a:pt x="2833325" y="187984"/>
                    <a:pt x="2833515" y="93969"/>
                    <a:pt x="2833609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47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78CD4450-E131-47E4-B70D-448118DAC316}"/>
                </a:ext>
              </a:extLst>
            </p:cNvPr>
            <p:cNvSpPr/>
            <p:nvPr/>
          </p:nvSpPr>
          <p:spPr>
            <a:xfrm>
              <a:off x="673934" y="1826844"/>
              <a:ext cx="5185727" cy="4476587"/>
            </a:xfrm>
            <a:custGeom>
              <a:avLst/>
              <a:gdLst>
                <a:gd name="connsiteX0" fmla="*/ 2519022 w 5185727"/>
                <a:gd name="connsiteY0" fmla="*/ 4424226 h 4476587"/>
                <a:gd name="connsiteX1" fmla="*/ 2512459 w 5185727"/>
                <a:gd name="connsiteY1" fmla="*/ 4430885 h 4476587"/>
                <a:gd name="connsiteX2" fmla="*/ 2518550 w 5185727"/>
                <a:gd name="connsiteY2" fmla="*/ 4438346 h 4476587"/>
                <a:gd name="connsiteX3" fmla="*/ 2526106 w 5185727"/>
                <a:gd name="connsiteY3" fmla="*/ 4432112 h 4476587"/>
                <a:gd name="connsiteX4" fmla="*/ 2519022 w 5185727"/>
                <a:gd name="connsiteY4" fmla="*/ 4424226 h 4476587"/>
                <a:gd name="connsiteX5" fmla="*/ 2515086 w 5185727"/>
                <a:gd name="connsiteY5" fmla="*/ 4385978 h 4476587"/>
                <a:gd name="connsiteX6" fmla="*/ 2549386 w 5185727"/>
                <a:gd name="connsiteY6" fmla="*/ 4397689 h 4476587"/>
                <a:gd name="connsiteX7" fmla="*/ 2550188 w 5185727"/>
                <a:gd name="connsiteY7" fmla="*/ 4463844 h 4476587"/>
                <a:gd name="connsiteX8" fmla="*/ 2484410 w 5185727"/>
                <a:gd name="connsiteY8" fmla="*/ 4459878 h 4476587"/>
                <a:gd name="connsiteX9" fmla="*/ 2464153 w 5185727"/>
                <a:gd name="connsiteY9" fmla="*/ 4450576 h 4476587"/>
                <a:gd name="connsiteX10" fmla="*/ 2213175 w 5185727"/>
                <a:gd name="connsiteY10" fmla="*/ 4450670 h 4476587"/>
                <a:gd name="connsiteX11" fmla="*/ 2193248 w 5185727"/>
                <a:gd name="connsiteY11" fmla="*/ 4448120 h 4476587"/>
                <a:gd name="connsiteX12" fmla="*/ 2211239 w 5185727"/>
                <a:gd name="connsiteY12" fmla="*/ 4410439 h 4476587"/>
                <a:gd name="connsiteX13" fmla="*/ 2224414 w 5185727"/>
                <a:gd name="connsiteY13" fmla="*/ 4411808 h 4476587"/>
                <a:gd name="connsiteX14" fmla="*/ 2465899 w 5185727"/>
                <a:gd name="connsiteY14" fmla="*/ 4412043 h 4476587"/>
                <a:gd name="connsiteX15" fmla="*/ 2483655 w 5185727"/>
                <a:gd name="connsiteY15" fmla="*/ 4403308 h 4476587"/>
                <a:gd name="connsiteX16" fmla="*/ 2515086 w 5185727"/>
                <a:gd name="connsiteY16" fmla="*/ 4385978 h 4476587"/>
                <a:gd name="connsiteX17" fmla="*/ 2455794 w 5185727"/>
                <a:gd name="connsiteY17" fmla="*/ 4305894 h 4476587"/>
                <a:gd name="connsiteX18" fmla="*/ 2448665 w 5185727"/>
                <a:gd name="connsiteY18" fmla="*/ 4312316 h 4476587"/>
                <a:gd name="connsiteX19" fmla="*/ 2455464 w 5185727"/>
                <a:gd name="connsiteY19" fmla="*/ 4319587 h 4476587"/>
                <a:gd name="connsiteX20" fmla="*/ 2462453 w 5185727"/>
                <a:gd name="connsiteY20" fmla="*/ 4312646 h 4476587"/>
                <a:gd name="connsiteX21" fmla="*/ 2455794 w 5185727"/>
                <a:gd name="connsiteY21" fmla="*/ 4305894 h 4476587"/>
                <a:gd name="connsiteX22" fmla="*/ 2467181 w 5185727"/>
                <a:gd name="connsiteY22" fmla="*/ 4268689 h 4476587"/>
                <a:gd name="connsiteX23" fmla="*/ 2490879 w 5185727"/>
                <a:gd name="connsiteY23" fmla="*/ 4283983 h 4476587"/>
                <a:gd name="connsiteX24" fmla="*/ 2501598 w 5185727"/>
                <a:gd name="connsiteY24" fmla="*/ 4290310 h 4476587"/>
                <a:gd name="connsiteX25" fmla="*/ 2707716 w 5185727"/>
                <a:gd name="connsiteY25" fmla="*/ 4289697 h 4476587"/>
                <a:gd name="connsiteX26" fmla="*/ 2726511 w 5185727"/>
                <a:gd name="connsiteY26" fmla="*/ 4313401 h 4476587"/>
                <a:gd name="connsiteX27" fmla="*/ 2699925 w 5185727"/>
                <a:gd name="connsiteY27" fmla="*/ 4330259 h 4476587"/>
                <a:gd name="connsiteX28" fmla="*/ 2689254 w 5185727"/>
                <a:gd name="connsiteY28" fmla="*/ 4330968 h 4476587"/>
                <a:gd name="connsiteX29" fmla="*/ 2504857 w 5185727"/>
                <a:gd name="connsiteY29" fmla="*/ 4330165 h 4476587"/>
                <a:gd name="connsiteX30" fmla="*/ 2491824 w 5185727"/>
                <a:gd name="connsiteY30" fmla="*/ 4339609 h 4476587"/>
                <a:gd name="connsiteX31" fmla="*/ 2441109 w 5185727"/>
                <a:gd name="connsiteY31" fmla="*/ 4355239 h 4476587"/>
                <a:gd name="connsiteX32" fmla="*/ 2410085 w 5185727"/>
                <a:gd name="connsiteY32" fmla="*/ 4313213 h 4476587"/>
                <a:gd name="connsiteX33" fmla="*/ 2439551 w 5185727"/>
                <a:gd name="connsiteY33" fmla="*/ 4270289 h 4476587"/>
                <a:gd name="connsiteX34" fmla="*/ 2467181 w 5185727"/>
                <a:gd name="connsiteY34" fmla="*/ 4268689 h 4476587"/>
                <a:gd name="connsiteX35" fmla="*/ 2495082 w 5185727"/>
                <a:gd name="connsiteY35" fmla="*/ 4195066 h 4476587"/>
                <a:gd name="connsiteX36" fmla="*/ 2488708 w 5185727"/>
                <a:gd name="connsiteY36" fmla="*/ 4202007 h 4476587"/>
                <a:gd name="connsiteX37" fmla="*/ 2495649 w 5185727"/>
                <a:gd name="connsiteY37" fmla="*/ 4208618 h 4476587"/>
                <a:gd name="connsiteX38" fmla="*/ 2502024 w 5185727"/>
                <a:gd name="connsiteY38" fmla="*/ 4201488 h 4476587"/>
                <a:gd name="connsiteX39" fmla="*/ 2495082 w 5185727"/>
                <a:gd name="connsiteY39" fmla="*/ 4195066 h 4476587"/>
                <a:gd name="connsiteX40" fmla="*/ 2498193 w 5185727"/>
                <a:gd name="connsiteY40" fmla="*/ 4156357 h 4476587"/>
                <a:gd name="connsiteX41" fmla="*/ 2530923 w 5185727"/>
                <a:gd name="connsiteY41" fmla="*/ 4173581 h 4476587"/>
                <a:gd name="connsiteX42" fmla="*/ 2521904 w 5185727"/>
                <a:gd name="connsiteY42" fmla="*/ 4238319 h 4476587"/>
                <a:gd name="connsiteX43" fmla="*/ 2455701 w 5185727"/>
                <a:gd name="connsiteY43" fmla="*/ 4223020 h 4476587"/>
                <a:gd name="connsiteX44" fmla="*/ 2443707 w 5185727"/>
                <a:gd name="connsiteY44" fmla="*/ 4214615 h 4476587"/>
                <a:gd name="connsiteX45" fmla="*/ 2260916 w 5185727"/>
                <a:gd name="connsiteY45" fmla="*/ 4214898 h 4476587"/>
                <a:gd name="connsiteX46" fmla="*/ 2253125 w 5185727"/>
                <a:gd name="connsiteY46" fmla="*/ 4216599 h 4476587"/>
                <a:gd name="connsiteX47" fmla="*/ 2230932 w 5185727"/>
                <a:gd name="connsiteY47" fmla="*/ 4201818 h 4476587"/>
                <a:gd name="connsiteX48" fmla="*/ 2255533 w 5185727"/>
                <a:gd name="connsiteY48" fmla="*/ 4175517 h 4476587"/>
                <a:gd name="connsiteX49" fmla="*/ 2450506 w 5185727"/>
                <a:gd name="connsiteY49" fmla="*/ 4176036 h 4476587"/>
                <a:gd name="connsiteX50" fmla="*/ 2463162 w 5185727"/>
                <a:gd name="connsiteY50" fmla="*/ 4170086 h 4476587"/>
                <a:gd name="connsiteX51" fmla="*/ 2498193 w 5185727"/>
                <a:gd name="connsiteY51" fmla="*/ 4156357 h 4476587"/>
                <a:gd name="connsiteX52" fmla="*/ 1981228 w 5185727"/>
                <a:gd name="connsiteY52" fmla="*/ 4147043 h 4476587"/>
                <a:gd name="connsiteX53" fmla="*/ 1973673 w 5185727"/>
                <a:gd name="connsiteY53" fmla="*/ 4153371 h 4476587"/>
                <a:gd name="connsiteX54" fmla="*/ 1980001 w 5185727"/>
                <a:gd name="connsiteY54" fmla="*/ 4160642 h 4476587"/>
                <a:gd name="connsiteX55" fmla="*/ 1987272 w 5185727"/>
                <a:gd name="connsiteY55" fmla="*/ 4153937 h 4476587"/>
                <a:gd name="connsiteX56" fmla="*/ 1981228 w 5185727"/>
                <a:gd name="connsiteY56" fmla="*/ 4147043 h 4476587"/>
                <a:gd name="connsiteX57" fmla="*/ 1870827 w 5185727"/>
                <a:gd name="connsiteY57" fmla="*/ 4044102 h 4476587"/>
                <a:gd name="connsiteX58" fmla="*/ 1862705 w 5185727"/>
                <a:gd name="connsiteY58" fmla="*/ 4051091 h 4476587"/>
                <a:gd name="connsiteX59" fmla="*/ 1869457 w 5185727"/>
                <a:gd name="connsiteY59" fmla="*/ 4058127 h 4476587"/>
                <a:gd name="connsiteX60" fmla="*/ 1877060 w 5185727"/>
                <a:gd name="connsiteY60" fmla="*/ 4051752 h 4476587"/>
                <a:gd name="connsiteX61" fmla="*/ 1870827 w 5185727"/>
                <a:gd name="connsiteY61" fmla="*/ 4044102 h 4476587"/>
                <a:gd name="connsiteX62" fmla="*/ 824906 w 5185727"/>
                <a:gd name="connsiteY62" fmla="*/ 4002501 h 4476587"/>
                <a:gd name="connsiteX63" fmla="*/ 817587 w 5185727"/>
                <a:gd name="connsiteY63" fmla="*/ 4008829 h 4476587"/>
                <a:gd name="connsiteX64" fmla="*/ 824008 w 5185727"/>
                <a:gd name="connsiteY64" fmla="*/ 4015912 h 4476587"/>
                <a:gd name="connsiteX65" fmla="*/ 831327 w 5185727"/>
                <a:gd name="connsiteY65" fmla="*/ 4009585 h 4476587"/>
                <a:gd name="connsiteX66" fmla="*/ 824906 w 5185727"/>
                <a:gd name="connsiteY66" fmla="*/ 4002501 h 4476587"/>
                <a:gd name="connsiteX67" fmla="*/ 1157845 w 5185727"/>
                <a:gd name="connsiteY67" fmla="*/ 3949141 h 4476587"/>
                <a:gd name="connsiteX68" fmla="*/ 1150573 w 5185727"/>
                <a:gd name="connsiteY68" fmla="*/ 3956413 h 4476587"/>
                <a:gd name="connsiteX69" fmla="*/ 1157278 w 5185727"/>
                <a:gd name="connsiteY69" fmla="*/ 3963025 h 4476587"/>
                <a:gd name="connsiteX70" fmla="*/ 1164361 w 5185727"/>
                <a:gd name="connsiteY70" fmla="*/ 3956130 h 4476587"/>
                <a:gd name="connsiteX71" fmla="*/ 1157845 w 5185727"/>
                <a:gd name="connsiteY71" fmla="*/ 3949141 h 4476587"/>
                <a:gd name="connsiteX72" fmla="*/ 1153879 w 5185727"/>
                <a:gd name="connsiteY72" fmla="*/ 3910657 h 4476587"/>
                <a:gd name="connsiteX73" fmla="*/ 1198644 w 5185727"/>
                <a:gd name="connsiteY73" fmla="*/ 3937620 h 4476587"/>
                <a:gd name="connsiteX74" fmla="*/ 1186650 w 5185727"/>
                <a:gd name="connsiteY74" fmla="*/ 3990271 h 4476587"/>
                <a:gd name="connsiteX75" fmla="*/ 1178859 w 5185727"/>
                <a:gd name="connsiteY75" fmla="*/ 4008829 h 4476587"/>
                <a:gd name="connsiteX76" fmla="*/ 1178906 w 5185727"/>
                <a:gd name="connsiteY76" fmla="*/ 4155164 h 4476587"/>
                <a:gd name="connsiteX77" fmla="*/ 1159215 w 5185727"/>
                <a:gd name="connsiteY77" fmla="*/ 4176461 h 4476587"/>
                <a:gd name="connsiteX78" fmla="*/ 1142546 w 5185727"/>
                <a:gd name="connsiteY78" fmla="*/ 4157525 h 4476587"/>
                <a:gd name="connsiteX79" fmla="*/ 1142499 w 5185727"/>
                <a:gd name="connsiteY79" fmla="*/ 4081643 h 4476587"/>
                <a:gd name="connsiteX80" fmla="*/ 1142451 w 5185727"/>
                <a:gd name="connsiteY80" fmla="*/ 4081643 h 4476587"/>
                <a:gd name="connsiteX81" fmla="*/ 1142593 w 5185727"/>
                <a:gd name="connsiteY81" fmla="*/ 4009820 h 4476587"/>
                <a:gd name="connsiteX82" fmla="*/ 1134471 w 5185727"/>
                <a:gd name="connsiteY82" fmla="*/ 3994899 h 4476587"/>
                <a:gd name="connsiteX83" fmla="*/ 1113174 w 5185727"/>
                <a:gd name="connsiteY83" fmla="*/ 3945080 h 4476587"/>
                <a:gd name="connsiteX84" fmla="*/ 1153879 w 5185727"/>
                <a:gd name="connsiteY84" fmla="*/ 3910657 h 4476587"/>
                <a:gd name="connsiteX85" fmla="*/ 2305350 w 5185727"/>
                <a:gd name="connsiteY85" fmla="*/ 3902062 h 4476587"/>
                <a:gd name="connsiteX86" fmla="*/ 2298646 w 5185727"/>
                <a:gd name="connsiteY86" fmla="*/ 3908720 h 4476587"/>
                <a:gd name="connsiteX87" fmla="*/ 2305304 w 5185727"/>
                <a:gd name="connsiteY87" fmla="*/ 3915473 h 4476587"/>
                <a:gd name="connsiteX88" fmla="*/ 2312151 w 5185727"/>
                <a:gd name="connsiteY88" fmla="*/ 3908815 h 4476587"/>
                <a:gd name="connsiteX89" fmla="*/ 2305350 w 5185727"/>
                <a:gd name="connsiteY89" fmla="*/ 3902062 h 4476587"/>
                <a:gd name="connsiteX90" fmla="*/ 1736249 w 5185727"/>
                <a:gd name="connsiteY90" fmla="*/ 3902015 h 4476587"/>
                <a:gd name="connsiteX91" fmla="*/ 1728741 w 5185727"/>
                <a:gd name="connsiteY91" fmla="*/ 3908201 h 4476587"/>
                <a:gd name="connsiteX92" fmla="*/ 1734832 w 5185727"/>
                <a:gd name="connsiteY92" fmla="*/ 3915426 h 4476587"/>
                <a:gd name="connsiteX93" fmla="*/ 1742104 w 5185727"/>
                <a:gd name="connsiteY93" fmla="*/ 3909193 h 4476587"/>
                <a:gd name="connsiteX94" fmla="*/ 1736249 w 5185727"/>
                <a:gd name="connsiteY94" fmla="*/ 3902015 h 4476587"/>
                <a:gd name="connsiteX95" fmla="*/ 1489096 w 5185727"/>
                <a:gd name="connsiteY95" fmla="*/ 3901969 h 4476587"/>
                <a:gd name="connsiteX96" fmla="*/ 1482675 w 5185727"/>
                <a:gd name="connsiteY96" fmla="*/ 3909004 h 4476587"/>
                <a:gd name="connsiteX97" fmla="*/ 1489899 w 5185727"/>
                <a:gd name="connsiteY97" fmla="*/ 3915520 h 4476587"/>
                <a:gd name="connsiteX98" fmla="*/ 1496038 w 5185727"/>
                <a:gd name="connsiteY98" fmla="*/ 3908910 h 4476587"/>
                <a:gd name="connsiteX99" fmla="*/ 1489096 w 5185727"/>
                <a:gd name="connsiteY99" fmla="*/ 3901969 h 4476587"/>
                <a:gd name="connsiteX100" fmla="*/ 1738114 w 5185727"/>
                <a:gd name="connsiteY100" fmla="*/ 3863537 h 4476587"/>
                <a:gd name="connsiteX101" fmla="*/ 1770626 w 5185727"/>
                <a:gd name="connsiteY101" fmla="*/ 3880247 h 4476587"/>
                <a:gd name="connsiteX102" fmla="*/ 1762267 w 5185727"/>
                <a:gd name="connsiteY102" fmla="*/ 3945175 h 4476587"/>
                <a:gd name="connsiteX103" fmla="*/ 1696584 w 5185727"/>
                <a:gd name="connsiteY103" fmla="*/ 3931623 h 4476587"/>
                <a:gd name="connsiteX104" fmla="*/ 1680859 w 5185727"/>
                <a:gd name="connsiteY104" fmla="*/ 3922840 h 4476587"/>
                <a:gd name="connsiteX105" fmla="*/ 1543919 w 5185727"/>
                <a:gd name="connsiteY105" fmla="*/ 3922793 h 4476587"/>
                <a:gd name="connsiteX106" fmla="*/ 1528243 w 5185727"/>
                <a:gd name="connsiteY106" fmla="*/ 3931906 h 4476587"/>
                <a:gd name="connsiteX107" fmla="*/ 1473183 w 5185727"/>
                <a:gd name="connsiteY107" fmla="*/ 3950936 h 4476587"/>
                <a:gd name="connsiteX108" fmla="*/ 1444898 w 5185727"/>
                <a:gd name="connsiteY108" fmla="*/ 3902110 h 4476587"/>
                <a:gd name="connsiteX109" fmla="*/ 1490986 w 5185727"/>
                <a:gd name="connsiteY109" fmla="*/ 3863815 h 4476587"/>
                <a:gd name="connsiteX110" fmla="*/ 1521631 w 5185727"/>
                <a:gd name="connsiteY110" fmla="*/ 3876800 h 4476587"/>
                <a:gd name="connsiteX111" fmla="*/ 1538112 w 5185727"/>
                <a:gd name="connsiteY111" fmla="*/ 3883175 h 4476587"/>
                <a:gd name="connsiteX112" fmla="*/ 1687234 w 5185727"/>
                <a:gd name="connsiteY112" fmla="*/ 3883175 h 4476587"/>
                <a:gd name="connsiteX113" fmla="*/ 1703761 w 5185727"/>
                <a:gd name="connsiteY113" fmla="*/ 3876753 h 4476587"/>
                <a:gd name="connsiteX114" fmla="*/ 1738114 w 5185727"/>
                <a:gd name="connsiteY114" fmla="*/ 3863537 h 4476587"/>
                <a:gd name="connsiteX115" fmla="*/ 1138070 w 5185727"/>
                <a:gd name="connsiteY115" fmla="*/ 3863389 h 4476587"/>
                <a:gd name="connsiteX116" fmla="*/ 1138037 w 5185727"/>
                <a:gd name="connsiteY116" fmla="*/ 3863437 h 4476587"/>
                <a:gd name="connsiteX117" fmla="*/ 1229903 w 5185727"/>
                <a:gd name="connsiteY117" fmla="*/ 3869905 h 4476587"/>
                <a:gd name="connsiteX118" fmla="*/ 1252758 w 5185727"/>
                <a:gd name="connsiteY118" fmla="*/ 3881711 h 4476587"/>
                <a:gd name="connsiteX119" fmla="*/ 1482533 w 5185727"/>
                <a:gd name="connsiteY119" fmla="*/ 4138260 h 4476587"/>
                <a:gd name="connsiteX120" fmla="*/ 1500335 w 5185727"/>
                <a:gd name="connsiteY120" fmla="*/ 4145295 h 4476587"/>
                <a:gd name="connsiteX121" fmla="*/ 1926264 w 5185727"/>
                <a:gd name="connsiteY121" fmla="*/ 4143124 h 4476587"/>
                <a:gd name="connsiteX122" fmla="*/ 1940430 w 5185727"/>
                <a:gd name="connsiteY122" fmla="*/ 4134105 h 4476587"/>
                <a:gd name="connsiteX123" fmla="*/ 1989775 w 5185727"/>
                <a:gd name="connsiteY123" fmla="*/ 4109880 h 4476587"/>
                <a:gd name="connsiteX124" fmla="*/ 2025474 w 5185727"/>
                <a:gd name="connsiteY124" fmla="*/ 4151765 h 4476587"/>
                <a:gd name="connsiteX125" fmla="*/ 1994403 w 5185727"/>
                <a:gd name="connsiteY125" fmla="*/ 4197475 h 4476587"/>
                <a:gd name="connsiteX126" fmla="*/ 1941752 w 5185727"/>
                <a:gd name="connsiteY126" fmla="*/ 4177075 h 4476587"/>
                <a:gd name="connsiteX127" fmla="*/ 1929663 w 5185727"/>
                <a:gd name="connsiteY127" fmla="*/ 4168764 h 4476587"/>
                <a:gd name="connsiteX128" fmla="*/ 1495612 w 5185727"/>
                <a:gd name="connsiteY128" fmla="*/ 4171692 h 4476587"/>
                <a:gd name="connsiteX129" fmla="*/ 1472711 w 5185727"/>
                <a:gd name="connsiteY129" fmla="*/ 4169567 h 4476587"/>
                <a:gd name="connsiteX130" fmla="*/ 1415102 w 5185727"/>
                <a:gd name="connsiteY130" fmla="*/ 4103222 h 4476587"/>
                <a:gd name="connsiteX131" fmla="*/ 1236844 w 5185727"/>
                <a:gd name="connsiteY131" fmla="*/ 3904330 h 4476587"/>
                <a:gd name="connsiteX132" fmla="*/ 1220931 w 5185727"/>
                <a:gd name="connsiteY132" fmla="*/ 3896349 h 4476587"/>
                <a:gd name="connsiteX133" fmla="*/ 1121073 w 5185727"/>
                <a:gd name="connsiteY133" fmla="*/ 3888133 h 4476587"/>
                <a:gd name="connsiteX134" fmla="*/ 1121127 w 5185727"/>
                <a:gd name="connsiteY134" fmla="*/ 3888056 h 4476587"/>
                <a:gd name="connsiteX135" fmla="*/ 1125627 w 5185727"/>
                <a:gd name="connsiteY135" fmla="*/ 3873011 h 4476587"/>
                <a:gd name="connsiteX136" fmla="*/ 1138070 w 5185727"/>
                <a:gd name="connsiteY136" fmla="*/ 3863389 h 4476587"/>
                <a:gd name="connsiteX137" fmla="*/ 1147340 w 5185727"/>
                <a:gd name="connsiteY137" fmla="*/ 3817962 h 4476587"/>
                <a:gd name="connsiteX138" fmla="*/ 1151792 w 5185727"/>
                <a:gd name="connsiteY138" fmla="*/ 3825093 h 4476587"/>
                <a:gd name="connsiteX139" fmla="*/ 1169212 w 5185727"/>
                <a:gd name="connsiteY139" fmla="*/ 3827047 h 4476587"/>
                <a:gd name="connsiteX140" fmla="*/ 1151798 w 5185727"/>
                <a:gd name="connsiteY140" fmla="*/ 3825088 h 4476587"/>
                <a:gd name="connsiteX141" fmla="*/ 1140147 w 5185727"/>
                <a:gd name="connsiteY141" fmla="*/ 3806440 h 4476587"/>
                <a:gd name="connsiteX142" fmla="*/ 1140206 w 5185727"/>
                <a:gd name="connsiteY142" fmla="*/ 3806536 h 4476587"/>
                <a:gd name="connsiteX143" fmla="*/ 1259510 w 5185727"/>
                <a:gd name="connsiteY143" fmla="*/ 3806631 h 4476587"/>
                <a:gd name="connsiteX144" fmla="*/ 1276840 w 5185727"/>
                <a:gd name="connsiteY144" fmla="*/ 3814375 h 4476587"/>
                <a:gd name="connsiteX145" fmla="*/ 1495612 w 5185727"/>
                <a:gd name="connsiteY145" fmla="*/ 4060582 h 4476587"/>
                <a:gd name="connsiteX146" fmla="*/ 1534428 w 5185727"/>
                <a:gd name="connsiteY146" fmla="*/ 4078715 h 4476587"/>
                <a:gd name="connsiteX147" fmla="*/ 1744607 w 5185727"/>
                <a:gd name="connsiteY147" fmla="*/ 4078432 h 4476587"/>
                <a:gd name="connsiteX148" fmla="*/ 1766564 w 5185727"/>
                <a:gd name="connsiteY148" fmla="*/ 4068704 h 4476587"/>
                <a:gd name="connsiteX149" fmla="*/ 1777283 w 5185727"/>
                <a:gd name="connsiteY149" fmla="*/ 4056522 h 4476587"/>
                <a:gd name="connsiteX150" fmla="*/ 1812651 w 5185727"/>
                <a:gd name="connsiteY150" fmla="*/ 4039899 h 4476587"/>
                <a:gd name="connsiteX151" fmla="*/ 1830453 w 5185727"/>
                <a:gd name="connsiteY151" fmla="*/ 4029653 h 4476587"/>
                <a:gd name="connsiteX152" fmla="*/ 1880649 w 5185727"/>
                <a:gd name="connsiteY152" fmla="*/ 4007506 h 4476587"/>
                <a:gd name="connsiteX153" fmla="*/ 1915403 w 5185727"/>
                <a:gd name="connsiteY153" fmla="*/ 4050524 h 4476587"/>
                <a:gd name="connsiteX154" fmla="*/ 1883435 w 5185727"/>
                <a:gd name="connsiteY154" fmla="*/ 4094581 h 4476587"/>
                <a:gd name="connsiteX155" fmla="*/ 1830878 w 5185727"/>
                <a:gd name="connsiteY155" fmla="*/ 4074135 h 4476587"/>
                <a:gd name="connsiteX156" fmla="*/ 1801413 w 5185727"/>
                <a:gd name="connsiteY156" fmla="*/ 4070121 h 4476587"/>
                <a:gd name="connsiteX157" fmla="*/ 1798627 w 5185727"/>
                <a:gd name="connsiteY157" fmla="*/ 4073049 h 4476587"/>
                <a:gd name="connsiteX158" fmla="*/ 1722649 w 5185727"/>
                <a:gd name="connsiteY158" fmla="*/ 4105536 h 4476587"/>
                <a:gd name="connsiteX159" fmla="*/ 1512471 w 5185727"/>
                <a:gd name="connsiteY159" fmla="*/ 4105064 h 4476587"/>
                <a:gd name="connsiteX160" fmla="*/ 1491599 w 5185727"/>
                <a:gd name="connsiteY160" fmla="*/ 4095762 h 4476587"/>
                <a:gd name="connsiteX161" fmla="*/ 1259180 w 5185727"/>
                <a:gd name="connsiteY161" fmla="*/ 3834585 h 4476587"/>
                <a:gd name="connsiteX162" fmla="*/ 1259178 w 5185727"/>
                <a:gd name="connsiteY162" fmla="*/ 3834583 h 4476587"/>
                <a:gd name="connsiteX163" fmla="*/ 1252723 w 5185727"/>
                <a:gd name="connsiteY163" fmla="*/ 3831196 h 4476587"/>
                <a:gd name="connsiteX164" fmla="*/ 1245487 w 5185727"/>
                <a:gd name="connsiteY164" fmla="*/ 3831562 h 4476587"/>
                <a:gd name="connsiteX165" fmla="*/ 1156532 w 5185727"/>
                <a:gd name="connsiteY165" fmla="*/ 3831845 h 4476587"/>
                <a:gd name="connsiteX166" fmla="*/ 1139958 w 5185727"/>
                <a:gd name="connsiteY166" fmla="*/ 3814515 h 4476587"/>
                <a:gd name="connsiteX167" fmla="*/ 1140147 w 5185727"/>
                <a:gd name="connsiteY167" fmla="*/ 3806440 h 4476587"/>
                <a:gd name="connsiteX168" fmla="*/ 1245307 w 5185727"/>
                <a:gd name="connsiteY168" fmla="*/ 3765124 h 4476587"/>
                <a:gd name="connsiteX169" fmla="*/ 1248366 w 5185727"/>
                <a:gd name="connsiteY169" fmla="*/ 3765194 h 4476587"/>
                <a:gd name="connsiteX170" fmla="*/ 1256172 w 5185727"/>
                <a:gd name="connsiteY170" fmla="*/ 3768922 h 4476587"/>
                <a:gd name="connsiteX171" fmla="*/ 1248384 w 5185727"/>
                <a:gd name="connsiteY171" fmla="*/ 3765194 h 4476587"/>
                <a:gd name="connsiteX172" fmla="*/ 1149740 w 5185727"/>
                <a:gd name="connsiteY172" fmla="*/ 3759315 h 4476587"/>
                <a:gd name="connsiteX173" fmla="*/ 1152039 w 5185727"/>
                <a:gd name="connsiteY173" fmla="*/ 3762844 h 4476587"/>
                <a:gd name="connsiteX174" fmla="*/ 1173743 w 5185727"/>
                <a:gd name="connsiteY174" fmla="*/ 3765108 h 4476587"/>
                <a:gd name="connsiteX175" fmla="*/ 1152040 w 5185727"/>
                <a:gd name="connsiteY175" fmla="*/ 3762827 h 4476587"/>
                <a:gd name="connsiteX176" fmla="*/ 1205065 w 5185727"/>
                <a:gd name="connsiteY176" fmla="*/ 3674413 h 4476587"/>
                <a:gd name="connsiteX177" fmla="*/ 1192031 w 5185727"/>
                <a:gd name="connsiteY177" fmla="*/ 3680505 h 4476587"/>
                <a:gd name="connsiteX178" fmla="*/ 1153320 w 5185727"/>
                <a:gd name="connsiteY178" fmla="*/ 3680599 h 4476587"/>
                <a:gd name="connsiteX179" fmla="*/ 1142838 w 5185727"/>
                <a:gd name="connsiteY179" fmla="*/ 3691554 h 4476587"/>
                <a:gd name="connsiteX180" fmla="*/ 1140052 w 5185727"/>
                <a:gd name="connsiteY180" fmla="*/ 3701517 h 4476587"/>
                <a:gd name="connsiteX181" fmla="*/ 1136509 w 5185727"/>
                <a:gd name="connsiteY181" fmla="*/ 3677483 h 4476587"/>
                <a:gd name="connsiteX182" fmla="*/ 1205065 w 5185727"/>
                <a:gd name="connsiteY182" fmla="*/ 3674413 h 4476587"/>
                <a:gd name="connsiteX183" fmla="*/ 405868 w 5185727"/>
                <a:gd name="connsiteY183" fmla="*/ 3577090 h 4476587"/>
                <a:gd name="connsiteX184" fmla="*/ 399163 w 5185727"/>
                <a:gd name="connsiteY184" fmla="*/ 3583370 h 4476587"/>
                <a:gd name="connsiteX185" fmla="*/ 404688 w 5185727"/>
                <a:gd name="connsiteY185" fmla="*/ 3590549 h 4476587"/>
                <a:gd name="connsiteX186" fmla="*/ 412526 w 5185727"/>
                <a:gd name="connsiteY186" fmla="*/ 3584127 h 4476587"/>
                <a:gd name="connsiteX187" fmla="*/ 405868 w 5185727"/>
                <a:gd name="connsiteY187" fmla="*/ 3577090 h 4476587"/>
                <a:gd name="connsiteX188" fmla="*/ 2962472 w 5185727"/>
                <a:gd name="connsiteY188" fmla="*/ 3566844 h 4476587"/>
                <a:gd name="connsiteX189" fmla="*/ 2955625 w 5185727"/>
                <a:gd name="connsiteY189" fmla="*/ 3573596 h 4476587"/>
                <a:gd name="connsiteX190" fmla="*/ 2963321 w 5185727"/>
                <a:gd name="connsiteY190" fmla="*/ 3580727 h 4476587"/>
                <a:gd name="connsiteX191" fmla="*/ 2969176 w 5185727"/>
                <a:gd name="connsiteY191" fmla="*/ 3573408 h 4476587"/>
                <a:gd name="connsiteX192" fmla="*/ 2962472 w 5185727"/>
                <a:gd name="connsiteY192" fmla="*/ 3566844 h 4476587"/>
                <a:gd name="connsiteX193" fmla="*/ 785850 w 5185727"/>
                <a:gd name="connsiteY193" fmla="*/ 3545784 h 4476587"/>
                <a:gd name="connsiteX194" fmla="*/ 778625 w 5185727"/>
                <a:gd name="connsiteY194" fmla="*/ 3551781 h 4476587"/>
                <a:gd name="connsiteX195" fmla="*/ 784481 w 5185727"/>
                <a:gd name="connsiteY195" fmla="*/ 3559525 h 4476587"/>
                <a:gd name="connsiteX196" fmla="*/ 792131 w 5185727"/>
                <a:gd name="connsiteY196" fmla="*/ 3553056 h 4476587"/>
                <a:gd name="connsiteX197" fmla="*/ 785850 w 5185727"/>
                <a:gd name="connsiteY197" fmla="*/ 3545784 h 4476587"/>
                <a:gd name="connsiteX198" fmla="*/ 409439 w 5185727"/>
                <a:gd name="connsiteY198" fmla="*/ 3538329 h 4476587"/>
                <a:gd name="connsiteX199" fmla="*/ 440576 w 5185727"/>
                <a:gd name="connsiteY199" fmla="*/ 3556172 h 4476587"/>
                <a:gd name="connsiteX200" fmla="*/ 432690 w 5185727"/>
                <a:gd name="connsiteY200" fmla="*/ 3619966 h 4476587"/>
                <a:gd name="connsiteX201" fmla="*/ 369130 w 5185727"/>
                <a:gd name="connsiteY201" fmla="*/ 3610853 h 4476587"/>
                <a:gd name="connsiteX202" fmla="*/ 349676 w 5185727"/>
                <a:gd name="connsiteY202" fmla="*/ 3601362 h 4476587"/>
                <a:gd name="connsiteX203" fmla="*/ 289279 w 5185727"/>
                <a:gd name="connsiteY203" fmla="*/ 3605612 h 4476587"/>
                <a:gd name="connsiteX204" fmla="*/ 282857 w 5185727"/>
                <a:gd name="connsiteY204" fmla="*/ 3604196 h 4476587"/>
                <a:gd name="connsiteX205" fmla="*/ 261466 w 5185727"/>
                <a:gd name="connsiteY205" fmla="*/ 3593854 h 4476587"/>
                <a:gd name="connsiteX206" fmla="*/ 266520 w 5185727"/>
                <a:gd name="connsiteY206" fmla="*/ 3568213 h 4476587"/>
                <a:gd name="connsiteX207" fmla="*/ 337729 w 5185727"/>
                <a:gd name="connsiteY207" fmla="*/ 3562972 h 4476587"/>
                <a:gd name="connsiteX208" fmla="*/ 377347 w 5185727"/>
                <a:gd name="connsiteY208" fmla="*/ 3549278 h 4476587"/>
                <a:gd name="connsiteX209" fmla="*/ 409439 w 5185727"/>
                <a:gd name="connsiteY209" fmla="*/ 3538329 h 4476587"/>
                <a:gd name="connsiteX210" fmla="*/ 886867 w 5185727"/>
                <a:gd name="connsiteY210" fmla="*/ 3499337 h 4476587"/>
                <a:gd name="connsiteX211" fmla="*/ 902626 w 5185727"/>
                <a:gd name="connsiteY211" fmla="*/ 3500311 h 4476587"/>
                <a:gd name="connsiteX212" fmla="*/ 1230705 w 5185727"/>
                <a:gd name="connsiteY212" fmla="*/ 3500122 h 4476587"/>
                <a:gd name="connsiteX213" fmla="*/ 1251341 w 5185727"/>
                <a:gd name="connsiteY213" fmla="*/ 3509282 h 4476587"/>
                <a:gd name="connsiteX214" fmla="*/ 1282459 w 5185727"/>
                <a:gd name="connsiteY214" fmla="*/ 3595271 h 4476587"/>
                <a:gd name="connsiteX215" fmla="*/ 1282270 w 5185727"/>
                <a:gd name="connsiteY215" fmla="*/ 3649433 h 4476587"/>
                <a:gd name="connsiteX216" fmla="*/ 1271835 w 5185727"/>
                <a:gd name="connsiteY216" fmla="*/ 3667424 h 4476587"/>
                <a:gd name="connsiteX217" fmla="*/ 1140099 w 5185727"/>
                <a:gd name="connsiteY217" fmla="*/ 3701565 h 4476587"/>
                <a:gd name="connsiteX218" fmla="*/ 1142885 w 5185727"/>
                <a:gd name="connsiteY218" fmla="*/ 3691601 h 4476587"/>
                <a:gd name="connsiteX219" fmla="*/ 1153368 w 5185727"/>
                <a:gd name="connsiteY219" fmla="*/ 3680646 h 4476587"/>
                <a:gd name="connsiteX220" fmla="*/ 1192080 w 5185727"/>
                <a:gd name="connsiteY220" fmla="*/ 3680551 h 4476587"/>
                <a:gd name="connsiteX221" fmla="*/ 1205207 w 5185727"/>
                <a:gd name="connsiteY221" fmla="*/ 3674460 h 4476587"/>
                <a:gd name="connsiteX222" fmla="*/ 1249783 w 5185727"/>
                <a:gd name="connsiteY222" fmla="*/ 3649103 h 4476587"/>
                <a:gd name="connsiteX223" fmla="*/ 1256205 w 5185727"/>
                <a:gd name="connsiteY223" fmla="*/ 3636967 h 4476587"/>
                <a:gd name="connsiteX224" fmla="*/ 1256016 w 5185727"/>
                <a:gd name="connsiteY224" fmla="*/ 3566466 h 4476587"/>
                <a:gd name="connsiteX225" fmla="*/ 1216115 w 5185727"/>
                <a:gd name="connsiteY225" fmla="*/ 3526990 h 4476587"/>
                <a:gd name="connsiteX226" fmla="*/ 913771 w 5185727"/>
                <a:gd name="connsiteY226" fmla="*/ 3526754 h 4476587"/>
                <a:gd name="connsiteX227" fmla="*/ 897998 w 5185727"/>
                <a:gd name="connsiteY227" fmla="*/ 3541912 h 4476587"/>
                <a:gd name="connsiteX228" fmla="*/ 872783 w 5185727"/>
                <a:gd name="connsiteY228" fmla="*/ 3567127 h 4476587"/>
                <a:gd name="connsiteX229" fmla="*/ 856492 w 5185727"/>
                <a:gd name="connsiteY229" fmla="*/ 3567081 h 4476587"/>
                <a:gd name="connsiteX230" fmla="*/ 816780 w 5185727"/>
                <a:gd name="connsiteY230" fmla="*/ 3583135 h 4476587"/>
                <a:gd name="connsiteX231" fmla="*/ 751473 w 5185727"/>
                <a:gd name="connsiteY231" fmla="*/ 3582711 h 4476587"/>
                <a:gd name="connsiteX232" fmla="*/ 756195 w 5185727"/>
                <a:gd name="connsiteY232" fmla="*/ 3517310 h 4476587"/>
                <a:gd name="connsiteX233" fmla="*/ 822257 w 5185727"/>
                <a:gd name="connsiteY233" fmla="*/ 3527463 h 4476587"/>
                <a:gd name="connsiteX234" fmla="*/ 848842 w 5185727"/>
                <a:gd name="connsiteY234" fmla="*/ 3540732 h 4476587"/>
                <a:gd name="connsiteX235" fmla="*/ 861025 w 5185727"/>
                <a:gd name="connsiteY235" fmla="*/ 3540778 h 4476587"/>
                <a:gd name="connsiteX236" fmla="*/ 871602 w 5185727"/>
                <a:gd name="connsiteY236" fmla="*/ 3530248 h 4476587"/>
                <a:gd name="connsiteX237" fmla="*/ 873727 w 5185727"/>
                <a:gd name="connsiteY237" fmla="*/ 3502011 h 4476587"/>
                <a:gd name="connsiteX238" fmla="*/ 886867 w 5185727"/>
                <a:gd name="connsiteY238" fmla="*/ 3499337 h 4476587"/>
                <a:gd name="connsiteX239" fmla="*/ 2000496 w 5185727"/>
                <a:gd name="connsiteY239" fmla="*/ 3494974 h 4476587"/>
                <a:gd name="connsiteX240" fmla="*/ 2000496 w 5185727"/>
                <a:gd name="connsiteY240" fmla="*/ 3494995 h 4476587"/>
                <a:gd name="connsiteX241" fmla="*/ 2003322 w 5185727"/>
                <a:gd name="connsiteY241" fmla="*/ 3531990 h 4476587"/>
                <a:gd name="connsiteX242" fmla="*/ 2002290 w 5185727"/>
                <a:gd name="connsiteY242" fmla="*/ 3569091 h 4476587"/>
                <a:gd name="connsiteX243" fmla="*/ 2002290 w 5185727"/>
                <a:gd name="connsiteY243" fmla="*/ 3569110 h 4476587"/>
                <a:gd name="connsiteX244" fmla="*/ 2000496 w 5185727"/>
                <a:gd name="connsiteY244" fmla="*/ 3494974 h 4476587"/>
                <a:gd name="connsiteX245" fmla="*/ 3001995 w 5185727"/>
                <a:gd name="connsiteY245" fmla="*/ 3456442 h 4476587"/>
                <a:gd name="connsiteX246" fmla="*/ 2995620 w 5185727"/>
                <a:gd name="connsiteY246" fmla="*/ 3463384 h 4476587"/>
                <a:gd name="connsiteX247" fmla="*/ 3002514 w 5185727"/>
                <a:gd name="connsiteY247" fmla="*/ 3470041 h 4476587"/>
                <a:gd name="connsiteX248" fmla="*/ 3009409 w 5185727"/>
                <a:gd name="connsiteY248" fmla="*/ 3462723 h 4476587"/>
                <a:gd name="connsiteX249" fmla="*/ 3001995 w 5185727"/>
                <a:gd name="connsiteY249" fmla="*/ 3456442 h 4476587"/>
                <a:gd name="connsiteX250" fmla="*/ 674316 w 5185727"/>
                <a:gd name="connsiteY250" fmla="*/ 3450588 h 4476587"/>
                <a:gd name="connsiteX251" fmla="*/ 667657 w 5185727"/>
                <a:gd name="connsiteY251" fmla="*/ 3457671 h 4476587"/>
                <a:gd name="connsiteX252" fmla="*/ 674126 w 5185727"/>
                <a:gd name="connsiteY252" fmla="*/ 3464423 h 4476587"/>
                <a:gd name="connsiteX253" fmla="*/ 681209 w 5185727"/>
                <a:gd name="connsiteY253" fmla="*/ 3456678 h 4476587"/>
                <a:gd name="connsiteX254" fmla="*/ 674316 w 5185727"/>
                <a:gd name="connsiteY254" fmla="*/ 3450588 h 4476587"/>
                <a:gd name="connsiteX255" fmla="*/ 563491 w 5185727"/>
                <a:gd name="connsiteY255" fmla="*/ 3437838 h 4476587"/>
                <a:gd name="connsiteX256" fmla="*/ 576005 w 5185727"/>
                <a:gd name="connsiteY256" fmla="*/ 3450540 h 4476587"/>
                <a:gd name="connsiteX257" fmla="*/ 575533 w 5185727"/>
                <a:gd name="connsiteY257" fmla="*/ 3629412 h 4476587"/>
                <a:gd name="connsiteX258" fmla="*/ 587291 w 5185727"/>
                <a:gd name="connsiteY258" fmla="*/ 3641500 h 4476587"/>
                <a:gd name="connsiteX259" fmla="*/ 694340 w 5185727"/>
                <a:gd name="connsiteY259" fmla="*/ 3641029 h 4476587"/>
                <a:gd name="connsiteX260" fmla="*/ 705532 w 5185727"/>
                <a:gd name="connsiteY260" fmla="*/ 3652408 h 4476587"/>
                <a:gd name="connsiteX261" fmla="*/ 705154 w 5185727"/>
                <a:gd name="connsiteY261" fmla="*/ 3718800 h 4476587"/>
                <a:gd name="connsiteX262" fmla="*/ 715071 w 5185727"/>
                <a:gd name="connsiteY262" fmla="*/ 3728622 h 4476587"/>
                <a:gd name="connsiteX263" fmla="*/ 746426 w 5185727"/>
                <a:gd name="connsiteY263" fmla="*/ 3699865 h 4476587"/>
                <a:gd name="connsiteX264" fmla="*/ 811779 w 5185727"/>
                <a:gd name="connsiteY264" fmla="*/ 3636543 h 4476587"/>
                <a:gd name="connsiteX265" fmla="*/ 944563 w 5185727"/>
                <a:gd name="connsiteY265" fmla="*/ 3636684 h 4476587"/>
                <a:gd name="connsiteX266" fmla="*/ 945680 w 5185727"/>
                <a:gd name="connsiteY266" fmla="*/ 3644559 h 4476587"/>
                <a:gd name="connsiteX267" fmla="*/ 945681 w 5185727"/>
                <a:gd name="connsiteY267" fmla="*/ 3644547 h 4476587"/>
                <a:gd name="connsiteX268" fmla="*/ 944560 w 5185727"/>
                <a:gd name="connsiteY268" fmla="*/ 3636637 h 4476587"/>
                <a:gd name="connsiteX269" fmla="*/ 949046 w 5185727"/>
                <a:gd name="connsiteY269" fmla="*/ 3648395 h 4476587"/>
                <a:gd name="connsiteX270" fmla="*/ 949046 w 5185727"/>
                <a:gd name="connsiteY270" fmla="*/ 3895594 h 4476587"/>
                <a:gd name="connsiteX271" fmla="*/ 947312 w 5185727"/>
                <a:gd name="connsiteY271" fmla="*/ 3904736 h 4476587"/>
                <a:gd name="connsiteX272" fmla="*/ 947349 w 5185727"/>
                <a:gd name="connsiteY272" fmla="*/ 3904944 h 4476587"/>
                <a:gd name="connsiteX273" fmla="*/ 857913 w 5185727"/>
                <a:gd name="connsiteY273" fmla="*/ 3905558 h 4476587"/>
                <a:gd name="connsiteX274" fmla="*/ 846721 w 5185727"/>
                <a:gd name="connsiteY274" fmla="*/ 3916938 h 4476587"/>
                <a:gd name="connsiteX275" fmla="*/ 846911 w 5185727"/>
                <a:gd name="connsiteY275" fmla="*/ 3942673 h 4476587"/>
                <a:gd name="connsiteX276" fmla="*/ 859896 w 5185727"/>
                <a:gd name="connsiteY276" fmla="*/ 3982433 h 4476587"/>
                <a:gd name="connsiteX277" fmla="*/ 851774 w 5185727"/>
                <a:gd name="connsiteY277" fmla="*/ 4045613 h 4476587"/>
                <a:gd name="connsiteX278" fmla="*/ 788876 w 5185727"/>
                <a:gd name="connsiteY278" fmla="*/ 4037162 h 4476587"/>
                <a:gd name="connsiteX279" fmla="*/ 797423 w 5185727"/>
                <a:gd name="connsiteY279" fmla="*/ 3973650 h 4476587"/>
                <a:gd name="connsiteX280" fmla="*/ 807008 w 5185727"/>
                <a:gd name="connsiteY280" fmla="*/ 3953723 h 4476587"/>
                <a:gd name="connsiteX281" fmla="*/ 806820 w 5185727"/>
                <a:gd name="connsiteY281" fmla="*/ 3942909 h 4476587"/>
                <a:gd name="connsiteX282" fmla="*/ 780754 w 5185727"/>
                <a:gd name="connsiteY282" fmla="*/ 3897199 h 4476587"/>
                <a:gd name="connsiteX283" fmla="*/ 774002 w 5185727"/>
                <a:gd name="connsiteY283" fmla="*/ 3892950 h 4476587"/>
                <a:gd name="connsiteX284" fmla="*/ 728198 w 5185727"/>
                <a:gd name="connsiteY284" fmla="*/ 3878075 h 4476587"/>
                <a:gd name="connsiteX285" fmla="*/ 576288 w 5185727"/>
                <a:gd name="connsiteY285" fmla="*/ 3878311 h 4476587"/>
                <a:gd name="connsiteX286" fmla="*/ 564861 w 5185727"/>
                <a:gd name="connsiteY286" fmla="*/ 3867215 h 4476587"/>
                <a:gd name="connsiteX287" fmla="*/ 565239 w 5185727"/>
                <a:gd name="connsiteY287" fmla="*/ 3825188 h 4476587"/>
                <a:gd name="connsiteX288" fmla="*/ 555606 w 5185727"/>
                <a:gd name="connsiteY288" fmla="*/ 3815131 h 4476587"/>
                <a:gd name="connsiteX289" fmla="*/ 462062 w 5185727"/>
                <a:gd name="connsiteY289" fmla="*/ 3815696 h 4476587"/>
                <a:gd name="connsiteX290" fmla="*/ 432170 w 5185727"/>
                <a:gd name="connsiteY290" fmla="*/ 3786325 h 4476587"/>
                <a:gd name="connsiteX291" fmla="*/ 452192 w 5185727"/>
                <a:gd name="connsiteY291" fmla="*/ 3771262 h 4476587"/>
                <a:gd name="connsiteX292" fmla="*/ 479250 w 5185727"/>
                <a:gd name="connsiteY292" fmla="*/ 3770318 h 4476587"/>
                <a:gd name="connsiteX293" fmla="*/ 586346 w 5185727"/>
                <a:gd name="connsiteY293" fmla="*/ 3770365 h 4476587"/>
                <a:gd name="connsiteX294" fmla="*/ 609768 w 5185727"/>
                <a:gd name="connsiteY294" fmla="*/ 3794165 h 4476587"/>
                <a:gd name="connsiteX295" fmla="*/ 609910 w 5185727"/>
                <a:gd name="connsiteY295" fmla="*/ 3822639 h 4476587"/>
                <a:gd name="connsiteX296" fmla="*/ 621998 w 5185727"/>
                <a:gd name="connsiteY296" fmla="*/ 3835293 h 4476587"/>
                <a:gd name="connsiteX297" fmla="*/ 730464 w 5185727"/>
                <a:gd name="connsiteY297" fmla="*/ 3835246 h 4476587"/>
                <a:gd name="connsiteX298" fmla="*/ 742222 w 5185727"/>
                <a:gd name="connsiteY298" fmla="*/ 3823819 h 4476587"/>
                <a:gd name="connsiteX299" fmla="*/ 742270 w 5185727"/>
                <a:gd name="connsiteY299" fmla="*/ 3785854 h 4476587"/>
                <a:gd name="connsiteX300" fmla="*/ 729850 w 5185727"/>
                <a:gd name="connsiteY300" fmla="*/ 3773529 h 4476587"/>
                <a:gd name="connsiteX301" fmla="*/ 681025 w 5185727"/>
                <a:gd name="connsiteY301" fmla="*/ 3773293 h 4476587"/>
                <a:gd name="connsiteX302" fmla="*/ 661050 w 5185727"/>
                <a:gd name="connsiteY302" fmla="*/ 3752988 h 4476587"/>
                <a:gd name="connsiteX303" fmla="*/ 660907 w 5185727"/>
                <a:gd name="connsiteY303" fmla="*/ 3706901 h 4476587"/>
                <a:gd name="connsiteX304" fmla="*/ 638525 w 5185727"/>
                <a:gd name="connsiteY304" fmla="*/ 3683905 h 4476587"/>
                <a:gd name="connsiteX305" fmla="*/ 554472 w 5185727"/>
                <a:gd name="connsiteY305" fmla="*/ 3683811 h 4476587"/>
                <a:gd name="connsiteX306" fmla="*/ 533317 w 5185727"/>
                <a:gd name="connsiteY306" fmla="*/ 3661947 h 4476587"/>
                <a:gd name="connsiteX307" fmla="*/ 533365 w 5185727"/>
                <a:gd name="connsiteY307" fmla="*/ 3510133 h 4476587"/>
                <a:gd name="connsiteX308" fmla="*/ 506969 w 5185727"/>
                <a:gd name="connsiteY308" fmla="*/ 3483123 h 4476587"/>
                <a:gd name="connsiteX309" fmla="*/ 245318 w 5185727"/>
                <a:gd name="connsiteY309" fmla="*/ 3483075 h 4476587"/>
                <a:gd name="connsiteX310" fmla="*/ 222888 w 5185727"/>
                <a:gd name="connsiteY310" fmla="*/ 3479771 h 4476587"/>
                <a:gd name="connsiteX311" fmla="*/ 209901 w 5185727"/>
                <a:gd name="connsiteY311" fmla="*/ 3446008 h 4476587"/>
                <a:gd name="connsiteX312" fmla="*/ 227468 w 5185727"/>
                <a:gd name="connsiteY312" fmla="*/ 3440483 h 4476587"/>
                <a:gd name="connsiteX313" fmla="*/ 563491 w 5185727"/>
                <a:gd name="connsiteY313" fmla="*/ 3437838 h 4476587"/>
                <a:gd name="connsiteX314" fmla="*/ 662935 w 5185727"/>
                <a:gd name="connsiteY314" fmla="*/ 3413567 h 4476587"/>
                <a:gd name="connsiteX315" fmla="*/ 713461 w 5185727"/>
                <a:gd name="connsiteY315" fmla="*/ 3435477 h 4476587"/>
                <a:gd name="connsiteX316" fmla="*/ 731783 w 5185727"/>
                <a:gd name="connsiteY316" fmla="*/ 3444496 h 4476587"/>
                <a:gd name="connsiteX317" fmla="*/ 1247091 w 5185727"/>
                <a:gd name="connsiteY317" fmla="*/ 3444260 h 4476587"/>
                <a:gd name="connsiteX318" fmla="*/ 1271126 w 5185727"/>
                <a:gd name="connsiteY318" fmla="*/ 3455262 h 4476587"/>
                <a:gd name="connsiteX319" fmla="*/ 1334354 w 5185727"/>
                <a:gd name="connsiteY319" fmla="*/ 3529540 h 4476587"/>
                <a:gd name="connsiteX320" fmla="*/ 1341249 w 5185727"/>
                <a:gd name="connsiteY320" fmla="*/ 3547625 h 4476587"/>
                <a:gd name="connsiteX321" fmla="*/ 1341249 w 5185727"/>
                <a:gd name="connsiteY321" fmla="*/ 3700856 h 4476587"/>
                <a:gd name="connsiteX322" fmla="*/ 1332796 w 5185727"/>
                <a:gd name="connsiteY322" fmla="*/ 3717430 h 4476587"/>
                <a:gd name="connsiteX323" fmla="*/ 1256818 w 5185727"/>
                <a:gd name="connsiteY323" fmla="*/ 3769231 h 4476587"/>
                <a:gd name="connsiteX324" fmla="*/ 1256817 w 5185727"/>
                <a:gd name="connsiteY324" fmla="*/ 3769231 h 4476587"/>
                <a:gd name="connsiteX325" fmla="*/ 1158184 w 5185727"/>
                <a:gd name="connsiteY325" fmla="*/ 3769325 h 4476587"/>
                <a:gd name="connsiteX326" fmla="*/ 1140004 w 5185727"/>
                <a:gd name="connsiteY326" fmla="*/ 3751193 h 4476587"/>
                <a:gd name="connsiteX327" fmla="*/ 1140051 w 5185727"/>
                <a:gd name="connsiteY327" fmla="*/ 3744515 h 4476587"/>
                <a:gd name="connsiteX328" fmla="*/ 1139910 w 5185727"/>
                <a:gd name="connsiteY328" fmla="*/ 3744299 h 4476587"/>
                <a:gd name="connsiteX329" fmla="*/ 1237552 w 5185727"/>
                <a:gd name="connsiteY329" fmla="*/ 3744534 h 4476587"/>
                <a:gd name="connsiteX330" fmla="*/ 1251435 w 5185727"/>
                <a:gd name="connsiteY330" fmla="*/ 3740663 h 4476587"/>
                <a:gd name="connsiteX331" fmla="*/ 1307156 w 5185727"/>
                <a:gd name="connsiteY331" fmla="*/ 3702320 h 4476587"/>
                <a:gd name="connsiteX332" fmla="*/ 1314711 w 5185727"/>
                <a:gd name="connsiteY332" fmla="*/ 3687870 h 4476587"/>
                <a:gd name="connsiteX333" fmla="*/ 1314663 w 5185727"/>
                <a:gd name="connsiteY333" fmla="*/ 3556314 h 4476587"/>
                <a:gd name="connsiteX334" fmla="*/ 1309705 w 5185727"/>
                <a:gd name="connsiteY334" fmla="*/ 3541439 h 4476587"/>
                <a:gd name="connsiteX335" fmla="*/ 1254977 w 5185727"/>
                <a:gd name="connsiteY335" fmla="*/ 3477739 h 4476587"/>
                <a:gd name="connsiteX336" fmla="*/ 1238733 w 5185727"/>
                <a:gd name="connsiteY336" fmla="*/ 3470798 h 4476587"/>
                <a:gd name="connsiteX337" fmla="*/ 728807 w 5185727"/>
                <a:gd name="connsiteY337" fmla="*/ 3470750 h 4476587"/>
                <a:gd name="connsiteX338" fmla="*/ 713272 w 5185727"/>
                <a:gd name="connsiteY338" fmla="*/ 3479628 h 4476587"/>
                <a:gd name="connsiteX339" fmla="*/ 659865 w 5185727"/>
                <a:gd name="connsiteY339" fmla="*/ 3500452 h 4476587"/>
                <a:gd name="connsiteX340" fmla="*/ 629314 w 5185727"/>
                <a:gd name="connsiteY340" fmla="*/ 3459181 h 4476587"/>
                <a:gd name="connsiteX341" fmla="*/ 662935 w 5185727"/>
                <a:gd name="connsiteY341" fmla="*/ 3413567 h 4476587"/>
                <a:gd name="connsiteX342" fmla="*/ 1022571 w 5185727"/>
                <a:gd name="connsiteY342" fmla="*/ 3355534 h 4476587"/>
                <a:gd name="connsiteX343" fmla="*/ 1015582 w 5185727"/>
                <a:gd name="connsiteY343" fmla="*/ 3362097 h 4476587"/>
                <a:gd name="connsiteX344" fmla="*/ 1023279 w 5185727"/>
                <a:gd name="connsiteY344" fmla="*/ 3369369 h 4476587"/>
                <a:gd name="connsiteX345" fmla="*/ 1029229 w 5185727"/>
                <a:gd name="connsiteY345" fmla="*/ 3362097 h 4476587"/>
                <a:gd name="connsiteX346" fmla="*/ 1022571 w 5185727"/>
                <a:gd name="connsiteY346" fmla="*/ 3355534 h 4476587"/>
                <a:gd name="connsiteX347" fmla="*/ 769940 w 5185727"/>
                <a:gd name="connsiteY347" fmla="*/ 3324178 h 4476587"/>
                <a:gd name="connsiteX348" fmla="*/ 762762 w 5185727"/>
                <a:gd name="connsiteY348" fmla="*/ 3330270 h 4476587"/>
                <a:gd name="connsiteX349" fmla="*/ 768666 w 5185727"/>
                <a:gd name="connsiteY349" fmla="*/ 3337589 h 4476587"/>
                <a:gd name="connsiteX350" fmla="*/ 776125 w 5185727"/>
                <a:gd name="connsiteY350" fmla="*/ 3331261 h 4476587"/>
                <a:gd name="connsiteX351" fmla="*/ 769940 w 5185727"/>
                <a:gd name="connsiteY351" fmla="*/ 3324178 h 4476587"/>
                <a:gd name="connsiteX352" fmla="*/ 2781710 w 5185727"/>
                <a:gd name="connsiteY352" fmla="*/ 3321674 h 4476587"/>
                <a:gd name="connsiteX353" fmla="*/ 2773777 w 5185727"/>
                <a:gd name="connsiteY353" fmla="*/ 3327058 h 4476587"/>
                <a:gd name="connsiteX354" fmla="*/ 2779066 w 5185727"/>
                <a:gd name="connsiteY354" fmla="*/ 3334849 h 4476587"/>
                <a:gd name="connsiteX355" fmla="*/ 2787046 w 5185727"/>
                <a:gd name="connsiteY355" fmla="*/ 3329560 h 4476587"/>
                <a:gd name="connsiteX356" fmla="*/ 2781710 w 5185727"/>
                <a:gd name="connsiteY356" fmla="*/ 3321674 h 4476587"/>
                <a:gd name="connsiteX357" fmla="*/ 2590940 w 5185727"/>
                <a:gd name="connsiteY357" fmla="*/ 3321580 h 4476587"/>
                <a:gd name="connsiteX358" fmla="*/ 2583715 w 5185727"/>
                <a:gd name="connsiteY358" fmla="*/ 3327766 h 4476587"/>
                <a:gd name="connsiteX359" fmla="*/ 2589853 w 5185727"/>
                <a:gd name="connsiteY359" fmla="*/ 3334897 h 4476587"/>
                <a:gd name="connsiteX360" fmla="*/ 2597220 w 5185727"/>
                <a:gd name="connsiteY360" fmla="*/ 3328333 h 4476587"/>
                <a:gd name="connsiteX361" fmla="*/ 2590940 w 5185727"/>
                <a:gd name="connsiteY361" fmla="*/ 3321580 h 4476587"/>
                <a:gd name="connsiteX362" fmla="*/ 2592084 w 5185727"/>
                <a:gd name="connsiteY362" fmla="*/ 3282895 h 4476587"/>
                <a:gd name="connsiteX363" fmla="*/ 2623239 w 5185727"/>
                <a:gd name="connsiteY363" fmla="*/ 3297970 h 4476587"/>
                <a:gd name="connsiteX364" fmla="*/ 2648359 w 5185727"/>
                <a:gd name="connsiteY364" fmla="*/ 3308453 h 4476587"/>
                <a:gd name="connsiteX365" fmla="*/ 2729720 w 5185727"/>
                <a:gd name="connsiteY365" fmla="*/ 3308406 h 4476587"/>
                <a:gd name="connsiteX366" fmla="*/ 2744264 w 5185727"/>
                <a:gd name="connsiteY366" fmla="*/ 3301511 h 4476587"/>
                <a:gd name="connsiteX367" fmla="*/ 2810987 w 5185727"/>
                <a:gd name="connsiteY367" fmla="*/ 3294901 h 4476587"/>
                <a:gd name="connsiteX368" fmla="*/ 2811601 w 5185727"/>
                <a:gd name="connsiteY368" fmla="*/ 3361104 h 4476587"/>
                <a:gd name="connsiteX369" fmla="*/ 2744783 w 5185727"/>
                <a:gd name="connsiteY369" fmla="*/ 3355815 h 4476587"/>
                <a:gd name="connsiteX370" fmla="*/ 2729295 w 5185727"/>
                <a:gd name="connsiteY370" fmla="*/ 3348354 h 4476587"/>
                <a:gd name="connsiteX371" fmla="*/ 2684530 w 5185727"/>
                <a:gd name="connsiteY371" fmla="*/ 3348448 h 4476587"/>
                <a:gd name="connsiteX372" fmla="*/ 2656056 w 5185727"/>
                <a:gd name="connsiteY372" fmla="*/ 3348402 h 4476587"/>
                <a:gd name="connsiteX373" fmla="*/ 2619791 w 5185727"/>
                <a:gd name="connsiteY373" fmla="*/ 3361717 h 4476587"/>
                <a:gd name="connsiteX374" fmla="*/ 2557129 w 5185727"/>
                <a:gd name="connsiteY374" fmla="*/ 3358885 h 4476587"/>
                <a:gd name="connsiteX375" fmla="*/ 2559302 w 5185727"/>
                <a:gd name="connsiteY375" fmla="*/ 3295515 h 4476587"/>
                <a:gd name="connsiteX376" fmla="*/ 2592084 w 5185727"/>
                <a:gd name="connsiteY376" fmla="*/ 3282895 h 4476587"/>
                <a:gd name="connsiteX377" fmla="*/ 3144222 w 5185727"/>
                <a:gd name="connsiteY377" fmla="*/ 3277666 h 4476587"/>
                <a:gd name="connsiteX378" fmla="*/ 3137659 w 5185727"/>
                <a:gd name="connsiteY378" fmla="*/ 3284465 h 4476587"/>
                <a:gd name="connsiteX379" fmla="*/ 3144884 w 5185727"/>
                <a:gd name="connsiteY379" fmla="*/ 3291077 h 4476587"/>
                <a:gd name="connsiteX380" fmla="*/ 3151259 w 5185727"/>
                <a:gd name="connsiteY380" fmla="*/ 3283899 h 4476587"/>
                <a:gd name="connsiteX381" fmla="*/ 3144222 w 5185727"/>
                <a:gd name="connsiteY381" fmla="*/ 3277666 h 4476587"/>
                <a:gd name="connsiteX382" fmla="*/ 3683246 w 5185727"/>
                <a:gd name="connsiteY382" fmla="*/ 3276627 h 4476587"/>
                <a:gd name="connsiteX383" fmla="*/ 3676493 w 5185727"/>
                <a:gd name="connsiteY383" fmla="*/ 3283332 h 4476587"/>
                <a:gd name="connsiteX384" fmla="*/ 3682443 w 5185727"/>
                <a:gd name="connsiteY384" fmla="*/ 3290651 h 4476587"/>
                <a:gd name="connsiteX385" fmla="*/ 3690187 w 5185727"/>
                <a:gd name="connsiteY385" fmla="*/ 3283426 h 4476587"/>
                <a:gd name="connsiteX386" fmla="*/ 3683246 w 5185727"/>
                <a:gd name="connsiteY386" fmla="*/ 3276627 h 4476587"/>
                <a:gd name="connsiteX387" fmla="*/ 3687165 w 5185727"/>
                <a:gd name="connsiteY387" fmla="*/ 3238803 h 4476587"/>
                <a:gd name="connsiteX388" fmla="*/ 3726689 w 5185727"/>
                <a:gd name="connsiteY388" fmla="*/ 3272330 h 4476587"/>
                <a:gd name="connsiteX389" fmla="*/ 3728766 w 5185727"/>
                <a:gd name="connsiteY389" fmla="*/ 3275824 h 4476587"/>
                <a:gd name="connsiteX390" fmla="*/ 3682017 w 5185727"/>
                <a:gd name="connsiteY390" fmla="*/ 3329892 h 4476587"/>
                <a:gd name="connsiteX391" fmla="*/ 3645657 w 5185727"/>
                <a:gd name="connsiteY391" fmla="*/ 3309115 h 4476587"/>
                <a:gd name="connsiteX392" fmla="*/ 3636497 w 5185727"/>
                <a:gd name="connsiteY392" fmla="*/ 3305856 h 4476587"/>
                <a:gd name="connsiteX393" fmla="*/ 3190262 w 5185727"/>
                <a:gd name="connsiteY393" fmla="*/ 3305951 h 4476587"/>
                <a:gd name="connsiteX394" fmla="*/ 3178316 w 5185727"/>
                <a:gd name="connsiteY394" fmla="*/ 3314451 h 4476587"/>
                <a:gd name="connsiteX395" fmla="*/ 3128876 w 5185727"/>
                <a:gd name="connsiteY395" fmla="*/ 3326586 h 4476587"/>
                <a:gd name="connsiteX396" fmla="*/ 3099269 w 5185727"/>
                <a:gd name="connsiteY396" fmla="*/ 3286449 h 4476587"/>
                <a:gd name="connsiteX397" fmla="*/ 3124532 w 5185727"/>
                <a:gd name="connsiteY397" fmla="*/ 3243383 h 4476587"/>
                <a:gd name="connsiteX398" fmla="*/ 3181008 w 5185727"/>
                <a:gd name="connsiteY398" fmla="*/ 3257928 h 4476587"/>
                <a:gd name="connsiteX399" fmla="*/ 3199471 w 5185727"/>
                <a:gd name="connsiteY399" fmla="*/ 3267230 h 4476587"/>
                <a:gd name="connsiteX400" fmla="*/ 3629461 w 5185727"/>
                <a:gd name="connsiteY400" fmla="*/ 3266947 h 4476587"/>
                <a:gd name="connsiteX401" fmla="*/ 3644241 w 5185727"/>
                <a:gd name="connsiteY401" fmla="*/ 3261044 h 4476587"/>
                <a:gd name="connsiteX402" fmla="*/ 3687165 w 5185727"/>
                <a:gd name="connsiteY402" fmla="*/ 3238803 h 4476587"/>
                <a:gd name="connsiteX403" fmla="*/ 620299 w 5185727"/>
                <a:gd name="connsiteY403" fmla="*/ 3221380 h 4476587"/>
                <a:gd name="connsiteX404" fmla="*/ 611799 w 5185727"/>
                <a:gd name="connsiteY404" fmla="*/ 3227660 h 4476587"/>
                <a:gd name="connsiteX405" fmla="*/ 617844 w 5185727"/>
                <a:gd name="connsiteY405" fmla="*/ 3234790 h 4476587"/>
                <a:gd name="connsiteX406" fmla="*/ 625871 w 5185727"/>
                <a:gd name="connsiteY406" fmla="*/ 3228510 h 4476587"/>
                <a:gd name="connsiteX407" fmla="*/ 620299 w 5185727"/>
                <a:gd name="connsiteY407" fmla="*/ 3221380 h 4476587"/>
                <a:gd name="connsiteX408" fmla="*/ 1173673 w 5185727"/>
                <a:gd name="connsiteY408" fmla="*/ 3218169 h 4476587"/>
                <a:gd name="connsiteX409" fmla="*/ 1166590 w 5185727"/>
                <a:gd name="connsiteY409" fmla="*/ 3224401 h 4476587"/>
                <a:gd name="connsiteX410" fmla="*/ 1172918 w 5185727"/>
                <a:gd name="connsiteY410" fmla="*/ 3231626 h 4476587"/>
                <a:gd name="connsiteX411" fmla="*/ 1180425 w 5185727"/>
                <a:gd name="connsiteY411" fmla="*/ 3225110 h 4476587"/>
                <a:gd name="connsiteX412" fmla="*/ 1173673 w 5185727"/>
                <a:gd name="connsiteY412" fmla="*/ 3218169 h 4476587"/>
                <a:gd name="connsiteX413" fmla="*/ 890024 w 5185727"/>
                <a:gd name="connsiteY413" fmla="*/ 3189080 h 4476587"/>
                <a:gd name="connsiteX414" fmla="*/ 883365 w 5185727"/>
                <a:gd name="connsiteY414" fmla="*/ 3196116 h 4476587"/>
                <a:gd name="connsiteX415" fmla="*/ 890118 w 5185727"/>
                <a:gd name="connsiteY415" fmla="*/ 3202680 h 4476587"/>
                <a:gd name="connsiteX416" fmla="*/ 897390 w 5185727"/>
                <a:gd name="connsiteY416" fmla="*/ 3196683 h 4476587"/>
                <a:gd name="connsiteX417" fmla="*/ 890024 w 5185727"/>
                <a:gd name="connsiteY417" fmla="*/ 3189080 h 4476587"/>
                <a:gd name="connsiteX418" fmla="*/ 3755115 w 5185727"/>
                <a:gd name="connsiteY418" fmla="*/ 3157772 h 4476587"/>
                <a:gd name="connsiteX419" fmla="*/ 3748977 w 5185727"/>
                <a:gd name="connsiteY419" fmla="*/ 3164855 h 4476587"/>
                <a:gd name="connsiteX420" fmla="*/ 3756012 w 5185727"/>
                <a:gd name="connsiteY420" fmla="*/ 3171655 h 4476587"/>
                <a:gd name="connsiteX421" fmla="*/ 3763001 w 5185727"/>
                <a:gd name="connsiteY421" fmla="*/ 3164572 h 4476587"/>
                <a:gd name="connsiteX422" fmla="*/ 3755115 w 5185727"/>
                <a:gd name="connsiteY422" fmla="*/ 3157772 h 4476587"/>
                <a:gd name="connsiteX423" fmla="*/ 286306 w 5185727"/>
                <a:gd name="connsiteY423" fmla="*/ 3062765 h 4476587"/>
                <a:gd name="connsiteX424" fmla="*/ 279694 w 5185727"/>
                <a:gd name="connsiteY424" fmla="*/ 3069329 h 4476587"/>
                <a:gd name="connsiteX425" fmla="*/ 286352 w 5185727"/>
                <a:gd name="connsiteY425" fmla="*/ 3076837 h 4476587"/>
                <a:gd name="connsiteX426" fmla="*/ 293199 w 5185727"/>
                <a:gd name="connsiteY426" fmla="*/ 3070510 h 4476587"/>
                <a:gd name="connsiteX427" fmla="*/ 286306 w 5185727"/>
                <a:gd name="connsiteY427" fmla="*/ 3062765 h 4476587"/>
                <a:gd name="connsiteX428" fmla="*/ 295678 w 5185727"/>
                <a:gd name="connsiteY428" fmla="*/ 3025172 h 4476587"/>
                <a:gd name="connsiteX429" fmla="*/ 318085 w 5185727"/>
                <a:gd name="connsiteY429" fmla="*/ 3037833 h 4476587"/>
                <a:gd name="connsiteX430" fmla="*/ 341364 w 5185727"/>
                <a:gd name="connsiteY430" fmla="*/ 3047419 h 4476587"/>
                <a:gd name="connsiteX431" fmla="*/ 485153 w 5185727"/>
                <a:gd name="connsiteY431" fmla="*/ 3046994 h 4476587"/>
                <a:gd name="connsiteX432" fmla="*/ 496910 w 5185727"/>
                <a:gd name="connsiteY432" fmla="*/ 3059130 h 4476587"/>
                <a:gd name="connsiteX433" fmla="*/ 496910 w 5185727"/>
                <a:gd name="connsiteY433" fmla="*/ 3269355 h 4476587"/>
                <a:gd name="connsiteX434" fmla="*/ 484681 w 5185727"/>
                <a:gd name="connsiteY434" fmla="*/ 3281065 h 4476587"/>
                <a:gd name="connsiteX435" fmla="*/ 214766 w 5185727"/>
                <a:gd name="connsiteY435" fmla="*/ 3281065 h 4476587"/>
                <a:gd name="connsiteX436" fmla="*/ 192808 w 5185727"/>
                <a:gd name="connsiteY436" fmla="*/ 3272897 h 4476587"/>
                <a:gd name="connsiteX437" fmla="*/ 200128 w 5185727"/>
                <a:gd name="connsiteY437" fmla="*/ 3241825 h 4476587"/>
                <a:gd name="connsiteX438" fmla="*/ 446904 w 5185727"/>
                <a:gd name="connsiteY438" fmla="*/ 3242156 h 4476587"/>
                <a:gd name="connsiteX439" fmla="*/ 456631 w 5185727"/>
                <a:gd name="connsiteY439" fmla="*/ 3232004 h 4476587"/>
                <a:gd name="connsiteX440" fmla="*/ 456679 w 5185727"/>
                <a:gd name="connsiteY440" fmla="*/ 3096387 h 4476587"/>
                <a:gd name="connsiteX441" fmla="*/ 445723 w 5185727"/>
                <a:gd name="connsiteY441" fmla="*/ 3086044 h 4476587"/>
                <a:gd name="connsiteX442" fmla="*/ 338579 w 5185727"/>
                <a:gd name="connsiteY442" fmla="*/ 3086092 h 4476587"/>
                <a:gd name="connsiteX443" fmla="*/ 324507 w 5185727"/>
                <a:gd name="connsiteY443" fmla="*/ 3093601 h 4476587"/>
                <a:gd name="connsiteX444" fmla="*/ 298583 w 5185727"/>
                <a:gd name="connsiteY444" fmla="*/ 3114330 h 4476587"/>
                <a:gd name="connsiteX445" fmla="*/ 257595 w 5185727"/>
                <a:gd name="connsiteY445" fmla="*/ 3108097 h 4476587"/>
                <a:gd name="connsiteX446" fmla="*/ 241256 w 5185727"/>
                <a:gd name="connsiteY446" fmla="*/ 3068337 h 4476587"/>
                <a:gd name="connsiteX447" fmla="*/ 269589 w 5185727"/>
                <a:gd name="connsiteY447" fmla="*/ 3027492 h 4476587"/>
                <a:gd name="connsiteX448" fmla="*/ 295678 w 5185727"/>
                <a:gd name="connsiteY448" fmla="*/ 3025172 h 4476587"/>
                <a:gd name="connsiteX449" fmla="*/ 2404798 w 5185727"/>
                <a:gd name="connsiteY449" fmla="*/ 2988487 h 4476587"/>
                <a:gd name="connsiteX450" fmla="*/ 2398564 w 5185727"/>
                <a:gd name="connsiteY450" fmla="*/ 2995664 h 4476587"/>
                <a:gd name="connsiteX451" fmla="*/ 2405505 w 5185727"/>
                <a:gd name="connsiteY451" fmla="*/ 3001992 h 4476587"/>
                <a:gd name="connsiteX452" fmla="*/ 2412069 w 5185727"/>
                <a:gd name="connsiteY452" fmla="*/ 2995004 h 4476587"/>
                <a:gd name="connsiteX453" fmla="*/ 2404798 w 5185727"/>
                <a:gd name="connsiteY453" fmla="*/ 2988487 h 4476587"/>
                <a:gd name="connsiteX454" fmla="*/ 2668948 w 5185727"/>
                <a:gd name="connsiteY454" fmla="*/ 2982349 h 4476587"/>
                <a:gd name="connsiteX455" fmla="*/ 2662526 w 5185727"/>
                <a:gd name="connsiteY455" fmla="*/ 2989338 h 4476587"/>
                <a:gd name="connsiteX456" fmla="*/ 2669515 w 5185727"/>
                <a:gd name="connsiteY456" fmla="*/ 2995807 h 4476587"/>
                <a:gd name="connsiteX457" fmla="*/ 2675937 w 5185727"/>
                <a:gd name="connsiteY457" fmla="*/ 2988913 h 4476587"/>
                <a:gd name="connsiteX458" fmla="*/ 2668948 w 5185727"/>
                <a:gd name="connsiteY458" fmla="*/ 2982349 h 4476587"/>
                <a:gd name="connsiteX459" fmla="*/ 520002 w 5185727"/>
                <a:gd name="connsiteY459" fmla="*/ 2954867 h 4476587"/>
                <a:gd name="connsiteX460" fmla="*/ 540778 w 5185727"/>
                <a:gd name="connsiteY460" fmla="*/ 2964264 h 4476587"/>
                <a:gd name="connsiteX461" fmla="*/ 637062 w 5185727"/>
                <a:gd name="connsiteY461" fmla="*/ 3069141 h 4476587"/>
                <a:gd name="connsiteX462" fmla="*/ 643295 w 5185727"/>
                <a:gd name="connsiteY462" fmla="*/ 3086046 h 4476587"/>
                <a:gd name="connsiteX463" fmla="*/ 643059 w 5185727"/>
                <a:gd name="connsiteY463" fmla="*/ 3178267 h 4476587"/>
                <a:gd name="connsiteX464" fmla="*/ 650001 w 5185727"/>
                <a:gd name="connsiteY464" fmla="*/ 3195928 h 4476587"/>
                <a:gd name="connsiteX465" fmla="*/ 649150 w 5185727"/>
                <a:gd name="connsiteY465" fmla="*/ 3261943 h 4476587"/>
                <a:gd name="connsiteX466" fmla="*/ 583750 w 5185727"/>
                <a:gd name="connsiteY466" fmla="*/ 3256937 h 4476587"/>
                <a:gd name="connsiteX467" fmla="*/ 594092 w 5185727"/>
                <a:gd name="connsiteY467" fmla="*/ 3190781 h 4476587"/>
                <a:gd name="connsiteX468" fmla="*/ 603111 w 5185727"/>
                <a:gd name="connsiteY468" fmla="*/ 3173451 h 4476587"/>
                <a:gd name="connsiteX469" fmla="*/ 603063 w 5185727"/>
                <a:gd name="connsiteY469" fmla="*/ 3100212 h 4476587"/>
                <a:gd name="connsiteX470" fmla="*/ 596547 w 5185727"/>
                <a:gd name="connsiteY470" fmla="*/ 3083401 h 4476587"/>
                <a:gd name="connsiteX471" fmla="*/ 520238 w 5185727"/>
                <a:gd name="connsiteY471" fmla="*/ 3000671 h 4476587"/>
                <a:gd name="connsiteX472" fmla="*/ 506449 w 5185727"/>
                <a:gd name="connsiteY472" fmla="*/ 2994060 h 4476587"/>
                <a:gd name="connsiteX473" fmla="*/ 79149 w 5185727"/>
                <a:gd name="connsiteY473" fmla="*/ 2994248 h 4476587"/>
                <a:gd name="connsiteX474" fmla="*/ 72727 w 5185727"/>
                <a:gd name="connsiteY474" fmla="*/ 2995760 h 4476587"/>
                <a:gd name="connsiteX475" fmla="*/ 65029 w 5185727"/>
                <a:gd name="connsiteY475" fmla="*/ 2994013 h 4476587"/>
                <a:gd name="connsiteX476" fmla="*/ 42931 w 5185727"/>
                <a:gd name="connsiteY476" fmla="*/ 2982633 h 4476587"/>
                <a:gd name="connsiteX477" fmla="*/ 49730 w 5185727"/>
                <a:gd name="connsiteY477" fmla="*/ 2957605 h 4476587"/>
                <a:gd name="connsiteX478" fmla="*/ 66918 w 5185727"/>
                <a:gd name="connsiteY478" fmla="*/ 2955056 h 4476587"/>
                <a:gd name="connsiteX479" fmla="*/ 520002 w 5185727"/>
                <a:gd name="connsiteY479" fmla="*/ 2954867 h 4476587"/>
                <a:gd name="connsiteX480" fmla="*/ 2401486 w 5185727"/>
                <a:gd name="connsiteY480" fmla="*/ 2950020 h 4476587"/>
                <a:gd name="connsiteX481" fmla="*/ 2436152 w 5185727"/>
                <a:gd name="connsiteY481" fmla="*/ 2962516 h 4476587"/>
                <a:gd name="connsiteX482" fmla="*/ 2434735 w 5185727"/>
                <a:gd name="connsiteY482" fmla="*/ 3029616 h 4476587"/>
                <a:gd name="connsiteX483" fmla="*/ 2369051 w 5185727"/>
                <a:gd name="connsiteY483" fmla="*/ 3022250 h 4476587"/>
                <a:gd name="connsiteX484" fmla="*/ 2353327 w 5185727"/>
                <a:gd name="connsiteY484" fmla="*/ 3014789 h 4476587"/>
                <a:gd name="connsiteX485" fmla="*/ 2048094 w 5185727"/>
                <a:gd name="connsiteY485" fmla="*/ 3014694 h 4476587"/>
                <a:gd name="connsiteX486" fmla="*/ 2031095 w 5185727"/>
                <a:gd name="connsiteY486" fmla="*/ 3024233 h 4476587"/>
                <a:gd name="connsiteX487" fmla="*/ 1958469 w 5185727"/>
                <a:gd name="connsiteY487" fmla="*/ 3147715 h 4476587"/>
                <a:gd name="connsiteX488" fmla="*/ 1940430 w 5185727"/>
                <a:gd name="connsiteY488" fmla="*/ 3158198 h 4476587"/>
                <a:gd name="connsiteX489" fmla="*/ 1760002 w 5185727"/>
                <a:gd name="connsiteY489" fmla="*/ 3157772 h 4476587"/>
                <a:gd name="connsiteX490" fmla="*/ 1751549 w 5185727"/>
                <a:gd name="connsiteY490" fmla="*/ 3170852 h 4476587"/>
                <a:gd name="connsiteX491" fmla="*/ 1764770 w 5185727"/>
                <a:gd name="connsiteY491" fmla="*/ 3200460 h 4476587"/>
                <a:gd name="connsiteX492" fmla="*/ 1799241 w 5185727"/>
                <a:gd name="connsiteY492" fmla="*/ 3202208 h 4476587"/>
                <a:gd name="connsiteX493" fmla="*/ 1960688 w 5185727"/>
                <a:gd name="connsiteY493" fmla="*/ 3202490 h 4476587"/>
                <a:gd name="connsiteX494" fmla="*/ 1977499 w 5185727"/>
                <a:gd name="connsiteY494" fmla="*/ 3191394 h 4476587"/>
                <a:gd name="connsiteX495" fmla="*/ 1991429 w 5185727"/>
                <a:gd name="connsiteY495" fmla="*/ 3156308 h 4476587"/>
                <a:gd name="connsiteX496" fmla="*/ 2008853 w 5185727"/>
                <a:gd name="connsiteY496" fmla="*/ 3144645 h 4476587"/>
                <a:gd name="connsiteX497" fmla="*/ 2455134 w 5185727"/>
                <a:gd name="connsiteY497" fmla="*/ 3144881 h 4476587"/>
                <a:gd name="connsiteX498" fmla="*/ 3700434 w 5185727"/>
                <a:gd name="connsiteY498" fmla="*/ 3145023 h 4476587"/>
                <a:gd name="connsiteX499" fmla="*/ 3721683 w 5185727"/>
                <a:gd name="connsiteY499" fmla="*/ 3135201 h 4476587"/>
                <a:gd name="connsiteX500" fmla="*/ 3787980 w 5185727"/>
                <a:gd name="connsiteY500" fmla="*/ 3131471 h 4476587"/>
                <a:gd name="connsiteX501" fmla="*/ 3768809 w 5185727"/>
                <a:gd name="connsiteY501" fmla="*/ 3208110 h 4476587"/>
                <a:gd name="connsiteX502" fmla="*/ 3723571 w 5185727"/>
                <a:gd name="connsiteY502" fmla="*/ 3200366 h 4476587"/>
                <a:gd name="connsiteX503" fmla="*/ 3687117 w 5185727"/>
                <a:gd name="connsiteY503" fmla="*/ 3187144 h 4476587"/>
                <a:gd name="connsiteX504" fmla="*/ 2052296 w 5185727"/>
                <a:gd name="connsiteY504" fmla="*/ 3187333 h 4476587"/>
                <a:gd name="connsiteX505" fmla="*/ 2038744 w 5185727"/>
                <a:gd name="connsiteY505" fmla="*/ 3187427 h 4476587"/>
                <a:gd name="connsiteX506" fmla="*/ 2020989 w 5185727"/>
                <a:gd name="connsiteY506" fmla="*/ 3199374 h 4476587"/>
                <a:gd name="connsiteX507" fmla="*/ 2009940 w 5185727"/>
                <a:gd name="connsiteY507" fmla="*/ 3227092 h 4476587"/>
                <a:gd name="connsiteX508" fmla="*/ 1980663 w 5185727"/>
                <a:gd name="connsiteY508" fmla="*/ 3247255 h 4476587"/>
                <a:gd name="connsiteX509" fmla="*/ 1802924 w 5185727"/>
                <a:gd name="connsiteY509" fmla="*/ 3247019 h 4476587"/>
                <a:gd name="connsiteX510" fmla="*/ 1789373 w 5185727"/>
                <a:gd name="connsiteY510" fmla="*/ 3247019 h 4476587"/>
                <a:gd name="connsiteX511" fmla="*/ 1776150 w 5185727"/>
                <a:gd name="connsiteY511" fmla="*/ 3259438 h 4476587"/>
                <a:gd name="connsiteX512" fmla="*/ 1789467 w 5185727"/>
                <a:gd name="connsiteY512" fmla="*/ 3273793 h 4476587"/>
                <a:gd name="connsiteX513" fmla="*/ 1945389 w 5185727"/>
                <a:gd name="connsiteY513" fmla="*/ 3271810 h 4476587"/>
                <a:gd name="connsiteX514" fmla="*/ 2005076 w 5185727"/>
                <a:gd name="connsiteY514" fmla="*/ 3271149 h 4476587"/>
                <a:gd name="connsiteX515" fmla="*/ 2140740 w 5185727"/>
                <a:gd name="connsiteY515" fmla="*/ 3271055 h 4476587"/>
                <a:gd name="connsiteX516" fmla="*/ 2270833 w 5185727"/>
                <a:gd name="connsiteY516" fmla="*/ 3268127 h 4476587"/>
                <a:gd name="connsiteX517" fmla="*/ 2306437 w 5185727"/>
                <a:gd name="connsiteY517" fmla="*/ 3283332 h 4476587"/>
                <a:gd name="connsiteX518" fmla="*/ 2437615 w 5185727"/>
                <a:gd name="connsiteY518" fmla="*/ 3424285 h 4476587"/>
                <a:gd name="connsiteX519" fmla="*/ 2458912 w 5185727"/>
                <a:gd name="connsiteY519" fmla="*/ 3433871 h 4476587"/>
                <a:gd name="connsiteX520" fmla="*/ 2462973 w 5185727"/>
                <a:gd name="connsiteY520" fmla="*/ 3433919 h 4476587"/>
                <a:gd name="connsiteX521" fmla="*/ 2845412 w 5185727"/>
                <a:gd name="connsiteY521" fmla="*/ 3436941 h 4476587"/>
                <a:gd name="connsiteX522" fmla="*/ 2937540 w 5185727"/>
                <a:gd name="connsiteY522" fmla="*/ 3439538 h 4476587"/>
                <a:gd name="connsiteX523" fmla="*/ 2967855 w 5185727"/>
                <a:gd name="connsiteY523" fmla="*/ 3428016 h 4476587"/>
                <a:gd name="connsiteX524" fmla="*/ 3037693 w 5185727"/>
                <a:gd name="connsiteY524" fmla="*/ 3432832 h 4476587"/>
                <a:gd name="connsiteX525" fmla="*/ 3019939 w 5185727"/>
                <a:gd name="connsiteY525" fmla="*/ 3505930 h 4476587"/>
                <a:gd name="connsiteX526" fmla="*/ 2969555 w 5185727"/>
                <a:gd name="connsiteY526" fmla="*/ 3498799 h 4476587"/>
                <a:gd name="connsiteX527" fmla="*/ 2931873 w 5185727"/>
                <a:gd name="connsiteY527" fmla="*/ 3485389 h 4476587"/>
                <a:gd name="connsiteX528" fmla="*/ 2831529 w 5185727"/>
                <a:gd name="connsiteY528" fmla="*/ 3485436 h 4476587"/>
                <a:gd name="connsiteX529" fmla="*/ 2443801 w 5185727"/>
                <a:gd name="connsiteY529" fmla="*/ 3482980 h 4476587"/>
                <a:gd name="connsiteX530" fmla="*/ 2415375 w 5185727"/>
                <a:gd name="connsiteY530" fmla="*/ 3470514 h 4476587"/>
                <a:gd name="connsiteX531" fmla="*/ 2281410 w 5185727"/>
                <a:gd name="connsiteY531" fmla="*/ 3326728 h 4476587"/>
                <a:gd name="connsiteX532" fmla="*/ 2259972 w 5185727"/>
                <a:gd name="connsiteY532" fmla="*/ 3317378 h 4476587"/>
                <a:gd name="connsiteX533" fmla="*/ 2074206 w 5185727"/>
                <a:gd name="connsiteY533" fmla="*/ 3318039 h 4476587"/>
                <a:gd name="connsiteX534" fmla="*/ 1870922 w 5185727"/>
                <a:gd name="connsiteY534" fmla="*/ 3319786 h 4476587"/>
                <a:gd name="connsiteX535" fmla="*/ 1782903 w 5185727"/>
                <a:gd name="connsiteY535" fmla="*/ 3322903 h 4476587"/>
                <a:gd name="connsiteX536" fmla="*/ 1766990 w 5185727"/>
                <a:gd name="connsiteY536" fmla="*/ 3334425 h 4476587"/>
                <a:gd name="connsiteX537" fmla="*/ 1764534 w 5185727"/>
                <a:gd name="connsiteY537" fmla="*/ 3342169 h 4476587"/>
                <a:gd name="connsiteX538" fmla="*/ 1782714 w 5185727"/>
                <a:gd name="connsiteY538" fmla="*/ 3366346 h 4476587"/>
                <a:gd name="connsiteX539" fmla="*/ 2204488 w 5185727"/>
                <a:gd name="connsiteY539" fmla="*/ 3366015 h 4476587"/>
                <a:gd name="connsiteX540" fmla="*/ 2246467 w 5185727"/>
                <a:gd name="connsiteY540" fmla="*/ 3385423 h 4476587"/>
                <a:gd name="connsiteX541" fmla="*/ 2337885 w 5185727"/>
                <a:gd name="connsiteY541" fmla="*/ 3483594 h 4476587"/>
                <a:gd name="connsiteX542" fmla="*/ 2385956 w 5185727"/>
                <a:gd name="connsiteY542" fmla="*/ 3535112 h 4476587"/>
                <a:gd name="connsiteX543" fmla="*/ 2418491 w 5185727"/>
                <a:gd name="connsiteY543" fmla="*/ 3548286 h 4476587"/>
                <a:gd name="connsiteX544" fmla="*/ 2899904 w 5185727"/>
                <a:gd name="connsiteY544" fmla="*/ 3548240 h 4476587"/>
                <a:gd name="connsiteX545" fmla="*/ 2931778 w 5185727"/>
                <a:gd name="connsiteY545" fmla="*/ 3536670 h 4476587"/>
                <a:gd name="connsiteX546" fmla="*/ 2992882 w 5185727"/>
                <a:gd name="connsiteY546" fmla="*/ 3535584 h 4476587"/>
                <a:gd name="connsiteX547" fmla="*/ 3003365 w 5185727"/>
                <a:gd name="connsiteY547" fmla="*/ 3552205 h 4476587"/>
                <a:gd name="connsiteX548" fmla="*/ 2971065 w 5185727"/>
                <a:gd name="connsiteY548" fmla="*/ 3618267 h 4476587"/>
                <a:gd name="connsiteX549" fmla="*/ 2967288 w 5185727"/>
                <a:gd name="connsiteY549" fmla="*/ 3621903 h 4476587"/>
                <a:gd name="connsiteX550" fmla="*/ 2928519 w 5185727"/>
                <a:gd name="connsiteY550" fmla="*/ 3607926 h 4476587"/>
                <a:gd name="connsiteX551" fmla="*/ 2893955 w 5185727"/>
                <a:gd name="connsiteY551" fmla="*/ 3593996 h 4476587"/>
                <a:gd name="connsiteX552" fmla="*/ 2402861 w 5185727"/>
                <a:gd name="connsiteY552" fmla="*/ 3594515 h 4476587"/>
                <a:gd name="connsiteX553" fmla="*/ 2358616 w 5185727"/>
                <a:gd name="connsiteY553" fmla="*/ 3576241 h 4476587"/>
                <a:gd name="connsiteX554" fmla="*/ 2224179 w 5185727"/>
                <a:gd name="connsiteY554" fmla="*/ 3430990 h 4476587"/>
                <a:gd name="connsiteX555" fmla="*/ 2188953 w 5185727"/>
                <a:gd name="connsiteY555" fmla="*/ 3414889 h 4476587"/>
                <a:gd name="connsiteX556" fmla="*/ 1748055 w 5185727"/>
                <a:gd name="connsiteY556" fmla="*/ 3414889 h 4476587"/>
                <a:gd name="connsiteX557" fmla="*/ 1718163 w 5185727"/>
                <a:gd name="connsiteY557" fmla="*/ 3429338 h 4476587"/>
                <a:gd name="connsiteX558" fmla="*/ 1699606 w 5185727"/>
                <a:gd name="connsiteY558" fmla="*/ 3450682 h 4476587"/>
                <a:gd name="connsiteX559" fmla="*/ 1713489 w 5185727"/>
                <a:gd name="connsiteY559" fmla="*/ 3452948 h 4476587"/>
                <a:gd name="connsiteX560" fmla="*/ 1877627 w 5185727"/>
                <a:gd name="connsiteY560" fmla="*/ 3452571 h 4476587"/>
                <a:gd name="connsiteX561" fmla="*/ 2019950 w 5185727"/>
                <a:gd name="connsiteY561" fmla="*/ 3450398 h 4476587"/>
                <a:gd name="connsiteX562" fmla="*/ 2044835 w 5185727"/>
                <a:gd name="connsiteY562" fmla="*/ 3475142 h 4476587"/>
                <a:gd name="connsiteX563" fmla="*/ 2044788 w 5185727"/>
                <a:gd name="connsiteY563" fmla="*/ 3571472 h 4476587"/>
                <a:gd name="connsiteX564" fmla="*/ 2041836 w 5185727"/>
                <a:gd name="connsiteY564" fmla="*/ 3589793 h 4476587"/>
                <a:gd name="connsiteX565" fmla="*/ 2041953 w 5185727"/>
                <a:gd name="connsiteY565" fmla="*/ 3589793 h 4476587"/>
                <a:gd name="connsiteX566" fmla="*/ 2041198 w 5185727"/>
                <a:gd name="connsiteY566" fmla="*/ 3590927 h 4476587"/>
                <a:gd name="connsiteX567" fmla="*/ 2001297 w 5185727"/>
                <a:gd name="connsiteY567" fmla="*/ 3588708 h 4476587"/>
                <a:gd name="connsiteX568" fmla="*/ 2000938 w 5185727"/>
                <a:gd name="connsiteY568" fmla="*/ 3587856 h 4476587"/>
                <a:gd name="connsiteX569" fmla="*/ 2000826 w 5185727"/>
                <a:gd name="connsiteY569" fmla="*/ 3587952 h 4476587"/>
                <a:gd name="connsiteX570" fmla="*/ 2000812 w 5185727"/>
                <a:gd name="connsiteY570" fmla="*/ 3587824 h 4476587"/>
                <a:gd name="connsiteX571" fmla="*/ 1988170 w 5185727"/>
                <a:gd name="connsiteY571" fmla="*/ 3589416 h 4476587"/>
                <a:gd name="connsiteX572" fmla="*/ 1850050 w 5185727"/>
                <a:gd name="connsiteY572" fmla="*/ 3589605 h 4476587"/>
                <a:gd name="connsiteX573" fmla="*/ 1755750 w 5185727"/>
                <a:gd name="connsiteY573" fmla="*/ 3664165 h 4476587"/>
                <a:gd name="connsiteX574" fmla="*/ 1753012 w 5185727"/>
                <a:gd name="connsiteY574" fmla="*/ 3730086 h 4476587"/>
                <a:gd name="connsiteX575" fmla="*/ 1753012 w 5185727"/>
                <a:gd name="connsiteY575" fmla="*/ 3730228 h 4476587"/>
                <a:gd name="connsiteX576" fmla="*/ 1693798 w 5185727"/>
                <a:gd name="connsiteY576" fmla="*/ 3727583 h 4476587"/>
                <a:gd name="connsiteX577" fmla="*/ 1523236 w 5185727"/>
                <a:gd name="connsiteY577" fmla="*/ 3732116 h 4476587"/>
                <a:gd name="connsiteX578" fmla="*/ 1507937 w 5185727"/>
                <a:gd name="connsiteY578" fmla="*/ 3716014 h 4476587"/>
                <a:gd name="connsiteX579" fmla="*/ 1507701 w 5185727"/>
                <a:gd name="connsiteY579" fmla="*/ 3535773 h 4476587"/>
                <a:gd name="connsiteX580" fmla="*/ 1510515 w 5185727"/>
                <a:gd name="connsiteY580" fmla="*/ 3526251 h 4476587"/>
                <a:gd name="connsiteX581" fmla="*/ 1510447 w 5185727"/>
                <a:gd name="connsiteY581" fmla="*/ 3526270 h 4476587"/>
                <a:gd name="connsiteX582" fmla="*/ 1507608 w 5185727"/>
                <a:gd name="connsiteY582" fmla="*/ 3535914 h 4476587"/>
                <a:gd name="connsiteX583" fmla="*/ 1507843 w 5185727"/>
                <a:gd name="connsiteY583" fmla="*/ 3716155 h 4476587"/>
                <a:gd name="connsiteX584" fmla="*/ 1523143 w 5185727"/>
                <a:gd name="connsiteY584" fmla="*/ 3732257 h 4476587"/>
                <a:gd name="connsiteX585" fmla="*/ 1693704 w 5185727"/>
                <a:gd name="connsiteY585" fmla="*/ 3727725 h 4476587"/>
                <a:gd name="connsiteX586" fmla="*/ 1752919 w 5185727"/>
                <a:gd name="connsiteY586" fmla="*/ 3730369 h 4476587"/>
                <a:gd name="connsiteX587" fmla="*/ 1773553 w 5185727"/>
                <a:gd name="connsiteY587" fmla="*/ 3750201 h 4476587"/>
                <a:gd name="connsiteX588" fmla="*/ 2274421 w 5185727"/>
                <a:gd name="connsiteY588" fmla="*/ 3750484 h 4476587"/>
                <a:gd name="connsiteX589" fmla="*/ 2288216 w 5185727"/>
                <a:gd name="connsiteY589" fmla="*/ 3747008 h 4476587"/>
                <a:gd name="connsiteX590" fmla="*/ 2288231 w 5185727"/>
                <a:gd name="connsiteY590" fmla="*/ 3746916 h 4476587"/>
                <a:gd name="connsiteX591" fmla="*/ 2274469 w 5185727"/>
                <a:gd name="connsiteY591" fmla="*/ 3750389 h 4476587"/>
                <a:gd name="connsiteX592" fmla="*/ 1773601 w 5185727"/>
                <a:gd name="connsiteY592" fmla="*/ 3750106 h 4476587"/>
                <a:gd name="connsiteX593" fmla="*/ 1752965 w 5185727"/>
                <a:gd name="connsiteY593" fmla="*/ 3730274 h 4476587"/>
                <a:gd name="connsiteX594" fmla="*/ 1754004 w 5185727"/>
                <a:gd name="connsiteY594" fmla="*/ 3730604 h 4476587"/>
                <a:gd name="connsiteX595" fmla="*/ 1779692 w 5185727"/>
                <a:gd name="connsiteY595" fmla="*/ 3745951 h 4476587"/>
                <a:gd name="connsiteX596" fmla="*/ 2261200 w 5185727"/>
                <a:gd name="connsiteY596" fmla="*/ 3746045 h 4476587"/>
                <a:gd name="connsiteX597" fmla="*/ 2289768 w 5185727"/>
                <a:gd name="connsiteY597" fmla="*/ 3727819 h 4476587"/>
                <a:gd name="connsiteX598" fmla="*/ 2290476 w 5185727"/>
                <a:gd name="connsiteY598" fmla="*/ 3727346 h 4476587"/>
                <a:gd name="connsiteX599" fmla="*/ 2290476 w 5185727"/>
                <a:gd name="connsiteY599" fmla="*/ 3727433 h 4476587"/>
                <a:gd name="connsiteX600" fmla="*/ 2307901 w 5185727"/>
                <a:gd name="connsiteY600" fmla="*/ 3724183 h 4476587"/>
                <a:gd name="connsiteX601" fmla="*/ 2692181 w 5185727"/>
                <a:gd name="connsiteY601" fmla="*/ 3724183 h 4476587"/>
                <a:gd name="connsiteX602" fmla="*/ 2720041 w 5185727"/>
                <a:gd name="connsiteY602" fmla="*/ 3749493 h 4476587"/>
                <a:gd name="connsiteX603" fmla="*/ 2713336 w 5185727"/>
                <a:gd name="connsiteY603" fmla="*/ 3755821 h 4476587"/>
                <a:gd name="connsiteX604" fmla="*/ 2715367 w 5185727"/>
                <a:gd name="connsiteY604" fmla="*/ 3775936 h 4476587"/>
                <a:gd name="connsiteX605" fmla="*/ 2715367 w 5185727"/>
                <a:gd name="connsiteY605" fmla="*/ 4047124 h 4476587"/>
                <a:gd name="connsiteX606" fmla="*/ 2737419 w 5185727"/>
                <a:gd name="connsiteY606" fmla="*/ 4068751 h 4476587"/>
                <a:gd name="connsiteX607" fmla="*/ 2806596 w 5185727"/>
                <a:gd name="connsiteY607" fmla="*/ 4068799 h 4476587"/>
                <a:gd name="connsiteX608" fmla="*/ 2824729 w 5185727"/>
                <a:gd name="connsiteY608" fmla="*/ 4072576 h 4476587"/>
                <a:gd name="connsiteX609" fmla="*/ 2846545 w 5185727"/>
                <a:gd name="connsiteY609" fmla="*/ 4094816 h 4476587"/>
                <a:gd name="connsiteX610" fmla="*/ 2821565 w 5185727"/>
                <a:gd name="connsiteY610" fmla="*/ 4111769 h 4476587"/>
                <a:gd name="connsiteX611" fmla="*/ 2809713 w 5185727"/>
                <a:gd name="connsiteY611" fmla="*/ 4113469 h 4476587"/>
                <a:gd name="connsiteX612" fmla="*/ 2795264 w 5185727"/>
                <a:gd name="connsiteY612" fmla="*/ 4111675 h 4476587"/>
                <a:gd name="connsiteX613" fmla="*/ 2682690 w 5185727"/>
                <a:gd name="connsiteY613" fmla="*/ 4111250 h 4476587"/>
                <a:gd name="connsiteX614" fmla="*/ 2670979 w 5185727"/>
                <a:gd name="connsiteY614" fmla="*/ 4099114 h 4476587"/>
                <a:gd name="connsiteX615" fmla="*/ 2673198 w 5185727"/>
                <a:gd name="connsiteY615" fmla="*/ 3781697 h 4476587"/>
                <a:gd name="connsiteX616" fmla="*/ 2659929 w 5185727"/>
                <a:gd name="connsiteY616" fmla="*/ 3768334 h 4476587"/>
                <a:gd name="connsiteX617" fmla="*/ 2301762 w 5185727"/>
                <a:gd name="connsiteY617" fmla="*/ 3768334 h 4476587"/>
                <a:gd name="connsiteX618" fmla="*/ 2288823 w 5185727"/>
                <a:gd name="connsiteY618" fmla="*/ 3780895 h 4476587"/>
                <a:gd name="connsiteX619" fmla="*/ 2286462 w 5185727"/>
                <a:gd name="connsiteY619" fmla="*/ 3830807 h 4476587"/>
                <a:gd name="connsiteX620" fmla="*/ 2192163 w 5185727"/>
                <a:gd name="connsiteY620" fmla="*/ 3905462 h 4476587"/>
                <a:gd name="connsiteX621" fmla="*/ 2040208 w 5185727"/>
                <a:gd name="connsiteY621" fmla="*/ 3905368 h 4476587"/>
                <a:gd name="connsiteX622" fmla="*/ 2026467 w 5185727"/>
                <a:gd name="connsiteY622" fmla="*/ 3918637 h 4476587"/>
                <a:gd name="connsiteX623" fmla="*/ 2026513 w 5185727"/>
                <a:gd name="connsiteY623" fmla="*/ 4020350 h 4476587"/>
                <a:gd name="connsiteX624" fmla="*/ 2037941 w 5185727"/>
                <a:gd name="connsiteY624" fmla="*/ 4031588 h 4476587"/>
                <a:gd name="connsiteX625" fmla="*/ 2533048 w 5185727"/>
                <a:gd name="connsiteY625" fmla="*/ 4026960 h 4476587"/>
                <a:gd name="connsiteX626" fmla="*/ 2543579 w 5185727"/>
                <a:gd name="connsiteY626" fmla="*/ 4016289 h 4476587"/>
                <a:gd name="connsiteX627" fmla="*/ 2543579 w 5185727"/>
                <a:gd name="connsiteY627" fmla="*/ 3933559 h 4476587"/>
                <a:gd name="connsiteX628" fmla="*/ 2533237 w 5185727"/>
                <a:gd name="connsiteY628" fmla="*/ 3922651 h 4476587"/>
                <a:gd name="connsiteX629" fmla="*/ 2358237 w 5185727"/>
                <a:gd name="connsiteY629" fmla="*/ 3922698 h 4476587"/>
                <a:gd name="connsiteX630" fmla="*/ 2344591 w 5185727"/>
                <a:gd name="connsiteY630" fmla="*/ 3930678 h 4476587"/>
                <a:gd name="connsiteX631" fmla="*/ 2279143 w 5185727"/>
                <a:gd name="connsiteY631" fmla="*/ 3945647 h 4476587"/>
                <a:gd name="connsiteX632" fmla="*/ 2270408 w 5185727"/>
                <a:gd name="connsiteY632" fmla="*/ 3879822 h 4476587"/>
                <a:gd name="connsiteX633" fmla="*/ 2337272 w 5185727"/>
                <a:gd name="connsiteY633" fmla="*/ 3877083 h 4476587"/>
                <a:gd name="connsiteX634" fmla="*/ 2354130 w 5185727"/>
                <a:gd name="connsiteY634" fmla="*/ 3882986 h 4476587"/>
                <a:gd name="connsiteX635" fmla="*/ 2571202 w 5185727"/>
                <a:gd name="connsiteY635" fmla="*/ 3882702 h 4476587"/>
                <a:gd name="connsiteX636" fmla="*/ 2583857 w 5185727"/>
                <a:gd name="connsiteY636" fmla="*/ 3895310 h 4476587"/>
                <a:gd name="connsiteX637" fmla="*/ 2583905 w 5185727"/>
                <a:gd name="connsiteY637" fmla="*/ 4052649 h 4476587"/>
                <a:gd name="connsiteX638" fmla="*/ 2570211 w 5185727"/>
                <a:gd name="connsiteY638" fmla="*/ 4065681 h 4476587"/>
                <a:gd name="connsiteX639" fmla="*/ 2267716 w 5185727"/>
                <a:gd name="connsiteY639" fmla="*/ 4068138 h 4476587"/>
                <a:gd name="connsiteX640" fmla="*/ 2254353 w 5185727"/>
                <a:gd name="connsiteY640" fmla="*/ 4075928 h 4476587"/>
                <a:gd name="connsiteX641" fmla="*/ 2233670 w 5185727"/>
                <a:gd name="connsiteY641" fmla="*/ 4069932 h 4476587"/>
                <a:gd name="connsiteX642" fmla="*/ 2167562 w 5185727"/>
                <a:gd name="connsiteY642" fmla="*/ 4069838 h 4476587"/>
                <a:gd name="connsiteX643" fmla="*/ 1997993 w 5185727"/>
                <a:gd name="connsiteY643" fmla="*/ 4070781 h 4476587"/>
                <a:gd name="connsiteX644" fmla="*/ 1986471 w 5185727"/>
                <a:gd name="connsiteY644" fmla="*/ 4058456 h 4476587"/>
                <a:gd name="connsiteX645" fmla="*/ 1986895 w 5185727"/>
                <a:gd name="connsiteY645" fmla="*/ 3917409 h 4476587"/>
                <a:gd name="connsiteX646" fmla="*/ 1974996 w 5185727"/>
                <a:gd name="connsiteY646" fmla="*/ 3905274 h 4476587"/>
                <a:gd name="connsiteX647" fmla="*/ 1852931 w 5185727"/>
                <a:gd name="connsiteY647" fmla="*/ 3905462 h 4476587"/>
                <a:gd name="connsiteX648" fmla="*/ 1752965 w 5185727"/>
                <a:gd name="connsiteY648" fmla="*/ 3805780 h 4476587"/>
                <a:gd name="connsiteX649" fmla="*/ 1753107 w 5185727"/>
                <a:gd name="connsiteY649" fmla="*/ 3780045 h 4476587"/>
                <a:gd name="connsiteX650" fmla="*/ 1742199 w 5185727"/>
                <a:gd name="connsiteY650" fmla="*/ 3770081 h 4476587"/>
                <a:gd name="connsiteX651" fmla="*/ 1476489 w 5185727"/>
                <a:gd name="connsiteY651" fmla="*/ 3777636 h 4476587"/>
                <a:gd name="connsiteX652" fmla="*/ 1462748 w 5185727"/>
                <a:gd name="connsiteY652" fmla="*/ 3763659 h 4476587"/>
                <a:gd name="connsiteX653" fmla="*/ 1463173 w 5185727"/>
                <a:gd name="connsiteY653" fmla="*/ 3523590 h 4476587"/>
                <a:gd name="connsiteX654" fmla="*/ 1452785 w 5185727"/>
                <a:gd name="connsiteY654" fmla="*/ 3508432 h 4476587"/>
                <a:gd name="connsiteX655" fmla="*/ 1272261 w 5185727"/>
                <a:gd name="connsiteY655" fmla="*/ 3263972 h 4476587"/>
                <a:gd name="connsiteX656" fmla="*/ 1489286 w 5185727"/>
                <a:gd name="connsiteY656" fmla="*/ 3020786 h 4476587"/>
                <a:gd name="connsiteX657" fmla="*/ 1714622 w 5185727"/>
                <a:gd name="connsiteY657" fmla="*/ 3109749 h 4476587"/>
                <a:gd name="connsiteX658" fmla="*/ 1731574 w 5185727"/>
                <a:gd name="connsiteY658" fmla="*/ 3118013 h 4476587"/>
                <a:gd name="connsiteX659" fmla="*/ 1918757 w 5185727"/>
                <a:gd name="connsiteY659" fmla="*/ 3118013 h 4476587"/>
                <a:gd name="connsiteX660" fmla="*/ 1935756 w 5185727"/>
                <a:gd name="connsiteY660" fmla="*/ 3108333 h 4476587"/>
                <a:gd name="connsiteX661" fmla="*/ 2007814 w 5185727"/>
                <a:gd name="connsiteY661" fmla="*/ 2986126 h 4476587"/>
                <a:gd name="connsiteX662" fmla="*/ 2025852 w 5185727"/>
                <a:gd name="connsiteY662" fmla="*/ 2975785 h 4476587"/>
                <a:gd name="connsiteX663" fmla="*/ 2351438 w 5185727"/>
                <a:gd name="connsiteY663" fmla="*/ 2976068 h 4476587"/>
                <a:gd name="connsiteX664" fmla="*/ 2369477 w 5185727"/>
                <a:gd name="connsiteY664" fmla="*/ 2967946 h 4476587"/>
                <a:gd name="connsiteX665" fmla="*/ 2401486 w 5185727"/>
                <a:gd name="connsiteY665" fmla="*/ 2950020 h 4476587"/>
                <a:gd name="connsiteX666" fmla="*/ 2669042 w 5185727"/>
                <a:gd name="connsiteY666" fmla="*/ 2944148 h 4476587"/>
                <a:gd name="connsiteX667" fmla="*/ 2714327 w 5185727"/>
                <a:gd name="connsiteY667" fmla="*/ 2989055 h 4476587"/>
                <a:gd name="connsiteX668" fmla="*/ 2669231 w 5185727"/>
                <a:gd name="connsiteY668" fmla="*/ 3034102 h 4476587"/>
                <a:gd name="connsiteX669" fmla="*/ 2624230 w 5185727"/>
                <a:gd name="connsiteY669" fmla="*/ 2988582 h 4476587"/>
                <a:gd name="connsiteX670" fmla="*/ 2669042 w 5185727"/>
                <a:gd name="connsiteY670" fmla="*/ 2944148 h 4476587"/>
                <a:gd name="connsiteX671" fmla="*/ 1789891 w 5185727"/>
                <a:gd name="connsiteY671" fmla="*/ 2941173 h 4476587"/>
                <a:gd name="connsiteX672" fmla="*/ 1783610 w 5185727"/>
                <a:gd name="connsiteY672" fmla="*/ 2948303 h 4476587"/>
                <a:gd name="connsiteX673" fmla="*/ 1791119 w 5185727"/>
                <a:gd name="connsiteY673" fmla="*/ 2954630 h 4476587"/>
                <a:gd name="connsiteX674" fmla="*/ 1797210 w 5185727"/>
                <a:gd name="connsiteY674" fmla="*/ 2947311 h 4476587"/>
                <a:gd name="connsiteX675" fmla="*/ 1789891 w 5185727"/>
                <a:gd name="connsiteY675" fmla="*/ 2941173 h 4476587"/>
                <a:gd name="connsiteX676" fmla="*/ 1473608 w 5185727"/>
                <a:gd name="connsiteY676" fmla="*/ 2941031 h 4476587"/>
                <a:gd name="connsiteX677" fmla="*/ 1467091 w 5185727"/>
                <a:gd name="connsiteY677" fmla="*/ 2947784 h 4476587"/>
                <a:gd name="connsiteX678" fmla="*/ 1475025 w 5185727"/>
                <a:gd name="connsiteY678" fmla="*/ 2954630 h 4476587"/>
                <a:gd name="connsiteX679" fmla="*/ 1481257 w 5185727"/>
                <a:gd name="connsiteY679" fmla="*/ 2946414 h 4476587"/>
                <a:gd name="connsiteX680" fmla="*/ 1473608 w 5185727"/>
                <a:gd name="connsiteY680" fmla="*/ 2941031 h 4476587"/>
                <a:gd name="connsiteX681" fmla="*/ 3862399 w 5185727"/>
                <a:gd name="connsiteY681" fmla="*/ 2923040 h 4476587"/>
                <a:gd name="connsiteX682" fmla="*/ 3854466 w 5185727"/>
                <a:gd name="connsiteY682" fmla="*/ 2930076 h 4476587"/>
                <a:gd name="connsiteX683" fmla="*/ 3861171 w 5185727"/>
                <a:gd name="connsiteY683" fmla="*/ 2936592 h 4476587"/>
                <a:gd name="connsiteX684" fmla="*/ 3868632 w 5185727"/>
                <a:gd name="connsiteY684" fmla="*/ 2930501 h 4476587"/>
                <a:gd name="connsiteX685" fmla="*/ 3862399 w 5185727"/>
                <a:gd name="connsiteY685" fmla="*/ 2923040 h 4476587"/>
                <a:gd name="connsiteX686" fmla="*/ 3528503 w 5185727"/>
                <a:gd name="connsiteY686" fmla="*/ 2923040 h 4476587"/>
                <a:gd name="connsiteX687" fmla="*/ 3520618 w 5185727"/>
                <a:gd name="connsiteY687" fmla="*/ 2930123 h 4476587"/>
                <a:gd name="connsiteX688" fmla="*/ 3527417 w 5185727"/>
                <a:gd name="connsiteY688" fmla="*/ 2936545 h 4476587"/>
                <a:gd name="connsiteX689" fmla="*/ 3534548 w 5185727"/>
                <a:gd name="connsiteY689" fmla="*/ 2930501 h 4476587"/>
                <a:gd name="connsiteX690" fmla="*/ 3528503 w 5185727"/>
                <a:gd name="connsiteY690" fmla="*/ 2923040 h 4476587"/>
                <a:gd name="connsiteX691" fmla="*/ 3214911 w 5185727"/>
                <a:gd name="connsiteY691" fmla="*/ 2923040 h 4476587"/>
                <a:gd name="connsiteX692" fmla="*/ 3208395 w 5185727"/>
                <a:gd name="connsiteY692" fmla="*/ 2930407 h 4476587"/>
                <a:gd name="connsiteX693" fmla="*/ 3217556 w 5185727"/>
                <a:gd name="connsiteY693" fmla="*/ 2936498 h 4476587"/>
                <a:gd name="connsiteX694" fmla="*/ 3222042 w 5185727"/>
                <a:gd name="connsiteY694" fmla="*/ 2929556 h 4476587"/>
                <a:gd name="connsiteX695" fmla="*/ 3214911 w 5185727"/>
                <a:gd name="connsiteY695" fmla="*/ 2923040 h 4476587"/>
                <a:gd name="connsiteX696" fmla="*/ 2874546 w 5185727"/>
                <a:gd name="connsiteY696" fmla="*/ 2923040 h 4476587"/>
                <a:gd name="connsiteX697" fmla="*/ 2866708 w 5185727"/>
                <a:gd name="connsiteY697" fmla="*/ 2930123 h 4476587"/>
                <a:gd name="connsiteX698" fmla="*/ 2873507 w 5185727"/>
                <a:gd name="connsiteY698" fmla="*/ 2936545 h 4476587"/>
                <a:gd name="connsiteX699" fmla="*/ 2880638 w 5185727"/>
                <a:gd name="connsiteY699" fmla="*/ 2930501 h 4476587"/>
                <a:gd name="connsiteX700" fmla="*/ 2874546 w 5185727"/>
                <a:gd name="connsiteY700" fmla="*/ 2923040 h 4476587"/>
                <a:gd name="connsiteX701" fmla="*/ 3641030 w 5185727"/>
                <a:gd name="connsiteY701" fmla="*/ 2922993 h 4476587"/>
                <a:gd name="connsiteX702" fmla="*/ 3633947 w 5185727"/>
                <a:gd name="connsiteY702" fmla="*/ 2929556 h 4476587"/>
                <a:gd name="connsiteX703" fmla="*/ 3640416 w 5185727"/>
                <a:gd name="connsiteY703" fmla="*/ 2936403 h 4476587"/>
                <a:gd name="connsiteX704" fmla="*/ 3647404 w 5185727"/>
                <a:gd name="connsiteY704" fmla="*/ 2930123 h 4476587"/>
                <a:gd name="connsiteX705" fmla="*/ 3641030 w 5185727"/>
                <a:gd name="connsiteY705" fmla="*/ 2922993 h 4476587"/>
                <a:gd name="connsiteX706" fmla="*/ 3428207 w 5185727"/>
                <a:gd name="connsiteY706" fmla="*/ 2922993 h 4476587"/>
                <a:gd name="connsiteX707" fmla="*/ 3421833 w 5185727"/>
                <a:gd name="connsiteY707" fmla="*/ 2930170 h 4476587"/>
                <a:gd name="connsiteX708" fmla="*/ 3428774 w 5185727"/>
                <a:gd name="connsiteY708" fmla="*/ 2936451 h 4476587"/>
                <a:gd name="connsiteX709" fmla="*/ 3435432 w 5185727"/>
                <a:gd name="connsiteY709" fmla="*/ 2929509 h 4476587"/>
                <a:gd name="connsiteX710" fmla="*/ 3428207 w 5185727"/>
                <a:gd name="connsiteY710" fmla="*/ 2922993 h 4476587"/>
                <a:gd name="connsiteX711" fmla="*/ 3320024 w 5185727"/>
                <a:gd name="connsiteY711" fmla="*/ 2922993 h 4476587"/>
                <a:gd name="connsiteX712" fmla="*/ 3313130 w 5185727"/>
                <a:gd name="connsiteY712" fmla="*/ 2929604 h 4476587"/>
                <a:gd name="connsiteX713" fmla="*/ 3319458 w 5185727"/>
                <a:gd name="connsiteY713" fmla="*/ 2936498 h 4476587"/>
                <a:gd name="connsiteX714" fmla="*/ 3326919 w 5185727"/>
                <a:gd name="connsiteY714" fmla="*/ 2929746 h 4476587"/>
                <a:gd name="connsiteX715" fmla="*/ 3320024 w 5185727"/>
                <a:gd name="connsiteY715" fmla="*/ 2922993 h 4476587"/>
                <a:gd name="connsiteX716" fmla="*/ 3105030 w 5185727"/>
                <a:gd name="connsiteY716" fmla="*/ 2922993 h 4476587"/>
                <a:gd name="connsiteX717" fmla="*/ 3097947 w 5185727"/>
                <a:gd name="connsiteY717" fmla="*/ 2930689 h 4476587"/>
                <a:gd name="connsiteX718" fmla="*/ 3105172 w 5185727"/>
                <a:gd name="connsiteY718" fmla="*/ 2936592 h 4476587"/>
                <a:gd name="connsiteX719" fmla="*/ 3112160 w 5185727"/>
                <a:gd name="connsiteY719" fmla="*/ 2929509 h 4476587"/>
                <a:gd name="connsiteX720" fmla="*/ 3105030 w 5185727"/>
                <a:gd name="connsiteY720" fmla="*/ 2922993 h 4476587"/>
                <a:gd name="connsiteX721" fmla="*/ 2994156 w 5185727"/>
                <a:gd name="connsiteY721" fmla="*/ 2922898 h 4476587"/>
                <a:gd name="connsiteX722" fmla="*/ 2987261 w 5185727"/>
                <a:gd name="connsiteY722" fmla="*/ 2929792 h 4476587"/>
                <a:gd name="connsiteX723" fmla="*/ 2993637 w 5185727"/>
                <a:gd name="connsiteY723" fmla="*/ 2936545 h 4476587"/>
                <a:gd name="connsiteX724" fmla="*/ 3000814 w 5185727"/>
                <a:gd name="connsiteY724" fmla="*/ 2930217 h 4476587"/>
                <a:gd name="connsiteX725" fmla="*/ 2994156 w 5185727"/>
                <a:gd name="connsiteY725" fmla="*/ 2922898 h 4476587"/>
                <a:gd name="connsiteX726" fmla="*/ 3750629 w 5185727"/>
                <a:gd name="connsiteY726" fmla="*/ 2922851 h 4476587"/>
                <a:gd name="connsiteX727" fmla="*/ 3744631 w 5185727"/>
                <a:gd name="connsiteY727" fmla="*/ 2930407 h 4476587"/>
                <a:gd name="connsiteX728" fmla="*/ 3751809 w 5185727"/>
                <a:gd name="connsiteY728" fmla="*/ 2936403 h 4476587"/>
                <a:gd name="connsiteX729" fmla="*/ 3758089 w 5185727"/>
                <a:gd name="connsiteY729" fmla="*/ 2929367 h 4476587"/>
                <a:gd name="connsiteX730" fmla="*/ 3750629 w 5185727"/>
                <a:gd name="connsiteY730" fmla="*/ 2922851 h 4476587"/>
                <a:gd name="connsiteX731" fmla="*/ 1477085 w 5185727"/>
                <a:gd name="connsiteY731" fmla="*/ 2902422 h 4476587"/>
                <a:gd name="connsiteX732" fmla="*/ 1508693 w 5185727"/>
                <a:gd name="connsiteY732" fmla="*/ 2918695 h 4476587"/>
                <a:gd name="connsiteX733" fmla="*/ 1524559 w 5185727"/>
                <a:gd name="connsiteY733" fmla="*/ 2925684 h 4476587"/>
                <a:gd name="connsiteX734" fmla="*/ 1740120 w 5185727"/>
                <a:gd name="connsiteY734" fmla="*/ 2923276 h 4476587"/>
                <a:gd name="connsiteX735" fmla="*/ 1759056 w 5185727"/>
                <a:gd name="connsiteY735" fmla="*/ 2915627 h 4476587"/>
                <a:gd name="connsiteX736" fmla="*/ 1808921 w 5185727"/>
                <a:gd name="connsiteY736" fmla="*/ 2906135 h 4476587"/>
                <a:gd name="connsiteX737" fmla="*/ 1835553 w 5185727"/>
                <a:gd name="connsiteY737" fmla="*/ 2948020 h 4476587"/>
                <a:gd name="connsiteX738" fmla="*/ 1806890 w 5185727"/>
                <a:gd name="connsiteY738" fmla="*/ 2989999 h 4476587"/>
                <a:gd name="connsiteX739" fmla="*/ 1756647 w 5185727"/>
                <a:gd name="connsiteY739" fmla="*/ 2977060 h 4476587"/>
                <a:gd name="connsiteX740" fmla="*/ 1738515 w 5185727"/>
                <a:gd name="connsiteY740" fmla="*/ 2968750 h 4476587"/>
                <a:gd name="connsiteX741" fmla="*/ 1521632 w 5185727"/>
                <a:gd name="connsiteY741" fmla="*/ 2971394 h 4476587"/>
                <a:gd name="connsiteX742" fmla="*/ 1506757 w 5185727"/>
                <a:gd name="connsiteY742" fmla="*/ 2978382 h 4476587"/>
                <a:gd name="connsiteX743" fmla="*/ 1440932 w 5185727"/>
                <a:gd name="connsiteY743" fmla="*/ 2978240 h 4476587"/>
                <a:gd name="connsiteX744" fmla="*/ 1443529 w 5185727"/>
                <a:gd name="connsiteY744" fmla="*/ 2913879 h 4476587"/>
                <a:gd name="connsiteX745" fmla="*/ 1477085 w 5185727"/>
                <a:gd name="connsiteY745" fmla="*/ 2902422 h 4476587"/>
                <a:gd name="connsiteX746" fmla="*/ 1172964 w 5185727"/>
                <a:gd name="connsiteY746" fmla="*/ 2882855 h 4476587"/>
                <a:gd name="connsiteX747" fmla="*/ 1166448 w 5185727"/>
                <a:gd name="connsiteY747" fmla="*/ 2889703 h 4476587"/>
                <a:gd name="connsiteX748" fmla="*/ 1173342 w 5185727"/>
                <a:gd name="connsiteY748" fmla="*/ 2896975 h 4476587"/>
                <a:gd name="connsiteX749" fmla="*/ 1180189 w 5185727"/>
                <a:gd name="connsiteY749" fmla="*/ 2890647 h 4476587"/>
                <a:gd name="connsiteX750" fmla="*/ 1172964 w 5185727"/>
                <a:gd name="connsiteY750" fmla="*/ 2882855 h 4476587"/>
                <a:gd name="connsiteX751" fmla="*/ 1985242 w 5185727"/>
                <a:gd name="connsiteY751" fmla="*/ 2854476 h 4476587"/>
                <a:gd name="connsiteX752" fmla="*/ 1978254 w 5185727"/>
                <a:gd name="connsiteY752" fmla="*/ 2860803 h 4476587"/>
                <a:gd name="connsiteX753" fmla="*/ 1984628 w 5185727"/>
                <a:gd name="connsiteY753" fmla="*/ 2867933 h 4476587"/>
                <a:gd name="connsiteX754" fmla="*/ 1991947 w 5185727"/>
                <a:gd name="connsiteY754" fmla="*/ 2860898 h 4476587"/>
                <a:gd name="connsiteX755" fmla="*/ 1985242 w 5185727"/>
                <a:gd name="connsiteY755" fmla="*/ 2854476 h 4476587"/>
                <a:gd name="connsiteX756" fmla="*/ 576429 w 5185727"/>
                <a:gd name="connsiteY756" fmla="*/ 2852492 h 4476587"/>
                <a:gd name="connsiteX757" fmla="*/ 595318 w 5185727"/>
                <a:gd name="connsiteY757" fmla="*/ 2860378 h 4476587"/>
                <a:gd name="connsiteX758" fmla="*/ 783351 w 5185727"/>
                <a:gd name="connsiteY758" fmla="*/ 3055871 h 4476587"/>
                <a:gd name="connsiteX759" fmla="*/ 793079 w 5185727"/>
                <a:gd name="connsiteY759" fmla="*/ 3079576 h 4476587"/>
                <a:gd name="connsiteX760" fmla="*/ 792701 w 5185727"/>
                <a:gd name="connsiteY760" fmla="*/ 3280310 h 4476587"/>
                <a:gd name="connsiteX761" fmla="*/ 799973 w 5185727"/>
                <a:gd name="connsiteY761" fmla="*/ 3297830 h 4476587"/>
                <a:gd name="connsiteX762" fmla="*/ 799122 w 5185727"/>
                <a:gd name="connsiteY762" fmla="*/ 3364929 h 4476587"/>
                <a:gd name="connsiteX763" fmla="*/ 733014 w 5185727"/>
                <a:gd name="connsiteY763" fmla="*/ 3357988 h 4476587"/>
                <a:gd name="connsiteX764" fmla="*/ 745953 w 5185727"/>
                <a:gd name="connsiteY764" fmla="*/ 3292115 h 4476587"/>
                <a:gd name="connsiteX765" fmla="*/ 754027 w 5185727"/>
                <a:gd name="connsiteY765" fmla="*/ 3277146 h 4476587"/>
                <a:gd name="connsiteX766" fmla="*/ 754074 w 5185727"/>
                <a:gd name="connsiteY766" fmla="*/ 3092703 h 4476587"/>
                <a:gd name="connsiteX767" fmla="*/ 747181 w 5185727"/>
                <a:gd name="connsiteY767" fmla="*/ 3076081 h 4476587"/>
                <a:gd name="connsiteX768" fmla="*/ 578318 w 5185727"/>
                <a:gd name="connsiteY768" fmla="*/ 2899807 h 4476587"/>
                <a:gd name="connsiteX769" fmla="*/ 559289 w 5185727"/>
                <a:gd name="connsiteY769" fmla="*/ 2892629 h 4476587"/>
                <a:gd name="connsiteX770" fmla="*/ 50628 w 5185727"/>
                <a:gd name="connsiteY770" fmla="*/ 2892771 h 4476587"/>
                <a:gd name="connsiteX771" fmla="*/ 30605 w 5185727"/>
                <a:gd name="connsiteY771" fmla="*/ 2890316 h 4476587"/>
                <a:gd name="connsiteX772" fmla="*/ 27914 w 5185727"/>
                <a:gd name="connsiteY772" fmla="*/ 2857120 h 4476587"/>
                <a:gd name="connsiteX773" fmla="*/ 50107 w 5185727"/>
                <a:gd name="connsiteY773" fmla="*/ 2852587 h 4476587"/>
                <a:gd name="connsiteX774" fmla="*/ 576429 w 5185727"/>
                <a:gd name="connsiteY774" fmla="*/ 2852492 h 4476587"/>
                <a:gd name="connsiteX775" fmla="*/ 1172173 w 5185727"/>
                <a:gd name="connsiteY775" fmla="*/ 2844412 h 4476587"/>
                <a:gd name="connsiteX776" fmla="*/ 1204547 w 5185727"/>
                <a:gd name="connsiteY776" fmla="*/ 2857404 h 4476587"/>
                <a:gd name="connsiteX777" fmla="*/ 1204074 w 5185727"/>
                <a:gd name="connsiteY777" fmla="*/ 2922379 h 4476587"/>
                <a:gd name="connsiteX778" fmla="*/ 1196094 w 5185727"/>
                <a:gd name="connsiteY778" fmla="*/ 2941032 h 4476587"/>
                <a:gd name="connsiteX779" fmla="*/ 1196141 w 5185727"/>
                <a:gd name="connsiteY779" fmla="*/ 3171562 h 4476587"/>
                <a:gd name="connsiteX780" fmla="*/ 1204641 w 5185727"/>
                <a:gd name="connsiteY780" fmla="*/ 3192575 h 4476587"/>
                <a:gd name="connsiteX781" fmla="*/ 1214982 w 5185727"/>
                <a:gd name="connsiteY781" fmla="*/ 3242203 h 4476587"/>
                <a:gd name="connsiteX782" fmla="*/ 1169611 w 5185727"/>
                <a:gd name="connsiteY782" fmla="*/ 3269874 h 4476587"/>
                <a:gd name="connsiteX783" fmla="*/ 1130985 w 5185727"/>
                <a:gd name="connsiteY783" fmla="*/ 3243337 h 4476587"/>
                <a:gd name="connsiteX784" fmla="*/ 1144018 w 5185727"/>
                <a:gd name="connsiteY784" fmla="*/ 3190450 h 4476587"/>
                <a:gd name="connsiteX785" fmla="*/ 1150675 w 5185727"/>
                <a:gd name="connsiteY785" fmla="*/ 3174206 h 4476587"/>
                <a:gd name="connsiteX786" fmla="*/ 1150581 w 5185727"/>
                <a:gd name="connsiteY786" fmla="*/ 3056249 h 4476587"/>
                <a:gd name="connsiteX787" fmla="*/ 1150675 w 5185727"/>
                <a:gd name="connsiteY787" fmla="*/ 2940984 h 4476587"/>
                <a:gd name="connsiteX788" fmla="*/ 1143404 w 5185727"/>
                <a:gd name="connsiteY788" fmla="*/ 2923796 h 4476587"/>
                <a:gd name="connsiteX789" fmla="*/ 1140288 w 5185727"/>
                <a:gd name="connsiteY789" fmla="*/ 2858584 h 4476587"/>
                <a:gd name="connsiteX790" fmla="*/ 1172173 w 5185727"/>
                <a:gd name="connsiteY790" fmla="*/ 2844412 h 4476587"/>
                <a:gd name="connsiteX791" fmla="*/ 1615932 w 5185727"/>
                <a:gd name="connsiteY791" fmla="*/ 2800975 h 4476587"/>
                <a:gd name="connsiteX792" fmla="*/ 1609557 w 5185727"/>
                <a:gd name="connsiteY792" fmla="*/ 2808483 h 4476587"/>
                <a:gd name="connsiteX793" fmla="*/ 1616923 w 5185727"/>
                <a:gd name="connsiteY793" fmla="*/ 2814621 h 4476587"/>
                <a:gd name="connsiteX794" fmla="*/ 1623061 w 5185727"/>
                <a:gd name="connsiteY794" fmla="*/ 2807492 h 4476587"/>
                <a:gd name="connsiteX795" fmla="*/ 1615932 w 5185727"/>
                <a:gd name="connsiteY795" fmla="*/ 2800975 h 4476587"/>
                <a:gd name="connsiteX796" fmla="*/ 1372698 w 5185727"/>
                <a:gd name="connsiteY796" fmla="*/ 2798330 h 4476587"/>
                <a:gd name="connsiteX797" fmla="*/ 1364387 w 5185727"/>
                <a:gd name="connsiteY797" fmla="*/ 2804422 h 4476587"/>
                <a:gd name="connsiteX798" fmla="*/ 1370148 w 5185727"/>
                <a:gd name="connsiteY798" fmla="*/ 2811647 h 4476587"/>
                <a:gd name="connsiteX799" fmla="*/ 1378223 w 5185727"/>
                <a:gd name="connsiteY799" fmla="*/ 2806074 h 4476587"/>
                <a:gd name="connsiteX800" fmla="*/ 1372698 w 5185727"/>
                <a:gd name="connsiteY800" fmla="*/ 2798330 h 4476587"/>
                <a:gd name="connsiteX801" fmla="*/ 612980 w 5185727"/>
                <a:gd name="connsiteY801" fmla="*/ 2763387 h 4476587"/>
                <a:gd name="connsiteX802" fmla="*/ 630829 w 5185727"/>
                <a:gd name="connsiteY802" fmla="*/ 2770754 h 4476587"/>
                <a:gd name="connsiteX803" fmla="*/ 905984 w 5185727"/>
                <a:gd name="connsiteY803" fmla="*/ 3048128 h 4476587"/>
                <a:gd name="connsiteX804" fmla="*/ 912217 w 5185727"/>
                <a:gd name="connsiteY804" fmla="*/ 3063568 h 4476587"/>
                <a:gd name="connsiteX805" fmla="*/ 911792 w 5185727"/>
                <a:gd name="connsiteY805" fmla="*/ 3143607 h 4476587"/>
                <a:gd name="connsiteX806" fmla="*/ 919678 w 5185727"/>
                <a:gd name="connsiteY806" fmla="*/ 3162070 h 4476587"/>
                <a:gd name="connsiteX807" fmla="*/ 931578 w 5185727"/>
                <a:gd name="connsiteY807" fmla="*/ 3214627 h 4476587"/>
                <a:gd name="connsiteX808" fmla="*/ 882893 w 5185727"/>
                <a:gd name="connsiteY808" fmla="*/ 3240456 h 4476587"/>
                <a:gd name="connsiteX809" fmla="*/ 845872 w 5185727"/>
                <a:gd name="connsiteY809" fmla="*/ 3202868 h 4476587"/>
                <a:gd name="connsiteX810" fmla="*/ 864383 w 5185727"/>
                <a:gd name="connsiteY810" fmla="*/ 3159426 h 4476587"/>
                <a:gd name="connsiteX811" fmla="*/ 871844 w 5185727"/>
                <a:gd name="connsiteY811" fmla="*/ 3143890 h 4476587"/>
                <a:gd name="connsiteX812" fmla="*/ 872174 w 5185727"/>
                <a:gd name="connsiteY812" fmla="*/ 3080143 h 4476587"/>
                <a:gd name="connsiteX813" fmla="*/ 866036 w 5185727"/>
                <a:gd name="connsiteY813" fmla="*/ 3064655 h 4476587"/>
                <a:gd name="connsiteX814" fmla="*/ 613121 w 5185727"/>
                <a:gd name="connsiteY814" fmla="*/ 2809191 h 4476587"/>
                <a:gd name="connsiteX815" fmla="*/ 594941 w 5185727"/>
                <a:gd name="connsiteY815" fmla="*/ 2803194 h 4476587"/>
                <a:gd name="connsiteX816" fmla="*/ 60403 w 5185727"/>
                <a:gd name="connsiteY816" fmla="*/ 2803478 h 4476587"/>
                <a:gd name="connsiteX817" fmla="*/ 32637 w 5185727"/>
                <a:gd name="connsiteY817" fmla="*/ 2788792 h 4476587"/>
                <a:gd name="connsiteX818" fmla="*/ 35801 w 5185727"/>
                <a:gd name="connsiteY818" fmla="*/ 2771414 h 4476587"/>
                <a:gd name="connsiteX819" fmla="*/ 59458 w 5185727"/>
                <a:gd name="connsiteY819" fmla="*/ 2763434 h 4476587"/>
                <a:gd name="connsiteX820" fmla="*/ 612980 w 5185727"/>
                <a:gd name="connsiteY820" fmla="*/ 2763387 h 4476587"/>
                <a:gd name="connsiteX821" fmla="*/ 1377603 w 5185727"/>
                <a:gd name="connsiteY821" fmla="*/ 2760064 h 4476587"/>
                <a:gd name="connsiteX822" fmla="*/ 1408681 w 5185727"/>
                <a:gd name="connsiteY822" fmla="*/ 2780482 h 4476587"/>
                <a:gd name="connsiteX823" fmla="*/ 1422422 w 5185727"/>
                <a:gd name="connsiteY823" fmla="*/ 2787942 h 4476587"/>
                <a:gd name="connsiteX824" fmla="*/ 1564697 w 5185727"/>
                <a:gd name="connsiteY824" fmla="*/ 2786195 h 4476587"/>
                <a:gd name="connsiteX825" fmla="*/ 1583018 w 5185727"/>
                <a:gd name="connsiteY825" fmla="*/ 2777979 h 4476587"/>
                <a:gd name="connsiteX826" fmla="*/ 1633450 w 5185727"/>
                <a:gd name="connsiteY826" fmla="*/ 2766032 h 4476587"/>
                <a:gd name="connsiteX827" fmla="*/ 1661311 w 5185727"/>
                <a:gd name="connsiteY827" fmla="*/ 2808435 h 4476587"/>
                <a:gd name="connsiteX828" fmla="*/ 1630382 w 5185727"/>
                <a:gd name="connsiteY828" fmla="*/ 2851453 h 4476587"/>
                <a:gd name="connsiteX829" fmla="*/ 1579241 w 5185727"/>
                <a:gd name="connsiteY829" fmla="*/ 2833368 h 4476587"/>
                <a:gd name="connsiteX830" fmla="*/ 1562950 w 5185727"/>
                <a:gd name="connsiteY830" fmla="*/ 2824916 h 4476587"/>
                <a:gd name="connsiteX831" fmla="*/ 1418031 w 5185727"/>
                <a:gd name="connsiteY831" fmla="*/ 2827465 h 4476587"/>
                <a:gd name="connsiteX832" fmla="*/ 1405894 w 5185727"/>
                <a:gd name="connsiteY832" fmla="*/ 2833841 h 4476587"/>
                <a:gd name="connsiteX833" fmla="*/ 1338699 w 5185727"/>
                <a:gd name="connsiteY833" fmla="*/ 2837051 h 4476587"/>
                <a:gd name="connsiteX834" fmla="*/ 1342666 w 5185727"/>
                <a:gd name="connsiteY834" fmla="*/ 2769857 h 4476587"/>
                <a:gd name="connsiteX835" fmla="*/ 1377603 w 5185727"/>
                <a:gd name="connsiteY835" fmla="*/ 2760064 h 4476587"/>
                <a:gd name="connsiteX836" fmla="*/ 2578096 w 5185727"/>
                <a:gd name="connsiteY836" fmla="*/ 2759987 h 4476587"/>
                <a:gd name="connsiteX837" fmla="*/ 2578096 w 5185727"/>
                <a:gd name="connsiteY837" fmla="*/ 2797763 h 4476587"/>
                <a:gd name="connsiteX838" fmla="*/ 2578096 w 5185727"/>
                <a:gd name="connsiteY838" fmla="*/ 2759987 h 4476587"/>
                <a:gd name="connsiteX839" fmla="*/ 2582157 w 5185727"/>
                <a:gd name="connsiteY839" fmla="*/ 2759940 h 4476587"/>
                <a:gd name="connsiteX840" fmla="*/ 2610536 w 5185727"/>
                <a:gd name="connsiteY840" fmla="*/ 2788933 h 4476587"/>
                <a:gd name="connsiteX841" fmla="*/ 2601092 w 5185727"/>
                <a:gd name="connsiteY841" fmla="*/ 2797906 h 4476587"/>
                <a:gd name="connsiteX842" fmla="*/ 2578096 w 5185727"/>
                <a:gd name="connsiteY842" fmla="*/ 2797764 h 4476587"/>
                <a:gd name="connsiteX843" fmla="*/ 2578096 w 5185727"/>
                <a:gd name="connsiteY843" fmla="*/ 2759987 h 4476587"/>
                <a:gd name="connsiteX844" fmla="*/ 2582157 w 5185727"/>
                <a:gd name="connsiteY844" fmla="*/ 2759940 h 4476587"/>
                <a:gd name="connsiteX845" fmla="*/ 2167183 w 5185727"/>
                <a:gd name="connsiteY845" fmla="*/ 2759374 h 4476587"/>
                <a:gd name="connsiteX846" fmla="*/ 2160289 w 5185727"/>
                <a:gd name="connsiteY846" fmla="*/ 2765937 h 4476587"/>
                <a:gd name="connsiteX847" fmla="*/ 2166759 w 5185727"/>
                <a:gd name="connsiteY847" fmla="*/ 2772925 h 4476587"/>
                <a:gd name="connsiteX848" fmla="*/ 2173700 w 5185727"/>
                <a:gd name="connsiteY848" fmla="*/ 2766315 h 4476587"/>
                <a:gd name="connsiteX849" fmla="*/ 2167183 w 5185727"/>
                <a:gd name="connsiteY849" fmla="*/ 2759374 h 4476587"/>
                <a:gd name="connsiteX850" fmla="*/ 2575546 w 5185727"/>
                <a:gd name="connsiteY850" fmla="*/ 2696145 h 4476587"/>
                <a:gd name="connsiteX851" fmla="*/ 2575562 w 5185727"/>
                <a:gd name="connsiteY851" fmla="*/ 2696197 h 4476587"/>
                <a:gd name="connsiteX852" fmla="*/ 2607893 w 5185727"/>
                <a:gd name="connsiteY852" fmla="*/ 2697750 h 4476587"/>
                <a:gd name="connsiteX853" fmla="*/ 2604115 w 5185727"/>
                <a:gd name="connsiteY853" fmla="*/ 2717064 h 4476587"/>
                <a:gd name="connsiteX854" fmla="*/ 2593135 w 5185727"/>
                <a:gd name="connsiteY854" fmla="*/ 2728797 h 4476587"/>
                <a:gd name="connsiteX855" fmla="*/ 2593159 w 5185727"/>
                <a:gd name="connsiteY855" fmla="*/ 2728822 h 4476587"/>
                <a:gd name="connsiteX856" fmla="*/ 2604161 w 5185727"/>
                <a:gd name="connsiteY856" fmla="*/ 2717064 h 4476587"/>
                <a:gd name="connsiteX857" fmla="*/ 2607939 w 5185727"/>
                <a:gd name="connsiteY857" fmla="*/ 2697751 h 4476587"/>
                <a:gd name="connsiteX858" fmla="*/ 2608033 w 5185727"/>
                <a:gd name="connsiteY858" fmla="*/ 2713947 h 4476587"/>
                <a:gd name="connsiteX859" fmla="*/ 2583998 w 5185727"/>
                <a:gd name="connsiteY859" fmla="*/ 2732835 h 4476587"/>
                <a:gd name="connsiteX860" fmla="*/ 2578001 w 5185727"/>
                <a:gd name="connsiteY860" fmla="*/ 2724194 h 4476587"/>
                <a:gd name="connsiteX861" fmla="*/ 2575588 w 5185727"/>
                <a:gd name="connsiteY861" fmla="*/ 2696628 h 4476587"/>
                <a:gd name="connsiteX862" fmla="*/ 2575452 w 5185727"/>
                <a:gd name="connsiteY862" fmla="*/ 2696192 h 4476587"/>
                <a:gd name="connsiteX863" fmla="*/ 2575550 w 5185727"/>
                <a:gd name="connsiteY863" fmla="*/ 2696197 h 4476587"/>
                <a:gd name="connsiteX864" fmla="*/ 67956 w 5185727"/>
                <a:gd name="connsiteY864" fmla="*/ 2666916 h 4476587"/>
                <a:gd name="connsiteX865" fmla="*/ 84200 w 5185727"/>
                <a:gd name="connsiteY865" fmla="*/ 2667294 h 4476587"/>
                <a:gd name="connsiteX866" fmla="*/ 666008 w 5185727"/>
                <a:gd name="connsiteY866" fmla="*/ 2667106 h 4476587"/>
                <a:gd name="connsiteX867" fmla="*/ 688532 w 5185727"/>
                <a:gd name="connsiteY867" fmla="*/ 2676266 h 4476587"/>
                <a:gd name="connsiteX868" fmla="*/ 1038295 w 5185727"/>
                <a:gd name="connsiteY868" fmla="*/ 3030278 h 4476587"/>
                <a:gd name="connsiteX869" fmla="*/ 1046512 w 5185727"/>
                <a:gd name="connsiteY869" fmla="*/ 3050394 h 4476587"/>
                <a:gd name="connsiteX870" fmla="*/ 1046181 w 5185727"/>
                <a:gd name="connsiteY870" fmla="*/ 3309399 h 4476587"/>
                <a:gd name="connsiteX871" fmla="*/ 1054540 w 5185727"/>
                <a:gd name="connsiteY871" fmla="*/ 3330506 h 4476587"/>
                <a:gd name="connsiteX872" fmla="*/ 1052414 w 5185727"/>
                <a:gd name="connsiteY872" fmla="*/ 3396756 h 4476587"/>
                <a:gd name="connsiteX873" fmla="*/ 987345 w 5185727"/>
                <a:gd name="connsiteY873" fmla="*/ 3390571 h 4476587"/>
                <a:gd name="connsiteX874" fmla="*/ 997214 w 5185727"/>
                <a:gd name="connsiteY874" fmla="*/ 3325454 h 4476587"/>
                <a:gd name="connsiteX875" fmla="*/ 1007177 w 5185727"/>
                <a:gd name="connsiteY875" fmla="*/ 3306141 h 4476587"/>
                <a:gd name="connsiteX876" fmla="*/ 1007130 w 5185727"/>
                <a:gd name="connsiteY876" fmla="*/ 3066119 h 4476587"/>
                <a:gd name="connsiteX877" fmla="*/ 1000519 w 5185727"/>
                <a:gd name="connsiteY877" fmla="*/ 3048128 h 4476587"/>
                <a:gd name="connsiteX878" fmla="*/ 672382 w 5185727"/>
                <a:gd name="connsiteY878" fmla="*/ 2716545 h 4476587"/>
                <a:gd name="connsiteX879" fmla="*/ 646459 w 5185727"/>
                <a:gd name="connsiteY879" fmla="*/ 2705968 h 4476587"/>
                <a:gd name="connsiteX880" fmla="*/ 78203 w 5185727"/>
                <a:gd name="connsiteY880" fmla="*/ 2706204 h 4476587"/>
                <a:gd name="connsiteX881" fmla="*/ 54971 w 5185727"/>
                <a:gd name="connsiteY881" fmla="*/ 2701151 h 4476587"/>
                <a:gd name="connsiteX882" fmla="*/ 67956 w 5185727"/>
                <a:gd name="connsiteY882" fmla="*/ 2666916 h 4476587"/>
                <a:gd name="connsiteX883" fmla="*/ 821313 w 5185727"/>
                <a:gd name="connsiteY883" fmla="*/ 2640519 h 4476587"/>
                <a:gd name="connsiteX884" fmla="*/ 814372 w 5185727"/>
                <a:gd name="connsiteY884" fmla="*/ 2646894 h 4476587"/>
                <a:gd name="connsiteX885" fmla="*/ 821503 w 5185727"/>
                <a:gd name="connsiteY885" fmla="*/ 2653977 h 4476587"/>
                <a:gd name="connsiteX886" fmla="*/ 827783 w 5185727"/>
                <a:gd name="connsiteY886" fmla="*/ 2647414 h 4476587"/>
                <a:gd name="connsiteX887" fmla="*/ 821313 w 5185727"/>
                <a:gd name="connsiteY887" fmla="*/ 2640519 h 4476587"/>
                <a:gd name="connsiteX888" fmla="*/ 2597835 w 5185727"/>
                <a:gd name="connsiteY888" fmla="*/ 2633353 h 4476587"/>
                <a:gd name="connsiteX889" fmla="*/ 2607893 w 5185727"/>
                <a:gd name="connsiteY889" fmla="*/ 2636411 h 4476587"/>
                <a:gd name="connsiteX890" fmla="*/ 2609829 w 5185727"/>
                <a:gd name="connsiteY890" fmla="*/ 2666585 h 4476587"/>
                <a:gd name="connsiteX891" fmla="*/ 2603265 w 5185727"/>
                <a:gd name="connsiteY891" fmla="*/ 2670835 h 4476587"/>
                <a:gd name="connsiteX892" fmla="*/ 2599156 w 5185727"/>
                <a:gd name="connsiteY892" fmla="*/ 2667671 h 4476587"/>
                <a:gd name="connsiteX893" fmla="*/ 2589276 w 5185727"/>
                <a:gd name="connsiteY893" fmla="*/ 2666561 h 4476587"/>
                <a:gd name="connsiteX894" fmla="*/ 2580885 w 5185727"/>
                <a:gd name="connsiteY894" fmla="*/ 2662195 h 4476587"/>
                <a:gd name="connsiteX895" fmla="*/ 2589258 w 5185727"/>
                <a:gd name="connsiteY895" fmla="*/ 2666579 h 4476587"/>
                <a:gd name="connsiteX896" fmla="*/ 2599156 w 5185727"/>
                <a:gd name="connsiteY896" fmla="*/ 2667671 h 4476587"/>
                <a:gd name="connsiteX897" fmla="*/ 2603264 w 5185727"/>
                <a:gd name="connsiteY897" fmla="*/ 2670835 h 4476587"/>
                <a:gd name="connsiteX898" fmla="*/ 2599298 w 5185727"/>
                <a:gd name="connsiteY898" fmla="*/ 2670173 h 4476587"/>
                <a:gd name="connsiteX899" fmla="*/ 2577104 w 5185727"/>
                <a:gd name="connsiteY899" fmla="*/ 2666821 h 4476587"/>
                <a:gd name="connsiteX900" fmla="*/ 2578568 w 5185727"/>
                <a:gd name="connsiteY900" fmla="*/ 2634569 h 4476587"/>
                <a:gd name="connsiteX901" fmla="*/ 2579465 w 5185727"/>
                <a:gd name="connsiteY901" fmla="*/ 2642502 h 4476587"/>
                <a:gd name="connsiteX902" fmla="*/ 2580882 w 5185727"/>
                <a:gd name="connsiteY902" fmla="*/ 2662193 h 4476587"/>
                <a:gd name="connsiteX903" fmla="*/ 2580883 w 5185727"/>
                <a:gd name="connsiteY903" fmla="*/ 2662193 h 4476587"/>
                <a:gd name="connsiteX904" fmla="*/ 2579513 w 5185727"/>
                <a:gd name="connsiteY904" fmla="*/ 2642550 h 4476587"/>
                <a:gd name="connsiteX905" fmla="*/ 2578616 w 5185727"/>
                <a:gd name="connsiteY905" fmla="*/ 2634617 h 4476587"/>
                <a:gd name="connsiteX906" fmla="*/ 2583952 w 5185727"/>
                <a:gd name="connsiteY906" fmla="*/ 2634475 h 4476587"/>
                <a:gd name="connsiteX907" fmla="*/ 2597835 w 5185727"/>
                <a:gd name="connsiteY907" fmla="*/ 2633353 h 4476587"/>
                <a:gd name="connsiteX908" fmla="*/ 821721 w 5185727"/>
                <a:gd name="connsiteY908" fmla="*/ 2601698 h 4476587"/>
                <a:gd name="connsiteX909" fmla="*/ 855642 w 5185727"/>
                <a:gd name="connsiteY909" fmla="*/ 2618467 h 4476587"/>
                <a:gd name="connsiteX910" fmla="*/ 869478 w 5185727"/>
                <a:gd name="connsiteY910" fmla="*/ 2624417 h 4476587"/>
                <a:gd name="connsiteX911" fmla="*/ 1002405 w 5185727"/>
                <a:gd name="connsiteY911" fmla="*/ 2622104 h 4476587"/>
                <a:gd name="connsiteX912" fmla="*/ 1018553 w 5185727"/>
                <a:gd name="connsiteY912" fmla="*/ 2632303 h 4476587"/>
                <a:gd name="connsiteX913" fmla="*/ 1045092 w 5185727"/>
                <a:gd name="connsiteY913" fmla="*/ 2688354 h 4476587"/>
                <a:gd name="connsiteX914" fmla="*/ 1063508 w 5185727"/>
                <a:gd name="connsiteY914" fmla="*/ 2699592 h 4476587"/>
                <a:gd name="connsiteX915" fmla="*/ 1831350 w 5185727"/>
                <a:gd name="connsiteY915" fmla="*/ 2699215 h 4476587"/>
                <a:gd name="connsiteX916" fmla="*/ 1856425 w 5185727"/>
                <a:gd name="connsiteY916" fmla="*/ 2708848 h 4476587"/>
                <a:gd name="connsiteX917" fmla="*/ 1964748 w 5185727"/>
                <a:gd name="connsiteY917" fmla="*/ 2809427 h 4476587"/>
                <a:gd name="connsiteX918" fmla="*/ 1981134 w 5185727"/>
                <a:gd name="connsiteY918" fmla="*/ 2816510 h 4476587"/>
                <a:gd name="connsiteX919" fmla="*/ 2030007 w 5185727"/>
                <a:gd name="connsiteY919" fmla="*/ 2863259 h 4476587"/>
                <a:gd name="connsiteX920" fmla="*/ 1980756 w 5185727"/>
                <a:gd name="connsiteY920" fmla="*/ 2906324 h 4476587"/>
                <a:gd name="connsiteX921" fmla="*/ 1940855 w 5185727"/>
                <a:gd name="connsiteY921" fmla="*/ 2852398 h 4476587"/>
                <a:gd name="connsiteX922" fmla="*/ 1933961 w 5185727"/>
                <a:gd name="connsiteY922" fmla="*/ 2834549 h 4476587"/>
                <a:gd name="connsiteX923" fmla="*/ 1840511 w 5185727"/>
                <a:gd name="connsiteY923" fmla="*/ 2747805 h 4476587"/>
                <a:gd name="connsiteX924" fmla="*/ 1815437 w 5185727"/>
                <a:gd name="connsiteY924" fmla="*/ 2738077 h 4476587"/>
                <a:gd name="connsiteX925" fmla="*/ 1427426 w 5185727"/>
                <a:gd name="connsiteY925" fmla="*/ 2738266 h 4476587"/>
                <a:gd name="connsiteX926" fmla="*/ 1038056 w 5185727"/>
                <a:gd name="connsiteY926" fmla="*/ 2738502 h 4476587"/>
                <a:gd name="connsiteX927" fmla="*/ 1019829 w 5185727"/>
                <a:gd name="connsiteY927" fmla="*/ 2727027 h 4476587"/>
                <a:gd name="connsiteX928" fmla="*/ 993196 w 5185727"/>
                <a:gd name="connsiteY928" fmla="*/ 2670977 h 4476587"/>
                <a:gd name="connsiteX929" fmla="*/ 980259 w 5185727"/>
                <a:gd name="connsiteY929" fmla="*/ 2662052 h 4476587"/>
                <a:gd name="connsiteX930" fmla="*/ 870423 w 5185727"/>
                <a:gd name="connsiteY930" fmla="*/ 2664413 h 4476587"/>
                <a:gd name="connsiteX931" fmla="*/ 858807 w 5185727"/>
                <a:gd name="connsiteY931" fmla="*/ 2671590 h 4476587"/>
                <a:gd name="connsiteX932" fmla="*/ 792651 w 5185727"/>
                <a:gd name="connsiteY932" fmla="*/ 2682593 h 4476587"/>
                <a:gd name="connsiteX933" fmla="*/ 787834 w 5185727"/>
                <a:gd name="connsiteY933" fmla="*/ 2616484 h 4476587"/>
                <a:gd name="connsiteX934" fmla="*/ 821721 w 5185727"/>
                <a:gd name="connsiteY934" fmla="*/ 2601698 h 4476587"/>
                <a:gd name="connsiteX935" fmla="*/ 2048659 w 5185727"/>
                <a:gd name="connsiteY935" fmla="*/ 2584940 h 4476587"/>
                <a:gd name="connsiteX936" fmla="*/ 2041151 w 5185727"/>
                <a:gd name="connsiteY936" fmla="*/ 2592260 h 4476587"/>
                <a:gd name="connsiteX937" fmla="*/ 2048565 w 5185727"/>
                <a:gd name="connsiteY937" fmla="*/ 2599202 h 4476587"/>
                <a:gd name="connsiteX938" fmla="*/ 2054798 w 5185727"/>
                <a:gd name="connsiteY938" fmla="*/ 2592071 h 4476587"/>
                <a:gd name="connsiteX939" fmla="*/ 2048659 w 5185727"/>
                <a:gd name="connsiteY939" fmla="*/ 2584940 h 4476587"/>
                <a:gd name="connsiteX940" fmla="*/ 2583044 w 5185727"/>
                <a:gd name="connsiteY940" fmla="*/ 2579440 h 4476587"/>
                <a:gd name="connsiteX941" fmla="*/ 2582033 w 5185727"/>
                <a:gd name="connsiteY941" fmla="*/ 2579735 h 4476587"/>
                <a:gd name="connsiteX942" fmla="*/ 2581771 w 5185727"/>
                <a:gd name="connsiteY942" fmla="*/ 2580840 h 4476587"/>
                <a:gd name="connsiteX943" fmla="*/ 2582033 w 5185727"/>
                <a:gd name="connsiteY943" fmla="*/ 2579735 h 4476587"/>
                <a:gd name="connsiteX944" fmla="*/ 306418 w 5185727"/>
                <a:gd name="connsiteY944" fmla="*/ 2577338 h 4476587"/>
                <a:gd name="connsiteX945" fmla="*/ 299240 w 5185727"/>
                <a:gd name="connsiteY945" fmla="*/ 2583478 h 4476587"/>
                <a:gd name="connsiteX946" fmla="*/ 305757 w 5185727"/>
                <a:gd name="connsiteY946" fmla="*/ 2590797 h 4476587"/>
                <a:gd name="connsiteX947" fmla="*/ 312746 w 5185727"/>
                <a:gd name="connsiteY947" fmla="*/ 2584469 h 4476587"/>
                <a:gd name="connsiteX948" fmla="*/ 306418 w 5185727"/>
                <a:gd name="connsiteY948" fmla="*/ 2577338 h 4476587"/>
                <a:gd name="connsiteX949" fmla="*/ 2608270 w 5185727"/>
                <a:gd name="connsiteY949" fmla="*/ 2572428 h 4476587"/>
                <a:gd name="connsiteX950" fmla="*/ 2607278 w 5185727"/>
                <a:gd name="connsiteY950" fmla="*/ 2605907 h 4476587"/>
                <a:gd name="connsiteX951" fmla="*/ 2575593 w 5185727"/>
                <a:gd name="connsiteY951" fmla="*/ 2608976 h 4476587"/>
                <a:gd name="connsiteX952" fmla="*/ 2575594 w 5185727"/>
                <a:gd name="connsiteY952" fmla="*/ 2608973 h 4476587"/>
                <a:gd name="connsiteX953" fmla="*/ 2575546 w 5185727"/>
                <a:gd name="connsiteY953" fmla="*/ 2606332 h 4476587"/>
                <a:gd name="connsiteX954" fmla="*/ 2608270 w 5185727"/>
                <a:gd name="connsiteY954" fmla="*/ 2572428 h 4476587"/>
                <a:gd name="connsiteX955" fmla="*/ 947582 w 5185727"/>
                <a:gd name="connsiteY955" fmla="*/ 2521382 h 4476587"/>
                <a:gd name="connsiteX956" fmla="*/ 940830 w 5185727"/>
                <a:gd name="connsiteY956" fmla="*/ 2528418 h 4476587"/>
                <a:gd name="connsiteX957" fmla="*/ 947724 w 5185727"/>
                <a:gd name="connsiteY957" fmla="*/ 2534982 h 4476587"/>
                <a:gd name="connsiteX958" fmla="*/ 954901 w 5185727"/>
                <a:gd name="connsiteY958" fmla="*/ 2528276 h 4476587"/>
                <a:gd name="connsiteX959" fmla="*/ 947582 w 5185727"/>
                <a:gd name="connsiteY959" fmla="*/ 2521382 h 4476587"/>
                <a:gd name="connsiteX960" fmla="*/ 2575452 w 5185727"/>
                <a:gd name="connsiteY960" fmla="*/ 2507169 h 4476587"/>
                <a:gd name="connsiteX961" fmla="*/ 2575499 w 5185727"/>
                <a:gd name="connsiteY961" fmla="*/ 2545984 h 4476587"/>
                <a:gd name="connsiteX962" fmla="*/ 2575452 w 5185727"/>
                <a:gd name="connsiteY962" fmla="*/ 2507169 h 4476587"/>
                <a:gd name="connsiteX963" fmla="*/ 2575452 w 5185727"/>
                <a:gd name="connsiteY963" fmla="*/ 2507169 h 4476587"/>
                <a:gd name="connsiteX964" fmla="*/ 2580835 w 5185727"/>
                <a:gd name="connsiteY964" fmla="*/ 2507500 h 4476587"/>
                <a:gd name="connsiteX965" fmla="*/ 2608884 w 5185727"/>
                <a:gd name="connsiteY965" fmla="*/ 2537956 h 4476587"/>
                <a:gd name="connsiteX966" fmla="*/ 2601092 w 5185727"/>
                <a:gd name="connsiteY966" fmla="*/ 2545559 h 4476587"/>
                <a:gd name="connsiteX967" fmla="*/ 2575499 w 5185727"/>
                <a:gd name="connsiteY967" fmla="*/ 2545984 h 4476587"/>
                <a:gd name="connsiteX968" fmla="*/ 2575452 w 5185727"/>
                <a:gd name="connsiteY968" fmla="*/ 2507169 h 4476587"/>
                <a:gd name="connsiteX969" fmla="*/ 195731 w 5185727"/>
                <a:gd name="connsiteY969" fmla="*/ 2489792 h 4476587"/>
                <a:gd name="connsiteX970" fmla="*/ 188365 w 5185727"/>
                <a:gd name="connsiteY970" fmla="*/ 2496213 h 4476587"/>
                <a:gd name="connsiteX971" fmla="*/ 195873 w 5185727"/>
                <a:gd name="connsiteY971" fmla="*/ 2503817 h 4476587"/>
                <a:gd name="connsiteX972" fmla="*/ 202626 w 5185727"/>
                <a:gd name="connsiteY972" fmla="*/ 2496403 h 4476587"/>
                <a:gd name="connsiteX973" fmla="*/ 195731 w 5185727"/>
                <a:gd name="connsiteY973" fmla="*/ 2489792 h 4476587"/>
                <a:gd name="connsiteX974" fmla="*/ 943509 w 5185727"/>
                <a:gd name="connsiteY974" fmla="*/ 2482944 h 4476587"/>
                <a:gd name="connsiteX975" fmla="*/ 976622 w 5185727"/>
                <a:gd name="connsiteY975" fmla="*/ 2494372 h 4476587"/>
                <a:gd name="connsiteX976" fmla="*/ 1003963 w 5185727"/>
                <a:gd name="connsiteY976" fmla="*/ 2504477 h 4476587"/>
                <a:gd name="connsiteX977" fmla="*/ 1053309 w 5185727"/>
                <a:gd name="connsiteY977" fmla="*/ 2506508 h 4476587"/>
                <a:gd name="connsiteX978" fmla="*/ 1084286 w 5185727"/>
                <a:gd name="connsiteY978" fmla="*/ 2543434 h 4476587"/>
                <a:gd name="connsiteX979" fmla="*/ 1122486 w 5185727"/>
                <a:gd name="connsiteY979" fmla="*/ 2592637 h 4476587"/>
                <a:gd name="connsiteX980" fmla="*/ 1142792 w 5185727"/>
                <a:gd name="connsiteY980" fmla="*/ 2602129 h 4476587"/>
                <a:gd name="connsiteX981" fmla="*/ 1864499 w 5185727"/>
                <a:gd name="connsiteY981" fmla="*/ 2601751 h 4476587"/>
                <a:gd name="connsiteX982" fmla="*/ 1888393 w 5185727"/>
                <a:gd name="connsiteY982" fmla="*/ 2611148 h 4476587"/>
                <a:gd name="connsiteX983" fmla="*/ 2020044 w 5185727"/>
                <a:gd name="connsiteY983" fmla="*/ 2734441 h 4476587"/>
                <a:gd name="connsiteX984" fmla="*/ 2036807 w 5185727"/>
                <a:gd name="connsiteY984" fmla="*/ 2741147 h 4476587"/>
                <a:gd name="connsiteX985" fmla="*/ 2118216 w 5185727"/>
                <a:gd name="connsiteY985" fmla="*/ 2741147 h 4476587"/>
                <a:gd name="connsiteX986" fmla="*/ 2135687 w 5185727"/>
                <a:gd name="connsiteY986" fmla="*/ 2733780 h 4476587"/>
                <a:gd name="connsiteX987" fmla="*/ 2184371 w 5185727"/>
                <a:gd name="connsiteY987" fmla="*/ 2724336 h 4476587"/>
                <a:gd name="connsiteX988" fmla="*/ 2211995 w 5185727"/>
                <a:gd name="connsiteY988" fmla="*/ 2766834 h 4476587"/>
                <a:gd name="connsiteX989" fmla="*/ 2178941 w 5185727"/>
                <a:gd name="connsiteY989" fmla="*/ 2809380 h 4476587"/>
                <a:gd name="connsiteX990" fmla="*/ 2129690 w 5185727"/>
                <a:gd name="connsiteY990" fmla="*/ 2790822 h 4476587"/>
                <a:gd name="connsiteX991" fmla="*/ 2111510 w 5185727"/>
                <a:gd name="connsiteY991" fmla="*/ 2781095 h 4476587"/>
                <a:gd name="connsiteX992" fmla="*/ 2023349 w 5185727"/>
                <a:gd name="connsiteY992" fmla="*/ 2781426 h 4476587"/>
                <a:gd name="connsiteX993" fmla="*/ 2004367 w 5185727"/>
                <a:gd name="connsiteY993" fmla="*/ 2773776 h 4476587"/>
                <a:gd name="connsiteX994" fmla="*/ 1870496 w 5185727"/>
                <a:gd name="connsiteY994" fmla="*/ 2648878 h 4476587"/>
                <a:gd name="connsiteX995" fmla="*/ 1848869 w 5185727"/>
                <a:gd name="connsiteY995" fmla="*/ 2640614 h 4476587"/>
                <a:gd name="connsiteX996" fmla="*/ 1124470 w 5185727"/>
                <a:gd name="connsiteY996" fmla="*/ 2640992 h 4476587"/>
                <a:gd name="connsiteX997" fmla="*/ 1101663 w 5185727"/>
                <a:gd name="connsiteY997" fmla="*/ 2630509 h 4476587"/>
                <a:gd name="connsiteX998" fmla="*/ 1041126 w 5185727"/>
                <a:gd name="connsiteY998" fmla="*/ 2552312 h 4476587"/>
                <a:gd name="connsiteX999" fmla="*/ 1022096 w 5185727"/>
                <a:gd name="connsiteY999" fmla="*/ 2542868 h 4476587"/>
                <a:gd name="connsiteX1000" fmla="*/ 1004482 w 5185727"/>
                <a:gd name="connsiteY1000" fmla="*/ 2542914 h 4476587"/>
                <a:gd name="connsiteX1001" fmla="*/ 985169 w 5185727"/>
                <a:gd name="connsiteY1001" fmla="*/ 2552925 h 4476587"/>
                <a:gd name="connsiteX1002" fmla="*/ 921280 w 5185727"/>
                <a:gd name="connsiteY1002" fmla="*/ 2565156 h 4476587"/>
                <a:gd name="connsiteX1003" fmla="*/ 912024 w 5185727"/>
                <a:gd name="connsiteY1003" fmla="*/ 2500558 h 4476587"/>
                <a:gd name="connsiteX1004" fmla="*/ 943509 w 5185727"/>
                <a:gd name="connsiteY1004" fmla="*/ 2482944 h 4476587"/>
                <a:gd name="connsiteX1005" fmla="*/ 543891 w 5185727"/>
                <a:gd name="connsiteY1005" fmla="*/ 2482378 h 4476587"/>
                <a:gd name="connsiteX1006" fmla="*/ 537280 w 5185727"/>
                <a:gd name="connsiteY1006" fmla="*/ 2488989 h 4476587"/>
                <a:gd name="connsiteX1007" fmla="*/ 543845 w 5185727"/>
                <a:gd name="connsiteY1007" fmla="*/ 2495836 h 4476587"/>
                <a:gd name="connsiteX1008" fmla="*/ 551068 w 5185727"/>
                <a:gd name="connsiteY1008" fmla="*/ 2488564 h 4476587"/>
                <a:gd name="connsiteX1009" fmla="*/ 543891 w 5185727"/>
                <a:gd name="connsiteY1009" fmla="*/ 2482378 h 4476587"/>
                <a:gd name="connsiteX1010" fmla="*/ 661051 w 5185727"/>
                <a:gd name="connsiteY1010" fmla="*/ 2476995 h 4476587"/>
                <a:gd name="connsiteX1011" fmla="*/ 654157 w 5185727"/>
                <a:gd name="connsiteY1011" fmla="*/ 2483606 h 4476587"/>
                <a:gd name="connsiteX1012" fmla="*/ 660626 w 5185727"/>
                <a:gd name="connsiteY1012" fmla="*/ 2490642 h 4476587"/>
                <a:gd name="connsiteX1013" fmla="*/ 667709 w 5185727"/>
                <a:gd name="connsiteY1013" fmla="*/ 2483984 h 4476587"/>
                <a:gd name="connsiteX1014" fmla="*/ 661051 w 5185727"/>
                <a:gd name="connsiteY1014" fmla="*/ 2476995 h 4476587"/>
                <a:gd name="connsiteX1015" fmla="*/ 4104215 w 5185727"/>
                <a:gd name="connsiteY1015" fmla="*/ 2461600 h 4476587"/>
                <a:gd name="connsiteX1016" fmla="*/ 4095716 w 5185727"/>
                <a:gd name="connsiteY1016" fmla="*/ 2467786 h 4476587"/>
                <a:gd name="connsiteX1017" fmla="*/ 4101665 w 5185727"/>
                <a:gd name="connsiteY1017" fmla="*/ 2474965 h 4476587"/>
                <a:gd name="connsiteX1018" fmla="*/ 4109740 w 5185727"/>
                <a:gd name="connsiteY1018" fmla="*/ 2468070 h 4476587"/>
                <a:gd name="connsiteX1019" fmla="*/ 4104215 w 5185727"/>
                <a:gd name="connsiteY1019" fmla="*/ 2461600 h 4476587"/>
                <a:gd name="connsiteX1020" fmla="*/ 195212 w 5185727"/>
                <a:gd name="connsiteY1020" fmla="*/ 2451354 h 4476587"/>
                <a:gd name="connsiteX1021" fmla="*/ 240780 w 5185727"/>
                <a:gd name="connsiteY1021" fmla="*/ 2496875 h 4476587"/>
                <a:gd name="connsiteX1022" fmla="*/ 194976 w 5185727"/>
                <a:gd name="connsiteY1022" fmla="*/ 2542349 h 4476587"/>
                <a:gd name="connsiteX1023" fmla="*/ 149833 w 5185727"/>
                <a:gd name="connsiteY1023" fmla="*/ 2495978 h 4476587"/>
                <a:gd name="connsiteX1024" fmla="*/ 195212 w 5185727"/>
                <a:gd name="connsiteY1024" fmla="*/ 2451354 h 4476587"/>
                <a:gd name="connsiteX1025" fmla="*/ 2607798 w 5185727"/>
                <a:gd name="connsiteY1025" fmla="*/ 2442287 h 4476587"/>
                <a:gd name="connsiteX1026" fmla="*/ 2593820 w 5185727"/>
                <a:gd name="connsiteY1026" fmla="*/ 2446159 h 4476587"/>
                <a:gd name="connsiteX1027" fmla="*/ 2581985 w 5185727"/>
                <a:gd name="connsiteY1027" fmla="*/ 2449559 h 4476587"/>
                <a:gd name="connsiteX1028" fmla="*/ 2581976 w 5185727"/>
                <a:gd name="connsiteY1028" fmla="*/ 2449600 h 4476587"/>
                <a:gd name="connsiteX1029" fmla="*/ 2593820 w 5185727"/>
                <a:gd name="connsiteY1029" fmla="*/ 2446207 h 4476587"/>
                <a:gd name="connsiteX1030" fmla="*/ 2607797 w 5185727"/>
                <a:gd name="connsiteY1030" fmla="*/ 2442382 h 4476587"/>
                <a:gd name="connsiteX1031" fmla="*/ 2607136 w 5185727"/>
                <a:gd name="connsiteY1031" fmla="*/ 2475059 h 4476587"/>
                <a:gd name="connsiteX1032" fmla="*/ 2575593 w 5185727"/>
                <a:gd name="connsiteY1032" fmla="*/ 2478458 h 4476587"/>
                <a:gd name="connsiteX1033" fmla="*/ 2579323 w 5185727"/>
                <a:gd name="connsiteY1033" fmla="*/ 2461648 h 4476587"/>
                <a:gd name="connsiteX1034" fmla="*/ 2580115 w 5185727"/>
                <a:gd name="connsiteY1034" fmla="*/ 2458018 h 4476587"/>
                <a:gd name="connsiteX1035" fmla="*/ 2579323 w 5185727"/>
                <a:gd name="connsiteY1035" fmla="*/ 2461600 h 4476587"/>
                <a:gd name="connsiteX1036" fmla="*/ 2575593 w 5185727"/>
                <a:gd name="connsiteY1036" fmla="*/ 2478411 h 4476587"/>
                <a:gd name="connsiteX1037" fmla="*/ 2575499 w 5185727"/>
                <a:gd name="connsiteY1037" fmla="*/ 2475720 h 4476587"/>
                <a:gd name="connsiteX1038" fmla="*/ 2607798 w 5185727"/>
                <a:gd name="connsiteY1038" fmla="*/ 2442287 h 4476587"/>
                <a:gd name="connsiteX1039" fmla="*/ 4110873 w 5185727"/>
                <a:gd name="connsiteY1039" fmla="*/ 2423540 h 4476587"/>
                <a:gd name="connsiteX1040" fmla="*/ 4146477 w 5185727"/>
                <a:gd name="connsiteY1040" fmla="*/ 2474114 h 4476587"/>
                <a:gd name="connsiteX1041" fmla="*/ 4163005 w 5185727"/>
                <a:gd name="connsiteY1041" fmla="*/ 2514110 h 4476587"/>
                <a:gd name="connsiteX1042" fmla="*/ 4178115 w 5185727"/>
                <a:gd name="connsiteY1042" fmla="*/ 2514960 h 4476587"/>
                <a:gd name="connsiteX1043" fmla="*/ 4231002 w 5185727"/>
                <a:gd name="connsiteY1043" fmla="*/ 2504194 h 4476587"/>
                <a:gd name="connsiteX1044" fmla="*/ 4248191 w 5185727"/>
                <a:gd name="connsiteY1044" fmla="*/ 2510002 h 4476587"/>
                <a:gd name="connsiteX1045" fmla="*/ 4376205 w 5185727"/>
                <a:gd name="connsiteY1045" fmla="*/ 2655535 h 4476587"/>
                <a:gd name="connsiteX1046" fmla="*/ 4460163 w 5185727"/>
                <a:gd name="connsiteY1046" fmla="*/ 2751393 h 4476587"/>
                <a:gd name="connsiteX1047" fmla="*/ 4475557 w 5185727"/>
                <a:gd name="connsiteY1047" fmla="*/ 2757106 h 4476587"/>
                <a:gd name="connsiteX1048" fmla="*/ 4647817 w 5185727"/>
                <a:gd name="connsiteY1048" fmla="*/ 2757060 h 4476587"/>
                <a:gd name="connsiteX1049" fmla="*/ 4666801 w 5185727"/>
                <a:gd name="connsiteY1049" fmla="*/ 2757626 h 4476587"/>
                <a:gd name="connsiteX1050" fmla="*/ 4677236 w 5185727"/>
                <a:gd name="connsiteY1050" fmla="*/ 2784070 h 4476587"/>
                <a:gd name="connsiteX1051" fmla="*/ 4650462 w 5185727"/>
                <a:gd name="connsiteY1051" fmla="*/ 2797245 h 4476587"/>
                <a:gd name="connsiteX1052" fmla="*/ 4622649 w 5185727"/>
                <a:gd name="connsiteY1052" fmla="*/ 2798991 h 4476587"/>
                <a:gd name="connsiteX1053" fmla="*/ 4606735 w 5185727"/>
                <a:gd name="connsiteY1053" fmla="*/ 2797291 h 4476587"/>
                <a:gd name="connsiteX1054" fmla="*/ 4458888 w 5185727"/>
                <a:gd name="connsiteY1054" fmla="*/ 2797385 h 4476587"/>
                <a:gd name="connsiteX1055" fmla="*/ 4440425 w 5185727"/>
                <a:gd name="connsiteY1055" fmla="*/ 2788886 h 4476587"/>
                <a:gd name="connsiteX1056" fmla="*/ 4232938 w 5185727"/>
                <a:gd name="connsiteY1056" fmla="*/ 2552547 h 4476587"/>
                <a:gd name="connsiteX1057" fmla="*/ 4216883 w 5185727"/>
                <a:gd name="connsiteY1057" fmla="*/ 2547447 h 4476587"/>
                <a:gd name="connsiteX1058" fmla="*/ 4162674 w 5185727"/>
                <a:gd name="connsiteY1058" fmla="*/ 2558639 h 4476587"/>
                <a:gd name="connsiteX1059" fmla="*/ 4143833 w 5185727"/>
                <a:gd name="connsiteY1059" fmla="*/ 2552689 h 4476587"/>
                <a:gd name="connsiteX1060" fmla="*/ 4128958 w 5185727"/>
                <a:gd name="connsiteY1060" fmla="*/ 2535123 h 4476587"/>
                <a:gd name="connsiteX1061" fmla="*/ 4091418 w 5185727"/>
                <a:gd name="connsiteY1061" fmla="*/ 2511465 h 4476587"/>
                <a:gd name="connsiteX1062" fmla="*/ 4057986 w 5185727"/>
                <a:gd name="connsiteY1062" fmla="*/ 2460703 h 4476587"/>
                <a:gd name="connsiteX1063" fmla="*/ 4110873 w 5185727"/>
                <a:gd name="connsiteY1063" fmla="*/ 2423540 h 4476587"/>
                <a:gd name="connsiteX1064" fmla="*/ 44342 w 5185727"/>
                <a:gd name="connsiteY1064" fmla="*/ 2394925 h 4476587"/>
                <a:gd name="connsiteX1065" fmla="*/ 38298 w 5185727"/>
                <a:gd name="connsiteY1065" fmla="*/ 2402197 h 4476587"/>
                <a:gd name="connsiteX1066" fmla="*/ 45097 w 5185727"/>
                <a:gd name="connsiteY1066" fmla="*/ 2409091 h 4476587"/>
                <a:gd name="connsiteX1067" fmla="*/ 51850 w 5185727"/>
                <a:gd name="connsiteY1067" fmla="*/ 2402056 h 4476587"/>
                <a:gd name="connsiteX1068" fmla="*/ 44342 w 5185727"/>
                <a:gd name="connsiteY1068" fmla="*/ 2394925 h 4476587"/>
                <a:gd name="connsiteX1069" fmla="*/ 4340601 w 5185727"/>
                <a:gd name="connsiteY1069" fmla="*/ 2390676 h 4476587"/>
                <a:gd name="connsiteX1070" fmla="*/ 4333660 w 5185727"/>
                <a:gd name="connsiteY1070" fmla="*/ 2397050 h 4476587"/>
                <a:gd name="connsiteX1071" fmla="*/ 4339940 w 5185727"/>
                <a:gd name="connsiteY1071" fmla="*/ 2404229 h 4476587"/>
                <a:gd name="connsiteX1072" fmla="*/ 4347023 w 5185727"/>
                <a:gd name="connsiteY1072" fmla="*/ 2397570 h 4476587"/>
                <a:gd name="connsiteX1073" fmla="*/ 4340601 w 5185727"/>
                <a:gd name="connsiteY1073" fmla="*/ 2390676 h 4476587"/>
                <a:gd name="connsiteX1074" fmla="*/ 868862 w 5185727"/>
                <a:gd name="connsiteY1074" fmla="*/ 2387181 h 4476587"/>
                <a:gd name="connsiteX1075" fmla="*/ 861449 w 5185727"/>
                <a:gd name="connsiteY1075" fmla="*/ 2393131 h 4476587"/>
                <a:gd name="connsiteX1076" fmla="*/ 868721 w 5185727"/>
                <a:gd name="connsiteY1076" fmla="*/ 2400828 h 4476587"/>
                <a:gd name="connsiteX1077" fmla="*/ 875662 w 5185727"/>
                <a:gd name="connsiteY1077" fmla="*/ 2393603 h 4476587"/>
                <a:gd name="connsiteX1078" fmla="*/ 868862 w 5185727"/>
                <a:gd name="connsiteY1078" fmla="*/ 2387181 h 4476587"/>
                <a:gd name="connsiteX1079" fmla="*/ 1195243 w 5185727"/>
                <a:gd name="connsiteY1079" fmla="*/ 2377642 h 4476587"/>
                <a:gd name="connsiteX1080" fmla="*/ 1195243 w 5185727"/>
                <a:gd name="connsiteY1080" fmla="*/ 2377643 h 4476587"/>
                <a:gd name="connsiteX1081" fmla="*/ 1195568 w 5185727"/>
                <a:gd name="connsiteY1081" fmla="*/ 2387937 h 4476587"/>
                <a:gd name="connsiteX1082" fmla="*/ 1189272 w 5185727"/>
                <a:gd name="connsiteY1082" fmla="*/ 2396152 h 4476587"/>
                <a:gd name="connsiteX1083" fmla="*/ 1195586 w 5185727"/>
                <a:gd name="connsiteY1083" fmla="*/ 2387936 h 4476587"/>
                <a:gd name="connsiteX1084" fmla="*/ 1580564 w 5185727"/>
                <a:gd name="connsiteY1084" fmla="*/ 2377639 h 4476587"/>
                <a:gd name="connsiteX1085" fmla="*/ 1580563 w 5185727"/>
                <a:gd name="connsiteY1085" fmla="*/ 2377643 h 4476587"/>
                <a:gd name="connsiteX1086" fmla="*/ 1580898 w 5185727"/>
                <a:gd name="connsiteY1086" fmla="*/ 2387897 h 4476587"/>
                <a:gd name="connsiteX1087" fmla="*/ 1580899 w 5185727"/>
                <a:gd name="connsiteY1087" fmla="*/ 2387896 h 4476587"/>
                <a:gd name="connsiteX1088" fmla="*/ 2450553 w 5185727"/>
                <a:gd name="connsiteY1088" fmla="*/ 2374810 h 4476587"/>
                <a:gd name="connsiteX1089" fmla="*/ 2454945 w 5185727"/>
                <a:gd name="connsiteY1089" fmla="*/ 2395446 h 4476587"/>
                <a:gd name="connsiteX1090" fmla="*/ 2454992 w 5185727"/>
                <a:gd name="connsiteY1090" fmla="*/ 2895652 h 4476587"/>
                <a:gd name="connsiteX1091" fmla="*/ 2452165 w 5185727"/>
                <a:gd name="connsiteY1091" fmla="*/ 2915455 h 4476587"/>
                <a:gd name="connsiteX1092" fmla="*/ 2448841 w 5185727"/>
                <a:gd name="connsiteY1092" fmla="*/ 2915979 h 4476587"/>
                <a:gd name="connsiteX1093" fmla="*/ 2450503 w 5185727"/>
                <a:gd name="connsiteY1093" fmla="*/ 2910707 h 4476587"/>
                <a:gd name="connsiteX1094" fmla="*/ 2450601 w 5185727"/>
                <a:gd name="connsiteY1094" fmla="*/ 2899241 h 4476587"/>
                <a:gd name="connsiteX1095" fmla="*/ 2450553 w 5185727"/>
                <a:gd name="connsiteY1095" fmla="*/ 2374810 h 4476587"/>
                <a:gd name="connsiteX1096" fmla="*/ 2377267 w 5185727"/>
                <a:gd name="connsiteY1096" fmla="*/ 2374668 h 4476587"/>
                <a:gd name="connsiteX1097" fmla="*/ 2450506 w 5185727"/>
                <a:gd name="connsiteY1097" fmla="*/ 2374809 h 4476587"/>
                <a:gd name="connsiteX1098" fmla="*/ 2450554 w 5185727"/>
                <a:gd name="connsiteY1098" fmla="*/ 2899288 h 4476587"/>
                <a:gd name="connsiteX1099" fmla="*/ 2450463 w 5185727"/>
                <a:gd name="connsiteY1099" fmla="*/ 2910754 h 4476587"/>
                <a:gd name="connsiteX1100" fmla="*/ 2448826 w 5185727"/>
                <a:gd name="connsiteY1100" fmla="*/ 2915982 h 4476587"/>
                <a:gd name="connsiteX1101" fmla="*/ 2448841 w 5185727"/>
                <a:gd name="connsiteY1101" fmla="*/ 2915979 h 4476587"/>
                <a:gd name="connsiteX1102" fmla="*/ 2448824 w 5185727"/>
                <a:gd name="connsiteY1102" fmla="*/ 2916034 h 4476587"/>
                <a:gd name="connsiteX1103" fmla="*/ 2448809 w 5185727"/>
                <a:gd name="connsiteY1103" fmla="*/ 2916035 h 4476587"/>
                <a:gd name="connsiteX1104" fmla="*/ 2448795 w 5185727"/>
                <a:gd name="connsiteY1104" fmla="*/ 2916081 h 4476587"/>
                <a:gd name="connsiteX1105" fmla="*/ 2447502 w 5185727"/>
                <a:gd name="connsiteY1105" fmla="*/ 2916190 h 4476587"/>
                <a:gd name="connsiteX1106" fmla="*/ 2432799 w 5185727"/>
                <a:gd name="connsiteY1106" fmla="*/ 2918507 h 4476587"/>
                <a:gd name="connsiteX1107" fmla="*/ 2423743 w 5185727"/>
                <a:gd name="connsiteY1107" fmla="*/ 2919422 h 4476587"/>
                <a:gd name="connsiteX1108" fmla="*/ 2423402 w 5185727"/>
                <a:gd name="connsiteY1108" fmla="*/ 2919499 h 4476587"/>
                <a:gd name="connsiteX1109" fmla="*/ 2370751 w 5185727"/>
                <a:gd name="connsiteY1109" fmla="*/ 2917420 h 4476587"/>
                <a:gd name="connsiteX1110" fmla="*/ 2323153 w 5185727"/>
                <a:gd name="connsiteY1110" fmla="*/ 2859056 h 4476587"/>
                <a:gd name="connsiteX1111" fmla="*/ 2323199 w 5185727"/>
                <a:gd name="connsiteY1111" fmla="*/ 2810230 h 4476587"/>
                <a:gd name="connsiteX1112" fmla="*/ 2311489 w 5185727"/>
                <a:gd name="connsiteY1112" fmla="*/ 2798331 h 4476587"/>
                <a:gd name="connsiteX1113" fmla="*/ 2298645 w 5185727"/>
                <a:gd name="connsiteY1113" fmla="*/ 2785015 h 4476587"/>
                <a:gd name="connsiteX1114" fmla="*/ 2298645 w 5185727"/>
                <a:gd name="connsiteY1114" fmla="*/ 2776892 h 4476587"/>
                <a:gd name="connsiteX1115" fmla="*/ 2313425 w 5185727"/>
                <a:gd name="connsiteY1115" fmla="*/ 2760884 h 4476587"/>
                <a:gd name="connsiteX1116" fmla="*/ 2323058 w 5185727"/>
                <a:gd name="connsiteY1116" fmla="*/ 2747002 h 4476587"/>
                <a:gd name="connsiteX1117" fmla="*/ 2312575 w 5185727"/>
                <a:gd name="connsiteY1117" fmla="*/ 2735480 h 4476587"/>
                <a:gd name="connsiteX1118" fmla="*/ 2298550 w 5185727"/>
                <a:gd name="connsiteY1118" fmla="*/ 2720605 h 4476587"/>
                <a:gd name="connsiteX1119" fmla="*/ 2298550 w 5185727"/>
                <a:gd name="connsiteY1119" fmla="*/ 2711115 h 4476587"/>
                <a:gd name="connsiteX1120" fmla="*/ 2311348 w 5185727"/>
                <a:gd name="connsiteY1120" fmla="*/ 2697656 h 4476587"/>
                <a:gd name="connsiteX1121" fmla="*/ 2323199 w 5185727"/>
                <a:gd name="connsiteY1121" fmla="*/ 2684482 h 4476587"/>
                <a:gd name="connsiteX1122" fmla="*/ 2311253 w 5185727"/>
                <a:gd name="connsiteY1122" fmla="*/ 2672818 h 4476587"/>
                <a:gd name="connsiteX1123" fmla="*/ 2298504 w 5185727"/>
                <a:gd name="connsiteY1123" fmla="*/ 2660683 h 4476587"/>
                <a:gd name="connsiteX1124" fmla="*/ 2298504 w 5185727"/>
                <a:gd name="connsiteY1124" fmla="*/ 2648500 h 4476587"/>
                <a:gd name="connsiteX1125" fmla="*/ 2312433 w 5185727"/>
                <a:gd name="connsiteY1125" fmla="*/ 2634900 h 4476587"/>
                <a:gd name="connsiteX1126" fmla="*/ 2323011 w 5185727"/>
                <a:gd name="connsiteY1126" fmla="*/ 2621962 h 4476587"/>
                <a:gd name="connsiteX1127" fmla="*/ 2311772 w 5185727"/>
                <a:gd name="connsiteY1127" fmla="*/ 2609401 h 4476587"/>
                <a:gd name="connsiteX1128" fmla="*/ 2298409 w 5185727"/>
                <a:gd name="connsiteY1128" fmla="*/ 2596416 h 4476587"/>
                <a:gd name="connsiteX1129" fmla="*/ 2298409 w 5185727"/>
                <a:gd name="connsiteY1129" fmla="*/ 2584233 h 4476587"/>
                <a:gd name="connsiteX1130" fmla="*/ 2311064 w 5185727"/>
                <a:gd name="connsiteY1130" fmla="*/ 2572191 h 4476587"/>
                <a:gd name="connsiteX1131" fmla="*/ 2322963 w 5185727"/>
                <a:gd name="connsiteY1131" fmla="*/ 2558876 h 4476587"/>
                <a:gd name="connsiteX1132" fmla="*/ 2310545 w 5185727"/>
                <a:gd name="connsiteY1132" fmla="*/ 2546032 h 4476587"/>
                <a:gd name="connsiteX1133" fmla="*/ 2298409 w 5185727"/>
                <a:gd name="connsiteY1133" fmla="*/ 2533470 h 4476587"/>
                <a:gd name="connsiteX1134" fmla="*/ 2298409 w 5185727"/>
                <a:gd name="connsiteY1134" fmla="*/ 2525348 h 4476587"/>
                <a:gd name="connsiteX1135" fmla="*/ 2313661 w 5185727"/>
                <a:gd name="connsiteY1135" fmla="*/ 2508396 h 4476587"/>
                <a:gd name="connsiteX1136" fmla="*/ 2322161 w 5185727"/>
                <a:gd name="connsiteY1136" fmla="*/ 2489650 h 4476587"/>
                <a:gd name="connsiteX1137" fmla="*/ 2313048 w 5185727"/>
                <a:gd name="connsiteY1137" fmla="*/ 2479498 h 4476587"/>
                <a:gd name="connsiteX1138" fmla="*/ 2298125 w 5185727"/>
                <a:gd name="connsiteY1138" fmla="*/ 2463868 h 4476587"/>
                <a:gd name="connsiteX1139" fmla="*/ 2298079 w 5185727"/>
                <a:gd name="connsiteY1139" fmla="*/ 2451685 h 4476587"/>
                <a:gd name="connsiteX1140" fmla="*/ 2307664 w 5185727"/>
                <a:gd name="connsiteY1140" fmla="*/ 2442052 h 4476587"/>
                <a:gd name="connsiteX1141" fmla="*/ 2323011 w 5185727"/>
                <a:gd name="connsiteY1141" fmla="*/ 2427414 h 4476587"/>
                <a:gd name="connsiteX1142" fmla="*/ 2377267 w 5185727"/>
                <a:gd name="connsiteY1142" fmla="*/ 2374668 h 4476587"/>
                <a:gd name="connsiteX1143" fmla="*/ 1208229 w 5185727"/>
                <a:gd name="connsiteY1143" fmla="*/ 2364751 h 4476587"/>
                <a:gd name="connsiteX1144" fmla="*/ 1198354 w 5185727"/>
                <a:gd name="connsiteY1144" fmla="*/ 2367727 h 4476587"/>
                <a:gd name="connsiteX1145" fmla="*/ 1195290 w 5185727"/>
                <a:gd name="connsiteY1145" fmla="*/ 2377493 h 4476587"/>
                <a:gd name="connsiteX1146" fmla="*/ 1198354 w 5185727"/>
                <a:gd name="connsiteY1146" fmla="*/ 2367744 h 4476587"/>
                <a:gd name="connsiteX1147" fmla="*/ 1208229 w 5185727"/>
                <a:gd name="connsiteY1147" fmla="*/ 2364751 h 4476587"/>
                <a:gd name="connsiteX1148" fmla="*/ 1270182 w 5185727"/>
                <a:gd name="connsiteY1148" fmla="*/ 2363712 h 4476587"/>
                <a:gd name="connsiteX1149" fmla="*/ 1316458 w 5185727"/>
                <a:gd name="connsiteY1149" fmla="*/ 2363712 h 4476587"/>
                <a:gd name="connsiteX1150" fmla="*/ 1314238 w 5185727"/>
                <a:gd name="connsiteY1150" fmla="*/ 2397381 h 4476587"/>
                <a:gd name="connsiteX1151" fmla="*/ 1279153 w 5185727"/>
                <a:gd name="connsiteY1151" fmla="*/ 2399694 h 4476587"/>
                <a:gd name="connsiteX1152" fmla="*/ 1270087 w 5185727"/>
                <a:gd name="connsiteY1152" fmla="*/ 2390675 h 4476587"/>
                <a:gd name="connsiteX1153" fmla="*/ 1270182 w 5185727"/>
                <a:gd name="connsiteY1153" fmla="*/ 2363712 h 4476587"/>
                <a:gd name="connsiteX1154" fmla="*/ 1422279 w 5185727"/>
                <a:gd name="connsiteY1154" fmla="*/ 2363571 h 4476587"/>
                <a:gd name="connsiteX1155" fmla="*/ 1468508 w 5185727"/>
                <a:gd name="connsiteY1155" fmla="*/ 2363807 h 4476587"/>
                <a:gd name="connsiteX1156" fmla="*/ 1468461 w 5185727"/>
                <a:gd name="connsiteY1156" fmla="*/ 2366499 h 4476587"/>
                <a:gd name="connsiteX1157" fmla="*/ 1428465 w 5185727"/>
                <a:gd name="connsiteY1157" fmla="*/ 2399789 h 4476587"/>
                <a:gd name="connsiteX1158" fmla="*/ 1422327 w 5185727"/>
                <a:gd name="connsiteY1158" fmla="*/ 2391903 h 4476587"/>
                <a:gd name="connsiteX1159" fmla="*/ 1422279 w 5185727"/>
                <a:gd name="connsiteY1159" fmla="*/ 2363571 h 4476587"/>
                <a:gd name="connsiteX1160" fmla="*/ 1346255 w 5185727"/>
                <a:gd name="connsiteY1160" fmla="*/ 2363571 h 4476587"/>
                <a:gd name="connsiteX1161" fmla="*/ 1392484 w 5185727"/>
                <a:gd name="connsiteY1161" fmla="*/ 2363807 h 4476587"/>
                <a:gd name="connsiteX1162" fmla="*/ 1392437 w 5185727"/>
                <a:gd name="connsiteY1162" fmla="*/ 2366499 h 4476587"/>
                <a:gd name="connsiteX1163" fmla="*/ 1352488 w 5185727"/>
                <a:gd name="connsiteY1163" fmla="*/ 2399789 h 4476587"/>
                <a:gd name="connsiteX1164" fmla="*/ 1346303 w 5185727"/>
                <a:gd name="connsiteY1164" fmla="*/ 2391903 h 4476587"/>
                <a:gd name="connsiteX1165" fmla="*/ 1346255 w 5185727"/>
                <a:gd name="connsiteY1165" fmla="*/ 2363571 h 4476587"/>
                <a:gd name="connsiteX1166" fmla="*/ 1699606 w 5185727"/>
                <a:gd name="connsiteY1166" fmla="*/ 2361068 h 4476587"/>
                <a:gd name="connsiteX1167" fmla="*/ 1699133 w 5185727"/>
                <a:gd name="connsiteY1167" fmla="*/ 2392045 h 4476587"/>
                <a:gd name="connsiteX1168" fmla="*/ 1691436 w 5185727"/>
                <a:gd name="connsiteY1168" fmla="*/ 2399599 h 4476587"/>
                <a:gd name="connsiteX1169" fmla="*/ 1690067 w 5185727"/>
                <a:gd name="connsiteY1169" fmla="*/ 2399599 h 4476587"/>
                <a:gd name="connsiteX1170" fmla="*/ 1654982 w 5185727"/>
                <a:gd name="connsiteY1170" fmla="*/ 2397380 h 4476587"/>
                <a:gd name="connsiteX1171" fmla="*/ 1652763 w 5185727"/>
                <a:gd name="connsiteY1171" fmla="*/ 2363712 h 4476587"/>
                <a:gd name="connsiteX1172" fmla="*/ 1699606 w 5185727"/>
                <a:gd name="connsiteY1172" fmla="*/ 2361068 h 4476587"/>
                <a:gd name="connsiteX1173" fmla="*/ 1603565 w 5185727"/>
                <a:gd name="connsiteY1173" fmla="*/ 2360668 h 4476587"/>
                <a:gd name="connsiteX1174" fmla="*/ 1620242 w 5185727"/>
                <a:gd name="connsiteY1174" fmla="*/ 2363813 h 4476587"/>
                <a:gd name="connsiteX1175" fmla="*/ 1620417 w 5185727"/>
                <a:gd name="connsiteY1175" fmla="*/ 2363807 h 4476587"/>
                <a:gd name="connsiteX1176" fmla="*/ 1620416 w 5185727"/>
                <a:gd name="connsiteY1176" fmla="*/ 2363846 h 4476587"/>
                <a:gd name="connsiteX1177" fmla="*/ 1620465 w 5185727"/>
                <a:gd name="connsiteY1177" fmla="*/ 2363855 h 4476587"/>
                <a:gd name="connsiteX1178" fmla="*/ 1620416 w 5185727"/>
                <a:gd name="connsiteY1178" fmla="*/ 2363857 h 4476587"/>
                <a:gd name="connsiteX1179" fmla="*/ 1619792 w 5185727"/>
                <a:gd name="connsiteY1179" fmla="*/ 2385562 h 4476587"/>
                <a:gd name="connsiteX1180" fmla="*/ 1582168 w 5185727"/>
                <a:gd name="connsiteY1180" fmla="*/ 2399553 h 4476587"/>
                <a:gd name="connsiteX1181" fmla="*/ 1577736 w 5185727"/>
                <a:gd name="connsiteY1181" fmla="*/ 2399530 h 4476587"/>
                <a:gd name="connsiteX1182" fmla="*/ 1574633 w 5185727"/>
                <a:gd name="connsiteY1182" fmla="*/ 2396269 h 4476587"/>
                <a:gd name="connsiteX1183" fmla="*/ 1574613 w 5185727"/>
                <a:gd name="connsiteY1183" fmla="*/ 2396295 h 4476587"/>
                <a:gd name="connsiteX1184" fmla="*/ 1574621 w 5185727"/>
                <a:gd name="connsiteY1184" fmla="*/ 2396256 h 4476587"/>
                <a:gd name="connsiteX1185" fmla="*/ 1574613 w 5185727"/>
                <a:gd name="connsiteY1185" fmla="*/ 2396248 h 4476587"/>
                <a:gd name="connsiteX1186" fmla="*/ 1574626 w 5185727"/>
                <a:gd name="connsiteY1186" fmla="*/ 2396231 h 4476587"/>
                <a:gd name="connsiteX1187" fmla="*/ 1577115 w 5185727"/>
                <a:gd name="connsiteY1187" fmla="*/ 2383871 h 4476587"/>
                <a:gd name="connsiteX1188" fmla="*/ 1576501 w 5185727"/>
                <a:gd name="connsiteY1188" fmla="*/ 2371269 h 4476587"/>
                <a:gd name="connsiteX1189" fmla="*/ 1586418 w 5185727"/>
                <a:gd name="connsiteY1189" fmla="*/ 2361022 h 4476587"/>
                <a:gd name="connsiteX1190" fmla="*/ 1603565 w 5185727"/>
                <a:gd name="connsiteY1190" fmla="*/ 2360668 h 4476587"/>
                <a:gd name="connsiteX1191" fmla="*/ 1527593 w 5185727"/>
                <a:gd name="connsiteY1191" fmla="*/ 2360655 h 4476587"/>
                <a:gd name="connsiteX1192" fmla="*/ 1544533 w 5185727"/>
                <a:gd name="connsiteY1192" fmla="*/ 2363760 h 4476587"/>
                <a:gd name="connsiteX1193" fmla="*/ 1517617 w 5185727"/>
                <a:gd name="connsiteY1193" fmla="*/ 2364705 h 4476587"/>
                <a:gd name="connsiteX1194" fmla="*/ 1507742 w 5185727"/>
                <a:gd name="connsiteY1194" fmla="*/ 2367697 h 4476587"/>
                <a:gd name="connsiteX1195" fmla="*/ 1507729 w 5185727"/>
                <a:gd name="connsiteY1195" fmla="*/ 2367739 h 4476587"/>
                <a:gd name="connsiteX1196" fmla="*/ 1517570 w 5185727"/>
                <a:gd name="connsiteY1196" fmla="*/ 2364751 h 4476587"/>
                <a:gd name="connsiteX1197" fmla="*/ 1544440 w 5185727"/>
                <a:gd name="connsiteY1197" fmla="*/ 2363854 h 4476587"/>
                <a:gd name="connsiteX1198" fmla="*/ 1506143 w 5185727"/>
                <a:gd name="connsiteY1198" fmla="*/ 2399600 h 4476587"/>
                <a:gd name="connsiteX1199" fmla="*/ 1498588 w 5185727"/>
                <a:gd name="connsiteY1199" fmla="*/ 2396295 h 4476587"/>
                <a:gd name="connsiteX1200" fmla="*/ 1498639 w 5185727"/>
                <a:gd name="connsiteY1200" fmla="*/ 2396228 h 4476587"/>
                <a:gd name="connsiteX1201" fmla="*/ 1501138 w 5185727"/>
                <a:gd name="connsiteY1201" fmla="*/ 2383864 h 4476587"/>
                <a:gd name="connsiteX1202" fmla="*/ 1500523 w 5185727"/>
                <a:gd name="connsiteY1202" fmla="*/ 2371268 h 4476587"/>
                <a:gd name="connsiteX1203" fmla="*/ 1510440 w 5185727"/>
                <a:gd name="connsiteY1203" fmla="*/ 2361021 h 4476587"/>
                <a:gd name="connsiteX1204" fmla="*/ 1527593 w 5185727"/>
                <a:gd name="connsiteY1204" fmla="*/ 2360655 h 4476587"/>
                <a:gd name="connsiteX1205" fmla="*/ 1676078 w 5185727"/>
                <a:gd name="connsiteY1205" fmla="*/ 2360637 h 4476587"/>
                <a:gd name="connsiteX1206" fmla="*/ 1699606 w 5185727"/>
                <a:gd name="connsiteY1206" fmla="*/ 2361068 h 4476587"/>
                <a:gd name="connsiteX1207" fmla="*/ 1652763 w 5185727"/>
                <a:gd name="connsiteY1207" fmla="*/ 2363712 h 4476587"/>
                <a:gd name="connsiteX1208" fmla="*/ 1676078 w 5185727"/>
                <a:gd name="connsiteY1208" fmla="*/ 2360637 h 4476587"/>
                <a:gd name="connsiteX1209" fmla="*/ 1215619 w 5185727"/>
                <a:gd name="connsiteY1209" fmla="*/ 2360484 h 4476587"/>
                <a:gd name="connsiteX1210" fmla="*/ 1235191 w 5185727"/>
                <a:gd name="connsiteY1210" fmla="*/ 2363854 h 4476587"/>
                <a:gd name="connsiteX1211" fmla="*/ 1235145 w 5185727"/>
                <a:gd name="connsiteY1211" fmla="*/ 2363856 h 4476587"/>
                <a:gd name="connsiteX1212" fmla="*/ 1236490 w 5185727"/>
                <a:gd name="connsiteY1212" fmla="*/ 2382459 h 4476587"/>
                <a:gd name="connsiteX1213" fmla="*/ 1233020 w 5185727"/>
                <a:gd name="connsiteY1213" fmla="*/ 2397380 h 4476587"/>
                <a:gd name="connsiteX1214" fmla="*/ 1198076 w 5185727"/>
                <a:gd name="connsiteY1214" fmla="*/ 2399458 h 4476587"/>
                <a:gd name="connsiteX1215" fmla="*/ 1193018 w 5185727"/>
                <a:gd name="connsiteY1215" fmla="*/ 2399854 h 4476587"/>
                <a:gd name="connsiteX1216" fmla="*/ 1189199 w 5185727"/>
                <a:gd name="connsiteY1216" fmla="*/ 2396247 h 4476587"/>
                <a:gd name="connsiteX1217" fmla="*/ 1191536 w 5185727"/>
                <a:gd name="connsiteY1217" fmla="*/ 2383179 h 4476587"/>
                <a:gd name="connsiteX1218" fmla="*/ 1191324 w 5185727"/>
                <a:gd name="connsiteY1218" fmla="*/ 2369899 h 4476587"/>
                <a:gd name="connsiteX1219" fmla="*/ 1195763 w 5185727"/>
                <a:gd name="connsiteY1219" fmla="*/ 2361541 h 4476587"/>
                <a:gd name="connsiteX1220" fmla="*/ 1215619 w 5185727"/>
                <a:gd name="connsiteY1220" fmla="*/ 2360484 h 4476587"/>
                <a:gd name="connsiteX1221" fmla="*/ 1369381 w 5185727"/>
                <a:gd name="connsiteY1221" fmla="*/ 2360424 h 4476587"/>
                <a:gd name="connsiteX1222" fmla="*/ 1392437 w 5185727"/>
                <a:gd name="connsiteY1222" fmla="*/ 2363759 h 4476587"/>
                <a:gd name="connsiteX1223" fmla="*/ 1346255 w 5185727"/>
                <a:gd name="connsiteY1223" fmla="*/ 2363570 h 4476587"/>
                <a:gd name="connsiteX1224" fmla="*/ 1369381 w 5185727"/>
                <a:gd name="connsiteY1224" fmla="*/ 2360424 h 4476587"/>
                <a:gd name="connsiteX1225" fmla="*/ 1445370 w 5185727"/>
                <a:gd name="connsiteY1225" fmla="*/ 2360407 h 4476587"/>
                <a:gd name="connsiteX1226" fmla="*/ 1468461 w 5185727"/>
                <a:gd name="connsiteY1226" fmla="*/ 2363759 h 4476587"/>
                <a:gd name="connsiteX1227" fmla="*/ 1422279 w 5185727"/>
                <a:gd name="connsiteY1227" fmla="*/ 2363571 h 4476587"/>
                <a:gd name="connsiteX1228" fmla="*/ 1445370 w 5185727"/>
                <a:gd name="connsiteY1228" fmla="*/ 2360407 h 4476587"/>
                <a:gd name="connsiteX1229" fmla="*/ 44862 w 5185727"/>
                <a:gd name="connsiteY1229" fmla="*/ 2356204 h 4476587"/>
                <a:gd name="connsiteX1230" fmla="*/ 90004 w 5185727"/>
                <a:gd name="connsiteY1230" fmla="*/ 2401960 h 4476587"/>
                <a:gd name="connsiteX1231" fmla="*/ 44436 w 5185727"/>
                <a:gd name="connsiteY1231" fmla="*/ 2447387 h 4476587"/>
                <a:gd name="connsiteX1232" fmla="*/ 2 w 5185727"/>
                <a:gd name="connsiteY1232" fmla="*/ 2400875 h 4476587"/>
                <a:gd name="connsiteX1233" fmla="*/ 44862 w 5185727"/>
                <a:gd name="connsiteY1233" fmla="*/ 2356204 h 4476587"/>
                <a:gd name="connsiteX1234" fmla="*/ 4342389 w 5185727"/>
                <a:gd name="connsiteY1234" fmla="*/ 2351972 h 4476587"/>
                <a:gd name="connsiteX1235" fmla="*/ 4360197 w 5185727"/>
                <a:gd name="connsiteY1235" fmla="*/ 2356394 h 4476587"/>
                <a:gd name="connsiteX1236" fmla="*/ 4379085 w 5185727"/>
                <a:gd name="connsiteY1236" fmla="*/ 2419763 h 4476587"/>
                <a:gd name="connsiteX1237" fmla="*/ 4380502 w 5185727"/>
                <a:gd name="connsiteY1237" fmla="*/ 2435677 h 4476587"/>
                <a:gd name="connsiteX1238" fmla="*/ 4569242 w 5185727"/>
                <a:gd name="connsiteY1238" fmla="*/ 2646846 h 4476587"/>
                <a:gd name="connsiteX1239" fmla="*/ 4585156 w 5185727"/>
                <a:gd name="connsiteY1239" fmla="*/ 2654922 h 4476587"/>
                <a:gd name="connsiteX1240" fmla="*/ 4892939 w 5185727"/>
                <a:gd name="connsiteY1240" fmla="*/ 2654686 h 4476587"/>
                <a:gd name="connsiteX1241" fmla="*/ 4902383 w 5185727"/>
                <a:gd name="connsiteY1241" fmla="*/ 2653883 h 4476587"/>
                <a:gd name="connsiteX1242" fmla="*/ 4916549 w 5185727"/>
                <a:gd name="connsiteY1242" fmla="*/ 2658227 h 4476587"/>
                <a:gd name="connsiteX1243" fmla="*/ 4925002 w 5185727"/>
                <a:gd name="connsiteY1243" fmla="*/ 2680421 h 4476587"/>
                <a:gd name="connsiteX1244" fmla="*/ 4904508 w 5185727"/>
                <a:gd name="connsiteY1244" fmla="*/ 2694634 h 4476587"/>
                <a:gd name="connsiteX1245" fmla="*/ 4783860 w 5185727"/>
                <a:gd name="connsiteY1245" fmla="*/ 2694681 h 4476587"/>
                <a:gd name="connsiteX1246" fmla="*/ 4769127 w 5185727"/>
                <a:gd name="connsiteY1246" fmla="*/ 2695956 h 4476587"/>
                <a:gd name="connsiteX1247" fmla="*/ 4735364 w 5185727"/>
                <a:gd name="connsiteY1247" fmla="*/ 2694776 h 4476587"/>
                <a:gd name="connsiteX1248" fmla="*/ 4569951 w 5185727"/>
                <a:gd name="connsiteY1248" fmla="*/ 2694870 h 4476587"/>
                <a:gd name="connsiteX1249" fmla="*/ 4551440 w 5185727"/>
                <a:gd name="connsiteY1249" fmla="*/ 2686606 h 4476587"/>
                <a:gd name="connsiteX1250" fmla="*/ 4340412 w 5185727"/>
                <a:gd name="connsiteY1250" fmla="*/ 2449937 h 4476587"/>
                <a:gd name="connsiteX1251" fmla="*/ 4325113 w 5185727"/>
                <a:gd name="connsiteY1251" fmla="*/ 2439644 h 4476587"/>
                <a:gd name="connsiteX1252" fmla="*/ 4298669 w 5185727"/>
                <a:gd name="connsiteY1252" fmla="*/ 2378965 h 4476587"/>
                <a:gd name="connsiteX1253" fmla="*/ 4342389 w 5185727"/>
                <a:gd name="connsiteY1253" fmla="*/ 2351972 h 4476587"/>
                <a:gd name="connsiteX1254" fmla="*/ 868012 w 5185727"/>
                <a:gd name="connsiteY1254" fmla="*/ 2348460 h 4476587"/>
                <a:gd name="connsiteX1255" fmla="*/ 914005 w 5185727"/>
                <a:gd name="connsiteY1255" fmla="*/ 2393744 h 4476587"/>
                <a:gd name="connsiteX1256" fmla="*/ 868201 w 5185727"/>
                <a:gd name="connsiteY1256" fmla="*/ 2439407 h 4476587"/>
                <a:gd name="connsiteX1257" fmla="*/ 822822 w 5185727"/>
                <a:gd name="connsiteY1257" fmla="*/ 2394642 h 4476587"/>
                <a:gd name="connsiteX1258" fmla="*/ 868012 w 5185727"/>
                <a:gd name="connsiteY1258" fmla="*/ 2348460 h 4476587"/>
                <a:gd name="connsiteX1259" fmla="*/ 4466255 w 5185727"/>
                <a:gd name="connsiteY1259" fmla="*/ 2303600 h 4476587"/>
                <a:gd name="connsiteX1260" fmla="*/ 4460258 w 5185727"/>
                <a:gd name="connsiteY1260" fmla="*/ 2310825 h 4476587"/>
                <a:gd name="connsiteX1261" fmla="*/ 4467672 w 5185727"/>
                <a:gd name="connsiteY1261" fmla="*/ 2317059 h 4476587"/>
                <a:gd name="connsiteX1262" fmla="*/ 4473905 w 5185727"/>
                <a:gd name="connsiteY1262" fmla="*/ 2309456 h 4476587"/>
                <a:gd name="connsiteX1263" fmla="*/ 4466255 w 5185727"/>
                <a:gd name="connsiteY1263" fmla="*/ 2303600 h 4476587"/>
                <a:gd name="connsiteX1264" fmla="*/ 1811234 w 5185727"/>
                <a:gd name="connsiteY1264" fmla="*/ 2284476 h 4476587"/>
                <a:gd name="connsiteX1265" fmla="*/ 1804151 w 5185727"/>
                <a:gd name="connsiteY1265" fmla="*/ 2290521 h 4476587"/>
                <a:gd name="connsiteX1266" fmla="*/ 1810149 w 5185727"/>
                <a:gd name="connsiteY1266" fmla="*/ 2298075 h 4476587"/>
                <a:gd name="connsiteX1267" fmla="*/ 1817656 w 5185727"/>
                <a:gd name="connsiteY1267" fmla="*/ 2291418 h 4476587"/>
                <a:gd name="connsiteX1268" fmla="*/ 1811234 w 5185727"/>
                <a:gd name="connsiteY1268" fmla="*/ 2284476 h 4476587"/>
                <a:gd name="connsiteX1269" fmla="*/ 195166 w 5185727"/>
                <a:gd name="connsiteY1269" fmla="*/ 2284335 h 4476587"/>
                <a:gd name="connsiteX1270" fmla="*/ 188318 w 5185727"/>
                <a:gd name="connsiteY1270" fmla="*/ 2290852 h 4476587"/>
                <a:gd name="connsiteX1271" fmla="*/ 196252 w 5185727"/>
                <a:gd name="connsiteY1271" fmla="*/ 2297935 h 4476587"/>
                <a:gd name="connsiteX1272" fmla="*/ 202390 w 5185727"/>
                <a:gd name="connsiteY1272" fmla="*/ 2290663 h 4476587"/>
                <a:gd name="connsiteX1273" fmla="*/ 195166 w 5185727"/>
                <a:gd name="connsiteY1273" fmla="*/ 2284335 h 4476587"/>
                <a:gd name="connsiteX1274" fmla="*/ 2521855 w 5185727"/>
                <a:gd name="connsiteY1274" fmla="*/ 2282729 h 4476587"/>
                <a:gd name="connsiteX1275" fmla="*/ 2513639 w 5185727"/>
                <a:gd name="connsiteY1275" fmla="*/ 2290095 h 4476587"/>
                <a:gd name="connsiteX1276" fmla="*/ 2521714 w 5185727"/>
                <a:gd name="connsiteY1276" fmla="*/ 2298501 h 4476587"/>
                <a:gd name="connsiteX1277" fmla="*/ 2529222 w 5185727"/>
                <a:gd name="connsiteY1277" fmla="*/ 2290992 h 4476587"/>
                <a:gd name="connsiteX1278" fmla="*/ 2521855 w 5185727"/>
                <a:gd name="connsiteY1278" fmla="*/ 2282729 h 4476587"/>
                <a:gd name="connsiteX1279" fmla="*/ 1019026 w 5185727"/>
                <a:gd name="connsiteY1279" fmla="*/ 2276543 h 4476587"/>
                <a:gd name="connsiteX1280" fmla="*/ 1012321 w 5185727"/>
                <a:gd name="connsiteY1280" fmla="*/ 2283202 h 4476587"/>
                <a:gd name="connsiteX1281" fmla="*/ 1018979 w 5185727"/>
                <a:gd name="connsiteY1281" fmla="*/ 2290048 h 4476587"/>
                <a:gd name="connsiteX1282" fmla="*/ 1026062 w 5185727"/>
                <a:gd name="connsiteY1282" fmla="*/ 2282729 h 4476587"/>
                <a:gd name="connsiteX1283" fmla="*/ 1019026 w 5185727"/>
                <a:gd name="connsiteY1283" fmla="*/ 2276543 h 4476587"/>
                <a:gd name="connsiteX1284" fmla="*/ 4625860 w 5185727"/>
                <a:gd name="connsiteY1284" fmla="*/ 2271585 h 4476587"/>
                <a:gd name="connsiteX1285" fmla="*/ 4618730 w 5185727"/>
                <a:gd name="connsiteY1285" fmla="*/ 2277771 h 4476587"/>
                <a:gd name="connsiteX1286" fmla="*/ 4624822 w 5185727"/>
                <a:gd name="connsiteY1286" fmla="*/ 2284949 h 4476587"/>
                <a:gd name="connsiteX1287" fmla="*/ 4632140 w 5185727"/>
                <a:gd name="connsiteY1287" fmla="*/ 2278999 h 4476587"/>
                <a:gd name="connsiteX1288" fmla="*/ 4625860 w 5185727"/>
                <a:gd name="connsiteY1288" fmla="*/ 2271585 h 4476587"/>
                <a:gd name="connsiteX1289" fmla="*/ 678943 w 5185727"/>
                <a:gd name="connsiteY1289" fmla="*/ 2268515 h 4476587"/>
                <a:gd name="connsiteX1290" fmla="*/ 671434 w 5185727"/>
                <a:gd name="connsiteY1290" fmla="*/ 2274465 h 4476587"/>
                <a:gd name="connsiteX1291" fmla="*/ 678660 w 5185727"/>
                <a:gd name="connsiteY1291" fmla="*/ 2282020 h 4476587"/>
                <a:gd name="connsiteX1292" fmla="*/ 685223 w 5185727"/>
                <a:gd name="connsiteY1292" fmla="*/ 2275126 h 4476587"/>
                <a:gd name="connsiteX1293" fmla="*/ 678943 w 5185727"/>
                <a:gd name="connsiteY1293" fmla="*/ 2268515 h 4476587"/>
                <a:gd name="connsiteX1294" fmla="*/ 4472004 w 5185727"/>
                <a:gd name="connsiteY1294" fmla="*/ 2265310 h 4476587"/>
                <a:gd name="connsiteX1295" fmla="*/ 4502473 w 5185727"/>
                <a:gd name="connsiteY1295" fmla="*/ 2281784 h 4476587"/>
                <a:gd name="connsiteX1296" fmla="*/ 4493737 w 5185727"/>
                <a:gd name="connsiteY1296" fmla="*/ 2346665 h 4476587"/>
                <a:gd name="connsiteX1297" fmla="*/ 4483302 w 5185727"/>
                <a:gd name="connsiteY1297" fmla="*/ 2357384 h 4476587"/>
                <a:gd name="connsiteX1298" fmla="*/ 4488071 w 5185727"/>
                <a:gd name="connsiteY1298" fmla="*/ 2396436 h 4476587"/>
                <a:gd name="connsiteX1299" fmla="*/ 4611175 w 5185727"/>
                <a:gd name="connsiteY1299" fmla="*/ 2535406 h 4476587"/>
                <a:gd name="connsiteX1300" fmla="*/ 4627088 w 5185727"/>
                <a:gd name="connsiteY1300" fmla="*/ 2540128 h 4476587"/>
                <a:gd name="connsiteX1301" fmla="*/ 4993142 w 5185727"/>
                <a:gd name="connsiteY1301" fmla="*/ 2540175 h 4476587"/>
                <a:gd name="connsiteX1302" fmla="*/ 5014817 w 5185727"/>
                <a:gd name="connsiteY1302" fmla="*/ 2540364 h 4476587"/>
                <a:gd name="connsiteX1303" fmla="*/ 5027188 w 5185727"/>
                <a:gd name="connsiteY1303" fmla="*/ 2565864 h 4476587"/>
                <a:gd name="connsiteX1304" fmla="*/ 5001028 w 5185727"/>
                <a:gd name="connsiteY1304" fmla="*/ 2580218 h 4476587"/>
                <a:gd name="connsiteX1305" fmla="*/ 4941577 w 5185727"/>
                <a:gd name="connsiteY1305" fmla="*/ 2580266 h 4476587"/>
                <a:gd name="connsiteX1306" fmla="*/ 4929630 w 5185727"/>
                <a:gd name="connsiteY1306" fmla="*/ 2583901 h 4476587"/>
                <a:gd name="connsiteX1307" fmla="*/ 4914756 w 5185727"/>
                <a:gd name="connsiteY1307" fmla="*/ 2580454 h 4476587"/>
                <a:gd name="connsiteX1308" fmla="*/ 4611080 w 5185727"/>
                <a:gd name="connsiteY1308" fmla="*/ 2580596 h 4476587"/>
                <a:gd name="connsiteX1309" fmla="*/ 4589359 w 5185727"/>
                <a:gd name="connsiteY1309" fmla="*/ 2570490 h 4476587"/>
                <a:gd name="connsiteX1310" fmla="*/ 4450767 w 5185727"/>
                <a:gd name="connsiteY1310" fmla="*/ 2414474 h 4476587"/>
                <a:gd name="connsiteX1311" fmla="*/ 4444251 w 5185727"/>
                <a:gd name="connsiteY1311" fmla="*/ 2397617 h 4476587"/>
                <a:gd name="connsiteX1312" fmla="*/ 4444439 w 5185727"/>
                <a:gd name="connsiteY1312" fmla="*/ 2374572 h 4476587"/>
                <a:gd name="connsiteX1313" fmla="*/ 4431879 w 5185727"/>
                <a:gd name="connsiteY1313" fmla="*/ 2337363 h 4476587"/>
                <a:gd name="connsiteX1314" fmla="*/ 4438206 w 5185727"/>
                <a:gd name="connsiteY1314" fmla="*/ 2274796 h 4476587"/>
                <a:gd name="connsiteX1315" fmla="*/ 4472004 w 5185727"/>
                <a:gd name="connsiteY1315" fmla="*/ 2265310 h 4476587"/>
                <a:gd name="connsiteX1316" fmla="*/ 1807410 w 5185727"/>
                <a:gd name="connsiteY1316" fmla="*/ 2246133 h 4476587"/>
                <a:gd name="connsiteX1317" fmla="*/ 1850050 w 5185727"/>
                <a:gd name="connsiteY1317" fmla="*/ 2268988 h 4476587"/>
                <a:gd name="connsiteX1318" fmla="*/ 1862799 w 5185727"/>
                <a:gd name="connsiteY1318" fmla="*/ 2276118 h 4476587"/>
                <a:gd name="connsiteX1319" fmla="*/ 2470244 w 5185727"/>
                <a:gd name="connsiteY1319" fmla="*/ 2276165 h 4476587"/>
                <a:gd name="connsiteX1320" fmla="*/ 2483796 w 5185727"/>
                <a:gd name="connsiteY1320" fmla="*/ 2268043 h 4476587"/>
                <a:gd name="connsiteX1321" fmla="*/ 2534039 w 5185727"/>
                <a:gd name="connsiteY1321" fmla="*/ 2248305 h 4476587"/>
                <a:gd name="connsiteX1322" fmla="*/ 2565629 w 5185727"/>
                <a:gd name="connsiteY1322" fmla="*/ 2290661 h 4476587"/>
                <a:gd name="connsiteX1323" fmla="*/ 2535881 w 5185727"/>
                <a:gd name="connsiteY1323" fmla="*/ 2333065 h 4476587"/>
                <a:gd name="connsiteX1324" fmla="*/ 2484032 w 5185727"/>
                <a:gd name="connsiteY1324" fmla="*/ 2314131 h 4476587"/>
                <a:gd name="connsiteX1325" fmla="*/ 2470244 w 5185727"/>
                <a:gd name="connsiteY1325" fmla="*/ 2306387 h 4476587"/>
                <a:gd name="connsiteX1326" fmla="*/ 1862752 w 5185727"/>
                <a:gd name="connsiteY1326" fmla="*/ 2306528 h 4476587"/>
                <a:gd name="connsiteX1327" fmla="*/ 1850428 w 5185727"/>
                <a:gd name="connsiteY1327" fmla="*/ 2312052 h 4476587"/>
                <a:gd name="connsiteX1328" fmla="*/ 1805615 w 5185727"/>
                <a:gd name="connsiteY1328" fmla="*/ 2335946 h 4476587"/>
                <a:gd name="connsiteX1329" fmla="*/ 1780653 w 5185727"/>
                <a:gd name="connsiteY1329" fmla="*/ 2325292 h 4476587"/>
                <a:gd name="connsiteX1330" fmla="*/ 1766564 w 5185727"/>
                <a:gd name="connsiteY1330" fmla="*/ 2301570 h 4476587"/>
                <a:gd name="connsiteX1331" fmla="*/ 1766564 w 5185727"/>
                <a:gd name="connsiteY1331" fmla="*/ 2301570 h 4476587"/>
                <a:gd name="connsiteX1332" fmla="*/ 1766564 w 5185727"/>
                <a:gd name="connsiteY1332" fmla="*/ 2301569 h 4476587"/>
                <a:gd name="connsiteX1333" fmla="*/ 1766735 w 5185727"/>
                <a:gd name="connsiteY1333" fmla="*/ 2287516 h 4476587"/>
                <a:gd name="connsiteX1334" fmla="*/ 1769208 w 5185727"/>
                <a:gd name="connsiteY1334" fmla="*/ 2273710 h 4476587"/>
                <a:gd name="connsiteX1335" fmla="*/ 1771162 w 5185727"/>
                <a:gd name="connsiteY1335" fmla="*/ 2287959 h 4476587"/>
                <a:gd name="connsiteX1336" fmla="*/ 1766881 w 5185727"/>
                <a:gd name="connsiteY1336" fmla="*/ 2300632 h 4476587"/>
                <a:gd name="connsiteX1337" fmla="*/ 1771168 w 5185727"/>
                <a:gd name="connsiteY1337" fmla="*/ 2287952 h 4476587"/>
                <a:gd name="connsiteX1338" fmla="*/ 1769255 w 5185727"/>
                <a:gd name="connsiteY1338" fmla="*/ 2273662 h 4476587"/>
                <a:gd name="connsiteX1339" fmla="*/ 1807410 w 5185727"/>
                <a:gd name="connsiteY1339" fmla="*/ 2246133 h 4476587"/>
                <a:gd name="connsiteX1340" fmla="*/ 196015 w 5185727"/>
                <a:gd name="connsiteY1340" fmla="*/ 2246039 h 4476587"/>
                <a:gd name="connsiteX1341" fmla="*/ 240828 w 5185727"/>
                <a:gd name="connsiteY1341" fmla="*/ 2291891 h 4476587"/>
                <a:gd name="connsiteX1342" fmla="*/ 195543 w 5185727"/>
                <a:gd name="connsiteY1342" fmla="*/ 2336466 h 4476587"/>
                <a:gd name="connsiteX1343" fmla="*/ 149881 w 5185727"/>
                <a:gd name="connsiteY1343" fmla="*/ 2290710 h 4476587"/>
                <a:gd name="connsiteX1344" fmla="*/ 196015 w 5185727"/>
                <a:gd name="connsiteY1344" fmla="*/ 2246039 h 4476587"/>
                <a:gd name="connsiteX1345" fmla="*/ 1019250 w 5185727"/>
                <a:gd name="connsiteY1345" fmla="*/ 2237852 h 4476587"/>
                <a:gd name="connsiteX1346" fmla="*/ 1050333 w 5185727"/>
                <a:gd name="connsiteY1346" fmla="*/ 2250619 h 4476587"/>
                <a:gd name="connsiteX1347" fmla="*/ 1051608 w 5185727"/>
                <a:gd name="connsiteY1347" fmla="*/ 2313517 h 4476587"/>
                <a:gd name="connsiteX1348" fmla="*/ 1039143 w 5185727"/>
                <a:gd name="connsiteY1348" fmla="*/ 2344777 h 4476587"/>
                <a:gd name="connsiteX1349" fmla="*/ 1057086 w 5185727"/>
                <a:gd name="connsiteY1349" fmla="*/ 2382033 h 4476587"/>
                <a:gd name="connsiteX1350" fmla="*/ 1177971 w 5185727"/>
                <a:gd name="connsiteY1350" fmla="*/ 2484645 h 4476587"/>
                <a:gd name="connsiteX1351" fmla="*/ 1197652 w 5185727"/>
                <a:gd name="connsiteY1351" fmla="*/ 2490972 h 4476587"/>
                <a:gd name="connsiteX1352" fmla="*/ 1955871 w 5185727"/>
                <a:gd name="connsiteY1352" fmla="*/ 2490689 h 4476587"/>
                <a:gd name="connsiteX1353" fmla="*/ 1980993 w 5185727"/>
                <a:gd name="connsiteY1353" fmla="*/ 2500557 h 4476587"/>
                <a:gd name="connsiteX1354" fmla="*/ 2010694 w 5185727"/>
                <a:gd name="connsiteY1354" fmla="*/ 2528370 h 4476587"/>
                <a:gd name="connsiteX1355" fmla="*/ 2051728 w 5185727"/>
                <a:gd name="connsiteY1355" fmla="*/ 2547731 h 4476587"/>
                <a:gd name="connsiteX1356" fmla="*/ 2092668 w 5185727"/>
                <a:gd name="connsiteY1356" fmla="*/ 2598635 h 4476587"/>
                <a:gd name="connsiteX1357" fmla="*/ 2044882 w 5185727"/>
                <a:gd name="connsiteY1357" fmla="*/ 2637261 h 4476587"/>
                <a:gd name="connsiteX1358" fmla="*/ 2003469 w 5185727"/>
                <a:gd name="connsiteY1358" fmla="*/ 2585318 h 4476587"/>
                <a:gd name="connsiteX1359" fmla="*/ 1997992 w 5185727"/>
                <a:gd name="connsiteY1359" fmla="*/ 2570680 h 4476587"/>
                <a:gd name="connsiteX1360" fmla="*/ 1993978 w 5185727"/>
                <a:gd name="connsiteY1360" fmla="*/ 2567044 h 4476587"/>
                <a:gd name="connsiteX1361" fmla="*/ 1896987 w 5185727"/>
                <a:gd name="connsiteY1361" fmla="*/ 2528937 h 4476587"/>
                <a:gd name="connsiteX1362" fmla="*/ 1561957 w 5185727"/>
                <a:gd name="connsiteY1362" fmla="*/ 2529834 h 4476587"/>
                <a:gd name="connsiteX1363" fmla="*/ 1184912 w 5185727"/>
                <a:gd name="connsiteY1363" fmla="*/ 2530023 h 4476587"/>
                <a:gd name="connsiteX1364" fmla="*/ 1159460 w 5185727"/>
                <a:gd name="connsiteY1364" fmla="*/ 2520815 h 4476587"/>
                <a:gd name="connsiteX1365" fmla="*/ 1007646 w 5185727"/>
                <a:gd name="connsiteY1365" fmla="*/ 2391809 h 4476587"/>
                <a:gd name="connsiteX1366" fmla="*/ 999524 w 5185727"/>
                <a:gd name="connsiteY1366" fmla="*/ 2374668 h 4476587"/>
                <a:gd name="connsiteX1367" fmla="*/ 999665 w 5185727"/>
                <a:gd name="connsiteY1367" fmla="*/ 2354316 h 4476587"/>
                <a:gd name="connsiteX1368" fmla="*/ 985075 w 5185727"/>
                <a:gd name="connsiteY1368" fmla="*/ 2311676 h 4476587"/>
                <a:gd name="connsiteX1369" fmla="*/ 987955 w 5185727"/>
                <a:gd name="connsiteY1369" fmla="*/ 2250052 h 4476587"/>
                <a:gd name="connsiteX1370" fmla="*/ 1019250 w 5185727"/>
                <a:gd name="connsiteY1370" fmla="*/ 2237852 h 4476587"/>
                <a:gd name="connsiteX1371" fmla="*/ 4632129 w 5185727"/>
                <a:gd name="connsiteY1371" fmla="*/ 2233744 h 4476587"/>
                <a:gd name="connsiteX1372" fmla="*/ 4661559 w 5185727"/>
                <a:gd name="connsiteY1372" fmla="*/ 2251139 h 4476587"/>
                <a:gd name="connsiteX1373" fmla="*/ 4650699 w 5185727"/>
                <a:gd name="connsiteY1373" fmla="*/ 2315359 h 4476587"/>
                <a:gd name="connsiteX1374" fmla="*/ 4640877 w 5185727"/>
                <a:gd name="connsiteY1374" fmla="*/ 2335002 h 4476587"/>
                <a:gd name="connsiteX1375" fmla="*/ 4665572 w 5185727"/>
                <a:gd name="connsiteY1375" fmla="*/ 2403708 h 4476587"/>
                <a:gd name="connsiteX1376" fmla="*/ 4754819 w 5185727"/>
                <a:gd name="connsiteY1376" fmla="*/ 2444082 h 4476587"/>
                <a:gd name="connsiteX1377" fmla="*/ 5059817 w 5185727"/>
                <a:gd name="connsiteY1377" fmla="*/ 2442996 h 4476587"/>
                <a:gd name="connsiteX1378" fmla="*/ 5077383 w 5185727"/>
                <a:gd name="connsiteY1378" fmla="*/ 2442287 h 4476587"/>
                <a:gd name="connsiteX1379" fmla="*/ 5092871 w 5185727"/>
                <a:gd name="connsiteY1379" fmla="*/ 2446301 h 4476587"/>
                <a:gd name="connsiteX1380" fmla="*/ 5101655 w 5185727"/>
                <a:gd name="connsiteY1380" fmla="*/ 2468212 h 4476587"/>
                <a:gd name="connsiteX1381" fmla="*/ 5084419 w 5185727"/>
                <a:gd name="connsiteY1381" fmla="*/ 2482661 h 4476587"/>
                <a:gd name="connsiteX1382" fmla="*/ 5057456 w 5185727"/>
                <a:gd name="connsiteY1382" fmla="*/ 2483369 h 4476587"/>
                <a:gd name="connsiteX1383" fmla="*/ 4700941 w 5185727"/>
                <a:gd name="connsiteY1383" fmla="*/ 2483275 h 4476587"/>
                <a:gd name="connsiteX1384" fmla="*/ 4674545 w 5185727"/>
                <a:gd name="connsiteY1384" fmla="*/ 2471328 h 4476587"/>
                <a:gd name="connsiteX1385" fmla="*/ 4609050 w 5185727"/>
                <a:gd name="connsiteY1385" fmla="*/ 2399033 h 4476587"/>
                <a:gd name="connsiteX1386" fmla="*/ 4601967 w 5185727"/>
                <a:gd name="connsiteY1386" fmla="*/ 2381042 h 4476587"/>
                <a:gd name="connsiteX1387" fmla="*/ 4602202 w 5185727"/>
                <a:gd name="connsiteY1387" fmla="*/ 2345816 h 4476587"/>
                <a:gd name="connsiteX1388" fmla="*/ 4589312 w 5185727"/>
                <a:gd name="connsiteY1388" fmla="*/ 2304640 h 4476587"/>
                <a:gd name="connsiteX1389" fmla="*/ 4598661 w 5185727"/>
                <a:gd name="connsiteY1389" fmla="*/ 2241459 h 4476587"/>
                <a:gd name="connsiteX1390" fmla="*/ 4632129 w 5185727"/>
                <a:gd name="connsiteY1390" fmla="*/ 2233744 h 4476587"/>
                <a:gd name="connsiteX1391" fmla="*/ 4736922 w 5185727"/>
                <a:gd name="connsiteY1391" fmla="*/ 2224177 h 4476587"/>
                <a:gd name="connsiteX1392" fmla="*/ 4729556 w 5185727"/>
                <a:gd name="connsiteY1392" fmla="*/ 2229843 h 4476587"/>
                <a:gd name="connsiteX1393" fmla="*/ 4736025 w 5185727"/>
                <a:gd name="connsiteY1393" fmla="*/ 2238012 h 4476587"/>
                <a:gd name="connsiteX1394" fmla="*/ 4743344 w 5185727"/>
                <a:gd name="connsiteY1394" fmla="*/ 2231496 h 4476587"/>
                <a:gd name="connsiteX1395" fmla="*/ 4736922 w 5185727"/>
                <a:gd name="connsiteY1395" fmla="*/ 2224177 h 4476587"/>
                <a:gd name="connsiteX1396" fmla="*/ 4997770 w 5185727"/>
                <a:gd name="connsiteY1396" fmla="*/ 2223987 h 4476587"/>
                <a:gd name="connsiteX1397" fmla="*/ 4990545 w 5185727"/>
                <a:gd name="connsiteY1397" fmla="*/ 2230032 h 4476587"/>
                <a:gd name="connsiteX1398" fmla="*/ 4997439 w 5185727"/>
                <a:gd name="connsiteY1398" fmla="*/ 2238012 h 4476587"/>
                <a:gd name="connsiteX1399" fmla="*/ 5004097 w 5185727"/>
                <a:gd name="connsiteY1399" fmla="*/ 2231354 h 4476587"/>
                <a:gd name="connsiteX1400" fmla="*/ 4997770 w 5185727"/>
                <a:gd name="connsiteY1400" fmla="*/ 2223987 h 4476587"/>
                <a:gd name="connsiteX1401" fmla="*/ 869334 w 5185727"/>
                <a:gd name="connsiteY1401" fmla="*/ 2141399 h 4476587"/>
                <a:gd name="connsiteX1402" fmla="*/ 861306 w 5185727"/>
                <a:gd name="connsiteY1402" fmla="*/ 2148387 h 4476587"/>
                <a:gd name="connsiteX1403" fmla="*/ 868059 w 5185727"/>
                <a:gd name="connsiteY1403" fmla="*/ 2155046 h 4476587"/>
                <a:gd name="connsiteX1404" fmla="*/ 875519 w 5185727"/>
                <a:gd name="connsiteY1404" fmla="*/ 2148671 h 4476587"/>
                <a:gd name="connsiteX1405" fmla="*/ 869334 w 5185727"/>
                <a:gd name="connsiteY1405" fmla="*/ 2141399 h 4476587"/>
                <a:gd name="connsiteX1406" fmla="*/ 1009532 w 5185727"/>
                <a:gd name="connsiteY1406" fmla="*/ 2141352 h 4476587"/>
                <a:gd name="connsiteX1407" fmla="*/ 1004338 w 5185727"/>
                <a:gd name="connsiteY1407" fmla="*/ 2148765 h 4476587"/>
                <a:gd name="connsiteX1408" fmla="*/ 1011563 w 5185727"/>
                <a:gd name="connsiteY1408" fmla="*/ 2154857 h 4476587"/>
                <a:gd name="connsiteX1409" fmla="*/ 1017701 w 5185727"/>
                <a:gd name="connsiteY1409" fmla="*/ 2147726 h 4476587"/>
                <a:gd name="connsiteX1410" fmla="*/ 1009532 w 5185727"/>
                <a:gd name="connsiteY1410" fmla="*/ 2141352 h 4476587"/>
                <a:gd name="connsiteX1411" fmla="*/ 4160832 w 5185727"/>
                <a:gd name="connsiteY1411" fmla="*/ 2133513 h 4476587"/>
                <a:gd name="connsiteX1412" fmla="*/ 4154505 w 5185727"/>
                <a:gd name="connsiteY1412" fmla="*/ 2140644 h 4476587"/>
                <a:gd name="connsiteX1413" fmla="*/ 4161447 w 5185727"/>
                <a:gd name="connsiteY1413" fmla="*/ 2146971 h 4476587"/>
                <a:gd name="connsiteX1414" fmla="*/ 4168057 w 5185727"/>
                <a:gd name="connsiteY1414" fmla="*/ 2139983 h 4476587"/>
                <a:gd name="connsiteX1415" fmla="*/ 4160832 w 5185727"/>
                <a:gd name="connsiteY1415" fmla="*/ 2133513 h 4476587"/>
                <a:gd name="connsiteX1416" fmla="*/ 1011609 w 5185727"/>
                <a:gd name="connsiteY1416" fmla="*/ 2103150 h 4476587"/>
                <a:gd name="connsiteX1417" fmla="*/ 1055997 w 5185727"/>
                <a:gd name="connsiteY1417" fmla="*/ 2147963 h 4476587"/>
                <a:gd name="connsiteX1418" fmla="*/ 1011043 w 5185727"/>
                <a:gd name="connsiteY1418" fmla="*/ 2193294 h 4476587"/>
                <a:gd name="connsiteX1419" fmla="*/ 966042 w 5185727"/>
                <a:gd name="connsiteY1419" fmla="*/ 2148105 h 4476587"/>
                <a:gd name="connsiteX1420" fmla="*/ 1011609 w 5185727"/>
                <a:gd name="connsiteY1420" fmla="*/ 2103150 h 4476587"/>
                <a:gd name="connsiteX1421" fmla="*/ 869286 w 5185727"/>
                <a:gd name="connsiteY1421" fmla="*/ 2103150 h 4476587"/>
                <a:gd name="connsiteX1422" fmla="*/ 913957 w 5185727"/>
                <a:gd name="connsiteY1422" fmla="*/ 2148245 h 4476587"/>
                <a:gd name="connsiteX1423" fmla="*/ 868247 w 5185727"/>
                <a:gd name="connsiteY1423" fmla="*/ 2193294 h 4476587"/>
                <a:gd name="connsiteX1424" fmla="*/ 822821 w 5185727"/>
                <a:gd name="connsiteY1424" fmla="*/ 2147868 h 4476587"/>
                <a:gd name="connsiteX1425" fmla="*/ 869286 w 5185727"/>
                <a:gd name="connsiteY1425" fmla="*/ 2103150 h 4476587"/>
                <a:gd name="connsiteX1426" fmla="*/ 1878288 w 5185727"/>
                <a:gd name="connsiteY1426" fmla="*/ 2098333 h 4476587"/>
                <a:gd name="connsiteX1427" fmla="*/ 1870686 w 5185727"/>
                <a:gd name="connsiteY1427" fmla="*/ 2104425 h 4476587"/>
                <a:gd name="connsiteX1428" fmla="*/ 1876636 w 5185727"/>
                <a:gd name="connsiteY1428" fmla="*/ 2111649 h 4476587"/>
                <a:gd name="connsiteX1429" fmla="*/ 1884144 w 5185727"/>
                <a:gd name="connsiteY1429" fmla="*/ 2105793 h 4476587"/>
                <a:gd name="connsiteX1430" fmla="*/ 1878288 w 5185727"/>
                <a:gd name="connsiteY1430" fmla="*/ 2098333 h 4476587"/>
                <a:gd name="connsiteX1431" fmla="*/ 2643354 w 5185727"/>
                <a:gd name="connsiteY1431" fmla="*/ 2098239 h 4476587"/>
                <a:gd name="connsiteX1432" fmla="*/ 2636083 w 5185727"/>
                <a:gd name="connsiteY1432" fmla="*/ 2105983 h 4476587"/>
                <a:gd name="connsiteX1433" fmla="*/ 2643496 w 5185727"/>
                <a:gd name="connsiteY1433" fmla="*/ 2111838 h 4476587"/>
                <a:gd name="connsiteX1434" fmla="*/ 2650107 w 5185727"/>
                <a:gd name="connsiteY1434" fmla="*/ 2105180 h 4476587"/>
                <a:gd name="connsiteX1435" fmla="*/ 2643354 w 5185727"/>
                <a:gd name="connsiteY1435" fmla="*/ 2098239 h 4476587"/>
                <a:gd name="connsiteX1436" fmla="*/ 2022452 w 5185727"/>
                <a:gd name="connsiteY1436" fmla="*/ 2098239 h 4476587"/>
                <a:gd name="connsiteX1437" fmla="*/ 2015321 w 5185727"/>
                <a:gd name="connsiteY1437" fmla="*/ 2105842 h 4476587"/>
                <a:gd name="connsiteX1438" fmla="*/ 2022498 w 5185727"/>
                <a:gd name="connsiteY1438" fmla="*/ 2111838 h 4476587"/>
                <a:gd name="connsiteX1439" fmla="*/ 2029439 w 5185727"/>
                <a:gd name="connsiteY1439" fmla="*/ 2105227 h 4476587"/>
                <a:gd name="connsiteX1440" fmla="*/ 2022452 w 5185727"/>
                <a:gd name="connsiteY1440" fmla="*/ 2098239 h 4476587"/>
                <a:gd name="connsiteX1441" fmla="*/ 2127942 w 5185727"/>
                <a:gd name="connsiteY1441" fmla="*/ 2098097 h 4476587"/>
                <a:gd name="connsiteX1442" fmla="*/ 2120340 w 5185727"/>
                <a:gd name="connsiteY1442" fmla="*/ 2104519 h 4476587"/>
                <a:gd name="connsiteX1443" fmla="*/ 2126526 w 5185727"/>
                <a:gd name="connsiteY1443" fmla="*/ 2111744 h 4476587"/>
                <a:gd name="connsiteX1444" fmla="*/ 2133940 w 5185727"/>
                <a:gd name="connsiteY1444" fmla="*/ 2105935 h 4476587"/>
                <a:gd name="connsiteX1445" fmla="*/ 2127942 w 5185727"/>
                <a:gd name="connsiteY1445" fmla="*/ 2098097 h 4476587"/>
                <a:gd name="connsiteX1446" fmla="*/ 5139572 w 5185727"/>
                <a:gd name="connsiteY1446" fmla="*/ 2086576 h 4476587"/>
                <a:gd name="connsiteX1447" fmla="*/ 5133339 w 5185727"/>
                <a:gd name="connsiteY1447" fmla="*/ 2093706 h 4476587"/>
                <a:gd name="connsiteX1448" fmla="*/ 5140705 w 5185727"/>
                <a:gd name="connsiteY1448" fmla="*/ 2100034 h 4476587"/>
                <a:gd name="connsiteX1449" fmla="*/ 5146844 w 5185727"/>
                <a:gd name="connsiteY1449" fmla="*/ 2092101 h 4476587"/>
                <a:gd name="connsiteX1450" fmla="*/ 5139572 w 5185727"/>
                <a:gd name="connsiteY1450" fmla="*/ 2086576 h 4476587"/>
                <a:gd name="connsiteX1451" fmla="*/ 4861350 w 5185727"/>
                <a:gd name="connsiteY1451" fmla="*/ 2086576 h 4476587"/>
                <a:gd name="connsiteX1452" fmla="*/ 4855116 w 5185727"/>
                <a:gd name="connsiteY1452" fmla="*/ 2093706 h 4476587"/>
                <a:gd name="connsiteX1453" fmla="*/ 4862482 w 5185727"/>
                <a:gd name="connsiteY1453" fmla="*/ 2100034 h 4476587"/>
                <a:gd name="connsiteX1454" fmla="*/ 4868621 w 5185727"/>
                <a:gd name="connsiteY1454" fmla="*/ 2092101 h 4476587"/>
                <a:gd name="connsiteX1455" fmla="*/ 4861350 w 5185727"/>
                <a:gd name="connsiteY1455" fmla="*/ 2086576 h 4476587"/>
                <a:gd name="connsiteX1456" fmla="*/ 638379 w 5185727"/>
                <a:gd name="connsiteY1456" fmla="*/ 2086529 h 4476587"/>
                <a:gd name="connsiteX1457" fmla="*/ 632381 w 5185727"/>
                <a:gd name="connsiteY1457" fmla="*/ 2093754 h 4476587"/>
                <a:gd name="connsiteX1458" fmla="*/ 639560 w 5185727"/>
                <a:gd name="connsiteY1458" fmla="*/ 2099986 h 4476587"/>
                <a:gd name="connsiteX1459" fmla="*/ 646028 w 5185727"/>
                <a:gd name="connsiteY1459" fmla="*/ 2092337 h 4476587"/>
                <a:gd name="connsiteX1460" fmla="*/ 638379 w 5185727"/>
                <a:gd name="connsiteY1460" fmla="*/ 2086529 h 4476587"/>
                <a:gd name="connsiteX1461" fmla="*/ 4613583 w 5185727"/>
                <a:gd name="connsiteY1461" fmla="*/ 2075431 h 4476587"/>
                <a:gd name="connsiteX1462" fmla="*/ 4606358 w 5185727"/>
                <a:gd name="connsiteY1462" fmla="*/ 2081429 h 4476587"/>
                <a:gd name="connsiteX1463" fmla="*/ 4613677 w 5185727"/>
                <a:gd name="connsiteY1463" fmla="*/ 2089032 h 4476587"/>
                <a:gd name="connsiteX1464" fmla="*/ 4620618 w 5185727"/>
                <a:gd name="connsiteY1464" fmla="*/ 2081948 h 4476587"/>
                <a:gd name="connsiteX1465" fmla="*/ 4613583 w 5185727"/>
                <a:gd name="connsiteY1465" fmla="*/ 2075431 h 4476587"/>
                <a:gd name="connsiteX1466" fmla="*/ 2121568 w 5185727"/>
                <a:gd name="connsiteY1466" fmla="*/ 2059943 h 4476587"/>
                <a:gd name="connsiteX1467" fmla="*/ 2166663 w 5185727"/>
                <a:gd name="connsiteY1467" fmla="*/ 2083458 h 4476587"/>
                <a:gd name="connsiteX1468" fmla="*/ 2182388 w 5185727"/>
                <a:gd name="connsiteY1468" fmla="*/ 2092242 h 4476587"/>
                <a:gd name="connsiteX1469" fmla="*/ 2587870 w 5185727"/>
                <a:gd name="connsiteY1469" fmla="*/ 2092336 h 4476587"/>
                <a:gd name="connsiteX1470" fmla="*/ 2604303 w 5185727"/>
                <a:gd name="connsiteY1470" fmla="*/ 2082515 h 4476587"/>
                <a:gd name="connsiteX1471" fmla="*/ 2659126 w 5185727"/>
                <a:gd name="connsiteY1471" fmla="*/ 2062682 h 4476587"/>
                <a:gd name="connsiteX1472" fmla="*/ 2687552 w 5185727"/>
                <a:gd name="connsiteY1472" fmla="*/ 2112451 h 4476587"/>
                <a:gd name="connsiteX1473" fmla="*/ 2635327 w 5185727"/>
                <a:gd name="connsiteY1473" fmla="*/ 2150087 h 4476587"/>
                <a:gd name="connsiteX1474" fmla="*/ 2604964 w 5185727"/>
                <a:gd name="connsiteY1474" fmla="*/ 2129120 h 4476587"/>
                <a:gd name="connsiteX1475" fmla="*/ 2592073 w 5185727"/>
                <a:gd name="connsiteY1475" fmla="*/ 2122179 h 4476587"/>
                <a:gd name="connsiteX1476" fmla="*/ 2178469 w 5185727"/>
                <a:gd name="connsiteY1476" fmla="*/ 2122133 h 4476587"/>
                <a:gd name="connsiteX1477" fmla="*/ 2164869 w 5185727"/>
                <a:gd name="connsiteY1477" fmla="*/ 2130160 h 4476587"/>
                <a:gd name="connsiteX1478" fmla="*/ 2111415 w 5185727"/>
                <a:gd name="connsiteY1478" fmla="*/ 2147489 h 4476587"/>
                <a:gd name="connsiteX1479" fmla="*/ 2081856 w 5185727"/>
                <a:gd name="connsiteY1479" fmla="*/ 2101922 h 4476587"/>
                <a:gd name="connsiteX1480" fmla="*/ 2121568 w 5185727"/>
                <a:gd name="connsiteY1480" fmla="*/ 2059943 h 4476587"/>
                <a:gd name="connsiteX1481" fmla="*/ 1876778 w 5185727"/>
                <a:gd name="connsiteY1481" fmla="*/ 2059801 h 4476587"/>
                <a:gd name="connsiteX1482" fmla="*/ 1922582 w 5185727"/>
                <a:gd name="connsiteY1482" fmla="*/ 2104802 h 4476587"/>
                <a:gd name="connsiteX1483" fmla="*/ 1877627 w 5185727"/>
                <a:gd name="connsiteY1483" fmla="*/ 2150181 h 4476587"/>
                <a:gd name="connsiteX1484" fmla="*/ 1832012 w 5185727"/>
                <a:gd name="connsiteY1484" fmla="*/ 2105038 h 4476587"/>
                <a:gd name="connsiteX1485" fmla="*/ 1876778 w 5185727"/>
                <a:gd name="connsiteY1485" fmla="*/ 2059801 h 4476587"/>
                <a:gd name="connsiteX1486" fmla="*/ 2022216 w 5185727"/>
                <a:gd name="connsiteY1486" fmla="*/ 2059754 h 4476587"/>
                <a:gd name="connsiteX1487" fmla="*/ 2067689 w 5185727"/>
                <a:gd name="connsiteY1487" fmla="*/ 2105700 h 4476587"/>
                <a:gd name="connsiteX1488" fmla="*/ 2021365 w 5185727"/>
                <a:gd name="connsiteY1488" fmla="*/ 2150134 h 4476587"/>
                <a:gd name="connsiteX1489" fmla="*/ 1976789 w 5185727"/>
                <a:gd name="connsiteY1489" fmla="*/ 2105464 h 4476587"/>
                <a:gd name="connsiteX1490" fmla="*/ 2022216 w 5185727"/>
                <a:gd name="connsiteY1490" fmla="*/ 2059754 h 4476587"/>
                <a:gd name="connsiteX1491" fmla="*/ 638661 w 5185727"/>
                <a:gd name="connsiteY1491" fmla="*/ 2048044 h 4476587"/>
                <a:gd name="connsiteX1492" fmla="*/ 684183 w 5185727"/>
                <a:gd name="connsiteY1492" fmla="*/ 2093139 h 4476587"/>
                <a:gd name="connsiteX1493" fmla="*/ 638521 w 5185727"/>
                <a:gd name="connsiteY1493" fmla="*/ 2138424 h 4476587"/>
                <a:gd name="connsiteX1494" fmla="*/ 593991 w 5185727"/>
                <a:gd name="connsiteY1494" fmla="*/ 2093612 h 4476587"/>
                <a:gd name="connsiteX1495" fmla="*/ 638661 w 5185727"/>
                <a:gd name="connsiteY1495" fmla="*/ 2048044 h 4476587"/>
                <a:gd name="connsiteX1496" fmla="*/ 4737111 w 5185727"/>
                <a:gd name="connsiteY1496" fmla="*/ 1973105 h 4476587"/>
                <a:gd name="connsiteX1497" fmla="*/ 4729791 w 5185727"/>
                <a:gd name="connsiteY1497" fmla="*/ 1978961 h 4476587"/>
                <a:gd name="connsiteX1498" fmla="*/ 4735789 w 5185727"/>
                <a:gd name="connsiteY1498" fmla="*/ 1986563 h 4476587"/>
                <a:gd name="connsiteX1499" fmla="*/ 4743061 w 5185727"/>
                <a:gd name="connsiteY1499" fmla="*/ 1980471 h 4476587"/>
                <a:gd name="connsiteX1500" fmla="*/ 4737111 w 5185727"/>
                <a:gd name="connsiteY1500" fmla="*/ 1973105 h 4476587"/>
                <a:gd name="connsiteX1501" fmla="*/ 4996825 w 5185727"/>
                <a:gd name="connsiteY1501" fmla="*/ 1972963 h 4476587"/>
                <a:gd name="connsiteX1502" fmla="*/ 4990498 w 5185727"/>
                <a:gd name="connsiteY1502" fmla="*/ 1979905 h 4476587"/>
                <a:gd name="connsiteX1503" fmla="*/ 4997533 w 5185727"/>
                <a:gd name="connsiteY1503" fmla="*/ 1986374 h 4476587"/>
                <a:gd name="connsiteX1504" fmla="*/ 5003955 w 5185727"/>
                <a:gd name="connsiteY1504" fmla="*/ 1979433 h 4476587"/>
                <a:gd name="connsiteX1505" fmla="*/ 4996825 w 5185727"/>
                <a:gd name="connsiteY1505" fmla="*/ 1972963 h 4476587"/>
                <a:gd name="connsiteX1506" fmla="*/ 4136939 w 5185727"/>
                <a:gd name="connsiteY1506" fmla="*/ 1965644 h 4476587"/>
                <a:gd name="connsiteX1507" fmla="*/ 4131273 w 5185727"/>
                <a:gd name="connsiteY1507" fmla="*/ 1973389 h 4476587"/>
                <a:gd name="connsiteX1508" fmla="*/ 4138923 w 5185727"/>
                <a:gd name="connsiteY1508" fmla="*/ 1978961 h 4476587"/>
                <a:gd name="connsiteX1509" fmla="*/ 4142370 w 5185727"/>
                <a:gd name="connsiteY1509" fmla="*/ 1973578 h 4476587"/>
                <a:gd name="connsiteX1510" fmla="*/ 4136939 w 5185727"/>
                <a:gd name="connsiteY1510" fmla="*/ 1965644 h 4476587"/>
                <a:gd name="connsiteX1511" fmla="*/ 4410960 w 5185727"/>
                <a:gd name="connsiteY1511" fmla="*/ 1961064 h 4476587"/>
                <a:gd name="connsiteX1512" fmla="*/ 4403925 w 5185727"/>
                <a:gd name="connsiteY1512" fmla="*/ 1967297 h 4476587"/>
                <a:gd name="connsiteX1513" fmla="*/ 4409969 w 5185727"/>
                <a:gd name="connsiteY1513" fmla="*/ 1974758 h 4476587"/>
                <a:gd name="connsiteX1514" fmla="*/ 4417619 w 5185727"/>
                <a:gd name="connsiteY1514" fmla="*/ 1968383 h 4476587"/>
                <a:gd name="connsiteX1515" fmla="*/ 4410960 w 5185727"/>
                <a:gd name="connsiteY1515" fmla="*/ 1961064 h 4476587"/>
                <a:gd name="connsiteX1516" fmla="*/ 519479 w 5185727"/>
                <a:gd name="connsiteY1516" fmla="*/ 1943496 h 4476587"/>
                <a:gd name="connsiteX1517" fmla="*/ 513339 w 5185727"/>
                <a:gd name="connsiteY1517" fmla="*/ 1950815 h 4476587"/>
                <a:gd name="connsiteX1518" fmla="*/ 520612 w 5185727"/>
                <a:gd name="connsiteY1518" fmla="*/ 1956860 h 4476587"/>
                <a:gd name="connsiteX1519" fmla="*/ 526608 w 5185727"/>
                <a:gd name="connsiteY1519" fmla="*/ 1948172 h 4476587"/>
                <a:gd name="connsiteX1520" fmla="*/ 519479 w 5185727"/>
                <a:gd name="connsiteY1520" fmla="*/ 1943496 h 4476587"/>
                <a:gd name="connsiteX1521" fmla="*/ 4997628 w 5185727"/>
                <a:gd name="connsiteY1521" fmla="*/ 1934762 h 4476587"/>
                <a:gd name="connsiteX1522" fmla="*/ 5040976 w 5185727"/>
                <a:gd name="connsiteY1522" fmla="*/ 1967061 h 4476587"/>
                <a:gd name="connsiteX1523" fmla="*/ 5021616 w 5185727"/>
                <a:gd name="connsiteY1523" fmla="*/ 2017633 h 4476587"/>
                <a:gd name="connsiteX1524" fmla="*/ 5012172 w 5185727"/>
                <a:gd name="connsiteY1524" fmla="*/ 2034397 h 4476587"/>
                <a:gd name="connsiteX1525" fmla="*/ 5012218 w 5185727"/>
                <a:gd name="connsiteY1525" fmla="*/ 2176672 h 4476587"/>
                <a:gd name="connsiteX1526" fmla="*/ 5020860 w 5185727"/>
                <a:gd name="connsiteY1526" fmla="*/ 2192633 h 4476587"/>
                <a:gd name="connsiteX1527" fmla="*/ 5041307 w 5185727"/>
                <a:gd name="connsiteY1527" fmla="*/ 2242780 h 4476587"/>
                <a:gd name="connsiteX1528" fmla="*/ 4997250 w 5185727"/>
                <a:gd name="connsiteY1528" fmla="*/ 2276543 h 4476587"/>
                <a:gd name="connsiteX1529" fmla="*/ 4954137 w 5185727"/>
                <a:gd name="connsiteY1529" fmla="*/ 2243631 h 4476587"/>
                <a:gd name="connsiteX1530" fmla="*/ 4973026 w 5185727"/>
                <a:gd name="connsiteY1530" fmla="*/ 2193199 h 4476587"/>
                <a:gd name="connsiteX1531" fmla="*/ 4982328 w 5185727"/>
                <a:gd name="connsiteY1531" fmla="*/ 2174925 h 4476587"/>
                <a:gd name="connsiteX1532" fmla="*/ 4982328 w 5185727"/>
                <a:gd name="connsiteY1532" fmla="*/ 2035342 h 4476587"/>
                <a:gd name="connsiteX1533" fmla="*/ 4972790 w 5185727"/>
                <a:gd name="connsiteY1533" fmla="*/ 2017161 h 4476587"/>
                <a:gd name="connsiteX1534" fmla="*/ 4954232 w 5185727"/>
                <a:gd name="connsiteY1534" fmla="*/ 1966683 h 4476587"/>
                <a:gd name="connsiteX1535" fmla="*/ 4997628 w 5185727"/>
                <a:gd name="connsiteY1535" fmla="*/ 1934762 h 4476587"/>
                <a:gd name="connsiteX1536" fmla="*/ 4737253 w 5185727"/>
                <a:gd name="connsiteY1536" fmla="*/ 1934667 h 4476587"/>
                <a:gd name="connsiteX1537" fmla="*/ 4779704 w 5185727"/>
                <a:gd name="connsiteY1537" fmla="*/ 1967863 h 4476587"/>
                <a:gd name="connsiteX1538" fmla="*/ 4759825 w 5185727"/>
                <a:gd name="connsiteY1538" fmla="*/ 2017870 h 4476587"/>
                <a:gd name="connsiteX1539" fmla="*/ 4751513 w 5185727"/>
                <a:gd name="connsiteY1539" fmla="*/ 2033972 h 4476587"/>
                <a:gd name="connsiteX1540" fmla="*/ 4751466 w 5185727"/>
                <a:gd name="connsiteY1540" fmla="*/ 2176248 h 4476587"/>
                <a:gd name="connsiteX1541" fmla="*/ 4760674 w 5185727"/>
                <a:gd name="connsiteY1541" fmla="*/ 2193200 h 4476587"/>
                <a:gd name="connsiteX1542" fmla="*/ 4777815 w 5185727"/>
                <a:gd name="connsiteY1542" fmla="*/ 2248873 h 4476587"/>
                <a:gd name="connsiteX1543" fmla="*/ 4728139 w 5185727"/>
                <a:gd name="connsiteY1543" fmla="*/ 2275364 h 4476587"/>
                <a:gd name="connsiteX1544" fmla="*/ 4691260 w 5185727"/>
                <a:gd name="connsiteY1544" fmla="*/ 2225546 h 4476587"/>
                <a:gd name="connsiteX1545" fmla="*/ 4712793 w 5185727"/>
                <a:gd name="connsiteY1545" fmla="*/ 2192539 h 4476587"/>
                <a:gd name="connsiteX1546" fmla="*/ 4721481 w 5185727"/>
                <a:gd name="connsiteY1546" fmla="*/ 2176483 h 4476587"/>
                <a:gd name="connsiteX1547" fmla="*/ 4721434 w 5185727"/>
                <a:gd name="connsiteY1547" fmla="*/ 2035578 h 4476587"/>
                <a:gd name="connsiteX1548" fmla="*/ 4711943 w 5185727"/>
                <a:gd name="connsiteY1548" fmla="*/ 2017445 h 4476587"/>
                <a:gd name="connsiteX1549" fmla="*/ 4692960 w 5185727"/>
                <a:gd name="connsiteY1549" fmla="*/ 1965644 h 4476587"/>
                <a:gd name="connsiteX1550" fmla="*/ 4737253 w 5185727"/>
                <a:gd name="connsiteY1550" fmla="*/ 1934667 h 4476587"/>
                <a:gd name="connsiteX1551" fmla="*/ 4397172 w 5185727"/>
                <a:gd name="connsiteY1551" fmla="*/ 1924344 h 4476587"/>
                <a:gd name="connsiteX1552" fmla="*/ 4425268 w 5185727"/>
                <a:gd name="connsiteY1552" fmla="*/ 1924892 h 4476587"/>
                <a:gd name="connsiteX1553" fmla="*/ 4455773 w 5185727"/>
                <a:gd name="connsiteY1553" fmla="*/ 1967203 h 4476587"/>
                <a:gd name="connsiteX1554" fmla="*/ 4426402 w 5185727"/>
                <a:gd name="connsiteY1554" fmla="*/ 2010268 h 4476587"/>
                <a:gd name="connsiteX1555" fmla="*/ 4375357 w 5185727"/>
                <a:gd name="connsiteY1555" fmla="*/ 1996243 h 4476587"/>
                <a:gd name="connsiteX1556" fmla="*/ 4359821 w 5185727"/>
                <a:gd name="connsiteY1556" fmla="*/ 1988641 h 4476587"/>
                <a:gd name="connsiteX1557" fmla="*/ 4190487 w 5185727"/>
                <a:gd name="connsiteY1557" fmla="*/ 1988593 h 4476587"/>
                <a:gd name="connsiteX1558" fmla="*/ 4176511 w 5185727"/>
                <a:gd name="connsiteY1558" fmla="*/ 1996008 h 4476587"/>
                <a:gd name="connsiteX1559" fmla="*/ 4110638 w 5185727"/>
                <a:gd name="connsiteY1559" fmla="*/ 2008474 h 4476587"/>
                <a:gd name="connsiteX1560" fmla="*/ 4104262 w 5185727"/>
                <a:gd name="connsiteY1560" fmla="*/ 1942554 h 4476587"/>
                <a:gd name="connsiteX1561" fmla="*/ 4171080 w 5185727"/>
                <a:gd name="connsiteY1561" fmla="*/ 1941751 h 4476587"/>
                <a:gd name="connsiteX1562" fmla="*/ 4187323 w 5185727"/>
                <a:gd name="connsiteY1562" fmla="*/ 1948786 h 4476587"/>
                <a:gd name="connsiteX1563" fmla="*/ 4358027 w 5185727"/>
                <a:gd name="connsiteY1563" fmla="*/ 1948786 h 4476587"/>
                <a:gd name="connsiteX1564" fmla="*/ 4374600 w 5185727"/>
                <a:gd name="connsiteY1564" fmla="*/ 1940476 h 4476587"/>
                <a:gd name="connsiteX1565" fmla="*/ 4397172 w 5185727"/>
                <a:gd name="connsiteY1565" fmla="*/ 1924344 h 4476587"/>
                <a:gd name="connsiteX1566" fmla="*/ 523327 w 5185727"/>
                <a:gd name="connsiteY1566" fmla="*/ 1905301 h 4476587"/>
                <a:gd name="connsiteX1567" fmla="*/ 554846 w 5185727"/>
                <a:gd name="connsiteY1567" fmla="*/ 1921303 h 4476587"/>
                <a:gd name="connsiteX1568" fmla="*/ 545308 w 5185727"/>
                <a:gd name="connsiteY1568" fmla="*/ 1987742 h 4476587"/>
                <a:gd name="connsiteX1569" fmla="*/ 536383 w 5185727"/>
                <a:gd name="connsiteY1569" fmla="*/ 2005120 h 4476587"/>
                <a:gd name="connsiteX1570" fmla="*/ 536383 w 5185727"/>
                <a:gd name="connsiteY1570" fmla="*/ 2142106 h 4476587"/>
                <a:gd name="connsiteX1571" fmla="*/ 545214 w 5185727"/>
                <a:gd name="connsiteY1571" fmla="*/ 2160238 h 4476587"/>
                <a:gd name="connsiteX1572" fmla="*/ 642772 w 5185727"/>
                <a:gd name="connsiteY1572" fmla="*/ 2233336 h 4476587"/>
                <a:gd name="connsiteX1573" fmla="*/ 658023 w 5185727"/>
                <a:gd name="connsiteY1573" fmla="*/ 2234941 h 4476587"/>
                <a:gd name="connsiteX1574" fmla="*/ 720638 w 5185727"/>
                <a:gd name="connsiteY1574" fmla="*/ 2258788 h 4476587"/>
                <a:gd name="connsiteX1575" fmla="*/ 691598 w 5185727"/>
                <a:gd name="connsiteY1575" fmla="*/ 2318144 h 4476587"/>
                <a:gd name="connsiteX1576" fmla="*/ 634697 w 5185727"/>
                <a:gd name="connsiteY1576" fmla="*/ 2285090 h 4476587"/>
                <a:gd name="connsiteX1577" fmla="*/ 623364 w 5185727"/>
                <a:gd name="connsiteY1577" fmla="*/ 2267949 h 4476587"/>
                <a:gd name="connsiteX1578" fmla="*/ 505029 w 5185727"/>
                <a:gd name="connsiteY1578" fmla="*/ 2179647 h 4476587"/>
                <a:gd name="connsiteX1579" fmla="*/ 496718 w 5185727"/>
                <a:gd name="connsiteY1579" fmla="*/ 2162836 h 4476587"/>
                <a:gd name="connsiteX1580" fmla="*/ 496907 w 5185727"/>
                <a:gd name="connsiteY1580" fmla="*/ 2081475 h 4476587"/>
                <a:gd name="connsiteX1581" fmla="*/ 497049 w 5185727"/>
                <a:gd name="connsiteY1581" fmla="*/ 2000114 h 4476587"/>
                <a:gd name="connsiteX1582" fmla="*/ 490060 w 5185727"/>
                <a:gd name="connsiteY1582" fmla="*/ 1983871 h 4476587"/>
                <a:gd name="connsiteX1583" fmla="*/ 489541 w 5185727"/>
                <a:gd name="connsiteY1583" fmla="*/ 1916817 h 4476587"/>
                <a:gd name="connsiteX1584" fmla="*/ 523327 w 5185727"/>
                <a:gd name="connsiteY1584" fmla="*/ 1905301 h 4476587"/>
                <a:gd name="connsiteX1585" fmla="*/ 4612496 w 5185727"/>
                <a:gd name="connsiteY1585" fmla="*/ 1854393 h 4476587"/>
                <a:gd name="connsiteX1586" fmla="*/ 4606216 w 5185727"/>
                <a:gd name="connsiteY1586" fmla="*/ 1861900 h 4476587"/>
                <a:gd name="connsiteX1587" fmla="*/ 4613393 w 5185727"/>
                <a:gd name="connsiteY1587" fmla="*/ 1868511 h 4476587"/>
                <a:gd name="connsiteX1588" fmla="*/ 4620382 w 5185727"/>
                <a:gd name="connsiteY1588" fmla="*/ 1861664 h 4476587"/>
                <a:gd name="connsiteX1589" fmla="*/ 4612496 w 5185727"/>
                <a:gd name="connsiteY1589" fmla="*/ 1854393 h 4476587"/>
                <a:gd name="connsiteX1590" fmla="*/ 5140375 w 5185727"/>
                <a:gd name="connsiteY1590" fmla="*/ 1853590 h 4476587"/>
                <a:gd name="connsiteX1591" fmla="*/ 5133292 w 5185727"/>
                <a:gd name="connsiteY1591" fmla="*/ 1859964 h 4476587"/>
                <a:gd name="connsiteX1592" fmla="*/ 5139666 w 5185727"/>
                <a:gd name="connsiteY1592" fmla="*/ 1867095 h 4476587"/>
                <a:gd name="connsiteX1593" fmla="*/ 5146749 w 5185727"/>
                <a:gd name="connsiteY1593" fmla="*/ 1860578 h 4476587"/>
                <a:gd name="connsiteX1594" fmla="*/ 5140375 w 5185727"/>
                <a:gd name="connsiteY1594" fmla="*/ 1853590 h 4476587"/>
                <a:gd name="connsiteX1595" fmla="*/ 4862152 w 5185727"/>
                <a:gd name="connsiteY1595" fmla="*/ 1853590 h 4476587"/>
                <a:gd name="connsiteX1596" fmla="*/ 4855069 w 5185727"/>
                <a:gd name="connsiteY1596" fmla="*/ 1859964 h 4476587"/>
                <a:gd name="connsiteX1597" fmla="*/ 4861443 w 5185727"/>
                <a:gd name="connsiteY1597" fmla="*/ 1867095 h 4476587"/>
                <a:gd name="connsiteX1598" fmla="*/ 4868526 w 5185727"/>
                <a:gd name="connsiteY1598" fmla="*/ 1860578 h 4476587"/>
                <a:gd name="connsiteX1599" fmla="*/ 4862152 w 5185727"/>
                <a:gd name="connsiteY1599" fmla="*/ 1853590 h 4476587"/>
                <a:gd name="connsiteX1600" fmla="*/ 4486749 w 5185727"/>
                <a:gd name="connsiteY1600" fmla="*/ 1842587 h 4476587"/>
                <a:gd name="connsiteX1601" fmla="*/ 4480421 w 5185727"/>
                <a:gd name="connsiteY1601" fmla="*/ 1849576 h 4476587"/>
                <a:gd name="connsiteX1602" fmla="*/ 4487410 w 5185727"/>
                <a:gd name="connsiteY1602" fmla="*/ 1856045 h 4476587"/>
                <a:gd name="connsiteX1603" fmla="*/ 4493784 w 5185727"/>
                <a:gd name="connsiteY1603" fmla="*/ 1849057 h 4476587"/>
                <a:gd name="connsiteX1604" fmla="*/ 4486749 w 5185727"/>
                <a:gd name="connsiteY1604" fmla="*/ 1842587 h 4476587"/>
                <a:gd name="connsiteX1605" fmla="*/ 378477 w 5185727"/>
                <a:gd name="connsiteY1605" fmla="*/ 1824690 h 4476587"/>
                <a:gd name="connsiteX1606" fmla="*/ 370497 w 5185727"/>
                <a:gd name="connsiteY1606" fmla="*/ 1831821 h 4476587"/>
                <a:gd name="connsiteX1607" fmla="*/ 377297 w 5185727"/>
                <a:gd name="connsiteY1607" fmla="*/ 1838715 h 4476587"/>
                <a:gd name="connsiteX1608" fmla="*/ 384853 w 5185727"/>
                <a:gd name="connsiteY1608" fmla="*/ 1832246 h 4476587"/>
                <a:gd name="connsiteX1609" fmla="*/ 378477 w 5185727"/>
                <a:gd name="connsiteY1609" fmla="*/ 1824690 h 4476587"/>
                <a:gd name="connsiteX1610" fmla="*/ 4613251 w 5185727"/>
                <a:gd name="connsiteY1610" fmla="*/ 1815860 h 4476587"/>
                <a:gd name="connsiteX1611" fmla="*/ 4656411 w 5185727"/>
                <a:gd name="connsiteY1611" fmla="*/ 1847214 h 4476587"/>
                <a:gd name="connsiteX1612" fmla="*/ 4636673 w 5185727"/>
                <a:gd name="connsiteY1612" fmla="*/ 1899818 h 4476587"/>
                <a:gd name="connsiteX1613" fmla="*/ 4628882 w 5185727"/>
                <a:gd name="connsiteY1613" fmla="*/ 1914835 h 4476587"/>
                <a:gd name="connsiteX1614" fmla="*/ 4628835 w 5185727"/>
                <a:gd name="connsiteY1614" fmla="*/ 2027362 h 4476587"/>
                <a:gd name="connsiteX1615" fmla="*/ 4637900 w 5185727"/>
                <a:gd name="connsiteY1615" fmla="*/ 2044361 h 4476587"/>
                <a:gd name="connsiteX1616" fmla="*/ 4656411 w 5185727"/>
                <a:gd name="connsiteY1616" fmla="*/ 2096256 h 4476587"/>
                <a:gd name="connsiteX1617" fmla="*/ 4613251 w 5185727"/>
                <a:gd name="connsiteY1617" fmla="*/ 2127563 h 4476587"/>
                <a:gd name="connsiteX1618" fmla="*/ 4570140 w 5185727"/>
                <a:gd name="connsiteY1618" fmla="*/ 2096161 h 4476587"/>
                <a:gd name="connsiteX1619" fmla="*/ 4588839 w 5185727"/>
                <a:gd name="connsiteY1619" fmla="*/ 2044266 h 4476587"/>
                <a:gd name="connsiteX1620" fmla="*/ 4598094 w 5185727"/>
                <a:gd name="connsiteY1620" fmla="*/ 2027266 h 4476587"/>
                <a:gd name="connsiteX1621" fmla="*/ 4598046 w 5185727"/>
                <a:gd name="connsiteY1621" fmla="*/ 1914740 h 4476587"/>
                <a:gd name="connsiteX1622" fmla="*/ 4589877 w 5185727"/>
                <a:gd name="connsiteY1622" fmla="*/ 1899818 h 4476587"/>
                <a:gd name="connsiteX1623" fmla="*/ 4569808 w 5185727"/>
                <a:gd name="connsiteY1623" fmla="*/ 1848537 h 4476587"/>
                <a:gd name="connsiteX1624" fmla="*/ 4613251 w 5185727"/>
                <a:gd name="connsiteY1624" fmla="*/ 1815860 h 4476587"/>
                <a:gd name="connsiteX1625" fmla="*/ 5143686 w 5185727"/>
                <a:gd name="connsiteY1625" fmla="*/ 1815152 h 4476587"/>
                <a:gd name="connsiteX1626" fmla="*/ 5175743 w 5185727"/>
                <a:gd name="connsiteY1626" fmla="*/ 1832199 h 4476587"/>
                <a:gd name="connsiteX1627" fmla="*/ 5165495 w 5185727"/>
                <a:gd name="connsiteY1627" fmla="*/ 1897363 h 4476587"/>
                <a:gd name="connsiteX1628" fmla="*/ 5154966 w 5185727"/>
                <a:gd name="connsiteY1628" fmla="*/ 1917668 h 4476587"/>
                <a:gd name="connsiteX1629" fmla="*/ 5155013 w 5185727"/>
                <a:gd name="connsiteY1629" fmla="*/ 2039544 h 4476587"/>
                <a:gd name="connsiteX1630" fmla="*/ 5163324 w 5185727"/>
                <a:gd name="connsiteY1630" fmla="*/ 2054371 h 4476587"/>
                <a:gd name="connsiteX1631" fmla="*/ 5183959 w 5185727"/>
                <a:gd name="connsiteY1631" fmla="*/ 2105700 h 4476587"/>
                <a:gd name="connsiteX1632" fmla="*/ 5140610 w 5185727"/>
                <a:gd name="connsiteY1632" fmla="*/ 2138471 h 4476587"/>
                <a:gd name="connsiteX1633" fmla="*/ 5096790 w 5185727"/>
                <a:gd name="connsiteY1633" fmla="*/ 2104945 h 4476587"/>
                <a:gd name="connsiteX1634" fmla="*/ 5117568 w 5185727"/>
                <a:gd name="connsiteY1634" fmla="*/ 2054182 h 4476587"/>
                <a:gd name="connsiteX1635" fmla="*/ 5124839 w 5185727"/>
                <a:gd name="connsiteY1635" fmla="*/ 2040441 h 4476587"/>
                <a:gd name="connsiteX1636" fmla="*/ 5124697 w 5185727"/>
                <a:gd name="connsiteY1636" fmla="*/ 1976788 h 4476587"/>
                <a:gd name="connsiteX1637" fmla="*/ 5124839 w 5185727"/>
                <a:gd name="connsiteY1637" fmla="*/ 1930748 h 4476587"/>
                <a:gd name="connsiteX1638" fmla="*/ 5109257 w 5185727"/>
                <a:gd name="connsiteY1638" fmla="*/ 1892216 h 4476587"/>
                <a:gd name="connsiteX1639" fmla="*/ 5109682 w 5185727"/>
                <a:gd name="connsiteY1639" fmla="*/ 1826721 h 4476587"/>
                <a:gd name="connsiteX1640" fmla="*/ 5143686 w 5185727"/>
                <a:gd name="connsiteY1640" fmla="*/ 1815152 h 4476587"/>
                <a:gd name="connsiteX1641" fmla="*/ 4865510 w 5185727"/>
                <a:gd name="connsiteY1641" fmla="*/ 1815152 h 4476587"/>
                <a:gd name="connsiteX1642" fmla="*/ 4897567 w 5185727"/>
                <a:gd name="connsiteY1642" fmla="*/ 1832199 h 4476587"/>
                <a:gd name="connsiteX1643" fmla="*/ 4887321 w 5185727"/>
                <a:gd name="connsiteY1643" fmla="*/ 1897363 h 4476587"/>
                <a:gd name="connsiteX1644" fmla="*/ 4876790 w 5185727"/>
                <a:gd name="connsiteY1644" fmla="*/ 1917668 h 4476587"/>
                <a:gd name="connsiteX1645" fmla="*/ 4876837 w 5185727"/>
                <a:gd name="connsiteY1645" fmla="*/ 2039544 h 4476587"/>
                <a:gd name="connsiteX1646" fmla="*/ 4885149 w 5185727"/>
                <a:gd name="connsiteY1646" fmla="*/ 2054371 h 4476587"/>
                <a:gd name="connsiteX1647" fmla="*/ 4905783 w 5185727"/>
                <a:gd name="connsiteY1647" fmla="*/ 2105700 h 4476587"/>
                <a:gd name="connsiteX1648" fmla="*/ 4862436 w 5185727"/>
                <a:gd name="connsiteY1648" fmla="*/ 2138471 h 4476587"/>
                <a:gd name="connsiteX1649" fmla="*/ 4818615 w 5185727"/>
                <a:gd name="connsiteY1649" fmla="*/ 2104945 h 4476587"/>
                <a:gd name="connsiteX1650" fmla="*/ 4839392 w 5185727"/>
                <a:gd name="connsiteY1650" fmla="*/ 2054182 h 4476587"/>
                <a:gd name="connsiteX1651" fmla="*/ 4846663 w 5185727"/>
                <a:gd name="connsiteY1651" fmla="*/ 2040441 h 4476587"/>
                <a:gd name="connsiteX1652" fmla="*/ 4846522 w 5185727"/>
                <a:gd name="connsiteY1652" fmla="*/ 1976788 h 4476587"/>
                <a:gd name="connsiteX1653" fmla="*/ 4846663 w 5185727"/>
                <a:gd name="connsiteY1653" fmla="*/ 1930748 h 4476587"/>
                <a:gd name="connsiteX1654" fmla="*/ 4831081 w 5185727"/>
                <a:gd name="connsiteY1654" fmla="*/ 1892216 h 4476587"/>
                <a:gd name="connsiteX1655" fmla="*/ 4831505 w 5185727"/>
                <a:gd name="connsiteY1655" fmla="*/ 1826721 h 4476587"/>
                <a:gd name="connsiteX1656" fmla="*/ 4865510 w 5185727"/>
                <a:gd name="connsiteY1656" fmla="*/ 1815152 h 4476587"/>
                <a:gd name="connsiteX1657" fmla="*/ 4487598 w 5185727"/>
                <a:gd name="connsiteY1657" fmla="*/ 1804244 h 4476587"/>
                <a:gd name="connsiteX1658" fmla="*/ 4530758 w 5185727"/>
                <a:gd name="connsiteY1658" fmla="*/ 1836779 h 4476587"/>
                <a:gd name="connsiteX1659" fmla="*/ 4511114 w 5185727"/>
                <a:gd name="connsiteY1659" fmla="*/ 1887211 h 4476587"/>
                <a:gd name="connsiteX1660" fmla="*/ 4501954 w 5185727"/>
                <a:gd name="connsiteY1660" fmla="*/ 1904257 h 4476587"/>
                <a:gd name="connsiteX1661" fmla="*/ 4502379 w 5185727"/>
                <a:gd name="connsiteY1661" fmla="*/ 2142957 h 4476587"/>
                <a:gd name="connsiteX1662" fmla="*/ 4489865 w 5185727"/>
                <a:gd name="connsiteY1662" fmla="*/ 2155613 h 4476587"/>
                <a:gd name="connsiteX1663" fmla="*/ 4351509 w 5185727"/>
                <a:gd name="connsiteY1663" fmla="*/ 2155329 h 4476587"/>
                <a:gd name="connsiteX1664" fmla="*/ 4214522 w 5185727"/>
                <a:gd name="connsiteY1664" fmla="*/ 2155188 h 4476587"/>
                <a:gd name="connsiteX1665" fmla="*/ 4199789 w 5185727"/>
                <a:gd name="connsiteY1665" fmla="*/ 2163451 h 4476587"/>
                <a:gd name="connsiteX1666" fmla="*/ 4148413 w 5185727"/>
                <a:gd name="connsiteY1666" fmla="*/ 2184181 h 4476587"/>
                <a:gd name="connsiteX1667" fmla="*/ 4116162 w 5185727"/>
                <a:gd name="connsiteY1667" fmla="*/ 2140738 h 4476587"/>
                <a:gd name="connsiteX1668" fmla="*/ 4148083 w 5185727"/>
                <a:gd name="connsiteY1668" fmla="*/ 2097343 h 4476587"/>
                <a:gd name="connsiteX1669" fmla="*/ 4199411 w 5185727"/>
                <a:gd name="connsiteY1669" fmla="*/ 2116938 h 4476587"/>
                <a:gd name="connsiteX1670" fmla="*/ 4214380 w 5185727"/>
                <a:gd name="connsiteY1670" fmla="*/ 2125014 h 4476587"/>
                <a:gd name="connsiteX1671" fmla="*/ 4459927 w 5185727"/>
                <a:gd name="connsiteY1671" fmla="*/ 2125155 h 4476587"/>
                <a:gd name="connsiteX1672" fmla="*/ 4472252 w 5185727"/>
                <a:gd name="connsiteY1672" fmla="*/ 2112264 h 4476587"/>
                <a:gd name="connsiteX1673" fmla="*/ 4472158 w 5185727"/>
                <a:gd name="connsiteY1673" fmla="*/ 1903360 h 4476587"/>
                <a:gd name="connsiteX1674" fmla="*/ 4463563 w 5185727"/>
                <a:gd name="connsiteY1674" fmla="*/ 1887399 h 4476587"/>
                <a:gd name="connsiteX1675" fmla="*/ 4443448 w 5185727"/>
                <a:gd name="connsiteY1675" fmla="*/ 1837252 h 4476587"/>
                <a:gd name="connsiteX1676" fmla="*/ 4487598 w 5185727"/>
                <a:gd name="connsiteY1676" fmla="*/ 1804244 h 4476587"/>
                <a:gd name="connsiteX1677" fmla="*/ 795299 w 5185727"/>
                <a:gd name="connsiteY1677" fmla="*/ 1796169 h 4476587"/>
                <a:gd name="connsiteX1678" fmla="*/ 784014 w 5185727"/>
                <a:gd name="connsiteY1678" fmla="*/ 1804527 h 4476587"/>
                <a:gd name="connsiteX1679" fmla="*/ 784060 w 5185727"/>
                <a:gd name="connsiteY1679" fmla="*/ 1843862 h 4476587"/>
                <a:gd name="connsiteX1680" fmla="*/ 790861 w 5185727"/>
                <a:gd name="connsiteY1680" fmla="*/ 1861853 h 4476587"/>
                <a:gd name="connsiteX1681" fmla="*/ 878266 w 5185727"/>
                <a:gd name="connsiteY1681" fmla="*/ 1960119 h 4476587"/>
                <a:gd name="connsiteX1682" fmla="*/ 896729 w 5185727"/>
                <a:gd name="connsiteY1682" fmla="*/ 1968666 h 4476587"/>
                <a:gd name="connsiteX1683" fmla="*/ 1074421 w 5185727"/>
                <a:gd name="connsiteY1683" fmla="*/ 1968619 h 4476587"/>
                <a:gd name="connsiteX1684" fmla="*/ 1092129 w 5185727"/>
                <a:gd name="connsiteY1684" fmla="*/ 1961252 h 4476587"/>
                <a:gd name="connsiteX1685" fmla="*/ 1165368 w 5185727"/>
                <a:gd name="connsiteY1685" fmla="*/ 1883055 h 4476587"/>
                <a:gd name="connsiteX1686" fmla="*/ 1184068 w 5185727"/>
                <a:gd name="connsiteY1686" fmla="*/ 1875123 h 4476587"/>
                <a:gd name="connsiteX1687" fmla="*/ 1740168 w 5185727"/>
                <a:gd name="connsiteY1687" fmla="*/ 1875169 h 4476587"/>
                <a:gd name="connsiteX1688" fmla="*/ 1757545 w 5185727"/>
                <a:gd name="connsiteY1688" fmla="*/ 1882725 h 4476587"/>
                <a:gd name="connsiteX1689" fmla="*/ 1821954 w 5185727"/>
                <a:gd name="connsiteY1689" fmla="*/ 1956058 h 4476587"/>
                <a:gd name="connsiteX1690" fmla="*/ 1849531 w 5185727"/>
                <a:gd name="connsiteY1690" fmla="*/ 1968855 h 4476587"/>
                <a:gd name="connsiteX1691" fmla="*/ 2268660 w 5185727"/>
                <a:gd name="connsiteY1691" fmla="*/ 1968525 h 4476587"/>
                <a:gd name="connsiteX1692" fmla="*/ 2373112 w 5185727"/>
                <a:gd name="connsiteY1692" fmla="*/ 1968525 h 4476587"/>
                <a:gd name="connsiteX1693" fmla="*/ 2694589 w 5185727"/>
                <a:gd name="connsiteY1693" fmla="*/ 1968430 h 4476587"/>
                <a:gd name="connsiteX1694" fmla="*/ 2706914 w 5185727"/>
                <a:gd name="connsiteY1694" fmla="*/ 1966305 h 4476587"/>
                <a:gd name="connsiteX1695" fmla="*/ 2707291 w 5185727"/>
                <a:gd name="connsiteY1695" fmla="*/ 1939673 h 4476587"/>
                <a:gd name="connsiteX1696" fmla="*/ 2693078 w 5185727"/>
                <a:gd name="connsiteY1696" fmla="*/ 1936367 h 4476587"/>
                <a:gd name="connsiteX1697" fmla="*/ 1881972 w 5185727"/>
                <a:gd name="connsiteY1697" fmla="*/ 1936461 h 4476587"/>
                <a:gd name="connsiteX1698" fmla="*/ 1859966 w 5185727"/>
                <a:gd name="connsiteY1698" fmla="*/ 1926687 h 4476587"/>
                <a:gd name="connsiteX1699" fmla="*/ 1786209 w 5185727"/>
                <a:gd name="connsiteY1699" fmla="*/ 1841737 h 4476587"/>
                <a:gd name="connsiteX1700" fmla="*/ 1765384 w 5185727"/>
                <a:gd name="connsiteY1700" fmla="*/ 1832341 h 4476587"/>
                <a:gd name="connsiteX1701" fmla="*/ 1594493 w 5185727"/>
                <a:gd name="connsiteY1701" fmla="*/ 1833804 h 4476587"/>
                <a:gd name="connsiteX1702" fmla="*/ 1187609 w 5185727"/>
                <a:gd name="connsiteY1702" fmla="*/ 1834796 h 4476587"/>
                <a:gd name="connsiteX1703" fmla="*/ 1168579 w 5185727"/>
                <a:gd name="connsiteY1703" fmla="*/ 1842304 h 4476587"/>
                <a:gd name="connsiteX1704" fmla="*/ 1074185 w 5185727"/>
                <a:gd name="connsiteY1704" fmla="*/ 1929945 h 4476587"/>
                <a:gd name="connsiteX1705" fmla="*/ 1058696 w 5185727"/>
                <a:gd name="connsiteY1705" fmla="*/ 1936367 h 4476587"/>
                <a:gd name="connsiteX1706" fmla="*/ 905417 w 5185727"/>
                <a:gd name="connsiteY1706" fmla="*/ 1936320 h 4476587"/>
                <a:gd name="connsiteX1707" fmla="*/ 890401 w 5185727"/>
                <a:gd name="connsiteY1707" fmla="*/ 1929568 h 4476587"/>
                <a:gd name="connsiteX1708" fmla="*/ 819854 w 5185727"/>
                <a:gd name="connsiteY1708" fmla="*/ 1843720 h 4476587"/>
                <a:gd name="connsiteX1709" fmla="*/ 805782 w 5185727"/>
                <a:gd name="connsiteY1709" fmla="*/ 1805000 h 4476587"/>
                <a:gd name="connsiteX1710" fmla="*/ 795299 w 5185727"/>
                <a:gd name="connsiteY1710" fmla="*/ 1796169 h 4476587"/>
                <a:gd name="connsiteX1711" fmla="*/ 376317 w 5185727"/>
                <a:gd name="connsiteY1711" fmla="*/ 1786270 h 4476587"/>
                <a:gd name="connsiteX1712" fmla="*/ 409690 w 5185727"/>
                <a:gd name="connsiteY1712" fmla="*/ 1799947 h 4476587"/>
                <a:gd name="connsiteX1713" fmla="*/ 406999 w 5185727"/>
                <a:gd name="connsiteY1713" fmla="*/ 1865866 h 4476587"/>
                <a:gd name="connsiteX1714" fmla="*/ 399113 w 5185727"/>
                <a:gd name="connsiteY1714" fmla="*/ 1882725 h 4476587"/>
                <a:gd name="connsiteX1715" fmla="*/ 399113 w 5185727"/>
                <a:gd name="connsiteY1715" fmla="*/ 2071276 h 4476587"/>
                <a:gd name="connsiteX1716" fmla="*/ 410965 w 5185727"/>
                <a:gd name="connsiteY1716" fmla="*/ 2083412 h 4476587"/>
                <a:gd name="connsiteX1717" fmla="*/ 444823 w 5185727"/>
                <a:gd name="connsiteY1717" fmla="*/ 2082939 h 4476587"/>
                <a:gd name="connsiteX1718" fmla="*/ 456958 w 5185727"/>
                <a:gd name="connsiteY1718" fmla="*/ 2095689 h 4476587"/>
                <a:gd name="connsiteX1719" fmla="*/ 456722 w 5185727"/>
                <a:gd name="connsiteY1719" fmla="*/ 2251658 h 4476587"/>
                <a:gd name="connsiteX1720" fmla="*/ 456533 w 5185727"/>
                <a:gd name="connsiteY1720" fmla="*/ 2408997 h 4476587"/>
                <a:gd name="connsiteX1721" fmla="*/ 466072 w 5185727"/>
                <a:gd name="connsiteY1721" fmla="*/ 2424155 h 4476587"/>
                <a:gd name="connsiteX1722" fmla="*/ 496671 w 5185727"/>
                <a:gd name="connsiteY1722" fmla="*/ 2438369 h 4476587"/>
                <a:gd name="connsiteX1723" fmla="*/ 536950 w 5185727"/>
                <a:gd name="connsiteY1723" fmla="*/ 2445121 h 4476587"/>
                <a:gd name="connsiteX1724" fmla="*/ 589129 w 5185727"/>
                <a:gd name="connsiteY1724" fmla="*/ 2483606 h 4476587"/>
                <a:gd name="connsiteX1725" fmla="*/ 547243 w 5185727"/>
                <a:gd name="connsiteY1725" fmla="*/ 2534274 h 4476587"/>
                <a:gd name="connsiteX1726" fmla="*/ 499362 w 5185727"/>
                <a:gd name="connsiteY1726" fmla="*/ 2491633 h 4476587"/>
                <a:gd name="connsiteX1727" fmla="*/ 490343 w 5185727"/>
                <a:gd name="connsiteY1727" fmla="*/ 2478790 h 4476587"/>
                <a:gd name="connsiteX1728" fmla="*/ 430231 w 5185727"/>
                <a:gd name="connsiteY1728" fmla="*/ 2451259 h 4476587"/>
                <a:gd name="connsiteX1729" fmla="*/ 417717 w 5185727"/>
                <a:gd name="connsiteY1729" fmla="*/ 2431049 h 4476587"/>
                <a:gd name="connsiteX1730" fmla="*/ 418284 w 5185727"/>
                <a:gd name="connsiteY1730" fmla="*/ 2136723 h 4476587"/>
                <a:gd name="connsiteX1731" fmla="*/ 403504 w 5185727"/>
                <a:gd name="connsiteY1731" fmla="*/ 2122038 h 4476587"/>
                <a:gd name="connsiteX1732" fmla="*/ 370969 w 5185727"/>
                <a:gd name="connsiteY1732" fmla="*/ 2122463 h 4476587"/>
                <a:gd name="connsiteX1733" fmla="*/ 359070 w 5185727"/>
                <a:gd name="connsiteY1733" fmla="*/ 2110375 h 4476587"/>
                <a:gd name="connsiteX1734" fmla="*/ 359211 w 5185727"/>
                <a:gd name="connsiteY1734" fmla="*/ 1886550 h 4476587"/>
                <a:gd name="connsiteX1735" fmla="*/ 350381 w 5185727"/>
                <a:gd name="connsiteY1735" fmla="*/ 1867520 h 4476587"/>
                <a:gd name="connsiteX1736" fmla="*/ 343581 w 5185727"/>
                <a:gd name="connsiteY1736" fmla="*/ 1801883 h 4476587"/>
                <a:gd name="connsiteX1737" fmla="*/ 376317 w 5185727"/>
                <a:gd name="connsiteY1737" fmla="*/ 1786270 h 4476587"/>
                <a:gd name="connsiteX1738" fmla="*/ 2593820 w 5185727"/>
                <a:gd name="connsiteY1738" fmla="*/ 1772040 h 4476587"/>
                <a:gd name="connsiteX1739" fmla="*/ 2587068 w 5185727"/>
                <a:gd name="connsiteY1739" fmla="*/ 1778556 h 4476587"/>
                <a:gd name="connsiteX1740" fmla="*/ 2594859 w 5185727"/>
                <a:gd name="connsiteY1740" fmla="*/ 1785545 h 4476587"/>
                <a:gd name="connsiteX1741" fmla="*/ 2601045 w 5185727"/>
                <a:gd name="connsiteY1741" fmla="*/ 1778415 h 4476587"/>
                <a:gd name="connsiteX1742" fmla="*/ 2593820 w 5185727"/>
                <a:gd name="connsiteY1742" fmla="*/ 1772040 h 4476587"/>
                <a:gd name="connsiteX1743" fmla="*/ 2286084 w 5185727"/>
                <a:gd name="connsiteY1743" fmla="*/ 1769537 h 4476587"/>
                <a:gd name="connsiteX1744" fmla="*/ 2279662 w 5185727"/>
                <a:gd name="connsiteY1744" fmla="*/ 1776431 h 4476587"/>
                <a:gd name="connsiteX1745" fmla="*/ 2286557 w 5185727"/>
                <a:gd name="connsiteY1745" fmla="*/ 1782900 h 4476587"/>
                <a:gd name="connsiteX1746" fmla="*/ 2293167 w 5185727"/>
                <a:gd name="connsiteY1746" fmla="*/ 1775817 h 4476587"/>
                <a:gd name="connsiteX1747" fmla="*/ 2286084 w 5185727"/>
                <a:gd name="connsiteY1747" fmla="*/ 1769537 h 4476587"/>
                <a:gd name="connsiteX1748" fmla="*/ 4234921 w 5185727"/>
                <a:gd name="connsiteY1748" fmla="*/ 1754096 h 4476587"/>
                <a:gd name="connsiteX1749" fmla="*/ 4226610 w 5185727"/>
                <a:gd name="connsiteY1749" fmla="*/ 1760423 h 4476587"/>
                <a:gd name="connsiteX1750" fmla="*/ 4232654 w 5185727"/>
                <a:gd name="connsiteY1750" fmla="*/ 1767553 h 4476587"/>
                <a:gd name="connsiteX1751" fmla="*/ 4240730 w 5185727"/>
                <a:gd name="connsiteY1751" fmla="*/ 1761840 h 4476587"/>
                <a:gd name="connsiteX1752" fmla="*/ 4234921 w 5185727"/>
                <a:gd name="connsiteY1752" fmla="*/ 1754096 h 4476587"/>
                <a:gd name="connsiteX1753" fmla="*/ 2274137 w 5185727"/>
                <a:gd name="connsiteY1753" fmla="*/ 1732233 h 4476587"/>
                <a:gd name="connsiteX1754" fmla="*/ 2325088 w 5185727"/>
                <a:gd name="connsiteY1754" fmla="*/ 1753435 h 4476587"/>
                <a:gd name="connsiteX1755" fmla="*/ 2342843 w 5185727"/>
                <a:gd name="connsiteY1755" fmla="*/ 1763493 h 4476587"/>
                <a:gd name="connsiteX1756" fmla="*/ 2539281 w 5185727"/>
                <a:gd name="connsiteY1756" fmla="*/ 1763493 h 4476587"/>
                <a:gd name="connsiteX1757" fmla="*/ 2556421 w 5185727"/>
                <a:gd name="connsiteY1757" fmla="*/ 1754284 h 4476587"/>
                <a:gd name="connsiteX1758" fmla="*/ 2621255 w 5185727"/>
                <a:gd name="connsiteY1758" fmla="*/ 1742479 h 4476587"/>
                <a:gd name="connsiteX1759" fmla="*/ 2628197 w 5185727"/>
                <a:gd name="connsiteY1759" fmla="*/ 1808352 h 4476587"/>
                <a:gd name="connsiteX1760" fmla="*/ 2562324 w 5185727"/>
                <a:gd name="connsiteY1760" fmla="*/ 1810477 h 4476587"/>
                <a:gd name="connsiteX1761" fmla="*/ 2541405 w 5185727"/>
                <a:gd name="connsiteY1761" fmla="*/ 1802072 h 4476587"/>
                <a:gd name="connsiteX1762" fmla="*/ 2335477 w 5185727"/>
                <a:gd name="connsiteY1762" fmla="*/ 1802025 h 4476587"/>
                <a:gd name="connsiteX1763" fmla="*/ 2316494 w 5185727"/>
                <a:gd name="connsiteY1763" fmla="*/ 1809391 h 4476587"/>
                <a:gd name="connsiteX1764" fmla="*/ 2267573 w 5185727"/>
                <a:gd name="connsiteY1764" fmla="*/ 1817182 h 4476587"/>
                <a:gd name="connsiteX1765" fmla="*/ 2241366 w 5185727"/>
                <a:gd name="connsiteY1765" fmla="*/ 1785073 h 4476587"/>
                <a:gd name="connsiteX1766" fmla="*/ 2274137 w 5185727"/>
                <a:gd name="connsiteY1766" fmla="*/ 1732233 h 4476587"/>
                <a:gd name="connsiteX1767" fmla="*/ 219390 w 5185727"/>
                <a:gd name="connsiteY1767" fmla="*/ 1698517 h 4476587"/>
                <a:gd name="connsiteX1768" fmla="*/ 212496 w 5185727"/>
                <a:gd name="connsiteY1768" fmla="*/ 1705270 h 4476587"/>
                <a:gd name="connsiteX1769" fmla="*/ 219579 w 5185727"/>
                <a:gd name="connsiteY1769" fmla="*/ 1712116 h 4476587"/>
                <a:gd name="connsiteX1770" fmla="*/ 226237 w 5185727"/>
                <a:gd name="connsiteY1770" fmla="*/ 1705600 h 4476587"/>
                <a:gd name="connsiteX1771" fmla="*/ 219390 w 5185727"/>
                <a:gd name="connsiteY1771" fmla="*/ 1698517 h 4476587"/>
                <a:gd name="connsiteX1772" fmla="*/ 2053241 w 5185727"/>
                <a:gd name="connsiteY1772" fmla="*/ 1696391 h 4476587"/>
                <a:gd name="connsiteX1773" fmla="*/ 2046063 w 5185727"/>
                <a:gd name="connsiteY1773" fmla="*/ 1702483 h 4476587"/>
                <a:gd name="connsiteX1774" fmla="*/ 2052107 w 5185727"/>
                <a:gd name="connsiteY1774" fmla="*/ 1709708 h 4476587"/>
                <a:gd name="connsiteX1775" fmla="*/ 2059663 w 5185727"/>
                <a:gd name="connsiteY1775" fmla="*/ 1703710 h 4476587"/>
                <a:gd name="connsiteX1776" fmla="*/ 2053241 w 5185727"/>
                <a:gd name="connsiteY1776" fmla="*/ 1696391 h 4476587"/>
                <a:gd name="connsiteX1777" fmla="*/ 1653991 w 5185727"/>
                <a:gd name="connsiteY1777" fmla="*/ 1695211 h 4476587"/>
                <a:gd name="connsiteX1778" fmla="*/ 1647049 w 5185727"/>
                <a:gd name="connsiteY1778" fmla="*/ 1701587 h 4476587"/>
                <a:gd name="connsiteX1779" fmla="*/ 1653282 w 5185727"/>
                <a:gd name="connsiteY1779" fmla="*/ 1708858 h 4476587"/>
                <a:gd name="connsiteX1780" fmla="*/ 1660790 w 5185727"/>
                <a:gd name="connsiteY1780" fmla="*/ 1702342 h 4476587"/>
                <a:gd name="connsiteX1781" fmla="*/ 1653991 w 5185727"/>
                <a:gd name="connsiteY1781" fmla="*/ 1695211 h 4476587"/>
                <a:gd name="connsiteX1782" fmla="*/ 1917387 w 5185727"/>
                <a:gd name="connsiteY1782" fmla="*/ 1694975 h 4476587"/>
                <a:gd name="connsiteX1783" fmla="*/ 1910588 w 5185727"/>
                <a:gd name="connsiteY1783" fmla="*/ 1701633 h 4476587"/>
                <a:gd name="connsiteX1784" fmla="*/ 1918001 w 5185727"/>
                <a:gd name="connsiteY1784" fmla="*/ 1708905 h 4476587"/>
                <a:gd name="connsiteX1785" fmla="*/ 1924187 w 5185727"/>
                <a:gd name="connsiteY1785" fmla="*/ 1701633 h 4476587"/>
                <a:gd name="connsiteX1786" fmla="*/ 1917387 w 5185727"/>
                <a:gd name="connsiteY1786" fmla="*/ 1694975 h 4476587"/>
                <a:gd name="connsiteX1787" fmla="*/ 2190653 w 5185727"/>
                <a:gd name="connsiteY1787" fmla="*/ 1694927 h 4476587"/>
                <a:gd name="connsiteX1788" fmla="*/ 2183994 w 5185727"/>
                <a:gd name="connsiteY1788" fmla="*/ 1701586 h 4476587"/>
                <a:gd name="connsiteX1789" fmla="*/ 2190038 w 5185727"/>
                <a:gd name="connsiteY1789" fmla="*/ 1708857 h 4476587"/>
                <a:gd name="connsiteX1790" fmla="*/ 2197688 w 5185727"/>
                <a:gd name="connsiteY1790" fmla="*/ 1701539 h 4476587"/>
                <a:gd name="connsiteX1791" fmla="*/ 2190653 w 5185727"/>
                <a:gd name="connsiteY1791" fmla="*/ 1694927 h 4476587"/>
                <a:gd name="connsiteX1792" fmla="*/ 1785406 w 5185727"/>
                <a:gd name="connsiteY1792" fmla="*/ 1694927 h 4476587"/>
                <a:gd name="connsiteX1793" fmla="*/ 1778323 w 5185727"/>
                <a:gd name="connsiteY1793" fmla="*/ 1701491 h 4476587"/>
                <a:gd name="connsiteX1794" fmla="*/ 1785879 w 5185727"/>
                <a:gd name="connsiteY1794" fmla="*/ 1708858 h 4476587"/>
                <a:gd name="connsiteX1795" fmla="*/ 1792017 w 5185727"/>
                <a:gd name="connsiteY1795" fmla="*/ 1701633 h 4476587"/>
                <a:gd name="connsiteX1796" fmla="*/ 1785406 w 5185727"/>
                <a:gd name="connsiteY1796" fmla="*/ 1694927 h 4476587"/>
                <a:gd name="connsiteX1797" fmla="*/ 354252 w 5185727"/>
                <a:gd name="connsiteY1797" fmla="*/ 1674529 h 4476587"/>
                <a:gd name="connsiteX1798" fmla="*/ 347357 w 5185727"/>
                <a:gd name="connsiteY1798" fmla="*/ 1681093 h 4476587"/>
                <a:gd name="connsiteX1799" fmla="*/ 353827 w 5185727"/>
                <a:gd name="connsiteY1799" fmla="*/ 1687987 h 4476587"/>
                <a:gd name="connsiteX1800" fmla="*/ 360862 w 5185727"/>
                <a:gd name="connsiteY1800" fmla="*/ 1681471 h 4476587"/>
                <a:gd name="connsiteX1801" fmla="*/ 354252 w 5185727"/>
                <a:gd name="connsiteY1801" fmla="*/ 1674529 h 4476587"/>
                <a:gd name="connsiteX1802" fmla="*/ 219295 w 5185727"/>
                <a:gd name="connsiteY1802" fmla="*/ 1660221 h 4476587"/>
                <a:gd name="connsiteX1803" fmla="*/ 261511 w 5185727"/>
                <a:gd name="connsiteY1803" fmla="*/ 1688270 h 4476587"/>
                <a:gd name="connsiteX1804" fmla="*/ 250320 w 5185727"/>
                <a:gd name="connsiteY1804" fmla="*/ 1737663 h 4476587"/>
                <a:gd name="connsiteX1805" fmla="*/ 240734 w 5185727"/>
                <a:gd name="connsiteY1805" fmla="*/ 1760896 h 4476587"/>
                <a:gd name="connsiteX1806" fmla="*/ 240686 w 5185727"/>
                <a:gd name="connsiteY1806" fmla="*/ 2071465 h 4476587"/>
                <a:gd name="connsiteX1807" fmla="*/ 250981 w 5185727"/>
                <a:gd name="connsiteY1807" fmla="*/ 2092761 h 4476587"/>
                <a:gd name="connsiteX1808" fmla="*/ 315154 w 5185727"/>
                <a:gd name="connsiteY1808" fmla="*/ 2140313 h 4476587"/>
                <a:gd name="connsiteX1809" fmla="*/ 325778 w 5185727"/>
                <a:gd name="connsiteY1809" fmla="*/ 2161562 h 4476587"/>
                <a:gd name="connsiteX1810" fmla="*/ 325401 w 5185727"/>
                <a:gd name="connsiteY1810" fmla="*/ 2529079 h 4476587"/>
                <a:gd name="connsiteX1811" fmla="*/ 334986 w 5185727"/>
                <a:gd name="connsiteY1811" fmla="*/ 2549195 h 4476587"/>
                <a:gd name="connsiteX1812" fmla="*/ 340842 w 5185727"/>
                <a:gd name="connsiteY1812" fmla="*/ 2613273 h 4476587"/>
                <a:gd name="connsiteX1813" fmla="*/ 275583 w 5185727"/>
                <a:gd name="connsiteY1813" fmla="*/ 2617145 h 4476587"/>
                <a:gd name="connsiteX1814" fmla="*/ 273741 w 5185727"/>
                <a:gd name="connsiteY1814" fmla="*/ 2553350 h 4476587"/>
                <a:gd name="connsiteX1815" fmla="*/ 285547 w 5185727"/>
                <a:gd name="connsiteY1815" fmla="*/ 2523129 h 4476587"/>
                <a:gd name="connsiteX1816" fmla="*/ 285593 w 5185727"/>
                <a:gd name="connsiteY1816" fmla="*/ 2180025 h 4476587"/>
                <a:gd name="connsiteX1817" fmla="*/ 275488 w 5185727"/>
                <a:gd name="connsiteY1817" fmla="*/ 2160050 h 4476587"/>
                <a:gd name="connsiteX1818" fmla="*/ 210277 w 5185727"/>
                <a:gd name="connsiteY1818" fmla="*/ 2111697 h 4476587"/>
                <a:gd name="connsiteX1819" fmla="*/ 200927 w 5185727"/>
                <a:gd name="connsiteY1819" fmla="*/ 2092809 h 4476587"/>
                <a:gd name="connsiteX1820" fmla="*/ 201257 w 5185727"/>
                <a:gd name="connsiteY1820" fmla="*/ 1759196 h 4476587"/>
                <a:gd name="connsiteX1821" fmla="*/ 192144 w 5185727"/>
                <a:gd name="connsiteY1821" fmla="*/ 1740496 h 4476587"/>
                <a:gd name="connsiteX1822" fmla="*/ 176797 w 5185727"/>
                <a:gd name="connsiteY1822" fmla="*/ 1689923 h 4476587"/>
                <a:gd name="connsiteX1823" fmla="*/ 219295 w 5185727"/>
                <a:gd name="connsiteY1823" fmla="*/ 1660221 h 4476587"/>
                <a:gd name="connsiteX1824" fmla="*/ 1785358 w 5185727"/>
                <a:gd name="connsiteY1824" fmla="*/ 1640294 h 4476587"/>
                <a:gd name="connsiteX1825" fmla="*/ 1785336 w 5185727"/>
                <a:gd name="connsiteY1825" fmla="*/ 1640315 h 4476587"/>
                <a:gd name="connsiteX1826" fmla="*/ 1796126 w 5185727"/>
                <a:gd name="connsiteY1826" fmla="*/ 1649502 h 4476587"/>
                <a:gd name="connsiteX1827" fmla="*/ 1799897 w 5185727"/>
                <a:gd name="connsiteY1827" fmla="*/ 1656080 h 4476587"/>
                <a:gd name="connsiteX1828" fmla="*/ 1796171 w 5185727"/>
                <a:gd name="connsiteY1828" fmla="*/ 1649502 h 4476587"/>
                <a:gd name="connsiteX1829" fmla="*/ 1785358 w 5185727"/>
                <a:gd name="connsiteY1829" fmla="*/ 1640294 h 4476587"/>
                <a:gd name="connsiteX1830" fmla="*/ 1669337 w 5185727"/>
                <a:gd name="connsiteY1830" fmla="*/ 1636517 h 4476587"/>
                <a:gd name="connsiteX1831" fmla="*/ 1682323 w 5185727"/>
                <a:gd name="connsiteY1831" fmla="*/ 1667824 h 4476587"/>
                <a:gd name="connsiteX1832" fmla="*/ 1695261 w 5185727"/>
                <a:gd name="connsiteY1832" fmla="*/ 1719860 h 4476587"/>
                <a:gd name="connsiteX1833" fmla="*/ 1650873 w 5185727"/>
                <a:gd name="connsiteY1833" fmla="*/ 1747343 h 4476587"/>
                <a:gd name="connsiteX1834" fmla="*/ 1609697 w 5185727"/>
                <a:gd name="connsiteY1834" fmla="*/ 1713534 h 4476587"/>
                <a:gd name="connsiteX1835" fmla="*/ 1630285 w 5185727"/>
                <a:gd name="connsiteY1835" fmla="*/ 1663574 h 4476587"/>
                <a:gd name="connsiteX1836" fmla="*/ 1638809 w 5185727"/>
                <a:gd name="connsiteY1836" fmla="*/ 1651002 h 4476587"/>
                <a:gd name="connsiteX1837" fmla="*/ 1638550 w 5185727"/>
                <a:gd name="connsiteY1837" fmla="*/ 1636672 h 4476587"/>
                <a:gd name="connsiteX1838" fmla="*/ 1638502 w 5185727"/>
                <a:gd name="connsiteY1838" fmla="*/ 1636658 h 4476587"/>
                <a:gd name="connsiteX1839" fmla="*/ 1669175 w 5185727"/>
                <a:gd name="connsiteY1839" fmla="*/ 1636564 h 4476587"/>
                <a:gd name="connsiteX1840" fmla="*/ 1793858 w 5185727"/>
                <a:gd name="connsiteY1840" fmla="*/ 1636517 h 4476587"/>
                <a:gd name="connsiteX1841" fmla="*/ 1799146 w 5185727"/>
                <a:gd name="connsiteY1841" fmla="*/ 1642844 h 4476587"/>
                <a:gd name="connsiteX1842" fmla="*/ 1799996 w 5185727"/>
                <a:gd name="connsiteY1842" fmla="*/ 1656252 h 4476587"/>
                <a:gd name="connsiteX1843" fmla="*/ 1799997 w 5185727"/>
                <a:gd name="connsiteY1843" fmla="*/ 1656254 h 4476587"/>
                <a:gd name="connsiteX1844" fmla="*/ 1807033 w 5185727"/>
                <a:gd name="connsiteY1844" fmla="*/ 1661968 h 4476587"/>
                <a:gd name="connsiteX1845" fmla="*/ 1828849 w 5185727"/>
                <a:gd name="connsiteY1845" fmla="*/ 1715185 h 4476587"/>
                <a:gd name="connsiteX1846" fmla="*/ 1785122 w 5185727"/>
                <a:gd name="connsiteY1846" fmla="*/ 1747437 h 4476587"/>
                <a:gd name="connsiteX1847" fmla="*/ 1741444 w 5185727"/>
                <a:gd name="connsiteY1847" fmla="*/ 1711832 h 4476587"/>
                <a:gd name="connsiteX1848" fmla="*/ 1764157 w 5185727"/>
                <a:gd name="connsiteY1848" fmla="*/ 1661731 h 4476587"/>
                <a:gd name="connsiteX1849" fmla="*/ 1769729 w 5185727"/>
                <a:gd name="connsiteY1849" fmla="*/ 1658237 h 4476587"/>
                <a:gd name="connsiteX1850" fmla="*/ 1769790 w 5185727"/>
                <a:gd name="connsiteY1850" fmla="*/ 1658197 h 4476587"/>
                <a:gd name="connsiteX1851" fmla="*/ 1771994 w 5185727"/>
                <a:gd name="connsiteY1851" fmla="*/ 1652193 h 4476587"/>
                <a:gd name="connsiteX1852" fmla="*/ 1793858 w 5185727"/>
                <a:gd name="connsiteY1852" fmla="*/ 1636517 h 4476587"/>
                <a:gd name="connsiteX1853" fmla="*/ 353401 w 5185727"/>
                <a:gd name="connsiteY1853" fmla="*/ 1636375 h 4476587"/>
                <a:gd name="connsiteX1854" fmla="*/ 399253 w 5185727"/>
                <a:gd name="connsiteY1854" fmla="*/ 1681187 h 4476587"/>
                <a:gd name="connsiteX1855" fmla="*/ 353685 w 5185727"/>
                <a:gd name="connsiteY1855" fmla="*/ 1726236 h 4476587"/>
                <a:gd name="connsiteX1856" fmla="*/ 308967 w 5185727"/>
                <a:gd name="connsiteY1856" fmla="*/ 1680763 h 4476587"/>
                <a:gd name="connsiteX1857" fmla="*/ 353401 w 5185727"/>
                <a:gd name="connsiteY1857" fmla="*/ 1636375 h 4476587"/>
                <a:gd name="connsiteX1858" fmla="*/ 5029596 w 5185727"/>
                <a:gd name="connsiteY1858" fmla="*/ 1588163 h 4476587"/>
                <a:gd name="connsiteX1859" fmla="*/ 5021756 w 5185727"/>
                <a:gd name="connsiteY1859" fmla="*/ 1595105 h 4476587"/>
                <a:gd name="connsiteX1860" fmla="*/ 5028367 w 5185727"/>
                <a:gd name="connsiteY1860" fmla="*/ 1601715 h 4476587"/>
                <a:gd name="connsiteX1861" fmla="*/ 5035876 w 5185727"/>
                <a:gd name="connsiteY1861" fmla="*/ 1595719 h 4476587"/>
                <a:gd name="connsiteX1862" fmla="*/ 5029596 w 5185727"/>
                <a:gd name="connsiteY1862" fmla="*/ 1588163 h 4476587"/>
                <a:gd name="connsiteX1863" fmla="*/ 4300181 w 5185727"/>
                <a:gd name="connsiteY1863" fmla="*/ 1557846 h 4476587"/>
                <a:gd name="connsiteX1864" fmla="*/ 4293523 w 5185727"/>
                <a:gd name="connsiteY1864" fmla="*/ 1565024 h 4476587"/>
                <a:gd name="connsiteX1865" fmla="*/ 4300606 w 5185727"/>
                <a:gd name="connsiteY1865" fmla="*/ 1571493 h 4476587"/>
                <a:gd name="connsiteX1866" fmla="*/ 4307216 w 5185727"/>
                <a:gd name="connsiteY1866" fmla="*/ 1564646 h 4476587"/>
                <a:gd name="connsiteX1867" fmla="*/ 4300181 w 5185727"/>
                <a:gd name="connsiteY1867" fmla="*/ 1557846 h 4476587"/>
                <a:gd name="connsiteX1868" fmla="*/ 1108595 w 5185727"/>
                <a:gd name="connsiteY1868" fmla="*/ 1552559 h 4476587"/>
                <a:gd name="connsiteX1869" fmla="*/ 1101276 w 5185727"/>
                <a:gd name="connsiteY1869" fmla="*/ 1558792 h 4476587"/>
                <a:gd name="connsiteX1870" fmla="*/ 1106895 w 5185727"/>
                <a:gd name="connsiteY1870" fmla="*/ 1566158 h 4476587"/>
                <a:gd name="connsiteX1871" fmla="*/ 1115017 w 5185727"/>
                <a:gd name="connsiteY1871" fmla="*/ 1559690 h 4476587"/>
                <a:gd name="connsiteX1872" fmla="*/ 1108595 w 5185727"/>
                <a:gd name="connsiteY1872" fmla="*/ 1552559 h 4476587"/>
                <a:gd name="connsiteX1873" fmla="*/ 1249547 w 5185727"/>
                <a:gd name="connsiteY1873" fmla="*/ 1551331 h 4476587"/>
                <a:gd name="connsiteX1874" fmla="*/ 1242889 w 5185727"/>
                <a:gd name="connsiteY1874" fmla="*/ 1557847 h 4476587"/>
                <a:gd name="connsiteX1875" fmla="*/ 1248933 w 5185727"/>
                <a:gd name="connsiteY1875" fmla="*/ 1565308 h 4476587"/>
                <a:gd name="connsiteX1876" fmla="*/ 1256441 w 5185727"/>
                <a:gd name="connsiteY1876" fmla="*/ 1559169 h 4476587"/>
                <a:gd name="connsiteX1877" fmla="*/ 1249547 w 5185727"/>
                <a:gd name="connsiteY1877" fmla="*/ 1551331 h 4476587"/>
                <a:gd name="connsiteX1878" fmla="*/ 1061383 w 5185727"/>
                <a:gd name="connsiteY1878" fmla="*/ 1546948 h 4476587"/>
                <a:gd name="connsiteX1879" fmla="*/ 1061139 w 5185727"/>
                <a:gd name="connsiteY1879" fmla="*/ 1547222 h 4476587"/>
                <a:gd name="connsiteX1880" fmla="*/ 1046359 w 5185727"/>
                <a:gd name="connsiteY1880" fmla="*/ 1548355 h 4476587"/>
                <a:gd name="connsiteX1881" fmla="*/ 1038761 w 5185727"/>
                <a:gd name="connsiteY1881" fmla="*/ 1549549 h 4476587"/>
                <a:gd name="connsiteX1882" fmla="*/ 1046358 w 5185727"/>
                <a:gd name="connsiteY1882" fmla="*/ 1548357 h 4476587"/>
                <a:gd name="connsiteX1883" fmla="*/ 1061138 w 5185727"/>
                <a:gd name="connsiteY1883" fmla="*/ 1547224 h 4476587"/>
                <a:gd name="connsiteX1884" fmla="*/ 4693763 w 5185727"/>
                <a:gd name="connsiteY1884" fmla="*/ 1525453 h 4476587"/>
                <a:gd name="connsiteX1885" fmla="*/ 4686775 w 5185727"/>
                <a:gd name="connsiteY1885" fmla="*/ 1532065 h 4476587"/>
                <a:gd name="connsiteX1886" fmla="*/ 4693338 w 5185727"/>
                <a:gd name="connsiteY1886" fmla="*/ 1538864 h 4476587"/>
                <a:gd name="connsiteX1887" fmla="*/ 4700280 w 5185727"/>
                <a:gd name="connsiteY1887" fmla="*/ 1532395 h 4476587"/>
                <a:gd name="connsiteX1888" fmla="*/ 4693763 w 5185727"/>
                <a:gd name="connsiteY1888" fmla="*/ 1525453 h 4476587"/>
                <a:gd name="connsiteX1889" fmla="*/ 4307468 w 5185727"/>
                <a:gd name="connsiteY1889" fmla="*/ 1519992 h 4476587"/>
                <a:gd name="connsiteX1890" fmla="*/ 4344615 w 5185727"/>
                <a:gd name="connsiteY1890" fmla="*/ 1556288 h 4476587"/>
                <a:gd name="connsiteX1891" fmla="*/ 4353351 w 5185727"/>
                <a:gd name="connsiteY1891" fmla="*/ 1568660 h 4476587"/>
                <a:gd name="connsiteX1892" fmla="*/ 4526980 w 5185727"/>
                <a:gd name="connsiteY1892" fmla="*/ 1673442 h 4476587"/>
                <a:gd name="connsiteX1893" fmla="*/ 4542327 w 5185727"/>
                <a:gd name="connsiteY1893" fmla="*/ 1677315 h 4476587"/>
                <a:gd name="connsiteX1894" fmla="*/ 5116056 w 5185727"/>
                <a:gd name="connsiteY1894" fmla="*/ 1677173 h 4476587"/>
                <a:gd name="connsiteX1895" fmla="*/ 5128098 w 5185727"/>
                <a:gd name="connsiteY1895" fmla="*/ 1676039 h 4476587"/>
                <a:gd name="connsiteX1896" fmla="*/ 5151755 w 5185727"/>
                <a:gd name="connsiteY1896" fmla="*/ 1702625 h 4476587"/>
                <a:gd name="connsiteX1897" fmla="*/ 5121110 w 5185727"/>
                <a:gd name="connsiteY1897" fmla="*/ 1717594 h 4476587"/>
                <a:gd name="connsiteX1898" fmla="*/ 4535197 w 5185727"/>
                <a:gd name="connsiteY1898" fmla="*/ 1717500 h 4476587"/>
                <a:gd name="connsiteX1899" fmla="*/ 4513570 w 5185727"/>
                <a:gd name="connsiteY1899" fmla="*/ 1711550 h 4476587"/>
                <a:gd name="connsiteX1900" fmla="*/ 4341168 w 5185727"/>
                <a:gd name="connsiteY1900" fmla="*/ 1607381 h 4476587"/>
                <a:gd name="connsiteX1901" fmla="*/ 4319399 w 5185727"/>
                <a:gd name="connsiteY1901" fmla="*/ 1605634 h 4476587"/>
                <a:gd name="connsiteX1902" fmla="*/ 4258107 w 5185727"/>
                <a:gd name="connsiteY1902" fmla="*/ 1580937 h 4476587"/>
                <a:gd name="connsiteX1903" fmla="*/ 4288847 w 5185727"/>
                <a:gd name="connsiteY1903" fmla="*/ 1521251 h 4476587"/>
                <a:gd name="connsiteX1904" fmla="*/ 4307468 w 5185727"/>
                <a:gd name="connsiteY1904" fmla="*/ 1519992 h 4476587"/>
                <a:gd name="connsiteX1905" fmla="*/ 354253 w 5185727"/>
                <a:gd name="connsiteY1905" fmla="*/ 1516246 h 4476587"/>
                <a:gd name="connsiteX1906" fmla="*/ 347264 w 5185727"/>
                <a:gd name="connsiteY1906" fmla="*/ 1523093 h 4476587"/>
                <a:gd name="connsiteX1907" fmla="*/ 353921 w 5185727"/>
                <a:gd name="connsiteY1907" fmla="*/ 1529940 h 4476587"/>
                <a:gd name="connsiteX1908" fmla="*/ 360863 w 5185727"/>
                <a:gd name="connsiteY1908" fmla="*/ 1522951 h 4476587"/>
                <a:gd name="connsiteX1909" fmla="*/ 354253 w 5185727"/>
                <a:gd name="connsiteY1909" fmla="*/ 1516246 h 4476587"/>
                <a:gd name="connsiteX1910" fmla="*/ 1113742 w 5185727"/>
                <a:gd name="connsiteY1910" fmla="*/ 1514688 h 4476587"/>
                <a:gd name="connsiteX1911" fmla="*/ 1151188 w 5185727"/>
                <a:gd name="connsiteY1911" fmla="*/ 1547318 h 4476587"/>
                <a:gd name="connsiteX1912" fmla="*/ 1130930 w 5185727"/>
                <a:gd name="connsiteY1912" fmla="*/ 1598505 h 4476587"/>
                <a:gd name="connsiteX1913" fmla="*/ 1076249 w 5185727"/>
                <a:gd name="connsiteY1913" fmla="*/ 1591611 h 4476587"/>
                <a:gd name="connsiteX1914" fmla="*/ 1053158 w 5185727"/>
                <a:gd name="connsiteY1914" fmla="*/ 1582166 h 4476587"/>
                <a:gd name="connsiteX1915" fmla="*/ 1023362 w 5185727"/>
                <a:gd name="connsiteY1915" fmla="*/ 1582497 h 4476587"/>
                <a:gd name="connsiteX1916" fmla="*/ 1023363 w 5185727"/>
                <a:gd name="connsiteY1916" fmla="*/ 1582493 h 4476587"/>
                <a:gd name="connsiteX1917" fmla="*/ 1022407 w 5185727"/>
                <a:gd name="connsiteY1917" fmla="*/ 1563531 h 4476587"/>
                <a:gd name="connsiteX1918" fmla="*/ 1025488 w 5185727"/>
                <a:gd name="connsiteY1918" fmla="*/ 1547364 h 4476587"/>
                <a:gd name="connsiteX1919" fmla="*/ 1058400 w 5185727"/>
                <a:gd name="connsiteY1919" fmla="*/ 1544342 h 4476587"/>
                <a:gd name="connsiteX1920" fmla="*/ 1066518 w 5185727"/>
                <a:gd name="connsiteY1920" fmla="*/ 1541180 h 4476587"/>
                <a:gd name="connsiteX1921" fmla="*/ 1086974 w 5185727"/>
                <a:gd name="connsiteY1921" fmla="*/ 1519281 h 4476587"/>
                <a:gd name="connsiteX1922" fmla="*/ 1113742 w 5185727"/>
                <a:gd name="connsiteY1922" fmla="*/ 1514688 h 4476587"/>
                <a:gd name="connsiteX1923" fmla="*/ 353686 w 5185727"/>
                <a:gd name="connsiteY1923" fmla="*/ 1477714 h 4476587"/>
                <a:gd name="connsiteX1924" fmla="*/ 399254 w 5185727"/>
                <a:gd name="connsiteY1924" fmla="*/ 1523187 h 4476587"/>
                <a:gd name="connsiteX1925" fmla="*/ 353260 w 5185727"/>
                <a:gd name="connsiteY1925" fmla="*/ 1568472 h 4476587"/>
                <a:gd name="connsiteX1926" fmla="*/ 308919 w 5185727"/>
                <a:gd name="connsiteY1926" fmla="*/ 1523470 h 4476587"/>
                <a:gd name="connsiteX1927" fmla="*/ 353686 w 5185727"/>
                <a:gd name="connsiteY1927" fmla="*/ 1477714 h 4476587"/>
                <a:gd name="connsiteX1928" fmla="*/ 1109917 w 5185727"/>
                <a:gd name="connsiteY1928" fmla="*/ 1445792 h 4476587"/>
                <a:gd name="connsiteX1929" fmla="*/ 1103732 w 5185727"/>
                <a:gd name="connsiteY1929" fmla="*/ 1452875 h 4476587"/>
                <a:gd name="connsiteX1930" fmla="*/ 1110957 w 5185727"/>
                <a:gd name="connsiteY1930" fmla="*/ 1459297 h 4476587"/>
                <a:gd name="connsiteX1931" fmla="*/ 1117709 w 5185727"/>
                <a:gd name="connsiteY1931" fmla="*/ 1451742 h 4476587"/>
                <a:gd name="connsiteX1932" fmla="*/ 1109917 w 5185727"/>
                <a:gd name="connsiteY1932" fmla="*/ 1445792 h 4476587"/>
                <a:gd name="connsiteX1933" fmla="*/ 1251152 w 5185727"/>
                <a:gd name="connsiteY1933" fmla="*/ 1444376 h 4476587"/>
                <a:gd name="connsiteX1934" fmla="*/ 1245723 w 5185727"/>
                <a:gd name="connsiteY1934" fmla="*/ 1451885 h 4476587"/>
                <a:gd name="connsiteX1935" fmla="*/ 1252475 w 5185727"/>
                <a:gd name="connsiteY1935" fmla="*/ 1458307 h 4476587"/>
                <a:gd name="connsiteX1936" fmla="*/ 1259180 w 5185727"/>
                <a:gd name="connsiteY1936" fmla="*/ 1450467 h 4476587"/>
                <a:gd name="connsiteX1937" fmla="*/ 1251152 w 5185727"/>
                <a:gd name="connsiteY1937" fmla="*/ 1444376 h 4476587"/>
                <a:gd name="connsiteX1938" fmla="*/ 433582 w 5185727"/>
                <a:gd name="connsiteY1938" fmla="*/ 1436774 h 4476587"/>
                <a:gd name="connsiteX1939" fmla="*/ 426311 w 5185727"/>
                <a:gd name="connsiteY1939" fmla="*/ 1442771 h 4476587"/>
                <a:gd name="connsiteX1940" fmla="*/ 433016 w 5185727"/>
                <a:gd name="connsiteY1940" fmla="*/ 1450798 h 4476587"/>
                <a:gd name="connsiteX1941" fmla="*/ 439957 w 5185727"/>
                <a:gd name="connsiteY1941" fmla="*/ 1444045 h 4476587"/>
                <a:gd name="connsiteX1942" fmla="*/ 433582 w 5185727"/>
                <a:gd name="connsiteY1942" fmla="*/ 1436774 h 4476587"/>
                <a:gd name="connsiteX1943" fmla="*/ 5102881 w 5185727"/>
                <a:gd name="connsiteY1943" fmla="*/ 1415950 h 4476587"/>
                <a:gd name="connsiteX1944" fmla="*/ 5115206 w 5185727"/>
                <a:gd name="connsiteY1944" fmla="*/ 1452546 h 4476587"/>
                <a:gd name="connsiteX1945" fmla="*/ 5094759 w 5185727"/>
                <a:gd name="connsiteY1945" fmla="*/ 1457646 h 4476587"/>
                <a:gd name="connsiteX1946" fmla="*/ 4869565 w 5185727"/>
                <a:gd name="connsiteY1946" fmla="*/ 1457315 h 4476587"/>
                <a:gd name="connsiteX1947" fmla="*/ 4856910 w 5185727"/>
                <a:gd name="connsiteY1947" fmla="*/ 1469923 h 4476587"/>
                <a:gd name="connsiteX1948" fmla="*/ 4856862 w 5185727"/>
                <a:gd name="connsiteY1948" fmla="*/ 1562145 h 4476587"/>
                <a:gd name="connsiteX1949" fmla="*/ 4869848 w 5185727"/>
                <a:gd name="connsiteY1949" fmla="*/ 1574469 h 4476587"/>
                <a:gd name="connsiteX1950" fmla="*/ 4972930 w 5185727"/>
                <a:gd name="connsiteY1950" fmla="*/ 1574422 h 4476587"/>
                <a:gd name="connsiteX1951" fmla="*/ 4995833 w 5185727"/>
                <a:gd name="connsiteY1951" fmla="*/ 1564648 h 4476587"/>
                <a:gd name="connsiteX1952" fmla="*/ 5046311 w 5185727"/>
                <a:gd name="connsiteY1952" fmla="*/ 1553314 h 4476587"/>
                <a:gd name="connsiteX1953" fmla="*/ 5074171 w 5185727"/>
                <a:gd name="connsiteY1953" fmla="*/ 1596238 h 4476587"/>
                <a:gd name="connsiteX1954" fmla="*/ 5044233 w 5185727"/>
                <a:gd name="connsiteY1954" fmla="*/ 1637508 h 4476587"/>
                <a:gd name="connsiteX1955" fmla="*/ 4993235 w 5185727"/>
                <a:gd name="connsiteY1955" fmla="*/ 1623012 h 4476587"/>
                <a:gd name="connsiteX1956" fmla="*/ 4975386 w 5185727"/>
                <a:gd name="connsiteY1956" fmla="*/ 1614371 h 4476587"/>
                <a:gd name="connsiteX1957" fmla="*/ 4828908 w 5185727"/>
                <a:gd name="connsiteY1957" fmla="*/ 1614748 h 4476587"/>
                <a:gd name="connsiteX1958" fmla="*/ 4816725 w 5185727"/>
                <a:gd name="connsiteY1958" fmla="*/ 1602896 h 4476587"/>
                <a:gd name="connsiteX1959" fmla="*/ 4816631 w 5185727"/>
                <a:gd name="connsiteY1959" fmla="*/ 1430636 h 4476587"/>
                <a:gd name="connsiteX1960" fmla="*/ 4829805 w 5185727"/>
                <a:gd name="connsiteY1960" fmla="*/ 1418453 h 4476587"/>
                <a:gd name="connsiteX1961" fmla="*/ 5088903 w 5185727"/>
                <a:gd name="connsiteY1961" fmla="*/ 1418547 h 4476587"/>
                <a:gd name="connsiteX1962" fmla="*/ 5102881 w 5185727"/>
                <a:gd name="connsiteY1962" fmla="*/ 1415950 h 4476587"/>
                <a:gd name="connsiteX1963" fmla="*/ 1111865 w 5185727"/>
                <a:gd name="connsiteY1963" fmla="*/ 1406635 h 4476587"/>
                <a:gd name="connsiteX1964" fmla="*/ 1144105 w 5185727"/>
                <a:gd name="connsiteY1964" fmla="*/ 1422040 h 4476587"/>
                <a:gd name="connsiteX1965" fmla="*/ 1141366 w 5185727"/>
                <a:gd name="connsiteY1965" fmla="*/ 1485269 h 4476587"/>
                <a:gd name="connsiteX1966" fmla="*/ 1078658 w 5185727"/>
                <a:gd name="connsiteY1966" fmla="*/ 1483569 h 4476587"/>
                <a:gd name="connsiteX1967" fmla="*/ 1047727 w 5185727"/>
                <a:gd name="connsiteY1967" fmla="*/ 1471055 h 4476587"/>
                <a:gd name="connsiteX1968" fmla="*/ 1023362 w 5185727"/>
                <a:gd name="connsiteY1968" fmla="*/ 1471338 h 4476587"/>
                <a:gd name="connsiteX1969" fmla="*/ 1023551 w 5185727"/>
                <a:gd name="connsiteY1969" fmla="*/ 1431910 h 4476587"/>
                <a:gd name="connsiteX1970" fmla="*/ 1045225 w 5185727"/>
                <a:gd name="connsiteY1970" fmla="*/ 1432146 h 4476587"/>
                <a:gd name="connsiteX1971" fmla="*/ 1080404 w 5185727"/>
                <a:gd name="connsiteY1971" fmla="*/ 1419348 h 4476587"/>
                <a:gd name="connsiteX1972" fmla="*/ 1111865 w 5185727"/>
                <a:gd name="connsiteY1972" fmla="*/ 1406635 h 4476587"/>
                <a:gd name="connsiteX1973" fmla="*/ 433535 w 5185727"/>
                <a:gd name="connsiteY1973" fmla="*/ 1398195 h 4476587"/>
                <a:gd name="connsiteX1974" fmla="*/ 478017 w 5185727"/>
                <a:gd name="connsiteY1974" fmla="*/ 1443338 h 4476587"/>
                <a:gd name="connsiteX1975" fmla="*/ 433110 w 5185727"/>
                <a:gd name="connsiteY1975" fmla="*/ 1489330 h 4476587"/>
                <a:gd name="connsiteX1976" fmla="*/ 388014 w 5185727"/>
                <a:gd name="connsiteY1976" fmla="*/ 1443573 h 4476587"/>
                <a:gd name="connsiteX1977" fmla="*/ 433535 w 5185727"/>
                <a:gd name="connsiteY1977" fmla="*/ 1398195 h 4476587"/>
                <a:gd name="connsiteX1978" fmla="*/ 4685216 w 5185727"/>
                <a:gd name="connsiteY1978" fmla="*/ 1389885 h 4476587"/>
                <a:gd name="connsiteX1979" fmla="*/ 4678275 w 5185727"/>
                <a:gd name="connsiteY1979" fmla="*/ 1396307 h 4476587"/>
                <a:gd name="connsiteX1980" fmla="*/ 4684602 w 5185727"/>
                <a:gd name="connsiteY1980" fmla="*/ 1403248 h 4476587"/>
                <a:gd name="connsiteX1981" fmla="*/ 4691827 w 5185727"/>
                <a:gd name="connsiteY1981" fmla="*/ 1397110 h 4476587"/>
                <a:gd name="connsiteX1982" fmla="*/ 4685216 w 5185727"/>
                <a:gd name="connsiteY1982" fmla="*/ 1389885 h 4476587"/>
                <a:gd name="connsiteX1983" fmla="*/ 4233977 w 5185727"/>
                <a:gd name="connsiteY1983" fmla="*/ 1389836 h 4476587"/>
                <a:gd name="connsiteX1984" fmla="*/ 4226091 w 5185727"/>
                <a:gd name="connsiteY1984" fmla="*/ 1396872 h 4476587"/>
                <a:gd name="connsiteX1985" fmla="*/ 4232890 w 5185727"/>
                <a:gd name="connsiteY1985" fmla="*/ 1403388 h 4476587"/>
                <a:gd name="connsiteX1986" fmla="*/ 4240068 w 5185727"/>
                <a:gd name="connsiteY1986" fmla="*/ 1397297 h 4476587"/>
                <a:gd name="connsiteX1987" fmla="*/ 4233977 w 5185727"/>
                <a:gd name="connsiteY1987" fmla="*/ 1389836 h 4476587"/>
                <a:gd name="connsiteX1988" fmla="*/ 4234290 w 5185727"/>
                <a:gd name="connsiteY1988" fmla="*/ 1351463 h 4476587"/>
                <a:gd name="connsiteX1989" fmla="*/ 4267031 w 5185727"/>
                <a:gd name="connsiteY1989" fmla="*/ 1366792 h 4476587"/>
                <a:gd name="connsiteX1990" fmla="*/ 4259429 w 5185727"/>
                <a:gd name="connsiteY1990" fmla="*/ 1433279 h 4476587"/>
                <a:gd name="connsiteX1991" fmla="*/ 4251354 w 5185727"/>
                <a:gd name="connsiteY1991" fmla="*/ 1448720 h 4476587"/>
                <a:gd name="connsiteX1992" fmla="*/ 4251542 w 5185727"/>
                <a:gd name="connsiteY1992" fmla="*/ 1578812 h 4476587"/>
                <a:gd name="connsiteX1993" fmla="*/ 4252439 w 5185727"/>
                <a:gd name="connsiteY1993" fmla="*/ 1578812 h 4476587"/>
                <a:gd name="connsiteX1994" fmla="*/ 4252346 w 5185727"/>
                <a:gd name="connsiteY1994" fmla="*/ 1708905 h 4476587"/>
                <a:gd name="connsiteX1995" fmla="*/ 4259760 w 5185727"/>
                <a:gd name="connsiteY1995" fmla="*/ 1724393 h 4476587"/>
                <a:gd name="connsiteX1996" fmla="*/ 4266512 w 5185727"/>
                <a:gd name="connsiteY1996" fmla="*/ 1791872 h 4476587"/>
                <a:gd name="connsiteX1997" fmla="*/ 4201017 w 5185727"/>
                <a:gd name="connsiteY1997" fmla="*/ 1792675 h 4476587"/>
                <a:gd name="connsiteX1998" fmla="*/ 4206400 w 5185727"/>
                <a:gd name="connsiteY1998" fmla="*/ 1724913 h 4476587"/>
                <a:gd name="connsiteX1999" fmla="*/ 4213672 w 5185727"/>
                <a:gd name="connsiteY1999" fmla="*/ 1709236 h 4476587"/>
                <a:gd name="connsiteX2000" fmla="*/ 4211689 w 5185727"/>
                <a:gd name="connsiteY2000" fmla="*/ 1446359 h 4476587"/>
                <a:gd name="connsiteX2001" fmla="*/ 4204795 w 5185727"/>
                <a:gd name="connsiteY2001" fmla="*/ 1431815 h 4476587"/>
                <a:gd name="connsiteX2002" fmla="*/ 4200875 w 5185727"/>
                <a:gd name="connsiteY2002" fmla="*/ 1364998 h 4476587"/>
                <a:gd name="connsiteX2003" fmla="*/ 4234290 w 5185727"/>
                <a:gd name="connsiteY2003" fmla="*/ 1351463 h 4476587"/>
                <a:gd name="connsiteX2004" fmla="*/ 353638 w 5185727"/>
                <a:gd name="connsiteY2004" fmla="*/ 1349510 h 4476587"/>
                <a:gd name="connsiteX2005" fmla="*/ 347310 w 5185727"/>
                <a:gd name="connsiteY2005" fmla="*/ 1356735 h 4476587"/>
                <a:gd name="connsiteX2006" fmla="*/ 354063 w 5185727"/>
                <a:gd name="connsiteY2006" fmla="*/ 1363110 h 4476587"/>
                <a:gd name="connsiteX2007" fmla="*/ 360816 w 5185727"/>
                <a:gd name="connsiteY2007" fmla="*/ 1356405 h 4476587"/>
                <a:gd name="connsiteX2008" fmla="*/ 353638 w 5185727"/>
                <a:gd name="connsiteY2008" fmla="*/ 1349510 h 4476587"/>
                <a:gd name="connsiteX2009" fmla="*/ 1113129 w 5185727"/>
                <a:gd name="connsiteY2009" fmla="*/ 1340208 h 4476587"/>
                <a:gd name="connsiteX2010" fmla="*/ 1107038 w 5185727"/>
                <a:gd name="connsiteY2010" fmla="*/ 1347196 h 4476587"/>
                <a:gd name="connsiteX2011" fmla="*/ 1114027 w 5185727"/>
                <a:gd name="connsiteY2011" fmla="*/ 1353571 h 4476587"/>
                <a:gd name="connsiteX2012" fmla="*/ 1120732 w 5185727"/>
                <a:gd name="connsiteY2012" fmla="*/ 1346205 h 4476587"/>
                <a:gd name="connsiteX2013" fmla="*/ 1113129 w 5185727"/>
                <a:gd name="connsiteY2013" fmla="*/ 1340208 h 4476587"/>
                <a:gd name="connsiteX2014" fmla="*/ 1252475 w 5185727"/>
                <a:gd name="connsiteY2014" fmla="*/ 1339358 h 4476587"/>
                <a:gd name="connsiteX2015" fmla="*/ 1245675 w 5185727"/>
                <a:gd name="connsiteY2015" fmla="*/ 1347338 h 4476587"/>
                <a:gd name="connsiteX2016" fmla="*/ 1252947 w 5185727"/>
                <a:gd name="connsiteY2016" fmla="*/ 1353382 h 4476587"/>
                <a:gd name="connsiteX2017" fmla="*/ 1259416 w 5185727"/>
                <a:gd name="connsiteY2017" fmla="*/ 1345969 h 4476587"/>
                <a:gd name="connsiteX2018" fmla="*/ 1252475 w 5185727"/>
                <a:gd name="connsiteY2018" fmla="*/ 1339358 h 4476587"/>
                <a:gd name="connsiteX2019" fmla="*/ 4565654 w 5185727"/>
                <a:gd name="connsiteY2019" fmla="*/ 1319006 h 4476587"/>
                <a:gd name="connsiteX2020" fmla="*/ 4559185 w 5185727"/>
                <a:gd name="connsiteY2020" fmla="*/ 1325852 h 4476587"/>
                <a:gd name="connsiteX2021" fmla="*/ 4566220 w 5185727"/>
                <a:gd name="connsiteY2021" fmla="*/ 1332369 h 4476587"/>
                <a:gd name="connsiteX2022" fmla="*/ 4572690 w 5185727"/>
                <a:gd name="connsiteY2022" fmla="*/ 1325522 h 4476587"/>
                <a:gd name="connsiteX2023" fmla="*/ 4565654 w 5185727"/>
                <a:gd name="connsiteY2023" fmla="*/ 1319006 h 4476587"/>
                <a:gd name="connsiteX2024" fmla="*/ 4795665 w 5185727"/>
                <a:gd name="connsiteY2024" fmla="*/ 1318957 h 4476587"/>
                <a:gd name="connsiteX2025" fmla="*/ 4789196 w 5185727"/>
                <a:gd name="connsiteY2025" fmla="*/ 1325804 h 4476587"/>
                <a:gd name="connsiteX2026" fmla="*/ 4796043 w 5185727"/>
                <a:gd name="connsiteY2026" fmla="*/ 1332416 h 4476587"/>
                <a:gd name="connsiteX2027" fmla="*/ 4803031 w 5185727"/>
                <a:gd name="connsiteY2027" fmla="*/ 1324766 h 4476587"/>
                <a:gd name="connsiteX2028" fmla="*/ 4795665 w 5185727"/>
                <a:gd name="connsiteY2028" fmla="*/ 1318957 h 4476587"/>
                <a:gd name="connsiteX2029" fmla="*/ 353638 w 5185727"/>
                <a:gd name="connsiteY2029" fmla="*/ 1311120 h 4476587"/>
                <a:gd name="connsiteX2030" fmla="*/ 399254 w 5185727"/>
                <a:gd name="connsiteY2030" fmla="*/ 1356782 h 4476587"/>
                <a:gd name="connsiteX2031" fmla="*/ 354677 w 5185727"/>
                <a:gd name="connsiteY2031" fmla="*/ 1401925 h 4476587"/>
                <a:gd name="connsiteX2032" fmla="*/ 308920 w 5185727"/>
                <a:gd name="connsiteY2032" fmla="*/ 1357112 h 4476587"/>
                <a:gd name="connsiteX2033" fmla="*/ 353638 w 5185727"/>
                <a:gd name="connsiteY2033" fmla="*/ 1311120 h 4476587"/>
                <a:gd name="connsiteX2034" fmla="*/ 1653914 w 5185727"/>
                <a:gd name="connsiteY2034" fmla="*/ 1309173 h 4476587"/>
                <a:gd name="connsiteX2035" fmla="*/ 1669149 w 5185727"/>
                <a:gd name="connsiteY2035" fmla="*/ 1313671 h 4476587"/>
                <a:gd name="connsiteX2036" fmla="*/ 1638644 w 5185727"/>
                <a:gd name="connsiteY2036" fmla="*/ 1313529 h 4476587"/>
                <a:gd name="connsiteX2037" fmla="*/ 1653914 w 5185727"/>
                <a:gd name="connsiteY2037" fmla="*/ 1309173 h 4476587"/>
                <a:gd name="connsiteX2038" fmla="*/ 1111736 w 5185727"/>
                <a:gd name="connsiteY2038" fmla="*/ 1301097 h 4476587"/>
                <a:gd name="connsiteX2039" fmla="*/ 1144483 w 5185727"/>
                <a:gd name="connsiteY2039" fmla="*/ 1313811 h 4476587"/>
                <a:gd name="connsiteX2040" fmla="*/ 1147128 w 5185727"/>
                <a:gd name="connsiteY2040" fmla="*/ 1376945 h 4476587"/>
                <a:gd name="connsiteX2041" fmla="*/ 1084513 w 5185727"/>
                <a:gd name="connsiteY2041" fmla="*/ 1380581 h 4476587"/>
                <a:gd name="connsiteX2042" fmla="*/ 1049098 w 5185727"/>
                <a:gd name="connsiteY2042" fmla="*/ 1368162 h 4476587"/>
                <a:gd name="connsiteX2043" fmla="*/ 1023410 w 5185727"/>
                <a:gd name="connsiteY2043" fmla="*/ 1368398 h 4476587"/>
                <a:gd name="connsiteX2044" fmla="*/ 1023458 w 5185727"/>
                <a:gd name="connsiteY2044" fmla="*/ 1329252 h 4476587"/>
                <a:gd name="connsiteX2045" fmla="*/ 1046453 w 5185727"/>
                <a:gd name="connsiteY2045" fmla="*/ 1329442 h 4476587"/>
                <a:gd name="connsiteX2046" fmla="*/ 1081822 w 5185727"/>
                <a:gd name="connsiteY2046" fmla="*/ 1315370 h 4476587"/>
                <a:gd name="connsiteX2047" fmla="*/ 1111736 w 5185727"/>
                <a:gd name="connsiteY2047" fmla="*/ 1301097 h 4476587"/>
                <a:gd name="connsiteX2048" fmla="*/ 1774589 w 5185727"/>
                <a:gd name="connsiteY2048" fmla="*/ 1294921 h 4476587"/>
                <a:gd name="connsiteX2049" fmla="*/ 1775226 w 5185727"/>
                <a:gd name="connsiteY2049" fmla="*/ 1298363 h 4476587"/>
                <a:gd name="connsiteX2050" fmla="*/ 1774604 w 5185727"/>
                <a:gd name="connsiteY2050" fmla="*/ 1294930 h 4476587"/>
                <a:gd name="connsiteX2051" fmla="*/ 4078315 w 5185727"/>
                <a:gd name="connsiteY2051" fmla="*/ 1282280 h 4476587"/>
                <a:gd name="connsiteX2052" fmla="*/ 4069218 w 5185727"/>
                <a:gd name="connsiteY2052" fmla="*/ 1284990 h 4476587"/>
                <a:gd name="connsiteX2053" fmla="*/ 4088302 w 5185727"/>
                <a:gd name="connsiteY2053" fmla="*/ 1282363 h 4476587"/>
                <a:gd name="connsiteX2054" fmla="*/ 4088346 w 5185727"/>
                <a:gd name="connsiteY2054" fmla="*/ 1282363 h 4476587"/>
                <a:gd name="connsiteX2055" fmla="*/ 4246964 w 5185727"/>
                <a:gd name="connsiteY2055" fmla="*/ 1282267 h 4476587"/>
                <a:gd name="connsiteX2056" fmla="*/ 4104918 w 5185727"/>
                <a:gd name="connsiteY2056" fmla="*/ 1282353 h 4476587"/>
                <a:gd name="connsiteX2057" fmla="*/ 4246963 w 5185727"/>
                <a:gd name="connsiteY2057" fmla="*/ 1282268 h 4476587"/>
                <a:gd name="connsiteX2058" fmla="*/ 4264200 w 5185727"/>
                <a:gd name="connsiteY2058" fmla="*/ 1279519 h 4476587"/>
                <a:gd name="connsiteX2059" fmla="*/ 4254132 w 5185727"/>
                <a:gd name="connsiteY2059" fmla="*/ 1281129 h 4476587"/>
                <a:gd name="connsiteX2060" fmla="*/ 4264198 w 5185727"/>
                <a:gd name="connsiteY2060" fmla="*/ 1279529 h 4476587"/>
                <a:gd name="connsiteX2061" fmla="*/ 1654368 w 5185727"/>
                <a:gd name="connsiteY2061" fmla="*/ 1242319 h 4476587"/>
                <a:gd name="connsiteX2062" fmla="*/ 1647001 w 5185727"/>
                <a:gd name="connsiteY2062" fmla="*/ 1248174 h 4476587"/>
                <a:gd name="connsiteX2063" fmla="*/ 1652857 w 5185727"/>
                <a:gd name="connsiteY2063" fmla="*/ 1256013 h 4476587"/>
                <a:gd name="connsiteX2064" fmla="*/ 1660601 w 5185727"/>
                <a:gd name="connsiteY2064" fmla="*/ 1249685 h 4476587"/>
                <a:gd name="connsiteX2065" fmla="*/ 1654368 w 5185727"/>
                <a:gd name="connsiteY2065" fmla="*/ 1242319 h 4476587"/>
                <a:gd name="connsiteX2066" fmla="*/ 1785500 w 5185727"/>
                <a:gd name="connsiteY2066" fmla="*/ 1242178 h 4476587"/>
                <a:gd name="connsiteX2067" fmla="*/ 1778323 w 5185727"/>
                <a:gd name="connsiteY2067" fmla="*/ 1248695 h 4476587"/>
                <a:gd name="connsiteX2068" fmla="*/ 1785122 w 5185727"/>
                <a:gd name="connsiteY2068" fmla="*/ 1255825 h 4476587"/>
                <a:gd name="connsiteX2069" fmla="*/ 1791969 w 5185727"/>
                <a:gd name="connsiteY2069" fmla="*/ 1249120 h 4476587"/>
                <a:gd name="connsiteX2070" fmla="*/ 1785500 w 5185727"/>
                <a:gd name="connsiteY2070" fmla="*/ 1242178 h 4476587"/>
                <a:gd name="connsiteX2071" fmla="*/ 2052674 w 5185727"/>
                <a:gd name="connsiteY2071" fmla="*/ 1242178 h 4476587"/>
                <a:gd name="connsiteX2072" fmla="*/ 2045874 w 5185727"/>
                <a:gd name="connsiteY2072" fmla="*/ 1248836 h 4476587"/>
                <a:gd name="connsiteX2073" fmla="*/ 2052390 w 5185727"/>
                <a:gd name="connsiteY2073" fmla="*/ 1256108 h 4476587"/>
                <a:gd name="connsiteX2074" fmla="*/ 2059521 w 5185727"/>
                <a:gd name="connsiteY2074" fmla="*/ 1249071 h 4476587"/>
                <a:gd name="connsiteX2075" fmla="*/ 2052674 w 5185727"/>
                <a:gd name="connsiteY2075" fmla="*/ 1242178 h 4476587"/>
                <a:gd name="connsiteX2076" fmla="*/ 1917954 w 5185727"/>
                <a:gd name="connsiteY2076" fmla="*/ 1242130 h 4476587"/>
                <a:gd name="connsiteX2077" fmla="*/ 1910634 w 5185727"/>
                <a:gd name="connsiteY2077" fmla="*/ 1248033 h 4476587"/>
                <a:gd name="connsiteX2078" fmla="*/ 1917435 w 5185727"/>
                <a:gd name="connsiteY2078" fmla="*/ 1255919 h 4476587"/>
                <a:gd name="connsiteX2079" fmla="*/ 1924187 w 5185727"/>
                <a:gd name="connsiteY2079" fmla="*/ 1249213 h 4476587"/>
                <a:gd name="connsiteX2080" fmla="*/ 1917954 w 5185727"/>
                <a:gd name="connsiteY2080" fmla="*/ 1242130 h 4476587"/>
                <a:gd name="connsiteX2081" fmla="*/ 2179414 w 5185727"/>
                <a:gd name="connsiteY2081" fmla="*/ 1242036 h 4476587"/>
                <a:gd name="connsiteX2082" fmla="*/ 2173039 w 5185727"/>
                <a:gd name="connsiteY2082" fmla="*/ 1249025 h 4476587"/>
                <a:gd name="connsiteX2083" fmla="*/ 2179791 w 5185727"/>
                <a:gd name="connsiteY2083" fmla="*/ 1255824 h 4476587"/>
                <a:gd name="connsiteX2084" fmla="*/ 2186686 w 5185727"/>
                <a:gd name="connsiteY2084" fmla="*/ 1248741 h 4476587"/>
                <a:gd name="connsiteX2085" fmla="*/ 2179414 w 5185727"/>
                <a:gd name="connsiteY2085" fmla="*/ 1242036 h 4476587"/>
                <a:gd name="connsiteX2086" fmla="*/ 1250303 w 5185727"/>
                <a:gd name="connsiteY2086" fmla="*/ 1227823 h 4476587"/>
                <a:gd name="connsiteX2087" fmla="*/ 1243078 w 5185727"/>
                <a:gd name="connsiteY2087" fmla="*/ 1235189 h 4476587"/>
                <a:gd name="connsiteX2088" fmla="*/ 1249878 w 5185727"/>
                <a:gd name="connsiteY2088" fmla="*/ 1241705 h 4476587"/>
                <a:gd name="connsiteX2089" fmla="*/ 1256725 w 5185727"/>
                <a:gd name="connsiteY2089" fmla="*/ 1233489 h 4476587"/>
                <a:gd name="connsiteX2090" fmla="*/ 1250303 w 5185727"/>
                <a:gd name="connsiteY2090" fmla="*/ 1227823 h 4476587"/>
                <a:gd name="connsiteX2091" fmla="*/ 1114073 w 5185727"/>
                <a:gd name="connsiteY2091" fmla="*/ 1227822 h 4476587"/>
                <a:gd name="connsiteX2092" fmla="*/ 1106896 w 5185727"/>
                <a:gd name="connsiteY2092" fmla="*/ 1235142 h 4476587"/>
                <a:gd name="connsiteX2093" fmla="*/ 1113554 w 5185727"/>
                <a:gd name="connsiteY2093" fmla="*/ 1241658 h 4476587"/>
                <a:gd name="connsiteX2094" fmla="*/ 1120873 w 5185727"/>
                <a:gd name="connsiteY2094" fmla="*/ 1234150 h 4476587"/>
                <a:gd name="connsiteX2095" fmla="*/ 1114073 w 5185727"/>
                <a:gd name="connsiteY2095" fmla="*/ 1227822 h 4476587"/>
                <a:gd name="connsiteX2096" fmla="*/ 440712 w 5185727"/>
                <a:gd name="connsiteY2096" fmla="*/ 1223621 h 4476587"/>
                <a:gd name="connsiteX2097" fmla="*/ 434337 w 5185727"/>
                <a:gd name="connsiteY2097" fmla="*/ 1230515 h 4476587"/>
                <a:gd name="connsiteX2098" fmla="*/ 441184 w 5185727"/>
                <a:gd name="connsiteY2098" fmla="*/ 1237314 h 4476587"/>
                <a:gd name="connsiteX2099" fmla="*/ 447842 w 5185727"/>
                <a:gd name="connsiteY2099" fmla="*/ 1229995 h 4476587"/>
                <a:gd name="connsiteX2100" fmla="*/ 440712 w 5185727"/>
                <a:gd name="connsiteY2100" fmla="*/ 1223621 h 4476587"/>
                <a:gd name="connsiteX2101" fmla="*/ 1774557 w 5185727"/>
                <a:gd name="connsiteY2101" fmla="*/ 1204632 h 4476587"/>
                <a:gd name="connsiteX2102" fmla="*/ 1800375 w 5185727"/>
                <a:gd name="connsiteY2102" fmla="*/ 1206291 h 4476587"/>
                <a:gd name="connsiteX2103" fmla="*/ 1829698 w 5185727"/>
                <a:gd name="connsiteY2103" fmla="*/ 1241706 h 4476587"/>
                <a:gd name="connsiteX2104" fmla="*/ 1809677 w 5185727"/>
                <a:gd name="connsiteY2104" fmla="*/ 1287085 h 4476587"/>
                <a:gd name="connsiteX2105" fmla="*/ 1799949 w 5185727"/>
                <a:gd name="connsiteY2105" fmla="*/ 1294026 h 4476587"/>
                <a:gd name="connsiteX2106" fmla="*/ 1799941 w 5185727"/>
                <a:gd name="connsiteY2106" fmla="*/ 1294041 h 4476587"/>
                <a:gd name="connsiteX2107" fmla="*/ 1799241 w 5185727"/>
                <a:gd name="connsiteY2107" fmla="*/ 1299314 h 4476587"/>
                <a:gd name="connsiteX2108" fmla="*/ 1786964 w 5185727"/>
                <a:gd name="connsiteY2108" fmla="*/ 1314141 h 4476587"/>
                <a:gd name="connsiteX2109" fmla="*/ 1771947 w 5185727"/>
                <a:gd name="connsiteY2109" fmla="*/ 1299172 h 4476587"/>
                <a:gd name="connsiteX2110" fmla="*/ 1769518 w 5185727"/>
                <a:gd name="connsiteY2110" fmla="*/ 1291978 h 4476587"/>
                <a:gd name="connsiteX2111" fmla="*/ 1750423 w 5185727"/>
                <a:gd name="connsiteY2111" fmla="*/ 1276235 h 4476587"/>
                <a:gd name="connsiteX2112" fmla="*/ 1752210 w 5185727"/>
                <a:gd name="connsiteY2112" fmla="*/ 1218238 h 4476587"/>
                <a:gd name="connsiteX2113" fmla="*/ 1774557 w 5185727"/>
                <a:gd name="connsiteY2113" fmla="*/ 1204632 h 4476587"/>
                <a:gd name="connsiteX2114" fmla="*/ 1652597 w 5185727"/>
                <a:gd name="connsiteY2114" fmla="*/ 1203687 h 4476587"/>
                <a:gd name="connsiteX2115" fmla="*/ 1685580 w 5185727"/>
                <a:gd name="connsiteY2115" fmla="*/ 1217008 h 4476587"/>
                <a:gd name="connsiteX2116" fmla="*/ 1682748 w 5185727"/>
                <a:gd name="connsiteY2116" fmla="*/ 1282362 h 4476587"/>
                <a:gd name="connsiteX2117" fmla="*/ 1669147 w 5185727"/>
                <a:gd name="connsiteY2117" fmla="*/ 1313622 h 4476587"/>
                <a:gd name="connsiteX2118" fmla="*/ 1638596 w 5185727"/>
                <a:gd name="connsiteY2118" fmla="*/ 1313528 h 4476587"/>
                <a:gd name="connsiteX2119" fmla="*/ 1624477 w 5185727"/>
                <a:gd name="connsiteY2119" fmla="*/ 1282739 h 4476587"/>
                <a:gd name="connsiteX2120" fmla="*/ 1620322 w 5185727"/>
                <a:gd name="connsiteY2120" fmla="*/ 1217953 h 4476587"/>
                <a:gd name="connsiteX2121" fmla="*/ 1652597 w 5185727"/>
                <a:gd name="connsiteY2121" fmla="*/ 1203687 h 4476587"/>
                <a:gd name="connsiteX2122" fmla="*/ 1919606 w 5185727"/>
                <a:gd name="connsiteY2122" fmla="*/ 1203551 h 4476587"/>
                <a:gd name="connsiteX2123" fmla="*/ 1961208 w 5185727"/>
                <a:gd name="connsiteY2123" fmla="*/ 1236747 h 4476587"/>
                <a:gd name="connsiteX2124" fmla="*/ 1943784 w 5185727"/>
                <a:gd name="connsiteY2124" fmla="*/ 1285951 h 4476587"/>
                <a:gd name="connsiteX2125" fmla="*/ 1932450 w 5185727"/>
                <a:gd name="connsiteY2125" fmla="*/ 1296151 h 4476587"/>
                <a:gd name="connsiteX2126" fmla="*/ 1947750 w 5185727"/>
                <a:gd name="connsiteY2126" fmla="*/ 1313905 h 4476587"/>
                <a:gd name="connsiteX2127" fmla="*/ 2025049 w 5185727"/>
                <a:gd name="connsiteY2127" fmla="*/ 1313764 h 4476587"/>
                <a:gd name="connsiteX2128" fmla="*/ 2037138 w 5185727"/>
                <a:gd name="connsiteY2128" fmla="*/ 1309798 h 4476587"/>
                <a:gd name="connsiteX2129" fmla="*/ 2031235 w 5185727"/>
                <a:gd name="connsiteY2129" fmla="*/ 1288548 h 4476587"/>
                <a:gd name="connsiteX2130" fmla="*/ 2011640 w 5185727"/>
                <a:gd name="connsiteY2130" fmla="*/ 1229286 h 4476587"/>
                <a:gd name="connsiteX2131" fmla="*/ 2055790 w 5185727"/>
                <a:gd name="connsiteY2131" fmla="*/ 1203787 h 4476587"/>
                <a:gd name="connsiteX2132" fmla="*/ 2096872 w 5185727"/>
                <a:gd name="connsiteY2132" fmla="*/ 1239250 h 4476587"/>
                <a:gd name="connsiteX2133" fmla="*/ 2077842 w 5185727"/>
                <a:gd name="connsiteY2133" fmla="*/ 1286565 h 4476587"/>
                <a:gd name="connsiteX2134" fmla="*/ 2067879 w 5185727"/>
                <a:gd name="connsiteY2134" fmla="*/ 1296245 h 4476587"/>
                <a:gd name="connsiteX2135" fmla="*/ 2083273 w 5185727"/>
                <a:gd name="connsiteY2135" fmla="*/ 1313953 h 4476587"/>
                <a:gd name="connsiteX2136" fmla="*/ 2149712 w 5185727"/>
                <a:gd name="connsiteY2136" fmla="*/ 1313717 h 4476587"/>
                <a:gd name="connsiteX2137" fmla="*/ 2164256 w 5185727"/>
                <a:gd name="connsiteY2137" fmla="*/ 1309373 h 4476587"/>
                <a:gd name="connsiteX2138" fmla="*/ 2156842 w 5185727"/>
                <a:gd name="connsiteY2138" fmla="*/ 1287462 h 4476587"/>
                <a:gd name="connsiteX2139" fmla="*/ 2137529 w 5185727"/>
                <a:gd name="connsiteY2139" fmla="*/ 1232592 h 4476587"/>
                <a:gd name="connsiteX2140" fmla="*/ 2182011 w 5185727"/>
                <a:gd name="connsiteY2140" fmla="*/ 1203646 h 4476587"/>
                <a:gd name="connsiteX2141" fmla="*/ 2223092 w 5185727"/>
                <a:gd name="connsiteY2141" fmla="*/ 1237078 h 4476587"/>
                <a:gd name="connsiteX2142" fmla="*/ 2204535 w 5185727"/>
                <a:gd name="connsiteY2142" fmla="*/ 1286707 h 4476587"/>
                <a:gd name="connsiteX2143" fmla="*/ 2194950 w 5185727"/>
                <a:gd name="connsiteY2143" fmla="*/ 1298133 h 4476587"/>
                <a:gd name="connsiteX2144" fmla="*/ 2209729 w 5185727"/>
                <a:gd name="connsiteY2144" fmla="*/ 1314331 h 4476587"/>
                <a:gd name="connsiteX2145" fmla="*/ 2254258 w 5185727"/>
                <a:gd name="connsiteY2145" fmla="*/ 1315841 h 4476587"/>
                <a:gd name="connsiteX2146" fmla="*/ 2309648 w 5185727"/>
                <a:gd name="connsiteY2146" fmla="*/ 1383131 h 4476587"/>
                <a:gd name="connsiteX2147" fmla="*/ 2309648 w 5185727"/>
                <a:gd name="connsiteY2147" fmla="*/ 1567574 h 4476587"/>
                <a:gd name="connsiteX2148" fmla="*/ 2240800 w 5185727"/>
                <a:gd name="connsiteY2148" fmla="*/ 1636516 h 4476587"/>
                <a:gd name="connsiteX2149" fmla="*/ 2221818 w 5185727"/>
                <a:gd name="connsiteY2149" fmla="*/ 1636752 h 4476587"/>
                <a:gd name="connsiteX2150" fmla="*/ 2206802 w 5185727"/>
                <a:gd name="connsiteY2150" fmla="*/ 1640340 h 4476587"/>
                <a:gd name="connsiteX2151" fmla="*/ 2214971 w 5185727"/>
                <a:gd name="connsiteY2151" fmla="*/ 1664188 h 4476587"/>
                <a:gd name="connsiteX2152" fmla="*/ 2233859 w 5185727"/>
                <a:gd name="connsiteY2152" fmla="*/ 1714572 h 4476587"/>
                <a:gd name="connsiteX2153" fmla="*/ 2190653 w 5185727"/>
                <a:gd name="connsiteY2153" fmla="*/ 1747484 h 4476587"/>
                <a:gd name="connsiteX2154" fmla="*/ 2147020 w 5185727"/>
                <a:gd name="connsiteY2154" fmla="*/ 1714855 h 4476587"/>
                <a:gd name="connsiteX2155" fmla="*/ 2167420 w 5185727"/>
                <a:gd name="connsiteY2155" fmla="*/ 1663573 h 4476587"/>
                <a:gd name="connsiteX2156" fmla="*/ 2175494 w 5185727"/>
                <a:gd name="connsiteY2156" fmla="*/ 1640577 h 4476587"/>
                <a:gd name="connsiteX2157" fmla="*/ 2168411 w 5185727"/>
                <a:gd name="connsiteY2157" fmla="*/ 1636657 h 4476587"/>
                <a:gd name="connsiteX2158" fmla="*/ 2074820 w 5185727"/>
                <a:gd name="connsiteY2158" fmla="*/ 1636657 h 4476587"/>
                <a:gd name="connsiteX2159" fmla="*/ 2068210 w 5185727"/>
                <a:gd name="connsiteY2159" fmla="*/ 1640907 h 4476587"/>
                <a:gd name="connsiteX2160" fmla="*/ 2074112 w 5185727"/>
                <a:gd name="connsiteY2160" fmla="*/ 1663715 h 4476587"/>
                <a:gd name="connsiteX2161" fmla="*/ 2093756 w 5185727"/>
                <a:gd name="connsiteY2161" fmla="*/ 1721607 h 4476587"/>
                <a:gd name="connsiteX2162" fmla="*/ 2046394 w 5185727"/>
                <a:gd name="connsiteY2162" fmla="*/ 1747862 h 4476587"/>
                <a:gd name="connsiteX2163" fmla="*/ 2008712 w 5185727"/>
                <a:gd name="connsiteY2163" fmla="*/ 1715327 h 4476587"/>
                <a:gd name="connsiteX2164" fmla="*/ 2028638 w 5185727"/>
                <a:gd name="connsiteY2164" fmla="*/ 1664659 h 4476587"/>
                <a:gd name="connsiteX2165" fmla="*/ 2037988 w 5185727"/>
                <a:gd name="connsiteY2165" fmla="*/ 1651863 h 4476587"/>
                <a:gd name="connsiteX2166" fmla="*/ 2022594 w 5185727"/>
                <a:gd name="connsiteY2166" fmla="*/ 1636233 h 4476587"/>
                <a:gd name="connsiteX2167" fmla="*/ 1949355 w 5185727"/>
                <a:gd name="connsiteY2167" fmla="*/ 1636799 h 4476587"/>
                <a:gd name="connsiteX2168" fmla="*/ 1933111 w 5185727"/>
                <a:gd name="connsiteY2168" fmla="*/ 1640388 h 4476587"/>
                <a:gd name="connsiteX2169" fmla="*/ 1941564 w 5185727"/>
                <a:gd name="connsiteY2169" fmla="*/ 1664188 h 4476587"/>
                <a:gd name="connsiteX2170" fmla="*/ 1939533 w 5185727"/>
                <a:gd name="connsiteY2170" fmla="*/ 1741392 h 4476587"/>
                <a:gd name="connsiteX2171" fmla="*/ 1880602 w 5185727"/>
                <a:gd name="connsiteY2171" fmla="*/ 1728077 h 4476587"/>
                <a:gd name="connsiteX2172" fmla="*/ 1888677 w 5185727"/>
                <a:gd name="connsiteY2172" fmla="*/ 1667776 h 4476587"/>
                <a:gd name="connsiteX2173" fmla="*/ 1902182 w 5185727"/>
                <a:gd name="connsiteY2173" fmla="*/ 1636563 h 4476587"/>
                <a:gd name="connsiteX2174" fmla="*/ 1902183 w 5185727"/>
                <a:gd name="connsiteY2174" fmla="*/ 1636563 h 4476587"/>
                <a:gd name="connsiteX2175" fmla="*/ 1914961 w 5185727"/>
                <a:gd name="connsiteY2175" fmla="*/ 1626075 h 4476587"/>
                <a:gd name="connsiteX2176" fmla="*/ 1917434 w 5185727"/>
                <a:gd name="connsiteY2176" fmla="*/ 1609177 h 4476587"/>
                <a:gd name="connsiteX2177" fmla="*/ 1917434 w 5185727"/>
                <a:gd name="connsiteY2177" fmla="*/ 1341152 h 4476587"/>
                <a:gd name="connsiteX2178" fmla="*/ 1902324 w 5185727"/>
                <a:gd name="connsiteY2178" fmla="*/ 1313623 h 4476587"/>
                <a:gd name="connsiteX2179" fmla="*/ 1921589 w 5185727"/>
                <a:gd name="connsiteY2179" fmla="*/ 1333502 h 4476587"/>
                <a:gd name="connsiteX2180" fmla="*/ 1921589 w 5185727"/>
                <a:gd name="connsiteY2180" fmla="*/ 1616826 h 4476587"/>
                <a:gd name="connsiteX2181" fmla="*/ 1921479 w 5185727"/>
                <a:gd name="connsiteY2181" fmla="*/ 1629665 h 4476587"/>
                <a:gd name="connsiteX2182" fmla="*/ 1919677 w 5185727"/>
                <a:gd name="connsiteY2182" fmla="*/ 1635211 h 4476587"/>
                <a:gd name="connsiteX2183" fmla="*/ 1919678 w 5185727"/>
                <a:gd name="connsiteY2183" fmla="*/ 1635211 h 4476587"/>
                <a:gd name="connsiteX2184" fmla="*/ 1921590 w 5185727"/>
                <a:gd name="connsiteY2184" fmla="*/ 1616825 h 4476587"/>
                <a:gd name="connsiteX2185" fmla="*/ 1921590 w 5185727"/>
                <a:gd name="connsiteY2185" fmla="*/ 1333502 h 4476587"/>
                <a:gd name="connsiteX2186" fmla="*/ 1902466 w 5185727"/>
                <a:gd name="connsiteY2186" fmla="*/ 1313575 h 4476587"/>
                <a:gd name="connsiteX2187" fmla="*/ 1888300 w 5185727"/>
                <a:gd name="connsiteY2187" fmla="*/ 1282693 h 4476587"/>
                <a:gd name="connsiteX2188" fmla="*/ 1875219 w 5185727"/>
                <a:gd name="connsiteY2188" fmla="*/ 1232781 h 4476587"/>
                <a:gd name="connsiteX2189" fmla="*/ 1919606 w 5185727"/>
                <a:gd name="connsiteY2189" fmla="*/ 1203551 h 4476587"/>
                <a:gd name="connsiteX2190" fmla="*/ 1111075 w 5185727"/>
                <a:gd name="connsiteY2190" fmla="*/ 1188942 h 4476587"/>
                <a:gd name="connsiteX2191" fmla="*/ 1143917 w 5185727"/>
                <a:gd name="connsiteY2191" fmla="*/ 1201285 h 4476587"/>
                <a:gd name="connsiteX2192" fmla="*/ 1146750 w 5185727"/>
                <a:gd name="connsiteY2192" fmla="*/ 1265410 h 4476587"/>
                <a:gd name="connsiteX2193" fmla="*/ 1082861 w 5185727"/>
                <a:gd name="connsiteY2193" fmla="*/ 1267488 h 4476587"/>
                <a:gd name="connsiteX2194" fmla="*/ 1055992 w 5185727"/>
                <a:gd name="connsiteY2194" fmla="*/ 1257193 h 4476587"/>
                <a:gd name="connsiteX2195" fmla="*/ 1023504 w 5185727"/>
                <a:gd name="connsiteY2195" fmla="*/ 1257477 h 4476587"/>
                <a:gd name="connsiteX2196" fmla="*/ 1023410 w 5185727"/>
                <a:gd name="connsiteY2196" fmla="*/ 1218284 h 4476587"/>
                <a:gd name="connsiteX2197" fmla="*/ 1046407 w 5185727"/>
                <a:gd name="connsiteY2197" fmla="*/ 1218520 h 4476587"/>
                <a:gd name="connsiteX2198" fmla="*/ 1081349 w 5185727"/>
                <a:gd name="connsiteY2198" fmla="*/ 1203976 h 4476587"/>
                <a:gd name="connsiteX2199" fmla="*/ 1111075 w 5185727"/>
                <a:gd name="connsiteY2199" fmla="*/ 1188942 h 4476587"/>
                <a:gd name="connsiteX2200" fmla="*/ 441278 w 5185727"/>
                <a:gd name="connsiteY2200" fmla="*/ 1185136 h 4476587"/>
                <a:gd name="connsiteX2201" fmla="*/ 486469 w 5185727"/>
                <a:gd name="connsiteY2201" fmla="*/ 1229428 h 4476587"/>
                <a:gd name="connsiteX2202" fmla="*/ 441326 w 5185727"/>
                <a:gd name="connsiteY2202" fmla="*/ 1275564 h 4476587"/>
                <a:gd name="connsiteX2203" fmla="*/ 396041 w 5185727"/>
                <a:gd name="connsiteY2203" fmla="*/ 1230137 h 4476587"/>
                <a:gd name="connsiteX2204" fmla="*/ 441278 w 5185727"/>
                <a:gd name="connsiteY2204" fmla="*/ 1185136 h 4476587"/>
                <a:gd name="connsiteX2205" fmla="*/ 3748881 w 5185727"/>
                <a:gd name="connsiteY2205" fmla="*/ 1109488 h 4476587"/>
                <a:gd name="connsiteX2206" fmla="*/ 3748220 w 5185727"/>
                <a:gd name="connsiteY2206" fmla="*/ 1110810 h 4476587"/>
                <a:gd name="connsiteX2207" fmla="*/ 3709405 w 5185727"/>
                <a:gd name="connsiteY2207" fmla="*/ 1110196 h 4476587"/>
                <a:gd name="connsiteX2208" fmla="*/ 3748126 w 5185727"/>
                <a:gd name="connsiteY2208" fmla="*/ 1110102 h 4476587"/>
                <a:gd name="connsiteX2209" fmla="*/ 3748881 w 5185727"/>
                <a:gd name="connsiteY2209" fmla="*/ 1109488 h 4476587"/>
                <a:gd name="connsiteX2210" fmla="*/ 3334674 w 5185727"/>
                <a:gd name="connsiteY2210" fmla="*/ 1102733 h 4476587"/>
                <a:gd name="connsiteX2211" fmla="*/ 3324700 w 5185727"/>
                <a:gd name="connsiteY2211" fmla="*/ 1105852 h 4476587"/>
                <a:gd name="connsiteX2212" fmla="*/ 3314665 w 5185727"/>
                <a:gd name="connsiteY2212" fmla="*/ 1106047 h 4476587"/>
                <a:gd name="connsiteX2213" fmla="*/ 3311877 w 5185727"/>
                <a:gd name="connsiteY2213" fmla="*/ 1107302 h 4476587"/>
                <a:gd name="connsiteX2214" fmla="*/ 3314701 w 5185727"/>
                <a:gd name="connsiteY2214" fmla="*/ 1106054 h 4476587"/>
                <a:gd name="connsiteX2215" fmla="*/ 3324748 w 5185727"/>
                <a:gd name="connsiteY2215" fmla="*/ 1105853 h 4476587"/>
                <a:gd name="connsiteX2216" fmla="*/ 4686349 w 5185727"/>
                <a:gd name="connsiteY2216" fmla="*/ 1012026 h 4476587"/>
                <a:gd name="connsiteX2217" fmla="*/ 4679691 w 5185727"/>
                <a:gd name="connsiteY2217" fmla="*/ 1018589 h 4476587"/>
                <a:gd name="connsiteX2218" fmla="*/ 4686444 w 5185727"/>
                <a:gd name="connsiteY2218" fmla="*/ 1025814 h 4476587"/>
                <a:gd name="connsiteX2219" fmla="*/ 4693574 w 5185727"/>
                <a:gd name="connsiteY2219" fmla="*/ 1019250 h 4476587"/>
                <a:gd name="connsiteX2220" fmla="*/ 4686349 w 5185727"/>
                <a:gd name="connsiteY2220" fmla="*/ 1012026 h 4476587"/>
                <a:gd name="connsiteX2221" fmla="*/ 4686626 w 5185727"/>
                <a:gd name="connsiteY2221" fmla="*/ 973612 h 4476587"/>
                <a:gd name="connsiteX2222" fmla="*/ 4719922 w 5185727"/>
                <a:gd name="connsiteY2222" fmla="*/ 987660 h 4476587"/>
                <a:gd name="connsiteX2223" fmla="*/ 4714823 w 5185727"/>
                <a:gd name="connsiteY2223" fmla="*/ 1053391 h 4476587"/>
                <a:gd name="connsiteX2224" fmla="*/ 4706417 w 5185727"/>
                <a:gd name="connsiteY2224" fmla="*/ 1072751 h 4476587"/>
                <a:gd name="connsiteX2225" fmla="*/ 4708071 w 5185727"/>
                <a:gd name="connsiteY2225" fmla="*/ 1347811 h 4476587"/>
                <a:gd name="connsiteX2226" fmla="*/ 4715437 w 5185727"/>
                <a:gd name="connsiteY2226" fmla="*/ 1363630 h 4476587"/>
                <a:gd name="connsiteX2227" fmla="*/ 4727053 w 5185727"/>
                <a:gd name="connsiteY2227" fmla="*/ 1413070 h 4476587"/>
                <a:gd name="connsiteX2228" fmla="*/ 4685168 w 5185727"/>
                <a:gd name="connsiteY2228" fmla="*/ 1441591 h 4476587"/>
                <a:gd name="connsiteX2229" fmla="*/ 4641349 w 5185727"/>
                <a:gd name="connsiteY2229" fmla="*/ 1410048 h 4476587"/>
                <a:gd name="connsiteX2230" fmla="*/ 4660000 w 5185727"/>
                <a:gd name="connsiteY2230" fmla="*/ 1359238 h 4476587"/>
                <a:gd name="connsiteX2231" fmla="*/ 4668689 w 5185727"/>
                <a:gd name="connsiteY2231" fmla="*/ 1342003 h 4476587"/>
                <a:gd name="connsiteX2232" fmla="*/ 4667556 w 5185727"/>
                <a:gd name="connsiteY2232" fmla="*/ 1073696 h 4476587"/>
                <a:gd name="connsiteX2233" fmla="*/ 4658536 w 5185727"/>
                <a:gd name="connsiteY2233" fmla="*/ 1053391 h 4476587"/>
                <a:gd name="connsiteX2234" fmla="*/ 4653436 w 5185727"/>
                <a:gd name="connsiteY2234" fmla="*/ 987613 h 4476587"/>
                <a:gd name="connsiteX2235" fmla="*/ 4686626 w 5185727"/>
                <a:gd name="connsiteY2235" fmla="*/ 973612 h 4476587"/>
                <a:gd name="connsiteX2236" fmla="*/ 3632057 w 5185727"/>
                <a:gd name="connsiteY2236" fmla="*/ 946908 h 4476587"/>
                <a:gd name="connsiteX2237" fmla="*/ 3625210 w 5185727"/>
                <a:gd name="connsiteY2237" fmla="*/ 953425 h 4476587"/>
                <a:gd name="connsiteX2238" fmla="*/ 3631727 w 5185727"/>
                <a:gd name="connsiteY2238" fmla="*/ 960508 h 4476587"/>
                <a:gd name="connsiteX2239" fmla="*/ 3638763 w 5185727"/>
                <a:gd name="connsiteY2239" fmla="*/ 953755 h 4476587"/>
                <a:gd name="connsiteX2240" fmla="*/ 3632057 w 5185727"/>
                <a:gd name="connsiteY2240" fmla="*/ 946908 h 4476587"/>
                <a:gd name="connsiteX2241" fmla="*/ 4568912 w 5185727"/>
                <a:gd name="connsiteY2241" fmla="*/ 939211 h 4476587"/>
                <a:gd name="connsiteX2242" fmla="*/ 4561734 w 5185727"/>
                <a:gd name="connsiteY2242" fmla="*/ 945255 h 4476587"/>
                <a:gd name="connsiteX2243" fmla="*/ 4567636 w 5185727"/>
                <a:gd name="connsiteY2243" fmla="*/ 952668 h 4476587"/>
                <a:gd name="connsiteX2244" fmla="*/ 4575051 w 5185727"/>
                <a:gd name="connsiteY2244" fmla="*/ 946342 h 4476587"/>
                <a:gd name="connsiteX2245" fmla="*/ 4568912 w 5185727"/>
                <a:gd name="connsiteY2245" fmla="*/ 939211 h 4476587"/>
                <a:gd name="connsiteX2246" fmla="*/ 4796137 w 5185727"/>
                <a:gd name="connsiteY2246" fmla="*/ 939022 h 4476587"/>
                <a:gd name="connsiteX2247" fmla="*/ 4789148 w 5185727"/>
                <a:gd name="connsiteY2247" fmla="*/ 945254 h 4476587"/>
                <a:gd name="connsiteX2248" fmla="*/ 4795429 w 5185727"/>
                <a:gd name="connsiteY2248" fmla="*/ 952479 h 4476587"/>
                <a:gd name="connsiteX2249" fmla="*/ 4803031 w 5185727"/>
                <a:gd name="connsiteY2249" fmla="*/ 945396 h 4476587"/>
                <a:gd name="connsiteX2250" fmla="*/ 4796137 w 5185727"/>
                <a:gd name="connsiteY2250" fmla="*/ 939022 h 4476587"/>
                <a:gd name="connsiteX2251" fmla="*/ 4568015 w 5185727"/>
                <a:gd name="connsiteY2251" fmla="*/ 900774 h 4476587"/>
                <a:gd name="connsiteX2252" fmla="*/ 4611033 w 5185727"/>
                <a:gd name="connsiteY2252" fmla="*/ 931419 h 4476587"/>
                <a:gd name="connsiteX2253" fmla="*/ 4596206 w 5185727"/>
                <a:gd name="connsiteY2253" fmla="*/ 981001 h 4476587"/>
                <a:gd name="connsiteX2254" fmla="*/ 4588462 w 5185727"/>
                <a:gd name="connsiteY2254" fmla="*/ 997811 h 4476587"/>
                <a:gd name="connsiteX2255" fmla="*/ 4589217 w 5185727"/>
                <a:gd name="connsiteY2255" fmla="*/ 1274287 h 4476587"/>
                <a:gd name="connsiteX2256" fmla="*/ 4596961 w 5185727"/>
                <a:gd name="connsiteY2256" fmla="*/ 1292987 h 4476587"/>
                <a:gd name="connsiteX2257" fmla="*/ 4595449 w 5185727"/>
                <a:gd name="connsiteY2257" fmla="*/ 1359899 h 4476587"/>
                <a:gd name="connsiteX2258" fmla="*/ 4530380 w 5185727"/>
                <a:gd name="connsiteY2258" fmla="*/ 1353618 h 4476587"/>
                <a:gd name="connsiteX2259" fmla="*/ 4541807 w 5185727"/>
                <a:gd name="connsiteY2259" fmla="*/ 1287556 h 4476587"/>
                <a:gd name="connsiteX2260" fmla="*/ 4550543 w 5185727"/>
                <a:gd name="connsiteY2260" fmla="*/ 1270463 h 4476587"/>
                <a:gd name="connsiteX2261" fmla="*/ 4548418 w 5185727"/>
                <a:gd name="connsiteY2261" fmla="*/ 999417 h 4476587"/>
                <a:gd name="connsiteX2262" fmla="*/ 4539635 w 5185727"/>
                <a:gd name="connsiteY2262" fmla="*/ 980387 h 4476587"/>
                <a:gd name="connsiteX2263" fmla="*/ 4525799 w 5185727"/>
                <a:gd name="connsiteY2263" fmla="*/ 930570 h 4476587"/>
                <a:gd name="connsiteX2264" fmla="*/ 4568015 w 5185727"/>
                <a:gd name="connsiteY2264" fmla="*/ 900774 h 4476587"/>
                <a:gd name="connsiteX2265" fmla="*/ 4796043 w 5185727"/>
                <a:gd name="connsiteY2265" fmla="*/ 900726 h 4476587"/>
                <a:gd name="connsiteX2266" fmla="*/ 4805534 w 5185727"/>
                <a:gd name="connsiteY2266" fmla="*/ 900868 h 4476587"/>
                <a:gd name="connsiteX2267" fmla="*/ 4835991 w 5185727"/>
                <a:gd name="connsiteY2267" fmla="*/ 923439 h 4476587"/>
                <a:gd name="connsiteX2268" fmla="*/ 4821731 w 5185727"/>
                <a:gd name="connsiteY2268" fmla="*/ 982417 h 4476587"/>
                <a:gd name="connsiteX2269" fmla="*/ 4817576 w 5185727"/>
                <a:gd name="connsiteY2269" fmla="*/ 994317 h 4476587"/>
                <a:gd name="connsiteX2270" fmla="*/ 4819276 w 5185727"/>
                <a:gd name="connsiteY2270" fmla="*/ 1277545 h 4476587"/>
                <a:gd name="connsiteX2271" fmla="*/ 4827303 w 5185727"/>
                <a:gd name="connsiteY2271" fmla="*/ 1293270 h 4476587"/>
                <a:gd name="connsiteX2272" fmla="*/ 4837928 w 5185727"/>
                <a:gd name="connsiteY2272" fmla="*/ 1341718 h 4476587"/>
                <a:gd name="connsiteX2273" fmla="*/ 4798970 w 5185727"/>
                <a:gd name="connsiteY2273" fmla="*/ 1370570 h 4476587"/>
                <a:gd name="connsiteX2274" fmla="*/ 4755575 w 5185727"/>
                <a:gd name="connsiteY2274" fmla="*/ 1346393 h 4476587"/>
                <a:gd name="connsiteX2275" fmla="*/ 4771866 w 5185727"/>
                <a:gd name="connsiteY2275" fmla="*/ 1287225 h 4476587"/>
                <a:gd name="connsiteX2276" fmla="*/ 4779704 w 5185727"/>
                <a:gd name="connsiteY2276" fmla="*/ 1272351 h 4476587"/>
                <a:gd name="connsiteX2277" fmla="*/ 4778713 w 5185727"/>
                <a:gd name="connsiteY2277" fmla="*/ 999936 h 4476587"/>
                <a:gd name="connsiteX2278" fmla="*/ 4769883 w 5185727"/>
                <a:gd name="connsiteY2278" fmla="*/ 982465 h 4476587"/>
                <a:gd name="connsiteX2279" fmla="*/ 4752694 w 5185727"/>
                <a:gd name="connsiteY2279" fmla="*/ 931136 h 4476587"/>
                <a:gd name="connsiteX2280" fmla="*/ 4796043 w 5185727"/>
                <a:gd name="connsiteY2280" fmla="*/ 900726 h 4476587"/>
                <a:gd name="connsiteX2281" fmla="*/ 3973595 w 5185727"/>
                <a:gd name="connsiteY2281" fmla="*/ 886060 h 4476587"/>
                <a:gd name="connsiteX2282" fmla="*/ 3947591 w 5185727"/>
                <a:gd name="connsiteY2282" fmla="*/ 903713 h 4476587"/>
                <a:gd name="connsiteX2283" fmla="*/ 3913067 w 5185727"/>
                <a:gd name="connsiteY2283" fmla="*/ 986243 h 4476587"/>
                <a:gd name="connsiteX2284" fmla="*/ 4029891 w 5185727"/>
                <a:gd name="connsiteY2284" fmla="*/ 1104766 h 4476587"/>
                <a:gd name="connsiteX2285" fmla="*/ 4029916 w 5185727"/>
                <a:gd name="connsiteY2285" fmla="*/ 1104761 h 4476587"/>
                <a:gd name="connsiteX2286" fmla="*/ 3984358 w 5185727"/>
                <a:gd name="connsiteY2286" fmla="*/ 1095417 h 4476587"/>
                <a:gd name="connsiteX2287" fmla="*/ 3913114 w 5185727"/>
                <a:gd name="connsiteY2287" fmla="*/ 986243 h 4476587"/>
                <a:gd name="connsiteX2288" fmla="*/ 3947620 w 5185727"/>
                <a:gd name="connsiteY2288" fmla="*/ 903696 h 4476587"/>
                <a:gd name="connsiteX2289" fmla="*/ 1319669 w 5185727"/>
                <a:gd name="connsiteY2289" fmla="*/ 876975 h 4476587"/>
                <a:gd name="connsiteX2290" fmla="*/ 1767273 w 5185727"/>
                <a:gd name="connsiteY2290" fmla="*/ 882971 h 4476587"/>
                <a:gd name="connsiteX2291" fmla="*/ 2209445 w 5185727"/>
                <a:gd name="connsiteY2291" fmla="*/ 888685 h 4476587"/>
                <a:gd name="connsiteX2292" fmla="*/ 2555336 w 5185727"/>
                <a:gd name="connsiteY2292" fmla="*/ 892793 h 4476587"/>
                <a:gd name="connsiteX2293" fmla="*/ 2574035 w 5185727"/>
                <a:gd name="connsiteY2293" fmla="*/ 902568 h 4476587"/>
                <a:gd name="connsiteX2294" fmla="*/ 2644489 w 5185727"/>
                <a:gd name="connsiteY2294" fmla="*/ 1001920 h 4476587"/>
                <a:gd name="connsiteX2295" fmla="*/ 2651194 w 5185727"/>
                <a:gd name="connsiteY2295" fmla="*/ 1023074 h 4476587"/>
                <a:gd name="connsiteX2296" fmla="*/ 2650815 w 5185727"/>
                <a:gd name="connsiteY2296" fmla="*/ 1246900 h 4476587"/>
                <a:gd name="connsiteX2297" fmla="*/ 2659977 w 5185727"/>
                <a:gd name="connsiteY2297" fmla="*/ 1272588 h 4476587"/>
                <a:gd name="connsiteX2298" fmla="*/ 2681792 w 5185727"/>
                <a:gd name="connsiteY2298" fmla="*/ 1300259 h 4476587"/>
                <a:gd name="connsiteX2299" fmla="*/ 2691094 w 5185727"/>
                <a:gd name="connsiteY2299" fmla="*/ 1307248 h 4476587"/>
                <a:gd name="connsiteX2300" fmla="*/ 2708330 w 5185727"/>
                <a:gd name="connsiteY2300" fmla="*/ 1292373 h 4476587"/>
                <a:gd name="connsiteX2301" fmla="*/ 2713619 w 5185727"/>
                <a:gd name="connsiteY2301" fmla="*/ 1203551 h 4476587"/>
                <a:gd name="connsiteX2302" fmla="*/ 2746296 w 5185727"/>
                <a:gd name="connsiteY2302" fmla="*/ 1150287 h 4476587"/>
                <a:gd name="connsiteX2303" fmla="*/ 2750121 w 5185727"/>
                <a:gd name="connsiteY2303" fmla="*/ 1155812 h 4476587"/>
                <a:gd name="connsiteX2304" fmla="*/ 2867227 w 5185727"/>
                <a:gd name="connsiteY2304" fmla="*/ 1278113 h 4476587"/>
                <a:gd name="connsiteX2305" fmla="*/ 3001617 w 5185727"/>
                <a:gd name="connsiteY2305" fmla="*/ 1417696 h 4476587"/>
                <a:gd name="connsiteX2306" fmla="*/ 3142570 w 5185727"/>
                <a:gd name="connsiteY2306" fmla="*/ 1564127 h 4476587"/>
                <a:gd name="connsiteX2307" fmla="*/ 3278754 w 5185727"/>
                <a:gd name="connsiteY2307" fmla="*/ 1705694 h 4476587"/>
                <a:gd name="connsiteX2308" fmla="*/ 3418763 w 5185727"/>
                <a:gd name="connsiteY2308" fmla="*/ 1851134 h 4476587"/>
                <a:gd name="connsiteX2309" fmla="*/ 3553057 w 5185727"/>
                <a:gd name="connsiteY2309" fmla="*/ 1990765 h 4476587"/>
                <a:gd name="connsiteX2310" fmla="*/ 3692123 w 5185727"/>
                <a:gd name="connsiteY2310" fmla="*/ 2135260 h 4476587"/>
                <a:gd name="connsiteX2311" fmla="*/ 3830148 w 5185727"/>
                <a:gd name="connsiteY2311" fmla="*/ 2278810 h 4476587"/>
                <a:gd name="connsiteX2312" fmla="*/ 3948105 w 5185727"/>
                <a:gd name="connsiteY2312" fmla="*/ 2400450 h 4476587"/>
                <a:gd name="connsiteX2313" fmla="*/ 4021626 w 5185727"/>
                <a:gd name="connsiteY2313" fmla="*/ 2476381 h 4476587"/>
                <a:gd name="connsiteX2314" fmla="*/ 4029843 w 5185727"/>
                <a:gd name="connsiteY2314" fmla="*/ 2488564 h 4476587"/>
                <a:gd name="connsiteX2315" fmla="*/ 3931342 w 5185727"/>
                <a:gd name="connsiteY2315" fmla="*/ 2528135 h 4476587"/>
                <a:gd name="connsiteX2316" fmla="*/ 3850642 w 5185727"/>
                <a:gd name="connsiteY2316" fmla="*/ 2528135 h 4476587"/>
                <a:gd name="connsiteX2317" fmla="*/ 3855978 w 5185727"/>
                <a:gd name="connsiteY2317" fmla="*/ 2539090 h 4476587"/>
                <a:gd name="connsiteX2318" fmla="*/ 3880816 w 5185727"/>
                <a:gd name="connsiteY2318" fmla="*/ 2644250 h 4476587"/>
                <a:gd name="connsiteX2319" fmla="*/ 3880107 w 5185727"/>
                <a:gd name="connsiteY2319" fmla="*/ 2877094 h 4476587"/>
                <a:gd name="connsiteX2320" fmla="*/ 3887899 w 5185727"/>
                <a:gd name="connsiteY2320" fmla="*/ 2893716 h 4476587"/>
                <a:gd name="connsiteX2321" fmla="*/ 3903292 w 5185727"/>
                <a:gd name="connsiteY2321" fmla="*/ 2950334 h 4476587"/>
                <a:gd name="connsiteX2322" fmla="*/ 3845778 w 5185727"/>
                <a:gd name="connsiteY2322" fmla="*/ 2973849 h 4476587"/>
                <a:gd name="connsiteX2323" fmla="*/ 3818012 w 5185727"/>
                <a:gd name="connsiteY2323" fmla="*/ 2917374 h 4476587"/>
                <a:gd name="connsiteX2324" fmla="*/ 3832887 w 5185727"/>
                <a:gd name="connsiteY2324" fmla="*/ 2895463 h 4476587"/>
                <a:gd name="connsiteX2325" fmla="*/ 3842944 w 5185727"/>
                <a:gd name="connsiteY2325" fmla="*/ 2873080 h 4476587"/>
                <a:gd name="connsiteX2326" fmla="*/ 3843040 w 5185727"/>
                <a:gd name="connsiteY2326" fmla="*/ 2613982 h 4476587"/>
                <a:gd name="connsiteX2327" fmla="*/ 3834397 w 5185727"/>
                <a:gd name="connsiteY2327" fmla="*/ 2577953 h 4476587"/>
                <a:gd name="connsiteX2328" fmla="*/ 3813101 w 5185727"/>
                <a:gd name="connsiteY2328" fmla="*/ 2535832 h 4476587"/>
                <a:gd name="connsiteX2329" fmla="*/ 3804838 w 5185727"/>
                <a:gd name="connsiteY2329" fmla="*/ 2528182 h 4476587"/>
                <a:gd name="connsiteX2330" fmla="*/ 3732685 w 5185727"/>
                <a:gd name="connsiteY2330" fmla="*/ 2528182 h 4476587"/>
                <a:gd name="connsiteX2331" fmla="*/ 3764653 w 5185727"/>
                <a:gd name="connsiteY2331" fmla="*/ 2592591 h 4476587"/>
                <a:gd name="connsiteX2332" fmla="*/ 3769517 w 5185727"/>
                <a:gd name="connsiteY2332" fmla="*/ 2613179 h 4476587"/>
                <a:gd name="connsiteX2333" fmla="*/ 3769233 w 5185727"/>
                <a:gd name="connsiteY2333" fmla="*/ 2876339 h 4476587"/>
                <a:gd name="connsiteX2334" fmla="*/ 3777922 w 5185727"/>
                <a:gd name="connsiteY2334" fmla="*/ 2893810 h 4476587"/>
                <a:gd name="connsiteX2335" fmla="*/ 3785571 w 5185727"/>
                <a:gd name="connsiteY2335" fmla="*/ 2959305 h 4476587"/>
                <a:gd name="connsiteX2336" fmla="*/ 3718330 w 5185727"/>
                <a:gd name="connsiteY2336" fmla="*/ 2961194 h 4476587"/>
                <a:gd name="connsiteX2337" fmla="*/ 3723760 w 5185727"/>
                <a:gd name="connsiteY2337" fmla="*/ 2894377 h 4476587"/>
                <a:gd name="connsiteX2338" fmla="*/ 3733345 w 5185727"/>
                <a:gd name="connsiteY2338" fmla="*/ 2874356 h 4476587"/>
                <a:gd name="connsiteX2339" fmla="*/ 3733345 w 5185727"/>
                <a:gd name="connsiteY2339" fmla="*/ 2623426 h 4476587"/>
                <a:gd name="connsiteX2340" fmla="*/ 3728151 w 5185727"/>
                <a:gd name="connsiteY2340" fmla="*/ 2601468 h 4476587"/>
                <a:gd name="connsiteX2341" fmla="*/ 3695569 w 5185727"/>
                <a:gd name="connsiteY2341" fmla="*/ 2536304 h 4476587"/>
                <a:gd name="connsiteX2342" fmla="*/ 3683528 w 5185727"/>
                <a:gd name="connsiteY2342" fmla="*/ 2527946 h 4476587"/>
                <a:gd name="connsiteX2343" fmla="*/ 3629886 w 5185727"/>
                <a:gd name="connsiteY2343" fmla="*/ 2528135 h 4476587"/>
                <a:gd name="connsiteX2344" fmla="*/ 3653071 w 5185727"/>
                <a:gd name="connsiteY2344" fmla="*/ 2574789 h 4476587"/>
                <a:gd name="connsiteX2345" fmla="*/ 3658926 w 5185727"/>
                <a:gd name="connsiteY2345" fmla="*/ 2599343 h 4476587"/>
                <a:gd name="connsiteX2346" fmla="*/ 3658643 w 5185727"/>
                <a:gd name="connsiteY2346" fmla="*/ 2876056 h 4476587"/>
                <a:gd name="connsiteX2347" fmla="*/ 3667426 w 5185727"/>
                <a:gd name="connsiteY2347" fmla="*/ 2893716 h 4476587"/>
                <a:gd name="connsiteX2348" fmla="*/ 3683764 w 5185727"/>
                <a:gd name="connsiteY2348" fmla="*/ 2944194 h 4476587"/>
                <a:gd name="connsiteX2349" fmla="*/ 3640605 w 5185727"/>
                <a:gd name="connsiteY2349" fmla="*/ 2974889 h 4476587"/>
                <a:gd name="connsiteX2350" fmla="*/ 3597822 w 5185727"/>
                <a:gd name="connsiteY2350" fmla="*/ 2943864 h 4476587"/>
                <a:gd name="connsiteX2351" fmla="*/ 3614208 w 5185727"/>
                <a:gd name="connsiteY2351" fmla="*/ 2893669 h 4476587"/>
                <a:gd name="connsiteX2352" fmla="*/ 3622708 w 5185727"/>
                <a:gd name="connsiteY2352" fmla="*/ 2876056 h 4476587"/>
                <a:gd name="connsiteX2353" fmla="*/ 3622755 w 5185727"/>
                <a:gd name="connsiteY2353" fmla="*/ 2614265 h 4476587"/>
                <a:gd name="connsiteX2354" fmla="*/ 3614491 w 5185727"/>
                <a:gd name="connsiteY2354" fmla="*/ 2579511 h 4476587"/>
                <a:gd name="connsiteX2355" fmla="*/ 3587434 w 5185727"/>
                <a:gd name="connsiteY2355" fmla="*/ 2530921 h 4476587"/>
                <a:gd name="connsiteX2356" fmla="*/ 3530392 w 5185727"/>
                <a:gd name="connsiteY2356" fmla="*/ 2528135 h 4476587"/>
                <a:gd name="connsiteX2357" fmla="*/ 3517076 w 5185727"/>
                <a:gd name="connsiteY2357" fmla="*/ 2528135 h 4476587"/>
                <a:gd name="connsiteX2358" fmla="*/ 3522459 w 5185727"/>
                <a:gd name="connsiteY2358" fmla="*/ 2539845 h 4476587"/>
                <a:gd name="connsiteX2359" fmla="*/ 3546872 w 5185727"/>
                <a:gd name="connsiteY2359" fmla="*/ 2642597 h 4476587"/>
                <a:gd name="connsiteX2360" fmla="*/ 3546164 w 5185727"/>
                <a:gd name="connsiteY2360" fmla="*/ 2877236 h 4476587"/>
                <a:gd name="connsiteX2361" fmla="*/ 3554191 w 5185727"/>
                <a:gd name="connsiteY2361" fmla="*/ 2893763 h 4476587"/>
                <a:gd name="connsiteX2362" fmla="*/ 3560377 w 5185727"/>
                <a:gd name="connsiteY2362" fmla="*/ 2961478 h 4476587"/>
                <a:gd name="connsiteX2363" fmla="*/ 3493796 w 5185727"/>
                <a:gd name="connsiteY2363" fmla="*/ 2960439 h 4476587"/>
                <a:gd name="connsiteX2364" fmla="*/ 3501021 w 5185727"/>
                <a:gd name="connsiteY2364" fmla="*/ 2893810 h 4476587"/>
                <a:gd name="connsiteX2365" fmla="*/ 3508954 w 5185727"/>
                <a:gd name="connsiteY2365" fmla="*/ 2877330 h 4476587"/>
                <a:gd name="connsiteX2366" fmla="*/ 3508907 w 5185727"/>
                <a:gd name="connsiteY2366" fmla="*/ 2606048 h 4476587"/>
                <a:gd name="connsiteX2367" fmla="*/ 3503995 w 5185727"/>
                <a:gd name="connsiteY2367" fmla="*/ 2585414 h 4476587"/>
                <a:gd name="connsiteX2368" fmla="*/ 3479205 w 5185727"/>
                <a:gd name="connsiteY2368" fmla="*/ 2536020 h 4476587"/>
                <a:gd name="connsiteX2369" fmla="*/ 3469619 w 5185727"/>
                <a:gd name="connsiteY2369" fmla="*/ 2528182 h 4476587"/>
                <a:gd name="connsiteX2370" fmla="*/ 3415032 w 5185727"/>
                <a:gd name="connsiteY2370" fmla="*/ 2528229 h 4476587"/>
                <a:gd name="connsiteX2371" fmla="*/ 3444592 w 5185727"/>
                <a:gd name="connsiteY2371" fmla="*/ 2587775 h 4476587"/>
                <a:gd name="connsiteX2372" fmla="*/ 3449408 w 5185727"/>
                <a:gd name="connsiteY2372" fmla="*/ 2608363 h 4476587"/>
                <a:gd name="connsiteX2373" fmla="*/ 3449220 w 5185727"/>
                <a:gd name="connsiteY2373" fmla="*/ 2878275 h 4476587"/>
                <a:gd name="connsiteX2374" fmla="*/ 3456870 w 5185727"/>
                <a:gd name="connsiteY2374" fmla="*/ 2895322 h 4476587"/>
                <a:gd name="connsiteX2375" fmla="*/ 3469950 w 5185727"/>
                <a:gd name="connsiteY2375" fmla="*/ 2947736 h 4476587"/>
                <a:gd name="connsiteX2376" fmla="*/ 3424240 w 5185727"/>
                <a:gd name="connsiteY2376" fmla="*/ 2974747 h 4476587"/>
                <a:gd name="connsiteX2377" fmla="*/ 3384197 w 5185727"/>
                <a:gd name="connsiteY2377" fmla="*/ 2941645 h 4476587"/>
                <a:gd name="connsiteX2378" fmla="*/ 3404974 w 5185727"/>
                <a:gd name="connsiteY2378" fmla="*/ 2891544 h 4476587"/>
                <a:gd name="connsiteX2379" fmla="*/ 3413427 w 5185727"/>
                <a:gd name="connsiteY2379" fmla="*/ 2875441 h 4476587"/>
                <a:gd name="connsiteX2380" fmla="*/ 3413379 w 5185727"/>
                <a:gd name="connsiteY2380" fmla="*/ 2617712 h 4476587"/>
                <a:gd name="connsiteX2381" fmla="*/ 3408894 w 5185727"/>
                <a:gd name="connsiteY2381" fmla="*/ 2598399 h 4476587"/>
                <a:gd name="connsiteX2382" fmla="*/ 3378153 w 5185727"/>
                <a:gd name="connsiteY2382" fmla="*/ 2536871 h 4476587"/>
                <a:gd name="connsiteX2383" fmla="*/ 3367906 w 5185727"/>
                <a:gd name="connsiteY2383" fmla="*/ 2527993 h 4476587"/>
                <a:gd name="connsiteX2384" fmla="*/ 3308077 w 5185727"/>
                <a:gd name="connsiteY2384" fmla="*/ 2528088 h 4476587"/>
                <a:gd name="connsiteX2385" fmla="*/ 3338347 w 5185727"/>
                <a:gd name="connsiteY2385" fmla="*/ 2588672 h 4476587"/>
                <a:gd name="connsiteX2386" fmla="*/ 3343210 w 5185727"/>
                <a:gd name="connsiteY2386" fmla="*/ 2609307 h 4476587"/>
                <a:gd name="connsiteX2387" fmla="*/ 3342974 w 5185727"/>
                <a:gd name="connsiteY2387" fmla="*/ 2879220 h 4476587"/>
                <a:gd name="connsiteX2388" fmla="*/ 3350813 w 5185727"/>
                <a:gd name="connsiteY2388" fmla="*/ 2897588 h 4476587"/>
                <a:gd name="connsiteX2389" fmla="*/ 3348640 w 5185727"/>
                <a:gd name="connsiteY2389" fmla="*/ 2964500 h 4476587"/>
                <a:gd name="connsiteX2390" fmla="*/ 3283618 w 5185727"/>
                <a:gd name="connsiteY2390" fmla="*/ 2957511 h 4476587"/>
                <a:gd name="connsiteX2391" fmla="*/ 3295895 w 5185727"/>
                <a:gd name="connsiteY2391" fmla="*/ 2891732 h 4476587"/>
                <a:gd name="connsiteX2392" fmla="*/ 3306047 w 5185727"/>
                <a:gd name="connsiteY2392" fmla="*/ 2872514 h 4476587"/>
                <a:gd name="connsiteX2393" fmla="*/ 3306095 w 5185727"/>
                <a:gd name="connsiteY2393" fmla="*/ 2621584 h 4476587"/>
                <a:gd name="connsiteX2394" fmla="*/ 3299106 w 5185727"/>
                <a:gd name="connsiteY2394" fmla="*/ 2591882 h 4476587"/>
                <a:gd name="connsiteX2395" fmla="*/ 3271199 w 5185727"/>
                <a:gd name="connsiteY2395" fmla="*/ 2536492 h 4476587"/>
                <a:gd name="connsiteX2396" fmla="*/ 3261943 w 5185727"/>
                <a:gd name="connsiteY2396" fmla="*/ 2528088 h 4476587"/>
                <a:gd name="connsiteX2397" fmla="*/ 3207120 w 5185727"/>
                <a:gd name="connsiteY2397" fmla="*/ 2528135 h 4476587"/>
                <a:gd name="connsiteX2398" fmla="*/ 3210898 w 5185727"/>
                <a:gd name="connsiteY2398" fmla="*/ 2536729 h 4476587"/>
                <a:gd name="connsiteX2399" fmla="*/ 3236302 w 5185727"/>
                <a:gd name="connsiteY2399" fmla="*/ 2644817 h 4476587"/>
                <a:gd name="connsiteX2400" fmla="*/ 3235547 w 5185727"/>
                <a:gd name="connsiteY2400" fmla="*/ 2875395 h 4476587"/>
                <a:gd name="connsiteX2401" fmla="*/ 3244519 w 5185727"/>
                <a:gd name="connsiteY2401" fmla="*/ 2896030 h 4476587"/>
                <a:gd name="connsiteX2402" fmla="*/ 3246455 w 5185727"/>
                <a:gd name="connsiteY2402" fmla="*/ 2962988 h 4476587"/>
                <a:gd name="connsiteX2403" fmla="*/ 3180063 w 5185727"/>
                <a:gd name="connsiteY2403" fmla="*/ 2958644 h 4476587"/>
                <a:gd name="connsiteX2404" fmla="*/ 3190593 w 5185727"/>
                <a:gd name="connsiteY2404" fmla="*/ 2892535 h 4476587"/>
                <a:gd name="connsiteX2405" fmla="*/ 3199518 w 5185727"/>
                <a:gd name="connsiteY2405" fmla="*/ 2875159 h 4476587"/>
                <a:gd name="connsiteX2406" fmla="*/ 3199612 w 5185727"/>
                <a:gd name="connsiteY2406" fmla="*/ 2616059 h 4476587"/>
                <a:gd name="connsiteX2407" fmla="*/ 3190310 w 5185727"/>
                <a:gd name="connsiteY2407" fmla="*/ 2577433 h 4476587"/>
                <a:gd name="connsiteX2408" fmla="*/ 3163488 w 5185727"/>
                <a:gd name="connsiteY2408" fmla="*/ 2530401 h 4476587"/>
                <a:gd name="connsiteX2409" fmla="*/ 3110177 w 5185727"/>
                <a:gd name="connsiteY2409" fmla="*/ 2528088 h 4476587"/>
                <a:gd name="connsiteX2410" fmla="*/ 3085906 w 5185727"/>
                <a:gd name="connsiteY2410" fmla="*/ 2528088 h 4476587"/>
                <a:gd name="connsiteX2411" fmla="*/ 3118251 w 5185727"/>
                <a:gd name="connsiteY2411" fmla="*/ 2592685 h 4476587"/>
                <a:gd name="connsiteX2412" fmla="*/ 3123351 w 5185727"/>
                <a:gd name="connsiteY2412" fmla="*/ 2614690 h 4476587"/>
                <a:gd name="connsiteX2413" fmla="*/ 3123067 w 5185727"/>
                <a:gd name="connsiteY2413" fmla="*/ 2876481 h 4476587"/>
                <a:gd name="connsiteX2414" fmla="*/ 3131662 w 5185727"/>
                <a:gd name="connsiteY2414" fmla="*/ 2894047 h 4476587"/>
                <a:gd name="connsiteX2415" fmla="*/ 3138036 w 5185727"/>
                <a:gd name="connsiteY2415" fmla="*/ 2960769 h 4476587"/>
                <a:gd name="connsiteX2416" fmla="*/ 3071456 w 5185727"/>
                <a:gd name="connsiteY2416" fmla="*/ 2961005 h 4476587"/>
                <a:gd name="connsiteX2417" fmla="*/ 3077405 w 5185727"/>
                <a:gd name="connsiteY2417" fmla="*/ 2894188 h 4476587"/>
                <a:gd name="connsiteX2418" fmla="*/ 3086048 w 5185727"/>
                <a:gd name="connsiteY2418" fmla="*/ 2876575 h 4476587"/>
                <a:gd name="connsiteX2419" fmla="*/ 3085952 w 5185727"/>
                <a:gd name="connsiteY2419" fmla="*/ 2621584 h 4476587"/>
                <a:gd name="connsiteX2420" fmla="*/ 3081184 w 5185727"/>
                <a:gd name="connsiteY2420" fmla="*/ 2600902 h 4476587"/>
                <a:gd name="connsiteX2421" fmla="*/ 3049876 w 5185727"/>
                <a:gd name="connsiteY2421" fmla="*/ 2537956 h 4476587"/>
                <a:gd name="connsiteX2422" fmla="*/ 3034577 w 5185727"/>
                <a:gd name="connsiteY2422" fmla="*/ 2527898 h 4476587"/>
                <a:gd name="connsiteX2423" fmla="*/ 2977393 w 5185727"/>
                <a:gd name="connsiteY2423" fmla="*/ 2528135 h 4476587"/>
                <a:gd name="connsiteX2424" fmla="*/ 3007047 w 5185727"/>
                <a:gd name="connsiteY2424" fmla="*/ 2587538 h 4476587"/>
                <a:gd name="connsiteX2425" fmla="*/ 3012335 w 5185727"/>
                <a:gd name="connsiteY2425" fmla="*/ 2609448 h 4476587"/>
                <a:gd name="connsiteX2426" fmla="*/ 3012005 w 5185727"/>
                <a:gd name="connsiteY2426" fmla="*/ 2876669 h 4476587"/>
                <a:gd name="connsiteX2427" fmla="*/ 3020741 w 5185727"/>
                <a:gd name="connsiteY2427" fmla="*/ 2894141 h 4476587"/>
                <a:gd name="connsiteX2428" fmla="*/ 3026927 w 5185727"/>
                <a:gd name="connsiteY2428" fmla="*/ 2960769 h 4476587"/>
                <a:gd name="connsiteX2429" fmla="*/ 2961385 w 5185727"/>
                <a:gd name="connsiteY2429" fmla="*/ 2961997 h 4476587"/>
                <a:gd name="connsiteX2430" fmla="*/ 2965635 w 5185727"/>
                <a:gd name="connsiteY2430" fmla="*/ 2895086 h 4476587"/>
                <a:gd name="connsiteX2431" fmla="*/ 2975362 w 5185727"/>
                <a:gd name="connsiteY2431" fmla="*/ 2873741 h 4476587"/>
                <a:gd name="connsiteX2432" fmla="*/ 2975315 w 5185727"/>
                <a:gd name="connsiteY2432" fmla="*/ 2620073 h 4476587"/>
                <a:gd name="connsiteX2433" fmla="*/ 2969270 w 5185727"/>
                <a:gd name="connsiteY2433" fmla="*/ 2594197 h 4476587"/>
                <a:gd name="connsiteX2434" fmla="*/ 2940277 w 5185727"/>
                <a:gd name="connsiteY2434" fmla="*/ 2536162 h 4476587"/>
                <a:gd name="connsiteX2435" fmla="*/ 2928000 w 5185727"/>
                <a:gd name="connsiteY2435" fmla="*/ 2527993 h 4476587"/>
                <a:gd name="connsiteX2436" fmla="*/ 2871004 w 5185727"/>
                <a:gd name="connsiteY2436" fmla="*/ 2528040 h 4476587"/>
                <a:gd name="connsiteX2437" fmla="*/ 2865621 w 5185727"/>
                <a:gd name="connsiteY2437" fmla="*/ 2537059 h 4476587"/>
                <a:gd name="connsiteX2438" fmla="*/ 2873697 w 5185727"/>
                <a:gd name="connsiteY2438" fmla="*/ 2551084 h 4476587"/>
                <a:gd name="connsiteX2439" fmla="*/ 2900754 w 5185727"/>
                <a:gd name="connsiteY2439" fmla="*/ 2652655 h 4476587"/>
                <a:gd name="connsiteX2440" fmla="*/ 2899998 w 5185727"/>
                <a:gd name="connsiteY2440" fmla="*/ 2881863 h 4476587"/>
                <a:gd name="connsiteX2441" fmla="*/ 2906845 w 5185727"/>
                <a:gd name="connsiteY2441" fmla="*/ 2899760 h 4476587"/>
                <a:gd name="connsiteX2442" fmla="*/ 2901745 w 5185727"/>
                <a:gd name="connsiteY2442" fmla="*/ 2965727 h 4476587"/>
                <a:gd name="connsiteX2443" fmla="*/ 2836014 w 5185727"/>
                <a:gd name="connsiteY2443" fmla="*/ 2955339 h 4476587"/>
                <a:gd name="connsiteX2444" fmla="*/ 2852400 w 5185727"/>
                <a:gd name="connsiteY2444" fmla="*/ 2890552 h 4476587"/>
                <a:gd name="connsiteX2445" fmla="*/ 2863072 w 5185727"/>
                <a:gd name="connsiteY2445" fmla="*/ 2872372 h 4476587"/>
                <a:gd name="connsiteX2446" fmla="*/ 2863024 w 5185727"/>
                <a:gd name="connsiteY2446" fmla="*/ 2617381 h 4476587"/>
                <a:gd name="connsiteX2447" fmla="*/ 2857595 w 5185727"/>
                <a:gd name="connsiteY2447" fmla="*/ 2596982 h 4476587"/>
                <a:gd name="connsiteX2448" fmla="*/ 2822839 w 5185727"/>
                <a:gd name="connsiteY2448" fmla="*/ 2535879 h 4476587"/>
                <a:gd name="connsiteX2449" fmla="*/ 2808957 w 5185727"/>
                <a:gd name="connsiteY2449" fmla="*/ 2524829 h 4476587"/>
                <a:gd name="connsiteX2450" fmla="*/ 2707716 w 5185727"/>
                <a:gd name="connsiteY2450" fmla="*/ 2393840 h 4476587"/>
                <a:gd name="connsiteX2451" fmla="*/ 2708330 w 5185727"/>
                <a:gd name="connsiteY2451" fmla="*/ 2220210 h 4476587"/>
                <a:gd name="connsiteX2452" fmla="*/ 2694495 w 5185727"/>
                <a:gd name="connsiteY2452" fmla="*/ 2205996 h 4476587"/>
                <a:gd name="connsiteX2453" fmla="*/ 2192635 w 5185727"/>
                <a:gd name="connsiteY2453" fmla="*/ 2202502 h 4476587"/>
                <a:gd name="connsiteX2454" fmla="*/ 1924092 w 5185727"/>
                <a:gd name="connsiteY2454" fmla="*/ 2200377 h 4476587"/>
                <a:gd name="connsiteX2455" fmla="*/ 1924091 w 5185727"/>
                <a:gd name="connsiteY2455" fmla="*/ 2200376 h 4476587"/>
                <a:gd name="connsiteX2456" fmla="*/ 1826204 w 5185727"/>
                <a:gd name="connsiteY2456" fmla="*/ 2199574 h 4476587"/>
                <a:gd name="connsiteX2457" fmla="*/ 1835081 w 5185727"/>
                <a:gd name="connsiteY2457" fmla="*/ 2199433 h 4476587"/>
                <a:gd name="connsiteX2458" fmla="*/ 1924090 w 5185727"/>
                <a:gd name="connsiteY2458" fmla="*/ 2200376 h 4476587"/>
                <a:gd name="connsiteX2459" fmla="*/ 1924089 w 5185727"/>
                <a:gd name="connsiteY2459" fmla="*/ 2200376 h 4476587"/>
                <a:gd name="connsiteX2460" fmla="*/ 1835081 w 5185727"/>
                <a:gd name="connsiteY2460" fmla="*/ 2199433 h 4476587"/>
                <a:gd name="connsiteX2461" fmla="*/ 1826204 w 5185727"/>
                <a:gd name="connsiteY2461" fmla="*/ 2199574 h 4476587"/>
                <a:gd name="connsiteX2462" fmla="*/ 1814871 w 5185727"/>
                <a:gd name="connsiteY2462" fmla="*/ 2198724 h 4476587"/>
                <a:gd name="connsiteX2463" fmla="*/ 1919229 w 5185727"/>
                <a:gd name="connsiteY2463" fmla="*/ 2198489 h 4476587"/>
                <a:gd name="connsiteX2464" fmla="*/ 1919228 w 5185727"/>
                <a:gd name="connsiteY2464" fmla="*/ 2198488 h 4476587"/>
                <a:gd name="connsiteX2465" fmla="*/ 1814729 w 5185727"/>
                <a:gd name="connsiteY2465" fmla="*/ 2198677 h 4476587"/>
                <a:gd name="connsiteX2466" fmla="*/ 1766988 w 5185727"/>
                <a:gd name="connsiteY2466" fmla="*/ 2198818 h 4476587"/>
                <a:gd name="connsiteX2467" fmla="*/ 1766989 w 5185727"/>
                <a:gd name="connsiteY2467" fmla="*/ 2198819 h 4476587"/>
                <a:gd name="connsiteX2468" fmla="*/ 1766983 w 5185727"/>
                <a:gd name="connsiteY2468" fmla="*/ 2198818 h 4476587"/>
                <a:gd name="connsiteX2469" fmla="*/ 1766848 w 5185727"/>
                <a:gd name="connsiteY2469" fmla="*/ 2198819 h 4476587"/>
                <a:gd name="connsiteX2470" fmla="*/ 1766835 w 5185727"/>
                <a:gd name="connsiteY2470" fmla="*/ 2198795 h 4476587"/>
                <a:gd name="connsiteX2471" fmla="*/ 1737901 w 5185727"/>
                <a:gd name="connsiteY2471" fmla="*/ 2194333 h 4476587"/>
                <a:gd name="connsiteX2472" fmla="*/ 1135237 w 5185727"/>
                <a:gd name="connsiteY2472" fmla="*/ 2194287 h 4476587"/>
                <a:gd name="connsiteX2473" fmla="*/ 1110588 w 5185727"/>
                <a:gd name="connsiteY2473" fmla="*/ 2189895 h 4476587"/>
                <a:gd name="connsiteX2474" fmla="*/ 1751642 w 5185727"/>
                <a:gd name="connsiteY2474" fmla="*/ 2190130 h 4476587"/>
                <a:gd name="connsiteX2475" fmla="*/ 1761714 w 5185727"/>
                <a:gd name="connsiteY2475" fmla="*/ 2189821 h 4476587"/>
                <a:gd name="connsiteX2476" fmla="*/ 1761689 w 5185727"/>
                <a:gd name="connsiteY2476" fmla="*/ 2189776 h 4476587"/>
                <a:gd name="connsiteX2477" fmla="*/ 1751501 w 5185727"/>
                <a:gd name="connsiteY2477" fmla="*/ 2190083 h 4476587"/>
                <a:gd name="connsiteX2478" fmla="*/ 1110450 w 5185727"/>
                <a:gd name="connsiteY2478" fmla="*/ 2189847 h 4476587"/>
                <a:gd name="connsiteX2479" fmla="*/ 1112481 w 5185727"/>
                <a:gd name="connsiteY2479" fmla="*/ 2087048 h 4476587"/>
                <a:gd name="connsiteX2480" fmla="*/ 1175285 w 5185727"/>
                <a:gd name="connsiteY2480" fmla="*/ 2026936 h 4476587"/>
                <a:gd name="connsiteX2481" fmla="*/ 1189294 w 5185727"/>
                <a:gd name="connsiteY2481" fmla="*/ 2010126 h 4476587"/>
                <a:gd name="connsiteX2482" fmla="*/ 1219326 w 5185727"/>
                <a:gd name="connsiteY2482" fmla="*/ 1979999 h 4476587"/>
                <a:gd name="connsiteX2483" fmla="*/ 1235192 w 5185727"/>
                <a:gd name="connsiteY2483" fmla="*/ 1996054 h 4476587"/>
                <a:gd name="connsiteX2484" fmla="*/ 1235098 w 5185727"/>
                <a:gd name="connsiteY2484" fmla="*/ 2006868 h 4476587"/>
                <a:gd name="connsiteX2485" fmla="*/ 1252710 w 5185727"/>
                <a:gd name="connsiteY2485" fmla="*/ 2024906 h 4476587"/>
                <a:gd name="connsiteX2486" fmla="*/ 1270136 w 5185727"/>
                <a:gd name="connsiteY2486" fmla="*/ 2005309 h 4476587"/>
                <a:gd name="connsiteX2487" fmla="*/ 1294265 w 5185727"/>
                <a:gd name="connsiteY2487" fmla="*/ 1980330 h 4476587"/>
                <a:gd name="connsiteX2488" fmla="*/ 1316270 w 5185727"/>
                <a:gd name="connsiteY2488" fmla="*/ 2002004 h 4476587"/>
                <a:gd name="connsiteX2489" fmla="*/ 1316270 w 5185727"/>
                <a:gd name="connsiteY2489" fmla="*/ 2006065 h 4476587"/>
                <a:gd name="connsiteX2490" fmla="*/ 1341250 w 5185727"/>
                <a:gd name="connsiteY2490" fmla="*/ 2025000 h 4476587"/>
                <a:gd name="connsiteX2491" fmla="*/ 1346160 w 5185727"/>
                <a:gd name="connsiteY2491" fmla="*/ 2019995 h 4476587"/>
                <a:gd name="connsiteX2492" fmla="*/ 1346208 w 5185727"/>
                <a:gd name="connsiteY2492" fmla="*/ 2013195 h 4476587"/>
                <a:gd name="connsiteX2493" fmla="*/ 1348427 w 5185727"/>
                <a:gd name="connsiteY2493" fmla="*/ 1982455 h 4476587"/>
                <a:gd name="connsiteX2494" fmla="*/ 1386912 w 5185727"/>
                <a:gd name="connsiteY2494" fmla="*/ 1980330 h 4476587"/>
                <a:gd name="connsiteX2495" fmla="*/ 1392248 w 5185727"/>
                <a:gd name="connsiteY2495" fmla="*/ 1987507 h 4476587"/>
                <a:gd name="connsiteX2496" fmla="*/ 1392106 w 5185727"/>
                <a:gd name="connsiteY2496" fmla="*/ 2015981 h 4476587"/>
                <a:gd name="connsiteX2497" fmla="*/ 1401361 w 5185727"/>
                <a:gd name="connsiteY2497" fmla="*/ 2025095 h 4476587"/>
                <a:gd name="connsiteX2498" fmla="*/ 1422185 w 5185727"/>
                <a:gd name="connsiteY2498" fmla="*/ 2004601 h 4476587"/>
                <a:gd name="connsiteX2499" fmla="*/ 1422091 w 5185727"/>
                <a:gd name="connsiteY2499" fmla="*/ 1989679 h 4476587"/>
                <a:gd name="connsiteX2500" fmla="*/ 1430827 w 5185727"/>
                <a:gd name="connsiteY2500" fmla="*/ 1980330 h 4476587"/>
                <a:gd name="connsiteX2501" fmla="*/ 1433518 w 5185727"/>
                <a:gd name="connsiteY2501" fmla="*/ 1980330 h 4476587"/>
                <a:gd name="connsiteX2502" fmla="*/ 1466148 w 5185727"/>
                <a:gd name="connsiteY2502" fmla="*/ 1982455 h 4476587"/>
                <a:gd name="connsiteX2503" fmla="*/ 1467989 w 5185727"/>
                <a:gd name="connsiteY2503" fmla="*/ 2013714 h 4476587"/>
                <a:gd name="connsiteX2504" fmla="*/ 1479133 w 5185727"/>
                <a:gd name="connsiteY2504" fmla="*/ 2025141 h 4476587"/>
                <a:gd name="connsiteX2505" fmla="*/ 1498305 w 5185727"/>
                <a:gd name="connsiteY2505" fmla="*/ 2005640 h 4476587"/>
                <a:gd name="connsiteX2506" fmla="*/ 1523662 w 5185727"/>
                <a:gd name="connsiteY2506" fmla="*/ 1980330 h 4476587"/>
                <a:gd name="connsiteX2507" fmla="*/ 1544297 w 5185727"/>
                <a:gd name="connsiteY2507" fmla="*/ 2000682 h 4476587"/>
                <a:gd name="connsiteX2508" fmla="*/ 1544251 w 5185727"/>
                <a:gd name="connsiteY2508" fmla="*/ 2008804 h 4476587"/>
                <a:gd name="connsiteX2509" fmla="*/ 1559786 w 5185727"/>
                <a:gd name="connsiteY2509" fmla="*/ 2025567 h 4476587"/>
                <a:gd name="connsiteX2510" fmla="*/ 1574519 w 5185727"/>
                <a:gd name="connsiteY2510" fmla="*/ 2007811 h 4476587"/>
                <a:gd name="connsiteX2511" fmla="*/ 1601670 w 5185727"/>
                <a:gd name="connsiteY2511" fmla="*/ 1980330 h 4476587"/>
                <a:gd name="connsiteX2512" fmla="*/ 1620369 w 5185727"/>
                <a:gd name="connsiteY2512" fmla="*/ 1998509 h 4476587"/>
                <a:gd name="connsiteX2513" fmla="*/ 1620228 w 5185727"/>
                <a:gd name="connsiteY2513" fmla="*/ 2012062 h 4476587"/>
                <a:gd name="connsiteX2514" fmla="*/ 1633686 w 5185727"/>
                <a:gd name="connsiteY2514" fmla="*/ 2025141 h 4476587"/>
                <a:gd name="connsiteX2515" fmla="*/ 1652716 w 5185727"/>
                <a:gd name="connsiteY2515" fmla="*/ 2005592 h 4476587"/>
                <a:gd name="connsiteX2516" fmla="*/ 1677932 w 5185727"/>
                <a:gd name="connsiteY2516" fmla="*/ 1980330 h 4476587"/>
                <a:gd name="connsiteX2517" fmla="*/ 1698897 w 5185727"/>
                <a:gd name="connsiteY2517" fmla="*/ 2001673 h 4476587"/>
                <a:gd name="connsiteX2518" fmla="*/ 1698897 w 5185727"/>
                <a:gd name="connsiteY2518" fmla="*/ 2003043 h 4476587"/>
                <a:gd name="connsiteX2519" fmla="*/ 1716935 w 5185727"/>
                <a:gd name="connsiteY2519" fmla="*/ 2031233 h 4476587"/>
                <a:gd name="connsiteX2520" fmla="*/ 1766422 w 5185727"/>
                <a:gd name="connsiteY2520" fmla="*/ 2103292 h 4476587"/>
                <a:gd name="connsiteX2521" fmla="*/ 1766234 w 5185727"/>
                <a:gd name="connsiteY2521" fmla="*/ 2154809 h 4476587"/>
                <a:gd name="connsiteX2522" fmla="*/ 1780258 w 5185727"/>
                <a:gd name="connsiteY2522" fmla="*/ 2169023 h 4476587"/>
                <a:gd name="connsiteX2523" fmla="*/ 2118027 w 5185727"/>
                <a:gd name="connsiteY2523" fmla="*/ 2171384 h 4476587"/>
                <a:gd name="connsiteX2524" fmla="*/ 2693173 w 5185727"/>
                <a:gd name="connsiteY2524" fmla="*/ 2176578 h 4476587"/>
                <a:gd name="connsiteX2525" fmla="*/ 2708378 w 5185727"/>
                <a:gd name="connsiteY2525" fmla="*/ 2161043 h 4476587"/>
                <a:gd name="connsiteX2526" fmla="*/ 2708378 w 5185727"/>
                <a:gd name="connsiteY2526" fmla="*/ 2013195 h 4476587"/>
                <a:gd name="connsiteX2527" fmla="*/ 2694258 w 5185727"/>
                <a:gd name="connsiteY2527" fmla="*/ 1999218 h 4476587"/>
                <a:gd name="connsiteX2528" fmla="*/ 1836829 w 5185727"/>
                <a:gd name="connsiteY2528" fmla="*/ 1999689 h 4476587"/>
                <a:gd name="connsiteX2529" fmla="*/ 1809110 w 5185727"/>
                <a:gd name="connsiteY2529" fmla="*/ 1987413 h 4476587"/>
                <a:gd name="connsiteX2530" fmla="*/ 1744701 w 5185727"/>
                <a:gd name="connsiteY2530" fmla="*/ 1914032 h 4476587"/>
                <a:gd name="connsiteX2531" fmla="*/ 1725010 w 5185727"/>
                <a:gd name="connsiteY2531" fmla="*/ 1905201 h 4476587"/>
                <a:gd name="connsiteX2532" fmla="*/ 1198596 w 5185727"/>
                <a:gd name="connsiteY2532" fmla="*/ 1905249 h 4476587"/>
                <a:gd name="connsiteX2533" fmla="*/ 1178590 w 5185727"/>
                <a:gd name="connsiteY2533" fmla="*/ 1913465 h 4476587"/>
                <a:gd name="connsiteX2534" fmla="*/ 1105444 w 5185727"/>
                <a:gd name="connsiteY2534" fmla="*/ 1991757 h 4476587"/>
                <a:gd name="connsiteX2535" fmla="*/ 1087973 w 5185727"/>
                <a:gd name="connsiteY2535" fmla="*/ 1999643 h 4476587"/>
                <a:gd name="connsiteX2536" fmla="*/ 881760 w 5185727"/>
                <a:gd name="connsiteY2536" fmla="*/ 1999595 h 4476587"/>
                <a:gd name="connsiteX2537" fmla="*/ 865612 w 5185727"/>
                <a:gd name="connsiteY2537" fmla="*/ 1992181 h 4476587"/>
                <a:gd name="connsiteX2538" fmla="*/ 761961 w 5185727"/>
                <a:gd name="connsiteY2538" fmla="*/ 1875688 h 4476587"/>
                <a:gd name="connsiteX2539" fmla="*/ 753604 w 5185727"/>
                <a:gd name="connsiteY2539" fmla="*/ 1853920 h 4476587"/>
                <a:gd name="connsiteX2540" fmla="*/ 753934 w 5185727"/>
                <a:gd name="connsiteY2540" fmla="*/ 1806463 h 4476587"/>
                <a:gd name="connsiteX2541" fmla="*/ 744537 w 5185727"/>
                <a:gd name="connsiteY2541" fmla="*/ 1795980 h 4476587"/>
                <a:gd name="connsiteX2542" fmla="*/ 687542 w 5185727"/>
                <a:gd name="connsiteY2542" fmla="*/ 1795980 h 4476587"/>
                <a:gd name="connsiteX2543" fmla="*/ 678853 w 5185727"/>
                <a:gd name="connsiteY2543" fmla="*/ 1805519 h 4476587"/>
                <a:gd name="connsiteX2544" fmla="*/ 681262 w 5185727"/>
                <a:gd name="connsiteY2544" fmla="*/ 1932968 h 4476587"/>
                <a:gd name="connsiteX2545" fmla="*/ 688297 w 5185727"/>
                <a:gd name="connsiteY2545" fmla="*/ 1945150 h 4476587"/>
                <a:gd name="connsiteX2546" fmla="*/ 763520 w 5185727"/>
                <a:gd name="connsiteY2546" fmla="*/ 2013620 h 4476587"/>
                <a:gd name="connsiteX2547" fmla="*/ 771547 w 5185727"/>
                <a:gd name="connsiteY2547" fmla="*/ 2032272 h 4476587"/>
                <a:gd name="connsiteX2548" fmla="*/ 768997 w 5185727"/>
                <a:gd name="connsiteY2548" fmla="*/ 2486675 h 4476587"/>
                <a:gd name="connsiteX2549" fmla="*/ 756294 w 5185727"/>
                <a:gd name="connsiteY2549" fmla="*/ 2499235 h 4476587"/>
                <a:gd name="connsiteX2550" fmla="*/ 729191 w 5185727"/>
                <a:gd name="connsiteY2550" fmla="*/ 2498953 h 4476587"/>
                <a:gd name="connsiteX2551" fmla="*/ 692972 w 5185727"/>
                <a:gd name="connsiteY2551" fmla="*/ 2514016 h 4476587"/>
                <a:gd name="connsiteX2552" fmla="*/ 627383 w 5185727"/>
                <a:gd name="connsiteY2552" fmla="*/ 2514252 h 4476587"/>
                <a:gd name="connsiteX2553" fmla="*/ 633615 w 5185727"/>
                <a:gd name="connsiteY2553" fmla="*/ 2447246 h 4476587"/>
                <a:gd name="connsiteX2554" fmla="*/ 699017 w 5185727"/>
                <a:gd name="connsiteY2554" fmla="*/ 2459004 h 4476587"/>
                <a:gd name="connsiteX2555" fmla="*/ 707327 w 5185727"/>
                <a:gd name="connsiteY2555" fmla="*/ 2468448 h 4476587"/>
                <a:gd name="connsiteX2556" fmla="*/ 735754 w 5185727"/>
                <a:gd name="connsiteY2556" fmla="*/ 2467881 h 4476587"/>
                <a:gd name="connsiteX2557" fmla="*/ 738398 w 5185727"/>
                <a:gd name="connsiteY2557" fmla="*/ 2457068 h 4476587"/>
                <a:gd name="connsiteX2558" fmla="*/ 740807 w 5185727"/>
                <a:gd name="connsiteY2558" fmla="*/ 2146451 h 4476587"/>
                <a:gd name="connsiteX2559" fmla="*/ 741232 w 5185727"/>
                <a:gd name="connsiteY2559" fmla="*/ 2046060 h 4476587"/>
                <a:gd name="connsiteX2560" fmla="*/ 733157 w 5185727"/>
                <a:gd name="connsiteY2560" fmla="*/ 2027502 h 4476587"/>
                <a:gd name="connsiteX2561" fmla="*/ 658973 w 5185727"/>
                <a:gd name="connsiteY2561" fmla="*/ 1959883 h 4476587"/>
                <a:gd name="connsiteX2562" fmla="*/ 651088 w 5185727"/>
                <a:gd name="connsiteY2562" fmla="*/ 1942506 h 4476587"/>
                <a:gd name="connsiteX2563" fmla="*/ 649057 w 5185727"/>
                <a:gd name="connsiteY2563" fmla="*/ 1806888 h 4476587"/>
                <a:gd name="connsiteX2564" fmla="*/ 637535 w 5185727"/>
                <a:gd name="connsiteY2564" fmla="*/ 1795838 h 4476587"/>
                <a:gd name="connsiteX2565" fmla="*/ 550884 w 5185727"/>
                <a:gd name="connsiteY2565" fmla="*/ 1794044 h 4476587"/>
                <a:gd name="connsiteX2566" fmla="*/ 488364 w 5185727"/>
                <a:gd name="connsiteY2566" fmla="*/ 1720285 h 4476587"/>
                <a:gd name="connsiteX2567" fmla="*/ 488316 w 5185727"/>
                <a:gd name="connsiteY2567" fmla="*/ 1245484 h 4476587"/>
                <a:gd name="connsiteX2568" fmla="*/ 487797 w 5185727"/>
                <a:gd name="connsiteY2568" fmla="*/ 1164123 h 4476587"/>
                <a:gd name="connsiteX2569" fmla="*/ 491292 w 5185727"/>
                <a:gd name="connsiteY2569" fmla="*/ 1120302 h 4476587"/>
                <a:gd name="connsiteX2570" fmla="*/ 510228 w 5185727"/>
                <a:gd name="connsiteY2570" fmla="*/ 1090317 h 4476587"/>
                <a:gd name="connsiteX2571" fmla="*/ 591542 w 5185727"/>
                <a:gd name="connsiteY2571" fmla="*/ 1203080 h 4476587"/>
                <a:gd name="connsiteX2572" fmla="*/ 807719 w 5185727"/>
                <a:gd name="connsiteY2572" fmla="*/ 1503212 h 4476587"/>
                <a:gd name="connsiteX2573" fmla="*/ 964019 w 5185727"/>
                <a:gd name="connsiteY2573" fmla="*/ 1720002 h 4476587"/>
                <a:gd name="connsiteX2574" fmla="*/ 999198 w 5185727"/>
                <a:gd name="connsiteY2574" fmla="*/ 1772370 h 4476587"/>
                <a:gd name="connsiteX2575" fmla="*/ 942155 w 5185727"/>
                <a:gd name="connsiteY2575" fmla="*/ 1795980 h 4476587"/>
                <a:gd name="connsiteX2576" fmla="*/ 851256 w 5185727"/>
                <a:gd name="connsiteY2576" fmla="*/ 1796217 h 4476587"/>
                <a:gd name="connsiteX2577" fmla="*/ 836854 w 5185727"/>
                <a:gd name="connsiteY2577" fmla="*/ 1799049 h 4476587"/>
                <a:gd name="connsiteX2578" fmla="*/ 840112 w 5185727"/>
                <a:gd name="connsiteY2578" fmla="*/ 1819402 h 4476587"/>
                <a:gd name="connsiteX2579" fmla="*/ 880863 w 5185727"/>
                <a:gd name="connsiteY2579" fmla="*/ 1870022 h 4476587"/>
                <a:gd name="connsiteX2580" fmla="*/ 957219 w 5185727"/>
                <a:gd name="connsiteY2580" fmla="*/ 1905862 h 4476587"/>
                <a:gd name="connsiteX2581" fmla="*/ 1043964 w 5185727"/>
                <a:gd name="connsiteY2581" fmla="*/ 1905438 h 4476587"/>
                <a:gd name="connsiteX2582" fmla="*/ 1064362 w 5185727"/>
                <a:gd name="connsiteY2582" fmla="*/ 1897552 h 4476587"/>
                <a:gd name="connsiteX2583" fmla="*/ 1155404 w 5185727"/>
                <a:gd name="connsiteY2583" fmla="*/ 1812224 h 4476587"/>
                <a:gd name="connsiteX2584" fmla="*/ 1175804 w 5185727"/>
                <a:gd name="connsiteY2584" fmla="*/ 1804385 h 4476587"/>
                <a:gd name="connsiteX2585" fmla="*/ 1529848 w 5185727"/>
                <a:gd name="connsiteY2585" fmla="*/ 1803394 h 4476587"/>
                <a:gd name="connsiteX2586" fmla="*/ 1779456 w 5185727"/>
                <a:gd name="connsiteY2586" fmla="*/ 1801647 h 4476587"/>
                <a:gd name="connsiteX2587" fmla="*/ 1801036 w 5185727"/>
                <a:gd name="connsiteY2587" fmla="*/ 1811799 h 4476587"/>
                <a:gd name="connsiteX2588" fmla="*/ 1876493 w 5185727"/>
                <a:gd name="connsiteY2588" fmla="*/ 1898874 h 4476587"/>
                <a:gd name="connsiteX2589" fmla="*/ 1892974 w 5185727"/>
                <a:gd name="connsiteY2589" fmla="*/ 1905296 h 4476587"/>
                <a:gd name="connsiteX2590" fmla="*/ 2112738 w 5185727"/>
                <a:gd name="connsiteY2590" fmla="*/ 1905249 h 4476587"/>
                <a:gd name="connsiteX2591" fmla="*/ 2693361 w 5185727"/>
                <a:gd name="connsiteY2591" fmla="*/ 1905485 h 4476587"/>
                <a:gd name="connsiteX2592" fmla="*/ 2708424 w 5185727"/>
                <a:gd name="connsiteY2592" fmla="*/ 1891083 h 4476587"/>
                <a:gd name="connsiteX2593" fmla="*/ 2708283 w 5185727"/>
                <a:gd name="connsiteY2593" fmla="*/ 1655074 h 4476587"/>
                <a:gd name="connsiteX2594" fmla="*/ 2695250 w 5185727"/>
                <a:gd name="connsiteY2594" fmla="*/ 1641475 h 4476587"/>
                <a:gd name="connsiteX2595" fmla="*/ 2520251 w 5185727"/>
                <a:gd name="connsiteY2595" fmla="*/ 1641947 h 4476587"/>
                <a:gd name="connsiteX2596" fmla="*/ 2499001 w 5185727"/>
                <a:gd name="connsiteY2596" fmla="*/ 1633305 h 4476587"/>
                <a:gd name="connsiteX2597" fmla="*/ 2439079 w 5185727"/>
                <a:gd name="connsiteY2597" fmla="*/ 1572391 h 4476587"/>
                <a:gd name="connsiteX2598" fmla="*/ 2430768 w 5185727"/>
                <a:gd name="connsiteY2598" fmla="*/ 1552370 h 4476587"/>
                <a:gd name="connsiteX2599" fmla="*/ 2433837 w 5185727"/>
                <a:gd name="connsiteY2599" fmla="*/ 1152223 h 4476587"/>
                <a:gd name="connsiteX2600" fmla="*/ 2421749 w 5185727"/>
                <a:gd name="connsiteY2600" fmla="*/ 1112227 h 4476587"/>
                <a:gd name="connsiteX2601" fmla="*/ 2402813 w 5185727"/>
                <a:gd name="connsiteY2601" fmla="*/ 1102594 h 4476587"/>
                <a:gd name="connsiteX2602" fmla="*/ 2145131 w 5185727"/>
                <a:gd name="connsiteY2602" fmla="*/ 1098958 h 4476587"/>
                <a:gd name="connsiteX2603" fmla="*/ 1526684 w 5185727"/>
                <a:gd name="connsiteY2603" fmla="*/ 1088192 h 4476587"/>
                <a:gd name="connsiteX2604" fmla="*/ 1508882 w 5185727"/>
                <a:gd name="connsiteY2604" fmla="*/ 1105853 h 4476587"/>
                <a:gd name="connsiteX2605" fmla="*/ 1509024 w 5185727"/>
                <a:gd name="connsiteY2605" fmla="*/ 1389364 h 4476587"/>
                <a:gd name="connsiteX2606" fmla="*/ 1501941 w 5185727"/>
                <a:gd name="connsiteY2606" fmla="*/ 1408630 h 4476587"/>
                <a:gd name="connsiteX2607" fmla="*/ 1349513 w 5185727"/>
                <a:gd name="connsiteY2607" fmla="*/ 1566913 h 4476587"/>
                <a:gd name="connsiteX2608" fmla="*/ 1323730 w 5185727"/>
                <a:gd name="connsiteY2608" fmla="*/ 1577586 h 4476587"/>
                <a:gd name="connsiteX2609" fmla="*/ 1310178 w 5185727"/>
                <a:gd name="connsiteY2609" fmla="*/ 1577444 h 4476587"/>
                <a:gd name="connsiteX2610" fmla="*/ 1281326 w 5185727"/>
                <a:gd name="connsiteY2610" fmla="*/ 1589249 h 4476587"/>
                <a:gd name="connsiteX2611" fmla="*/ 1216398 w 5185727"/>
                <a:gd name="connsiteY2611" fmla="*/ 1589201 h 4476587"/>
                <a:gd name="connsiteX2612" fmla="*/ 1219610 w 5185727"/>
                <a:gd name="connsiteY2612" fmla="*/ 1523660 h 4476587"/>
                <a:gd name="connsiteX2613" fmla="*/ 1285718 w 5185727"/>
                <a:gd name="connsiteY2613" fmla="*/ 1530931 h 4476587"/>
                <a:gd name="connsiteX2614" fmla="*/ 1331191 w 5185727"/>
                <a:gd name="connsiteY2614" fmla="*/ 1532820 h 4476587"/>
                <a:gd name="connsiteX2615" fmla="*/ 1463881 w 5185727"/>
                <a:gd name="connsiteY2615" fmla="*/ 1395125 h 4476587"/>
                <a:gd name="connsiteX2616" fmla="*/ 1471955 w 5185727"/>
                <a:gd name="connsiteY2616" fmla="*/ 1374868 h 4476587"/>
                <a:gd name="connsiteX2617" fmla="*/ 1471483 w 5185727"/>
                <a:gd name="connsiteY2617" fmla="*/ 1064204 h 4476587"/>
                <a:gd name="connsiteX2618" fmla="*/ 1485508 w 5185727"/>
                <a:gd name="connsiteY2618" fmla="*/ 1050132 h 4476587"/>
                <a:gd name="connsiteX2619" fmla="*/ 2065943 w 5185727"/>
                <a:gd name="connsiteY2619" fmla="*/ 1060898 h 4476587"/>
                <a:gd name="connsiteX2620" fmla="*/ 2424016 w 5185727"/>
                <a:gd name="connsiteY2620" fmla="*/ 1066471 h 4476587"/>
                <a:gd name="connsiteX2621" fmla="*/ 2440495 w 5185727"/>
                <a:gd name="connsiteY2621" fmla="*/ 1075159 h 4476587"/>
                <a:gd name="connsiteX2622" fmla="*/ 2441298 w 5185727"/>
                <a:gd name="connsiteY2622" fmla="*/ 1076245 h 4476587"/>
                <a:gd name="connsiteX2623" fmla="*/ 2470245 w 5185727"/>
                <a:gd name="connsiteY2623" fmla="*/ 1167900 h 4476587"/>
                <a:gd name="connsiteX2624" fmla="*/ 2466891 w 5185727"/>
                <a:gd name="connsiteY2624" fmla="*/ 1536834 h 4476587"/>
                <a:gd name="connsiteX2625" fmla="*/ 2475108 w 5185727"/>
                <a:gd name="connsiteY2625" fmla="*/ 1556808 h 4476587"/>
                <a:gd name="connsiteX2626" fmla="*/ 2525209 w 5185727"/>
                <a:gd name="connsiteY2626" fmla="*/ 1603321 h 4476587"/>
                <a:gd name="connsiteX2627" fmla="*/ 2592215 w 5185727"/>
                <a:gd name="connsiteY2627" fmla="*/ 1605540 h 4476587"/>
                <a:gd name="connsiteX2628" fmla="*/ 2696667 w 5185727"/>
                <a:gd name="connsiteY2628" fmla="*/ 1605728 h 4476587"/>
                <a:gd name="connsiteX2629" fmla="*/ 2708283 w 5185727"/>
                <a:gd name="connsiteY2629" fmla="*/ 1594537 h 4476587"/>
                <a:gd name="connsiteX2630" fmla="*/ 2674426 w 5185727"/>
                <a:gd name="connsiteY2630" fmla="*/ 1559830 h 4476587"/>
                <a:gd name="connsiteX2631" fmla="*/ 2587587 w 5185727"/>
                <a:gd name="connsiteY2631" fmla="*/ 1559972 h 4476587"/>
                <a:gd name="connsiteX2632" fmla="*/ 2569408 w 5185727"/>
                <a:gd name="connsiteY2632" fmla="*/ 1553031 h 4476587"/>
                <a:gd name="connsiteX2633" fmla="*/ 2501362 w 5185727"/>
                <a:gd name="connsiteY2633" fmla="*/ 1490746 h 4476587"/>
                <a:gd name="connsiteX2634" fmla="*/ 2492108 w 5185727"/>
                <a:gd name="connsiteY2634" fmla="*/ 1469781 h 4476587"/>
                <a:gd name="connsiteX2635" fmla="*/ 2492674 w 5185727"/>
                <a:gd name="connsiteY2635" fmla="*/ 1098108 h 4476587"/>
                <a:gd name="connsiteX2636" fmla="*/ 2479877 w 5185727"/>
                <a:gd name="connsiteY2636" fmla="*/ 1070626 h 4476587"/>
                <a:gd name="connsiteX2637" fmla="*/ 2435727 w 5185727"/>
                <a:gd name="connsiteY2637" fmla="*/ 1046260 h 4476587"/>
                <a:gd name="connsiteX2638" fmla="*/ 2004461 w 5185727"/>
                <a:gd name="connsiteY2638" fmla="*/ 1038988 h 4476587"/>
                <a:gd name="connsiteX2639" fmla="*/ 1569136 w 5185727"/>
                <a:gd name="connsiteY2639" fmla="*/ 1031008 h 4476587"/>
                <a:gd name="connsiteX2640" fmla="*/ 1464731 w 5185727"/>
                <a:gd name="connsiteY2640" fmla="*/ 1028553 h 4476587"/>
                <a:gd name="connsiteX2641" fmla="*/ 1449667 w 5185727"/>
                <a:gd name="connsiteY2641" fmla="*/ 1043049 h 4476587"/>
                <a:gd name="connsiteX2642" fmla="*/ 1450187 w 5185727"/>
                <a:gd name="connsiteY2642" fmla="*/ 1357774 h 4476587"/>
                <a:gd name="connsiteX2643" fmla="*/ 1440884 w 5185727"/>
                <a:gd name="connsiteY2643" fmla="*/ 1378456 h 4476587"/>
                <a:gd name="connsiteX2644" fmla="*/ 1343941 w 5185727"/>
                <a:gd name="connsiteY2644" fmla="*/ 1461092 h 4476587"/>
                <a:gd name="connsiteX2645" fmla="*/ 1309045 w 5185727"/>
                <a:gd name="connsiteY2645" fmla="*/ 1470631 h 4476587"/>
                <a:gd name="connsiteX2646" fmla="*/ 1286473 w 5185727"/>
                <a:gd name="connsiteY2646" fmla="*/ 1480453 h 4476587"/>
                <a:gd name="connsiteX2647" fmla="*/ 1233964 w 5185727"/>
                <a:gd name="connsiteY2647" fmla="*/ 1492966 h 4476587"/>
                <a:gd name="connsiteX2648" fmla="*/ 1207568 w 5185727"/>
                <a:gd name="connsiteY2648" fmla="*/ 1445651 h 4476587"/>
                <a:gd name="connsiteX2649" fmla="*/ 1245250 w 5185727"/>
                <a:gd name="connsiteY2649" fmla="*/ 1406694 h 4476587"/>
                <a:gd name="connsiteX2650" fmla="*/ 1291998 w 5185727"/>
                <a:gd name="connsiteY2650" fmla="*/ 1429691 h 4476587"/>
                <a:gd name="connsiteX2651" fmla="*/ 1325242 w 5185727"/>
                <a:gd name="connsiteY2651" fmla="*/ 1435923 h 4476587"/>
                <a:gd name="connsiteX2652" fmla="*/ 1413449 w 5185727"/>
                <a:gd name="connsiteY2652" fmla="*/ 1361835 h 4476587"/>
                <a:gd name="connsiteX2653" fmla="*/ 1419541 w 5185727"/>
                <a:gd name="connsiteY2653" fmla="*/ 1343750 h 4476587"/>
                <a:gd name="connsiteX2654" fmla="*/ 1419210 w 5185727"/>
                <a:gd name="connsiteY2654" fmla="*/ 1012781 h 4476587"/>
                <a:gd name="connsiteX2655" fmla="*/ 1434840 w 5185727"/>
                <a:gd name="connsiteY2655" fmla="*/ 997812 h 4476587"/>
                <a:gd name="connsiteX2656" fmla="*/ 2004461 w 5185727"/>
                <a:gd name="connsiteY2656" fmla="*/ 1008059 h 4476587"/>
                <a:gd name="connsiteX2657" fmla="*/ 2296048 w 5185727"/>
                <a:gd name="connsiteY2657" fmla="*/ 1013348 h 4476587"/>
                <a:gd name="connsiteX2658" fmla="*/ 2466891 w 5185727"/>
                <a:gd name="connsiteY2658" fmla="*/ 1016842 h 4476587"/>
                <a:gd name="connsiteX2659" fmla="*/ 2486913 w 5185727"/>
                <a:gd name="connsiteY2659" fmla="*/ 1027089 h 4476587"/>
                <a:gd name="connsiteX2660" fmla="*/ 2524359 w 5185727"/>
                <a:gd name="connsiteY2660" fmla="*/ 1143251 h 4476587"/>
                <a:gd name="connsiteX2661" fmla="*/ 2523226 w 5185727"/>
                <a:gd name="connsiteY2661" fmla="*/ 1456559 h 4476587"/>
                <a:gd name="connsiteX2662" fmla="*/ 2532245 w 5185727"/>
                <a:gd name="connsiteY2662" fmla="*/ 1477478 h 4476587"/>
                <a:gd name="connsiteX2663" fmla="*/ 2582393 w 5185727"/>
                <a:gd name="connsiteY2663" fmla="*/ 1523045 h 4476587"/>
                <a:gd name="connsiteX2664" fmla="*/ 2596748 w 5185727"/>
                <a:gd name="connsiteY2664" fmla="*/ 1528806 h 4476587"/>
                <a:gd name="connsiteX2665" fmla="*/ 2698508 w 5185727"/>
                <a:gd name="connsiteY2665" fmla="*/ 1528854 h 4476587"/>
                <a:gd name="connsiteX2666" fmla="*/ 2708283 w 5185727"/>
                <a:gd name="connsiteY2666" fmla="*/ 1518843 h 4476587"/>
                <a:gd name="connsiteX2667" fmla="*/ 2708283 w 5185727"/>
                <a:gd name="connsiteY2667" fmla="*/ 1456465 h 4476587"/>
                <a:gd name="connsiteX2668" fmla="*/ 2698980 w 5185727"/>
                <a:gd name="connsiteY2668" fmla="*/ 1447257 h 4476587"/>
                <a:gd name="connsiteX2669" fmla="*/ 2629803 w 5185727"/>
                <a:gd name="connsiteY2669" fmla="*/ 1447540 h 4476587"/>
                <a:gd name="connsiteX2670" fmla="*/ 2611717 w 5185727"/>
                <a:gd name="connsiteY2670" fmla="*/ 1440457 h 4476587"/>
                <a:gd name="connsiteX2671" fmla="*/ 2558971 w 5185727"/>
                <a:gd name="connsiteY2671" fmla="*/ 1391631 h 4476587"/>
                <a:gd name="connsiteX2672" fmla="*/ 2547733 w 5185727"/>
                <a:gd name="connsiteY2672" fmla="*/ 1364763 h 4476587"/>
                <a:gd name="connsiteX2673" fmla="*/ 2548063 w 5185727"/>
                <a:gd name="connsiteY2673" fmla="*/ 1064959 h 4476587"/>
                <a:gd name="connsiteX2674" fmla="*/ 2541217 w 5185727"/>
                <a:gd name="connsiteY2674" fmla="*/ 1043946 h 4476587"/>
                <a:gd name="connsiteX2675" fmla="*/ 2510618 w 5185727"/>
                <a:gd name="connsiteY2675" fmla="*/ 1002628 h 4476587"/>
                <a:gd name="connsiteX2676" fmla="*/ 2490596 w 5185727"/>
                <a:gd name="connsiteY2676" fmla="*/ 992523 h 4476587"/>
                <a:gd name="connsiteX2677" fmla="*/ 2254588 w 5185727"/>
                <a:gd name="connsiteY2677" fmla="*/ 989642 h 4476587"/>
                <a:gd name="connsiteX2678" fmla="*/ 1824598 w 5185727"/>
                <a:gd name="connsiteY2678" fmla="*/ 984684 h 4476587"/>
                <a:gd name="connsiteX2679" fmla="*/ 1415007 w 5185727"/>
                <a:gd name="connsiteY2679" fmla="*/ 979773 h 4476587"/>
                <a:gd name="connsiteX2680" fmla="*/ 1399756 w 5185727"/>
                <a:gd name="connsiteY2680" fmla="*/ 995403 h 4476587"/>
                <a:gd name="connsiteX2681" fmla="*/ 1397725 w 5185727"/>
                <a:gd name="connsiteY2681" fmla="*/ 1319572 h 4476587"/>
                <a:gd name="connsiteX2682" fmla="*/ 1387431 w 5185727"/>
                <a:gd name="connsiteY2682" fmla="*/ 1337374 h 4476587"/>
                <a:gd name="connsiteX2683" fmla="*/ 1351827 w 5185727"/>
                <a:gd name="connsiteY2683" fmla="*/ 1356735 h 4476587"/>
                <a:gd name="connsiteX2684" fmla="*/ 1299648 w 5185727"/>
                <a:gd name="connsiteY2684" fmla="*/ 1370428 h 4476587"/>
                <a:gd name="connsiteX2685" fmla="*/ 1285009 w 5185727"/>
                <a:gd name="connsiteY2685" fmla="*/ 1377465 h 4476587"/>
                <a:gd name="connsiteX2686" fmla="*/ 1218807 w 5185727"/>
                <a:gd name="connsiteY2686" fmla="*/ 1376850 h 4476587"/>
                <a:gd name="connsiteX2687" fmla="*/ 1224426 w 5185727"/>
                <a:gd name="connsiteY2687" fmla="*/ 1310648 h 4476587"/>
                <a:gd name="connsiteX2688" fmla="*/ 1290724 w 5185727"/>
                <a:gd name="connsiteY2688" fmla="*/ 1322075 h 4476587"/>
                <a:gd name="connsiteX2689" fmla="*/ 1320756 w 5185727"/>
                <a:gd name="connsiteY2689" fmla="*/ 1331613 h 4476587"/>
                <a:gd name="connsiteX2690" fmla="*/ 1323023 w 5185727"/>
                <a:gd name="connsiteY2690" fmla="*/ 1330103 h 4476587"/>
                <a:gd name="connsiteX2691" fmla="*/ 1360657 w 5185727"/>
                <a:gd name="connsiteY2691" fmla="*/ 1271738 h 4476587"/>
                <a:gd name="connsiteX2692" fmla="*/ 1362923 w 5185727"/>
                <a:gd name="connsiteY2692" fmla="*/ 957061 h 4476587"/>
                <a:gd name="connsiteX2693" fmla="*/ 1381670 w 5185727"/>
                <a:gd name="connsiteY2693" fmla="*/ 940770 h 4476587"/>
                <a:gd name="connsiteX2694" fmla="*/ 1418029 w 5185727"/>
                <a:gd name="connsiteY2694" fmla="*/ 944028 h 4476587"/>
                <a:gd name="connsiteX2695" fmla="*/ 2124732 w 5185727"/>
                <a:gd name="connsiteY2695" fmla="*/ 951158 h 4476587"/>
                <a:gd name="connsiteX2696" fmla="*/ 2508587 w 5185727"/>
                <a:gd name="connsiteY2696" fmla="*/ 955266 h 4476587"/>
                <a:gd name="connsiteX2697" fmla="*/ 2529648 w 5185727"/>
                <a:gd name="connsiteY2697" fmla="*/ 966268 h 4476587"/>
                <a:gd name="connsiteX2698" fmla="*/ 2576396 w 5185727"/>
                <a:gd name="connsiteY2698" fmla="*/ 1029355 h 4476587"/>
                <a:gd name="connsiteX2699" fmla="*/ 2584282 w 5185727"/>
                <a:gd name="connsiteY2699" fmla="*/ 1052776 h 4476587"/>
                <a:gd name="connsiteX2700" fmla="*/ 2583904 w 5185727"/>
                <a:gd name="connsiteY2700" fmla="*/ 1352579 h 4476587"/>
                <a:gd name="connsiteX2701" fmla="*/ 2592546 w 5185727"/>
                <a:gd name="connsiteY2701" fmla="*/ 1372365 h 4476587"/>
                <a:gd name="connsiteX2702" fmla="*/ 2604539 w 5185727"/>
                <a:gd name="connsiteY2702" fmla="*/ 1383272 h 4476587"/>
                <a:gd name="connsiteX2703" fmla="*/ 2702427 w 5185727"/>
                <a:gd name="connsiteY2703" fmla="*/ 1411086 h 4476587"/>
                <a:gd name="connsiteX2704" fmla="*/ 2708236 w 5185727"/>
                <a:gd name="connsiteY2704" fmla="*/ 1402869 h 4476587"/>
                <a:gd name="connsiteX2705" fmla="*/ 2708378 w 5185727"/>
                <a:gd name="connsiteY2705" fmla="*/ 1351304 h 4476587"/>
                <a:gd name="connsiteX2706" fmla="*/ 2699547 w 5185727"/>
                <a:gd name="connsiteY2706" fmla="*/ 1343466 h 4476587"/>
                <a:gd name="connsiteX2707" fmla="*/ 2647652 w 5185727"/>
                <a:gd name="connsiteY2707" fmla="*/ 1317683 h 4476587"/>
                <a:gd name="connsiteX2708" fmla="*/ 2612755 w 5185727"/>
                <a:gd name="connsiteY2708" fmla="*/ 1217623 h 4476587"/>
                <a:gd name="connsiteX2709" fmla="*/ 2613700 w 5185727"/>
                <a:gd name="connsiteY2709" fmla="*/ 1033179 h 4476587"/>
                <a:gd name="connsiteX2710" fmla="*/ 2608317 w 5185727"/>
                <a:gd name="connsiteY2710" fmla="*/ 1014291 h 4476587"/>
                <a:gd name="connsiteX2711" fmla="*/ 2554297 w 5185727"/>
                <a:gd name="connsiteY2711" fmla="*/ 938125 h 4476587"/>
                <a:gd name="connsiteX2712" fmla="*/ 2536542 w 5185727"/>
                <a:gd name="connsiteY2712" fmla="*/ 929011 h 4476587"/>
                <a:gd name="connsiteX2713" fmla="*/ 2141825 w 5185727"/>
                <a:gd name="connsiteY2713" fmla="*/ 924762 h 4476587"/>
                <a:gd name="connsiteX2714" fmla="*/ 1705084 w 5185727"/>
                <a:gd name="connsiteY2714" fmla="*/ 919331 h 4476587"/>
                <a:gd name="connsiteX2715" fmla="*/ 1359240 w 5185727"/>
                <a:gd name="connsiteY2715" fmla="*/ 914467 h 4476587"/>
                <a:gd name="connsiteX2716" fmla="*/ 1344177 w 5185727"/>
                <a:gd name="connsiteY2716" fmla="*/ 929011 h 4476587"/>
                <a:gd name="connsiteX2717" fmla="*/ 1344744 w 5185727"/>
                <a:gd name="connsiteY2717" fmla="*/ 1242367 h 4476587"/>
                <a:gd name="connsiteX2718" fmla="*/ 1330908 w 5185727"/>
                <a:gd name="connsiteY2718" fmla="*/ 1256580 h 4476587"/>
                <a:gd name="connsiteX2719" fmla="*/ 1311925 w 5185727"/>
                <a:gd name="connsiteY2719" fmla="*/ 1256391 h 4476587"/>
                <a:gd name="connsiteX2720" fmla="*/ 1278777 w 5185727"/>
                <a:gd name="connsiteY2720" fmla="*/ 1268433 h 4476587"/>
                <a:gd name="connsiteX2721" fmla="*/ 1215124 w 5185727"/>
                <a:gd name="connsiteY2721" fmla="*/ 1263947 h 4476587"/>
                <a:gd name="connsiteX2722" fmla="*/ 1220837 w 5185727"/>
                <a:gd name="connsiteY2722" fmla="*/ 1199680 h 4476587"/>
                <a:gd name="connsiteX2723" fmla="*/ 1284915 w 5185727"/>
                <a:gd name="connsiteY2723" fmla="*/ 1206338 h 4476587"/>
                <a:gd name="connsiteX2724" fmla="*/ 1289401 w 5185727"/>
                <a:gd name="connsiteY2724" fmla="*/ 1213043 h 4476587"/>
                <a:gd name="connsiteX2725" fmla="*/ 1304134 w 5185727"/>
                <a:gd name="connsiteY2725" fmla="*/ 1218804 h 4476587"/>
                <a:gd name="connsiteX2726" fmla="*/ 1308054 w 5185727"/>
                <a:gd name="connsiteY2726" fmla="*/ 1207896 h 4476587"/>
                <a:gd name="connsiteX2727" fmla="*/ 1308006 w 5185727"/>
                <a:gd name="connsiteY2727" fmla="*/ 889110 h 4476587"/>
                <a:gd name="connsiteX2728" fmla="*/ 1319669 w 5185727"/>
                <a:gd name="connsiteY2728" fmla="*/ 876975 h 4476587"/>
                <a:gd name="connsiteX2729" fmla="*/ 4030174 w 5185727"/>
                <a:gd name="connsiteY2729" fmla="*/ 868994 h 4476587"/>
                <a:gd name="connsiteX2730" fmla="*/ 4010702 w 5185727"/>
                <a:gd name="connsiteY2730" fmla="*/ 873050 h 4476587"/>
                <a:gd name="connsiteX2731" fmla="*/ 4030199 w 5185727"/>
                <a:gd name="connsiteY2731" fmla="*/ 868999 h 4476587"/>
                <a:gd name="connsiteX2732" fmla="*/ 3164811 w 5185727"/>
                <a:gd name="connsiteY2732" fmla="*/ 867247 h 4476587"/>
                <a:gd name="connsiteX2733" fmla="*/ 3157916 w 5185727"/>
                <a:gd name="connsiteY2733" fmla="*/ 873763 h 4476587"/>
                <a:gd name="connsiteX2734" fmla="*/ 3165094 w 5185727"/>
                <a:gd name="connsiteY2734" fmla="*/ 881224 h 4476587"/>
                <a:gd name="connsiteX2735" fmla="*/ 3172036 w 5185727"/>
                <a:gd name="connsiteY2735" fmla="*/ 873621 h 4476587"/>
                <a:gd name="connsiteX2736" fmla="*/ 3164811 w 5185727"/>
                <a:gd name="connsiteY2736" fmla="*/ 867247 h 4476587"/>
                <a:gd name="connsiteX2737" fmla="*/ 829912 w 5185727"/>
                <a:gd name="connsiteY2737" fmla="*/ 857331 h 4476587"/>
                <a:gd name="connsiteX2738" fmla="*/ 823962 w 5185727"/>
                <a:gd name="connsiteY2738" fmla="*/ 864508 h 4476587"/>
                <a:gd name="connsiteX2739" fmla="*/ 831091 w 5185727"/>
                <a:gd name="connsiteY2739" fmla="*/ 871167 h 4476587"/>
                <a:gd name="connsiteX2740" fmla="*/ 837939 w 5185727"/>
                <a:gd name="connsiteY2740" fmla="*/ 863942 h 4476587"/>
                <a:gd name="connsiteX2741" fmla="*/ 829912 w 5185727"/>
                <a:gd name="connsiteY2741" fmla="*/ 857331 h 4476587"/>
                <a:gd name="connsiteX2742" fmla="*/ 3166038 w 5185727"/>
                <a:gd name="connsiteY2742" fmla="*/ 828715 h 4476587"/>
                <a:gd name="connsiteX2743" fmla="*/ 3208160 w 5185727"/>
                <a:gd name="connsiteY2743" fmla="*/ 862525 h 4476587"/>
                <a:gd name="connsiteX2744" fmla="*/ 3189743 w 5185727"/>
                <a:gd name="connsiteY2744" fmla="*/ 912060 h 4476587"/>
                <a:gd name="connsiteX2745" fmla="*/ 3180535 w 5185727"/>
                <a:gd name="connsiteY2745" fmla="*/ 917489 h 4476587"/>
                <a:gd name="connsiteX2746" fmla="*/ 3180323 w 5185727"/>
                <a:gd name="connsiteY2746" fmla="*/ 917739 h 4476587"/>
                <a:gd name="connsiteX2747" fmla="*/ 3177685 w 5185727"/>
                <a:gd name="connsiteY2747" fmla="*/ 924296 h 4476587"/>
                <a:gd name="connsiteX2748" fmla="*/ 3178081 w 5185727"/>
                <a:gd name="connsiteY2748" fmla="*/ 931609 h 4476587"/>
                <a:gd name="connsiteX2749" fmla="*/ 3178269 w 5185727"/>
                <a:gd name="connsiteY2749" fmla="*/ 1096880 h 4476587"/>
                <a:gd name="connsiteX2750" fmla="*/ 3164386 w 5185727"/>
                <a:gd name="connsiteY2750" fmla="*/ 1110575 h 4476587"/>
                <a:gd name="connsiteX2751" fmla="*/ 3150550 w 5185727"/>
                <a:gd name="connsiteY2751" fmla="*/ 1097070 h 4476587"/>
                <a:gd name="connsiteX2752" fmla="*/ 3150739 w 5185727"/>
                <a:gd name="connsiteY2752" fmla="*/ 931797 h 4476587"/>
                <a:gd name="connsiteX2753" fmla="*/ 3148756 w 5185727"/>
                <a:gd name="connsiteY2753" fmla="*/ 917443 h 4476587"/>
                <a:gd name="connsiteX2754" fmla="*/ 3154706 w 5185727"/>
                <a:gd name="connsiteY2754" fmla="*/ 936709 h 4476587"/>
                <a:gd name="connsiteX2755" fmla="*/ 3154848 w 5185727"/>
                <a:gd name="connsiteY2755" fmla="*/ 1083187 h 4476587"/>
                <a:gd name="connsiteX2756" fmla="*/ 3155272 w 5185727"/>
                <a:gd name="connsiteY2756" fmla="*/ 1096739 h 4476587"/>
                <a:gd name="connsiteX2757" fmla="*/ 3163914 w 5185727"/>
                <a:gd name="connsiteY2757" fmla="*/ 1105144 h 4476587"/>
                <a:gd name="connsiteX2758" fmla="*/ 3163938 w 5185727"/>
                <a:gd name="connsiteY2758" fmla="*/ 1105123 h 4476587"/>
                <a:gd name="connsiteX2759" fmla="*/ 3155367 w 5185727"/>
                <a:gd name="connsiteY2759" fmla="*/ 1096786 h 4476587"/>
                <a:gd name="connsiteX2760" fmla="*/ 3154942 w 5185727"/>
                <a:gd name="connsiteY2760" fmla="*/ 1083233 h 4476587"/>
                <a:gd name="connsiteX2761" fmla="*/ 3154800 w 5185727"/>
                <a:gd name="connsiteY2761" fmla="*/ 936755 h 4476587"/>
                <a:gd name="connsiteX2762" fmla="*/ 3148897 w 5185727"/>
                <a:gd name="connsiteY2762" fmla="*/ 917395 h 4476587"/>
                <a:gd name="connsiteX2763" fmla="*/ 3122832 w 5185727"/>
                <a:gd name="connsiteY2763" fmla="*/ 857331 h 4476587"/>
                <a:gd name="connsiteX2764" fmla="*/ 3166038 w 5185727"/>
                <a:gd name="connsiteY2764" fmla="*/ 828715 h 4476587"/>
                <a:gd name="connsiteX2765" fmla="*/ 842950 w 5185727"/>
                <a:gd name="connsiteY2765" fmla="*/ 820287 h 4476587"/>
                <a:gd name="connsiteX2766" fmla="*/ 865847 w 5185727"/>
                <a:gd name="connsiteY2766" fmla="*/ 835704 h 4476587"/>
                <a:gd name="connsiteX2767" fmla="*/ 884828 w 5185727"/>
                <a:gd name="connsiteY2767" fmla="*/ 844582 h 4476587"/>
                <a:gd name="connsiteX2768" fmla="*/ 1248366 w 5185727"/>
                <a:gd name="connsiteY2768" fmla="*/ 843637 h 4476587"/>
                <a:gd name="connsiteX2769" fmla="*/ 1262201 w 5185727"/>
                <a:gd name="connsiteY2769" fmla="*/ 857615 h 4476587"/>
                <a:gd name="connsiteX2770" fmla="*/ 1259746 w 5185727"/>
                <a:gd name="connsiteY2770" fmla="*/ 986384 h 4476587"/>
                <a:gd name="connsiteX2771" fmla="*/ 1244729 w 5185727"/>
                <a:gd name="connsiteY2771" fmla="*/ 1001023 h 4476587"/>
                <a:gd name="connsiteX2772" fmla="*/ 570574 w 5185727"/>
                <a:gd name="connsiteY2772" fmla="*/ 1000740 h 4476587"/>
                <a:gd name="connsiteX2773" fmla="*/ 547531 w 5185727"/>
                <a:gd name="connsiteY2773" fmla="*/ 1000834 h 4476587"/>
                <a:gd name="connsiteX2774" fmla="*/ 523542 w 5185727"/>
                <a:gd name="connsiteY2774" fmla="*/ 990776 h 4476587"/>
                <a:gd name="connsiteX2775" fmla="*/ 542950 w 5185727"/>
                <a:gd name="connsiteY2775" fmla="*/ 960555 h 4476587"/>
                <a:gd name="connsiteX2776" fmla="*/ 563303 w 5185727"/>
                <a:gd name="connsiteY2776" fmla="*/ 960980 h 4476587"/>
                <a:gd name="connsiteX2777" fmla="*/ 1206292 w 5185727"/>
                <a:gd name="connsiteY2777" fmla="*/ 961311 h 4476587"/>
                <a:gd name="connsiteX2778" fmla="*/ 1221119 w 5185727"/>
                <a:gd name="connsiteY2778" fmla="*/ 946436 h 4476587"/>
                <a:gd name="connsiteX2779" fmla="*/ 1221403 w 5185727"/>
                <a:gd name="connsiteY2779" fmla="*/ 893549 h 4476587"/>
                <a:gd name="connsiteX2780" fmla="*/ 1211156 w 5185727"/>
                <a:gd name="connsiteY2780" fmla="*/ 882641 h 4476587"/>
                <a:gd name="connsiteX2781" fmla="*/ 880201 w 5185727"/>
                <a:gd name="connsiteY2781" fmla="*/ 884435 h 4476587"/>
                <a:gd name="connsiteX2782" fmla="*/ 864098 w 5185727"/>
                <a:gd name="connsiteY2782" fmla="*/ 894258 h 4476587"/>
                <a:gd name="connsiteX2783" fmla="*/ 813478 w 5185727"/>
                <a:gd name="connsiteY2783" fmla="*/ 905874 h 4476587"/>
                <a:gd name="connsiteX2784" fmla="*/ 785241 w 5185727"/>
                <a:gd name="connsiteY2784" fmla="*/ 863281 h 4476587"/>
                <a:gd name="connsiteX2785" fmla="*/ 814706 w 5185727"/>
                <a:gd name="connsiteY2785" fmla="*/ 821727 h 4476587"/>
                <a:gd name="connsiteX2786" fmla="*/ 842950 w 5185727"/>
                <a:gd name="connsiteY2786" fmla="*/ 820287 h 4476587"/>
                <a:gd name="connsiteX2787" fmla="*/ 4187465 w 5185727"/>
                <a:gd name="connsiteY2787" fmla="*/ 805341 h 4476587"/>
                <a:gd name="connsiteX2788" fmla="*/ 4172543 w 5185727"/>
                <a:gd name="connsiteY2788" fmla="*/ 815304 h 4476587"/>
                <a:gd name="connsiteX2789" fmla="*/ 4111960 w 5185727"/>
                <a:gd name="connsiteY2789" fmla="*/ 848548 h 4476587"/>
                <a:gd name="connsiteX2790" fmla="*/ 3962837 w 5185727"/>
                <a:gd name="connsiteY2790" fmla="*/ 848548 h 4476587"/>
                <a:gd name="connsiteX2791" fmla="*/ 3962838 w 5185727"/>
                <a:gd name="connsiteY2791" fmla="*/ 848548 h 4476587"/>
                <a:gd name="connsiteX2792" fmla="*/ 4112007 w 5185727"/>
                <a:gd name="connsiteY2792" fmla="*/ 848548 h 4476587"/>
                <a:gd name="connsiteX2793" fmla="*/ 4172591 w 5185727"/>
                <a:gd name="connsiteY2793" fmla="*/ 815304 h 4476587"/>
                <a:gd name="connsiteX2794" fmla="*/ 4187510 w 5185727"/>
                <a:gd name="connsiteY2794" fmla="*/ 805343 h 4476587"/>
                <a:gd name="connsiteX2795" fmla="*/ 3888087 w 5185727"/>
                <a:gd name="connsiteY2795" fmla="*/ 805011 h 4476587"/>
                <a:gd name="connsiteX2796" fmla="*/ 3768714 w 5185727"/>
                <a:gd name="connsiteY2796" fmla="*/ 805152 h 4476587"/>
                <a:gd name="connsiteX2797" fmla="*/ 3764716 w 5185727"/>
                <a:gd name="connsiteY2797" fmla="*/ 805982 h 4476587"/>
                <a:gd name="connsiteX2798" fmla="*/ 3768761 w 5185727"/>
                <a:gd name="connsiteY2798" fmla="*/ 805152 h 4476587"/>
                <a:gd name="connsiteX2799" fmla="*/ 2938111 w 5185727"/>
                <a:gd name="connsiteY2799" fmla="*/ 767446 h 4476587"/>
                <a:gd name="connsiteX2800" fmla="*/ 2937727 w 5185727"/>
                <a:gd name="connsiteY2800" fmla="*/ 779228 h 4476587"/>
                <a:gd name="connsiteX2801" fmla="*/ 2937727 w 5185727"/>
                <a:gd name="connsiteY2801" fmla="*/ 779268 h 4476587"/>
                <a:gd name="connsiteX2802" fmla="*/ 2938134 w 5185727"/>
                <a:gd name="connsiteY2802" fmla="*/ 767483 h 4476587"/>
                <a:gd name="connsiteX2803" fmla="*/ 1024497 w 5185727"/>
                <a:gd name="connsiteY2803" fmla="*/ 717227 h 4476587"/>
                <a:gd name="connsiteX2804" fmla="*/ 1017981 w 5185727"/>
                <a:gd name="connsiteY2804" fmla="*/ 724452 h 4476587"/>
                <a:gd name="connsiteX2805" fmla="*/ 1025111 w 5185727"/>
                <a:gd name="connsiteY2805" fmla="*/ 730827 h 4476587"/>
                <a:gd name="connsiteX2806" fmla="*/ 1031391 w 5185727"/>
                <a:gd name="connsiteY2806" fmla="*/ 722091 h 4476587"/>
                <a:gd name="connsiteX2807" fmla="*/ 1024497 w 5185727"/>
                <a:gd name="connsiteY2807" fmla="*/ 717227 h 4476587"/>
                <a:gd name="connsiteX2808" fmla="*/ 1030954 w 5185727"/>
                <a:gd name="connsiteY2808" fmla="*/ 679351 h 4476587"/>
                <a:gd name="connsiteX2809" fmla="*/ 1061376 w 5185727"/>
                <a:gd name="connsiteY2809" fmla="*/ 698245 h 4476587"/>
                <a:gd name="connsiteX2810" fmla="*/ 1075825 w 5185727"/>
                <a:gd name="connsiteY2810" fmla="*/ 705422 h 4476587"/>
                <a:gd name="connsiteX2811" fmla="*/ 1131451 w 5185727"/>
                <a:gd name="connsiteY2811" fmla="*/ 705092 h 4476587"/>
                <a:gd name="connsiteX2812" fmla="*/ 2068917 w 5185727"/>
                <a:gd name="connsiteY2812" fmla="*/ 704903 h 4476587"/>
                <a:gd name="connsiteX2813" fmla="*/ 2096494 w 5185727"/>
                <a:gd name="connsiteY2813" fmla="*/ 713214 h 4476587"/>
                <a:gd name="connsiteX2814" fmla="*/ 2211712 w 5185727"/>
                <a:gd name="connsiteY2814" fmla="*/ 747259 h 4476587"/>
                <a:gd name="connsiteX2815" fmla="*/ 2796443 w 5185727"/>
                <a:gd name="connsiteY2815" fmla="*/ 746126 h 4476587"/>
                <a:gd name="connsiteX2816" fmla="*/ 2818732 w 5185727"/>
                <a:gd name="connsiteY2816" fmla="*/ 757176 h 4476587"/>
                <a:gd name="connsiteX2817" fmla="*/ 2880118 w 5185727"/>
                <a:gd name="connsiteY2817" fmla="*/ 837970 h 4476587"/>
                <a:gd name="connsiteX2818" fmla="*/ 2880071 w 5185727"/>
                <a:gd name="connsiteY2818" fmla="*/ 838064 h 4476587"/>
                <a:gd name="connsiteX2819" fmla="*/ 2879411 w 5185727"/>
                <a:gd name="connsiteY2819" fmla="*/ 1088805 h 4476587"/>
                <a:gd name="connsiteX2820" fmla="*/ 2876389 w 5185727"/>
                <a:gd name="connsiteY2820" fmla="*/ 1108779 h 4476587"/>
                <a:gd name="connsiteX2821" fmla="*/ 2848339 w 5185727"/>
                <a:gd name="connsiteY2821" fmla="*/ 1109630 h 4476587"/>
                <a:gd name="connsiteX2822" fmla="*/ 2843900 w 5185727"/>
                <a:gd name="connsiteY2822" fmla="*/ 1097258 h 4476587"/>
                <a:gd name="connsiteX2823" fmla="*/ 2843806 w 5185727"/>
                <a:gd name="connsiteY2823" fmla="*/ 931797 h 4476587"/>
                <a:gd name="connsiteX2824" fmla="*/ 2843759 w 5185727"/>
                <a:gd name="connsiteY2824" fmla="*/ 865358 h 4476587"/>
                <a:gd name="connsiteX2825" fmla="*/ 2841587 w 5185727"/>
                <a:gd name="connsiteY2825" fmla="*/ 852420 h 4476587"/>
                <a:gd name="connsiteX2826" fmla="*/ 2848151 w 5185727"/>
                <a:gd name="connsiteY2826" fmla="*/ 871024 h 4476587"/>
                <a:gd name="connsiteX2827" fmla="*/ 2848339 w 5185727"/>
                <a:gd name="connsiteY2827" fmla="*/ 1015991 h 4476587"/>
                <a:gd name="connsiteX2828" fmla="*/ 2848339 w 5185727"/>
                <a:gd name="connsiteY2828" fmla="*/ 1078322 h 4476587"/>
                <a:gd name="connsiteX2829" fmla="*/ 2861986 w 5185727"/>
                <a:gd name="connsiteY2829" fmla="*/ 1105663 h 4476587"/>
                <a:gd name="connsiteX2830" fmla="*/ 2862009 w 5185727"/>
                <a:gd name="connsiteY2830" fmla="*/ 1105654 h 4476587"/>
                <a:gd name="connsiteX2831" fmla="*/ 2850517 w 5185727"/>
                <a:gd name="connsiteY2831" fmla="*/ 1101555 h 4476587"/>
                <a:gd name="connsiteX2832" fmla="*/ 2848387 w 5185727"/>
                <a:gd name="connsiteY2832" fmla="*/ 1078322 h 4476587"/>
                <a:gd name="connsiteX2833" fmla="*/ 2848387 w 5185727"/>
                <a:gd name="connsiteY2833" fmla="*/ 1015991 h 4476587"/>
                <a:gd name="connsiteX2834" fmla="*/ 2848197 w 5185727"/>
                <a:gd name="connsiteY2834" fmla="*/ 871024 h 4476587"/>
                <a:gd name="connsiteX2835" fmla="*/ 2841681 w 5185727"/>
                <a:gd name="connsiteY2835" fmla="*/ 852467 h 4476587"/>
                <a:gd name="connsiteX2836" fmla="*/ 2798238 w 5185727"/>
                <a:gd name="connsiteY2836" fmla="*/ 795378 h 4476587"/>
                <a:gd name="connsiteX2837" fmla="*/ 2776800 w 5185727"/>
                <a:gd name="connsiteY2837" fmla="*/ 784989 h 4476587"/>
                <a:gd name="connsiteX2838" fmla="*/ 2150042 w 5185727"/>
                <a:gd name="connsiteY2838" fmla="*/ 785319 h 4476587"/>
                <a:gd name="connsiteX2839" fmla="*/ 2126101 w 5185727"/>
                <a:gd name="connsiteY2839" fmla="*/ 778425 h 4476587"/>
                <a:gd name="connsiteX2840" fmla="*/ 2007200 w 5185727"/>
                <a:gd name="connsiteY2840" fmla="*/ 743152 h 4476587"/>
                <a:gd name="connsiteX2841" fmla="*/ 1084656 w 5185727"/>
                <a:gd name="connsiteY2841" fmla="*/ 743954 h 4476587"/>
                <a:gd name="connsiteX2842" fmla="*/ 1056985 w 5185727"/>
                <a:gd name="connsiteY2842" fmla="*/ 755240 h 4476587"/>
                <a:gd name="connsiteX2843" fmla="*/ 991254 w 5185727"/>
                <a:gd name="connsiteY2843" fmla="*/ 754626 h 4476587"/>
                <a:gd name="connsiteX2844" fmla="*/ 995928 w 5185727"/>
                <a:gd name="connsiteY2844" fmla="*/ 689462 h 4476587"/>
                <a:gd name="connsiteX2845" fmla="*/ 1030954 w 5185727"/>
                <a:gd name="connsiteY2845" fmla="*/ 679351 h 4476587"/>
                <a:gd name="connsiteX2846" fmla="*/ 3039770 w 5185727"/>
                <a:gd name="connsiteY2846" fmla="*/ 676098 h 4476587"/>
                <a:gd name="connsiteX2847" fmla="*/ 3046003 w 5185727"/>
                <a:gd name="connsiteY2847" fmla="*/ 686675 h 4476587"/>
                <a:gd name="connsiteX2848" fmla="*/ 3046428 w 5185727"/>
                <a:gd name="connsiteY2848" fmla="*/ 704241 h 4476587"/>
                <a:gd name="connsiteX2849" fmla="*/ 3046428 w 5185727"/>
                <a:gd name="connsiteY2849" fmla="*/ 1076244 h 4476587"/>
                <a:gd name="connsiteX2850" fmla="*/ 3046428 w 5185727"/>
                <a:gd name="connsiteY2850" fmla="*/ 1089749 h 4476587"/>
                <a:gd name="connsiteX2851" fmla="*/ 3062011 w 5185727"/>
                <a:gd name="connsiteY2851" fmla="*/ 1105946 h 4476587"/>
                <a:gd name="connsiteX2852" fmla="*/ 3079955 w 5185727"/>
                <a:gd name="connsiteY2852" fmla="*/ 1110196 h 4476587"/>
                <a:gd name="connsiteX2853" fmla="*/ 3041942 w 5185727"/>
                <a:gd name="connsiteY2853" fmla="*/ 1072561 h 4476587"/>
                <a:gd name="connsiteX2854" fmla="*/ 3041848 w 5185727"/>
                <a:gd name="connsiteY2854" fmla="*/ 691728 h 4476587"/>
                <a:gd name="connsiteX2855" fmla="*/ 3039770 w 5185727"/>
                <a:gd name="connsiteY2855" fmla="*/ 676098 h 4476587"/>
                <a:gd name="connsiteX2856" fmla="*/ 1196283 w 5185727"/>
                <a:gd name="connsiteY2856" fmla="*/ 607629 h 4476587"/>
                <a:gd name="connsiteX2857" fmla="*/ 1188963 w 5185727"/>
                <a:gd name="connsiteY2857" fmla="*/ 613768 h 4476587"/>
                <a:gd name="connsiteX2858" fmla="*/ 1195290 w 5185727"/>
                <a:gd name="connsiteY2858" fmla="*/ 621087 h 4476587"/>
                <a:gd name="connsiteX2859" fmla="*/ 1202279 w 5185727"/>
                <a:gd name="connsiteY2859" fmla="*/ 616318 h 4476587"/>
                <a:gd name="connsiteX2860" fmla="*/ 1196283 w 5185727"/>
                <a:gd name="connsiteY2860" fmla="*/ 607629 h 4476587"/>
                <a:gd name="connsiteX2861" fmla="*/ 1194942 w 5185727"/>
                <a:gd name="connsiteY2861" fmla="*/ 568796 h 4476587"/>
                <a:gd name="connsiteX2862" fmla="*/ 1227259 w 5185727"/>
                <a:gd name="connsiteY2862" fmla="*/ 582272 h 4476587"/>
                <a:gd name="connsiteX2863" fmla="*/ 1252758 w 5185727"/>
                <a:gd name="connsiteY2863" fmla="*/ 592944 h 4476587"/>
                <a:gd name="connsiteX2864" fmla="*/ 2099186 w 5185727"/>
                <a:gd name="connsiteY2864" fmla="*/ 592614 h 4476587"/>
                <a:gd name="connsiteX2865" fmla="*/ 2124354 w 5185727"/>
                <a:gd name="connsiteY2865" fmla="*/ 600027 h 4476587"/>
                <a:gd name="connsiteX2866" fmla="*/ 2185882 w 5185727"/>
                <a:gd name="connsiteY2866" fmla="*/ 638558 h 4476587"/>
                <a:gd name="connsiteX2867" fmla="*/ 2258649 w 5185727"/>
                <a:gd name="connsiteY2867" fmla="*/ 640353 h 4476587"/>
                <a:gd name="connsiteX2868" fmla="*/ 2882621 w 5185727"/>
                <a:gd name="connsiteY2868" fmla="*/ 640117 h 4476587"/>
                <a:gd name="connsiteX2869" fmla="*/ 2903681 w 5185727"/>
                <a:gd name="connsiteY2869" fmla="*/ 650883 h 4476587"/>
                <a:gd name="connsiteX2870" fmla="*/ 2965115 w 5185727"/>
                <a:gd name="connsiteY2870" fmla="*/ 735078 h 4476587"/>
                <a:gd name="connsiteX2871" fmla="*/ 2971726 w 5185727"/>
                <a:gd name="connsiteY2871" fmla="*/ 754863 h 4476587"/>
                <a:gd name="connsiteX2872" fmla="*/ 2971537 w 5185727"/>
                <a:gd name="connsiteY2872" fmla="*/ 1110150 h 4476587"/>
                <a:gd name="connsiteX2873" fmla="*/ 2971538 w 5185727"/>
                <a:gd name="connsiteY2873" fmla="*/ 1110150 h 4476587"/>
                <a:gd name="connsiteX2874" fmla="*/ 2971537 w 5185727"/>
                <a:gd name="connsiteY2874" fmla="*/ 1110150 h 4476587"/>
                <a:gd name="connsiteX2875" fmla="*/ 2971537 w 5185727"/>
                <a:gd name="connsiteY2875" fmla="*/ 1110197 h 4476587"/>
                <a:gd name="connsiteX2876" fmla="*/ 2971446 w 5185727"/>
                <a:gd name="connsiteY2876" fmla="*/ 1110157 h 4476587"/>
                <a:gd name="connsiteX2877" fmla="*/ 2952325 w 5185727"/>
                <a:gd name="connsiteY2877" fmla="*/ 1111590 h 4476587"/>
                <a:gd name="connsiteX2878" fmla="*/ 2936263 w 5185727"/>
                <a:gd name="connsiteY2878" fmla="*/ 1107789 h 4476587"/>
                <a:gd name="connsiteX2879" fmla="*/ 2933714 w 5185727"/>
                <a:gd name="connsiteY2879" fmla="*/ 1072610 h 4476587"/>
                <a:gd name="connsiteX2880" fmla="*/ 2933525 w 5185727"/>
                <a:gd name="connsiteY2880" fmla="*/ 771767 h 4476587"/>
                <a:gd name="connsiteX2881" fmla="*/ 2931594 w 5185727"/>
                <a:gd name="connsiteY2881" fmla="*/ 757402 h 4476587"/>
                <a:gd name="connsiteX2882" fmla="*/ 2879409 w 5185727"/>
                <a:gd name="connsiteY2882" fmla="*/ 685024 h 4476587"/>
                <a:gd name="connsiteX2883" fmla="*/ 2862836 w 5185727"/>
                <a:gd name="connsiteY2883" fmla="*/ 679215 h 4476587"/>
                <a:gd name="connsiteX2884" fmla="*/ 2523745 w 5185727"/>
                <a:gd name="connsiteY2884" fmla="*/ 679215 h 4476587"/>
                <a:gd name="connsiteX2885" fmla="*/ 2185977 w 5185727"/>
                <a:gd name="connsiteY2885" fmla="*/ 679357 h 4476587"/>
                <a:gd name="connsiteX2886" fmla="*/ 2160808 w 5185727"/>
                <a:gd name="connsiteY2886" fmla="*/ 672132 h 4476587"/>
                <a:gd name="connsiteX2887" fmla="*/ 2101783 w 5185727"/>
                <a:gd name="connsiteY2887" fmla="*/ 634545 h 4476587"/>
                <a:gd name="connsiteX2888" fmla="*/ 2030338 w 5185727"/>
                <a:gd name="connsiteY2888" fmla="*/ 632703 h 4476587"/>
                <a:gd name="connsiteX2889" fmla="*/ 1251719 w 5185727"/>
                <a:gd name="connsiteY2889" fmla="*/ 632514 h 4476587"/>
                <a:gd name="connsiteX2890" fmla="*/ 1230564 w 5185727"/>
                <a:gd name="connsiteY2890" fmla="*/ 642572 h 4476587"/>
                <a:gd name="connsiteX2891" fmla="*/ 1165686 w 5185727"/>
                <a:gd name="connsiteY2891" fmla="*/ 648144 h 4476587"/>
                <a:gd name="connsiteX2892" fmla="*/ 1162239 w 5185727"/>
                <a:gd name="connsiteY2892" fmla="*/ 583830 h 4476587"/>
                <a:gd name="connsiteX2893" fmla="*/ 1194942 w 5185727"/>
                <a:gd name="connsiteY2893" fmla="*/ 568796 h 4476587"/>
                <a:gd name="connsiteX2894" fmla="*/ 3520712 w 5185727"/>
                <a:gd name="connsiteY2894" fmla="*/ 535102 h 4476587"/>
                <a:gd name="connsiteX2895" fmla="*/ 3514290 w 5185727"/>
                <a:gd name="connsiteY2895" fmla="*/ 541997 h 4476587"/>
                <a:gd name="connsiteX2896" fmla="*/ 3521231 w 5185727"/>
                <a:gd name="connsiteY2896" fmla="*/ 548418 h 4476587"/>
                <a:gd name="connsiteX2897" fmla="*/ 3527747 w 5185727"/>
                <a:gd name="connsiteY2897" fmla="*/ 541430 h 4476587"/>
                <a:gd name="connsiteX2898" fmla="*/ 3520712 w 5185727"/>
                <a:gd name="connsiteY2898" fmla="*/ 535102 h 4476587"/>
                <a:gd name="connsiteX2899" fmla="*/ 1309234 w 5185727"/>
                <a:gd name="connsiteY2899" fmla="*/ 497085 h 4476587"/>
                <a:gd name="connsiteX2900" fmla="*/ 1302812 w 5185727"/>
                <a:gd name="connsiteY2900" fmla="*/ 504027 h 4476587"/>
                <a:gd name="connsiteX2901" fmla="*/ 1309943 w 5185727"/>
                <a:gd name="connsiteY2901" fmla="*/ 510496 h 4476587"/>
                <a:gd name="connsiteX2902" fmla="*/ 1316223 w 5185727"/>
                <a:gd name="connsiteY2902" fmla="*/ 503460 h 4476587"/>
                <a:gd name="connsiteX2903" fmla="*/ 1309234 w 5185727"/>
                <a:gd name="connsiteY2903" fmla="*/ 497085 h 4476587"/>
                <a:gd name="connsiteX2904" fmla="*/ 1312622 w 5185727"/>
                <a:gd name="connsiteY2904" fmla="*/ 458465 h 4476587"/>
                <a:gd name="connsiteX2905" fmla="*/ 1344036 w 5185727"/>
                <a:gd name="connsiteY2905" fmla="*/ 474987 h 4476587"/>
                <a:gd name="connsiteX2906" fmla="*/ 1363066 w 5185727"/>
                <a:gd name="connsiteY2906" fmla="*/ 483769 h 4476587"/>
                <a:gd name="connsiteX2907" fmla="*/ 2121380 w 5185727"/>
                <a:gd name="connsiteY2907" fmla="*/ 483392 h 4476587"/>
                <a:gd name="connsiteX2908" fmla="*/ 2148390 w 5185727"/>
                <a:gd name="connsiteY2908" fmla="*/ 492694 h 4476587"/>
                <a:gd name="connsiteX2909" fmla="*/ 2159156 w 5185727"/>
                <a:gd name="connsiteY2909" fmla="*/ 500910 h 4476587"/>
                <a:gd name="connsiteX2910" fmla="*/ 2211570 w 5185727"/>
                <a:gd name="connsiteY2910" fmla="*/ 538451 h 4476587"/>
                <a:gd name="connsiteX2911" fmla="*/ 2278907 w 5185727"/>
                <a:gd name="connsiteY2911" fmla="*/ 540339 h 4476587"/>
                <a:gd name="connsiteX2912" fmla="*/ 2987026 w 5185727"/>
                <a:gd name="connsiteY2912" fmla="*/ 540103 h 4476587"/>
                <a:gd name="connsiteX2913" fmla="*/ 3007425 w 5185727"/>
                <a:gd name="connsiteY2913" fmla="*/ 551105 h 4476587"/>
                <a:gd name="connsiteX2914" fmla="*/ 3073865 w 5185727"/>
                <a:gd name="connsiteY2914" fmla="*/ 654708 h 4476587"/>
                <a:gd name="connsiteX2915" fmla="*/ 3080192 w 5185727"/>
                <a:gd name="connsiteY2915" fmla="*/ 676098 h 4476587"/>
                <a:gd name="connsiteX2916" fmla="*/ 3080003 w 5185727"/>
                <a:gd name="connsiteY2916" fmla="*/ 1110149 h 4476587"/>
                <a:gd name="connsiteX2917" fmla="*/ 3062060 w 5185727"/>
                <a:gd name="connsiteY2917" fmla="*/ 1105899 h 4476587"/>
                <a:gd name="connsiteX2918" fmla="*/ 3046477 w 5185727"/>
                <a:gd name="connsiteY2918" fmla="*/ 1089703 h 4476587"/>
                <a:gd name="connsiteX2919" fmla="*/ 3046477 w 5185727"/>
                <a:gd name="connsiteY2919" fmla="*/ 1076198 h 4476587"/>
                <a:gd name="connsiteX2920" fmla="*/ 3046477 w 5185727"/>
                <a:gd name="connsiteY2920" fmla="*/ 704195 h 4476587"/>
                <a:gd name="connsiteX2921" fmla="*/ 3046052 w 5185727"/>
                <a:gd name="connsiteY2921" fmla="*/ 686628 h 4476587"/>
                <a:gd name="connsiteX2922" fmla="*/ 3039771 w 5185727"/>
                <a:gd name="connsiteY2922" fmla="*/ 676051 h 4476587"/>
                <a:gd name="connsiteX2923" fmla="*/ 2983249 w 5185727"/>
                <a:gd name="connsiteY2923" fmla="*/ 587040 h 4476587"/>
                <a:gd name="connsiteX2924" fmla="*/ 2971160 w 5185727"/>
                <a:gd name="connsiteY2924" fmla="*/ 580525 h 4476587"/>
                <a:gd name="connsiteX2925" fmla="*/ 2961669 w 5185727"/>
                <a:gd name="connsiteY2925" fmla="*/ 580571 h 4476587"/>
                <a:gd name="connsiteX2926" fmla="*/ 2212846 w 5185727"/>
                <a:gd name="connsiteY2926" fmla="*/ 580761 h 4476587"/>
                <a:gd name="connsiteX2927" fmla="*/ 2186969 w 5185727"/>
                <a:gd name="connsiteY2927" fmla="*/ 571883 h 4476587"/>
                <a:gd name="connsiteX2928" fmla="*/ 2149429 w 5185727"/>
                <a:gd name="connsiteY2928" fmla="*/ 542983 h 4476587"/>
                <a:gd name="connsiteX2929" fmla="*/ 2090403 w 5185727"/>
                <a:gd name="connsiteY2929" fmla="*/ 523482 h 4476587"/>
                <a:gd name="connsiteX2930" fmla="*/ 1363254 w 5185727"/>
                <a:gd name="connsiteY2930" fmla="*/ 523765 h 4476587"/>
                <a:gd name="connsiteX2931" fmla="*/ 1344130 w 5185727"/>
                <a:gd name="connsiteY2931" fmla="*/ 532360 h 4476587"/>
                <a:gd name="connsiteX2932" fmla="*/ 1279296 w 5185727"/>
                <a:gd name="connsiteY2932" fmla="*/ 537364 h 4476587"/>
                <a:gd name="connsiteX2933" fmla="*/ 1279154 w 5185727"/>
                <a:gd name="connsiteY2933" fmla="*/ 470311 h 4476587"/>
                <a:gd name="connsiteX2934" fmla="*/ 1312622 w 5185727"/>
                <a:gd name="connsiteY2934" fmla="*/ 458465 h 4476587"/>
                <a:gd name="connsiteX2935" fmla="*/ 4455382 w 5185727"/>
                <a:gd name="connsiteY2935" fmla="*/ 450778 h 4476587"/>
                <a:gd name="connsiteX2936" fmla="*/ 4468427 w 5185727"/>
                <a:gd name="connsiteY2936" fmla="*/ 452607 h 4476587"/>
                <a:gd name="connsiteX2937" fmla="*/ 4478343 w 5185727"/>
                <a:gd name="connsiteY2937" fmla="*/ 475746 h 4476587"/>
                <a:gd name="connsiteX2938" fmla="*/ 4481507 w 5185727"/>
                <a:gd name="connsiteY2938" fmla="*/ 500678 h 4476587"/>
                <a:gd name="connsiteX2939" fmla="*/ 4479902 w 5185727"/>
                <a:gd name="connsiteY2939" fmla="*/ 542138 h 4476587"/>
                <a:gd name="connsiteX2940" fmla="*/ 4463611 w 5185727"/>
                <a:gd name="connsiteY2940" fmla="*/ 558618 h 4476587"/>
                <a:gd name="connsiteX2941" fmla="*/ 4204559 w 5185727"/>
                <a:gd name="connsiteY2941" fmla="*/ 559468 h 4476587"/>
                <a:gd name="connsiteX2942" fmla="*/ 4191006 w 5185727"/>
                <a:gd name="connsiteY2942" fmla="*/ 559420 h 4476587"/>
                <a:gd name="connsiteX2943" fmla="*/ 4173630 w 5185727"/>
                <a:gd name="connsiteY2943" fmla="*/ 570707 h 4476587"/>
                <a:gd name="connsiteX2944" fmla="*/ 4146902 w 5185727"/>
                <a:gd name="connsiteY2944" fmla="*/ 599087 h 4476587"/>
                <a:gd name="connsiteX2945" fmla="*/ 4176604 w 5185727"/>
                <a:gd name="connsiteY2945" fmla="*/ 634213 h 4476587"/>
                <a:gd name="connsiteX2946" fmla="*/ 4189165 w 5185727"/>
                <a:gd name="connsiteY2946" fmla="*/ 638416 h 4476587"/>
                <a:gd name="connsiteX2947" fmla="*/ 4425173 w 5185727"/>
                <a:gd name="connsiteY2947" fmla="*/ 637755 h 4476587"/>
                <a:gd name="connsiteX2948" fmla="*/ 4440142 w 5185727"/>
                <a:gd name="connsiteY2948" fmla="*/ 652158 h 4476587"/>
                <a:gd name="connsiteX2949" fmla="*/ 4448452 w 5185727"/>
                <a:gd name="connsiteY2949" fmla="*/ 1205346 h 4476587"/>
                <a:gd name="connsiteX2950" fmla="*/ 4451522 w 5185727"/>
                <a:gd name="connsiteY2950" fmla="*/ 1391064 h 4476587"/>
                <a:gd name="connsiteX2951" fmla="*/ 4463469 w 5185727"/>
                <a:gd name="connsiteY2951" fmla="*/ 1409150 h 4476587"/>
                <a:gd name="connsiteX2952" fmla="*/ 4649754 w 5185727"/>
                <a:gd name="connsiteY2952" fmla="*/ 1495138 h 4476587"/>
                <a:gd name="connsiteX2953" fmla="*/ 4670153 w 5185727"/>
                <a:gd name="connsiteY2953" fmla="*/ 1494194 h 4476587"/>
                <a:gd name="connsiteX2954" fmla="*/ 4733759 w 5185727"/>
                <a:gd name="connsiteY2954" fmla="*/ 1511523 h 4476587"/>
                <a:gd name="connsiteX2955" fmla="*/ 4711613 w 5185727"/>
                <a:gd name="connsiteY2955" fmla="*/ 1574091 h 4476587"/>
                <a:gd name="connsiteX2956" fmla="*/ 4651170 w 5185727"/>
                <a:gd name="connsiteY2956" fmla="*/ 1547175 h 4476587"/>
                <a:gd name="connsiteX2957" fmla="*/ 4637193 w 5185727"/>
                <a:gd name="connsiteY2957" fmla="*/ 1532632 h 4476587"/>
                <a:gd name="connsiteX2958" fmla="*/ 4423851 w 5185727"/>
                <a:gd name="connsiteY2958" fmla="*/ 1434365 h 4476587"/>
                <a:gd name="connsiteX2959" fmla="*/ 4412092 w 5185727"/>
                <a:gd name="connsiteY2959" fmla="*/ 1416469 h 4476587"/>
                <a:gd name="connsiteX2960" fmla="*/ 4403405 w 5185727"/>
                <a:gd name="connsiteY2960" fmla="*/ 803641 h 4476587"/>
                <a:gd name="connsiteX2961" fmla="*/ 4401563 w 5185727"/>
                <a:gd name="connsiteY2961" fmla="*/ 689745 h 4476587"/>
                <a:gd name="connsiteX2962" fmla="*/ 4389758 w 5185727"/>
                <a:gd name="connsiteY2962" fmla="*/ 677468 h 4476587"/>
                <a:gd name="connsiteX2963" fmla="*/ 4190393 w 5185727"/>
                <a:gd name="connsiteY2963" fmla="*/ 678601 h 4476587"/>
                <a:gd name="connsiteX2964" fmla="*/ 4174857 w 5185727"/>
                <a:gd name="connsiteY2964" fmla="*/ 688754 h 4476587"/>
                <a:gd name="connsiteX2965" fmla="*/ 4141614 w 5185727"/>
                <a:gd name="connsiteY2965" fmla="*/ 720580 h 4476587"/>
                <a:gd name="connsiteX2966" fmla="*/ 4171552 w 5185727"/>
                <a:gd name="connsiteY2966" fmla="*/ 754531 h 4476587"/>
                <a:gd name="connsiteX2967" fmla="*/ 4183687 w 5185727"/>
                <a:gd name="connsiteY2967" fmla="*/ 761993 h 4476587"/>
                <a:gd name="connsiteX2968" fmla="*/ 4296261 w 5185727"/>
                <a:gd name="connsiteY2968" fmla="*/ 763268 h 4476587"/>
                <a:gd name="connsiteX2969" fmla="*/ 4309388 w 5185727"/>
                <a:gd name="connsiteY2969" fmla="*/ 775970 h 4476587"/>
                <a:gd name="connsiteX2970" fmla="*/ 4312269 w 5185727"/>
                <a:gd name="connsiteY2970" fmla="*/ 1310270 h 4476587"/>
                <a:gd name="connsiteX2971" fmla="*/ 4296402 w 5185727"/>
                <a:gd name="connsiteY2971" fmla="*/ 1325570 h 4476587"/>
                <a:gd name="connsiteX2972" fmla="*/ 4255746 w 5185727"/>
                <a:gd name="connsiteY2972" fmla="*/ 1325144 h 4476587"/>
                <a:gd name="connsiteX2973" fmla="*/ 4250837 w 5185727"/>
                <a:gd name="connsiteY2973" fmla="*/ 1325118 h 4476587"/>
                <a:gd name="connsiteX2974" fmla="*/ 4090164 w 5185727"/>
                <a:gd name="connsiteY2974" fmla="*/ 1325757 h 4476587"/>
                <a:gd name="connsiteX2975" fmla="*/ 4089624 w 5185727"/>
                <a:gd name="connsiteY2975" fmla="*/ 1325805 h 4476587"/>
                <a:gd name="connsiteX2976" fmla="*/ 4078997 w 5185727"/>
                <a:gd name="connsiteY2976" fmla="*/ 1325852 h 4476587"/>
                <a:gd name="connsiteX2977" fmla="*/ 4079000 w 5185727"/>
                <a:gd name="connsiteY2977" fmla="*/ 1325853 h 4476587"/>
                <a:gd name="connsiteX2978" fmla="*/ 4074466 w 5185727"/>
                <a:gd name="connsiteY2978" fmla="*/ 1325900 h 4476587"/>
                <a:gd name="connsiteX2979" fmla="*/ 4064361 w 5185727"/>
                <a:gd name="connsiteY2979" fmla="*/ 1317495 h 4476587"/>
                <a:gd name="connsiteX2980" fmla="*/ 4066439 w 5185727"/>
                <a:gd name="connsiteY2980" fmla="*/ 1286896 h 4476587"/>
                <a:gd name="connsiteX2981" fmla="*/ 4068675 w 5185727"/>
                <a:gd name="connsiteY2981" fmla="*/ 1285152 h 4476587"/>
                <a:gd name="connsiteX2982" fmla="*/ 4068753 w 5185727"/>
                <a:gd name="connsiteY2982" fmla="*/ 1285054 h 4476587"/>
                <a:gd name="connsiteX2983" fmla="*/ 4068859 w 5185727"/>
                <a:gd name="connsiteY2983" fmla="*/ 1285040 h 4476587"/>
                <a:gd name="connsiteX2984" fmla="*/ 4071775 w 5185727"/>
                <a:gd name="connsiteY2984" fmla="*/ 1270935 h 4476587"/>
                <a:gd name="connsiteX2985" fmla="*/ 4071775 w 5185727"/>
                <a:gd name="connsiteY2985" fmla="*/ 1234292 h 4476587"/>
                <a:gd name="connsiteX2986" fmla="*/ 4053501 w 5185727"/>
                <a:gd name="connsiteY2986" fmla="*/ 1172574 h 4476587"/>
                <a:gd name="connsiteX2987" fmla="*/ 3930444 w 5185727"/>
                <a:gd name="connsiteY2987" fmla="*/ 1106277 h 4476587"/>
                <a:gd name="connsiteX2988" fmla="*/ 3764936 w 5185727"/>
                <a:gd name="connsiteY2988" fmla="*/ 1106230 h 4476587"/>
                <a:gd name="connsiteX2989" fmla="*/ 3748976 w 5185727"/>
                <a:gd name="connsiteY2989" fmla="*/ 1109441 h 4476587"/>
                <a:gd name="connsiteX2990" fmla="*/ 3751809 w 5185727"/>
                <a:gd name="connsiteY2990" fmla="*/ 1080306 h 4476587"/>
                <a:gd name="connsiteX2991" fmla="*/ 3751951 w 5185727"/>
                <a:gd name="connsiteY2991" fmla="*/ 823993 h 4476587"/>
                <a:gd name="connsiteX2992" fmla="*/ 3754526 w 5185727"/>
                <a:gd name="connsiteY2992" fmla="*/ 808100 h 4476587"/>
                <a:gd name="connsiteX2993" fmla="*/ 3754482 w 5185727"/>
                <a:gd name="connsiteY2993" fmla="*/ 808109 h 4476587"/>
                <a:gd name="connsiteX2994" fmla="*/ 3751903 w 5185727"/>
                <a:gd name="connsiteY2994" fmla="*/ 823993 h 4476587"/>
                <a:gd name="connsiteX2995" fmla="*/ 3751762 w 5185727"/>
                <a:gd name="connsiteY2995" fmla="*/ 1080306 h 4476587"/>
                <a:gd name="connsiteX2996" fmla="*/ 3748928 w 5185727"/>
                <a:gd name="connsiteY2996" fmla="*/ 1109441 h 4476587"/>
                <a:gd name="connsiteX2997" fmla="*/ 3747984 w 5185727"/>
                <a:gd name="connsiteY2997" fmla="*/ 1110007 h 4476587"/>
                <a:gd name="connsiteX2998" fmla="*/ 3709263 w 5185727"/>
                <a:gd name="connsiteY2998" fmla="*/ 1110102 h 4476587"/>
                <a:gd name="connsiteX2999" fmla="*/ 3706571 w 5185727"/>
                <a:gd name="connsiteY2999" fmla="*/ 776489 h 4476587"/>
                <a:gd name="connsiteX3000" fmla="*/ 3720454 w 5185727"/>
                <a:gd name="connsiteY3000" fmla="*/ 762417 h 4476587"/>
                <a:gd name="connsiteX3001" fmla="*/ 3892715 w 5185727"/>
                <a:gd name="connsiteY3001" fmla="*/ 762275 h 4476587"/>
                <a:gd name="connsiteX3002" fmla="*/ 3909289 w 5185727"/>
                <a:gd name="connsiteY3002" fmla="*/ 751462 h 4476587"/>
                <a:gd name="connsiteX3003" fmla="*/ 3943052 w 5185727"/>
                <a:gd name="connsiteY3003" fmla="*/ 719919 h 4476587"/>
                <a:gd name="connsiteX3004" fmla="*/ 3911320 w 5185727"/>
                <a:gd name="connsiteY3004" fmla="*/ 682898 h 4476587"/>
                <a:gd name="connsiteX3005" fmla="*/ 3902206 w 5185727"/>
                <a:gd name="connsiteY3005" fmla="*/ 679310 h 4476587"/>
                <a:gd name="connsiteX3006" fmla="*/ 3658076 w 5185727"/>
                <a:gd name="connsiteY3006" fmla="*/ 679404 h 4476587"/>
                <a:gd name="connsiteX3007" fmla="*/ 3648679 w 5185727"/>
                <a:gd name="connsiteY3007" fmla="*/ 689603 h 4476587"/>
                <a:gd name="connsiteX3008" fmla="*/ 3649623 w 5185727"/>
                <a:gd name="connsiteY3008" fmla="*/ 901151 h 4476587"/>
                <a:gd name="connsiteX3009" fmla="*/ 3658596 w 5185727"/>
                <a:gd name="connsiteY3009" fmla="*/ 917301 h 4476587"/>
                <a:gd name="connsiteX3010" fmla="*/ 3674367 w 5185727"/>
                <a:gd name="connsiteY3010" fmla="*/ 967779 h 4476587"/>
                <a:gd name="connsiteX3011" fmla="*/ 3631302 w 5185727"/>
                <a:gd name="connsiteY3011" fmla="*/ 998850 h 4476587"/>
                <a:gd name="connsiteX3012" fmla="*/ 3589040 w 5185727"/>
                <a:gd name="connsiteY3012" fmla="*/ 968488 h 4476587"/>
                <a:gd name="connsiteX3013" fmla="*/ 3602119 w 5185727"/>
                <a:gd name="connsiteY3013" fmla="*/ 919426 h 4476587"/>
                <a:gd name="connsiteX3014" fmla="*/ 3610195 w 5185727"/>
                <a:gd name="connsiteY3014" fmla="*/ 901057 h 4476587"/>
                <a:gd name="connsiteX3015" fmla="*/ 3608731 w 5185727"/>
                <a:gd name="connsiteY3015" fmla="*/ 654235 h 4476587"/>
                <a:gd name="connsiteX3016" fmla="*/ 3622755 w 5185727"/>
                <a:gd name="connsiteY3016" fmla="*/ 640353 h 4476587"/>
                <a:gd name="connsiteX3017" fmla="*/ 3898098 w 5185727"/>
                <a:gd name="connsiteY3017" fmla="*/ 640635 h 4476587"/>
                <a:gd name="connsiteX3018" fmla="*/ 3913633 w 5185727"/>
                <a:gd name="connsiteY3018" fmla="*/ 630483 h 4476587"/>
                <a:gd name="connsiteX3019" fmla="*/ 3941162 w 5185727"/>
                <a:gd name="connsiteY3019" fmla="*/ 600739 h 4476587"/>
                <a:gd name="connsiteX3020" fmla="*/ 3911555 w 5185727"/>
                <a:gd name="connsiteY3020" fmla="*/ 566551 h 4476587"/>
                <a:gd name="connsiteX3021" fmla="*/ 3899373 w 5185727"/>
                <a:gd name="connsiteY3021" fmla="*/ 561357 h 4476587"/>
                <a:gd name="connsiteX3022" fmla="*/ 3671487 w 5185727"/>
                <a:gd name="connsiteY3022" fmla="*/ 561782 h 4476587"/>
                <a:gd name="connsiteX3023" fmla="*/ 3571096 w 5185727"/>
                <a:gd name="connsiteY3023" fmla="*/ 561876 h 4476587"/>
                <a:gd name="connsiteX3024" fmla="*/ 3556741 w 5185727"/>
                <a:gd name="connsiteY3024" fmla="*/ 568912 h 4476587"/>
                <a:gd name="connsiteX3025" fmla="*/ 3490019 w 5185727"/>
                <a:gd name="connsiteY3025" fmla="*/ 574815 h 4476587"/>
                <a:gd name="connsiteX3026" fmla="*/ 3491010 w 5185727"/>
                <a:gd name="connsiteY3026" fmla="*/ 507762 h 4476587"/>
                <a:gd name="connsiteX3027" fmla="*/ 3556693 w 5185727"/>
                <a:gd name="connsiteY3027" fmla="*/ 514608 h 4476587"/>
                <a:gd name="connsiteX3028" fmla="*/ 3572323 w 5185727"/>
                <a:gd name="connsiteY3028" fmla="*/ 521880 h 4476587"/>
                <a:gd name="connsiteX3029" fmla="*/ 3899231 w 5185727"/>
                <a:gd name="connsiteY3029" fmla="*/ 521551 h 4476587"/>
                <a:gd name="connsiteX3030" fmla="*/ 3912878 w 5185727"/>
                <a:gd name="connsiteY3030" fmla="*/ 512626 h 4476587"/>
                <a:gd name="connsiteX3031" fmla="*/ 3963876 w 5185727"/>
                <a:gd name="connsiteY3031" fmla="*/ 477965 h 4476587"/>
                <a:gd name="connsiteX3032" fmla="*/ 4121214 w 5185727"/>
                <a:gd name="connsiteY3032" fmla="*/ 477492 h 4476587"/>
                <a:gd name="connsiteX3033" fmla="*/ 4175424 w 5185727"/>
                <a:gd name="connsiteY3033" fmla="*/ 513428 h 4476587"/>
                <a:gd name="connsiteX3034" fmla="*/ 4186001 w 5185727"/>
                <a:gd name="connsiteY3034" fmla="*/ 520558 h 4476587"/>
                <a:gd name="connsiteX3035" fmla="*/ 4430131 w 5185727"/>
                <a:gd name="connsiteY3035" fmla="*/ 518858 h 4476587"/>
                <a:gd name="connsiteX3036" fmla="*/ 4439622 w 5185727"/>
                <a:gd name="connsiteY3036" fmla="*/ 508658 h 4476587"/>
                <a:gd name="connsiteX3037" fmla="*/ 4443542 w 5185727"/>
                <a:gd name="connsiteY3037" fmla="*/ 456669 h 4476587"/>
                <a:gd name="connsiteX3038" fmla="*/ 4455382 w 5185727"/>
                <a:gd name="connsiteY3038" fmla="*/ 450778 h 4476587"/>
                <a:gd name="connsiteX3039" fmla="*/ 1405327 w 5185727"/>
                <a:gd name="connsiteY3039" fmla="*/ 386448 h 4476587"/>
                <a:gd name="connsiteX3040" fmla="*/ 1398197 w 5185727"/>
                <a:gd name="connsiteY3040" fmla="*/ 393153 h 4476587"/>
                <a:gd name="connsiteX3041" fmla="*/ 1404997 w 5185727"/>
                <a:gd name="connsiteY3041" fmla="*/ 399858 h 4476587"/>
                <a:gd name="connsiteX3042" fmla="*/ 1411749 w 5185727"/>
                <a:gd name="connsiteY3042" fmla="*/ 393484 h 4476587"/>
                <a:gd name="connsiteX3043" fmla="*/ 1405327 w 5185727"/>
                <a:gd name="connsiteY3043" fmla="*/ 386448 h 4476587"/>
                <a:gd name="connsiteX3044" fmla="*/ 1408096 w 5185727"/>
                <a:gd name="connsiteY3044" fmla="*/ 347975 h 4476587"/>
                <a:gd name="connsiteX3045" fmla="*/ 1439893 w 5185727"/>
                <a:gd name="connsiteY3045" fmla="*/ 364868 h 4476587"/>
                <a:gd name="connsiteX3046" fmla="*/ 1460150 w 5185727"/>
                <a:gd name="connsiteY3046" fmla="*/ 374171 h 4476587"/>
                <a:gd name="connsiteX3047" fmla="*/ 2168316 w 5185727"/>
                <a:gd name="connsiteY3047" fmla="*/ 373840 h 4476587"/>
                <a:gd name="connsiteX3048" fmla="*/ 2195327 w 5185727"/>
                <a:gd name="connsiteY3048" fmla="*/ 382859 h 4476587"/>
                <a:gd name="connsiteX3049" fmla="*/ 2258413 w 5185727"/>
                <a:gd name="connsiteY3049" fmla="*/ 434094 h 4476587"/>
                <a:gd name="connsiteX3050" fmla="*/ 2281740 w 5185727"/>
                <a:gd name="connsiteY3050" fmla="*/ 442215 h 4476587"/>
                <a:gd name="connsiteX3051" fmla="*/ 3239561 w 5185727"/>
                <a:gd name="connsiteY3051" fmla="*/ 441791 h 4476587"/>
                <a:gd name="connsiteX3052" fmla="*/ 3263030 w 5185727"/>
                <a:gd name="connsiteY3052" fmla="*/ 454729 h 4476587"/>
                <a:gd name="connsiteX3053" fmla="*/ 3343730 w 5185727"/>
                <a:gd name="connsiteY3053" fmla="*/ 585955 h 4476587"/>
                <a:gd name="connsiteX3054" fmla="*/ 3339008 w 5185727"/>
                <a:gd name="connsiteY3054" fmla="*/ 610368 h 4476587"/>
                <a:gd name="connsiteX3055" fmla="*/ 3338914 w 5185727"/>
                <a:gd name="connsiteY3055" fmla="*/ 1076151 h 4476587"/>
                <a:gd name="connsiteX3056" fmla="*/ 3338914 w 5185727"/>
                <a:gd name="connsiteY3056" fmla="*/ 1091024 h 4476587"/>
                <a:gd name="connsiteX3057" fmla="*/ 3335951 w 5185727"/>
                <a:gd name="connsiteY3057" fmla="*/ 1102332 h 4476587"/>
                <a:gd name="connsiteX3058" fmla="*/ 3335997 w 5185727"/>
                <a:gd name="connsiteY3058" fmla="*/ 1102317 h 4476587"/>
                <a:gd name="connsiteX3059" fmla="*/ 3338960 w 5185727"/>
                <a:gd name="connsiteY3059" fmla="*/ 1091026 h 4476587"/>
                <a:gd name="connsiteX3060" fmla="*/ 3338960 w 5185727"/>
                <a:gd name="connsiteY3060" fmla="*/ 1076151 h 4476587"/>
                <a:gd name="connsiteX3061" fmla="*/ 3339055 w 5185727"/>
                <a:gd name="connsiteY3061" fmla="*/ 610368 h 4476587"/>
                <a:gd name="connsiteX3062" fmla="*/ 3343777 w 5185727"/>
                <a:gd name="connsiteY3062" fmla="*/ 585955 h 4476587"/>
                <a:gd name="connsiteX3063" fmla="*/ 3343446 w 5185727"/>
                <a:gd name="connsiteY3063" fmla="*/ 867908 h 4476587"/>
                <a:gd name="connsiteX3064" fmla="*/ 3343730 w 5185727"/>
                <a:gd name="connsiteY3064" fmla="*/ 1095653 h 4476587"/>
                <a:gd name="connsiteX3065" fmla="*/ 3328431 w 5185727"/>
                <a:gd name="connsiteY3065" fmla="*/ 1110433 h 4476587"/>
                <a:gd name="connsiteX3066" fmla="*/ 3305545 w 5185727"/>
                <a:gd name="connsiteY3066" fmla="*/ 1110152 h 4476587"/>
                <a:gd name="connsiteX3067" fmla="*/ 3305339 w 5185727"/>
                <a:gd name="connsiteY3067" fmla="*/ 1110244 h 4476587"/>
                <a:gd name="connsiteX3068" fmla="*/ 3305481 w 5185727"/>
                <a:gd name="connsiteY3068" fmla="*/ 611028 h 4476587"/>
                <a:gd name="connsiteX3069" fmla="*/ 3298587 w 5185727"/>
                <a:gd name="connsiteY3069" fmla="*/ 587040 h 4476587"/>
                <a:gd name="connsiteX3070" fmla="*/ 3239372 w 5185727"/>
                <a:gd name="connsiteY3070" fmla="*/ 491702 h 4476587"/>
                <a:gd name="connsiteX3071" fmla="*/ 3218784 w 5185727"/>
                <a:gd name="connsiteY3071" fmla="*/ 480747 h 4476587"/>
                <a:gd name="connsiteX3072" fmla="*/ 2267763 w 5185727"/>
                <a:gd name="connsiteY3072" fmla="*/ 481172 h 4476587"/>
                <a:gd name="connsiteX3073" fmla="*/ 2242122 w 5185727"/>
                <a:gd name="connsiteY3073" fmla="*/ 472011 h 4476587"/>
                <a:gd name="connsiteX3074" fmla="*/ 2176863 w 5185727"/>
                <a:gd name="connsiteY3074" fmla="*/ 419124 h 4476587"/>
                <a:gd name="connsiteX3075" fmla="*/ 2159864 w 5185727"/>
                <a:gd name="connsiteY3075" fmla="*/ 412892 h 4476587"/>
                <a:gd name="connsiteX3076" fmla="*/ 1457128 w 5185727"/>
                <a:gd name="connsiteY3076" fmla="*/ 412892 h 4476587"/>
                <a:gd name="connsiteX3077" fmla="*/ 1440601 w 5185727"/>
                <a:gd name="connsiteY3077" fmla="*/ 421344 h 4476587"/>
                <a:gd name="connsiteX3078" fmla="*/ 1374682 w 5185727"/>
                <a:gd name="connsiteY3078" fmla="*/ 426774 h 4476587"/>
                <a:gd name="connsiteX3079" fmla="*/ 1374067 w 5185727"/>
                <a:gd name="connsiteY3079" fmla="*/ 360618 h 4476587"/>
                <a:gd name="connsiteX3080" fmla="*/ 1408096 w 5185727"/>
                <a:gd name="connsiteY3080" fmla="*/ 347975 h 4476587"/>
                <a:gd name="connsiteX3081" fmla="*/ 3116646 w 5185727"/>
                <a:gd name="connsiteY3081" fmla="*/ 345135 h 4476587"/>
                <a:gd name="connsiteX3082" fmla="*/ 3110224 w 5185727"/>
                <a:gd name="connsiteY3082" fmla="*/ 352029 h 4476587"/>
                <a:gd name="connsiteX3083" fmla="*/ 3117307 w 5185727"/>
                <a:gd name="connsiteY3083" fmla="*/ 358451 h 4476587"/>
                <a:gd name="connsiteX3084" fmla="*/ 3123729 w 5185727"/>
                <a:gd name="connsiteY3084" fmla="*/ 351509 h 4476587"/>
                <a:gd name="connsiteX3085" fmla="*/ 3116646 w 5185727"/>
                <a:gd name="connsiteY3085" fmla="*/ 345135 h 4476587"/>
                <a:gd name="connsiteX3086" fmla="*/ 3227709 w 5185727"/>
                <a:gd name="connsiteY3086" fmla="*/ 337060 h 4476587"/>
                <a:gd name="connsiteX3087" fmla="*/ 3221333 w 5185727"/>
                <a:gd name="connsiteY3087" fmla="*/ 344001 h 4476587"/>
                <a:gd name="connsiteX3088" fmla="*/ 3228228 w 5185727"/>
                <a:gd name="connsiteY3088" fmla="*/ 350422 h 4476587"/>
                <a:gd name="connsiteX3089" fmla="*/ 3234744 w 5185727"/>
                <a:gd name="connsiteY3089" fmla="*/ 343340 h 4476587"/>
                <a:gd name="connsiteX3090" fmla="*/ 3227709 w 5185727"/>
                <a:gd name="connsiteY3090" fmla="*/ 337060 h 4476587"/>
                <a:gd name="connsiteX3091" fmla="*/ 3218511 w 5185727"/>
                <a:gd name="connsiteY3091" fmla="*/ 299228 h 4476587"/>
                <a:gd name="connsiteX3092" fmla="*/ 3267231 w 5185727"/>
                <a:gd name="connsiteY3092" fmla="*/ 322137 h 4476587"/>
                <a:gd name="connsiteX3093" fmla="*/ 3283051 w 5185727"/>
                <a:gd name="connsiteY3093" fmla="*/ 328513 h 4476587"/>
                <a:gd name="connsiteX3094" fmla="*/ 3613972 w 5185727"/>
                <a:gd name="connsiteY3094" fmla="*/ 327852 h 4476587"/>
                <a:gd name="connsiteX3095" fmla="*/ 3628752 w 5185727"/>
                <a:gd name="connsiteY3095" fmla="*/ 342442 h 4476587"/>
                <a:gd name="connsiteX3096" fmla="*/ 3628327 w 5185727"/>
                <a:gd name="connsiteY3096" fmla="*/ 387161 h 4476587"/>
                <a:gd name="connsiteX3097" fmla="*/ 3639801 w 5185727"/>
                <a:gd name="connsiteY3097" fmla="*/ 398446 h 4476587"/>
                <a:gd name="connsiteX3098" fmla="*/ 3839167 w 5185727"/>
                <a:gd name="connsiteY3098" fmla="*/ 399485 h 4476587"/>
                <a:gd name="connsiteX3099" fmla="*/ 3963875 w 5185727"/>
                <a:gd name="connsiteY3099" fmla="*/ 401421 h 4476587"/>
                <a:gd name="connsiteX3100" fmla="*/ 3981017 w 5185727"/>
                <a:gd name="connsiteY3100" fmla="*/ 393677 h 4476587"/>
                <a:gd name="connsiteX3101" fmla="*/ 4038437 w 5185727"/>
                <a:gd name="connsiteY3101" fmla="*/ 323648 h 4476587"/>
                <a:gd name="connsiteX3102" fmla="*/ 4047551 w 5185727"/>
                <a:gd name="connsiteY3102" fmla="*/ 315621 h 4476587"/>
                <a:gd name="connsiteX3103" fmla="*/ 4080747 w 5185727"/>
                <a:gd name="connsiteY3103" fmla="*/ 328229 h 4476587"/>
                <a:gd name="connsiteX3104" fmla="*/ 4056947 w 5185727"/>
                <a:gd name="connsiteY3104" fmla="*/ 364919 h 4476587"/>
                <a:gd name="connsiteX3105" fmla="*/ 4001228 w 5185727"/>
                <a:gd name="connsiteY3105" fmla="*/ 431358 h 4476587"/>
                <a:gd name="connsiteX3106" fmla="*/ 3981867 w 5185727"/>
                <a:gd name="connsiteY3106" fmla="*/ 440472 h 4476587"/>
                <a:gd name="connsiteX3107" fmla="*/ 3600797 w 5185727"/>
                <a:gd name="connsiteY3107" fmla="*/ 437497 h 4476587"/>
                <a:gd name="connsiteX3108" fmla="*/ 3589606 w 5185727"/>
                <a:gd name="connsiteY3108" fmla="*/ 426306 h 4476587"/>
                <a:gd name="connsiteX3109" fmla="*/ 3589701 w 5185727"/>
                <a:gd name="connsiteY3109" fmla="*/ 376158 h 4476587"/>
                <a:gd name="connsiteX3110" fmla="*/ 3580492 w 5185727"/>
                <a:gd name="connsiteY3110" fmla="*/ 366855 h 4476587"/>
                <a:gd name="connsiteX3111" fmla="*/ 3273984 w 5185727"/>
                <a:gd name="connsiteY3111" fmla="*/ 367328 h 4476587"/>
                <a:gd name="connsiteX3112" fmla="*/ 3261518 w 5185727"/>
                <a:gd name="connsiteY3112" fmla="*/ 373938 h 4476587"/>
                <a:gd name="connsiteX3113" fmla="*/ 3193568 w 5185727"/>
                <a:gd name="connsiteY3113" fmla="*/ 373136 h 4476587"/>
                <a:gd name="connsiteX3114" fmla="*/ 3200981 w 5185727"/>
                <a:gd name="connsiteY3114" fmla="*/ 307216 h 4476587"/>
                <a:gd name="connsiteX3115" fmla="*/ 3218511 w 5185727"/>
                <a:gd name="connsiteY3115" fmla="*/ 299228 h 4476587"/>
                <a:gd name="connsiteX3116" fmla="*/ 1720949 w 5185727"/>
                <a:gd name="connsiteY3116" fmla="*/ 266744 h 4476587"/>
                <a:gd name="connsiteX3117" fmla="*/ 1716699 w 5185727"/>
                <a:gd name="connsiteY3117" fmla="*/ 272363 h 4476587"/>
                <a:gd name="connsiteX3118" fmla="*/ 1722460 w 5185727"/>
                <a:gd name="connsiteY3118" fmla="*/ 279635 h 4476587"/>
                <a:gd name="connsiteX3119" fmla="*/ 1726285 w 5185727"/>
                <a:gd name="connsiteY3119" fmla="*/ 275574 h 4476587"/>
                <a:gd name="connsiteX3120" fmla="*/ 1720949 w 5185727"/>
                <a:gd name="connsiteY3120" fmla="*/ 266744 h 4476587"/>
                <a:gd name="connsiteX3121" fmla="*/ 1960829 w 5185727"/>
                <a:gd name="connsiteY3121" fmla="*/ 266131 h 4476587"/>
                <a:gd name="connsiteX3122" fmla="*/ 1954218 w 5185727"/>
                <a:gd name="connsiteY3122" fmla="*/ 272930 h 4476587"/>
                <a:gd name="connsiteX3123" fmla="*/ 1961255 w 5185727"/>
                <a:gd name="connsiteY3123" fmla="*/ 279730 h 4476587"/>
                <a:gd name="connsiteX3124" fmla="*/ 1967676 w 5185727"/>
                <a:gd name="connsiteY3124" fmla="*/ 272599 h 4476587"/>
                <a:gd name="connsiteX3125" fmla="*/ 1960829 w 5185727"/>
                <a:gd name="connsiteY3125" fmla="*/ 266131 h 4476587"/>
                <a:gd name="connsiteX3126" fmla="*/ 3156736 w 5185727"/>
                <a:gd name="connsiteY3126" fmla="*/ 250126 h 4476587"/>
                <a:gd name="connsiteX3127" fmla="*/ 3150219 w 5185727"/>
                <a:gd name="connsiteY3127" fmla="*/ 256926 h 4476587"/>
                <a:gd name="connsiteX3128" fmla="*/ 3157114 w 5185727"/>
                <a:gd name="connsiteY3128" fmla="*/ 263536 h 4476587"/>
                <a:gd name="connsiteX3129" fmla="*/ 3164007 w 5185727"/>
                <a:gd name="connsiteY3129" fmla="*/ 256594 h 4476587"/>
                <a:gd name="connsiteX3130" fmla="*/ 3156736 w 5185727"/>
                <a:gd name="connsiteY3130" fmla="*/ 250126 h 4476587"/>
                <a:gd name="connsiteX3131" fmla="*/ 1960546 w 5185727"/>
                <a:gd name="connsiteY3131" fmla="*/ 227740 h 4476587"/>
                <a:gd name="connsiteX3132" fmla="*/ 2005972 w 5185727"/>
                <a:gd name="connsiteY3132" fmla="*/ 272457 h 4476587"/>
                <a:gd name="connsiteX3133" fmla="*/ 1960876 w 5185727"/>
                <a:gd name="connsiteY3133" fmla="*/ 317931 h 4476587"/>
                <a:gd name="connsiteX3134" fmla="*/ 1915922 w 5185727"/>
                <a:gd name="connsiteY3134" fmla="*/ 272127 h 4476587"/>
                <a:gd name="connsiteX3135" fmla="*/ 1960546 w 5185727"/>
                <a:gd name="connsiteY3135" fmla="*/ 227740 h 4476587"/>
                <a:gd name="connsiteX3136" fmla="*/ 1724302 w 5185727"/>
                <a:gd name="connsiteY3136" fmla="*/ 227739 h 4476587"/>
                <a:gd name="connsiteX3137" fmla="*/ 1769209 w 5185727"/>
                <a:gd name="connsiteY3137" fmla="*/ 272221 h 4476587"/>
                <a:gd name="connsiteX3138" fmla="*/ 1723641 w 5185727"/>
                <a:gd name="connsiteY3138" fmla="*/ 317931 h 4476587"/>
                <a:gd name="connsiteX3139" fmla="*/ 1678120 w 5185727"/>
                <a:gd name="connsiteY3139" fmla="*/ 272269 h 4476587"/>
                <a:gd name="connsiteX3140" fmla="*/ 1724302 w 5185727"/>
                <a:gd name="connsiteY3140" fmla="*/ 227739 h 4476587"/>
                <a:gd name="connsiteX3141" fmla="*/ 3369323 w 5185727"/>
                <a:gd name="connsiteY3141" fmla="*/ 146997 h 4476587"/>
                <a:gd name="connsiteX3142" fmla="*/ 3362570 w 5185727"/>
                <a:gd name="connsiteY3142" fmla="*/ 153702 h 4476587"/>
                <a:gd name="connsiteX3143" fmla="*/ 3369275 w 5185727"/>
                <a:gd name="connsiteY3143" fmla="*/ 160408 h 4476587"/>
                <a:gd name="connsiteX3144" fmla="*/ 3375980 w 5185727"/>
                <a:gd name="connsiteY3144" fmla="*/ 153796 h 4476587"/>
                <a:gd name="connsiteX3145" fmla="*/ 3369323 w 5185727"/>
                <a:gd name="connsiteY3145" fmla="*/ 146997 h 4476587"/>
                <a:gd name="connsiteX3146" fmla="*/ 2170364 w 5185727"/>
                <a:gd name="connsiteY3146" fmla="*/ 43489 h 4476587"/>
                <a:gd name="connsiteX3147" fmla="*/ 2187771 w 5185727"/>
                <a:gd name="connsiteY3147" fmla="*/ 55247 h 4476587"/>
                <a:gd name="connsiteX3148" fmla="*/ 2187866 w 5185727"/>
                <a:gd name="connsiteY3148" fmla="*/ 269534 h 4476587"/>
                <a:gd name="connsiteX3149" fmla="*/ 2201371 w 5185727"/>
                <a:gd name="connsiteY3149" fmla="*/ 282755 h 4476587"/>
                <a:gd name="connsiteX3150" fmla="*/ 2813160 w 5185727"/>
                <a:gd name="connsiteY3150" fmla="*/ 282284 h 4476587"/>
                <a:gd name="connsiteX3151" fmla="*/ 2828128 w 5185727"/>
                <a:gd name="connsiteY3151" fmla="*/ 296781 h 4476587"/>
                <a:gd name="connsiteX3152" fmla="*/ 2829923 w 5185727"/>
                <a:gd name="connsiteY3152" fmla="*/ 332102 h 4476587"/>
                <a:gd name="connsiteX3153" fmla="*/ 2865007 w 5185727"/>
                <a:gd name="connsiteY3153" fmla="*/ 334463 h 4476587"/>
                <a:gd name="connsiteX3154" fmla="*/ 3063050 w 5185727"/>
                <a:gd name="connsiteY3154" fmla="*/ 334745 h 4476587"/>
                <a:gd name="connsiteX3155" fmla="*/ 3080428 w 5185727"/>
                <a:gd name="connsiteY3155" fmla="*/ 325632 h 4476587"/>
                <a:gd name="connsiteX3156" fmla="*/ 3144884 w 5185727"/>
                <a:gd name="connsiteY3156" fmla="*/ 315858 h 4476587"/>
                <a:gd name="connsiteX3157" fmla="*/ 3150692 w 5185727"/>
                <a:gd name="connsiteY3157" fmla="*/ 381873 h 4476587"/>
                <a:gd name="connsiteX3158" fmla="*/ 3084677 w 5185727"/>
                <a:gd name="connsiteY3158" fmla="*/ 382910 h 4476587"/>
                <a:gd name="connsiteX3159" fmla="*/ 3065128 w 5185727"/>
                <a:gd name="connsiteY3159" fmla="*/ 374647 h 4476587"/>
                <a:gd name="connsiteX3160" fmla="*/ 2800599 w 5185727"/>
                <a:gd name="connsiteY3160" fmla="*/ 375072 h 4476587"/>
                <a:gd name="connsiteX3161" fmla="*/ 2787425 w 5185727"/>
                <a:gd name="connsiteY3161" fmla="*/ 361425 h 4476587"/>
                <a:gd name="connsiteX3162" fmla="*/ 2787708 w 5185727"/>
                <a:gd name="connsiteY3162" fmla="*/ 330259 h 4476587"/>
                <a:gd name="connsiteX3163" fmla="*/ 2779964 w 5185727"/>
                <a:gd name="connsiteY3163" fmla="*/ 322327 h 4476587"/>
                <a:gd name="connsiteX3164" fmla="*/ 2769102 w 5185727"/>
                <a:gd name="connsiteY3164" fmla="*/ 322374 h 4476587"/>
                <a:gd name="connsiteX3165" fmla="*/ 2164066 w 5185727"/>
                <a:gd name="connsiteY3165" fmla="*/ 322704 h 4476587"/>
                <a:gd name="connsiteX3166" fmla="*/ 2149003 w 5185727"/>
                <a:gd name="connsiteY3166" fmla="*/ 306980 h 4476587"/>
                <a:gd name="connsiteX3167" fmla="*/ 2149287 w 5185727"/>
                <a:gd name="connsiteY3167" fmla="*/ 70972 h 4476587"/>
                <a:gd name="connsiteX3168" fmla="*/ 2151789 w 5185727"/>
                <a:gd name="connsiteY3168" fmla="*/ 52413 h 4476587"/>
                <a:gd name="connsiteX3169" fmla="*/ 2170364 w 5185727"/>
                <a:gd name="connsiteY3169" fmla="*/ 43489 h 4476587"/>
                <a:gd name="connsiteX3170" fmla="*/ 2876582 w 5185727"/>
                <a:gd name="connsiteY3170" fmla="*/ 855 h 4476587"/>
                <a:gd name="connsiteX3171" fmla="*/ 2891356 w 5185727"/>
                <a:gd name="connsiteY3171" fmla="*/ 20209 h 4476587"/>
                <a:gd name="connsiteX3172" fmla="*/ 2890129 w 5185727"/>
                <a:gd name="connsiteY3172" fmla="*/ 123151 h 4476587"/>
                <a:gd name="connsiteX3173" fmla="*/ 2901226 w 5185727"/>
                <a:gd name="connsiteY3173" fmla="*/ 130140 h 4476587"/>
                <a:gd name="connsiteX3174" fmla="*/ 3019230 w 5185727"/>
                <a:gd name="connsiteY3174" fmla="*/ 130186 h 4476587"/>
                <a:gd name="connsiteX3175" fmla="*/ 3317616 w 5185727"/>
                <a:gd name="connsiteY3175" fmla="*/ 130328 h 4476587"/>
                <a:gd name="connsiteX3176" fmla="*/ 3337449 w 5185727"/>
                <a:gd name="connsiteY3176" fmla="*/ 122159 h 4476587"/>
                <a:gd name="connsiteX3177" fmla="*/ 3395813 w 5185727"/>
                <a:gd name="connsiteY3177" fmla="*/ 116115 h 4476587"/>
                <a:gd name="connsiteX3178" fmla="*/ 3407477 w 5185727"/>
                <a:gd name="connsiteY3178" fmla="*/ 127589 h 4476587"/>
                <a:gd name="connsiteX3179" fmla="*/ 3383913 w 5185727"/>
                <a:gd name="connsiteY3179" fmla="*/ 196484 h 4476587"/>
                <a:gd name="connsiteX3180" fmla="*/ 3332018 w 5185727"/>
                <a:gd name="connsiteY3180" fmla="*/ 178493 h 4476587"/>
                <a:gd name="connsiteX3181" fmla="*/ 3313839 w 5185727"/>
                <a:gd name="connsiteY3181" fmla="*/ 168813 h 4476587"/>
                <a:gd name="connsiteX3182" fmla="*/ 2864961 w 5185727"/>
                <a:gd name="connsiteY3182" fmla="*/ 169332 h 4476587"/>
                <a:gd name="connsiteX3183" fmla="*/ 2849850 w 5185727"/>
                <a:gd name="connsiteY3183" fmla="*/ 153607 h 4476587"/>
                <a:gd name="connsiteX3184" fmla="*/ 2850086 w 5185727"/>
                <a:gd name="connsiteY3184" fmla="*/ 28851 h 4476587"/>
                <a:gd name="connsiteX3185" fmla="*/ 2854477 w 5185727"/>
                <a:gd name="connsiteY3185" fmla="*/ 6609 h 4476587"/>
                <a:gd name="connsiteX3186" fmla="*/ 2876582 w 5185727"/>
                <a:gd name="connsiteY3186" fmla="*/ 855 h 4476587"/>
                <a:gd name="connsiteX3187" fmla="*/ 2554391 w 5185727"/>
                <a:gd name="connsiteY3187" fmla="*/ 802 h 4476587"/>
                <a:gd name="connsiteX3188" fmla="*/ 2565157 w 5185727"/>
                <a:gd name="connsiteY3188" fmla="*/ 23987 h 4476587"/>
                <a:gd name="connsiteX3189" fmla="*/ 2564732 w 5185727"/>
                <a:gd name="connsiteY3189" fmla="*/ 177265 h 4476587"/>
                <a:gd name="connsiteX3190" fmla="*/ 2577670 w 5185727"/>
                <a:gd name="connsiteY3190" fmla="*/ 189872 h 4476587"/>
                <a:gd name="connsiteX3191" fmla="*/ 2885595 w 5185727"/>
                <a:gd name="connsiteY3191" fmla="*/ 189353 h 4476587"/>
                <a:gd name="connsiteX3192" fmla="*/ 2898675 w 5185727"/>
                <a:gd name="connsiteY3192" fmla="*/ 202859 h 4476587"/>
                <a:gd name="connsiteX3193" fmla="*/ 2928566 w 5185727"/>
                <a:gd name="connsiteY3193" fmla="*/ 232985 h 4476587"/>
                <a:gd name="connsiteX3194" fmla="*/ 3104934 w 5185727"/>
                <a:gd name="connsiteY3194" fmla="*/ 233079 h 4476587"/>
                <a:gd name="connsiteX3195" fmla="*/ 3124909 w 5185727"/>
                <a:gd name="connsiteY3195" fmla="*/ 225052 h 4476587"/>
                <a:gd name="connsiteX3196" fmla="*/ 3191017 w 5185727"/>
                <a:gd name="connsiteY3196" fmla="*/ 226798 h 4476587"/>
                <a:gd name="connsiteX3197" fmla="*/ 3185210 w 5185727"/>
                <a:gd name="connsiteY3197" fmla="*/ 292010 h 4476587"/>
                <a:gd name="connsiteX3198" fmla="*/ 3119054 w 5185727"/>
                <a:gd name="connsiteY3198" fmla="*/ 281197 h 4476587"/>
                <a:gd name="connsiteX3199" fmla="*/ 3100873 w 5185727"/>
                <a:gd name="connsiteY3199" fmla="*/ 271800 h 4476587"/>
                <a:gd name="connsiteX3200" fmla="*/ 2871618 w 5185727"/>
                <a:gd name="connsiteY3200" fmla="*/ 272177 h 4476587"/>
                <a:gd name="connsiteX3201" fmla="*/ 2859199 w 5185727"/>
                <a:gd name="connsiteY3201" fmla="*/ 259428 h 4476587"/>
                <a:gd name="connsiteX3202" fmla="*/ 2828694 w 5185727"/>
                <a:gd name="connsiteY3202" fmla="*/ 228546 h 4476587"/>
                <a:gd name="connsiteX3203" fmla="*/ 2538383 w 5185727"/>
                <a:gd name="connsiteY3203" fmla="*/ 228593 h 4476587"/>
                <a:gd name="connsiteX3204" fmla="*/ 2525917 w 5185727"/>
                <a:gd name="connsiteY3204" fmla="*/ 218818 h 4476587"/>
                <a:gd name="connsiteX3205" fmla="*/ 2526530 w 5185727"/>
                <a:gd name="connsiteY3205" fmla="*/ 11284 h 4476587"/>
                <a:gd name="connsiteX3206" fmla="*/ 2554391 w 5185727"/>
                <a:gd name="connsiteY3206" fmla="*/ 802 h 4476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</a:cxnLst>
              <a:rect l="l" t="t" r="r" b="b"/>
              <a:pathLst>
                <a:path w="5185727" h="4476587">
                  <a:moveTo>
                    <a:pt x="2519022" y="4424226"/>
                  </a:moveTo>
                  <a:cubicBezTo>
                    <a:pt x="2515245" y="4423944"/>
                    <a:pt x="2512554" y="4426493"/>
                    <a:pt x="2512459" y="4430885"/>
                  </a:cubicBezTo>
                  <a:cubicBezTo>
                    <a:pt x="2512364" y="4435134"/>
                    <a:pt x="2514537" y="4437401"/>
                    <a:pt x="2518550" y="4438346"/>
                  </a:cubicBezTo>
                  <a:cubicBezTo>
                    <a:pt x="2522470" y="4437968"/>
                    <a:pt x="2525492" y="4435701"/>
                    <a:pt x="2526106" y="4432112"/>
                  </a:cubicBezTo>
                  <a:cubicBezTo>
                    <a:pt x="2526908" y="4427296"/>
                    <a:pt x="2523178" y="4424557"/>
                    <a:pt x="2519022" y="4424226"/>
                  </a:cubicBezTo>
                  <a:close/>
                  <a:moveTo>
                    <a:pt x="2515086" y="4385978"/>
                  </a:moveTo>
                  <a:cubicBezTo>
                    <a:pt x="2527216" y="4385010"/>
                    <a:pt x="2539824" y="4388882"/>
                    <a:pt x="2549386" y="4397689"/>
                  </a:cubicBezTo>
                  <a:cubicBezTo>
                    <a:pt x="2569218" y="4415916"/>
                    <a:pt x="2569596" y="4445098"/>
                    <a:pt x="2550188" y="4463844"/>
                  </a:cubicBezTo>
                  <a:cubicBezTo>
                    <a:pt x="2531394" y="4482025"/>
                    <a:pt x="2499946" y="4480796"/>
                    <a:pt x="2484410" y="4459878"/>
                  </a:cubicBezTo>
                  <a:cubicBezTo>
                    <a:pt x="2478555" y="4452039"/>
                    <a:pt x="2472747" y="4450576"/>
                    <a:pt x="2464153" y="4450576"/>
                  </a:cubicBezTo>
                  <a:cubicBezTo>
                    <a:pt x="2380478" y="4450764"/>
                    <a:pt x="2296851" y="4450718"/>
                    <a:pt x="2213175" y="4450670"/>
                  </a:cubicBezTo>
                  <a:cubicBezTo>
                    <a:pt x="2206470" y="4450670"/>
                    <a:pt x="2199576" y="4451520"/>
                    <a:pt x="2193248" y="4448120"/>
                  </a:cubicBezTo>
                  <a:cubicBezTo>
                    <a:pt x="2177430" y="4428241"/>
                    <a:pt x="2183379" y="4415822"/>
                    <a:pt x="2211239" y="4410439"/>
                  </a:cubicBezTo>
                  <a:cubicBezTo>
                    <a:pt x="2215348" y="4413130"/>
                    <a:pt x="2220022" y="4411808"/>
                    <a:pt x="2224414" y="4411808"/>
                  </a:cubicBezTo>
                  <a:cubicBezTo>
                    <a:pt x="2304925" y="4411902"/>
                    <a:pt x="2385389" y="4411808"/>
                    <a:pt x="2465899" y="4412043"/>
                  </a:cubicBezTo>
                  <a:cubicBezTo>
                    <a:pt x="2473785" y="4412043"/>
                    <a:pt x="2478649" y="4410249"/>
                    <a:pt x="2483655" y="4403308"/>
                  </a:cubicBezTo>
                  <a:cubicBezTo>
                    <a:pt x="2491305" y="4392755"/>
                    <a:pt x="2502957" y="4386947"/>
                    <a:pt x="2515086" y="4385978"/>
                  </a:cubicBezTo>
                  <a:close/>
                  <a:moveTo>
                    <a:pt x="2455794" y="4305894"/>
                  </a:moveTo>
                  <a:cubicBezTo>
                    <a:pt x="2451498" y="4305988"/>
                    <a:pt x="2448665" y="4308301"/>
                    <a:pt x="2448665" y="4312316"/>
                  </a:cubicBezTo>
                  <a:cubicBezTo>
                    <a:pt x="2448665" y="4316141"/>
                    <a:pt x="2451545" y="4318643"/>
                    <a:pt x="2455464" y="4319587"/>
                  </a:cubicBezTo>
                  <a:cubicBezTo>
                    <a:pt x="2459808" y="4319257"/>
                    <a:pt x="2462264" y="4316329"/>
                    <a:pt x="2462453" y="4312646"/>
                  </a:cubicBezTo>
                  <a:cubicBezTo>
                    <a:pt x="2462641" y="4308821"/>
                    <a:pt x="2460422" y="4305798"/>
                    <a:pt x="2455794" y="4305894"/>
                  </a:cubicBezTo>
                  <a:close/>
                  <a:moveTo>
                    <a:pt x="2467181" y="4268689"/>
                  </a:moveTo>
                  <a:cubicBezTo>
                    <a:pt x="2476147" y="4271056"/>
                    <a:pt x="2484458" y="4276239"/>
                    <a:pt x="2490879" y="4283983"/>
                  </a:cubicBezTo>
                  <a:cubicBezTo>
                    <a:pt x="2493902" y="4287619"/>
                    <a:pt x="2496263" y="4290358"/>
                    <a:pt x="2501598" y="4290310"/>
                  </a:cubicBezTo>
                  <a:cubicBezTo>
                    <a:pt x="2570305" y="4289980"/>
                    <a:pt x="2639010" y="4289838"/>
                    <a:pt x="2707716" y="4289697"/>
                  </a:cubicBezTo>
                  <a:cubicBezTo>
                    <a:pt x="2719380" y="4293332"/>
                    <a:pt x="2728352" y="4299424"/>
                    <a:pt x="2726511" y="4313401"/>
                  </a:cubicBezTo>
                  <a:cubicBezTo>
                    <a:pt x="2725093" y="4324734"/>
                    <a:pt x="2716452" y="4329882"/>
                    <a:pt x="2699925" y="4330259"/>
                  </a:cubicBezTo>
                  <a:cubicBezTo>
                    <a:pt x="2696383" y="4330307"/>
                    <a:pt x="2692795" y="4330731"/>
                    <a:pt x="2689254" y="4330968"/>
                  </a:cubicBezTo>
                  <a:cubicBezTo>
                    <a:pt x="2627772" y="4330779"/>
                    <a:pt x="2566338" y="4330779"/>
                    <a:pt x="2504857" y="4330165"/>
                  </a:cubicBezTo>
                  <a:cubicBezTo>
                    <a:pt x="2497065" y="4330070"/>
                    <a:pt x="2495271" y="4335217"/>
                    <a:pt x="2491824" y="4339609"/>
                  </a:cubicBezTo>
                  <a:cubicBezTo>
                    <a:pt x="2479122" y="4355853"/>
                    <a:pt x="2460139" y="4361661"/>
                    <a:pt x="2441109" y="4355239"/>
                  </a:cubicBezTo>
                  <a:cubicBezTo>
                    <a:pt x="2423307" y="4349241"/>
                    <a:pt x="2410557" y="4331959"/>
                    <a:pt x="2410085" y="4313213"/>
                  </a:cubicBezTo>
                  <a:cubicBezTo>
                    <a:pt x="2409613" y="4294796"/>
                    <a:pt x="2421701" y="4277183"/>
                    <a:pt x="2439551" y="4270289"/>
                  </a:cubicBezTo>
                  <a:cubicBezTo>
                    <a:pt x="2448594" y="4266771"/>
                    <a:pt x="2458215" y="4266322"/>
                    <a:pt x="2467181" y="4268689"/>
                  </a:cubicBezTo>
                  <a:close/>
                  <a:moveTo>
                    <a:pt x="2495082" y="4195066"/>
                  </a:moveTo>
                  <a:cubicBezTo>
                    <a:pt x="2490833" y="4195160"/>
                    <a:pt x="2488519" y="4197663"/>
                    <a:pt x="2488708" y="4202007"/>
                  </a:cubicBezTo>
                  <a:cubicBezTo>
                    <a:pt x="2488850" y="4206304"/>
                    <a:pt x="2491494" y="4208287"/>
                    <a:pt x="2495649" y="4208618"/>
                  </a:cubicBezTo>
                  <a:cubicBezTo>
                    <a:pt x="2499616" y="4207910"/>
                    <a:pt x="2502166" y="4205784"/>
                    <a:pt x="2502024" y="4201488"/>
                  </a:cubicBezTo>
                  <a:cubicBezTo>
                    <a:pt x="2501883" y="4197143"/>
                    <a:pt x="2499285" y="4194972"/>
                    <a:pt x="2495082" y="4195066"/>
                  </a:cubicBezTo>
                  <a:close/>
                  <a:moveTo>
                    <a:pt x="2498193" y="4156357"/>
                  </a:moveTo>
                  <a:cubicBezTo>
                    <a:pt x="2510406" y="4157006"/>
                    <a:pt x="2522235" y="4162814"/>
                    <a:pt x="2530923" y="4173581"/>
                  </a:cubicBezTo>
                  <a:cubicBezTo>
                    <a:pt x="2546648" y="4193035"/>
                    <a:pt x="2542350" y="4223682"/>
                    <a:pt x="2521904" y="4238319"/>
                  </a:cubicBezTo>
                  <a:cubicBezTo>
                    <a:pt x="2499522" y="4254327"/>
                    <a:pt x="2470103" y="4247623"/>
                    <a:pt x="2455701" y="4223020"/>
                  </a:cubicBezTo>
                  <a:cubicBezTo>
                    <a:pt x="2452821" y="4218156"/>
                    <a:pt x="2450554" y="4214567"/>
                    <a:pt x="2443707" y="4214615"/>
                  </a:cubicBezTo>
                  <a:cubicBezTo>
                    <a:pt x="2382792" y="4214945"/>
                    <a:pt x="2321831" y="4214804"/>
                    <a:pt x="2260916" y="4214898"/>
                  </a:cubicBezTo>
                  <a:cubicBezTo>
                    <a:pt x="2258319" y="4214898"/>
                    <a:pt x="2255722" y="4216031"/>
                    <a:pt x="2253125" y="4216599"/>
                  </a:cubicBezTo>
                  <a:cubicBezTo>
                    <a:pt x="2244483" y="4213576"/>
                    <a:pt x="2234237" y="4213057"/>
                    <a:pt x="2230932" y="4201818"/>
                  </a:cubicBezTo>
                  <a:cubicBezTo>
                    <a:pt x="2226540" y="4186755"/>
                    <a:pt x="2235795" y="4176839"/>
                    <a:pt x="2255533" y="4175517"/>
                  </a:cubicBezTo>
                  <a:cubicBezTo>
                    <a:pt x="2320556" y="4175611"/>
                    <a:pt x="2385531" y="4175705"/>
                    <a:pt x="2450506" y="4176036"/>
                  </a:cubicBezTo>
                  <a:cubicBezTo>
                    <a:pt x="2456125" y="4176084"/>
                    <a:pt x="2459431" y="4173675"/>
                    <a:pt x="2463162" y="4170086"/>
                  </a:cubicBezTo>
                  <a:cubicBezTo>
                    <a:pt x="2473385" y="4160217"/>
                    <a:pt x="2485981" y="4155707"/>
                    <a:pt x="2498193" y="4156357"/>
                  </a:cubicBezTo>
                  <a:close/>
                  <a:moveTo>
                    <a:pt x="1981228" y="4147043"/>
                  </a:moveTo>
                  <a:cubicBezTo>
                    <a:pt x="1977121" y="4146665"/>
                    <a:pt x="1974287" y="4149687"/>
                    <a:pt x="1973673" y="4153371"/>
                  </a:cubicBezTo>
                  <a:cubicBezTo>
                    <a:pt x="1972964" y="4157620"/>
                    <a:pt x="1976176" y="4160123"/>
                    <a:pt x="1980001" y="4160642"/>
                  </a:cubicBezTo>
                  <a:cubicBezTo>
                    <a:pt x="1984062" y="4161161"/>
                    <a:pt x="1986895" y="4159131"/>
                    <a:pt x="1987272" y="4153937"/>
                  </a:cubicBezTo>
                  <a:cubicBezTo>
                    <a:pt x="1987272" y="4150490"/>
                    <a:pt x="1985289" y="4147420"/>
                    <a:pt x="1981228" y="4147043"/>
                  </a:cubicBezTo>
                  <a:close/>
                  <a:moveTo>
                    <a:pt x="1870827" y="4044102"/>
                  </a:moveTo>
                  <a:cubicBezTo>
                    <a:pt x="1866247" y="4043394"/>
                    <a:pt x="1863035" y="4046746"/>
                    <a:pt x="1862705" y="4051091"/>
                  </a:cubicBezTo>
                  <a:cubicBezTo>
                    <a:pt x="1862468" y="4055010"/>
                    <a:pt x="1865680" y="4057749"/>
                    <a:pt x="1869457" y="4058127"/>
                  </a:cubicBezTo>
                  <a:cubicBezTo>
                    <a:pt x="1873518" y="4058505"/>
                    <a:pt x="1875737" y="4055483"/>
                    <a:pt x="1877060" y="4051752"/>
                  </a:cubicBezTo>
                  <a:cubicBezTo>
                    <a:pt x="1876871" y="4047739"/>
                    <a:pt x="1874369" y="4044669"/>
                    <a:pt x="1870827" y="4044102"/>
                  </a:cubicBezTo>
                  <a:close/>
                  <a:moveTo>
                    <a:pt x="824906" y="4002501"/>
                  </a:moveTo>
                  <a:cubicBezTo>
                    <a:pt x="820608" y="4002360"/>
                    <a:pt x="817917" y="4004957"/>
                    <a:pt x="817587" y="4008829"/>
                  </a:cubicBezTo>
                  <a:cubicBezTo>
                    <a:pt x="817256" y="4012843"/>
                    <a:pt x="819759" y="4015534"/>
                    <a:pt x="824008" y="4015912"/>
                  </a:cubicBezTo>
                  <a:cubicBezTo>
                    <a:pt x="828448" y="4016290"/>
                    <a:pt x="830525" y="4013692"/>
                    <a:pt x="831327" y="4009585"/>
                  </a:cubicBezTo>
                  <a:cubicBezTo>
                    <a:pt x="830856" y="4005760"/>
                    <a:pt x="829392" y="4002690"/>
                    <a:pt x="824906" y="4002501"/>
                  </a:cubicBezTo>
                  <a:close/>
                  <a:moveTo>
                    <a:pt x="1157845" y="3949141"/>
                  </a:moveTo>
                  <a:cubicBezTo>
                    <a:pt x="1153123" y="3948622"/>
                    <a:pt x="1150573" y="3951550"/>
                    <a:pt x="1150573" y="3956413"/>
                  </a:cubicBezTo>
                  <a:cubicBezTo>
                    <a:pt x="1150573" y="3960946"/>
                    <a:pt x="1153595" y="3963119"/>
                    <a:pt x="1157278" y="3963025"/>
                  </a:cubicBezTo>
                  <a:cubicBezTo>
                    <a:pt x="1160867" y="3962930"/>
                    <a:pt x="1163937" y="3960664"/>
                    <a:pt x="1164361" y="3956130"/>
                  </a:cubicBezTo>
                  <a:cubicBezTo>
                    <a:pt x="1164220" y="3952117"/>
                    <a:pt x="1161529" y="3949566"/>
                    <a:pt x="1157845" y="3949141"/>
                  </a:cubicBezTo>
                  <a:close/>
                  <a:moveTo>
                    <a:pt x="1153879" y="3910657"/>
                  </a:moveTo>
                  <a:cubicBezTo>
                    <a:pt x="1171304" y="3908768"/>
                    <a:pt x="1190994" y="3920620"/>
                    <a:pt x="1198644" y="3937620"/>
                  </a:cubicBezTo>
                  <a:cubicBezTo>
                    <a:pt x="1206955" y="3956083"/>
                    <a:pt x="1202893" y="3976624"/>
                    <a:pt x="1186650" y="3990271"/>
                  </a:cubicBezTo>
                  <a:cubicBezTo>
                    <a:pt x="1180133" y="3995701"/>
                    <a:pt x="1178811" y="4001179"/>
                    <a:pt x="1178859" y="4008829"/>
                  </a:cubicBezTo>
                  <a:cubicBezTo>
                    <a:pt x="1179094" y="4057607"/>
                    <a:pt x="1179047" y="4106386"/>
                    <a:pt x="1178906" y="4155164"/>
                  </a:cubicBezTo>
                  <a:cubicBezTo>
                    <a:pt x="1178859" y="4170133"/>
                    <a:pt x="1171965" y="4177500"/>
                    <a:pt x="1159215" y="4176461"/>
                  </a:cubicBezTo>
                  <a:cubicBezTo>
                    <a:pt x="1147788" y="4175517"/>
                    <a:pt x="1142593" y="4168575"/>
                    <a:pt x="1142546" y="4157525"/>
                  </a:cubicBezTo>
                  <a:cubicBezTo>
                    <a:pt x="1142451" y="4132215"/>
                    <a:pt x="1142499" y="4106953"/>
                    <a:pt x="1142499" y="4081643"/>
                  </a:cubicBezTo>
                  <a:cubicBezTo>
                    <a:pt x="1142499" y="4081643"/>
                    <a:pt x="1142451" y="4081643"/>
                    <a:pt x="1142451" y="4081643"/>
                  </a:cubicBezTo>
                  <a:cubicBezTo>
                    <a:pt x="1142451" y="4057701"/>
                    <a:pt x="1142215" y="4033761"/>
                    <a:pt x="1142593" y="4009820"/>
                  </a:cubicBezTo>
                  <a:cubicBezTo>
                    <a:pt x="1142688" y="4002831"/>
                    <a:pt x="1141224" y="3998724"/>
                    <a:pt x="1134471" y="3994899"/>
                  </a:cubicBezTo>
                  <a:cubicBezTo>
                    <a:pt x="1116338" y="3984604"/>
                    <a:pt x="1108594" y="3965055"/>
                    <a:pt x="1113174" y="3945080"/>
                  </a:cubicBezTo>
                  <a:cubicBezTo>
                    <a:pt x="1117330" y="3926853"/>
                    <a:pt x="1133952" y="3912829"/>
                    <a:pt x="1153879" y="3910657"/>
                  </a:cubicBezTo>
                  <a:close/>
                  <a:moveTo>
                    <a:pt x="2305350" y="3902062"/>
                  </a:moveTo>
                  <a:cubicBezTo>
                    <a:pt x="2301148" y="3902016"/>
                    <a:pt x="2298646" y="3904471"/>
                    <a:pt x="2298646" y="3908720"/>
                  </a:cubicBezTo>
                  <a:cubicBezTo>
                    <a:pt x="2298646" y="3912876"/>
                    <a:pt x="2301054" y="3915521"/>
                    <a:pt x="2305304" y="3915473"/>
                  </a:cubicBezTo>
                  <a:cubicBezTo>
                    <a:pt x="2309507" y="3915473"/>
                    <a:pt x="2311678" y="3912876"/>
                    <a:pt x="2312151" y="3908815"/>
                  </a:cubicBezTo>
                  <a:cubicBezTo>
                    <a:pt x="2311820" y="3904519"/>
                    <a:pt x="2309553" y="3902062"/>
                    <a:pt x="2305350" y="3902062"/>
                  </a:cubicBezTo>
                  <a:close/>
                  <a:moveTo>
                    <a:pt x="1736249" y="3902015"/>
                  </a:moveTo>
                  <a:cubicBezTo>
                    <a:pt x="1731668" y="3901921"/>
                    <a:pt x="1729024" y="3903952"/>
                    <a:pt x="1728741" y="3908201"/>
                  </a:cubicBezTo>
                  <a:cubicBezTo>
                    <a:pt x="1728457" y="3912356"/>
                    <a:pt x="1730535" y="3915190"/>
                    <a:pt x="1734832" y="3915426"/>
                  </a:cubicBezTo>
                  <a:cubicBezTo>
                    <a:pt x="1738988" y="3915662"/>
                    <a:pt x="1741679" y="3913301"/>
                    <a:pt x="1742104" y="3909193"/>
                  </a:cubicBezTo>
                  <a:cubicBezTo>
                    <a:pt x="1742576" y="3904849"/>
                    <a:pt x="1739932" y="3902724"/>
                    <a:pt x="1736249" y="3902015"/>
                  </a:cubicBezTo>
                  <a:close/>
                  <a:moveTo>
                    <a:pt x="1489096" y="3901969"/>
                  </a:moveTo>
                  <a:cubicBezTo>
                    <a:pt x="1484752" y="3902346"/>
                    <a:pt x="1482344" y="3905133"/>
                    <a:pt x="1482675" y="3909004"/>
                  </a:cubicBezTo>
                  <a:cubicBezTo>
                    <a:pt x="1482958" y="3912735"/>
                    <a:pt x="1485555" y="3915615"/>
                    <a:pt x="1489899" y="3915520"/>
                  </a:cubicBezTo>
                  <a:cubicBezTo>
                    <a:pt x="1494432" y="3915378"/>
                    <a:pt x="1495991" y="3912452"/>
                    <a:pt x="1496038" y="3908910"/>
                  </a:cubicBezTo>
                  <a:cubicBezTo>
                    <a:pt x="1495518" y="3904282"/>
                    <a:pt x="1493771" y="3901591"/>
                    <a:pt x="1489096" y="3901969"/>
                  </a:cubicBezTo>
                  <a:close/>
                  <a:moveTo>
                    <a:pt x="1738114" y="3863537"/>
                  </a:moveTo>
                  <a:cubicBezTo>
                    <a:pt x="1750368" y="3864227"/>
                    <a:pt x="1762315" y="3869905"/>
                    <a:pt x="1770626" y="3880247"/>
                  </a:cubicBezTo>
                  <a:cubicBezTo>
                    <a:pt x="1786538" y="3900032"/>
                    <a:pt x="1782619" y="3930537"/>
                    <a:pt x="1762267" y="3945175"/>
                  </a:cubicBezTo>
                  <a:cubicBezTo>
                    <a:pt x="1740404" y="3960852"/>
                    <a:pt x="1709994" y="3955138"/>
                    <a:pt x="1696584" y="3931623"/>
                  </a:cubicBezTo>
                  <a:cubicBezTo>
                    <a:pt x="1692475" y="3924445"/>
                    <a:pt x="1688226" y="3922793"/>
                    <a:pt x="1680859" y="3922840"/>
                  </a:cubicBezTo>
                  <a:cubicBezTo>
                    <a:pt x="1635197" y="3923076"/>
                    <a:pt x="1589581" y="3923123"/>
                    <a:pt x="1543919" y="3922793"/>
                  </a:cubicBezTo>
                  <a:cubicBezTo>
                    <a:pt x="1536317" y="3922745"/>
                    <a:pt x="1532256" y="3924918"/>
                    <a:pt x="1528243" y="3931906"/>
                  </a:cubicBezTo>
                  <a:cubicBezTo>
                    <a:pt x="1517003" y="3951503"/>
                    <a:pt x="1493677" y="3958916"/>
                    <a:pt x="1473183" y="3950936"/>
                  </a:cubicBezTo>
                  <a:cubicBezTo>
                    <a:pt x="1453870" y="3943381"/>
                    <a:pt x="1441167" y="3921423"/>
                    <a:pt x="1444898" y="3902110"/>
                  </a:cubicBezTo>
                  <a:cubicBezTo>
                    <a:pt x="1449431" y="3878453"/>
                    <a:pt x="1466856" y="3863720"/>
                    <a:pt x="1490986" y="3863815"/>
                  </a:cubicBezTo>
                  <a:cubicBezTo>
                    <a:pt x="1502696" y="3863200"/>
                    <a:pt x="1513510" y="3867780"/>
                    <a:pt x="1521631" y="3876800"/>
                  </a:cubicBezTo>
                  <a:cubicBezTo>
                    <a:pt x="1526543" y="3882230"/>
                    <a:pt x="1531595" y="3883175"/>
                    <a:pt x="1538112" y="3883175"/>
                  </a:cubicBezTo>
                  <a:cubicBezTo>
                    <a:pt x="1587787" y="3883033"/>
                    <a:pt x="1637510" y="3883033"/>
                    <a:pt x="1687234" y="3883175"/>
                  </a:cubicBezTo>
                  <a:cubicBezTo>
                    <a:pt x="1693845" y="3883175"/>
                    <a:pt x="1698709" y="3881853"/>
                    <a:pt x="1703761" y="3876753"/>
                  </a:cubicBezTo>
                  <a:cubicBezTo>
                    <a:pt x="1713300" y="3867144"/>
                    <a:pt x="1725860" y="3862846"/>
                    <a:pt x="1738114" y="3863537"/>
                  </a:cubicBezTo>
                  <a:close/>
                  <a:moveTo>
                    <a:pt x="1138070" y="3863389"/>
                  </a:moveTo>
                  <a:lnTo>
                    <a:pt x="1138037" y="3863437"/>
                  </a:lnTo>
                  <a:lnTo>
                    <a:pt x="1229903" y="3869905"/>
                  </a:lnTo>
                  <a:cubicBezTo>
                    <a:pt x="1239253" y="3870567"/>
                    <a:pt x="1246147" y="3874250"/>
                    <a:pt x="1252758" y="3881711"/>
                  </a:cubicBezTo>
                  <a:cubicBezTo>
                    <a:pt x="1329113" y="3967416"/>
                    <a:pt x="1406036" y="4052649"/>
                    <a:pt x="1482533" y="4138260"/>
                  </a:cubicBezTo>
                  <a:cubicBezTo>
                    <a:pt x="1487774" y="4144068"/>
                    <a:pt x="1493205" y="4145343"/>
                    <a:pt x="1500335" y="4145295"/>
                  </a:cubicBezTo>
                  <a:cubicBezTo>
                    <a:pt x="1642327" y="4144398"/>
                    <a:pt x="1784271" y="4143595"/>
                    <a:pt x="1926264" y="4143124"/>
                  </a:cubicBezTo>
                  <a:cubicBezTo>
                    <a:pt x="1933819" y="4143076"/>
                    <a:pt x="1937172" y="4140621"/>
                    <a:pt x="1940430" y="4134105"/>
                  </a:cubicBezTo>
                  <a:cubicBezTo>
                    <a:pt x="1950299" y="4114414"/>
                    <a:pt x="1970037" y="4105158"/>
                    <a:pt x="1989775" y="4109880"/>
                  </a:cubicBezTo>
                  <a:cubicBezTo>
                    <a:pt x="2011261" y="4115027"/>
                    <a:pt x="2024624" y="4130657"/>
                    <a:pt x="2025474" y="4151765"/>
                  </a:cubicBezTo>
                  <a:cubicBezTo>
                    <a:pt x="2026418" y="4172872"/>
                    <a:pt x="2013622" y="4191714"/>
                    <a:pt x="1994403" y="4197475"/>
                  </a:cubicBezTo>
                  <a:cubicBezTo>
                    <a:pt x="1974051" y="4203566"/>
                    <a:pt x="1953085" y="4195679"/>
                    <a:pt x="1941752" y="4177075"/>
                  </a:cubicBezTo>
                  <a:cubicBezTo>
                    <a:pt x="1938777" y="4172117"/>
                    <a:pt x="1936464" y="4168717"/>
                    <a:pt x="1929663" y="4168764"/>
                  </a:cubicBezTo>
                  <a:cubicBezTo>
                    <a:pt x="1784980" y="4169898"/>
                    <a:pt x="1640297" y="4170747"/>
                    <a:pt x="1495612" y="4171692"/>
                  </a:cubicBezTo>
                  <a:cubicBezTo>
                    <a:pt x="1488058" y="4170275"/>
                    <a:pt x="1480124" y="4172495"/>
                    <a:pt x="1472711" y="4169567"/>
                  </a:cubicBezTo>
                  <a:cubicBezTo>
                    <a:pt x="1455853" y="4145437"/>
                    <a:pt x="1434557" y="4125132"/>
                    <a:pt x="1415102" y="4103222"/>
                  </a:cubicBezTo>
                  <a:cubicBezTo>
                    <a:pt x="1355982" y="4036641"/>
                    <a:pt x="1296201" y="3970722"/>
                    <a:pt x="1236844" y="3904330"/>
                  </a:cubicBezTo>
                  <a:cubicBezTo>
                    <a:pt x="1232311" y="3899277"/>
                    <a:pt x="1227919" y="3896821"/>
                    <a:pt x="1220931" y="3896349"/>
                  </a:cubicBezTo>
                  <a:cubicBezTo>
                    <a:pt x="1187608" y="3894035"/>
                    <a:pt x="1154364" y="3890965"/>
                    <a:pt x="1121073" y="3888133"/>
                  </a:cubicBezTo>
                  <a:lnTo>
                    <a:pt x="1121127" y="3888056"/>
                  </a:lnTo>
                  <a:lnTo>
                    <a:pt x="1125627" y="3873011"/>
                  </a:lnTo>
                  <a:cubicBezTo>
                    <a:pt x="1128673" y="3869044"/>
                    <a:pt x="1133041" y="3865986"/>
                    <a:pt x="1138070" y="3863389"/>
                  </a:cubicBezTo>
                  <a:close/>
                  <a:moveTo>
                    <a:pt x="1147340" y="3817962"/>
                  </a:moveTo>
                  <a:lnTo>
                    <a:pt x="1151792" y="3825093"/>
                  </a:lnTo>
                  <a:lnTo>
                    <a:pt x="1169212" y="3827047"/>
                  </a:lnTo>
                  <a:lnTo>
                    <a:pt x="1151798" y="3825088"/>
                  </a:lnTo>
                  <a:close/>
                  <a:moveTo>
                    <a:pt x="1140147" y="3806440"/>
                  </a:moveTo>
                  <a:lnTo>
                    <a:pt x="1140206" y="3806536"/>
                  </a:lnTo>
                  <a:lnTo>
                    <a:pt x="1259510" y="3806631"/>
                  </a:lnTo>
                  <a:cubicBezTo>
                    <a:pt x="1266924" y="3806584"/>
                    <a:pt x="1271835" y="3808755"/>
                    <a:pt x="1276840" y="3814375"/>
                  </a:cubicBezTo>
                  <a:cubicBezTo>
                    <a:pt x="1349701" y="3896538"/>
                    <a:pt x="1423034" y="3978230"/>
                    <a:pt x="1495612" y="4060582"/>
                  </a:cubicBezTo>
                  <a:cubicBezTo>
                    <a:pt x="1506521" y="4072954"/>
                    <a:pt x="1517098" y="4078998"/>
                    <a:pt x="1534428" y="4078715"/>
                  </a:cubicBezTo>
                  <a:cubicBezTo>
                    <a:pt x="1604456" y="4077535"/>
                    <a:pt x="1674532" y="4078007"/>
                    <a:pt x="1744607" y="4078432"/>
                  </a:cubicBezTo>
                  <a:cubicBezTo>
                    <a:pt x="1754051" y="4078479"/>
                    <a:pt x="1761039" y="4076354"/>
                    <a:pt x="1766564" y="4068704"/>
                  </a:cubicBezTo>
                  <a:cubicBezTo>
                    <a:pt x="1769728" y="4064360"/>
                    <a:pt x="1774072" y="4060866"/>
                    <a:pt x="1777283" y="4056522"/>
                  </a:cubicBezTo>
                  <a:cubicBezTo>
                    <a:pt x="1786161" y="4044575"/>
                    <a:pt x="1796785" y="4037398"/>
                    <a:pt x="1812651" y="4039899"/>
                  </a:cubicBezTo>
                  <a:cubicBezTo>
                    <a:pt x="1820725" y="4041175"/>
                    <a:pt x="1826250" y="4038341"/>
                    <a:pt x="1830453" y="4029653"/>
                  </a:cubicBezTo>
                  <a:cubicBezTo>
                    <a:pt x="1839614" y="4010765"/>
                    <a:pt x="1860485" y="4002454"/>
                    <a:pt x="1880649" y="4007506"/>
                  </a:cubicBezTo>
                  <a:cubicBezTo>
                    <a:pt x="1900812" y="4012559"/>
                    <a:pt x="1914931" y="4029983"/>
                    <a:pt x="1915403" y="4050524"/>
                  </a:cubicBezTo>
                  <a:cubicBezTo>
                    <a:pt x="1915828" y="4069743"/>
                    <a:pt x="1901709" y="4089245"/>
                    <a:pt x="1883435" y="4094581"/>
                  </a:cubicBezTo>
                  <a:cubicBezTo>
                    <a:pt x="1862705" y="4100626"/>
                    <a:pt x="1842258" y="4092692"/>
                    <a:pt x="1830878" y="4074135"/>
                  </a:cubicBezTo>
                  <a:cubicBezTo>
                    <a:pt x="1824976" y="4064502"/>
                    <a:pt x="1810574" y="4062518"/>
                    <a:pt x="1801413" y="4070121"/>
                  </a:cubicBezTo>
                  <a:cubicBezTo>
                    <a:pt x="1800374" y="4070971"/>
                    <a:pt x="1799288" y="4071915"/>
                    <a:pt x="1798627" y="4073049"/>
                  </a:cubicBezTo>
                  <a:cubicBezTo>
                    <a:pt x="1781249" y="4102608"/>
                    <a:pt x="1754570" y="4106481"/>
                    <a:pt x="1722649" y="4105536"/>
                  </a:cubicBezTo>
                  <a:cubicBezTo>
                    <a:pt x="1652621" y="4103411"/>
                    <a:pt x="1582546" y="4104733"/>
                    <a:pt x="1512471" y="4105064"/>
                  </a:cubicBezTo>
                  <a:cubicBezTo>
                    <a:pt x="1503546" y="4105111"/>
                    <a:pt x="1497596" y="4102514"/>
                    <a:pt x="1491599" y="4095762"/>
                  </a:cubicBezTo>
                  <a:cubicBezTo>
                    <a:pt x="1414299" y="4008545"/>
                    <a:pt x="1336716" y="3921612"/>
                    <a:pt x="1259180" y="3834585"/>
                  </a:cubicBezTo>
                  <a:lnTo>
                    <a:pt x="1259178" y="3834583"/>
                  </a:lnTo>
                  <a:lnTo>
                    <a:pt x="1252723" y="3831196"/>
                  </a:lnTo>
                  <a:cubicBezTo>
                    <a:pt x="1250339" y="3831078"/>
                    <a:pt x="1247824" y="3831585"/>
                    <a:pt x="1245487" y="3831562"/>
                  </a:cubicBezTo>
                  <a:cubicBezTo>
                    <a:pt x="1215832" y="3831374"/>
                    <a:pt x="1186139" y="3830617"/>
                    <a:pt x="1156532" y="3831845"/>
                  </a:cubicBezTo>
                  <a:cubicBezTo>
                    <a:pt x="1142271" y="3832412"/>
                    <a:pt x="1137833" y="3827690"/>
                    <a:pt x="1139958" y="3814515"/>
                  </a:cubicBezTo>
                  <a:cubicBezTo>
                    <a:pt x="1140383" y="3811871"/>
                    <a:pt x="1140099" y="3809132"/>
                    <a:pt x="1140147" y="3806440"/>
                  </a:cubicBezTo>
                  <a:close/>
                  <a:moveTo>
                    <a:pt x="1245307" y="3765124"/>
                  </a:moveTo>
                  <a:lnTo>
                    <a:pt x="1248366" y="3765194"/>
                  </a:lnTo>
                  <a:lnTo>
                    <a:pt x="1256172" y="3768922"/>
                  </a:lnTo>
                  <a:lnTo>
                    <a:pt x="1248384" y="3765194"/>
                  </a:lnTo>
                  <a:close/>
                  <a:moveTo>
                    <a:pt x="1149740" y="3759315"/>
                  </a:moveTo>
                  <a:lnTo>
                    <a:pt x="1152039" y="3762844"/>
                  </a:lnTo>
                  <a:lnTo>
                    <a:pt x="1173743" y="3765108"/>
                  </a:lnTo>
                  <a:lnTo>
                    <a:pt x="1152040" y="3762827"/>
                  </a:lnTo>
                  <a:close/>
                  <a:moveTo>
                    <a:pt x="1205065" y="3674413"/>
                  </a:moveTo>
                  <a:cubicBezTo>
                    <a:pt x="1203129" y="3681544"/>
                    <a:pt x="1196943" y="3680316"/>
                    <a:pt x="1192031" y="3680505"/>
                  </a:cubicBezTo>
                  <a:cubicBezTo>
                    <a:pt x="1179149" y="3681071"/>
                    <a:pt x="1166211" y="3680976"/>
                    <a:pt x="1153320" y="3680599"/>
                  </a:cubicBezTo>
                  <a:cubicBezTo>
                    <a:pt x="1145293" y="3680363"/>
                    <a:pt x="1140052" y="3681544"/>
                    <a:pt x="1142838" y="3691554"/>
                  </a:cubicBezTo>
                  <a:cubicBezTo>
                    <a:pt x="1143829" y="3695095"/>
                    <a:pt x="1142459" y="3698590"/>
                    <a:pt x="1140052" y="3701517"/>
                  </a:cubicBezTo>
                  <a:cubicBezTo>
                    <a:pt x="1141374" y="3693254"/>
                    <a:pt x="1137028" y="3685793"/>
                    <a:pt x="1136509" y="3677483"/>
                  </a:cubicBezTo>
                  <a:cubicBezTo>
                    <a:pt x="1159459" y="3674130"/>
                    <a:pt x="1182550" y="3679844"/>
                    <a:pt x="1205065" y="3674413"/>
                  </a:cubicBezTo>
                  <a:close/>
                  <a:moveTo>
                    <a:pt x="405868" y="3577090"/>
                  </a:moveTo>
                  <a:cubicBezTo>
                    <a:pt x="401382" y="3576335"/>
                    <a:pt x="399635" y="3579263"/>
                    <a:pt x="399163" y="3583370"/>
                  </a:cubicBezTo>
                  <a:cubicBezTo>
                    <a:pt x="398643" y="3587668"/>
                    <a:pt x="400012" y="3590407"/>
                    <a:pt x="404688" y="3590549"/>
                  </a:cubicBezTo>
                  <a:cubicBezTo>
                    <a:pt x="408795" y="3590643"/>
                    <a:pt x="411204" y="3588424"/>
                    <a:pt x="412526" y="3584127"/>
                  </a:cubicBezTo>
                  <a:cubicBezTo>
                    <a:pt x="411677" y="3580774"/>
                    <a:pt x="409740" y="3577751"/>
                    <a:pt x="405868" y="3577090"/>
                  </a:cubicBezTo>
                  <a:close/>
                  <a:moveTo>
                    <a:pt x="2962472" y="3566844"/>
                  </a:moveTo>
                  <a:cubicBezTo>
                    <a:pt x="2959025" y="3566986"/>
                    <a:pt x="2955530" y="3569347"/>
                    <a:pt x="2955625" y="3573596"/>
                  </a:cubicBezTo>
                  <a:cubicBezTo>
                    <a:pt x="2955671" y="3578272"/>
                    <a:pt x="2958930" y="3580963"/>
                    <a:pt x="2963321" y="3580727"/>
                  </a:cubicBezTo>
                  <a:cubicBezTo>
                    <a:pt x="2967240" y="3580538"/>
                    <a:pt x="2969507" y="3577657"/>
                    <a:pt x="2969176" y="3573408"/>
                  </a:cubicBezTo>
                  <a:cubicBezTo>
                    <a:pt x="2969224" y="3568922"/>
                    <a:pt x="2966013" y="3566703"/>
                    <a:pt x="2962472" y="3566844"/>
                  </a:cubicBezTo>
                  <a:close/>
                  <a:moveTo>
                    <a:pt x="785850" y="3545784"/>
                  </a:moveTo>
                  <a:cubicBezTo>
                    <a:pt x="781883" y="3545265"/>
                    <a:pt x="778908" y="3547248"/>
                    <a:pt x="778625" y="3551781"/>
                  </a:cubicBezTo>
                  <a:cubicBezTo>
                    <a:pt x="778341" y="3556031"/>
                    <a:pt x="780655" y="3558344"/>
                    <a:pt x="784481" y="3559525"/>
                  </a:cubicBezTo>
                  <a:cubicBezTo>
                    <a:pt x="788636" y="3559195"/>
                    <a:pt x="791469" y="3556740"/>
                    <a:pt x="792131" y="3553056"/>
                  </a:cubicBezTo>
                  <a:cubicBezTo>
                    <a:pt x="792885" y="3548806"/>
                    <a:pt x="789579" y="3546303"/>
                    <a:pt x="785850" y="3545784"/>
                  </a:cubicBezTo>
                  <a:close/>
                  <a:moveTo>
                    <a:pt x="409439" y="3538329"/>
                  </a:moveTo>
                  <a:cubicBezTo>
                    <a:pt x="421085" y="3539798"/>
                    <a:pt x="432571" y="3546067"/>
                    <a:pt x="440576" y="3556172"/>
                  </a:cubicBezTo>
                  <a:cubicBezTo>
                    <a:pt x="456158" y="3575863"/>
                    <a:pt x="452617" y="3604667"/>
                    <a:pt x="432690" y="3619966"/>
                  </a:cubicBezTo>
                  <a:cubicBezTo>
                    <a:pt x="413093" y="3635077"/>
                    <a:pt x="382872" y="3631300"/>
                    <a:pt x="369130" y="3610853"/>
                  </a:cubicBezTo>
                  <a:cubicBezTo>
                    <a:pt x="363888" y="3603061"/>
                    <a:pt x="358600" y="3600039"/>
                    <a:pt x="349676" y="3601362"/>
                  </a:cubicBezTo>
                  <a:cubicBezTo>
                    <a:pt x="329653" y="3604337"/>
                    <a:pt x="309206" y="3601457"/>
                    <a:pt x="289279" y="3605612"/>
                  </a:cubicBezTo>
                  <a:cubicBezTo>
                    <a:pt x="287108" y="3605093"/>
                    <a:pt x="284935" y="3604054"/>
                    <a:pt x="282857" y="3604196"/>
                  </a:cubicBezTo>
                  <a:cubicBezTo>
                    <a:pt x="273697" y="3604762"/>
                    <a:pt x="265905" y="3602448"/>
                    <a:pt x="261466" y="3593854"/>
                  </a:cubicBezTo>
                  <a:cubicBezTo>
                    <a:pt x="256508" y="3584221"/>
                    <a:pt x="260286" y="3575863"/>
                    <a:pt x="266520" y="3568213"/>
                  </a:cubicBezTo>
                  <a:cubicBezTo>
                    <a:pt x="289988" y="3562972"/>
                    <a:pt x="313928" y="3563397"/>
                    <a:pt x="337729" y="3562972"/>
                  </a:cubicBezTo>
                  <a:cubicBezTo>
                    <a:pt x="352603" y="3562688"/>
                    <a:pt x="365258" y="3562027"/>
                    <a:pt x="377347" y="3549278"/>
                  </a:cubicBezTo>
                  <a:cubicBezTo>
                    <a:pt x="385988" y="3540188"/>
                    <a:pt x="397793" y="3536859"/>
                    <a:pt x="409439" y="3538329"/>
                  </a:cubicBezTo>
                  <a:close/>
                  <a:moveTo>
                    <a:pt x="886867" y="3499337"/>
                  </a:moveTo>
                  <a:cubicBezTo>
                    <a:pt x="892061" y="3499520"/>
                    <a:pt x="897692" y="3500311"/>
                    <a:pt x="902626" y="3500311"/>
                  </a:cubicBezTo>
                  <a:cubicBezTo>
                    <a:pt x="1011989" y="3500264"/>
                    <a:pt x="1121352" y="3500358"/>
                    <a:pt x="1230705" y="3500122"/>
                  </a:cubicBezTo>
                  <a:cubicBezTo>
                    <a:pt x="1239488" y="3500122"/>
                    <a:pt x="1244967" y="3502908"/>
                    <a:pt x="1251341" y="3509282"/>
                  </a:cubicBezTo>
                  <a:cubicBezTo>
                    <a:pt x="1275282" y="3533365"/>
                    <a:pt x="1287323" y="3560470"/>
                    <a:pt x="1282459" y="3595271"/>
                  </a:cubicBezTo>
                  <a:cubicBezTo>
                    <a:pt x="1280004" y="3613027"/>
                    <a:pt x="1281468" y="3631395"/>
                    <a:pt x="1282270" y="3649433"/>
                  </a:cubicBezTo>
                  <a:cubicBezTo>
                    <a:pt x="1282649" y="3658499"/>
                    <a:pt x="1278351" y="3662135"/>
                    <a:pt x="1271835" y="3667424"/>
                  </a:cubicBezTo>
                  <a:cubicBezTo>
                    <a:pt x="1232926" y="3699062"/>
                    <a:pt x="1188113" y="3706145"/>
                    <a:pt x="1140099" y="3701565"/>
                  </a:cubicBezTo>
                  <a:cubicBezTo>
                    <a:pt x="1142507" y="3698637"/>
                    <a:pt x="1143876" y="3695143"/>
                    <a:pt x="1142885" y="3691601"/>
                  </a:cubicBezTo>
                  <a:cubicBezTo>
                    <a:pt x="1140051" y="3681590"/>
                    <a:pt x="1145293" y="3680410"/>
                    <a:pt x="1153368" y="3680646"/>
                  </a:cubicBezTo>
                  <a:cubicBezTo>
                    <a:pt x="1166259" y="3681023"/>
                    <a:pt x="1179197" y="3681118"/>
                    <a:pt x="1192080" y="3680551"/>
                  </a:cubicBezTo>
                  <a:cubicBezTo>
                    <a:pt x="1196990" y="3680362"/>
                    <a:pt x="1203176" y="3681638"/>
                    <a:pt x="1205207" y="3674460"/>
                  </a:cubicBezTo>
                  <a:cubicBezTo>
                    <a:pt x="1220034" y="3666008"/>
                    <a:pt x="1234861" y="3657461"/>
                    <a:pt x="1249783" y="3649103"/>
                  </a:cubicBezTo>
                  <a:cubicBezTo>
                    <a:pt x="1254694" y="3646364"/>
                    <a:pt x="1256299" y="3642586"/>
                    <a:pt x="1256205" y="3636967"/>
                  </a:cubicBezTo>
                  <a:cubicBezTo>
                    <a:pt x="1255875" y="3613451"/>
                    <a:pt x="1256205" y="3589982"/>
                    <a:pt x="1256016" y="3566466"/>
                  </a:cubicBezTo>
                  <a:cubicBezTo>
                    <a:pt x="1255875" y="3550317"/>
                    <a:pt x="1232027" y="3526990"/>
                    <a:pt x="1216115" y="3526990"/>
                  </a:cubicBezTo>
                  <a:cubicBezTo>
                    <a:pt x="1115308" y="3526990"/>
                    <a:pt x="1014539" y="3527179"/>
                    <a:pt x="913771" y="3526754"/>
                  </a:cubicBezTo>
                  <a:cubicBezTo>
                    <a:pt x="902012" y="3526706"/>
                    <a:pt x="897384" y="3528879"/>
                    <a:pt x="897998" y="3541912"/>
                  </a:cubicBezTo>
                  <a:cubicBezTo>
                    <a:pt x="899131" y="3567081"/>
                    <a:pt x="898281" y="3567127"/>
                    <a:pt x="872783" y="3567127"/>
                  </a:cubicBezTo>
                  <a:cubicBezTo>
                    <a:pt x="867352" y="3567127"/>
                    <a:pt x="861923" y="3567269"/>
                    <a:pt x="856492" y="3567081"/>
                  </a:cubicBezTo>
                  <a:cubicBezTo>
                    <a:pt x="840862" y="3566466"/>
                    <a:pt x="828113" y="3566372"/>
                    <a:pt x="816780" y="3583135"/>
                  </a:cubicBezTo>
                  <a:cubicBezTo>
                    <a:pt x="802187" y="3604668"/>
                    <a:pt x="769227" y="3602307"/>
                    <a:pt x="751473" y="3582711"/>
                  </a:cubicBezTo>
                  <a:cubicBezTo>
                    <a:pt x="734710" y="3564200"/>
                    <a:pt x="736977" y="3532751"/>
                    <a:pt x="756195" y="3517310"/>
                  </a:cubicBezTo>
                  <a:cubicBezTo>
                    <a:pt x="777067" y="3500594"/>
                    <a:pt x="809555" y="3504324"/>
                    <a:pt x="822257" y="3527463"/>
                  </a:cubicBezTo>
                  <a:cubicBezTo>
                    <a:pt x="829151" y="3539976"/>
                    <a:pt x="837178" y="3541817"/>
                    <a:pt x="848842" y="3540732"/>
                  </a:cubicBezTo>
                  <a:cubicBezTo>
                    <a:pt x="852856" y="3540353"/>
                    <a:pt x="857011" y="3540211"/>
                    <a:pt x="861025" y="3540778"/>
                  </a:cubicBezTo>
                  <a:cubicBezTo>
                    <a:pt x="869525" y="3541959"/>
                    <a:pt x="871743" y="3538512"/>
                    <a:pt x="871602" y="3530248"/>
                  </a:cubicBezTo>
                  <a:cubicBezTo>
                    <a:pt x="871413" y="3520568"/>
                    <a:pt x="866927" y="3507252"/>
                    <a:pt x="873727" y="3502011"/>
                  </a:cubicBezTo>
                  <a:cubicBezTo>
                    <a:pt x="876914" y="3499579"/>
                    <a:pt x="881672" y="3499154"/>
                    <a:pt x="886867" y="3499337"/>
                  </a:cubicBezTo>
                  <a:close/>
                  <a:moveTo>
                    <a:pt x="2000496" y="3494974"/>
                  </a:moveTo>
                  <a:lnTo>
                    <a:pt x="2000496" y="3494995"/>
                  </a:lnTo>
                  <a:lnTo>
                    <a:pt x="2003322" y="3531990"/>
                  </a:lnTo>
                  <a:lnTo>
                    <a:pt x="2002290" y="3569091"/>
                  </a:lnTo>
                  <a:lnTo>
                    <a:pt x="2002290" y="3569110"/>
                  </a:lnTo>
                  <a:cubicBezTo>
                    <a:pt x="2002573" y="3544367"/>
                    <a:pt x="2005406" y="3519576"/>
                    <a:pt x="2000496" y="3494974"/>
                  </a:cubicBezTo>
                  <a:close/>
                  <a:moveTo>
                    <a:pt x="3001995" y="3456442"/>
                  </a:moveTo>
                  <a:cubicBezTo>
                    <a:pt x="2997698" y="3456395"/>
                    <a:pt x="2995384" y="3459039"/>
                    <a:pt x="2995620" y="3463384"/>
                  </a:cubicBezTo>
                  <a:cubicBezTo>
                    <a:pt x="2995856" y="3467634"/>
                    <a:pt x="2998453" y="3470278"/>
                    <a:pt x="3002514" y="3470041"/>
                  </a:cubicBezTo>
                  <a:cubicBezTo>
                    <a:pt x="3006434" y="3469806"/>
                    <a:pt x="3008795" y="3466879"/>
                    <a:pt x="3009409" y="3462723"/>
                  </a:cubicBezTo>
                  <a:cubicBezTo>
                    <a:pt x="3008747" y="3458567"/>
                    <a:pt x="3005914" y="3456490"/>
                    <a:pt x="3001995" y="3456442"/>
                  </a:cubicBezTo>
                  <a:close/>
                  <a:moveTo>
                    <a:pt x="674316" y="3450588"/>
                  </a:moveTo>
                  <a:cubicBezTo>
                    <a:pt x="669782" y="3451201"/>
                    <a:pt x="667563" y="3453326"/>
                    <a:pt x="667657" y="3457671"/>
                  </a:cubicBezTo>
                  <a:cubicBezTo>
                    <a:pt x="667752" y="3462015"/>
                    <a:pt x="670395" y="3464564"/>
                    <a:pt x="674126" y="3464423"/>
                  </a:cubicBezTo>
                  <a:cubicBezTo>
                    <a:pt x="678377" y="3464281"/>
                    <a:pt x="681681" y="3461496"/>
                    <a:pt x="681209" y="3456678"/>
                  </a:cubicBezTo>
                  <a:cubicBezTo>
                    <a:pt x="680784" y="3452665"/>
                    <a:pt x="677668" y="3450918"/>
                    <a:pt x="674316" y="3450588"/>
                  </a:cubicBezTo>
                  <a:close/>
                  <a:moveTo>
                    <a:pt x="563491" y="3437838"/>
                  </a:moveTo>
                  <a:cubicBezTo>
                    <a:pt x="573880" y="3437744"/>
                    <a:pt x="576100" y="3440625"/>
                    <a:pt x="576005" y="3450540"/>
                  </a:cubicBezTo>
                  <a:cubicBezTo>
                    <a:pt x="575486" y="3510180"/>
                    <a:pt x="575957" y="3569773"/>
                    <a:pt x="575533" y="3629412"/>
                  </a:cubicBezTo>
                  <a:cubicBezTo>
                    <a:pt x="575438" y="3638668"/>
                    <a:pt x="577563" y="3641690"/>
                    <a:pt x="587291" y="3641500"/>
                  </a:cubicBezTo>
                  <a:cubicBezTo>
                    <a:pt x="622943" y="3640887"/>
                    <a:pt x="658642" y="3641595"/>
                    <a:pt x="694340" y="3641029"/>
                  </a:cubicBezTo>
                  <a:cubicBezTo>
                    <a:pt x="703407" y="3640887"/>
                    <a:pt x="705768" y="3643626"/>
                    <a:pt x="705532" y="3652408"/>
                  </a:cubicBezTo>
                  <a:cubicBezTo>
                    <a:pt x="704918" y="3674508"/>
                    <a:pt x="705626" y="3696701"/>
                    <a:pt x="705154" y="3718800"/>
                  </a:cubicBezTo>
                  <a:cubicBezTo>
                    <a:pt x="704965" y="3726545"/>
                    <a:pt x="707515" y="3728480"/>
                    <a:pt x="715071" y="3728622"/>
                  </a:cubicBezTo>
                  <a:cubicBezTo>
                    <a:pt x="745528" y="3729142"/>
                    <a:pt x="745528" y="3729425"/>
                    <a:pt x="746426" y="3699865"/>
                  </a:cubicBezTo>
                  <a:cubicBezTo>
                    <a:pt x="747417" y="3666150"/>
                    <a:pt x="776316" y="3637204"/>
                    <a:pt x="811779" y="3636543"/>
                  </a:cubicBezTo>
                  <a:cubicBezTo>
                    <a:pt x="856024" y="3635740"/>
                    <a:pt x="900317" y="3636543"/>
                    <a:pt x="944563" y="3636684"/>
                  </a:cubicBezTo>
                  <a:lnTo>
                    <a:pt x="945680" y="3644559"/>
                  </a:lnTo>
                  <a:lnTo>
                    <a:pt x="945681" y="3644547"/>
                  </a:lnTo>
                  <a:cubicBezTo>
                    <a:pt x="946036" y="3641902"/>
                    <a:pt x="946024" y="3639258"/>
                    <a:pt x="944560" y="3636637"/>
                  </a:cubicBezTo>
                  <a:cubicBezTo>
                    <a:pt x="949754" y="3639140"/>
                    <a:pt x="949046" y="3644004"/>
                    <a:pt x="949046" y="3648395"/>
                  </a:cubicBezTo>
                  <a:cubicBezTo>
                    <a:pt x="948809" y="3730795"/>
                    <a:pt x="948809" y="3813241"/>
                    <a:pt x="949046" y="3895594"/>
                  </a:cubicBezTo>
                  <a:lnTo>
                    <a:pt x="947312" y="3904736"/>
                  </a:lnTo>
                  <a:lnTo>
                    <a:pt x="947349" y="3904944"/>
                  </a:lnTo>
                  <a:cubicBezTo>
                    <a:pt x="917553" y="3905227"/>
                    <a:pt x="887709" y="3905841"/>
                    <a:pt x="857913" y="3905558"/>
                  </a:cubicBezTo>
                  <a:cubicBezTo>
                    <a:pt x="848988" y="3905463"/>
                    <a:pt x="845872" y="3907919"/>
                    <a:pt x="846721" y="3916938"/>
                  </a:cubicBezTo>
                  <a:cubicBezTo>
                    <a:pt x="847524" y="3925437"/>
                    <a:pt x="847099" y="3934079"/>
                    <a:pt x="846911" y="3942673"/>
                  </a:cubicBezTo>
                  <a:cubicBezTo>
                    <a:pt x="846533" y="3957453"/>
                    <a:pt x="847242" y="3970155"/>
                    <a:pt x="859896" y="3982433"/>
                  </a:cubicBezTo>
                  <a:cubicBezTo>
                    <a:pt x="877651" y="3999668"/>
                    <a:pt x="871985" y="4030267"/>
                    <a:pt x="851774" y="4045613"/>
                  </a:cubicBezTo>
                  <a:cubicBezTo>
                    <a:pt x="832413" y="4060299"/>
                    <a:pt x="803373" y="4056427"/>
                    <a:pt x="788876" y="4037162"/>
                  </a:cubicBezTo>
                  <a:cubicBezTo>
                    <a:pt x="773576" y="4016856"/>
                    <a:pt x="776788" y="3987391"/>
                    <a:pt x="797423" y="3973650"/>
                  </a:cubicBezTo>
                  <a:cubicBezTo>
                    <a:pt x="805687" y="3968125"/>
                    <a:pt x="807860" y="3962364"/>
                    <a:pt x="807008" y="3953723"/>
                  </a:cubicBezTo>
                  <a:cubicBezTo>
                    <a:pt x="806678" y="3950134"/>
                    <a:pt x="806537" y="3946498"/>
                    <a:pt x="806820" y="3942909"/>
                  </a:cubicBezTo>
                  <a:cubicBezTo>
                    <a:pt x="808615" y="3921660"/>
                    <a:pt x="809749" y="3900978"/>
                    <a:pt x="780754" y="3897199"/>
                  </a:cubicBezTo>
                  <a:cubicBezTo>
                    <a:pt x="778346" y="3896869"/>
                    <a:pt x="775325" y="3895027"/>
                    <a:pt x="774002" y="3892950"/>
                  </a:cubicBezTo>
                  <a:cubicBezTo>
                    <a:pt x="762762" y="3875195"/>
                    <a:pt x="745150" y="3878028"/>
                    <a:pt x="728198" y="3878075"/>
                  </a:cubicBezTo>
                  <a:cubicBezTo>
                    <a:pt x="677577" y="3878169"/>
                    <a:pt x="626910" y="3877933"/>
                    <a:pt x="576288" y="3878311"/>
                  </a:cubicBezTo>
                  <a:cubicBezTo>
                    <a:pt x="567647" y="3878359"/>
                    <a:pt x="564342" y="3876469"/>
                    <a:pt x="564861" y="3867215"/>
                  </a:cubicBezTo>
                  <a:cubicBezTo>
                    <a:pt x="565664" y="3853237"/>
                    <a:pt x="564719" y="3839166"/>
                    <a:pt x="565239" y="3825188"/>
                  </a:cubicBezTo>
                  <a:cubicBezTo>
                    <a:pt x="565522" y="3817775"/>
                    <a:pt x="563585" y="3814989"/>
                    <a:pt x="555606" y="3815131"/>
                  </a:cubicBezTo>
                  <a:cubicBezTo>
                    <a:pt x="524439" y="3815696"/>
                    <a:pt x="493274" y="3815556"/>
                    <a:pt x="462062" y="3815696"/>
                  </a:cubicBezTo>
                  <a:cubicBezTo>
                    <a:pt x="435806" y="3814280"/>
                    <a:pt x="430848" y="3809416"/>
                    <a:pt x="432170" y="3786325"/>
                  </a:cubicBezTo>
                  <a:cubicBezTo>
                    <a:pt x="434154" y="3775087"/>
                    <a:pt x="443268" y="3773010"/>
                    <a:pt x="452192" y="3771262"/>
                  </a:cubicBezTo>
                  <a:cubicBezTo>
                    <a:pt x="461117" y="3769562"/>
                    <a:pt x="470231" y="3770318"/>
                    <a:pt x="479250" y="3770318"/>
                  </a:cubicBezTo>
                  <a:cubicBezTo>
                    <a:pt x="514949" y="3770271"/>
                    <a:pt x="550647" y="3770129"/>
                    <a:pt x="586346" y="3770365"/>
                  </a:cubicBezTo>
                  <a:cubicBezTo>
                    <a:pt x="606888" y="3770507"/>
                    <a:pt x="609437" y="3773340"/>
                    <a:pt x="609768" y="3794165"/>
                  </a:cubicBezTo>
                  <a:cubicBezTo>
                    <a:pt x="609910" y="3803656"/>
                    <a:pt x="609816" y="3813147"/>
                    <a:pt x="609910" y="3822639"/>
                  </a:cubicBezTo>
                  <a:cubicBezTo>
                    <a:pt x="610004" y="3830807"/>
                    <a:pt x="613309" y="3835246"/>
                    <a:pt x="621998" y="3835293"/>
                  </a:cubicBezTo>
                  <a:cubicBezTo>
                    <a:pt x="658169" y="3835435"/>
                    <a:pt x="694293" y="3835483"/>
                    <a:pt x="730464" y="3835246"/>
                  </a:cubicBezTo>
                  <a:cubicBezTo>
                    <a:pt x="738161" y="3835199"/>
                    <a:pt x="742128" y="3831799"/>
                    <a:pt x="742222" y="3823819"/>
                  </a:cubicBezTo>
                  <a:cubicBezTo>
                    <a:pt x="742365" y="3811164"/>
                    <a:pt x="742270" y="3798508"/>
                    <a:pt x="742270" y="3785854"/>
                  </a:cubicBezTo>
                  <a:cubicBezTo>
                    <a:pt x="742270" y="3777354"/>
                    <a:pt x="738209" y="3773624"/>
                    <a:pt x="729850" y="3773529"/>
                  </a:cubicBezTo>
                  <a:cubicBezTo>
                    <a:pt x="713560" y="3773293"/>
                    <a:pt x="697268" y="3773765"/>
                    <a:pt x="681025" y="3773293"/>
                  </a:cubicBezTo>
                  <a:cubicBezTo>
                    <a:pt x="664638" y="3772820"/>
                    <a:pt x="661474" y="3769610"/>
                    <a:pt x="661050" y="3752988"/>
                  </a:cubicBezTo>
                  <a:cubicBezTo>
                    <a:pt x="660625" y="3737641"/>
                    <a:pt x="660955" y="3722248"/>
                    <a:pt x="660907" y="3706901"/>
                  </a:cubicBezTo>
                  <a:cubicBezTo>
                    <a:pt x="660813" y="3684188"/>
                    <a:pt x="660625" y="3683952"/>
                    <a:pt x="638525" y="3683905"/>
                  </a:cubicBezTo>
                  <a:cubicBezTo>
                    <a:pt x="610523" y="3683811"/>
                    <a:pt x="582474" y="3684046"/>
                    <a:pt x="554472" y="3683811"/>
                  </a:cubicBezTo>
                  <a:cubicBezTo>
                    <a:pt x="534498" y="3683669"/>
                    <a:pt x="533271" y="3682205"/>
                    <a:pt x="533317" y="3661947"/>
                  </a:cubicBezTo>
                  <a:cubicBezTo>
                    <a:pt x="533413" y="3611374"/>
                    <a:pt x="533365" y="3560753"/>
                    <a:pt x="533365" y="3510133"/>
                  </a:cubicBezTo>
                  <a:cubicBezTo>
                    <a:pt x="533365" y="3483123"/>
                    <a:pt x="533317" y="3483123"/>
                    <a:pt x="506969" y="3483123"/>
                  </a:cubicBezTo>
                  <a:cubicBezTo>
                    <a:pt x="419751" y="3483123"/>
                    <a:pt x="332535" y="3483171"/>
                    <a:pt x="245318" y="3483075"/>
                  </a:cubicBezTo>
                  <a:cubicBezTo>
                    <a:pt x="237715" y="3483075"/>
                    <a:pt x="229876" y="3484209"/>
                    <a:pt x="222888" y="3479771"/>
                  </a:cubicBezTo>
                  <a:cubicBezTo>
                    <a:pt x="204282" y="3473490"/>
                    <a:pt x="200788" y="3464376"/>
                    <a:pt x="209901" y="3446008"/>
                  </a:cubicBezTo>
                  <a:cubicBezTo>
                    <a:pt x="215049" y="3441853"/>
                    <a:pt x="220809" y="3440530"/>
                    <a:pt x="227468" y="3440483"/>
                  </a:cubicBezTo>
                  <a:cubicBezTo>
                    <a:pt x="339476" y="3439774"/>
                    <a:pt x="451484" y="3439066"/>
                    <a:pt x="563491" y="3437838"/>
                  </a:cubicBezTo>
                  <a:close/>
                  <a:moveTo>
                    <a:pt x="662935" y="3413567"/>
                  </a:moveTo>
                  <a:cubicBezTo>
                    <a:pt x="683145" y="3408467"/>
                    <a:pt x="703970" y="3416494"/>
                    <a:pt x="713461" y="3435477"/>
                  </a:cubicBezTo>
                  <a:cubicBezTo>
                    <a:pt x="718041" y="3444590"/>
                    <a:pt x="724038" y="3444496"/>
                    <a:pt x="731783" y="3444496"/>
                  </a:cubicBezTo>
                  <a:cubicBezTo>
                    <a:pt x="903524" y="3444448"/>
                    <a:pt x="1075312" y="3444543"/>
                    <a:pt x="1247091" y="3444260"/>
                  </a:cubicBezTo>
                  <a:cubicBezTo>
                    <a:pt x="1257433" y="3444260"/>
                    <a:pt x="1264374" y="3446904"/>
                    <a:pt x="1271126" y="3455262"/>
                  </a:cubicBezTo>
                  <a:cubicBezTo>
                    <a:pt x="1291526" y="3480525"/>
                    <a:pt x="1313058" y="3504985"/>
                    <a:pt x="1334354" y="3529540"/>
                  </a:cubicBezTo>
                  <a:cubicBezTo>
                    <a:pt x="1339030" y="3534923"/>
                    <a:pt x="1341295" y="3540306"/>
                    <a:pt x="1341249" y="3547625"/>
                  </a:cubicBezTo>
                  <a:cubicBezTo>
                    <a:pt x="1340965" y="3598718"/>
                    <a:pt x="1340965" y="3649764"/>
                    <a:pt x="1341249" y="3700856"/>
                  </a:cubicBezTo>
                  <a:cubicBezTo>
                    <a:pt x="1341295" y="3708364"/>
                    <a:pt x="1339313" y="3713133"/>
                    <a:pt x="1332796" y="3717430"/>
                  </a:cubicBezTo>
                  <a:cubicBezTo>
                    <a:pt x="1307250" y="3734335"/>
                    <a:pt x="1282128" y="3751901"/>
                    <a:pt x="1256818" y="3769231"/>
                  </a:cubicBezTo>
                  <a:lnTo>
                    <a:pt x="1256817" y="3769231"/>
                  </a:lnTo>
                  <a:lnTo>
                    <a:pt x="1158184" y="3769325"/>
                  </a:lnTo>
                  <a:cubicBezTo>
                    <a:pt x="1140004" y="3769325"/>
                    <a:pt x="1140004" y="3769325"/>
                    <a:pt x="1140004" y="3751193"/>
                  </a:cubicBezTo>
                  <a:lnTo>
                    <a:pt x="1140051" y="3744515"/>
                  </a:lnTo>
                  <a:lnTo>
                    <a:pt x="1139910" y="3744299"/>
                  </a:lnTo>
                  <a:cubicBezTo>
                    <a:pt x="1172493" y="3744346"/>
                    <a:pt x="1205017" y="3744394"/>
                    <a:pt x="1237552" y="3744534"/>
                  </a:cubicBezTo>
                  <a:cubicBezTo>
                    <a:pt x="1242652" y="3744582"/>
                    <a:pt x="1247044" y="3743827"/>
                    <a:pt x="1251435" y="3740663"/>
                  </a:cubicBezTo>
                  <a:cubicBezTo>
                    <a:pt x="1269804" y="3727583"/>
                    <a:pt x="1288362" y="3714786"/>
                    <a:pt x="1307156" y="3702320"/>
                  </a:cubicBezTo>
                  <a:cubicBezTo>
                    <a:pt x="1312727" y="3698636"/>
                    <a:pt x="1314758" y="3694481"/>
                    <a:pt x="1314711" y="3687870"/>
                  </a:cubicBezTo>
                  <a:cubicBezTo>
                    <a:pt x="1314475" y="3644003"/>
                    <a:pt x="1314522" y="3600182"/>
                    <a:pt x="1314663" y="3556314"/>
                  </a:cubicBezTo>
                  <a:cubicBezTo>
                    <a:pt x="1314663" y="3550647"/>
                    <a:pt x="1313578" y="3545878"/>
                    <a:pt x="1309705" y="3541439"/>
                  </a:cubicBezTo>
                  <a:cubicBezTo>
                    <a:pt x="1291290" y="3520380"/>
                    <a:pt x="1272826" y="3499319"/>
                    <a:pt x="1254977" y="3477739"/>
                  </a:cubicBezTo>
                  <a:cubicBezTo>
                    <a:pt x="1250350" y="3472120"/>
                    <a:pt x="1245486" y="3470798"/>
                    <a:pt x="1238733" y="3470798"/>
                  </a:cubicBezTo>
                  <a:cubicBezTo>
                    <a:pt x="1068749" y="3470940"/>
                    <a:pt x="898802" y="3470940"/>
                    <a:pt x="728807" y="3470750"/>
                  </a:cubicBezTo>
                  <a:cubicBezTo>
                    <a:pt x="721347" y="3470703"/>
                    <a:pt x="717192" y="3472545"/>
                    <a:pt x="713272" y="3479628"/>
                  </a:cubicBezTo>
                  <a:cubicBezTo>
                    <a:pt x="702506" y="3499177"/>
                    <a:pt x="681587" y="3506685"/>
                    <a:pt x="659865" y="3500452"/>
                  </a:cubicBezTo>
                  <a:cubicBezTo>
                    <a:pt x="641072" y="3495069"/>
                    <a:pt x="629219" y="3479062"/>
                    <a:pt x="629314" y="3459181"/>
                  </a:cubicBezTo>
                  <a:cubicBezTo>
                    <a:pt x="629408" y="3438026"/>
                    <a:pt x="643857" y="3418383"/>
                    <a:pt x="662935" y="3413567"/>
                  </a:cubicBezTo>
                  <a:close/>
                  <a:moveTo>
                    <a:pt x="1022571" y="3355534"/>
                  </a:moveTo>
                  <a:cubicBezTo>
                    <a:pt x="1018936" y="3355628"/>
                    <a:pt x="1015488" y="3357989"/>
                    <a:pt x="1015582" y="3362097"/>
                  </a:cubicBezTo>
                  <a:cubicBezTo>
                    <a:pt x="1015630" y="3366583"/>
                    <a:pt x="1018794" y="3369558"/>
                    <a:pt x="1023279" y="3369369"/>
                  </a:cubicBezTo>
                  <a:cubicBezTo>
                    <a:pt x="1027246" y="3369180"/>
                    <a:pt x="1029324" y="3366253"/>
                    <a:pt x="1029229" y="3362097"/>
                  </a:cubicBezTo>
                  <a:cubicBezTo>
                    <a:pt x="1029276" y="3357611"/>
                    <a:pt x="1026350" y="3355392"/>
                    <a:pt x="1022571" y="3355534"/>
                  </a:cubicBezTo>
                  <a:close/>
                  <a:moveTo>
                    <a:pt x="769940" y="3324178"/>
                  </a:moveTo>
                  <a:cubicBezTo>
                    <a:pt x="765690" y="3323801"/>
                    <a:pt x="763093" y="3325972"/>
                    <a:pt x="762762" y="3330270"/>
                  </a:cubicBezTo>
                  <a:cubicBezTo>
                    <a:pt x="762480" y="3334425"/>
                    <a:pt x="764651" y="3336880"/>
                    <a:pt x="768666" y="3337589"/>
                  </a:cubicBezTo>
                  <a:cubicBezTo>
                    <a:pt x="773010" y="3337447"/>
                    <a:pt x="775701" y="3335370"/>
                    <a:pt x="776125" y="3331261"/>
                  </a:cubicBezTo>
                  <a:cubicBezTo>
                    <a:pt x="776598" y="3326965"/>
                    <a:pt x="774095" y="3324556"/>
                    <a:pt x="769940" y="3324178"/>
                  </a:cubicBezTo>
                  <a:close/>
                  <a:moveTo>
                    <a:pt x="2781710" y="3321674"/>
                  </a:moveTo>
                  <a:cubicBezTo>
                    <a:pt x="2777555" y="3320919"/>
                    <a:pt x="2774627" y="3323044"/>
                    <a:pt x="2773777" y="3327058"/>
                  </a:cubicBezTo>
                  <a:cubicBezTo>
                    <a:pt x="2772880" y="3331214"/>
                    <a:pt x="2774911" y="3334094"/>
                    <a:pt x="2779066" y="3334849"/>
                  </a:cubicBezTo>
                  <a:cubicBezTo>
                    <a:pt x="2783174" y="3335605"/>
                    <a:pt x="2786007" y="3333763"/>
                    <a:pt x="2787046" y="3329560"/>
                  </a:cubicBezTo>
                  <a:cubicBezTo>
                    <a:pt x="2787423" y="3325453"/>
                    <a:pt x="2785865" y="3322430"/>
                    <a:pt x="2781710" y="3321674"/>
                  </a:cubicBezTo>
                  <a:close/>
                  <a:moveTo>
                    <a:pt x="2590940" y="3321580"/>
                  </a:moveTo>
                  <a:cubicBezTo>
                    <a:pt x="2586689" y="3321297"/>
                    <a:pt x="2584092" y="3323611"/>
                    <a:pt x="2583715" y="3327766"/>
                  </a:cubicBezTo>
                  <a:cubicBezTo>
                    <a:pt x="2583290" y="3332016"/>
                    <a:pt x="2585603" y="3334566"/>
                    <a:pt x="2589853" y="3334897"/>
                  </a:cubicBezTo>
                  <a:cubicBezTo>
                    <a:pt x="2594103" y="3335274"/>
                    <a:pt x="2596511" y="3333007"/>
                    <a:pt x="2597220" y="3328333"/>
                  </a:cubicBezTo>
                  <a:cubicBezTo>
                    <a:pt x="2596889" y="3324791"/>
                    <a:pt x="2595330" y="3321864"/>
                    <a:pt x="2590940" y="3321580"/>
                  </a:cubicBezTo>
                  <a:close/>
                  <a:moveTo>
                    <a:pt x="2592084" y="3282895"/>
                  </a:moveTo>
                  <a:cubicBezTo>
                    <a:pt x="2603795" y="3283226"/>
                    <a:pt x="2615235" y="3288172"/>
                    <a:pt x="2623239" y="3297970"/>
                  </a:cubicBezTo>
                  <a:cubicBezTo>
                    <a:pt x="2630652" y="3307084"/>
                    <a:pt x="2638160" y="3308594"/>
                    <a:pt x="2648359" y="3308453"/>
                  </a:cubicBezTo>
                  <a:cubicBezTo>
                    <a:pt x="2675464" y="3308027"/>
                    <a:pt x="2702616" y="3308169"/>
                    <a:pt x="2729720" y="3308406"/>
                  </a:cubicBezTo>
                  <a:cubicBezTo>
                    <a:pt x="2735954" y="3308453"/>
                    <a:pt x="2740061" y="3307130"/>
                    <a:pt x="2744264" y="3301511"/>
                  </a:cubicBezTo>
                  <a:cubicBezTo>
                    <a:pt x="2760839" y="3279365"/>
                    <a:pt x="2791390" y="3276768"/>
                    <a:pt x="2810987" y="3294901"/>
                  </a:cubicBezTo>
                  <a:cubicBezTo>
                    <a:pt x="2830489" y="3313081"/>
                    <a:pt x="2830772" y="3342688"/>
                    <a:pt x="2811601" y="3361104"/>
                  </a:cubicBezTo>
                  <a:cubicBezTo>
                    <a:pt x="2792383" y="3379567"/>
                    <a:pt x="2761452" y="3377583"/>
                    <a:pt x="2744783" y="3355815"/>
                  </a:cubicBezTo>
                  <a:cubicBezTo>
                    <a:pt x="2740203" y="3349912"/>
                    <a:pt x="2736048" y="3348212"/>
                    <a:pt x="2729295" y="3348354"/>
                  </a:cubicBezTo>
                  <a:cubicBezTo>
                    <a:pt x="2714374" y="3348684"/>
                    <a:pt x="2699452" y="3348448"/>
                    <a:pt x="2684530" y="3348448"/>
                  </a:cubicBezTo>
                  <a:cubicBezTo>
                    <a:pt x="2675039" y="3348448"/>
                    <a:pt x="2665547" y="3348732"/>
                    <a:pt x="2656056" y="3348402"/>
                  </a:cubicBezTo>
                  <a:cubicBezTo>
                    <a:pt x="2642079" y="3347929"/>
                    <a:pt x="2630652" y="3348826"/>
                    <a:pt x="2619791" y="3361717"/>
                  </a:cubicBezTo>
                  <a:cubicBezTo>
                    <a:pt x="2604209" y="3380180"/>
                    <a:pt x="2574129" y="3377112"/>
                    <a:pt x="2557129" y="3358885"/>
                  </a:cubicBezTo>
                  <a:cubicBezTo>
                    <a:pt x="2540460" y="3341035"/>
                    <a:pt x="2541452" y="3312514"/>
                    <a:pt x="2559302" y="3295515"/>
                  </a:cubicBezTo>
                  <a:cubicBezTo>
                    <a:pt x="2568391" y="3286850"/>
                    <a:pt x="2580374" y="3282565"/>
                    <a:pt x="2592084" y="3282895"/>
                  </a:cubicBezTo>
                  <a:close/>
                  <a:moveTo>
                    <a:pt x="3144222" y="3277666"/>
                  </a:moveTo>
                  <a:cubicBezTo>
                    <a:pt x="3140162" y="3277949"/>
                    <a:pt x="3137281" y="3280358"/>
                    <a:pt x="3137659" y="3284465"/>
                  </a:cubicBezTo>
                  <a:cubicBezTo>
                    <a:pt x="3138036" y="3288244"/>
                    <a:pt x="3140870" y="3291171"/>
                    <a:pt x="3144884" y="3291077"/>
                  </a:cubicBezTo>
                  <a:cubicBezTo>
                    <a:pt x="3149040" y="3290982"/>
                    <a:pt x="3150881" y="3287865"/>
                    <a:pt x="3151259" y="3283899"/>
                  </a:cubicBezTo>
                  <a:cubicBezTo>
                    <a:pt x="3150881" y="3279555"/>
                    <a:pt x="3148520" y="3277336"/>
                    <a:pt x="3144222" y="3277666"/>
                  </a:cubicBezTo>
                  <a:close/>
                  <a:moveTo>
                    <a:pt x="3683246" y="3276627"/>
                  </a:moveTo>
                  <a:cubicBezTo>
                    <a:pt x="3679421" y="3277288"/>
                    <a:pt x="3676587" y="3278894"/>
                    <a:pt x="3676493" y="3283332"/>
                  </a:cubicBezTo>
                  <a:cubicBezTo>
                    <a:pt x="3676445" y="3287441"/>
                    <a:pt x="3678476" y="3290463"/>
                    <a:pt x="3682443" y="3290651"/>
                  </a:cubicBezTo>
                  <a:cubicBezTo>
                    <a:pt x="3686881" y="3290887"/>
                    <a:pt x="3690045" y="3287913"/>
                    <a:pt x="3690187" y="3283426"/>
                  </a:cubicBezTo>
                  <a:cubicBezTo>
                    <a:pt x="3690281" y="3279319"/>
                    <a:pt x="3686739" y="3277713"/>
                    <a:pt x="3683246" y="3276627"/>
                  </a:cubicBezTo>
                  <a:close/>
                  <a:moveTo>
                    <a:pt x="3687165" y="3238803"/>
                  </a:moveTo>
                  <a:cubicBezTo>
                    <a:pt x="3707564" y="3240739"/>
                    <a:pt x="3721022" y="3252262"/>
                    <a:pt x="3726689" y="3272330"/>
                  </a:cubicBezTo>
                  <a:cubicBezTo>
                    <a:pt x="3727066" y="3273605"/>
                    <a:pt x="3728057" y="3274691"/>
                    <a:pt x="3728766" y="3275824"/>
                  </a:cubicBezTo>
                  <a:cubicBezTo>
                    <a:pt x="3727113" y="3306707"/>
                    <a:pt x="3712805" y="3323234"/>
                    <a:pt x="3682017" y="3329892"/>
                  </a:cubicBezTo>
                  <a:cubicBezTo>
                    <a:pt x="3667380" y="3327342"/>
                    <a:pt x="3653874" y="3322525"/>
                    <a:pt x="3645657" y="3309115"/>
                  </a:cubicBezTo>
                  <a:cubicBezTo>
                    <a:pt x="3643061" y="3304913"/>
                    <a:pt x="3639991" y="3305856"/>
                    <a:pt x="3636497" y="3305856"/>
                  </a:cubicBezTo>
                  <a:cubicBezTo>
                    <a:pt x="3487752" y="3305998"/>
                    <a:pt x="3339008" y="3306281"/>
                    <a:pt x="3190262" y="3305951"/>
                  </a:cubicBezTo>
                  <a:cubicBezTo>
                    <a:pt x="3182660" y="3305904"/>
                    <a:pt x="3181621" y="3311051"/>
                    <a:pt x="3178316" y="3314451"/>
                  </a:cubicBezTo>
                  <a:cubicBezTo>
                    <a:pt x="3164717" y="3328523"/>
                    <a:pt x="3146584" y="3333575"/>
                    <a:pt x="3128876" y="3326586"/>
                  </a:cubicBezTo>
                  <a:cubicBezTo>
                    <a:pt x="3110838" y="3319503"/>
                    <a:pt x="3100969" y="3305620"/>
                    <a:pt x="3099269" y="3286449"/>
                  </a:cubicBezTo>
                  <a:cubicBezTo>
                    <a:pt x="3097758" y="3269166"/>
                    <a:pt x="3108713" y="3251175"/>
                    <a:pt x="3124532" y="3243383"/>
                  </a:cubicBezTo>
                  <a:cubicBezTo>
                    <a:pt x="3144129" y="3233703"/>
                    <a:pt x="3169155" y="3239418"/>
                    <a:pt x="3181008" y="3257928"/>
                  </a:cubicBezTo>
                  <a:cubicBezTo>
                    <a:pt x="3185966" y="3265625"/>
                    <a:pt x="3191207" y="3267230"/>
                    <a:pt x="3199471" y="3267230"/>
                  </a:cubicBezTo>
                  <a:cubicBezTo>
                    <a:pt x="3342785" y="3266994"/>
                    <a:pt x="3486147" y="3266994"/>
                    <a:pt x="3629461" y="3266947"/>
                  </a:cubicBezTo>
                  <a:cubicBezTo>
                    <a:pt x="3635081" y="3266947"/>
                    <a:pt x="3640464" y="3268080"/>
                    <a:pt x="3644241" y="3261044"/>
                  </a:cubicBezTo>
                  <a:cubicBezTo>
                    <a:pt x="3653307" y="3244234"/>
                    <a:pt x="3668607" y="3237009"/>
                    <a:pt x="3687165" y="3238803"/>
                  </a:cubicBezTo>
                  <a:close/>
                  <a:moveTo>
                    <a:pt x="620299" y="3221380"/>
                  </a:moveTo>
                  <a:cubicBezTo>
                    <a:pt x="615341" y="3220152"/>
                    <a:pt x="612507" y="3223504"/>
                    <a:pt x="611799" y="3227660"/>
                  </a:cubicBezTo>
                  <a:cubicBezTo>
                    <a:pt x="611091" y="3231579"/>
                    <a:pt x="613641" y="3234318"/>
                    <a:pt x="617844" y="3234790"/>
                  </a:cubicBezTo>
                  <a:cubicBezTo>
                    <a:pt x="621999" y="3235263"/>
                    <a:pt x="624643" y="3233421"/>
                    <a:pt x="625871" y="3228510"/>
                  </a:cubicBezTo>
                  <a:cubicBezTo>
                    <a:pt x="625871" y="3225346"/>
                    <a:pt x="624124" y="3222324"/>
                    <a:pt x="620299" y="3221380"/>
                  </a:cubicBezTo>
                  <a:close/>
                  <a:moveTo>
                    <a:pt x="1173673" y="3218169"/>
                  </a:moveTo>
                  <a:cubicBezTo>
                    <a:pt x="1169281" y="3217932"/>
                    <a:pt x="1166590" y="3220199"/>
                    <a:pt x="1166590" y="3224401"/>
                  </a:cubicBezTo>
                  <a:cubicBezTo>
                    <a:pt x="1166542" y="3228274"/>
                    <a:pt x="1168432" y="3231532"/>
                    <a:pt x="1172918" y="3231626"/>
                  </a:cubicBezTo>
                  <a:cubicBezTo>
                    <a:pt x="1177167" y="3231768"/>
                    <a:pt x="1179198" y="3228840"/>
                    <a:pt x="1180425" y="3225110"/>
                  </a:cubicBezTo>
                  <a:cubicBezTo>
                    <a:pt x="1179811" y="3221191"/>
                    <a:pt x="1178064" y="3218405"/>
                    <a:pt x="1173673" y="3218169"/>
                  </a:cubicBezTo>
                  <a:close/>
                  <a:moveTo>
                    <a:pt x="890024" y="3189080"/>
                  </a:moveTo>
                  <a:cubicBezTo>
                    <a:pt x="886151" y="3189175"/>
                    <a:pt x="883460" y="3192386"/>
                    <a:pt x="883365" y="3196116"/>
                  </a:cubicBezTo>
                  <a:cubicBezTo>
                    <a:pt x="883272" y="3199988"/>
                    <a:pt x="885869" y="3202491"/>
                    <a:pt x="890118" y="3202680"/>
                  </a:cubicBezTo>
                  <a:cubicBezTo>
                    <a:pt x="894226" y="3202728"/>
                    <a:pt x="897248" y="3200697"/>
                    <a:pt x="897390" y="3196683"/>
                  </a:cubicBezTo>
                  <a:cubicBezTo>
                    <a:pt x="897532" y="3192244"/>
                    <a:pt x="894556" y="3188986"/>
                    <a:pt x="890024" y="3189080"/>
                  </a:cubicBezTo>
                  <a:close/>
                  <a:moveTo>
                    <a:pt x="3755115" y="3157772"/>
                  </a:moveTo>
                  <a:cubicBezTo>
                    <a:pt x="3751102" y="3158056"/>
                    <a:pt x="3748457" y="3160842"/>
                    <a:pt x="3748977" y="3164855"/>
                  </a:cubicBezTo>
                  <a:cubicBezTo>
                    <a:pt x="3749448" y="3168491"/>
                    <a:pt x="3752045" y="3171089"/>
                    <a:pt x="3756012" y="3171655"/>
                  </a:cubicBezTo>
                  <a:cubicBezTo>
                    <a:pt x="3759885" y="3170711"/>
                    <a:pt x="3762907" y="3168255"/>
                    <a:pt x="3763001" y="3164572"/>
                  </a:cubicBezTo>
                  <a:cubicBezTo>
                    <a:pt x="3763143" y="3159945"/>
                    <a:pt x="3759648" y="3157442"/>
                    <a:pt x="3755115" y="3157772"/>
                  </a:cubicBezTo>
                  <a:close/>
                  <a:moveTo>
                    <a:pt x="286306" y="3062765"/>
                  </a:moveTo>
                  <a:cubicBezTo>
                    <a:pt x="282481" y="3062624"/>
                    <a:pt x="279789" y="3064891"/>
                    <a:pt x="279694" y="3069329"/>
                  </a:cubicBezTo>
                  <a:cubicBezTo>
                    <a:pt x="279600" y="3073626"/>
                    <a:pt x="282056" y="3075609"/>
                    <a:pt x="286352" y="3076837"/>
                  </a:cubicBezTo>
                  <a:cubicBezTo>
                    <a:pt x="289422" y="3076034"/>
                    <a:pt x="292680" y="3074476"/>
                    <a:pt x="293199" y="3070510"/>
                  </a:cubicBezTo>
                  <a:cubicBezTo>
                    <a:pt x="293861" y="3065598"/>
                    <a:pt x="290603" y="3062954"/>
                    <a:pt x="286306" y="3062765"/>
                  </a:cubicBezTo>
                  <a:close/>
                  <a:moveTo>
                    <a:pt x="295678" y="3025172"/>
                  </a:moveTo>
                  <a:cubicBezTo>
                    <a:pt x="304320" y="3026901"/>
                    <a:pt x="312347" y="3031127"/>
                    <a:pt x="318085" y="3037833"/>
                  </a:cubicBezTo>
                  <a:cubicBezTo>
                    <a:pt x="324837" y="3045719"/>
                    <a:pt x="331826" y="3047513"/>
                    <a:pt x="341364" y="3047419"/>
                  </a:cubicBezTo>
                  <a:cubicBezTo>
                    <a:pt x="389295" y="3047041"/>
                    <a:pt x="437224" y="3047513"/>
                    <a:pt x="485153" y="3046994"/>
                  </a:cubicBezTo>
                  <a:cubicBezTo>
                    <a:pt x="494880" y="3046899"/>
                    <a:pt x="496958" y="3049827"/>
                    <a:pt x="496910" y="3059130"/>
                  </a:cubicBezTo>
                  <a:cubicBezTo>
                    <a:pt x="496486" y="3129205"/>
                    <a:pt x="496486" y="3199280"/>
                    <a:pt x="496910" y="3269355"/>
                  </a:cubicBezTo>
                  <a:cubicBezTo>
                    <a:pt x="496958" y="3279224"/>
                    <a:pt x="493794" y="3281113"/>
                    <a:pt x="484681" y="3281065"/>
                  </a:cubicBezTo>
                  <a:cubicBezTo>
                    <a:pt x="394678" y="3280736"/>
                    <a:pt x="304675" y="3280736"/>
                    <a:pt x="214766" y="3281065"/>
                  </a:cubicBezTo>
                  <a:cubicBezTo>
                    <a:pt x="205983" y="3281113"/>
                    <a:pt x="198899" y="3278941"/>
                    <a:pt x="192808" y="3272897"/>
                  </a:cubicBezTo>
                  <a:cubicBezTo>
                    <a:pt x="186858" y="3260525"/>
                    <a:pt x="191345" y="3250703"/>
                    <a:pt x="200128" y="3241825"/>
                  </a:cubicBezTo>
                  <a:cubicBezTo>
                    <a:pt x="282387" y="3241873"/>
                    <a:pt x="364645" y="3241825"/>
                    <a:pt x="446904" y="3242156"/>
                  </a:cubicBezTo>
                  <a:cubicBezTo>
                    <a:pt x="454978" y="3242203"/>
                    <a:pt x="456679" y="3239370"/>
                    <a:pt x="456631" y="3232004"/>
                  </a:cubicBezTo>
                  <a:cubicBezTo>
                    <a:pt x="456348" y="3186814"/>
                    <a:pt x="456254" y="3141576"/>
                    <a:pt x="456679" y="3096387"/>
                  </a:cubicBezTo>
                  <a:cubicBezTo>
                    <a:pt x="456773" y="3087604"/>
                    <a:pt x="453703" y="3085951"/>
                    <a:pt x="445723" y="3086044"/>
                  </a:cubicBezTo>
                  <a:cubicBezTo>
                    <a:pt x="410024" y="3086423"/>
                    <a:pt x="374278" y="3086328"/>
                    <a:pt x="338579" y="3086092"/>
                  </a:cubicBezTo>
                  <a:cubicBezTo>
                    <a:pt x="332110" y="3086044"/>
                    <a:pt x="327765" y="3087225"/>
                    <a:pt x="324507" y="3093601"/>
                  </a:cubicBezTo>
                  <a:cubicBezTo>
                    <a:pt x="319124" y="3104177"/>
                    <a:pt x="308688" y="3109183"/>
                    <a:pt x="298583" y="3114330"/>
                  </a:cubicBezTo>
                  <a:cubicBezTo>
                    <a:pt x="284275" y="3116550"/>
                    <a:pt x="270912" y="3112347"/>
                    <a:pt x="257595" y="3108097"/>
                  </a:cubicBezTo>
                  <a:cubicBezTo>
                    <a:pt x="250748" y="3095442"/>
                    <a:pt x="240077" y="3084770"/>
                    <a:pt x="241256" y="3068337"/>
                  </a:cubicBezTo>
                  <a:cubicBezTo>
                    <a:pt x="242579" y="3049780"/>
                    <a:pt x="252259" y="3034433"/>
                    <a:pt x="269589" y="3027492"/>
                  </a:cubicBezTo>
                  <a:cubicBezTo>
                    <a:pt x="277782" y="3024210"/>
                    <a:pt x="287038" y="3023442"/>
                    <a:pt x="295678" y="3025172"/>
                  </a:cubicBezTo>
                  <a:close/>
                  <a:moveTo>
                    <a:pt x="2404798" y="2988487"/>
                  </a:moveTo>
                  <a:cubicBezTo>
                    <a:pt x="2400783" y="2988676"/>
                    <a:pt x="2398516" y="2991509"/>
                    <a:pt x="2398564" y="2995664"/>
                  </a:cubicBezTo>
                  <a:cubicBezTo>
                    <a:pt x="2398658" y="3000150"/>
                    <a:pt x="2401303" y="3001945"/>
                    <a:pt x="2405505" y="3001992"/>
                  </a:cubicBezTo>
                  <a:cubicBezTo>
                    <a:pt x="2409236" y="3001095"/>
                    <a:pt x="2412588" y="2999301"/>
                    <a:pt x="2412069" y="2995004"/>
                  </a:cubicBezTo>
                  <a:cubicBezTo>
                    <a:pt x="2411597" y="2991273"/>
                    <a:pt x="2408811" y="2988298"/>
                    <a:pt x="2404798" y="2988487"/>
                  </a:cubicBezTo>
                  <a:close/>
                  <a:moveTo>
                    <a:pt x="2668948" y="2982349"/>
                  </a:moveTo>
                  <a:cubicBezTo>
                    <a:pt x="2665075" y="2982963"/>
                    <a:pt x="2662337" y="2985136"/>
                    <a:pt x="2662526" y="2989338"/>
                  </a:cubicBezTo>
                  <a:cubicBezTo>
                    <a:pt x="2662714" y="2993399"/>
                    <a:pt x="2665264" y="2995854"/>
                    <a:pt x="2669515" y="2995807"/>
                  </a:cubicBezTo>
                  <a:cubicBezTo>
                    <a:pt x="2673906" y="2995760"/>
                    <a:pt x="2676031" y="2992974"/>
                    <a:pt x="2675937" y="2988913"/>
                  </a:cubicBezTo>
                  <a:cubicBezTo>
                    <a:pt x="2675841" y="2984804"/>
                    <a:pt x="2673434" y="2982397"/>
                    <a:pt x="2668948" y="2982349"/>
                  </a:cubicBezTo>
                  <a:close/>
                  <a:moveTo>
                    <a:pt x="520002" y="2954867"/>
                  </a:moveTo>
                  <a:cubicBezTo>
                    <a:pt x="529067" y="2954820"/>
                    <a:pt x="534876" y="2957747"/>
                    <a:pt x="540778" y="2964264"/>
                  </a:cubicBezTo>
                  <a:cubicBezTo>
                    <a:pt x="572606" y="2999443"/>
                    <a:pt x="604716" y="3034386"/>
                    <a:pt x="637062" y="3069141"/>
                  </a:cubicBezTo>
                  <a:cubicBezTo>
                    <a:pt x="641831" y="3074241"/>
                    <a:pt x="643342" y="3079340"/>
                    <a:pt x="643295" y="3086046"/>
                  </a:cubicBezTo>
                  <a:cubicBezTo>
                    <a:pt x="643012" y="3116787"/>
                    <a:pt x="643295" y="3147526"/>
                    <a:pt x="643059" y="3178267"/>
                  </a:cubicBezTo>
                  <a:cubicBezTo>
                    <a:pt x="643012" y="3185350"/>
                    <a:pt x="644334" y="3190545"/>
                    <a:pt x="650001" y="3195928"/>
                  </a:cubicBezTo>
                  <a:cubicBezTo>
                    <a:pt x="669456" y="3214297"/>
                    <a:pt x="668653" y="3244755"/>
                    <a:pt x="649150" y="3261943"/>
                  </a:cubicBezTo>
                  <a:cubicBezTo>
                    <a:pt x="630168" y="3278706"/>
                    <a:pt x="599190" y="3276345"/>
                    <a:pt x="583750" y="3256937"/>
                  </a:cubicBezTo>
                  <a:cubicBezTo>
                    <a:pt x="566751" y="3235640"/>
                    <a:pt x="570953" y="3205986"/>
                    <a:pt x="594092" y="3190781"/>
                  </a:cubicBezTo>
                  <a:cubicBezTo>
                    <a:pt x="601174" y="3186153"/>
                    <a:pt x="603299" y="3181479"/>
                    <a:pt x="603111" y="3173451"/>
                  </a:cubicBezTo>
                  <a:cubicBezTo>
                    <a:pt x="602591" y="3149038"/>
                    <a:pt x="602685" y="3124625"/>
                    <a:pt x="603063" y="3100212"/>
                  </a:cubicBezTo>
                  <a:cubicBezTo>
                    <a:pt x="603205" y="3093412"/>
                    <a:pt x="601221" y="3088407"/>
                    <a:pt x="596547" y="3083401"/>
                  </a:cubicBezTo>
                  <a:cubicBezTo>
                    <a:pt x="570906" y="3056014"/>
                    <a:pt x="545548" y="3028389"/>
                    <a:pt x="520238" y="3000671"/>
                  </a:cubicBezTo>
                  <a:cubicBezTo>
                    <a:pt x="516365" y="2996421"/>
                    <a:pt x="512540" y="2993918"/>
                    <a:pt x="506449" y="2994060"/>
                  </a:cubicBezTo>
                  <a:cubicBezTo>
                    <a:pt x="364031" y="2994202"/>
                    <a:pt x="221565" y="2994154"/>
                    <a:pt x="79149" y="2994248"/>
                  </a:cubicBezTo>
                  <a:cubicBezTo>
                    <a:pt x="77024" y="2994248"/>
                    <a:pt x="74852" y="2995241"/>
                    <a:pt x="72727" y="2995760"/>
                  </a:cubicBezTo>
                  <a:cubicBezTo>
                    <a:pt x="70129" y="2995145"/>
                    <a:pt x="67579" y="2993918"/>
                    <a:pt x="65029" y="2994013"/>
                  </a:cubicBezTo>
                  <a:cubicBezTo>
                    <a:pt x="55491" y="2994248"/>
                    <a:pt x="47417" y="2992171"/>
                    <a:pt x="42931" y="2982633"/>
                  </a:cubicBezTo>
                  <a:cubicBezTo>
                    <a:pt x="38067" y="2972338"/>
                    <a:pt x="43072" y="2964783"/>
                    <a:pt x="49730" y="2957605"/>
                  </a:cubicBezTo>
                  <a:cubicBezTo>
                    <a:pt x="55161" y="2954772"/>
                    <a:pt x="61062" y="2955056"/>
                    <a:pt x="66918" y="2955056"/>
                  </a:cubicBezTo>
                  <a:cubicBezTo>
                    <a:pt x="217929" y="2955102"/>
                    <a:pt x="368989" y="2955150"/>
                    <a:pt x="520002" y="2954867"/>
                  </a:cubicBezTo>
                  <a:close/>
                  <a:moveTo>
                    <a:pt x="2401486" y="2950020"/>
                  </a:moveTo>
                  <a:cubicBezTo>
                    <a:pt x="2413710" y="2949105"/>
                    <a:pt x="2426377" y="2953261"/>
                    <a:pt x="2436152" y="2962516"/>
                  </a:cubicBezTo>
                  <a:cubicBezTo>
                    <a:pt x="2455937" y="2981168"/>
                    <a:pt x="2455276" y="3011342"/>
                    <a:pt x="2434735" y="3029616"/>
                  </a:cubicBezTo>
                  <a:cubicBezTo>
                    <a:pt x="2415611" y="3046615"/>
                    <a:pt x="2384634" y="3043499"/>
                    <a:pt x="2369051" y="3022250"/>
                  </a:cubicBezTo>
                  <a:cubicBezTo>
                    <a:pt x="2364613" y="3016253"/>
                    <a:pt x="2360174" y="3014789"/>
                    <a:pt x="2353327" y="3014789"/>
                  </a:cubicBezTo>
                  <a:cubicBezTo>
                    <a:pt x="2251566" y="3014977"/>
                    <a:pt x="2149853" y="3015025"/>
                    <a:pt x="2048094" y="3014694"/>
                  </a:cubicBezTo>
                  <a:cubicBezTo>
                    <a:pt x="2039782" y="3014647"/>
                    <a:pt x="2035250" y="3017103"/>
                    <a:pt x="2031095" y="3024233"/>
                  </a:cubicBezTo>
                  <a:cubicBezTo>
                    <a:pt x="2007106" y="3065551"/>
                    <a:pt x="1982410" y="3106397"/>
                    <a:pt x="1958469" y="3147715"/>
                  </a:cubicBezTo>
                  <a:cubicBezTo>
                    <a:pt x="1954077" y="3155270"/>
                    <a:pt x="1949403" y="3158245"/>
                    <a:pt x="1940430" y="3158198"/>
                  </a:cubicBezTo>
                  <a:cubicBezTo>
                    <a:pt x="1880272" y="3157772"/>
                    <a:pt x="1820160" y="3158245"/>
                    <a:pt x="1760002" y="3157772"/>
                  </a:cubicBezTo>
                  <a:cubicBezTo>
                    <a:pt x="1748243" y="3157678"/>
                    <a:pt x="1745788" y="3159992"/>
                    <a:pt x="1751549" y="3170852"/>
                  </a:cubicBezTo>
                  <a:cubicBezTo>
                    <a:pt x="1756696" y="3180580"/>
                    <a:pt x="1757215" y="3195785"/>
                    <a:pt x="1764770" y="3200460"/>
                  </a:cubicBezTo>
                  <a:cubicBezTo>
                    <a:pt x="1773365" y="3205749"/>
                    <a:pt x="1787531" y="3202208"/>
                    <a:pt x="1799241" y="3202208"/>
                  </a:cubicBezTo>
                  <a:cubicBezTo>
                    <a:pt x="1853073" y="3202302"/>
                    <a:pt x="1906904" y="3201971"/>
                    <a:pt x="1960688" y="3202490"/>
                  </a:cubicBezTo>
                  <a:cubicBezTo>
                    <a:pt x="1969849" y="3202585"/>
                    <a:pt x="1974524" y="3200083"/>
                    <a:pt x="1977499" y="3191394"/>
                  </a:cubicBezTo>
                  <a:cubicBezTo>
                    <a:pt x="1981560" y="3179495"/>
                    <a:pt x="1987652" y="3168303"/>
                    <a:pt x="1991429" y="3156308"/>
                  </a:cubicBezTo>
                  <a:cubicBezTo>
                    <a:pt x="1994357" y="3146912"/>
                    <a:pt x="1999409" y="3144645"/>
                    <a:pt x="2008853" y="3144645"/>
                  </a:cubicBezTo>
                  <a:cubicBezTo>
                    <a:pt x="2157597" y="3144976"/>
                    <a:pt x="2306390" y="3144881"/>
                    <a:pt x="2455134" y="3144881"/>
                  </a:cubicBezTo>
                  <a:cubicBezTo>
                    <a:pt x="2870249" y="3144881"/>
                    <a:pt x="3285318" y="3144881"/>
                    <a:pt x="3700434" y="3145023"/>
                  </a:cubicBezTo>
                  <a:cubicBezTo>
                    <a:pt x="3709500" y="3145023"/>
                    <a:pt x="3715545" y="3143418"/>
                    <a:pt x="3721683" y="3135201"/>
                  </a:cubicBezTo>
                  <a:cubicBezTo>
                    <a:pt x="3736699" y="3115085"/>
                    <a:pt x="3763568" y="3114329"/>
                    <a:pt x="3787980" y="3131471"/>
                  </a:cubicBezTo>
                  <a:cubicBezTo>
                    <a:pt x="3810835" y="3164148"/>
                    <a:pt x="3803752" y="3192574"/>
                    <a:pt x="3768809" y="3208110"/>
                  </a:cubicBezTo>
                  <a:cubicBezTo>
                    <a:pt x="3754737" y="3216610"/>
                    <a:pt x="3738116" y="3215004"/>
                    <a:pt x="3723571" y="3200366"/>
                  </a:cubicBezTo>
                  <a:cubicBezTo>
                    <a:pt x="3712853" y="3189552"/>
                    <a:pt x="3701331" y="3187144"/>
                    <a:pt x="3687117" y="3187144"/>
                  </a:cubicBezTo>
                  <a:cubicBezTo>
                    <a:pt x="3142193" y="3187380"/>
                    <a:pt x="2597221" y="3187333"/>
                    <a:pt x="2052296" y="3187333"/>
                  </a:cubicBezTo>
                  <a:cubicBezTo>
                    <a:pt x="2047763" y="3187333"/>
                    <a:pt x="2043277" y="3187475"/>
                    <a:pt x="2038744" y="3187427"/>
                  </a:cubicBezTo>
                  <a:cubicBezTo>
                    <a:pt x="2030008" y="3187333"/>
                    <a:pt x="2024342" y="3191300"/>
                    <a:pt x="2020989" y="3199374"/>
                  </a:cubicBezTo>
                  <a:cubicBezTo>
                    <a:pt x="2017164" y="3208582"/>
                    <a:pt x="2012867" y="3217648"/>
                    <a:pt x="2009940" y="3227092"/>
                  </a:cubicBezTo>
                  <a:cubicBezTo>
                    <a:pt x="2005312" y="3241872"/>
                    <a:pt x="1996151" y="3247397"/>
                    <a:pt x="1980663" y="3247255"/>
                  </a:cubicBezTo>
                  <a:cubicBezTo>
                    <a:pt x="1921401" y="3246689"/>
                    <a:pt x="1862187" y="3247019"/>
                    <a:pt x="1802924" y="3247019"/>
                  </a:cubicBezTo>
                  <a:cubicBezTo>
                    <a:pt x="1798391" y="3247019"/>
                    <a:pt x="1793905" y="3247209"/>
                    <a:pt x="1789373" y="3247019"/>
                  </a:cubicBezTo>
                  <a:cubicBezTo>
                    <a:pt x="1780636" y="3246689"/>
                    <a:pt x="1775868" y="3249616"/>
                    <a:pt x="1776150" y="3259438"/>
                  </a:cubicBezTo>
                  <a:cubicBezTo>
                    <a:pt x="1776434" y="3268694"/>
                    <a:pt x="1779267" y="3273983"/>
                    <a:pt x="1789467" y="3273793"/>
                  </a:cubicBezTo>
                  <a:cubicBezTo>
                    <a:pt x="1841457" y="3272755"/>
                    <a:pt x="1893447" y="3276107"/>
                    <a:pt x="1945389" y="3271810"/>
                  </a:cubicBezTo>
                  <a:cubicBezTo>
                    <a:pt x="1965269" y="3270158"/>
                    <a:pt x="1985195" y="3271197"/>
                    <a:pt x="2005076" y="3271149"/>
                  </a:cubicBezTo>
                  <a:cubicBezTo>
                    <a:pt x="2050313" y="3271007"/>
                    <a:pt x="2095503" y="3271338"/>
                    <a:pt x="2140740" y="3271055"/>
                  </a:cubicBezTo>
                  <a:cubicBezTo>
                    <a:pt x="2184089" y="3270771"/>
                    <a:pt x="2227390" y="3267277"/>
                    <a:pt x="2270833" y="3268127"/>
                  </a:cubicBezTo>
                  <a:cubicBezTo>
                    <a:pt x="2285377" y="3268410"/>
                    <a:pt x="2296143" y="3272377"/>
                    <a:pt x="2306437" y="3283332"/>
                  </a:cubicBezTo>
                  <a:cubicBezTo>
                    <a:pt x="2350447" y="3330080"/>
                    <a:pt x="2393464" y="3377726"/>
                    <a:pt x="2437615" y="3424285"/>
                  </a:cubicBezTo>
                  <a:cubicBezTo>
                    <a:pt x="2443707" y="3430707"/>
                    <a:pt x="2450176" y="3434248"/>
                    <a:pt x="2458912" y="3433871"/>
                  </a:cubicBezTo>
                  <a:cubicBezTo>
                    <a:pt x="2460234" y="3433823"/>
                    <a:pt x="2461604" y="3433919"/>
                    <a:pt x="2462973" y="3433919"/>
                  </a:cubicBezTo>
                  <a:cubicBezTo>
                    <a:pt x="2590469" y="3433304"/>
                    <a:pt x="2717916" y="3438263"/>
                    <a:pt x="2845412" y="3436941"/>
                  </a:cubicBezTo>
                  <a:cubicBezTo>
                    <a:pt x="2876105" y="3436609"/>
                    <a:pt x="2906751" y="3439963"/>
                    <a:pt x="2937540" y="3439538"/>
                  </a:cubicBezTo>
                  <a:cubicBezTo>
                    <a:pt x="2949439" y="3439348"/>
                    <a:pt x="2958789" y="3436751"/>
                    <a:pt x="2967855" y="3428016"/>
                  </a:cubicBezTo>
                  <a:cubicBezTo>
                    <a:pt x="2989151" y="3407570"/>
                    <a:pt x="3023811" y="3410638"/>
                    <a:pt x="3037693" y="3432832"/>
                  </a:cubicBezTo>
                  <a:cubicBezTo>
                    <a:pt x="3054316" y="3467540"/>
                    <a:pt x="3050537" y="3483075"/>
                    <a:pt x="3019939" y="3505930"/>
                  </a:cubicBezTo>
                  <a:cubicBezTo>
                    <a:pt x="3005112" y="3515893"/>
                    <a:pt x="2984807" y="3514429"/>
                    <a:pt x="2969555" y="3498799"/>
                  </a:cubicBezTo>
                  <a:cubicBezTo>
                    <a:pt x="2958411" y="3487371"/>
                    <a:pt x="2946417" y="3485152"/>
                    <a:pt x="2931873" y="3485389"/>
                  </a:cubicBezTo>
                  <a:cubicBezTo>
                    <a:pt x="2898441" y="3485955"/>
                    <a:pt x="2864961" y="3486333"/>
                    <a:pt x="2831529" y="3485436"/>
                  </a:cubicBezTo>
                  <a:cubicBezTo>
                    <a:pt x="2702286" y="3481988"/>
                    <a:pt x="2573044" y="3483075"/>
                    <a:pt x="2443801" y="3482980"/>
                  </a:cubicBezTo>
                  <a:cubicBezTo>
                    <a:pt x="2432138" y="3482980"/>
                    <a:pt x="2423544" y="3479155"/>
                    <a:pt x="2415375" y="3470514"/>
                  </a:cubicBezTo>
                  <a:cubicBezTo>
                    <a:pt x="2370279" y="3423011"/>
                    <a:pt x="2326505" y="3374232"/>
                    <a:pt x="2281410" y="3326728"/>
                  </a:cubicBezTo>
                  <a:cubicBezTo>
                    <a:pt x="2275272" y="3320259"/>
                    <a:pt x="2268660" y="3317378"/>
                    <a:pt x="2259972" y="3317378"/>
                  </a:cubicBezTo>
                  <a:cubicBezTo>
                    <a:pt x="2198018" y="3317425"/>
                    <a:pt x="2136018" y="3315206"/>
                    <a:pt x="2074206" y="3318039"/>
                  </a:cubicBezTo>
                  <a:cubicBezTo>
                    <a:pt x="2006398" y="3321156"/>
                    <a:pt x="1938684" y="3319408"/>
                    <a:pt x="1870922" y="3319786"/>
                  </a:cubicBezTo>
                  <a:cubicBezTo>
                    <a:pt x="1841503" y="3319975"/>
                    <a:pt x="1812274" y="3323753"/>
                    <a:pt x="1782903" y="3322903"/>
                  </a:cubicBezTo>
                  <a:cubicBezTo>
                    <a:pt x="1774592" y="3322667"/>
                    <a:pt x="1769067" y="3326019"/>
                    <a:pt x="1766990" y="3334425"/>
                  </a:cubicBezTo>
                  <a:cubicBezTo>
                    <a:pt x="1766328" y="3337022"/>
                    <a:pt x="1765385" y="3339572"/>
                    <a:pt x="1764534" y="3342169"/>
                  </a:cubicBezTo>
                  <a:cubicBezTo>
                    <a:pt x="1756648" y="3366015"/>
                    <a:pt x="1752682" y="3366346"/>
                    <a:pt x="1782714" y="3366346"/>
                  </a:cubicBezTo>
                  <a:cubicBezTo>
                    <a:pt x="1923337" y="3366251"/>
                    <a:pt x="2063912" y="3366534"/>
                    <a:pt x="2204488" y="3366015"/>
                  </a:cubicBezTo>
                  <a:cubicBezTo>
                    <a:pt x="2222431" y="3365968"/>
                    <a:pt x="2234615" y="3372059"/>
                    <a:pt x="2246467" y="3385423"/>
                  </a:cubicBezTo>
                  <a:cubicBezTo>
                    <a:pt x="2276169" y="3418856"/>
                    <a:pt x="2307051" y="3451201"/>
                    <a:pt x="2337885" y="3483594"/>
                  </a:cubicBezTo>
                  <a:cubicBezTo>
                    <a:pt x="2354082" y="3500594"/>
                    <a:pt x="2369241" y="3518538"/>
                    <a:pt x="2385956" y="3535112"/>
                  </a:cubicBezTo>
                  <a:cubicBezTo>
                    <a:pt x="2395354" y="3544461"/>
                    <a:pt x="2405364" y="3548286"/>
                    <a:pt x="2418491" y="3548286"/>
                  </a:cubicBezTo>
                  <a:cubicBezTo>
                    <a:pt x="2578946" y="3548003"/>
                    <a:pt x="2739449" y="3548003"/>
                    <a:pt x="2899904" y="3548240"/>
                  </a:cubicBezTo>
                  <a:cubicBezTo>
                    <a:pt x="2912323" y="3548240"/>
                    <a:pt x="2922240" y="3545170"/>
                    <a:pt x="2931778" y="3536670"/>
                  </a:cubicBezTo>
                  <a:cubicBezTo>
                    <a:pt x="2949439" y="3520899"/>
                    <a:pt x="2974229" y="3521134"/>
                    <a:pt x="2992882" y="3535584"/>
                  </a:cubicBezTo>
                  <a:cubicBezTo>
                    <a:pt x="2998407" y="3539881"/>
                    <a:pt x="3002751" y="3544839"/>
                    <a:pt x="3003365" y="3552205"/>
                  </a:cubicBezTo>
                  <a:cubicBezTo>
                    <a:pt x="3012809" y="3588471"/>
                    <a:pt x="3005631" y="3603015"/>
                    <a:pt x="2971065" y="3618267"/>
                  </a:cubicBezTo>
                  <a:cubicBezTo>
                    <a:pt x="2969555" y="3618929"/>
                    <a:pt x="2968563" y="3620676"/>
                    <a:pt x="2967288" y="3621903"/>
                  </a:cubicBezTo>
                  <a:cubicBezTo>
                    <a:pt x="2951469" y="3625303"/>
                    <a:pt x="2938247" y="3619589"/>
                    <a:pt x="2928519" y="3607926"/>
                  </a:cubicBezTo>
                  <a:cubicBezTo>
                    <a:pt x="2919029" y="3596593"/>
                    <a:pt x="2907932" y="3593948"/>
                    <a:pt x="2893955" y="3593996"/>
                  </a:cubicBezTo>
                  <a:cubicBezTo>
                    <a:pt x="2730241" y="3594326"/>
                    <a:pt x="2566575" y="3593996"/>
                    <a:pt x="2402861" y="3594515"/>
                  </a:cubicBezTo>
                  <a:cubicBezTo>
                    <a:pt x="2384728" y="3594563"/>
                    <a:pt x="2370893" y="3589793"/>
                    <a:pt x="2358616" y="3576241"/>
                  </a:cubicBezTo>
                  <a:cubicBezTo>
                    <a:pt x="2314370" y="3527321"/>
                    <a:pt x="2268189" y="3480147"/>
                    <a:pt x="2224179" y="3430990"/>
                  </a:cubicBezTo>
                  <a:cubicBezTo>
                    <a:pt x="2214405" y="3420082"/>
                    <a:pt x="2203921" y="3414841"/>
                    <a:pt x="2188953" y="3414889"/>
                  </a:cubicBezTo>
                  <a:cubicBezTo>
                    <a:pt x="2042002" y="3415266"/>
                    <a:pt x="1895005" y="3415219"/>
                    <a:pt x="1748055" y="3414889"/>
                  </a:cubicBezTo>
                  <a:cubicBezTo>
                    <a:pt x="1735022" y="3414841"/>
                    <a:pt x="1725294" y="3418383"/>
                    <a:pt x="1718163" y="3429338"/>
                  </a:cubicBezTo>
                  <a:cubicBezTo>
                    <a:pt x="1713064" y="3437129"/>
                    <a:pt x="1705745" y="3443315"/>
                    <a:pt x="1699606" y="3450682"/>
                  </a:cubicBezTo>
                  <a:cubicBezTo>
                    <a:pt x="1704612" y="3454459"/>
                    <a:pt x="1709239" y="3452948"/>
                    <a:pt x="1713489" y="3452948"/>
                  </a:cubicBezTo>
                  <a:cubicBezTo>
                    <a:pt x="1768218" y="3453090"/>
                    <a:pt x="1822993" y="3454601"/>
                    <a:pt x="1877627" y="3452571"/>
                  </a:cubicBezTo>
                  <a:cubicBezTo>
                    <a:pt x="1925084" y="3450823"/>
                    <a:pt x="1972493" y="3450492"/>
                    <a:pt x="2019950" y="3450398"/>
                  </a:cubicBezTo>
                  <a:cubicBezTo>
                    <a:pt x="2042663" y="3450352"/>
                    <a:pt x="2044788" y="3452571"/>
                    <a:pt x="2044835" y="3475142"/>
                  </a:cubicBezTo>
                  <a:cubicBezTo>
                    <a:pt x="2044930" y="3507252"/>
                    <a:pt x="2044930" y="3539361"/>
                    <a:pt x="2044788" y="3571472"/>
                  </a:cubicBezTo>
                  <a:lnTo>
                    <a:pt x="2041836" y="3589793"/>
                  </a:lnTo>
                  <a:lnTo>
                    <a:pt x="2041953" y="3589793"/>
                  </a:lnTo>
                  <a:cubicBezTo>
                    <a:pt x="2041670" y="3590172"/>
                    <a:pt x="2041481" y="3590550"/>
                    <a:pt x="2041198" y="3590927"/>
                  </a:cubicBezTo>
                  <a:cubicBezTo>
                    <a:pt x="2027598" y="3595224"/>
                    <a:pt x="2014140" y="3597727"/>
                    <a:pt x="2001297" y="3588708"/>
                  </a:cubicBezTo>
                  <a:lnTo>
                    <a:pt x="2000938" y="3587856"/>
                  </a:lnTo>
                  <a:lnTo>
                    <a:pt x="2000826" y="3587952"/>
                  </a:lnTo>
                  <a:lnTo>
                    <a:pt x="2000812" y="3587824"/>
                  </a:lnTo>
                  <a:lnTo>
                    <a:pt x="1988170" y="3589416"/>
                  </a:lnTo>
                  <a:cubicBezTo>
                    <a:pt x="1942130" y="3589510"/>
                    <a:pt x="1896090" y="3589180"/>
                    <a:pt x="1850050" y="3589605"/>
                  </a:cubicBezTo>
                  <a:cubicBezTo>
                    <a:pt x="1804293" y="3590029"/>
                    <a:pt x="1766989" y="3619873"/>
                    <a:pt x="1755750" y="3664165"/>
                  </a:cubicBezTo>
                  <a:cubicBezTo>
                    <a:pt x="1750225" y="3685982"/>
                    <a:pt x="1753531" y="3708128"/>
                    <a:pt x="1753012" y="3730086"/>
                  </a:cubicBezTo>
                  <a:cubicBezTo>
                    <a:pt x="1753012" y="3730132"/>
                    <a:pt x="1753012" y="3730180"/>
                    <a:pt x="1753012" y="3730228"/>
                  </a:cubicBezTo>
                  <a:cubicBezTo>
                    <a:pt x="1733557" y="3723427"/>
                    <a:pt x="1713488" y="3726874"/>
                    <a:pt x="1693798" y="3727583"/>
                  </a:cubicBezTo>
                  <a:cubicBezTo>
                    <a:pt x="1636944" y="3729660"/>
                    <a:pt x="1580138" y="3731927"/>
                    <a:pt x="1523236" y="3732116"/>
                  </a:cubicBezTo>
                  <a:cubicBezTo>
                    <a:pt x="1509590" y="3732163"/>
                    <a:pt x="1507985" y="3730274"/>
                    <a:pt x="1507937" y="3716014"/>
                  </a:cubicBezTo>
                  <a:cubicBezTo>
                    <a:pt x="1507749" y="3655950"/>
                    <a:pt x="1508032" y="3595838"/>
                    <a:pt x="1507701" y="3535773"/>
                  </a:cubicBezTo>
                  <a:lnTo>
                    <a:pt x="1510515" y="3526251"/>
                  </a:lnTo>
                  <a:lnTo>
                    <a:pt x="1510447" y="3526270"/>
                  </a:lnTo>
                  <a:cubicBezTo>
                    <a:pt x="1508434" y="3528147"/>
                    <a:pt x="1507584" y="3531169"/>
                    <a:pt x="1507608" y="3535914"/>
                  </a:cubicBezTo>
                  <a:cubicBezTo>
                    <a:pt x="1507938" y="3595979"/>
                    <a:pt x="1507655" y="3656091"/>
                    <a:pt x="1507843" y="3716155"/>
                  </a:cubicBezTo>
                  <a:cubicBezTo>
                    <a:pt x="1507843" y="3730416"/>
                    <a:pt x="1509449" y="3732305"/>
                    <a:pt x="1523143" y="3732257"/>
                  </a:cubicBezTo>
                  <a:cubicBezTo>
                    <a:pt x="1580044" y="3732069"/>
                    <a:pt x="1636850" y="3729802"/>
                    <a:pt x="1693704" y="3727725"/>
                  </a:cubicBezTo>
                  <a:cubicBezTo>
                    <a:pt x="1713395" y="3726969"/>
                    <a:pt x="1733463" y="3723569"/>
                    <a:pt x="1752919" y="3730369"/>
                  </a:cubicBezTo>
                  <a:cubicBezTo>
                    <a:pt x="1753438" y="3750201"/>
                    <a:pt x="1753485" y="3750201"/>
                    <a:pt x="1773553" y="3750201"/>
                  </a:cubicBezTo>
                  <a:cubicBezTo>
                    <a:pt x="1940478" y="3750201"/>
                    <a:pt x="2107450" y="3750013"/>
                    <a:pt x="2274421" y="3750484"/>
                  </a:cubicBezTo>
                  <a:cubicBezTo>
                    <a:pt x="2281056" y="3750508"/>
                    <a:pt x="2285601" y="3749564"/>
                    <a:pt x="2288216" y="3747008"/>
                  </a:cubicBezTo>
                  <a:lnTo>
                    <a:pt x="2288231" y="3746916"/>
                  </a:lnTo>
                  <a:lnTo>
                    <a:pt x="2274469" y="3750389"/>
                  </a:lnTo>
                  <a:cubicBezTo>
                    <a:pt x="2107544" y="3749964"/>
                    <a:pt x="1940572" y="3750106"/>
                    <a:pt x="1773601" y="3750106"/>
                  </a:cubicBezTo>
                  <a:cubicBezTo>
                    <a:pt x="1753579" y="3750106"/>
                    <a:pt x="1753532" y="3750106"/>
                    <a:pt x="1752965" y="3730274"/>
                  </a:cubicBezTo>
                  <a:cubicBezTo>
                    <a:pt x="1753343" y="3730416"/>
                    <a:pt x="1753673" y="3730462"/>
                    <a:pt x="1754004" y="3730604"/>
                  </a:cubicBezTo>
                  <a:cubicBezTo>
                    <a:pt x="1757262" y="3744629"/>
                    <a:pt x="1767319" y="3745951"/>
                    <a:pt x="1779692" y="3745951"/>
                  </a:cubicBezTo>
                  <a:cubicBezTo>
                    <a:pt x="1940194" y="3745667"/>
                    <a:pt x="2100697" y="3745621"/>
                    <a:pt x="2261200" y="3746045"/>
                  </a:cubicBezTo>
                  <a:cubicBezTo>
                    <a:pt x="2275791" y="3746093"/>
                    <a:pt x="2287076" y="3744676"/>
                    <a:pt x="2289768" y="3727819"/>
                  </a:cubicBezTo>
                  <a:cubicBezTo>
                    <a:pt x="2290004" y="3727629"/>
                    <a:pt x="2290239" y="3727488"/>
                    <a:pt x="2290476" y="3727346"/>
                  </a:cubicBezTo>
                  <a:lnTo>
                    <a:pt x="2290476" y="3727433"/>
                  </a:lnTo>
                  <a:lnTo>
                    <a:pt x="2307901" y="3724183"/>
                  </a:lnTo>
                  <a:cubicBezTo>
                    <a:pt x="2436010" y="3724088"/>
                    <a:pt x="2564072" y="3724042"/>
                    <a:pt x="2692181" y="3724183"/>
                  </a:cubicBezTo>
                  <a:cubicBezTo>
                    <a:pt x="2711589" y="3724183"/>
                    <a:pt x="2713194" y="3725930"/>
                    <a:pt x="2720041" y="3749493"/>
                  </a:cubicBezTo>
                  <a:cubicBezTo>
                    <a:pt x="2717161" y="3750909"/>
                    <a:pt x="2709748" y="3747462"/>
                    <a:pt x="2713336" y="3755821"/>
                  </a:cubicBezTo>
                  <a:cubicBezTo>
                    <a:pt x="2715744" y="3762337"/>
                    <a:pt x="2715367" y="3769184"/>
                    <a:pt x="2715367" y="3775936"/>
                  </a:cubicBezTo>
                  <a:cubicBezTo>
                    <a:pt x="2715367" y="3866364"/>
                    <a:pt x="2715319" y="3956744"/>
                    <a:pt x="2715367" y="4047124"/>
                  </a:cubicBezTo>
                  <a:cubicBezTo>
                    <a:pt x="2715367" y="4068704"/>
                    <a:pt x="2715461" y="4068704"/>
                    <a:pt x="2737419" y="4068751"/>
                  </a:cubicBezTo>
                  <a:cubicBezTo>
                    <a:pt x="2760510" y="4068751"/>
                    <a:pt x="2783553" y="4068657"/>
                    <a:pt x="2806596" y="4068799"/>
                  </a:cubicBezTo>
                  <a:cubicBezTo>
                    <a:pt x="2812830" y="4068845"/>
                    <a:pt x="2819346" y="4068090"/>
                    <a:pt x="2824729" y="4072576"/>
                  </a:cubicBezTo>
                  <a:cubicBezTo>
                    <a:pt x="2840217" y="4075362"/>
                    <a:pt x="2847867" y="4083153"/>
                    <a:pt x="2846545" y="4094816"/>
                  </a:cubicBezTo>
                  <a:cubicBezTo>
                    <a:pt x="2845270" y="4106102"/>
                    <a:pt x="2837573" y="4111202"/>
                    <a:pt x="2821565" y="4111769"/>
                  </a:cubicBezTo>
                  <a:cubicBezTo>
                    <a:pt x="2817599" y="4111911"/>
                    <a:pt x="2813680" y="4112902"/>
                    <a:pt x="2809713" y="4113469"/>
                  </a:cubicBezTo>
                  <a:cubicBezTo>
                    <a:pt x="2805227" y="4110211"/>
                    <a:pt x="2800080" y="4111721"/>
                    <a:pt x="2795264" y="4111675"/>
                  </a:cubicBezTo>
                  <a:cubicBezTo>
                    <a:pt x="2757771" y="4111297"/>
                    <a:pt x="2720231" y="4110824"/>
                    <a:pt x="2682690" y="4111250"/>
                  </a:cubicBezTo>
                  <a:cubicBezTo>
                    <a:pt x="2673010" y="4111344"/>
                    <a:pt x="2670885" y="4108463"/>
                    <a:pt x="2670979" y="4099114"/>
                  </a:cubicBezTo>
                  <a:cubicBezTo>
                    <a:pt x="2671924" y="3993293"/>
                    <a:pt x="2672207" y="3887471"/>
                    <a:pt x="2673198" y="3781697"/>
                  </a:cubicBezTo>
                  <a:cubicBezTo>
                    <a:pt x="2673293" y="3770978"/>
                    <a:pt x="2670508" y="3768287"/>
                    <a:pt x="2659929" y="3768334"/>
                  </a:cubicBezTo>
                  <a:cubicBezTo>
                    <a:pt x="2540556" y="3768711"/>
                    <a:pt x="2421136" y="3768665"/>
                    <a:pt x="2301762" y="3768334"/>
                  </a:cubicBezTo>
                  <a:cubicBezTo>
                    <a:pt x="2291893" y="3768287"/>
                    <a:pt x="2288351" y="3770365"/>
                    <a:pt x="2288823" y="3780895"/>
                  </a:cubicBezTo>
                  <a:cubicBezTo>
                    <a:pt x="2289532" y="3797517"/>
                    <a:pt x="2290571" y="3814374"/>
                    <a:pt x="2286462" y="3830807"/>
                  </a:cubicBezTo>
                  <a:cubicBezTo>
                    <a:pt x="2275224" y="3875478"/>
                    <a:pt x="2238297" y="3905038"/>
                    <a:pt x="2192163" y="3905462"/>
                  </a:cubicBezTo>
                  <a:cubicBezTo>
                    <a:pt x="2141495" y="3905935"/>
                    <a:pt x="2090828" y="3905887"/>
                    <a:pt x="2040208" y="3905368"/>
                  </a:cubicBezTo>
                  <a:cubicBezTo>
                    <a:pt x="2029819" y="3905274"/>
                    <a:pt x="2026231" y="3907540"/>
                    <a:pt x="2026467" y="3918637"/>
                  </a:cubicBezTo>
                  <a:cubicBezTo>
                    <a:pt x="2027222" y="3952494"/>
                    <a:pt x="2027033" y="3986445"/>
                    <a:pt x="2026513" y="4020350"/>
                  </a:cubicBezTo>
                  <a:cubicBezTo>
                    <a:pt x="2026373" y="4029417"/>
                    <a:pt x="2029016" y="4031683"/>
                    <a:pt x="2037941" y="4031588"/>
                  </a:cubicBezTo>
                  <a:cubicBezTo>
                    <a:pt x="2202977" y="4029794"/>
                    <a:pt x="2368013" y="4028236"/>
                    <a:pt x="2533048" y="4026960"/>
                  </a:cubicBezTo>
                  <a:cubicBezTo>
                    <a:pt x="2541501" y="4026866"/>
                    <a:pt x="2543720" y="4024553"/>
                    <a:pt x="2543579" y="4016289"/>
                  </a:cubicBezTo>
                  <a:cubicBezTo>
                    <a:pt x="2543107" y="3988712"/>
                    <a:pt x="2543153" y="3961135"/>
                    <a:pt x="2543579" y="3933559"/>
                  </a:cubicBezTo>
                  <a:cubicBezTo>
                    <a:pt x="2543720" y="3925579"/>
                    <a:pt x="2541973" y="3922604"/>
                    <a:pt x="2533237" y="3922651"/>
                  </a:cubicBezTo>
                  <a:cubicBezTo>
                    <a:pt x="2474919" y="3923028"/>
                    <a:pt x="2416555" y="3922934"/>
                    <a:pt x="2358237" y="3922698"/>
                  </a:cubicBezTo>
                  <a:cubicBezTo>
                    <a:pt x="2351532" y="3922698"/>
                    <a:pt x="2348086" y="3924823"/>
                    <a:pt x="2344591" y="3930678"/>
                  </a:cubicBezTo>
                  <a:cubicBezTo>
                    <a:pt x="2330378" y="3954714"/>
                    <a:pt x="2301054" y="3961088"/>
                    <a:pt x="2279143" y="3945647"/>
                  </a:cubicBezTo>
                  <a:cubicBezTo>
                    <a:pt x="2257942" y="3930726"/>
                    <a:pt x="2253833" y="3899418"/>
                    <a:pt x="2270408" y="3879822"/>
                  </a:cubicBezTo>
                  <a:cubicBezTo>
                    <a:pt x="2288068" y="3858950"/>
                    <a:pt x="2317297" y="3857392"/>
                    <a:pt x="2337272" y="3877083"/>
                  </a:cubicBezTo>
                  <a:cubicBezTo>
                    <a:pt x="2342513" y="3882230"/>
                    <a:pt x="2347708" y="3882986"/>
                    <a:pt x="2354130" y="3882986"/>
                  </a:cubicBezTo>
                  <a:cubicBezTo>
                    <a:pt x="2426471" y="3882938"/>
                    <a:pt x="2498861" y="3883174"/>
                    <a:pt x="2571202" y="3882702"/>
                  </a:cubicBezTo>
                  <a:cubicBezTo>
                    <a:pt x="2581355" y="3882607"/>
                    <a:pt x="2583952" y="3885110"/>
                    <a:pt x="2583857" y="3895310"/>
                  </a:cubicBezTo>
                  <a:cubicBezTo>
                    <a:pt x="2583290" y="3947725"/>
                    <a:pt x="2583196" y="4000186"/>
                    <a:pt x="2583905" y="4052649"/>
                  </a:cubicBezTo>
                  <a:cubicBezTo>
                    <a:pt x="2584047" y="4063982"/>
                    <a:pt x="2580080" y="4065635"/>
                    <a:pt x="2570211" y="4065681"/>
                  </a:cubicBezTo>
                  <a:cubicBezTo>
                    <a:pt x="2469395" y="4066248"/>
                    <a:pt x="2368532" y="4067240"/>
                    <a:pt x="2267716" y="4068138"/>
                  </a:cubicBezTo>
                  <a:cubicBezTo>
                    <a:pt x="2261908" y="4068184"/>
                    <a:pt x="2254353" y="4065777"/>
                    <a:pt x="2254353" y="4075928"/>
                  </a:cubicBezTo>
                  <a:cubicBezTo>
                    <a:pt x="2250528" y="4063274"/>
                    <a:pt x="2241509" y="4068609"/>
                    <a:pt x="2233670" y="4069932"/>
                  </a:cubicBezTo>
                  <a:cubicBezTo>
                    <a:pt x="2211618" y="4067901"/>
                    <a:pt x="2189613" y="4069790"/>
                    <a:pt x="2167562" y="4069838"/>
                  </a:cubicBezTo>
                  <a:cubicBezTo>
                    <a:pt x="2111038" y="4069932"/>
                    <a:pt x="2054516" y="4069979"/>
                    <a:pt x="1997993" y="4070781"/>
                  </a:cubicBezTo>
                  <a:cubicBezTo>
                    <a:pt x="1987840" y="4070923"/>
                    <a:pt x="1986376" y="4067381"/>
                    <a:pt x="1986471" y="4058456"/>
                  </a:cubicBezTo>
                  <a:cubicBezTo>
                    <a:pt x="1986895" y="4011472"/>
                    <a:pt x="1986424" y="3964441"/>
                    <a:pt x="1986895" y="3917409"/>
                  </a:cubicBezTo>
                  <a:cubicBezTo>
                    <a:pt x="1986991" y="3908060"/>
                    <a:pt x="1984629" y="3905132"/>
                    <a:pt x="1974996" y="3905274"/>
                  </a:cubicBezTo>
                  <a:cubicBezTo>
                    <a:pt x="1934339" y="3905840"/>
                    <a:pt x="1893635" y="3905699"/>
                    <a:pt x="1852931" y="3905462"/>
                  </a:cubicBezTo>
                  <a:cubicBezTo>
                    <a:pt x="1794519" y="3905085"/>
                    <a:pt x="1753343" y="3863909"/>
                    <a:pt x="1752965" y="3805780"/>
                  </a:cubicBezTo>
                  <a:cubicBezTo>
                    <a:pt x="1752919" y="3797233"/>
                    <a:pt x="1752352" y="3788592"/>
                    <a:pt x="1753107" y="3780045"/>
                  </a:cubicBezTo>
                  <a:cubicBezTo>
                    <a:pt x="1753910" y="3771120"/>
                    <a:pt x="1750274" y="3769845"/>
                    <a:pt x="1742199" y="3770081"/>
                  </a:cubicBezTo>
                  <a:cubicBezTo>
                    <a:pt x="1653613" y="3772726"/>
                    <a:pt x="1565027" y="3774756"/>
                    <a:pt x="1476489" y="3777636"/>
                  </a:cubicBezTo>
                  <a:cubicBezTo>
                    <a:pt x="1464684" y="3778061"/>
                    <a:pt x="1462701" y="3774567"/>
                    <a:pt x="1462748" y="3763659"/>
                  </a:cubicBezTo>
                  <a:cubicBezTo>
                    <a:pt x="1463220" y="3683668"/>
                    <a:pt x="1462890" y="3603629"/>
                    <a:pt x="1463173" y="3523590"/>
                  </a:cubicBezTo>
                  <a:cubicBezTo>
                    <a:pt x="1463173" y="3515326"/>
                    <a:pt x="1461804" y="3511029"/>
                    <a:pt x="1452785" y="3508432"/>
                  </a:cubicBezTo>
                  <a:cubicBezTo>
                    <a:pt x="1342997" y="3476794"/>
                    <a:pt x="1270324" y="3378056"/>
                    <a:pt x="1272261" y="3263972"/>
                  </a:cubicBezTo>
                  <a:cubicBezTo>
                    <a:pt x="1274339" y="3140112"/>
                    <a:pt x="1366560" y="3035235"/>
                    <a:pt x="1489286" y="3020786"/>
                  </a:cubicBezTo>
                  <a:cubicBezTo>
                    <a:pt x="1579383" y="3010161"/>
                    <a:pt x="1655408" y="3040099"/>
                    <a:pt x="1714622" y="3109749"/>
                  </a:cubicBezTo>
                  <a:cubicBezTo>
                    <a:pt x="1719392" y="3115368"/>
                    <a:pt x="1723972" y="3118060"/>
                    <a:pt x="1731574" y="3118013"/>
                  </a:cubicBezTo>
                  <a:cubicBezTo>
                    <a:pt x="1793953" y="3117683"/>
                    <a:pt x="1856378" y="3117683"/>
                    <a:pt x="1918757" y="3118013"/>
                  </a:cubicBezTo>
                  <a:cubicBezTo>
                    <a:pt x="1926973" y="3118060"/>
                    <a:pt x="1931506" y="3115652"/>
                    <a:pt x="1935756" y="3108333"/>
                  </a:cubicBezTo>
                  <a:cubicBezTo>
                    <a:pt x="1959460" y="3067440"/>
                    <a:pt x="1984110" y="3027066"/>
                    <a:pt x="2007814" y="2986126"/>
                  </a:cubicBezTo>
                  <a:cubicBezTo>
                    <a:pt x="2012301" y="2978429"/>
                    <a:pt x="2017023" y="2975737"/>
                    <a:pt x="2025852" y="2975785"/>
                  </a:cubicBezTo>
                  <a:cubicBezTo>
                    <a:pt x="2134412" y="2976115"/>
                    <a:pt x="2242925" y="2975974"/>
                    <a:pt x="2351438" y="2976068"/>
                  </a:cubicBezTo>
                  <a:cubicBezTo>
                    <a:pt x="2358899" y="2976068"/>
                    <a:pt x="2364188" y="2975171"/>
                    <a:pt x="2369477" y="2967946"/>
                  </a:cubicBezTo>
                  <a:cubicBezTo>
                    <a:pt x="2377480" y="2956920"/>
                    <a:pt x="2389262" y="2950935"/>
                    <a:pt x="2401486" y="2950020"/>
                  </a:cubicBezTo>
                  <a:close/>
                  <a:moveTo>
                    <a:pt x="2669042" y="2944148"/>
                  </a:moveTo>
                  <a:cubicBezTo>
                    <a:pt x="2694919" y="2944006"/>
                    <a:pt x="2714279" y="2963178"/>
                    <a:pt x="2714327" y="2989055"/>
                  </a:cubicBezTo>
                  <a:cubicBezTo>
                    <a:pt x="2714374" y="3014978"/>
                    <a:pt x="2695203" y="3034102"/>
                    <a:pt x="2669231" y="3034102"/>
                  </a:cubicBezTo>
                  <a:cubicBezTo>
                    <a:pt x="2643685" y="3034056"/>
                    <a:pt x="2623994" y="3014129"/>
                    <a:pt x="2624230" y="2988582"/>
                  </a:cubicBezTo>
                  <a:cubicBezTo>
                    <a:pt x="2624466" y="2963745"/>
                    <a:pt x="2644110" y="2944290"/>
                    <a:pt x="2669042" y="2944148"/>
                  </a:cubicBezTo>
                  <a:close/>
                  <a:moveTo>
                    <a:pt x="1789891" y="2941173"/>
                  </a:moveTo>
                  <a:cubicBezTo>
                    <a:pt x="1785877" y="2941645"/>
                    <a:pt x="1782949" y="2944101"/>
                    <a:pt x="1783610" y="2948303"/>
                  </a:cubicBezTo>
                  <a:cubicBezTo>
                    <a:pt x="1784224" y="2952081"/>
                    <a:pt x="1786963" y="2954961"/>
                    <a:pt x="1791119" y="2954630"/>
                  </a:cubicBezTo>
                  <a:cubicBezTo>
                    <a:pt x="1795274" y="2954300"/>
                    <a:pt x="1797068" y="2951184"/>
                    <a:pt x="1797210" y="2947311"/>
                  </a:cubicBezTo>
                  <a:cubicBezTo>
                    <a:pt x="1796784" y="2942683"/>
                    <a:pt x="1794093" y="2940653"/>
                    <a:pt x="1789891" y="2941173"/>
                  </a:cubicBezTo>
                  <a:close/>
                  <a:moveTo>
                    <a:pt x="1473608" y="2941031"/>
                  </a:moveTo>
                  <a:cubicBezTo>
                    <a:pt x="1469169" y="2941173"/>
                    <a:pt x="1466761" y="2944006"/>
                    <a:pt x="1467091" y="2947784"/>
                  </a:cubicBezTo>
                  <a:cubicBezTo>
                    <a:pt x="1467422" y="2951891"/>
                    <a:pt x="1470209" y="2955622"/>
                    <a:pt x="1475025" y="2954630"/>
                  </a:cubicBezTo>
                  <a:cubicBezTo>
                    <a:pt x="1478519" y="2953922"/>
                    <a:pt x="1480975" y="2951042"/>
                    <a:pt x="1481257" y="2946414"/>
                  </a:cubicBezTo>
                  <a:cubicBezTo>
                    <a:pt x="1479841" y="2943392"/>
                    <a:pt x="1477905" y="2940842"/>
                    <a:pt x="1473608" y="2941031"/>
                  </a:cubicBezTo>
                  <a:close/>
                  <a:moveTo>
                    <a:pt x="3862399" y="2923040"/>
                  </a:moveTo>
                  <a:cubicBezTo>
                    <a:pt x="3857630" y="2922331"/>
                    <a:pt x="3854749" y="2925921"/>
                    <a:pt x="3854466" y="2930076"/>
                  </a:cubicBezTo>
                  <a:cubicBezTo>
                    <a:pt x="3854183" y="2933806"/>
                    <a:pt x="3856827" y="2936451"/>
                    <a:pt x="3861171" y="2936592"/>
                  </a:cubicBezTo>
                  <a:cubicBezTo>
                    <a:pt x="3865422" y="2936733"/>
                    <a:pt x="3867688" y="2934562"/>
                    <a:pt x="3868632" y="2930501"/>
                  </a:cubicBezTo>
                  <a:cubicBezTo>
                    <a:pt x="3868160" y="2926723"/>
                    <a:pt x="3866130" y="2923560"/>
                    <a:pt x="3862399" y="2923040"/>
                  </a:cubicBezTo>
                  <a:close/>
                  <a:moveTo>
                    <a:pt x="3528503" y="2923040"/>
                  </a:moveTo>
                  <a:cubicBezTo>
                    <a:pt x="3523781" y="2922473"/>
                    <a:pt x="3520901" y="2925967"/>
                    <a:pt x="3520618" y="2930123"/>
                  </a:cubicBezTo>
                  <a:cubicBezTo>
                    <a:pt x="3520428" y="2933901"/>
                    <a:pt x="3523121" y="2936498"/>
                    <a:pt x="3527417" y="2936545"/>
                  </a:cubicBezTo>
                  <a:cubicBezTo>
                    <a:pt x="3531762" y="2936829"/>
                    <a:pt x="3534311" y="2934468"/>
                    <a:pt x="3534548" y="2930501"/>
                  </a:cubicBezTo>
                  <a:cubicBezTo>
                    <a:pt x="3534784" y="2926628"/>
                    <a:pt x="3532281" y="2923512"/>
                    <a:pt x="3528503" y="2923040"/>
                  </a:cubicBezTo>
                  <a:close/>
                  <a:moveTo>
                    <a:pt x="3214911" y="2923040"/>
                  </a:moveTo>
                  <a:cubicBezTo>
                    <a:pt x="3211087" y="2923560"/>
                    <a:pt x="3208159" y="2926346"/>
                    <a:pt x="3208395" y="2930407"/>
                  </a:cubicBezTo>
                  <a:cubicBezTo>
                    <a:pt x="3208584" y="2934420"/>
                    <a:pt x="3211465" y="2936639"/>
                    <a:pt x="3217556" y="2936498"/>
                  </a:cubicBezTo>
                  <a:cubicBezTo>
                    <a:pt x="3220578" y="2936639"/>
                    <a:pt x="3222373" y="2933429"/>
                    <a:pt x="3222042" y="2929556"/>
                  </a:cubicBezTo>
                  <a:cubicBezTo>
                    <a:pt x="3221712" y="2925825"/>
                    <a:pt x="3219256" y="2922473"/>
                    <a:pt x="3214911" y="2923040"/>
                  </a:cubicBezTo>
                  <a:close/>
                  <a:moveTo>
                    <a:pt x="2874546" y="2923040"/>
                  </a:moveTo>
                  <a:cubicBezTo>
                    <a:pt x="2869777" y="2922426"/>
                    <a:pt x="2866944" y="2926015"/>
                    <a:pt x="2866708" y="2930123"/>
                  </a:cubicBezTo>
                  <a:cubicBezTo>
                    <a:pt x="2866472" y="2933901"/>
                    <a:pt x="2869258" y="2936498"/>
                    <a:pt x="2873507" y="2936545"/>
                  </a:cubicBezTo>
                  <a:cubicBezTo>
                    <a:pt x="2877852" y="2936829"/>
                    <a:pt x="2880402" y="2934468"/>
                    <a:pt x="2880638" y="2930501"/>
                  </a:cubicBezTo>
                  <a:cubicBezTo>
                    <a:pt x="2880874" y="2926628"/>
                    <a:pt x="2878324" y="2923512"/>
                    <a:pt x="2874546" y="2923040"/>
                  </a:cubicBezTo>
                  <a:close/>
                  <a:moveTo>
                    <a:pt x="3641030" y="2922993"/>
                  </a:moveTo>
                  <a:cubicBezTo>
                    <a:pt x="3636921" y="2922757"/>
                    <a:pt x="3634372" y="2925590"/>
                    <a:pt x="3633947" y="2929556"/>
                  </a:cubicBezTo>
                  <a:cubicBezTo>
                    <a:pt x="3633475" y="2933995"/>
                    <a:pt x="3636402" y="2936120"/>
                    <a:pt x="3640416" y="2936403"/>
                  </a:cubicBezTo>
                  <a:cubicBezTo>
                    <a:pt x="3644665" y="2936733"/>
                    <a:pt x="3647168" y="2934514"/>
                    <a:pt x="3647404" y="2930123"/>
                  </a:cubicBezTo>
                  <a:cubicBezTo>
                    <a:pt x="3647404" y="2925825"/>
                    <a:pt x="3644996" y="2923229"/>
                    <a:pt x="3641030" y="2922993"/>
                  </a:cubicBezTo>
                  <a:close/>
                  <a:moveTo>
                    <a:pt x="3428207" y="2922993"/>
                  </a:moveTo>
                  <a:cubicBezTo>
                    <a:pt x="3424194" y="2923229"/>
                    <a:pt x="3421691" y="2925825"/>
                    <a:pt x="3421833" y="2930170"/>
                  </a:cubicBezTo>
                  <a:cubicBezTo>
                    <a:pt x="3421973" y="2934609"/>
                    <a:pt x="3424524" y="2936733"/>
                    <a:pt x="3428774" y="2936451"/>
                  </a:cubicBezTo>
                  <a:cubicBezTo>
                    <a:pt x="3432835" y="2936167"/>
                    <a:pt x="3435384" y="2933995"/>
                    <a:pt x="3435432" y="2929509"/>
                  </a:cubicBezTo>
                  <a:cubicBezTo>
                    <a:pt x="3434535" y="2925685"/>
                    <a:pt x="3432362" y="2922757"/>
                    <a:pt x="3428207" y="2922993"/>
                  </a:cubicBezTo>
                  <a:close/>
                  <a:moveTo>
                    <a:pt x="3320024" y="2922993"/>
                  </a:moveTo>
                  <a:cubicBezTo>
                    <a:pt x="3315822" y="2922709"/>
                    <a:pt x="3313366" y="2925495"/>
                    <a:pt x="3313130" y="2929604"/>
                  </a:cubicBezTo>
                  <a:cubicBezTo>
                    <a:pt x="3312895" y="2933853"/>
                    <a:pt x="3314972" y="2936498"/>
                    <a:pt x="3319458" y="2936498"/>
                  </a:cubicBezTo>
                  <a:cubicBezTo>
                    <a:pt x="3323566" y="2936498"/>
                    <a:pt x="3326068" y="2934326"/>
                    <a:pt x="3326919" y="2929746"/>
                  </a:cubicBezTo>
                  <a:cubicBezTo>
                    <a:pt x="3325974" y="2926392"/>
                    <a:pt x="3324085" y="2923229"/>
                    <a:pt x="3320024" y="2922993"/>
                  </a:cubicBezTo>
                  <a:close/>
                  <a:moveTo>
                    <a:pt x="3105030" y="2922993"/>
                  </a:moveTo>
                  <a:cubicBezTo>
                    <a:pt x="3100308" y="2922945"/>
                    <a:pt x="3097757" y="2926251"/>
                    <a:pt x="3097947" y="2930689"/>
                  </a:cubicBezTo>
                  <a:cubicBezTo>
                    <a:pt x="3098089" y="2934704"/>
                    <a:pt x="3100921" y="2936781"/>
                    <a:pt x="3105172" y="2936592"/>
                  </a:cubicBezTo>
                  <a:cubicBezTo>
                    <a:pt x="3109468" y="2936356"/>
                    <a:pt x="3111262" y="2933711"/>
                    <a:pt x="3112160" y="2929509"/>
                  </a:cubicBezTo>
                  <a:cubicBezTo>
                    <a:pt x="3110555" y="2926770"/>
                    <a:pt x="3109185" y="2923040"/>
                    <a:pt x="3105030" y="2922993"/>
                  </a:cubicBezTo>
                  <a:close/>
                  <a:moveTo>
                    <a:pt x="2994156" y="2922898"/>
                  </a:moveTo>
                  <a:cubicBezTo>
                    <a:pt x="2989859" y="2923182"/>
                    <a:pt x="2987545" y="2925825"/>
                    <a:pt x="2987261" y="2929792"/>
                  </a:cubicBezTo>
                  <a:cubicBezTo>
                    <a:pt x="2986979" y="2933901"/>
                    <a:pt x="2989103" y="2936592"/>
                    <a:pt x="2993637" y="2936545"/>
                  </a:cubicBezTo>
                  <a:cubicBezTo>
                    <a:pt x="2997839" y="2936498"/>
                    <a:pt x="3000672" y="2934231"/>
                    <a:pt x="3000814" y="2930217"/>
                  </a:cubicBezTo>
                  <a:cubicBezTo>
                    <a:pt x="3000908" y="2926204"/>
                    <a:pt x="2997744" y="2924079"/>
                    <a:pt x="2994156" y="2922898"/>
                  </a:cubicBezTo>
                  <a:close/>
                  <a:moveTo>
                    <a:pt x="3750629" y="2922851"/>
                  </a:moveTo>
                  <a:cubicBezTo>
                    <a:pt x="3746804" y="2923890"/>
                    <a:pt x="3744395" y="2926156"/>
                    <a:pt x="3744631" y="2930407"/>
                  </a:cubicBezTo>
                  <a:cubicBezTo>
                    <a:pt x="3744868" y="2934892"/>
                    <a:pt x="3747607" y="2936875"/>
                    <a:pt x="3751809" y="2936403"/>
                  </a:cubicBezTo>
                  <a:cubicBezTo>
                    <a:pt x="3755776" y="2935978"/>
                    <a:pt x="3758798" y="2933853"/>
                    <a:pt x="3758089" y="2929367"/>
                  </a:cubicBezTo>
                  <a:cubicBezTo>
                    <a:pt x="3757476" y="2925448"/>
                    <a:pt x="3754878" y="2923087"/>
                    <a:pt x="3750629" y="2922851"/>
                  </a:cubicBezTo>
                  <a:close/>
                  <a:moveTo>
                    <a:pt x="1477085" y="2902422"/>
                  </a:moveTo>
                  <a:cubicBezTo>
                    <a:pt x="1488978" y="2903243"/>
                    <a:pt x="1500547" y="2908685"/>
                    <a:pt x="1508693" y="2918695"/>
                  </a:cubicBezTo>
                  <a:cubicBezTo>
                    <a:pt x="1513368" y="2924504"/>
                    <a:pt x="1517853" y="2925778"/>
                    <a:pt x="1524559" y="2925684"/>
                  </a:cubicBezTo>
                  <a:cubicBezTo>
                    <a:pt x="1596429" y="2924693"/>
                    <a:pt x="1668251" y="2923890"/>
                    <a:pt x="1740120" y="2923276"/>
                  </a:cubicBezTo>
                  <a:cubicBezTo>
                    <a:pt x="1747770" y="2923182"/>
                    <a:pt x="1753483" y="2921434"/>
                    <a:pt x="1759056" y="2915627"/>
                  </a:cubicBezTo>
                  <a:cubicBezTo>
                    <a:pt x="1771994" y="2902168"/>
                    <a:pt x="1792252" y="2898816"/>
                    <a:pt x="1808921" y="2906135"/>
                  </a:cubicBezTo>
                  <a:cubicBezTo>
                    <a:pt x="1825825" y="2913549"/>
                    <a:pt x="1835695" y="2929036"/>
                    <a:pt x="1835553" y="2948020"/>
                  </a:cubicBezTo>
                  <a:cubicBezTo>
                    <a:pt x="1835364" y="2967050"/>
                    <a:pt x="1824126" y="2983577"/>
                    <a:pt x="1806890" y="2989999"/>
                  </a:cubicBezTo>
                  <a:cubicBezTo>
                    <a:pt x="1788758" y="2996798"/>
                    <a:pt x="1768783" y="2992312"/>
                    <a:pt x="1756647" y="2977060"/>
                  </a:cubicBezTo>
                  <a:cubicBezTo>
                    <a:pt x="1751453" y="2970544"/>
                    <a:pt x="1746400" y="2968608"/>
                    <a:pt x="1738515" y="2968750"/>
                  </a:cubicBezTo>
                  <a:cubicBezTo>
                    <a:pt x="1666221" y="2969883"/>
                    <a:pt x="1593926" y="2970780"/>
                    <a:pt x="1521632" y="2971394"/>
                  </a:cubicBezTo>
                  <a:cubicBezTo>
                    <a:pt x="1515068" y="2971488"/>
                    <a:pt x="1511101" y="2973802"/>
                    <a:pt x="1506757" y="2978382"/>
                  </a:cubicBezTo>
                  <a:cubicBezTo>
                    <a:pt x="1487727" y="2998309"/>
                    <a:pt x="1459347" y="2998026"/>
                    <a:pt x="1440932" y="2978240"/>
                  </a:cubicBezTo>
                  <a:cubicBezTo>
                    <a:pt x="1423838" y="2960061"/>
                    <a:pt x="1425018" y="2930454"/>
                    <a:pt x="1443529" y="2913879"/>
                  </a:cubicBezTo>
                  <a:cubicBezTo>
                    <a:pt x="1452973" y="2905403"/>
                    <a:pt x="1465191" y="2901602"/>
                    <a:pt x="1477085" y="2902422"/>
                  </a:cubicBezTo>
                  <a:close/>
                  <a:moveTo>
                    <a:pt x="1172964" y="2882855"/>
                  </a:moveTo>
                  <a:cubicBezTo>
                    <a:pt x="1169045" y="2882667"/>
                    <a:pt x="1166636" y="2885594"/>
                    <a:pt x="1166448" y="2889703"/>
                  </a:cubicBezTo>
                  <a:cubicBezTo>
                    <a:pt x="1166259" y="2893999"/>
                    <a:pt x="1168667" y="2896125"/>
                    <a:pt x="1173342" y="2896975"/>
                  </a:cubicBezTo>
                  <a:cubicBezTo>
                    <a:pt x="1176364" y="2896172"/>
                    <a:pt x="1179811" y="2894472"/>
                    <a:pt x="1180189" y="2890647"/>
                  </a:cubicBezTo>
                  <a:cubicBezTo>
                    <a:pt x="1180614" y="2886019"/>
                    <a:pt x="1177214" y="2883045"/>
                    <a:pt x="1172964" y="2882855"/>
                  </a:cubicBezTo>
                  <a:close/>
                  <a:moveTo>
                    <a:pt x="1985242" y="2854476"/>
                  </a:moveTo>
                  <a:cubicBezTo>
                    <a:pt x="1981039" y="2854287"/>
                    <a:pt x="1978442" y="2856412"/>
                    <a:pt x="1978254" y="2860803"/>
                  </a:cubicBezTo>
                  <a:cubicBezTo>
                    <a:pt x="1978159" y="2865100"/>
                    <a:pt x="1980615" y="2867697"/>
                    <a:pt x="1984628" y="2867933"/>
                  </a:cubicBezTo>
                  <a:cubicBezTo>
                    <a:pt x="1988783" y="2868169"/>
                    <a:pt x="1991003" y="2865289"/>
                    <a:pt x="1991947" y="2860898"/>
                  </a:cubicBezTo>
                  <a:cubicBezTo>
                    <a:pt x="1991570" y="2857262"/>
                    <a:pt x="1989398" y="2854664"/>
                    <a:pt x="1985242" y="2854476"/>
                  </a:cubicBezTo>
                  <a:close/>
                  <a:moveTo>
                    <a:pt x="576429" y="2852492"/>
                  </a:moveTo>
                  <a:cubicBezTo>
                    <a:pt x="584316" y="2852492"/>
                    <a:pt x="589841" y="2854665"/>
                    <a:pt x="595318" y="2860378"/>
                  </a:cubicBezTo>
                  <a:cubicBezTo>
                    <a:pt x="657791" y="2925731"/>
                    <a:pt x="720453" y="2990896"/>
                    <a:pt x="783351" y="3055871"/>
                  </a:cubicBezTo>
                  <a:cubicBezTo>
                    <a:pt x="790057" y="3062860"/>
                    <a:pt x="793173" y="3069659"/>
                    <a:pt x="793079" y="3079576"/>
                  </a:cubicBezTo>
                  <a:cubicBezTo>
                    <a:pt x="792606" y="3146487"/>
                    <a:pt x="792889" y="3213399"/>
                    <a:pt x="792701" y="3280310"/>
                  </a:cubicBezTo>
                  <a:cubicBezTo>
                    <a:pt x="792654" y="3287535"/>
                    <a:pt x="794400" y="3292588"/>
                    <a:pt x="799973" y="3297830"/>
                  </a:cubicBezTo>
                  <a:cubicBezTo>
                    <a:pt x="819995" y="3316670"/>
                    <a:pt x="819239" y="3347694"/>
                    <a:pt x="799122" y="3364929"/>
                  </a:cubicBezTo>
                  <a:cubicBezTo>
                    <a:pt x="779149" y="3382071"/>
                    <a:pt x="749163" y="3378907"/>
                    <a:pt x="733014" y="3357988"/>
                  </a:cubicBezTo>
                  <a:cubicBezTo>
                    <a:pt x="716912" y="3337070"/>
                    <a:pt x="722437" y="3306612"/>
                    <a:pt x="745953" y="3292115"/>
                  </a:cubicBezTo>
                  <a:cubicBezTo>
                    <a:pt x="752515" y="3288102"/>
                    <a:pt x="754027" y="3284041"/>
                    <a:pt x="754027" y="3277146"/>
                  </a:cubicBezTo>
                  <a:cubicBezTo>
                    <a:pt x="753839" y="3215666"/>
                    <a:pt x="753791" y="3154184"/>
                    <a:pt x="754074" y="3092703"/>
                  </a:cubicBezTo>
                  <a:cubicBezTo>
                    <a:pt x="754121" y="3085762"/>
                    <a:pt x="751902" y="3080945"/>
                    <a:pt x="747181" y="3076081"/>
                  </a:cubicBezTo>
                  <a:cubicBezTo>
                    <a:pt x="690704" y="3017481"/>
                    <a:pt x="634369" y="2958785"/>
                    <a:pt x="578318" y="2899807"/>
                  </a:cubicBezTo>
                  <a:cubicBezTo>
                    <a:pt x="572699" y="2893857"/>
                    <a:pt x="566843" y="2892629"/>
                    <a:pt x="559289" y="2892629"/>
                  </a:cubicBezTo>
                  <a:cubicBezTo>
                    <a:pt x="389718" y="2892771"/>
                    <a:pt x="220196" y="2892724"/>
                    <a:pt x="50628" y="2892771"/>
                  </a:cubicBezTo>
                  <a:cubicBezTo>
                    <a:pt x="43875" y="2892771"/>
                    <a:pt x="37075" y="2893102"/>
                    <a:pt x="30605" y="2890316"/>
                  </a:cubicBezTo>
                  <a:cubicBezTo>
                    <a:pt x="18942" y="2876717"/>
                    <a:pt x="18517" y="2871380"/>
                    <a:pt x="27914" y="2857120"/>
                  </a:cubicBezTo>
                  <a:cubicBezTo>
                    <a:pt x="34808" y="2853107"/>
                    <a:pt x="42316" y="2852587"/>
                    <a:pt x="50107" y="2852587"/>
                  </a:cubicBezTo>
                  <a:cubicBezTo>
                    <a:pt x="225579" y="2852681"/>
                    <a:pt x="401004" y="2852681"/>
                    <a:pt x="576429" y="2852492"/>
                  </a:cubicBezTo>
                  <a:close/>
                  <a:moveTo>
                    <a:pt x="1172173" y="2844412"/>
                  </a:moveTo>
                  <a:cubicBezTo>
                    <a:pt x="1183765" y="2844194"/>
                    <a:pt x="1195433" y="2848503"/>
                    <a:pt x="1204547" y="2857404"/>
                  </a:cubicBezTo>
                  <a:cubicBezTo>
                    <a:pt x="1223435" y="2875866"/>
                    <a:pt x="1223576" y="2903821"/>
                    <a:pt x="1204074" y="2922379"/>
                  </a:cubicBezTo>
                  <a:cubicBezTo>
                    <a:pt x="1198266" y="2927856"/>
                    <a:pt x="1196046" y="2933145"/>
                    <a:pt x="1196094" y="2941032"/>
                  </a:cubicBezTo>
                  <a:cubicBezTo>
                    <a:pt x="1196377" y="3017859"/>
                    <a:pt x="1196377" y="3094734"/>
                    <a:pt x="1196141" y="3171562"/>
                  </a:cubicBezTo>
                  <a:cubicBezTo>
                    <a:pt x="1196094" y="3180061"/>
                    <a:pt x="1197416" y="3186341"/>
                    <a:pt x="1204641" y="3192575"/>
                  </a:cubicBezTo>
                  <a:cubicBezTo>
                    <a:pt x="1218759" y="3204710"/>
                    <a:pt x="1222112" y="3225157"/>
                    <a:pt x="1214982" y="3242203"/>
                  </a:cubicBezTo>
                  <a:cubicBezTo>
                    <a:pt x="1207521" y="3260053"/>
                    <a:pt x="1190285" y="3270535"/>
                    <a:pt x="1169611" y="3269874"/>
                  </a:cubicBezTo>
                  <a:cubicBezTo>
                    <a:pt x="1150912" y="3269260"/>
                    <a:pt x="1137029" y="3259722"/>
                    <a:pt x="1130985" y="3243337"/>
                  </a:cubicBezTo>
                  <a:cubicBezTo>
                    <a:pt x="1123901" y="3224118"/>
                    <a:pt x="1128435" y="3203388"/>
                    <a:pt x="1144018" y="3190450"/>
                  </a:cubicBezTo>
                  <a:cubicBezTo>
                    <a:pt x="1149779" y="3185680"/>
                    <a:pt x="1150723" y="3180770"/>
                    <a:pt x="1150675" y="3174206"/>
                  </a:cubicBezTo>
                  <a:cubicBezTo>
                    <a:pt x="1150487" y="3134919"/>
                    <a:pt x="1150581" y="3095584"/>
                    <a:pt x="1150581" y="3056249"/>
                  </a:cubicBezTo>
                  <a:cubicBezTo>
                    <a:pt x="1150581" y="3017812"/>
                    <a:pt x="1150487" y="2979421"/>
                    <a:pt x="1150675" y="2940984"/>
                  </a:cubicBezTo>
                  <a:cubicBezTo>
                    <a:pt x="1150723" y="2933948"/>
                    <a:pt x="1149590" y="2928990"/>
                    <a:pt x="1143404" y="2923796"/>
                  </a:cubicBezTo>
                  <a:cubicBezTo>
                    <a:pt x="1123855" y="2907410"/>
                    <a:pt x="1122958" y="2876811"/>
                    <a:pt x="1140288" y="2858584"/>
                  </a:cubicBezTo>
                  <a:cubicBezTo>
                    <a:pt x="1149070" y="2849376"/>
                    <a:pt x="1160580" y="2844631"/>
                    <a:pt x="1172173" y="2844412"/>
                  </a:cubicBezTo>
                  <a:close/>
                  <a:moveTo>
                    <a:pt x="1615932" y="2800975"/>
                  </a:moveTo>
                  <a:cubicBezTo>
                    <a:pt x="1612201" y="2802155"/>
                    <a:pt x="1609273" y="2804138"/>
                    <a:pt x="1609557" y="2808483"/>
                  </a:cubicBezTo>
                  <a:cubicBezTo>
                    <a:pt x="1609888" y="2812875"/>
                    <a:pt x="1612956" y="2814763"/>
                    <a:pt x="1616923" y="2814621"/>
                  </a:cubicBezTo>
                  <a:cubicBezTo>
                    <a:pt x="1621220" y="2814480"/>
                    <a:pt x="1623393" y="2811835"/>
                    <a:pt x="1623061" y="2807492"/>
                  </a:cubicBezTo>
                  <a:cubicBezTo>
                    <a:pt x="1622732" y="2803100"/>
                    <a:pt x="1619898" y="2801400"/>
                    <a:pt x="1615932" y="2800975"/>
                  </a:cubicBezTo>
                  <a:close/>
                  <a:moveTo>
                    <a:pt x="1372698" y="2798330"/>
                  </a:moveTo>
                  <a:cubicBezTo>
                    <a:pt x="1367693" y="2796772"/>
                    <a:pt x="1365096" y="2800361"/>
                    <a:pt x="1364387" y="2804422"/>
                  </a:cubicBezTo>
                  <a:cubicBezTo>
                    <a:pt x="1363774" y="2808105"/>
                    <a:pt x="1365709" y="2811222"/>
                    <a:pt x="1370148" y="2811647"/>
                  </a:cubicBezTo>
                  <a:cubicBezTo>
                    <a:pt x="1374256" y="2812072"/>
                    <a:pt x="1376712" y="2810041"/>
                    <a:pt x="1378223" y="2806074"/>
                  </a:cubicBezTo>
                  <a:cubicBezTo>
                    <a:pt x="1378412" y="2802250"/>
                    <a:pt x="1376192" y="2799416"/>
                    <a:pt x="1372698" y="2798330"/>
                  </a:cubicBezTo>
                  <a:close/>
                  <a:moveTo>
                    <a:pt x="612980" y="2763387"/>
                  </a:moveTo>
                  <a:cubicBezTo>
                    <a:pt x="620299" y="2763387"/>
                    <a:pt x="625635" y="2765465"/>
                    <a:pt x="630829" y="2770754"/>
                  </a:cubicBezTo>
                  <a:cubicBezTo>
                    <a:pt x="722390" y="2863354"/>
                    <a:pt x="814140" y="2955811"/>
                    <a:pt x="905984" y="3048128"/>
                  </a:cubicBezTo>
                  <a:cubicBezTo>
                    <a:pt x="910518" y="3052708"/>
                    <a:pt x="912312" y="3057241"/>
                    <a:pt x="912217" y="3063568"/>
                  </a:cubicBezTo>
                  <a:cubicBezTo>
                    <a:pt x="911840" y="3090248"/>
                    <a:pt x="912217" y="3116927"/>
                    <a:pt x="911792" y="3143607"/>
                  </a:cubicBezTo>
                  <a:cubicBezTo>
                    <a:pt x="911698" y="3151257"/>
                    <a:pt x="913210" y="3156687"/>
                    <a:pt x="919678" y="3162070"/>
                  </a:cubicBezTo>
                  <a:cubicBezTo>
                    <a:pt x="936206" y="3175858"/>
                    <a:pt x="940030" y="3195597"/>
                    <a:pt x="931578" y="3214627"/>
                  </a:cubicBezTo>
                  <a:cubicBezTo>
                    <a:pt x="922985" y="3233893"/>
                    <a:pt x="905229" y="3243289"/>
                    <a:pt x="882893" y="3240456"/>
                  </a:cubicBezTo>
                  <a:cubicBezTo>
                    <a:pt x="863722" y="3238001"/>
                    <a:pt x="849461" y="3223835"/>
                    <a:pt x="845872" y="3202868"/>
                  </a:cubicBezTo>
                  <a:cubicBezTo>
                    <a:pt x="842756" y="3184595"/>
                    <a:pt x="849697" y="3169768"/>
                    <a:pt x="864383" y="3159426"/>
                  </a:cubicBezTo>
                  <a:cubicBezTo>
                    <a:pt x="870664" y="3154987"/>
                    <a:pt x="871891" y="3150596"/>
                    <a:pt x="871844" y="3143890"/>
                  </a:cubicBezTo>
                  <a:cubicBezTo>
                    <a:pt x="871654" y="3122641"/>
                    <a:pt x="871703" y="3101392"/>
                    <a:pt x="872174" y="3080143"/>
                  </a:cubicBezTo>
                  <a:cubicBezTo>
                    <a:pt x="872315" y="3073815"/>
                    <a:pt x="870569" y="3069235"/>
                    <a:pt x="866036" y="3064655"/>
                  </a:cubicBezTo>
                  <a:cubicBezTo>
                    <a:pt x="781559" y="2979657"/>
                    <a:pt x="697221" y="2894566"/>
                    <a:pt x="613121" y="2809191"/>
                  </a:cubicBezTo>
                  <a:cubicBezTo>
                    <a:pt x="607502" y="2803478"/>
                    <a:pt x="601742" y="2803194"/>
                    <a:pt x="594941" y="2803194"/>
                  </a:cubicBezTo>
                  <a:cubicBezTo>
                    <a:pt x="416776" y="2803242"/>
                    <a:pt x="238565" y="2803147"/>
                    <a:pt x="60403" y="2803478"/>
                  </a:cubicBezTo>
                  <a:cubicBezTo>
                    <a:pt x="47700" y="2803478"/>
                    <a:pt x="38775" y="2799653"/>
                    <a:pt x="32637" y="2788792"/>
                  </a:cubicBezTo>
                  <a:cubicBezTo>
                    <a:pt x="32401" y="2782794"/>
                    <a:pt x="33817" y="2777034"/>
                    <a:pt x="35801" y="2771414"/>
                  </a:cubicBezTo>
                  <a:cubicBezTo>
                    <a:pt x="42553" y="2765465"/>
                    <a:pt x="50439" y="2763434"/>
                    <a:pt x="59458" y="2763434"/>
                  </a:cubicBezTo>
                  <a:cubicBezTo>
                    <a:pt x="243948" y="2763529"/>
                    <a:pt x="428487" y="2763529"/>
                    <a:pt x="612980" y="2763387"/>
                  </a:cubicBezTo>
                  <a:close/>
                  <a:moveTo>
                    <a:pt x="1377603" y="2760064"/>
                  </a:moveTo>
                  <a:cubicBezTo>
                    <a:pt x="1389603" y="2761959"/>
                    <a:pt x="1400960" y="2768889"/>
                    <a:pt x="1408681" y="2780482"/>
                  </a:cubicBezTo>
                  <a:cubicBezTo>
                    <a:pt x="1412411" y="2786101"/>
                    <a:pt x="1415716" y="2788084"/>
                    <a:pt x="1422422" y="2787942"/>
                  </a:cubicBezTo>
                  <a:cubicBezTo>
                    <a:pt x="1469831" y="2787044"/>
                    <a:pt x="1517287" y="2786525"/>
                    <a:pt x="1564697" y="2786195"/>
                  </a:cubicBezTo>
                  <a:cubicBezTo>
                    <a:pt x="1572347" y="2786147"/>
                    <a:pt x="1577683" y="2784589"/>
                    <a:pt x="1583018" y="2777979"/>
                  </a:cubicBezTo>
                  <a:cubicBezTo>
                    <a:pt x="1595013" y="2763104"/>
                    <a:pt x="1615601" y="2759043"/>
                    <a:pt x="1633450" y="2766032"/>
                  </a:cubicBezTo>
                  <a:cubicBezTo>
                    <a:pt x="1650592" y="2772738"/>
                    <a:pt x="1661357" y="2789170"/>
                    <a:pt x="1661311" y="2808435"/>
                  </a:cubicBezTo>
                  <a:cubicBezTo>
                    <a:pt x="1661263" y="2828126"/>
                    <a:pt x="1648467" y="2845882"/>
                    <a:pt x="1630382" y="2851453"/>
                  </a:cubicBezTo>
                  <a:cubicBezTo>
                    <a:pt x="1611115" y="2857356"/>
                    <a:pt x="1590574" y="2850746"/>
                    <a:pt x="1579241" y="2833368"/>
                  </a:cubicBezTo>
                  <a:cubicBezTo>
                    <a:pt x="1574850" y="2826710"/>
                    <a:pt x="1570458" y="2824774"/>
                    <a:pt x="1562950" y="2824916"/>
                  </a:cubicBezTo>
                  <a:cubicBezTo>
                    <a:pt x="1514643" y="2826001"/>
                    <a:pt x="1466336" y="2826852"/>
                    <a:pt x="1418031" y="2827465"/>
                  </a:cubicBezTo>
                  <a:cubicBezTo>
                    <a:pt x="1412364" y="2827560"/>
                    <a:pt x="1409436" y="2829780"/>
                    <a:pt x="1405894" y="2833841"/>
                  </a:cubicBezTo>
                  <a:cubicBezTo>
                    <a:pt x="1388093" y="2854381"/>
                    <a:pt x="1357021" y="2855656"/>
                    <a:pt x="1338699" y="2837051"/>
                  </a:cubicBezTo>
                  <a:cubicBezTo>
                    <a:pt x="1320283" y="2818352"/>
                    <a:pt x="1322125" y="2786856"/>
                    <a:pt x="1342666" y="2769857"/>
                  </a:cubicBezTo>
                  <a:cubicBezTo>
                    <a:pt x="1352960" y="2761310"/>
                    <a:pt x="1365603" y="2758170"/>
                    <a:pt x="1377603" y="2760064"/>
                  </a:cubicBezTo>
                  <a:close/>
                  <a:moveTo>
                    <a:pt x="2578096" y="2759987"/>
                  </a:moveTo>
                  <a:cubicBezTo>
                    <a:pt x="2584471" y="2772548"/>
                    <a:pt x="2584376" y="2785155"/>
                    <a:pt x="2578096" y="2797763"/>
                  </a:cubicBezTo>
                  <a:cubicBezTo>
                    <a:pt x="2578096" y="2785155"/>
                    <a:pt x="2578096" y="2772595"/>
                    <a:pt x="2578096" y="2759987"/>
                  </a:cubicBezTo>
                  <a:close/>
                  <a:moveTo>
                    <a:pt x="2582157" y="2759940"/>
                  </a:moveTo>
                  <a:cubicBezTo>
                    <a:pt x="2611810" y="2759609"/>
                    <a:pt x="2611528" y="2759563"/>
                    <a:pt x="2610536" y="2788933"/>
                  </a:cubicBezTo>
                  <a:cubicBezTo>
                    <a:pt x="2610252" y="2796206"/>
                    <a:pt x="2607939" y="2798330"/>
                    <a:pt x="2601092" y="2797906"/>
                  </a:cubicBezTo>
                  <a:cubicBezTo>
                    <a:pt x="2593443" y="2797433"/>
                    <a:pt x="2585745" y="2797764"/>
                    <a:pt x="2578096" y="2797764"/>
                  </a:cubicBezTo>
                  <a:cubicBezTo>
                    <a:pt x="2584424" y="2785156"/>
                    <a:pt x="2584518" y="2772548"/>
                    <a:pt x="2578096" y="2759987"/>
                  </a:cubicBezTo>
                  <a:cubicBezTo>
                    <a:pt x="2579465" y="2759987"/>
                    <a:pt x="2580787" y="2759940"/>
                    <a:pt x="2582157" y="2759940"/>
                  </a:cubicBezTo>
                  <a:close/>
                  <a:moveTo>
                    <a:pt x="2167183" y="2759374"/>
                  </a:moveTo>
                  <a:cubicBezTo>
                    <a:pt x="2163169" y="2759798"/>
                    <a:pt x="2160336" y="2761451"/>
                    <a:pt x="2160289" y="2765937"/>
                  </a:cubicBezTo>
                  <a:cubicBezTo>
                    <a:pt x="2160241" y="2770282"/>
                    <a:pt x="2162838" y="2772784"/>
                    <a:pt x="2166759" y="2772925"/>
                  </a:cubicBezTo>
                  <a:cubicBezTo>
                    <a:pt x="2170772" y="2773067"/>
                    <a:pt x="2173463" y="2770518"/>
                    <a:pt x="2173700" y="2766315"/>
                  </a:cubicBezTo>
                  <a:cubicBezTo>
                    <a:pt x="2173983" y="2761923"/>
                    <a:pt x="2171149" y="2759987"/>
                    <a:pt x="2167183" y="2759374"/>
                  </a:cubicBezTo>
                  <a:close/>
                  <a:moveTo>
                    <a:pt x="2575546" y="2696145"/>
                  </a:moveTo>
                  <a:lnTo>
                    <a:pt x="2575562" y="2696197"/>
                  </a:lnTo>
                  <a:lnTo>
                    <a:pt x="2607893" y="2697750"/>
                  </a:lnTo>
                  <a:cubicBezTo>
                    <a:pt x="2602887" y="2703417"/>
                    <a:pt x="2604209" y="2710452"/>
                    <a:pt x="2604115" y="2717064"/>
                  </a:cubicBezTo>
                  <a:lnTo>
                    <a:pt x="2593135" y="2728797"/>
                  </a:lnTo>
                  <a:lnTo>
                    <a:pt x="2593159" y="2728822"/>
                  </a:lnTo>
                  <a:cubicBezTo>
                    <a:pt x="2601470" y="2728774"/>
                    <a:pt x="2604067" y="2724619"/>
                    <a:pt x="2604161" y="2717064"/>
                  </a:cubicBezTo>
                  <a:cubicBezTo>
                    <a:pt x="2604208" y="2710501"/>
                    <a:pt x="2602886" y="2703464"/>
                    <a:pt x="2607939" y="2697751"/>
                  </a:cubicBezTo>
                  <a:cubicBezTo>
                    <a:pt x="2607986" y="2703134"/>
                    <a:pt x="2608033" y="2708565"/>
                    <a:pt x="2608033" y="2713947"/>
                  </a:cubicBezTo>
                  <a:cubicBezTo>
                    <a:pt x="2608033" y="2732977"/>
                    <a:pt x="2603122" y="2736613"/>
                    <a:pt x="2583998" y="2732835"/>
                  </a:cubicBezTo>
                  <a:cubicBezTo>
                    <a:pt x="2578379" y="2731702"/>
                    <a:pt x="2578190" y="2728444"/>
                    <a:pt x="2578001" y="2724194"/>
                  </a:cubicBezTo>
                  <a:lnTo>
                    <a:pt x="2575588" y="2696628"/>
                  </a:lnTo>
                  <a:lnTo>
                    <a:pt x="2575452" y="2696192"/>
                  </a:lnTo>
                  <a:lnTo>
                    <a:pt x="2575550" y="2696197"/>
                  </a:lnTo>
                  <a:close/>
                  <a:moveTo>
                    <a:pt x="67956" y="2666916"/>
                  </a:moveTo>
                  <a:cubicBezTo>
                    <a:pt x="73387" y="2667058"/>
                    <a:pt x="78770" y="2667294"/>
                    <a:pt x="84200" y="2667294"/>
                  </a:cubicBezTo>
                  <a:cubicBezTo>
                    <a:pt x="278136" y="2667294"/>
                    <a:pt x="472071" y="2667341"/>
                    <a:pt x="666008" y="2667106"/>
                  </a:cubicBezTo>
                  <a:cubicBezTo>
                    <a:pt x="675310" y="2667106"/>
                    <a:pt x="681874" y="2669513"/>
                    <a:pt x="688532" y="2676266"/>
                  </a:cubicBezTo>
                  <a:cubicBezTo>
                    <a:pt x="804930" y="2794459"/>
                    <a:pt x="921519" y="2912463"/>
                    <a:pt x="1038295" y="3030278"/>
                  </a:cubicBezTo>
                  <a:cubicBezTo>
                    <a:pt x="1044198" y="3036228"/>
                    <a:pt x="1046559" y="3041989"/>
                    <a:pt x="1046512" y="3050394"/>
                  </a:cubicBezTo>
                  <a:cubicBezTo>
                    <a:pt x="1046181" y="3136713"/>
                    <a:pt x="1046370" y="3223080"/>
                    <a:pt x="1046181" y="3309399"/>
                  </a:cubicBezTo>
                  <a:cubicBezTo>
                    <a:pt x="1046181" y="3317898"/>
                    <a:pt x="1047598" y="3324084"/>
                    <a:pt x="1054540" y="3330506"/>
                  </a:cubicBezTo>
                  <a:cubicBezTo>
                    <a:pt x="1073427" y="3348072"/>
                    <a:pt x="1071728" y="3380088"/>
                    <a:pt x="1052414" y="3396756"/>
                  </a:cubicBezTo>
                  <a:cubicBezTo>
                    <a:pt x="1032818" y="3413614"/>
                    <a:pt x="1003730" y="3410876"/>
                    <a:pt x="987345" y="3390571"/>
                  </a:cubicBezTo>
                  <a:cubicBezTo>
                    <a:pt x="970771" y="3370030"/>
                    <a:pt x="974548" y="3339714"/>
                    <a:pt x="997214" y="3325454"/>
                  </a:cubicBezTo>
                  <a:cubicBezTo>
                    <a:pt x="1005665" y="3320117"/>
                    <a:pt x="1007225" y="3314829"/>
                    <a:pt x="1007177" y="3306141"/>
                  </a:cubicBezTo>
                  <a:cubicBezTo>
                    <a:pt x="1006940" y="3226150"/>
                    <a:pt x="1006988" y="3146110"/>
                    <a:pt x="1007130" y="3066119"/>
                  </a:cubicBezTo>
                  <a:cubicBezTo>
                    <a:pt x="1007130" y="3059083"/>
                    <a:pt x="1005902" y="3053558"/>
                    <a:pt x="1000519" y="3048128"/>
                  </a:cubicBezTo>
                  <a:cubicBezTo>
                    <a:pt x="890967" y="2937773"/>
                    <a:pt x="781509" y="2827277"/>
                    <a:pt x="672382" y="2716545"/>
                  </a:cubicBezTo>
                  <a:cubicBezTo>
                    <a:pt x="664780" y="2708801"/>
                    <a:pt x="657225" y="2705968"/>
                    <a:pt x="646459" y="2705968"/>
                  </a:cubicBezTo>
                  <a:cubicBezTo>
                    <a:pt x="457008" y="2706298"/>
                    <a:pt x="267605" y="2706204"/>
                    <a:pt x="78203" y="2706204"/>
                  </a:cubicBezTo>
                  <a:cubicBezTo>
                    <a:pt x="70034" y="2706204"/>
                    <a:pt x="61818" y="2706912"/>
                    <a:pt x="54971" y="2701151"/>
                  </a:cubicBezTo>
                  <a:cubicBezTo>
                    <a:pt x="45385" y="2682640"/>
                    <a:pt x="48974" y="2673196"/>
                    <a:pt x="67956" y="2666916"/>
                  </a:cubicBezTo>
                  <a:close/>
                  <a:moveTo>
                    <a:pt x="821313" y="2640519"/>
                  </a:moveTo>
                  <a:cubicBezTo>
                    <a:pt x="817016" y="2640331"/>
                    <a:pt x="814514" y="2642692"/>
                    <a:pt x="814372" y="2646894"/>
                  </a:cubicBezTo>
                  <a:cubicBezTo>
                    <a:pt x="814230" y="2651097"/>
                    <a:pt x="816497" y="2653505"/>
                    <a:pt x="821503" y="2653977"/>
                  </a:cubicBezTo>
                  <a:cubicBezTo>
                    <a:pt x="824761" y="2653505"/>
                    <a:pt x="827689" y="2651758"/>
                    <a:pt x="827783" y="2647414"/>
                  </a:cubicBezTo>
                  <a:cubicBezTo>
                    <a:pt x="827925" y="2643211"/>
                    <a:pt x="825563" y="2640708"/>
                    <a:pt x="821313" y="2640519"/>
                  </a:cubicBezTo>
                  <a:close/>
                  <a:moveTo>
                    <a:pt x="2597835" y="2633353"/>
                  </a:moveTo>
                  <a:cubicBezTo>
                    <a:pt x="2602380" y="2632987"/>
                    <a:pt x="2606287" y="2633318"/>
                    <a:pt x="2607893" y="2636411"/>
                  </a:cubicBezTo>
                  <a:cubicBezTo>
                    <a:pt x="2612142" y="2644581"/>
                    <a:pt x="2609593" y="2656338"/>
                    <a:pt x="2609829" y="2666585"/>
                  </a:cubicBezTo>
                  <a:cubicBezTo>
                    <a:pt x="2609923" y="2671307"/>
                    <a:pt x="2606477" y="2670977"/>
                    <a:pt x="2603265" y="2670835"/>
                  </a:cubicBezTo>
                  <a:cubicBezTo>
                    <a:pt x="2602274" y="2669276"/>
                    <a:pt x="2600810" y="2668427"/>
                    <a:pt x="2599156" y="2667671"/>
                  </a:cubicBezTo>
                  <a:cubicBezTo>
                    <a:pt x="2596205" y="2666349"/>
                    <a:pt x="2592617" y="2666727"/>
                    <a:pt x="2589276" y="2666561"/>
                  </a:cubicBezTo>
                  <a:lnTo>
                    <a:pt x="2580885" y="2662195"/>
                  </a:lnTo>
                  <a:lnTo>
                    <a:pt x="2589258" y="2666579"/>
                  </a:lnTo>
                  <a:cubicBezTo>
                    <a:pt x="2592593" y="2666750"/>
                    <a:pt x="2596181" y="2666373"/>
                    <a:pt x="2599156" y="2667671"/>
                  </a:cubicBezTo>
                  <a:cubicBezTo>
                    <a:pt x="2600809" y="2668427"/>
                    <a:pt x="2602272" y="2669276"/>
                    <a:pt x="2603264" y="2670835"/>
                  </a:cubicBezTo>
                  <a:cubicBezTo>
                    <a:pt x="2601942" y="2670599"/>
                    <a:pt x="2600620" y="2670457"/>
                    <a:pt x="2599298" y="2670173"/>
                  </a:cubicBezTo>
                  <a:cubicBezTo>
                    <a:pt x="2591695" y="2668568"/>
                    <a:pt x="2579843" y="2674471"/>
                    <a:pt x="2577104" y="2666821"/>
                  </a:cubicBezTo>
                  <a:cubicBezTo>
                    <a:pt x="2573658" y="2657188"/>
                    <a:pt x="2572524" y="2645052"/>
                    <a:pt x="2578568" y="2634569"/>
                  </a:cubicBezTo>
                  <a:cubicBezTo>
                    <a:pt x="2578899" y="2637213"/>
                    <a:pt x="2579418" y="2639810"/>
                    <a:pt x="2579465" y="2642502"/>
                  </a:cubicBezTo>
                  <a:cubicBezTo>
                    <a:pt x="2579560" y="2649113"/>
                    <a:pt x="2577577" y="2656244"/>
                    <a:pt x="2580882" y="2662193"/>
                  </a:cubicBezTo>
                  <a:lnTo>
                    <a:pt x="2580883" y="2662193"/>
                  </a:lnTo>
                  <a:lnTo>
                    <a:pt x="2579513" y="2642550"/>
                  </a:lnTo>
                  <a:cubicBezTo>
                    <a:pt x="2579465" y="2639859"/>
                    <a:pt x="2578946" y="2637261"/>
                    <a:pt x="2578616" y="2634617"/>
                  </a:cubicBezTo>
                  <a:cubicBezTo>
                    <a:pt x="2580363" y="2634522"/>
                    <a:pt x="2582205" y="2634334"/>
                    <a:pt x="2583952" y="2634475"/>
                  </a:cubicBezTo>
                  <a:cubicBezTo>
                    <a:pt x="2588108" y="2634782"/>
                    <a:pt x="2593290" y="2633719"/>
                    <a:pt x="2597835" y="2633353"/>
                  </a:cubicBezTo>
                  <a:close/>
                  <a:moveTo>
                    <a:pt x="821721" y="2601698"/>
                  </a:moveTo>
                  <a:cubicBezTo>
                    <a:pt x="833886" y="2602011"/>
                    <a:pt x="846057" y="2607583"/>
                    <a:pt x="855642" y="2618467"/>
                  </a:cubicBezTo>
                  <a:cubicBezTo>
                    <a:pt x="859846" y="2623237"/>
                    <a:pt x="863764" y="2624511"/>
                    <a:pt x="869478" y="2624417"/>
                  </a:cubicBezTo>
                  <a:cubicBezTo>
                    <a:pt x="913818" y="2623614"/>
                    <a:pt x="958112" y="2623237"/>
                    <a:pt x="1002405" y="2622104"/>
                  </a:cubicBezTo>
                  <a:cubicBezTo>
                    <a:pt x="1010999" y="2621914"/>
                    <a:pt x="1015107" y="2624559"/>
                    <a:pt x="1018553" y="2632303"/>
                  </a:cubicBezTo>
                  <a:cubicBezTo>
                    <a:pt x="1026912" y="2651191"/>
                    <a:pt x="1036923" y="2669371"/>
                    <a:pt x="1045092" y="2688354"/>
                  </a:cubicBezTo>
                  <a:cubicBezTo>
                    <a:pt x="1049011" y="2697325"/>
                    <a:pt x="1054206" y="2699592"/>
                    <a:pt x="1063508" y="2699592"/>
                  </a:cubicBezTo>
                  <a:cubicBezTo>
                    <a:pt x="1319433" y="2699356"/>
                    <a:pt x="1575416" y="2699450"/>
                    <a:pt x="1831350" y="2699215"/>
                  </a:cubicBezTo>
                  <a:cubicBezTo>
                    <a:pt x="1841456" y="2699215"/>
                    <a:pt x="1848916" y="2701764"/>
                    <a:pt x="1856425" y="2708848"/>
                  </a:cubicBezTo>
                  <a:cubicBezTo>
                    <a:pt x="1892218" y="2742705"/>
                    <a:pt x="1928625" y="2775901"/>
                    <a:pt x="1964748" y="2809427"/>
                  </a:cubicBezTo>
                  <a:cubicBezTo>
                    <a:pt x="1969470" y="2813772"/>
                    <a:pt x="1973720" y="2816841"/>
                    <a:pt x="1981134" y="2816510"/>
                  </a:cubicBezTo>
                  <a:cubicBezTo>
                    <a:pt x="2010410" y="2815188"/>
                    <a:pt x="2031093" y="2835446"/>
                    <a:pt x="2030007" y="2863259"/>
                  </a:cubicBezTo>
                  <a:cubicBezTo>
                    <a:pt x="2029016" y="2888663"/>
                    <a:pt x="2006208" y="2908637"/>
                    <a:pt x="1980756" y="2906324"/>
                  </a:cubicBezTo>
                  <a:cubicBezTo>
                    <a:pt x="1954265" y="2903915"/>
                    <a:pt x="1935661" y="2880116"/>
                    <a:pt x="1940855" y="2852398"/>
                  </a:cubicBezTo>
                  <a:cubicBezTo>
                    <a:pt x="1942602" y="2843237"/>
                    <a:pt x="1939391" y="2839507"/>
                    <a:pt x="1933961" y="2834549"/>
                  </a:cubicBezTo>
                  <a:cubicBezTo>
                    <a:pt x="1902654" y="2805791"/>
                    <a:pt x="1871299" y="2777128"/>
                    <a:pt x="1840511" y="2747805"/>
                  </a:cubicBezTo>
                  <a:cubicBezTo>
                    <a:pt x="1833003" y="2740722"/>
                    <a:pt x="1825590" y="2738077"/>
                    <a:pt x="1815437" y="2738077"/>
                  </a:cubicBezTo>
                  <a:cubicBezTo>
                    <a:pt x="1686100" y="2738361"/>
                    <a:pt x="1556764" y="2738266"/>
                    <a:pt x="1427426" y="2738266"/>
                  </a:cubicBezTo>
                  <a:cubicBezTo>
                    <a:pt x="1297618" y="2738266"/>
                    <a:pt x="1167866" y="2738171"/>
                    <a:pt x="1038056" y="2738502"/>
                  </a:cubicBezTo>
                  <a:cubicBezTo>
                    <a:pt x="1028612" y="2738502"/>
                    <a:pt x="1023653" y="2736000"/>
                    <a:pt x="1019829" y="2727027"/>
                  </a:cubicBezTo>
                  <a:cubicBezTo>
                    <a:pt x="1011706" y="2707997"/>
                    <a:pt x="1001932" y="2689723"/>
                    <a:pt x="993196" y="2670977"/>
                  </a:cubicBezTo>
                  <a:cubicBezTo>
                    <a:pt x="990457" y="2665074"/>
                    <a:pt x="987577" y="2661816"/>
                    <a:pt x="980259" y="2662052"/>
                  </a:cubicBezTo>
                  <a:cubicBezTo>
                    <a:pt x="943662" y="2663232"/>
                    <a:pt x="907019" y="2663941"/>
                    <a:pt x="870423" y="2664413"/>
                  </a:cubicBezTo>
                  <a:cubicBezTo>
                    <a:pt x="864520" y="2664507"/>
                    <a:pt x="861876" y="2667199"/>
                    <a:pt x="858807" y="2671590"/>
                  </a:cubicBezTo>
                  <a:cubicBezTo>
                    <a:pt x="842846" y="2694587"/>
                    <a:pt x="812956" y="2699403"/>
                    <a:pt x="792651" y="2682593"/>
                  </a:cubicBezTo>
                  <a:cubicBezTo>
                    <a:pt x="772157" y="2665641"/>
                    <a:pt x="769984" y="2635467"/>
                    <a:pt x="787834" y="2616484"/>
                  </a:cubicBezTo>
                  <a:cubicBezTo>
                    <a:pt x="797396" y="2606332"/>
                    <a:pt x="809556" y="2601385"/>
                    <a:pt x="821721" y="2601698"/>
                  </a:cubicBezTo>
                  <a:close/>
                  <a:moveTo>
                    <a:pt x="2048659" y="2584940"/>
                  </a:moveTo>
                  <a:cubicBezTo>
                    <a:pt x="2044315" y="2584846"/>
                    <a:pt x="2040915" y="2587443"/>
                    <a:pt x="2041151" y="2592260"/>
                  </a:cubicBezTo>
                  <a:cubicBezTo>
                    <a:pt x="2041340" y="2596321"/>
                    <a:pt x="2044645" y="2598068"/>
                    <a:pt x="2048565" y="2599202"/>
                  </a:cubicBezTo>
                  <a:cubicBezTo>
                    <a:pt x="2051776" y="2597974"/>
                    <a:pt x="2054750" y="2596604"/>
                    <a:pt x="2054798" y="2592071"/>
                  </a:cubicBezTo>
                  <a:cubicBezTo>
                    <a:pt x="2054845" y="2587679"/>
                    <a:pt x="2052579" y="2585036"/>
                    <a:pt x="2048659" y="2584940"/>
                  </a:cubicBezTo>
                  <a:close/>
                  <a:moveTo>
                    <a:pt x="2583044" y="2579440"/>
                  </a:moveTo>
                  <a:lnTo>
                    <a:pt x="2582033" y="2579735"/>
                  </a:lnTo>
                  <a:lnTo>
                    <a:pt x="2581771" y="2580840"/>
                  </a:lnTo>
                  <a:lnTo>
                    <a:pt x="2582033" y="2579735"/>
                  </a:lnTo>
                  <a:close/>
                  <a:moveTo>
                    <a:pt x="306418" y="2577338"/>
                  </a:moveTo>
                  <a:cubicBezTo>
                    <a:pt x="302782" y="2577764"/>
                    <a:pt x="299429" y="2579228"/>
                    <a:pt x="299240" y="2583478"/>
                  </a:cubicBezTo>
                  <a:cubicBezTo>
                    <a:pt x="299098" y="2587538"/>
                    <a:pt x="302026" y="2590324"/>
                    <a:pt x="305757" y="2590797"/>
                  </a:cubicBezTo>
                  <a:cubicBezTo>
                    <a:pt x="309865" y="2591316"/>
                    <a:pt x="312367" y="2588577"/>
                    <a:pt x="312746" y="2584469"/>
                  </a:cubicBezTo>
                  <a:cubicBezTo>
                    <a:pt x="313123" y="2580172"/>
                    <a:pt x="311045" y="2577716"/>
                    <a:pt x="306418" y="2577338"/>
                  </a:cubicBezTo>
                  <a:close/>
                  <a:moveTo>
                    <a:pt x="2608270" y="2572428"/>
                  </a:moveTo>
                  <a:cubicBezTo>
                    <a:pt x="2608364" y="2583855"/>
                    <a:pt x="2612661" y="2598305"/>
                    <a:pt x="2607278" y="2605907"/>
                  </a:cubicBezTo>
                  <a:cubicBezTo>
                    <a:pt x="2602084" y="2613226"/>
                    <a:pt x="2586406" y="2606333"/>
                    <a:pt x="2575593" y="2608976"/>
                  </a:cubicBezTo>
                  <a:lnTo>
                    <a:pt x="2575594" y="2608973"/>
                  </a:lnTo>
                  <a:lnTo>
                    <a:pt x="2575546" y="2606332"/>
                  </a:lnTo>
                  <a:cubicBezTo>
                    <a:pt x="2575594" y="2573042"/>
                    <a:pt x="2575594" y="2573042"/>
                    <a:pt x="2608270" y="2572428"/>
                  </a:cubicBezTo>
                  <a:close/>
                  <a:moveTo>
                    <a:pt x="947582" y="2521382"/>
                  </a:moveTo>
                  <a:cubicBezTo>
                    <a:pt x="943237" y="2521335"/>
                    <a:pt x="940923" y="2524735"/>
                    <a:pt x="940830" y="2528418"/>
                  </a:cubicBezTo>
                  <a:cubicBezTo>
                    <a:pt x="940735" y="2532290"/>
                    <a:pt x="943097" y="2535124"/>
                    <a:pt x="947724" y="2534982"/>
                  </a:cubicBezTo>
                  <a:cubicBezTo>
                    <a:pt x="952162" y="2534840"/>
                    <a:pt x="954050" y="2532243"/>
                    <a:pt x="954901" y="2528276"/>
                  </a:cubicBezTo>
                  <a:cubicBezTo>
                    <a:pt x="953626" y="2524735"/>
                    <a:pt x="951832" y="2521429"/>
                    <a:pt x="947582" y="2521382"/>
                  </a:cubicBezTo>
                  <a:close/>
                  <a:moveTo>
                    <a:pt x="2575452" y="2507169"/>
                  </a:moveTo>
                  <a:cubicBezTo>
                    <a:pt x="2581874" y="2520107"/>
                    <a:pt x="2581686" y="2533046"/>
                    <a:pt x="2575499" y="2545984"/>
                  </a:cubicBezTo>
                  <a:cubicBezTo>
                    <a:pt x="2575499" y="2533046"/>
                    <a:pt x="2575499" y="2520107"/>
                    <a:pt x="2575452" y="2507169"/>
                  </a:cubicBezTo>
                  <a:close/>
                  <a:moveTo>
                    <a:pt x="2575452" y="2507169"/>
                  </a:moveTo>
                  <a:cubicBezTo>
                    <a:pt x="2577246" y="2507263"/>
                    <a:pt x="2579040" y="2507500"/>
                    <a:pt x="2580835" y="2507500"/>
                  </a:cubicBezTo>
                  <a:cubicBezTo>
                    <a:pt x="2611103" y="2507878"/>
                    <a:pt x="2610914" y="2507878"/>
                    <a:pt x="2608884" y="2537956"/>
                  </a:cubicBezTo>
                  <a:cubicBezTo>
                    <a:pt x="2608506" y="2543717"/>
                    <a:pt x="2606948" y="2545748"/>
                    <a:pt x="2601092" y="2545559"/>
                  </a:cubicBezTo>
                  <a:cubicBezTo>
                    <a:pt x="2592593" y="2545276"/>
                    <a:pt x="2584046" y="2545796"/>
                    <a:pt x="2575499" y="2545984"/>
                  </a:cubicBezTo>
                  <a:cubicBezTo>
                    <a:pt x="2581685" y="2533046"/>
                    <a:pt x="2581921" y="2520107"/>
                    <a:pt x="2575452" y="2507169"/>
                  </a:cubicBezTo>
                  <a:close/>
                  <a:moveTo>
                    <a:pt x="195731" y="2489792"/>
                  </a:moveTo>
                  <a:cubicBezTo>
                    <a:pt x="191766" y="2489745"/>
                    <a:pt x="188601" y="2492436"/>
                    <a:pt x="188365" y="2496213"/>
                  </a:cubicBezTo>
                  <a:cubicBezTo>
                    <a:pt x="188082" y="2500747"/>
                    <a:pt x="191435" y="2503863"/>
                    <a:pt x="195873" y="2503817"/>
                  </a:cubicBezTo>
                  <a:cubicBezTo>
                    <a:pt x="199746" y="2503769"/>
                    <a:pt x="201965" y="2500605"/>
                    <a:pt x="202626" y="2496403"/>
                  </a:cubicBezTo>
                  <a:cubicBezTo>
                    <a:pt x="201917" y="2492719"/>
                    <a:pt x="199840" y="2489839"/>
                    <a:pt x="195731" y="2489792"/>
                  </a:cubicBezTo>
                  <a:close/>
                  <a:moveTo>
                    <a:pt x="943509" y="2482944"/>
                  </a:moveTo>
                  <a:cubicBezTo>
                    <a:pt x="955255" y="2481717"/>
                    <a:pt x="967273" y="2485329"/>
                    <a:pt x="976622" y="2494372"/>
                  </a:cubicBezTo>
                  <a:cubicBezTo>
                    <a:pt x="985027" y="2502541"/>
                    <a:pt x="993102" y="2504666"/>
                    <a:pt x="1003963" y="2504477"/>
                  </a:cubicBezTo>
                  <a:cubicBezTo>
                    <a:pt x="1020585" y="2504241"/>
                    <a:pt x="1039567" y="2498905"/>
                    <a:pt x="1053309" y="2506508"/>
                  </a:cubicBezTo>
                  <a:cubicBezTo>
                    <a:pt x="1066436" y="2513779"/>
                    <a:pt x="1074227" y="2530685"/>
                    <a:pt x="1084286" y="2543434"/>
                  </a:cubicBezTo>
                  <a:cubicBezTo>
                    <a:pt x="1097130" y="2559725"/>
                    <a:pt x="1110493" y="2575686"/>
                    <a:pt x="1122486" y="2592637"/>
                  </a:cubicBezTo>
                  <a:cubicBezTo>
                    <a:pt x="1127965" y="2600429"/>
                    <a:pt x="1134009" y="2602129"/>
                    <a:pt x="1142792" y="2602129"/>
                  </a:cubicBezTo>
                  <a:cubicBezTo>
                    <a:pt x="1383370" y="2601940"/>
                    <a:pt x="1623912" y="2602035"/>
                    <a:pt x="1864499" y="2601751"/>
                  </a:cubicBezTo>
                  <a:cubicBezTo>
                    <a:pt x="1874321" y="2601704"/>
                    <a:pt x="1881310" y="2604442"/>
                    <a:pt x="1888393" y="2611148"/>
                  </a:cubicBezTo>
                  <a:cubicBezTo>
                    <a:pt x="1932072" y="2652466"/>
                    <a:pt x="1976224" y="2693264"/>
                    <a:pt x="2020044" y="2734441"/>
                  </a:cubicBezTo>
                  <a:cubicBezTo>
                    <a:pt x="2025002" y="2739068"/>
                    <a:pt x="2029913" y="2741241"/>
                    <a:pt x="2036807" y="2741147"/>
                  </a:cubicBezTo>
                  <a:cubicBezTo>
                    <a:pt x="2063959" y="2740768"/>
                    <a:pt x="2091111" y="2740768"/>
                    <a:pt x="2118216" y="2741147"/>
                  </a:cubicBezTo>
                  <a:cubicBezTo>
                    <a:pt x="2125487" y="2741241"/>
                    <a:pt x="2130493" y="2739116"/>
                    <a:pt x="2135687" y="2733780"/>
                  </a:cubicBezTo>
                  <a:cubicBezTo>
                    <a:pt x="2149428" y="2719566"/>
                    <a:pt x="2166569" y="2717677"/>
                    <a:pt x="2184371" y="2724336"/>
                  </a:cubicBezTo>
                  <a:cubicBezTo>
                    <a:pt x="2201890" y="2730900"/>
                    <a:pt x="2212184" y="2747615"/>
                    <a:pt x="2211995" y="2766834"/>
                  </a:cubicBezTo>
                  <a:cubicBezTo>
                    <a:pt x="2211806" y="2787422"/>
                    <a:pt x="2199388" y="2803383"/>
                    <a:pt x="2178941" y="2809380"/>
                  </a:cubicBezTo>
                  <a:cubicBezTo>
                    <a:pt x="2160006" y="2814904"/>
                    <a:pt x="2139701" y="2808105"/>
                    <a:pt x="2129690" y="2790822"/>
                  </a:cubicBezTo>
                  <a:cubicBezTo>
                    <a:pt x="2125015" y="2782842"/>
                    <a:pt x="2119916" y="2780953"/>
                    <a:pt x="2111510" y="2781095"/>
                  </a:cubicBezTo>
                  <a:cubicBezTo>
                    <a:pt x="2082138" y="2781520"/>
                    <a:pt x="2052721" y="2781001"/>
                    <a:pt x="2023349" y="2781426"/>
                  </a:cubicBezTo>
                  <a:cubicBezTo>
                    <a:pt x="2015558" y="2781520"/>
                    <a:pt x="2010081" y="2779159"/>
                    <a:pt x="2004367" y="2773776"/>
                  </a:cubicBezTo>
                  <a:cubicBezTo>
                    <a:pt x="1959932" y="2731985"/>
                    <a:pt x="1914978" y="2690667"/>
                    <a:pt x="1870496" y="2648878"/>
                  </a:cubicBezTo>
                  <a:cubicBezTo>
                    <a:pt x="1864074" y="2642880"/>
                    <a:pt x="1857606" y="2640614"/>
                    <a:pt x="1848869" y="2640614"/>
                  </a:cubicBezTo>
                  <a:cubicBezTo>
                    <a:pt x="1607384" y="2640802"/>
                    <a:pt x="1365945" y="2640708"/>
                    <a:pt x="1124470" y="2640992"/>
                  </a:cubicBezTo>
                  <a:cubicBezTo>
                    <a:pt x="1114554" y="2640992"/>
                    <a:pt x="1107801" y="2638677"/>
                    <a:pt x="1101663" y="2630509"/>
                  </a:cubicBezTo>
                  <a:cubicBezTo>
                    <a:pt x="1081876" y="2604160"/>
                    <a:pt x="1060958" y="2578613"/>
                    <a:pt x="1041126" y="2552312"/>
                  </a:cubicBezTo>
                  <a:cubicBezTo>
                    <a:pt x="1035932" y="2545417"/>
                    <a:pt x="1030831" y="2541781"/>
                    <a:pt x="1022096" y="2542868"/>
                  </a:cubicBezTo>
                  <a:cubicBezTo>
                    <a:pt x="1016288" y="2543623"/>
                    <a:pt x="1010337" y="2543434"/>
                    <a:pt x="1004482" y="2542914"/>
                  </a:cubicBezTo>
                  <a:cubicBezTo>
                    <a:pt x="995747" y="2542159"/>
                    <a:pt x="990174" y="2544284"/>
                    <a:pt x="985169" y="2552925"/>
                  </a:cubicBezTo>
                  <a:cubicBezTo>
                    <a:pt x="972325" y="2575025"/>
                    <a:pt x="942624" y="2580077"/>
                    <a:pt x="921280" y="2565156"/>
                  </a:cubicBezTo>
                  <a:cubicBezTo>
                    <a:pt x="900502" y="2550612"/>
                    <a:pt x="896158" y="2520343"/>
                    <a:pt x="912024" y="2500558"/>
                  </a:cubicBezTo>
                  <a:cubicBezTo>
                    <a:pt x="920288" y="2490240"/>
                    <a:pt x="931763" y="2484172"/>
                    <a:pt x="943509" y="2482944"/>
                  </a:cubicBezTo>
                  <a:close/>
                  <a:moveTo>
                    <a:pt x="543891" y="2482378"/>
                  </a:moveTo>
                  <a:cubicBezTo>
                    <a:pt x="539736" y="2482236"/>
                    <a:pt x="537186" y="2484503"/>
                    <a:pt x="537280" y="2488989"/>
                  </a:cubicBezTo>
                  <a:cubicBezTo>
                    <a:pt x="537375" y="2493286"/>
                    <a:pt x="539878" y="2495883"/>
                    <a:pt x="543845" y="2495836"/>
                  </a:cubicBezTo>
                  <a:cubicBezTo>
                    <a:pt x="547764" y="2495741"/>
                    <a:pt x="550125" y="2492861"/>
                    <a:pt x="551068" y="2488564"/>
                  </a:cubicBezTo>
                  <a:cubicBezTo>
                    <a:pt x="550361" y="2484880"/>
                    <a:pt x="547810" y="2482519"/>
                    <a:pt x="543891" y="2482378"/>
                  </a:cubicBezTo>
                  <a:close/>
                  <a:moveTo>
                    <a:pt x="661051" y="2476995"/>
                  </a:moveTo>
                  <a:cubicBezTo>
                    <a:pt x="656895" y="2477278"/>
                    <a:pt x="654252" y="2479120"/>
                    <a:pt x="654157" y="2483606"/>
                  </a:cubicBezTo>
                  <a:cubicBezTo>
                    <a:pt x="654061" y="2488091"/>
                    <a:pt x="656755" y="2490500"/>
                    <a:pt x="660626" y="2490642"/>
                  </a:cubicBezTo>
                  <a:cubicBezTo>
                    <a:pt x="664592" y="2490783"/>
                    <a:pt x="667425" y="2488139"/>
                    <a:pt x="667709" y="2483984"/>
                  </a:cubicBezTo>
                  <a:cubicBezTo>
                    <a:pt x="667993" y="2479544"/>
                    <a:pt x="664971" y="2477703"/>
                    <a:pt x="661051" y="2476995"/>
                  </a:cubicBezTo>
                  <a:close/>
                  <a:moveTo>
                    <a:pt x="4104215" y="2461600"/>
                  </a:moveTo>
                  <a:cubicBezTo>
                    <a:pt x="4099304" y="2460562"/>
                    <a:pt x="4096423" y="2463584"/>
                    <a:pt x="4095716" y="2467786"/>
                  </a:cubicBezTo>
                  <a:cubicBezTo>
                    <a:pt x="4095055" y="2471706"/>
                    <a:pt x="4097510" y="2474444"/>
                    <a:pt x="4101665" y="2474965"/>
                  </a:cubicBezTo>
                  <a:cubicBezTo>
                    <a:pt x="4105726" y="2475484"/>
                    <a:pt x="4108465" y="2473784"/>
                    <a:pt x="4109740" y="2468070"/>
                  </a:cubicBezTo>
                  <a:cubicBezTo>
                    <a:pt x="4109031" y="2466086"/>
                    <a:pt x="4108370" y="2462498"/>
                    <a:pt x="4104215" y="2461600"/>
                  </a:cubicBezTo>
                  <a:close/>
                  <a:moveTo>
                    <a:pt x="195212" y="2451354"/>
                  </a:moveTo>
                  <a:cubicBezTo>
                    <a:pt x="220240" y="2451118"/>
                    <a:pt x="240875" y="2471706"/>
                    <a:pt x="240780" y="2496875"/>
                  </a:cubicBezTo>
                  <a:cubicBezTo>
                    <a:pt x="240686" y="2521854"/>
                    <a:pt x="219625" y="2542774"/>
                    <a:pt x="194976" y="2542349"/>
                  </a:cubicBezTo>
                  <a:cubicBezTo>
                    <a:pt x="170280" y="2541923"/>
                    <a:pt x="149220" y="2520296"/>
                    <a:pt x="149833" y="2495978"/>
                  </a:cubicBezTo>
                  <a:cubicBezTo>
                    <a:pt x="150447" y="2471612"/>
                    <a:pt x="170799" y="2451590"/>
                    <a:pt x="195212" y="2451354"/>
                  </a:cubicBezTo>
                  <a:close/>
                  <a:moveTo>
                    <a:pt x="2607798" y="2442287"/>
                  </a:moveTo>
                  <a:cubicBezTo>
                    <a:pt x="2603784" y="2446018"/>
                    <a:pt x="2598778" y="2446537"/>
                    <a:pt x="2593820" y="2446159"/>
                  </a:cubicBezTo>
                  <a:cubicBezTo>
                    <a:pt x="2588083" y="2445734"/>
                    <a:pt x="2584270" y="2446926"/>
                    <a:pt x="2581985" y="2449559"/>
                  </a:cubicBezTo>
                  <a:lnTo>
                    <a:pt x="2581976" y="2449600"/>
                  </a:lnTo>
                  <a:lnTo>
                    <a:pt x="2593820" y="2446207"/>
                  </a:lnTo>
                  <a:cubicBezTo>
                    <a:pt x="2598778" y="2446585"/>
                    <a:pt x="2603784" y="2446065"/>
                    <a:pt x="2607797" y="2442382"/>
                  </a:cubicBezTo>
                  <a:cubicBezTo>
                    <a:pt x="2607939" y="2453526"/>
                    <a:pt x="2612283" y="2467504"/>
                    <a:pt x="2607136" y="2475059"/>
                  </a:cubicBezTo>
                  <a:cubicBezTo>
                    <a:pt x="2601469" y="2483417"/>
                    <a:pt x="2586359" y="2475956"/>
                    <a:pt x="2575593" y="2478458"/>
                  </a:cubicBezTo>
                  <a:cubicBezTo>
                    <a:pt x="2579465" y="2473454"/>
                    <a:pt x="2579748" y="2467504"/>
                    <a:pt x="2579323" y="2461648"/>
                  </a:cubicBezTo>
                  <a:lnTo>
                    <a:pt x="2580115" y="2458018"/>
                  </a:lnTo>
                  <a:lnTo>
                    <a:pt x="2579323" y="2461600"/>
                  </a:lnTo>
                  <a:cubicBezTo>
                    <a:pt x="2579748" y="2467456"/>
                    <a:pt x="2579465" y="2473405"/>
                    <a:pt x="2575593" y="2478411"/>
                  </a:cubicBezTo>
                  <a:cubicBezTo>
                    <a:pt x="2575545" y="2477514"/>
                    <a:pt x="2575499" y="2476617"/>
                    <a:pt x="2575499" y="2475720"/>
                  </a:cubicBezTo>
                  <a:cubicBezTo>
                    <a:pt x="2575215" y="2442476"/>
                    <a:pt x="2575215" y="2442476"/>
                    <a:pt x="2607798" y="2442287"/>
                  </a:cubicBezTo>
                  <a:close/>
                  <a:moveTo>
                    <a:pt x="4110873" y="2423540"/>
                  </a:moveTo>
                  <a:cubicBezTo>
                    <a:pt x="4134247" y="2427791"/>
                    <a:pt x="4153183" y="2451353"/>
                    <a:pt x="4146477" y="2474114"/>
                  </a:cubicBezTo>
                  <a:cubicBezTo>
                    <a:pt x="4140481" y="2494419"/>
                    <a:pt x="4154128" y="2502352"/>
                    <a:pt x="4163005" y="2514110"/>
                  </a:cubicBezTo>
                  <a:cubicBezTo>
                    <a:pt x="4167349" y="2519871"/>
                    <a:pt x="4173346" y="2515763"/>
                    <a:pt x="4178115" y="2514960"/>
                  </a:cubicBezTo>
                  <a:cubicBezTo>
                    <a:pt x="4195870" y="2511984"/>
                    <a:pt x="4213625" y="2508726"/>
                    <a:pt x="4231002" y="2504194"/>
                  </a:cubicBezTo>
                  <a:cubicBezTo>
                    <a:pt x="4238982" y="2502116"/>
                    <a:pt x="4243327" y="2504430"/>
                    <a:pt x="4248191" y="2510002"/>
                  </a:cubicBezTo>
                  <a:cubicBezTo>
                    <a:pt x="4290737" y="2558591"/>
                    <a:pt x="4333518" y="2607040"/>
                    <a:pt x="4376205" y="2655535"/>
                  </a:cubicBezTo>
                  <a:cubicBezTo>
                    <a:pt x="4404254" y="2687456"/>
                    <a:pt x="4432445" y="2719188"/>
                    <a:pt x="4460163" y="2751393"/>
                  </a:cubicBezTo>
                  <a:cubicBezTo>
                    <a:pt x="4464697" y="2756682"/>
                    <a:pt x="4469561" y="2757106"/>
                    <a:pt x="4475557" y="2757106"/>
                  </a:cubicBezTo>
                  <a:cubicBezTo>
                    <a:pt x="4532978" y="2757012"/>
                    <a:pt x="4590398" y="2757012"/>
                    <a:pt x="4647817" y="2757060"/>
                  </a:cubicBezTo>
                  <a:cubicBezTo>
                    <a:pt x="4654145" y="2757106"/>
                    <a:pt x="4660473" y="2757437"/>
                    <a:pt x="4666801" y="2757626"/>
                  </a:cubicBezTo>
                  <a:cubicBezTo>
                    <a:pt x="4675064" y="2764614"/>
                    <a:pt x="4681864" y="2772359"/>
                    <a:pt x="4677236" y="2784070"/>
                  </a:cubicBezTo>
                  <a:cubicBezTo>
                    <a:pt x="4672420" y="2796300"/>
                    <a:pt x="4661653" y="2797008"/>
                    <a:pt x="4650462" y="2797245"/>
                  </a:cubicBezTo>
                  <a:cubicBezTo>
                    <a:pt x="4641207" y="2797433"/>
                    <a:pt x="4631715" y="2795261"/>
                    <a:pt x="4622649" y="2798991"/>
                  </a:cubicBezTo>
                  <a:cubicBezTo>
                    <a:pt x="4617644" y="2796017"/>
                    <a:pt x="4612072" y="2797291"/>
                    <a:pt x="4606735" y="2797291"/>
                  </a:cubicBezTo>
                  <a:cubicBezTo>
                    <a:pt x="4557438" y="2797149"/>
                    <a:pt x="4508186" y="2797008"/>
                    <a:pt x="4458888" y="2797385"/>
                  </a:cubicBezTo>
                  <a:cubicBezTo>
                    <a:pt x="4450861" y="2797433"/>
                    <a:pt x="4445573" y="2794788"/>
                    <a:pt x="4440425" y="2788886"/>
                  </a:cubicBezTo>
                  <a:cubicBezTo>
                    <a:pt x="4371341" y="2710028"/>
                    <a:pt x="4302022" y="2631405"/>
                    <a:pt x="4232938" y="2552547"/>
                  </a:cubicBezTo>
                  <a:cubicBezTo>
                    <a:pt x="4228216" y="2547164"/>
                    <a:pt x="4224344" y="2545559"/>
                    <a:pt x="4216883" y="2547447"/>
                  </a:cubicBezTo>
                  <a:cubicBezTo>
                    <a:pt x="4199033" y="2552028"/>
                    <a:pt x="4180712" y="2554766"/>
                    <a:pt x="4162674" y="2558639"/>
                  </a:cubicBezTo>
                  <a:cubicBezTo>
                    <a:pt x="4155024" y="2560291"/>
                    <a:pt x="4148838" y="2559725"/>
                    <a:pt x="4143833" y="2552689"/>
                  </a:cubicBezTo>
                  <a:cubicBezTo>
                    <a:pt x="4139394" y="2546456"/>
                    <a:pt x="4134059" y="2540837"/>
                    <a:pt x="4128958" y="2535123"/>
                  </a:cubicBezTo>
                  <a:cubicBezTo>
                    <a:pt x="4118806" y="2523696"/>
                    <a:pt x="4110448" y="2512551"/>
                    <a:pt x="4091418" y="2511465"/>
                  </a:cubicBezTo>
                  <a:cubicBezTo>
                    <a:pt x="4068894" y="2510190"/>
                    <a:pt x="4053217" y="2482472"/>
                    <a:pt x="4057986" y="2460703"/>
                  </a:cubicBezTo>
                  <a:cubicBezTo>
                    <a:pt x="4063558" y="2435110"/>
                    <a:pt x="4086366" y="2419055"/>
                    <a:pt x="4110873" y="2423540"/>
                  </a:cubicBezTo>
                  <a:close/>
                  <a:moveTo>
                    <a:pt x="44342" y="2394925"/>
                  </a:moveTo>
                  <a:cubicBezTo>
                    <a:pt x="40659" y="2395209"/>
                    <a:pt x="38109" y="2397806"/>
                    <a:pt x="38298" y="2402197"/>
                  </a:cubicBezTo>
                  <a:cubicBezTo>
                    <a:pt x="38534" y="2406636"/>
                    <a:pt x="41650" y="2407958"/>
                    <a:pt x="45097" y="2409091"/>
                  </a:cubicBezTo>
                  <a:cubicBezTo>
                    <a:pt x="48497" y="2407816"/>
                    <a:pt x="51850" y="2406447"/>
                    <a:pt x="51850" y="2402056"/>
                  </a:cubicBezTo>
                  <a:cubicBezTo>
                    <a:pt x="51850" y="2397144"/>
                    <a:pt x="48733" y="2394595"/>
                    <a:pt x="44342" y="2394925"/>
                  </a:cubicBezTo>
                  <a:close/>
                  <a:moveTo>
                    <a:pt x="4340601" y="2390676"/>
                  </a:moveTo>
                  <a:cubicBezTo>
                    <a:pt x="4336445" y="2390534"/>
                    <a:pt x="4333801" y="2392659"/>
                    <a:pt x="4333660" y="2397050"/>
                  </a:cubicBezTo>
                  <a:cubicBezTo>
                    <a:pt x="4333518" y="2401348"/>
                    <a:pt x="4336021" y="2403520"/>
                    <a:pt x="4339940" y="2404229"/>
                  </a:cubicBezTo>
                  <a:cubicBezTo>
                    <a:pt x="4344189" y="2403898"/>
                    <a:pt x="4346786" y="2401678"/>
                    <a:pt x="4347023" y="2397570"/>
                  </a:cubicBezTo>
                  <a:cubicBezTo>
                    <a:pt x="4347353" y="2393225"/>
                    <a:pt x="4344709" y="2390864"/>
                    <a:pt x="4340601" y="2390676"/>
                  </a:cubicBezTo>
                  <a:close/>
                  <a:moveTo>
                    <a:pt x="868862" y="2387181"/>
                  </a:moveTo>
                  <a:cubicBezTo>
                    <a:pt x="864848" y="2387133"/>
                    <a:pt x="861685" y="2389258"/>
                    <a:pt x="861449" y="2393131"/>
                  </a:cubicBezTo>
                  <a:cubicBezTo>
                    <a:pt x="861166" y="2397569"/>
                    <a:pt x="864282" y="2400780"/>
                    <a:pt x="868721" y="2400828"/>
                  </a:cubicBezTo>
                  <a:cubicBezTo>
                    <a:pt x="872640" y="2400875"/>
                    <a:pt x="874671" y="2397569"/>
                    <a:pt x="875662" y="2393603"/>
                  </a:cubicBezTo>
                  <a:cubicBezTo>
                    <a:pt x="874953" y="2390061"/>
                    <a:pt x="873112" y="2387228"/>
                    <a:pt x="868862" y="2387181"/>
                  </a:cubicBezTo>
                  <a:close/>
                  <a:moveTo>
                    <a:pt x="1195243" y="2377642"/>
                  </a:moveTo>
                  <a:lnTo>
                    <a:pt x="1195243" y="2377643"/>
                  </a:lnTo>
                  <a:cubicBezTo>
                    <a:pt x="1195148" y="2380877"/>
                    <a:pt x="1195916" y="2384572"/>
                    <a:pt x="1195568" y="2387937"/>
                  </a:cubicBezTo>
                  <a:lnTo>
                    <a:pt x="1189272" y="2396152"/>
                  </a:lnTo>
                  <a:lnTo>
                    <a:pt x="1195586" y="2387936"/>
                  </a:lnTo>
                  <a:close/>
                  <a:moveTo>
                    <a:pt x="1580564" y="2377639"/>
                  </a:moveTo>
                  <a:lnTo>
                    <a:pt x="1580563" y="2377643"/>
                  </a:lnTo>
                  <a:lnTo>
                    <a:pt x="1580898" y="2387897"/>
                  </a:lnTo>
                  <a:lnTo>
                    <a:pt x="1580899" y="2387896"/>
                  </a:lnTo>
                  <a:close/>
                  <a:moveTo>
                    <a:pt x="2450553" y="2374810"/>
                  </a:moveTo>
                  <a:cubicBezTo>
                    <a:pt x="2456030" y="2380807"/>
                    <a:pt x="2454945" y="2388315"/>
                    <a:pt x="2454945" y="2395446"/>
                  </a:cubicBezTo>
                  <a:cubicBezTo>
                    <a:pt x="2455039" y="2562181"/>
                    <a:pt x="2455039" y="2728916"/>
                    <a:pt x="2454992" y="2895652"/>
                  </a:cubicBezTo>
                  <a:cubicBezTo>
                    <a:pt x="2454992" y="2906961"/>
                    <a:pt x="2454957" y="2912604"/>
                    <a:pt x="2452165" y="2915455"/>
                  </a:cubicBezTo>
                  <a:lnTo>
                    <a:pt x="2448841" y="2915979"/>
                  </a:lnTo>
                  <a:lnTo>
                    <a:pt x="2450503" y="2910707"/>
                  </a:lnTo>
                  <a:cubicBezTo>
                    <a:pt x="2450683" y="2908036"/>
                    <a:pt x="2450601" y="2904341"/>
                    <a:pt x="2450601" y="2899241"/>
                  </a:cubicBezTo>
                  <a:cubicBezTo>
                    <a:pt x="2450601" y="2724384"/>
                    <a:pt x="2450553" y="2549573"/>
                    <a:pt x="2450553" y="2374810"/>
                  </a:cubicBezTo>
                  <a:close/>
                  <a:moveTo>
                    <a:pt x="2377267" y="2374668"/>
                  </a:moveTo>
                  <a:cubicBezTo>
                    <a:pt x="2401680" y="2373866"/>
                    <a:pt x="2426093" y="2374715"/>
                    <a:pt x="2450506" y="2374809"/>
                  </a:cubicBezTo>
                  <a:cubicBezTo>
                    <a:pt x="2450506" y="2549667"/>
                    <a:pt x="2450554" y="2724478"/>
                    <a:pt x="2450554" y="2899288"/>
                  </a:cubicBezTo>
                  <a:cubicBezTo>
                    <a:pt x="2450554" y="2904388"/>
                    <a:pt x="2450640" y="2908083"/>
                    <a:pt x="2450463" y="2910754"/>
                  </a:cubicBezTo>
                  <a:lnTo>
                    <a:pt x="2448826" y="2915982"/>
                  </a:lnTo>
                  <a:lnTo>
                    <a:pt x="2448841" y="2915979"/>
                  </a:lnTo>
                  <a:lnTo>
                    <a:pt x="2448824" y="2916034"/>
                  </a:lnTo>
                  <a:lnTo>
                    <a:pt x="2448809" y="2916035"/>
                  </a:lnTo>
                  <a:lnTo>
                    <a:pt x="2448795" y="2916081"/>
                  </a:lnTo>
                  <a:lnTo>
                    <a:pt x="2447502" y="2916190"/>
                  </a:lnTo>
                  <a:lnTo>
                    <a:pt x="2432799" y="2918507"/>
                  </a:lnTo>
                  <a:lnTo>
                    <a:pt x="2423743" y="2919422"/>
                  </a:lnTo>
                  <a:lnTo>
                    <a:pt x="2423402" y="2919499"/>
                  </a:lnTo>
                  <a:cubicBezTo>
                    <a:pt x="2405836" y="2919216"/>
                    <a:pt x="2388175" y="2921671"/>
                    <a:pt x="2370751" y="2917420"/>
                  </a:cubicBezTo>
                  <a:cubicBezTo>
                    <a:pt x="2342938" y="2910621"/>
                    <a:pt x="2323908" y="2887719"/>
                    <a:pt x="2323153" y="2859056"/>
                  </a:cubicBezTo>
                  <a:cubicBezTo>
                    <a:pt x="2322728" y="2842765"/>
                    <a:pt x="2322492" y="2826475"/>
                    <a:pt x="2323199" y="2810230"/>
                  </a:cubicBezTo>
                  <a:cubicBezTo>
                    <a:pt x="2323578" y="2801069"/>
                    <a:pt x="2321358" y="2796395"/>
                    <a:pt x="2311489" y="2798331"/>
                  </a:cubicBezTo>
                  <a:cubicBezTo>
                    <a:pt x="2300298" y="2800503"/>
                    <a:pt x="2297182" y="2795120"/>
                    <a:pt x="2298645" y="2785015"/>
                  </a:cubicBezTo>
                  <a:cubicBezTo>
                    <a:pt x="2299023" y="2782370"/>
                    <a:pt x="2299023" y="2779537"/>
                    <a:pt x="2298645" y="2776892"/>
                  </a:cubicBezTo>
                  <a:cubicBezTo>
                    <a:pt x="2297087" y="2765466"/>
                    <a:pt x="2300014" y="2758619"/>
                    <a:pt x="2313425" y="2760884"/>
                  </a:cubicBezTo>
                  <a:cubicBezTo>
                    <a:pt x="2325986" y="2762963"/>
                    <a:pt x="2322398" y="2753519"/>
                    <a:pt x="2323058" y="2747002"/>
                  </a:cubicBezTo>
                  <a:cubicBezTo>
                    <a:pt x="2323860" y="2739069"/>
                    <a:pt x="2322444" y="2733403"/>
                    <a:pt x="2312575" y="2735480"/>
                  </a:cubicBezTo>
                  <a:cubicBezTo>
                    <a:pt x="2299589" y="2738219"/>
                    <a:pt x="2297040" y="2731561"/>
                    <a:pt x="2298550" y="2720605"/>
                  </a:cubicBezTo>
                  <a:cubicBezTo>
                    <a:pt x="2298976" y="2717489"/>
                    <a:pt x="2298976" y="2714231"/>
                    <a:pt x="2298550" y="2711115"/>
                  </a:cubicBezTo>
                  <a:cubicBezTo>
                    <a:pt x="2297134" y="2701056"/>
                    <a:pt x="2300062" y="2695343"/>
                    <a:pt x="2311348" y="2697656"/>
                  </a:cubicBezTo>
                  <a:cubicBezTo>
                    <a:pt x="2323011" y="2700017"/>
                    <a:pt x="2322775" y="2693076"/>
                    <a:pt x="2323199" y="2684482"/>
                  </a:cubicBezTo>
                  <a:cubicBezTo>
                    <a:pt x="2323672" y="2674849"/>
                    <a:pt x="2320744" y="2671118"/>
                    <a:pt x="2311253" y="2672818"/>
                  </a:cubicBezTo>
                  <a:cubicBezTo>
                    <a:pt x="2301573" y="2674566"/>
                    <a:pt x="2296756" y="2671355"/>
                    <a:pt x="2298504" y="2660683"/>
                  </a:cubicBezTo>
                  <a:cubicBezTo>
                    <a:pt x="2299165" y="2656716"/>
                    <a:pt x="2299165" y="2652467"/>
                    <a:pt x="2298504" y="2648500"/>
                  </a:cubicBezTo>
                  <a:cubicBezTo>
                    <a:pt x="2296567" y="2636979"/>
                    <a:pt x="2301337" y="2632822"/>
                    <a:pt x="2312433" y="2634900"/>
                  </a:cubicBezTo>
                  <a:cubicBezTo>
                    <a:pt x="2323956" y="2637073"/>
                    <a:pt x="2322728" y="2629517"/>
                    <a:pt x="2323011" y="2621962"/>
                  </a:cubicBezTo>
                  <a:cubicBezTo>
                    <a:pt x="2323341" y="2613509"/>
                    <a:pt x="2322398" y="2607560"/>
                    <a:pt x="2311772" y="2609401"/>
                  </a:cubicBezTo>
                  <a:cubicBezTo>
                    <a:pt x="2301384" y="2611196"/>
                    <a:pt x="2296615" y="2607465"/>
                    <a:pt x="2298409" y="2596416"/>
                  </a:cubicBezTo>
                  <a:cubicBezTo>
                    <a:pt x="2299070" y="2592449"/>
                    <a:pt x="2299117" y="2588199"/>
                    <a:pt x="2298409" y="2584233"/>
                  </a:cubicBezTo>
                  <a:cubicBezTo>
                    <a:pt x="2296521" y="2573513"/>
                    <a:pt x="2301431" y="2570397"/>
                    <a:pt x="2311064" y="2572191"/>
                  </a:cubicBezTo>
                  <a:cubicBezTo>
                    <a:pt x="2322634" y="2574364"/>
                    <a:pt x="2322680" y="2567611"/>
                    <a:pt x="2322963" y="2558876"/>
                  </a:cubicBezTo>
                  <a:cubicBezTo>
                    <a:pt x="2323247" y="2549242"/>
                    <a:pt x="2321311" y="2543907"/>
                    <a:pt x="2310545" y="2546032"/>
                  </a:cubicBezTo>
                  <a:cubicBezTo>
                    <a:pt x="2299967" y="2548109"/>
                    <a:pt x="2296898" y="2543198"/>
                    <a:pt x="2298409" y="2533470"/>
                  </a:cubicBezTo>
                  <a:cubicBezTo>
                    <a:pt x="2298834" y="2530827"/>
                    <a:pt x="2298882" y="2527993"/>
                    <a:pt x="2298409" y="2525348"/>
                  </a:cubicBezTo>
                  <a:cubicBezTo>
                    <a:pt x="2296095" y="2512930"/>
                    <a:pt x="2300298" y="2507641"/>
                    <a:pt x="2313661" y="2508396"/>
                  </a:cubicBezTo>
                  <a:cubicBezTo>
                    <a:pt x="2329952" y="2509294"/>
                    <a:pt x="2320177" y="2496167"/>
                    <a:pt x="2322161" y="2489650"/>
                  </a:cubicBezTo>
                  <a:cubicBezTo>
                    <a:pt x="2324238" y="2482802"/>
                    <a:pt x="2321264" y="2477940"/>
                    <a:pt x="2313048" y="2479498"/>
                  </a:cubicBezTo>
                  <a:cubicBezTo>
                    <a:pt x="2299731" y="2482001"/>
                    <a:pt x="2296756" y="2475342"/>
                    <a:pt x="2298125" y="2463868"/>
                  </a:cubicBezTo>
                  <a:cubicBezTo>
                    <a:pt x="2298598" y="2459853"/>
                    <a:pt x="2298550" y="2455698"/>
                    <a:pt x="2298079" y="2451685"/>
                  </a:cubicBezTo>
                  <a:cubicBezTo>
                    <a:pt x="2297182" y="2444177"/>
                    <a:pt x="2299873" y="2440541"/>
                    <a:pt x="2307664" y="2442052"/>
                  </a:cubicBezTo>
                  <a:cubicBezTo>
                    <a:pt x="2319895" y="2444460"/>
                    <a:pt x="2322398" y="2438794"/>
                    <a:pt x="2323011" y="2427414"/>
                  </a:cubicBezTo>
                  <a:cubicBezTo>
                    <a:pt x="2324427" y="2399695"/>
                    <a:pt x="2349360" y="2375612"/>
                    <a:pt x="2377267" y="2374668"/>
                  </a:cubicBezTo>
                  <a:close/>
                  <a:moveTo>
                    <a:pt x="1208229" y="2364751"/>
                  </a:moveTo>
                  <a:cubicBezTo>
                    <a:pt x="1203601" y="2364681"/>
                    <a:pt x="1200414" y="2365625"/>
                    <a:pt x="1198354" y="2367727"/>
                  </a:cubicBezTo>
                  <a:lnTo>
                    <a:pt x="1195290" y="2377493"/>
                  </a:lnTo>
                  <a:lnTo>
                    <a:pt x="1198354" y="2367744"/>
                  </a:lnTo>
                  <a:cubicBezTo>
                    <a:pt x="1200414" y="2365648"/>
                    <a:pt x="1203601" y="2364704"/>
                    <a:pt x="1208229" y="2364751"/>
                  </a:cubicBezTo>
                  <a:close/>
                  <a:moveTo>
                    <a:pt x="1270182" y="2363712"/>
                  </a:moveTo>
                  <a:cubicBezTo>
                    <a:pt x="1285623" y="2365554"/>
                    <a:pt x="1301017" y="2365506"/>
                    <a:pt x="1316458" y="2363712"/>
                  </a:cubicBezTo>
                  <a:cubicBezTo>
                    <a:pt x="1315607" y="2375281"/>
                    <a:pt x="1321463" y="2390722"/>
                    <a:pt x="1314238" y="2397381"/>
                  </a:cubicBezTo>
                  <a:cubicBezTo>
                    <a:pt x="1306541" y="2404511"/>
                    <a:pt x="1291148" y="2398703"/>
                    <a:pt x="1279153" y="2399694"/>
                  </a:cubicBezTo>
                  <a:cubicBezTo>
                    <a:pt x="1272070" y="2400261"/>
                    <a:pt x="1269615" y="2397853"/>
                    <a:pt x="1270087" y="2390675"/>
                  </a:cubicBezTo>
                  <a:cubicBezTo>
                    <a:pt x="1270654" y="2381751"/>
                    <a:pt x="1270182" y="2372731"/>
                    <a:pt x="1270182" y="2363712"/>
                  </a:cubicBezTo>
                  <a:close/>
                  <a:moveTo>
                    <a:pt x="1422279" y="2363571"/>
                  </a:moveTo>
                  <a:cubicBezTo>
                    <a:pt x="1437626" y="2365696"/>
                    <a:pt x="1453020" y="2365413"/>
                    <a:pt x="1468508" y="2363807"/>
                  </a:cubicBezTo>
                  <a:cubicBezTo>
                    <a:pt x="1468461" y="2364704"/>
                    <a:pt x="1468461" y="2365602"/>
                    <a:pt x="1468461" y="2366499"/>
                  </a:cubicBezTo>
                  <a:cubicBezTo>
                    <a:pt x="1468366" y="2402623"/>
                    <a:pt x="1465580" y="2404795"/>
                    <a:pt x="1428465" y="2399789"/>
                  </a:cubicBezTo>
                  <a:cubicBezTo>
                    <a:pt x="1422657" y="2398986"/>
                    <a:pt x="1422279" y="2396343"/>
                    <a:pt x="1422327" y="2391903"/>
                  </a:cubicBezTo>
                  <a:cubicBezTo>
                    <a:pt x="1422421" y="2382459"/>
                    <a:pt x="1422327" y="2373015"/>
                    <a:pt x="1422279" y="2363571"/>
                  </a:cubicBezTo>
                  <a:close/>
                  <a:moveTo>
                    <a:pt x="1346255" y="2363571"/>
                  </a:moveTo>
                  <a:cubicBezTo>
                    <a:pt x="1361649" y="2365696"/>
                    <a:pt x="1377042" y="2365460"/>
                    <a:pt x="1392484" y="2363807"/>
                  </a:cubicBezTo>
                  <a:cubicBezTo>
                    <a:pt x="1392484" y="2364704"/>
                    <a:pt x="1392437" y="2365602"/>
                    <a:pt x="1392437" y="2366499"/>
                  </a:cubicBezTo>
                  <a:cubicBezTo>
                    <a:pt x="1392342" y="2402670"/>
                    <a:pt x="1389650" y="2404747"/>
                    <a:pt x="1352488" y="2399789"/>
                  </a:cubicBezTo>
                  <a:cubicBezTo>
                    <a:pt x="1346680" y="2398986"/>
                    <a:pt x="1346255" y="2396389"/>
                    <a:pt x="1346303" y="2391903"/>
                  </a:cubicBezTo>
                  <a:cubicBezTo>
                    <a:pt x="1346397" y="2382459"/>
                    <a:pt x="1346303" y="2373015"/>
                    <a:pt x="1346255" y="2363571"/>
                  </a:cubicBezTo>
                  <a:close/>
                  <a:moveTo>
                    <a:pt x="1699606" y="2361068"/>
                  </a:moveTo>
                  <a:cubicBezTo>
                    <a:pt x="1699416" y="2371362"/>
                    <a:pt x="1698850" y="2381704"/>
                    <a:pt x="1699133" y="2392045"/>
                  </a:cubicBezTo>
                  <a:cubicBezTo>
                    <a:pt x="1699275" y="2397947"/>
                    <a:pt x="1697245" y="2400355"/>
                    <a:pt x="1691436" y="2399599"/>
                  </a:cubicBezTo>
                  <a:cubicBezTo>
                    <a:pt x="1690964" y="2399553"/>
                    <a:pt x="1690492" y="2399647"/>
                    <a:pt x="1690067" y="2399599"/>
                  </a:cubicBezTo>
                  <a:cubicBezTo>
                    <a:pt x="1678073" y="2398938"/>
                    <a:pt x="1662679" y="2404511"/>
                    <a:pt x="1654982" y="2397380"/>
                  </a:cubicBezTo>
                  <a:cubicBezTo>
                    <a:pt x="1647757" y="2390770"/>
                    <a:pt x="1653612" y="2375282"/>
                    <a:pt x="1652763" y="2363712"/>
                  </a:cubicBezTo>
                  <a:cubicBezTo>
                    <a:pt x="1668487" y="2365035"/>
                    <a:pt x="1684353" y="2368103"/>
                    <a:pt x="1699606" y="2361068"/>
                  </a:cubicBezTo>
                  <a:close/>
                  <a:moveTo>
                    <a:pt x="1603565" y="2360668"/>
                  </a:moveTo>
                  <a:lnTo>
                    <a:pt x="1620242" y="2363813"/>
                  </a:lnTo>
                  <a:lnTo>
                    <a:pt x="1620417" y="2363807"/>
                  </a:lnTo>
                  <a:lnTo>
                    <a:pt x="1620416" y="2363846"/>
                  </a:lnTo>
                  <a:lnTo>
                    <a:pt x="1620465" y="2363855"/>
                  </a:lnTo>
                  <a:lnTo>
                    <a:pt x="1620416" y="2363857"/>
                  </a:lnTo>
                  <a:lnTo>
                    <a:pt x="1619792" y="2385562"/>
                  </a:lnTo>
                  <a:cubicBezTo>
                    <a:pt x="1617982" y="2401368"/>
                    <a:pt x="1610819" y="2401005"/>
                    <a:pt x="1582168" y="2399553"/>
                  </a:cubicBezTo>
                  <a:cubicBezTo>
                    <a:pt x="1580776" y="2399459"/>
                    <a:pt x="1579146" y="2399766"/>
                    <a:pt x="1577736" y="2399530"/>
                  </a:cubicBezTo>
                  <a:lnTo>
                    <a:pt x="1574633" y="2396269"/>
                  </a:lnTo>
                  <a:lnTo>
                    <a:pt x="1574613" y="2396295"/>
                  </a:lnTo>
                  <a:lnTo>
                    <a:pt x="1574621" y="2396256"/>
                  </a:lnTo>
                  <a:lnTo>
                    <a:pt x="1574613" y="2396248"/>
                  </a:lnTo>
                  <a:lnTo>
                    <a:pt x="1574626" y="2396231"/>
                  </a:lnTo>
                  <a:lnTo>
                    <a:pt x="1577115" y="2383871"/>
                  </a:lnTo>
                  <a:cubicBezTo>
                    <a:pt x="1577033" y="2379662"/>
                    <a:pt x="1576431" y="2375424"/>
                    <a:pt x="1576501" y="2371269"/>
                  </a:cubicBezTo>
                  <a:cubicBezTo>
                    <a:pt x="1576643" y="2363996"/>
                    <a:pt x="1578580" y="2360031"/>
                    <a:pt x="1586418" y="2361022"/>
                  </a:cubicBezTo>
                  <a:cubicBezTo>
                    <a:pt x="1592061" y="2361730"/>
                    <a:pt x="1597834" y="2360904"/>
                    <a:pt x="1603565" y="2360668"/>
                  </a:cubicBezTo>
                  <a:close/>
                  <a:moveTo>
                    <a:pt x="1527593" y="2360655"/>
                  </a:moveTo>
                  <a:cubicBezTo>
                    <a:pt x="1533330" y="2360408"/>
                    <a:pt x="1539032" y="2360738"/>
                    <a:pt x="1544533" y="2363760"/>
                  </a:cubicBezTo>
                  <a:cubicBezTo>
                    <a:pt x="1535608" y="2365932"/>
                    <a:pt x="1526589" y="2364799"/>
                    <a:pt x="1517617" y="2364705"/>
                  </a:cubicBezTo>
                  <a:cubicBezTo>
                    <a:pt x="1512990" y="2364657"/>
                    <a:pt x="1509803" y="2365601"/>
                    <a:pt x="1507742" y="2367697"/>
                  </a:cubicBezTo>
                  <a:lnTo>
                    <a:pt x="1507729" y="2367739"/>
                  </a:lnTo>
                  <a:lnTo>
                    <a:pt x="1517570" y="2364751"/>
                  </a:lnTo>
                  <a:cubicBezTo>
                    <a:pt x="1526495" y="2364846"/>
                    <a:pt x="1535561" y="2365979"/>
                    <a:pt x="1544440" y="2363854"/>
                  </a:cubicBezTo>
                  <a:cubicBezTo>
                    <a:pt x="1544392" y="2401536"/>
                    <a:pt x="1544392" y="2401536"/>
                    <a:pt x="1506143" y="2399600"/>
                  </a:cubicBezTo>
                  <a:cubicBezTo>
                    <a:pt x="1503310" y="2399459"/>
                    <a:pt x="1499579" y="2400875"/>
                    <a:pt x="1498588" y="2396295"/>
                  </a:cubicBezTo>
                  <a:lnTo>
                    <a:pt x="1498639" y="2396228"/>
                  </a:lnTo>
                  <a:lnTo>
                    <a:pt x="1501138" y="2383864"/>
                  </a:lnTo>
                  <a:cubicBezTo>
                    <a:pt x="1501043" y="2379661"/>
                    <a:pt x="1500429" y="2375423"/>
                    <a:pt x="1500523" y="2371268"/>
                  </a:cubicBezTo>
                  <a:cubicBezTo>
                    <a:pt x="1500665" y="2363996"/>
                    <a:pt x="1502602" y="2360029"/>
                    <a:pt x="1510440" y="2361021"/>
                  </a:cubicBezTo>
                  <a:cubicBezTo>
                    <a:pt x="1516083" y="2361729"/>
                    <a:pt x="1521856" y="2360903"/>
                    <a:pt x="1527593" y="2360655"/>
                  </a:cubicBezTo>
                  <a:close/>
                  <a:moveTo>
                    <a:pt x="1676078" y="2360637"/>
                  </a:moveTo>
                  <a:cubicBezTo>
                    <a:pt x="1683928" y="2360926"/>
                    <a:pt x="1691814" y="2361800"/>
                    <a:pt x="1699606" y="2361068"/>
                  </a:cubicBezTo>
                  <a:cubicBezTo>
                    <a:pt x="1684353" y="2368103"/>
                    <a:pt x="1668487" y="2365034"/>
                    <a:pt x="1652763" y="2363712"/>
                  </a:cubicBezTo>
                  <a:cubicBezTo>
                    <a:pt x="1660413" y="2360642"/>
                    <a:pt x="1668228" y="2360347"/>
                    <a:pt x="1676078" y="2360637"/>
                  </a:cubicBezTo>
                  <a:close/>
                  <a:moveTo>
                    <a:pt x="1215619" y="2360484"/>
                  </a:moveTo>
                  <a:cubicBezTo>
                    <a:pt x="1222229" y="2360266"/>
                    <a:pt x="1228793" y="2360785"/>
                    <a:pt x="1235191" y="2363854"/>
                  </a:cubicBezTo>
                  <a:lnTo>
                    <a:pt x="1235145" y="2363856"/>
                  </a:lnTo>
                  <a:lnTo>
                    <a:pt x="1236490" y="2382459"/>
                  </a:lnTo>
                  <a:cubicBezTo>
                    <a:pt x="1236938" y="2388574"/>
                    <a:pt x="1236584" y="2394075"/>
                    <a:pt x="1233020" y="2397380"/>
                  </a:cubicBezTo>
                  <a:cubicBezTo>
                    <a:pt x="1225322" y="2404463"/>
                    <a:pt x="1210023" y="2399080"/>
                    <a:pt x="1198076" y="2399458"/>
                  </a:cubicBezTo>
                  <a:cubicBezTo>
                    <a:pt x="1196541" y="2399506"/>
                    <a:pt x="1194676" y="2400013"/>
                    <a:pt x="1193018" y="2399854"/>
                  </a:cubicBezTo>
                  <a:lnTo>
                    <a:pt x="1189199" y="2396247"/>
                  </a:lnTo>
                  <a:lnTo>
                    <a:pt x="1191536" y="2383179"/>
                  </a:lnTo>
                  <a:cubicBezTo>
                    <a:pt x="1191407" y="2378752"/>
                    <a:pt x="1190852" y="2374290"/>
                    <a:pt x="1191324" y="2369899"/>
                  </a:cubicBezTo>
                  <a:cubicBezTo>
                    <a:pt x="1191702" y="2366404"/>
                    <a:pt x="1190899" y="2361446"/>
                    <a:pt x="1195763" y="2361541"/>
                  </a:cubicBezTo>
                  <a:cubicBezTo>
                    <a:pt x="1202350" y="2361659"/>
                    <a:pt x="1209008" y="2360703"/>
                    <a:pt x="1215619" y="2360484"/>
                  </a:cubicBezTo>
                  <a:close/>
                  <a:moveTo>
                    <a:pt x="1369381" y="2360424"/>
                  </a:moveTo>
                  <a:cubicBezTo>
                    <a:pt x="1377078" y="2360383"/>
                    <a:pt x="1384763" y="2361422"/>
                    <a:pt x="1392437" y="2363759"/>
                  </a:cubicBezTo>
                  <a:cubicBezTo>
                    <a:pt x="1377042" y="2365412"/>
                    <a:pt x="1361649" y="2365694"/>
                    <a:pt x="1346255" y="2363570"/>
                  </a:cubicBezTo>
                  <a:cubicBezTo>
                    <a:pt x="1353976" y="2361587"/>
                    <a:pt x="1361684" y="2360465"/>
                    <a:pt x="1369381" y="2360424"/>
                  </a:cubicBezTo>
                  <a:close/>
                  <a:moveTo>
                    <a:pt x="1445370" y="2360407"/>
                  </a:moveTo>
                  <a:cubicBezTo>
                    <a:pt x="1453066" y="2360360"/>
                    <a:pt x="1460764" y="2361398"/>
                    <a:pt x="1468461" y="2363759"/>
                  </a:cubicBezTo>
                  <a:cubicBezTo>
                    <a:pt x="1453066" y="2365459"/>
                    <a:pt x="1437673" y="2365696"/>
                    <a:pt x="1422279" y="2363571"/>
                  </a:cubicBezTo>
                  <a:cubicBezTo>
                    <a:pt x="1429976" y="2361588"/>
                    <a:pt x="1437673" y="2360454"/>
                    <a:pt x="1445370" y="2360407"/>
                  </a:cubicBezTo>
                  <a:close/>
                  <a:moveTo>
                    <a:pt x="44862" y="2356204"/>
                  </a:moveTo>
                  <a:cubicBezTo>
                    <a:pt x="69842" y="2356157"/>
                    <a:pt x="90099" y="2376698"/>
                    <a:pt x="90004" y="2401960"/>
                  </a:cubicBezTo>
                  <a:cubicBezTo>
                    <a:pt x="89957" y="2427224"/>
                    <a:pt x="69227" y="2447860"/>
                    <a:pt x="44436" y="2447387"/>
                  </a:cubicBezTo>
                  <a:cubicBezTo>
                    <a:pt x="19080" y="2446867"/>
                    <a:pt x="-234" y="2426657"/>
                    <a:pt x="2" y="2400875"/>
                  </a:cubicBezTo>
                  <a:cubicBezTo>
                    <a:pt x="286" y="2376179"/>
                    <a:pt x="20308" y="2356252"/>
                    <a:pt x="44862" y="2356204"/>
                  </a:cubicBezTo>
                  <a:close/>
                  <a:moveTo>
                    <a:pt x="4342389" y="2351972"/>
                  </a:moveTo>
                  <a:cubicBezTo>
                    <a:pt x="4348434" y="2352191"/>
                    <a:pt x="4354495" y="2353620"/>
                    <a:pt x="4360197" y="2356394"/>
                  </a:cubicBezTo>
                  <a:cubicBezTo>
                    <a:pt x="4383619" y="2367773"/>
                    <a:pt x="4392685" y="2396626"/>
                    <a:pt x="4379085" y="2419763"/>
                  </a:cubicBezTo>
                  <a:cubicBezTo>
                    <a:pt x="4375072" y="2426563"/>
                    <a:pt x="4375497" y="2430105"/>
                    <a:pt x="4380502" y="2435677"/>
                  </a:cubicBezTo>
                  <a:cubicBezTo>
                    <a:pt x="4443589" y="2505941"/>
                    <a:pt x="4506439" y="2576347"/>
                    <a:pt x="4569242" y="2646846"/>
                  </a:cubicBezTo>
                  <a:cubicBezTo>
                    <a:pt x="4573634" y="2651758"/>
                    <a:pt x="4577837" y="2654922"/>
                    <a:pt x="4585156" y="2654922"/>
                  </a:cubicBezTo>
                  <a:cubicBezTo>
                    <a:pt x="4687766" y="2654638"/>
                    <a:pt x="4790329" y="2654732"/>
                    <a:pt x="4892939" y="2654686"/>
                  </a:cubicBezTo>
                  <a:cubicBezTo>
                    <a:pt x="4896103" y="2654686"/>
                    <a:pt x="4899220" y="2654167"/>
                    <a:pt x="4902383" y="2653883"/>
                  </a:cubicBezTo>
                  <a:cubicBezTo>
                    <a:pt x="4907105" y="2655299"/>
                    <a:pt x="4912300" y="2655913"/>
                    <a:pt x="4916549" y="2658227"/>
                  </a:cubicBezTo>
                  <a:cubicBezTo>
                    <a:pt x="4925333" y="2662996"/>
                    <a:pt x="4927457" y="2671449"/>
                    <a:pt x="4925002" y="2680421"/>
                  </a:cubicBezTo>
                  <a:cubicBezTo>
                    <a:pt x="4922311" y="2690431"/>
                    <a:pt x="4914707" y="2694634"/>
                    <a:pt x="4904508" y="2694634"/>
                  </a:cubicBezTo>
                  <a:cubicBezTo>
                    <a:pt x="4864323" y="2694587"/>
                    <a:pt x="4824092" y="2694587"/>
                    <a:pt x="4783860" y="2694681"/>
                  </a:cubicBezTo>
                  <a:cubicBezTo>
                    <a:pt x="4778949" y="2694728"/>
                    <a:pt x="4774037" y="2695531"/>
                    <a:pt x="4769127" y="2695956"/>
                  </a:cubicBezTo>
                  <a:cubicBezTo>
                    <a:pt x="4757936" y="2693359"/>
                    <a:pt x="4746603" y="2694823"/>
                    <a:pt x="4735364" y="2694776"/>
                  </a:cubicBezTo>
                  <a:cubicBezTo>
                    <a:pt x="4680211" y="2694587"/>
                    <a:pt x="4625104" y="2694540"/>
                    <a:pt x="4569951" y="2694870"/>
                  </a:cubicBezTo>
                  <a:cubicBezTo>
                    <a:pt x="4562017" y="2694917"/>
                    <a:pt x="4556729" y="2692556"/>
                    <a:pt x="4551440" y="2686606"/>
                  </a:cubicBezTo>
                  <a:cubicBezTo>
                    <a:pt x="4481223" y="2607607"/>
                    <a:pt x="4410723" y="2528843"/>
                    <a:pt x="4340412" y="2449937"/>
                  </a:cubicBezTo>
                  <a:cubicBezTo>
                    <a:pt x="4336067" y="2445074"/>
                    <a:pt x="4331345" y="2441863"/>
                    <a:pt x="4325113" y="2439644"/>
                  </a:cubicBezTo>
                  <a:cubicBezTo>
                    <a:pt x="4299849" y="2430530"/>
                    <a:pt x="4288092" y="2403094"/>
                    <a:pt x="4298669" y="2378965"/>
                  </a:cubicBezTo>
                  <a:cubicBezTo>
                    <a:pt x="4306283" y="2361541"/>
                    <a:pt x="4324257" y="2351315"/>
                    <a:pt x="4342389" y="2351972"/>
                  </a:cubicBezTo>
                  <a:close/>
                  <a:moveTo>
                    <a:pt x="868012" y="2348460"/>
                  </a:moveTo>
                  <a:cubicBezTo>
                    <a:pt x="892802" y="2348130"/>
                    <a:pt x="913958" y="2368954"/>
                    <a:pt x="914005" y="2393744"/>
                  </a:cubicBezTo>
                  <a:cubicBezTo>
                    <a:pt x="914005" y="2418347"/>
                    <a:pt x="892756" y="2439596"/>
                    <a:pt x="868201" y="2439407"/>
                  </a:cubicBezTo>
                  <a:cubicBezTo>
                    <a:pt x="844213" y="2439265"/>
                    <a:pt x="823484" y="2418771"/>
                    <a:pt x="822822" y="2394642"/>
                  </a:cubicBezTo>
                  <a:cubicBezTo>
                    <a:pt x="822161" y="2370134"/>
                    <a:pt x="843033" y="2348791"/>
                    <a:pt x="868012" y="2348460"/>
                  </a:cubicBezTo>
                  <a:close/>
                  <a:moveTo>
                    <a:pt x="4466255" y="2303600"/>
                  </a:moveTo>
                  <a:cubicBezTo>
                    <a:pt x="4461675" y="2303884"/>
                    <a:pt x="4459691" y="2306906"/>
                    <a:pt x="4460258" y="2310825"/>
                  </a:cubicBezTo>
                  <a:cubicBezTo>
                    <a:pt x="4460778" y="2314508"/>
                    <a:pt x="4463375" y="2317861"/>
                    <a:pt x="4467672" y="2317059"/>
                  </a:cubicBezTo>
                  <a:cubicBezTo>
                    <a:pt x="4471402" y="2316397"/>
                    <a:pt x="4474330" y="2313564"/>
                    <a:pt x="4473905" y="2309456"/>
                  </a:cubicBezTo>
                  <a:cubicBezTo>
                    <a:pt x="4473480" y="2305348"/>
                    <a:pt x="4470506" y="2303317"/>
                    <a:pt x="4466255" y="2303600"/>
                  </a:cubicBezTo>
                  <a:close/>
                  <a:moveTo>
                    <a:pt x="1811234" y="2284476"/>
                  </a:moveTo>
                  <a:cubicBezTo>
                    <a:pt x="1806937" y="2284004"/>
                    <a:pt x="1804246" y="2286176"/>
                    <a:pt x="1804151" y="2290521"/>
                  </a:cubicBezTo>
                  <a:cubicBezTo>
                    <a:pt x="1804057" y="2294534"/>
                    <a:pt x="1806229" y="2297131"/>
                    <a:pt x="1810149" y="2298075"/>
                  </a:cubicBezTo>
                  <a:cubicBezTo>
                    <a:pt x="1814256" y="2297508"/>
                    <a:pt x="1817137" y="2295195"/>
                    <a:pt x="1817656" y="2291418"/>
                  </a:cubicBezTo>
                  <a:cubicBezTo>
                    <a:pt x="1818223" y="2287215"/>
                    <a:pt x="1815201" y="2284901"/>
                    <a:pt x="1811234" y="2284476"/>
                  </a:cubicBezTo>
                  <a:close/>
                  <a:moveTo>
                    <a:pt x="195166" y="2284335"/>
                  </a:moveTo>
                  <a:cubicBezTo>
                    <a:pt x="191105" y="2284572"/>
                    <a:pt x="188129" y="2287027"/>
                    <a:pt x="188318" y="2290852"/>
                  </a:cubicBezTo>
                  <a:cubicBezTo>
                    <a:pt x="188554" y="2295101"/>
                    <a:pt x="191718" y="2298407"/>
                    <a:pt x="196252" y="2297935"/>
                  </a:cubicBezTo>
                  <a:cubicBezTo>
                    <a:pt x="200029" y="2297557"/>
                    <a:pt x="202059" y="2294346"/>
                    <a:pt x="202390" y="2290663"/>
                  </a:cubicBezTo>
                  <a:cubicBezTo>
                    <a:pt x="201634" y="2286412"/>
                    <a:pt x="199415" y="2284099"/>
                    <a:pt x="195166" y="2284335"/>
                  </a:cubicBezTo>
                  <a:close/>
                  <a:moveTo>
                    <a:pt x="2521855" y="2282729"/>
                  </a:moveTo>
                  <a:cubicBezTo>
                    <a:pt x="2517416" y="2283248"/>
                    <a:pt x="2514017" y="2285939"/>
                    <a:pt x="2513639" y="2290095"/>
                  </a:cubicBezTo>
                  <a:cubicBezTo>
                    <a:pt x="2513167" y="2295147"/>
                    <a:pt x="2516331" y="2298501"/>
                    <a:pt x="2521714" y="2298501"/>
                  </a:cubicBezTo>
                  <a:cubicBezTo>
                    <a:pt x="2526530" y="2298501"/>
                    <a:pt x="2529080" y="2295762"/>
                    <a:pt x="2529222" y="2290992"/>
                  </a:cubicBezTo>
                  <a:cubicBezTo>
                    <a:pt x="2529363" y="2286034"/>
                    <a:pt x="2526058" y="2284004"/>
                    <a:pt x="2521855" y="2282729"/>
                  </a:cubicBezTo>
                  <a:close/>
                  <a:moveTo>
                    <a:pt x="1019026" y="2276543"/>
                  </a:moveTo>
                  <a:cubicBezTo>
                    <a:pt x="1014776" y="2276449"/>
                    <a:pt x="1012273" y="2278857"/>
                    <a:pt x="1012321" y="2283202"/>
                  </a:cubicBezTo>
                  <a:cubicBezTo>
                    <a:pt x="1012321" y="2287451"/>
                    <a:pt x="1014964" y="2290001"/>
                    <a:pt x="1018979" y="2290048"/>
                  </a:cubicBezTo>
                  <a:cubicBezTo>
                    <a:pt x="1023087" y="2290048"/>
                    <a:pt x="1025306" y="2287168"/>
                    <a:pt x="1026062" y="2282729"/>
                  </a:cubicBezTo>
                  <a:cubicBezTo>
                    <a:pt x="1025495" y="2279046"/>
                    <a:pt x="1023087" y="2276638"/>
                    <a:pt x="1019026" y="2276543"/>
                  </a:cubicBezTo>
                  <a:close/>
                  <a:moveTo>
                    <a:pt x="4625860" y="2271585"/>
                  </a:moveTo>
                  <a:cubicBezTo>
                    <a:pt x="4621564" y="2271207"/>
                    <a:pt x="4619107" y="2273568"/>
                    <a:pt x="4618730" y="2277771"/>
                  </a:cubicBezTo>
                  <a:cubicBezTo>
                    <a:pt x="4618352" y="2282021"/>
                    <a:pt x="4620525" y="2284618"/>
                    <a:pt x="4624822" y="2284949"/>
                  </a:cubicBezTo>
                  <a:cubicBezTo>
                    <a:pt x="4629024" y="2285279"/>
                    <a:pt x="4631479" y="2283060"/>
                    <a:pt x="4632140" y="2278999"/>
                  </a:cubicBezTo>
                  <a:cubicBezTo>
                    <a:pt x="4632046" y="2274655"/>
                    <a:pt x="4630015" y="2272010"/>
                    <a:pt x="4625860" y="2271585"/>
                  </a:cubicBezTo>
                  <a:close/>
                  <a:moveTo>
                    <a:pt x="678943" y="2268515"/>
                  </a:moveTo>
                  <a:cubicBezTo>
                    <a:pt x="674410" y="2268279"/>
                    <a:pt x="671576" y="2270593"/>
                    <a:pt x="671434" y="2274465"/>
                  </a:cubicBezTo>
                  <a:cubicBezTo>
                    <a:pt x="671198" y="2278856"/>
                    <a:pt x="673937" y="2282020"/>
                    <a:pt x="678660" y="2282020"/>
                  </a:cubicBezTo>
                  <a:cubicBezTo>
                    <a:pt x="682909" y="2282020"/>
                    <a:pt x="685176" y="2278668"/>
                    <a:pt x="685223" y="2275126"/>
                  </a:cubicBezTo>
                  <a:cubicBezTo>
                    <a:pt x="685270" y="2271537"/>
                    <a:pt x="683193" y="2268327"/>
                    <a:pt x="678943" y="2268515"/>
                  </a:cubicBezTo>
                  <a:close/>
                  <a:moveTo>
                    <a:pt x="4472004" y="2265310"/>
                  </a:moveTo>
                  <a:cubicBezTo>
                    <a:pt x="4483786" y="2266591"/>
                    <a:pt x="4495012" y="2272198"/>
                    <a:pt x="4502473" y="2281784"/>
                  </a:cubicBezTo>
                  <a:cubicBezTo>
                    <a:pt x="4518339" y="2302184"/>
                    <a:pt x="4514373" y="2330894"/>
                    <a:pt x="4493737" y="2346665"/>
                  </a:cubicBezTo>
                  <a:cubicBezTo>
                    <a:pt x="4489771" y="2349688"/>
                    <a:pt x="4482263" y="2349923"/>
                    <a:pt x="4483302" y="2357384"/>
                  </a:cubicBezTo>
                  <a:cubicBezTo>
                    <a:pt x="4485143" y="2370417"/>
                    <a:pt x="4477871" y="2384867"/>
                    <a:pt x="4488071" y="2396436"/>
                  </a:cubicBezTo>
                  <a:cubicBezTo>
                    <a:pt x="4529011" y="2442901"/>
                    <a:pt x="4570329" y="2488941"/>
                    <a:pt x="4611175" y="2535406"/>
                  </a:cubicBezTo>
                  <a:cubicBezTo>
                    <a:pt x="4616039" y="2540931"/>
                    <a:pt x="4621421" y="2540128"/>
                    <a:pt x="4627088" y="2540128"/>
                  </a:cubicBezTo>
                  <a:cubicBezTo>
                    <a:pt x="4749107" y="2540175"/>
                    <a:pt x="4871124" y="2540175"/>
                    <a:pt x="4993142" y="2540175"/>
                  </a:cubicBezTo>
                  <a:cubicBezTo>
                    <a:pt x="5000367" y="2540175"/>
                    <a:pt x="5007592" y="2540316"/>
                    <a:pt x="5014817" y="2540364"/>
                  </a:cubicBezTo>
                  <a:cubicBezTo>
                    <a:pt x="5023410" y="2546739"/>
                    <a:pt x="5031344" y="2553680"/>
                    <a:pt x="5027188" y="2565864"/>
                  </a:cubicBezTo>
                  <a:cubicBezTo>
                    <a:pt x="5022985" y="2578376"/>
                    <a:pt x="5012549" y="2580312"/>
                    <a:pt x="5001028" y="2580218"/>
                  </a:cubicBezTo>
                  <a:cubicBezTo>
                    <a:pt x="4981242" y="2580076"/>
                    <a:pt x="4961410" y="2580076"/>
                    <a:pt x="4941577" y="2580266"/>
                  </a:cubicBezTo>
                  <a:cubicBezTo>
                    <a:pt x="4937375" y="2580312"/>
                    <a:pt x="4932321" y="2578471"/>
                    <a:pt x="4929630" y="2583901"/>
                  </a:cubicBezTo>
                  <a:cubicBezTo>
                    <a:pt x="4925711" y="2578282"/>
                    <a:pt x="4919855" y="2580454"/>
                    <a:pt x="4914756" y="2580454"/>
                  </a:cubicBezTo>
                  <a:cubicBezTo>
                    <a:pt x="4813515" y="2580360"/>
                    <a:pt x="4712321" y="2580266"/>
                    <a:pt x="4611080" y="2580596"/>
                  </a:cubicBezTo>
                  <a:cubicBezTo>
                    <a:pt x="4601542" y="2580643"/>
                    <a:pt x="4595592" y="2577573"/>
                    <a:pt x="4589359" y="2570490"/>
                  </a:cubicBezTo>
                  <a:cubicBezTo>
                    <a:pt x="4543461" y="2518170"/>
                    <a:pt x="4497184" y="2466275"/>
                    <a:pt x="4450767" y="2414474"/>
                  </a:cubicBezTo>
                  <a:cubicBezTo>
                    <a:pt x="4446233" y="2409374"/>
                    <a:pt x="4443826" y="2404464"/>
                    <a:pt x="4444251" y="2397617"/>
                  </a:cubicBezTo>
                  <a:cubicBezTo>
                    <a:pt x="4444770" y="2389967"/>
                    <a:pt x="4444156" y="2382222"/>
                    <a:pt x="4444439" y="2374572"/>
                  </a:cubicBezTo>
                  <a:cubicBezTo>
                    <a:pt x="4444958" y="2360548"/>
                    <a:pt x="4443872" y="2348837"/>
                    <a:pt x="4431879" y="2337363"/>
                  </a:cubicBezTo>
                  <a:cubicBezTo>
                    <a:pt x="4414691" y="2320883"/>
                    <a:pt x="4419507" y="2289718"/>
                    <a:pt x="4438206" y="2274796"/>
                  </a:cubicBezTo>
                  <a:cubicBezTo>
                    <a:pt x="4447886" y="2267075"/>
                    <a:pt x="4460222" y="2264029"/>
                    <a:pt x="4472004" y="2265310"/>
                  </a:cubicBezTo>
                  <a:close/>
                  <a:moveTo>
                    <a:pt x="1807410" y="2246133"/>
                  </a:moveTo>
                  <a:cubicBezTo>
                    <a:pt x="1826298" y="2244811"/>
                    <a:pt x="1840984" y="2252413"/>
                    <a:pt x="1850050" y="2268988"/>
                  </a:cubicBezTo>
                  <a:cubicBezTo>
                    <a:pt x="1853213" y="2274843"/>
                    <a:pt x="1856850" y="2276118"/>
                    <a:pt x="1862799" y="2276118"/>
                  </a:cubicBezTo>
                  <a:cubicBezTo>
                    <a:pt x="2065280" y="2276023"/>
                    <a:pt x="2267762" y="2275976"/>
                    <a:pt x="2470244" y="2276165"/>
                  </a:cubicBezTo>
                  <a:cubicBezTo>
                    <a:pt x="2477091" y="2276165"/>
                    <a:pt x="2480301" y="2273757"/>
                    <a:pt x="2483796" y="2268043"/>
                  </a:cubicBezTo>
                  <a:cubicBezTo>
                    <a:pt x="2494893" y="2249958"/>
                    <a:pt x="2514961" y="2242544"/>
                    <a:pt x="2534039" y="2248305"/>
                  </a:cubicBezTo>
                  <a:cubicBezTo>
                    <a:pt x="2553305" y="2254161"/>
                    <a:pt x="2565487" y="2270498"/>
                    <a:pt x="2565629" y="2290661"/>
                  </a:cubicBezTo>
                  <a:cubicBezTo>
                    <a:pt x="2565723" y="2310117"/>
                    <a:pt x="2553682" y="2327305"/>
                    <a:pt x="2535881" y="2333065"/>
                  </a:cubicBezTo>
                  <a:cubicBezTo>
                    <a:pt x="2516142" y="2339441"/>
                    <a:pt x="2495412" y="2332358"/>
                    <a:pt x="2484032" y="2314131"/>
                  </a:cubicBezTo>
                  <a:cubicBezTo>
                    <a:pt x="2480396" y="2308322"/>
                    <a:pt x="2476854" y="2306387"/>
                    <a:pt x="2470244" y="2306387"/>
                  </a:cubicBezTo>
                  <a:cubicBezTo>
                    <a:pt x="2267715" y="2306575"/>
                    <a:pt x="2065234" y="2306528"/>
                    <a:pt x="1862752" y="2306528"/>
                  </a:cubicBezTo>
                  <a:cubicBezTo>
                    <a:pt x="1857888" y="2306528"/>
                    <a:pt x="1853638" y="2306150"/>
                    <a:pt x="1850428" y="2312052"/>
                  </a:cubicBezTo>
                  <a:cubicBezTo>
                    <a:pt x="1840888" y="2329477"/>
                    <a:pt x="1825400" y="2338401"/>
                    <a:pt x="1805615" y="2335946"/>
                  </a:cubicBezTo>
                  <a:cubicBezTo>
                    <a:pt x="1795581" y="2334695"/>
                    <a:pt x="1787211" y="2331082"/>
                    <a:pt x="1780653" y="2325292"/>
                  </a:cubicBezTo>
                  <a:lnTo>
                    <a:pt x="1766564" y="2301570"/>
                  </a:lnTo>
                  <a:lnTo>
                    <a:pt x="1766564" y="2301570"/>
                  </a:lnTo>
                  <a:lnTo>
                    <a:pt x="1766564" y="2301569"/>
                  </a:lnTo>
                  <a:lnTo>
                    <a:pt x="1766735" y="2287516"/>
                  </a:lnTo>
                  <a:cubicBezTo>
                    <a:pt x="1766753" y="2282835"/>
                    <a:pt x="1767154" y="2278196"/>
                    <a:pt x="1769208" y="2273710"/>
                  </a:cubicBezTo>
                  <a:cubicBezTo>
                    <a:pt x="1770554" y="2278527"/>
                    <a:pt x="1771404" y="2283296"/>
                    <a:pt x="1771162" y="2287959"/>
                  </a:cubicBezTo>
                  <a:lnTo>
                    <a:pt x="1766881" y="2300632"/>
                  </a:lnTo>
                  <a:lnTo>
                    <a:pt x="1771168" y="2287952"/>
                  </a:lnTo>
                  <a:cubicBezTo>
                    <a:pt x="1771416" y="2283283"/>
                    <a:pt x="1770578" y="2278502"/>
                    <a:pt x="1769255" y="2273662"/>
                  </a:cubicBezTo>
                  <a:cubicBezTo>
                    <a:pt x="1776056" y="2256332"/>
                    <a:pt x="1789182" y="2247455"/>
                    <a:pt x="1807410" y="2246133"/>
                  </a:cubicBezTo>
                  <a:close/>
                  <a:moveTo>
                    <a:pt x="196015" y="2246039"/>
                  </a:moveTo>
                  <a:cubicBezTo>
                    <a:pt x="221609" y="2246275"/>
                    <a:pt x="241395" y="2266533"/>
                    <a:pt x="240828" y="2291891"/>
                  </a:cubicBezTo>
                  <a:cubicBezTo>
                    <a:pt x="240261" y="2316209"/>
                    <a:pt x="219767" y="2336419"/>
                    <a:pt x="195543" y="2336466"/>
                  </a:cubicBezTo>
                  <a:cubicBezTo>
                    <a:pt x="170941" y="2336514"/>
                    <a:pt x="149644" y="2315170"/>
                    <a:pt x="149881" y="2290710"/>
                  </a:cubicBezTo>
                  <a:cubicBezTo>
                    <a:pt x="150069" y="2265588"/>
                    <a:pt x="170516" y="2245803"/>
                    <a:pt x="196015" y="2246039"/>
                  </a:cubicBezTo>
                  <a:close/>
                  <a:moveTo>
                    <a:pt x="1019250" y="2237852"/>
                  </a:moveTo>
                  <a:cubicBezTo>
                    <a:pt x="1030560" y="2237952"/>
                    <a:pt x="1041834" y="2242214"/>
                    <a:pt x="1050333" y="2250619"/>
                  </a:cubicBezTo>
                  <a:cubicBezTo>
                    <a:pt x="1068136" y="2268185"/>
                    <a:pt x="1070072" y="2297131"/>
                    <a:pt x="1051608" y="2313517"/>
                  </a:cubicBezTo>
                  <a:cubicBezTo>
                    <a:pt x="1040937" y="2323008"/>
                    <a:pt x="1040370" y="2332688"/>
                    <a:pt x="1039143" y="2344777"/>
                  </a:cubicBezTo>
                  <a:cubicBezTo>
                    <a:pt x="1037489" y="2361729"/>
                    <a:pt x="1044714" y="2371834"/>
                    <a:pt x="1057086" y="2382033"/>
                  </a:cubicBezTo>
                  <a:cubicBezTo>
                    <a:pt x="1097885" y="2415608"/>
                    <a:pt x="1137975" y="2450126"/>
                    <a:pt x="1177971" y="2484645"/>
                  </a:cubicBezTo>
                  <a:cubicBezTo>
                    <a:pt x="1184062" y="2489933"/>
                    <a:pt x="1190190" y="2490972"/>
                    <a:pt x="1197652" y="2490972"/>
                  </a:cubicBezTo>
                  <a:cubicBezTo>
                    <a:pt x="1450375" y="2490877"/>
                    <a:pt x="1703147" y="2490972"/>
                    <a:pt x="1955871" y="2490689"/>
                  </a:cubicBezTo>
                  <a:cubicBezTo>
                    <a:pt x="1966118" y="2490689"/>
                    <a:pt x="1973862" y="2493191"/>
                    <a:pt x="1980993" y="2500557"/>
                  </a:cubicBezTo>
                  <a:cubicBezTo>
                    <a:pt x="1990389" y="2510332"/>
                    <a:pt x="2000872" y="2519021"/>
                    <a:pt x="2010694" y="2528370"/>
                  </a:cubicBezTo>
                  <a:cubicBezTo>
                    <a:pt x="2022215" y="2539420"/>
                    <a:pt x="2032179" y="2548676"/>
                    <a:pt x="2051728" y="2547731"/>
                  </a:cubicBezTo>
                  <a:cubicBezTo>
                    <a:pt x="2078833" y="2546457"/>
                    <a:pt x="2095644" y="2570774"/>
                    <a:pt x="2092668" y="2598635"/>
                  </a:cubicBezTo>
                  <a:cubicBezTo>
                    <a:pt x="2090307" y="2621017"/>
                    <a:pt x="2067312" y="2639622"/>
                    <a:pt x="2044882" y="2637261"/>
                  </a:cubicBezTo>
                  <a:cubicBezTo>
                    <a:pt x="2018438" y="2634428"/>
                    <a:pt x="1999314" y="2611385"/>
                    <a:pt x="2003469" y="2585318"/>
                  </a:cubicBezTo>
                  <a:cubicBezTo>
                    <a:pt x="2004649" y="2578094"/>
                    <a:pt x="2003091" y="2574411"/>
                    <a:pt x="1997992" y="2570680"/>
                  </a:cubicBezTo>
                  <a:cubicBezTo>
                    <a:pt x="1996528" y="2569594"/>
                    <a:pt x="1995017" y="2568461"/>
                    <a:pt x="1993978" y="2567044"/>
                  </a:cubicBezTo>
                  <a:cubicBezTo>
                    <a:pt x="1969612" y="2533943"/>
                    <a:pt x="1936652" y="2528040"/>
                    <a:pt x="1896987" y="2528937"/>
                  </a:cubicBezTo>
                  <a:cubicBezTo>
                    <a:pt x="1785357" y="2531487"/>
                    <a:pt x="1673634" y="2529834"/>
                    <a:pt x="1561957" y="2529834"/>
                  </a:cubicBezTo>
                  <a:cubicBezTo>
                    <a:pt x="1436304" y="2529834"/>
                    <a:pt x="1310603" y="2529740"/>
                    <a:pt x="1184912" y="2530023"/>
                  </a:cubicBezTo>
                  <a:cubicBezTo>
                    <a:pt x="1174854" y="2530023"/>
                    <a:pt x="1167299" y="2527568"/>
                    <a:pt x="1159460" y="2520815"/>
                  </a:cubicBezTo>
                  <a:cubicBezTo>
                    <a:pt x="1109218" y="2477420"/>
                    <a:pt x="1058503" y="2434543"/>
                    <a:pt x="1007646" y="2391809"/>
                  </a:cubicBezTo>
                  <a:cubicBezTo>
                    <a:pt x="1001885" y="2386945"/>
                    <a:pt x="998863" y="2382270"/>
                    <a:pt x="999524" y="2374668"/>
                  </a:cubicBezTo>
                  <a:cubicBezTo>
                    <a:pt x="1000138" y="2367915"/>
                    <a:pt x="999713" y="2361115"/>
                    <a:pt x="999665" y="2354316"/>
                  </a:cubicBezTo>
                  <a:cubicBezTo>
                    <a:pt x="999571" y="2338591"/>
                    <a:pt x="1001177" y="2324424"/>
                    <a:pt x="985075" y="2311676"/>
                  </a:cubicBezTo>
                  <a:cubicBezTo>
                    <a:pt x="966753" y="2297179"/>
                    <a:pt x="970484" y="2266674"/>
                    <a:pt x="987955" y="2250052"/>
                  </a:cubicBezTo>
                  <a:cubicBezTo>
                    <a:pt x="996596" y="2241812"/>
                    <a:pt x="1007941" y="2237752"/>
                    <a:pt x="1019250" y="2237852"/>
                  </a:cubicBezTo>
                  <a:close/>
                  <a:moveTo>
                    <a:pt x="4632129" y="2233744"/>
                  </a:moveTo>
                  <a:cubicBezTo>
                    <a:pt x="4643615" y="2235509"/>
                    <a:pt x="4654429" y="2241459"/>
                    <a:pt x="4661559" y="2251139"/>
                  </a:cubicBezTo>
                  <a:cubicBezTo>
                    <a:pt x="4676811" y="2271774"/>
                    <a:pt x="4672514" y="2301381"/>
                    <a:pt x="4650699" y="2315359"/>
                  </a:cubicBezTo>
                  <a:cubicBezTo>
                    <a:pt x="4642293" y="2320742"/>
                    <a:pt x="4641868" y="2326645"/>
                    <a:pt x="4640877" y="2335002"/>
                  </a:cubicBezTo>
                  <a:cubicBezTo>
                    <a:pt x="4637618" y="2362438"/>
                    <a:pt x="4647723" y="2382223"/>
                    <a:pt x="4665572" y="2403708"/>
                  </a:cubicBezTo>
                  <a:cubicBezTo>
                    <a:pt x="4690127" y="2433362"/>
                    <a:pt x="4715579" y="2445309"/>
                    <a:pt x="4754819" y="2444082"/>
                  </a:cubicBezTo>
                  <a:cubicBezTo>
                    <a:pt x="4856391" y="2440918"/>
                    <a:pt x="4958152" y="2443043"/>
                    <a:pt x="5059817" y="2442996"/>
                  </a:cubicBezTo>
                  <a:cubicBezTo>
                    <a:pt x="5065673" y="2442996"/>
                    <a:pt x="5071528" y="2442523"/>
                    <a:pt x="5077383" y="2442287"/>
                  </a:cubicBezTo>
                  <a:cubicBezTo>
                    <a:pt x="5082578" y="2443563"/>
                    <a:pt x="5088244" y="2443940"/>
                    <a:pt x="5092871" y="2446301"/>
                  </a:cubicBezTo>
                  <a:cubicBezTo>
                    <a:pt x="5101655" y="2450834"/>
                    <a:pt x="5103733" y="2459050"/>
                    <a:pt x="5101655" y="2468212"/>
                  </a:cubicBezTo>
                  <a:cubicBezTo>
                    <a:pt x="5099719" y="2477372"/>
                    <a:pt x="5093202" y="2481905"/>
                    <a:pt x="5084419" y="2482661"/>
                  </a:cubicBezTo>
                  <a:cubicBezTo>
                    <a:pt x="5075495" y="2483463"/>
                    <a:pt x="5066428" y="2483181"/>
                    <a:pt x="5057456" y="2483369"/>
                  </a:cubicBezTo>
                  <a:cubicBezTo>
                    <a:pt x="4938602" y="2483275"/>
                    <a:pt x="4819795" y="2482991"/>
                    <a:pt x="4700941" y="2483275"/>
                  </a:cubicBezTo>
                  <a:cubicBezTo>
                    <a:pt x="4689513" y="2483275"/>
                    <a:pt x="4682053" y="2480111"/>
                    <a:pt x="4674545" y="2471328"/>
                  </a:cubicBezTo>
                  <a:cubicBezTo>
                    <a:pt x="4653437" y="2446631"/>
                    <a:pt x="4631149" y="2422879"/>
                    <a:pt x="4609050" y="2399033"/>
                  </a:cubicBezTo>
                  <a:cubicBezTo>
                    <a:pt x="4604139" y="2393698"/>
                    <a:pt x="4601589" y="2388456"/>
                    <a:pt x="4601967" y="2381042"/>
                  </a:cubicBezTo>
                  <a:cubicBezTo>
                    <a:pt x="4602580" y="2369331"/>
                    <a:pt x="4601872" y="2357574"/>
                    <a:pt x="4602202" y="2345816"/>
                  </a:cubicBezTo>
                  <a:cubicBezTo>
                    <a:pt x="4602628" y="2330564"/>
                    <a:pt x="4601967" y="2317436"/>
                    <a:pt x="4589312" y="2304640"/>
                  </a:cubicBezTo>
                  <a:cubicBezTo>
                    <a:pt x="4572218" y="2287404"/>
                    <a:pt x="4578592" y="2255908"/>
                    <a:pt x="4598661" y="2241459"/>
                  </a:cubicBezTo>
                  <a:cubicBezTo>
                    <a:pt x="4608483" y="2234399"/>
                    <a:pt x="4620642" y="2231979"/>
                    <a:pt x="4632129" y="2233744"/>
                  </a:cubicBezTo>
                  <a:close/>
                  <a:moveTo>
                    <a:pt x="4736922" y="2224177"/>
                  </a:moveTo>
                  <a:cubicBezTo>
                    <a:pt x="4733097" y="2223563"/>
                    <a:pt x="4730028" y="2225451"/>
                    <a:pt x="4729556" y="2229843"/>
                  </a:cubicBezTo>
                  <a:cubicBezTo>
                    <a:pt x="4728990" y="2234660"/>
                    <a:pt x="4731351" y="2237918"/>
                    <a:pt x="4736025" y="2238012"/>
                  </a:cubicBezTo>
                  <a:cubicBezTo>
                    <a:pt x="4739708" y="2238059"/>
                    <a:pt x="4742447" y="2235462"/>
                    <a:pt x="4743344" y="2231496"/>
                  </a:cubicBezTo>
                  <a:cubicBezTo>
                    <a:pt x="4743297" y="2227199"/>
                    <a:pt x="4740558" y="2224744"/>
                    <a:pt x="4736922" y="2224177"/>
                  </a:cubicBezTo>
                  <a:close/>
                  <a:moveTo>
                    <a:pt x="4997770" y="2223987"/>
                  </a:moveTo>
                  <a:cubicBezTo>
                    <a:pt x="4994181" y="2224365"/>
                    <a:pt x="4991111" y="2226065"/>
                    <a:pt x="4990545" y="2230032"/>
                  </a:cubicBezTo>
                  <a:cubicBezTo>
                    <a:pt x="4989789" y="2234990"/>
                    <a:pt x="4993284" y="2237681"/>
                    <a:pt x="4997439" y="2238012"/>
                  </a:cubicBezTo>
                  <a:cubicBezTo>
                    <a:pt x="5001075" y="2238248"/>
                    <a:pt x="5003908" y="2235697"/>
                    <a:pt x="5004097" y="2231354"/>
                  </a:cubicBezTo>
                  <a:cubicBezTo>
                    <a:pt x="5004286" y="2226962"/>
                    <a:pt x="5001972" y="2224932"/>
                    <a:pt x="4997770" y="2223987"/>
                  </a:cubicBezTo>
                  <a:close/>
                  <a:moveTo>
                    <a:pt x="869334" y="2141399"/>
                  </a:moveTo>
                  <a:cubicBezTo>
                    <a:pt x="864422" y="2140690"/>
                    <a:pt x="861590" y="2144232"/>
                    <a:pt x="861306" y="2148387"/>
                  </a:cubicBezTo>
                  <a:cubicBezTo>
                    <a:pt x="861023" y="2152118"/>
                    <a:pt x="863667" y="2154857"/>
                    <a:pt x="868059" y="2155046"/>
                  </a:cubicBezTo>
                  <a:cubicBezTo>
                    <a:pt x="872450" y="2155234"/>
                    <a:pt x="874528" y="2152873"/>
                    <a:pt x="875519" y="2148671"/>
                  </a:cubicBezTo>
                  <a:cubicBezTo>
                    <a:pt x="875095" y="2145082"/>
                    <a:pt x="873253" y="2141965"/>
                    <a:pt x="869334" y="2141399"/>
                  </a:cubicBezTo>
                  <a:close/>
                  <a:moveTo>
                    <a:pt x="1009532" y="2141352"/>
                  </a:moveTo>
                  <a:cubicBezTo>
                    <a:pt x="1007029" y="2142674"/>
                    <a:pt x="1003865" y="2144232"/>
                    <a:pt x="1004338" y="2148765"/>
                  </a:cubicBezTo>
                  <a:cubicBezTo>
                    <a:pt x="1004763" y="2153157"/>
                    <a:pt x="1007454" y="2155188"/>
                    <a:pt x="1011563" y="2154857"/>
                  </a:cubicBezTo>
                  <a:cubicBezTo>
                    <a:pt x="1015671" y="2154527"/>
                    <a:pt x="1018173" y="2152024"/>
                    <a:pt x="1017701" y="2147726"/>
                  </a:cubicBezTo>
                  <a:cubicBezTo>
                    <a:pt x="1017228" y="2143665"/>
                    <a:pt x="1014679" y="2141446"/>
                    <a:pt x="1009532" y="2141352"/>
                  </a:cubicBezTo>
                  <a:close/>
                  <a:moveTo>
                    <a:pt x="4160832" y="2133513"/>
                  </a:moveTo>
                  <a:cubicBezTo>
                    <a:pt x="4156913" y="2133749"/>
                    <a:pt x="4154364" y="2136299"/>
                    <a:pt x="4154505" y="2140644"/>
                  </a:cubicBezTo>
                  <a:cubicBezTo>
                    <a:pt x="4154646" y="2145082"/>
                    <a:pt x="4157291" y="2147254"/>
                    <a:pt x="4161447" y="2146971"/>
                  </a:cubicBezTo>
                  <a:cubicBezTo>
                    <a:pt x="4165412" y="2146688"/>
                    <a:pt x="4168057" y="2144469"/>
                    <a:pt x="4168057" y="2139983"/>
                  </a:cubicBezTo>
                  <a:cubicBezTo>
                    <a:pt x="4167160" y="2136205"/>
                    <a:pt x="4164988" y="2133230"/>
                    <a:pt x="4160832" y="2133513"/>
                  </a:cubicBezTo>
                  <a:close/>
                  <a:moveTo>
                    <a:pt x="1011609" y="2103150"/>
                  </a:moveTo>
                  <a:cubicBezTo>
                    <a:pt x="1036447" y="2103386"/>
                    <a:pt x="1055855" y="2122983"/>
                    <a:pt x="1055997" y="2147963"/>
                  </a:cubicBezTo>
                  <a:cubicBezTo>
                    <a:pt x="1056185" y="2173745"/>
                    <a:pt x="1036777" y="2193247"/>
                    <a:pt x="1011043" y="2193294"/>
                  </a:cubicBezTo>
                  <a:cubicBezTo>
                    <a:pt x="985214" y="2193342"/>
                    <a:pt x="965994" y="2174028"/>
                    <a:pt x="966042" y="2148105"/>
                  </a:cubicBezTo>
                  <a:cubicBezTo>
                    <a:pt x="966089" y="2122605"/>
                    <a:pt x="986063" y="2102914"/>
                    <a:pt x="1011609" y="2103150"/>
                  </a:cubicBezTo>
                  <a:close/>
                  <a:moveTo>
                    <a:pt x="869286" y="2103150"/>
                  </a:moveTo>
                  <a:cubicBezTo>
                    <a:pt x="893558" y="2103528"/>
                    <a:pt x="913862" y="2123974"/>
                    <a:pt x="913957" y="2148245"/>
                  </a:cubicBezTo>
                  <a:cubicBezTo>
                    <a:pt x="914051" y="2173556"/>
                    <a:pt x="893888" y="2193388"/>
                    <a:pt x="868247" y="2193294"/>
                  </a:cubicBezTo>
                  <a:cubicBezTo>
                    <a:pt x="842654" y="2193200"/>
                    <a:pt x="822350" y="2172895"/>
                    <a:pt x="822821" y="2147868"/>
                  </a:cubicBezTo>
                  <a:cubicBezTo>
                    <a:pt x="823294" y="2122983"/>
                    <a:pt x="844307" y="2102820"/>
                    <a:pt x="869286" y="2103150"/>
                  </a:cubicBezTo>
                  <a:close/>
                  <a:moveTo>
                    <a:pt x="1878288" y="2098333"/>
                  </a:moveTo>
                  <a:cubicBezTo>
                    <a:pt x="1874227" y="2097861"/>
                    <a:pt x="1871394" y="2100741"/>
                    <a:pt x="1870686" y="2104425"/>
                  </a:cubicBezTo>
                  <a:cubicBezTo>
                    <a:pt x="1869883" y="2108580"/>
                    <a:pt x="1872669" y="2111036"/>
                    <a:pt x="1876636" y="2111649"/>
                  </a:cubicBezTo>
                  <a:cubicBezTo>
                    <a:pt x="1880838" y="2112263"/>
                    <a:pt x="1883483" y="2110375"/>
                    <a:pt x="1884144" y="2105793"/>
                  </a:cubicBezTo>
                  <a:cubicBezTo>
                    <a:pt x="1884002" y="2102064"/>
                    <a:pt x="1882444" y="2098806"/>
                    <a:pt x="1878288" y="2098333"/>
                  </a:cubicBezTo>
                  <a:close/>
                  <a:moveTo>
                    <a:pt x="2643354" y="2098239"/>
                  </a:moveTo>
                  <a:cubicBezTo>
                    <a:pt x="2638774" y="2098333"/>
                    <a:pt x="2635894" y="2101544"/>
                    <a:pt x="2636083" y="2105983"/>
                  </a:cubicBezTo>
                  <a:cubicBezTo>
                    <a:pt x="2636319" y="2109950"/>
                    <a:pt x="2639341" y="2112027"/>
                    <a:pt x="2643496" y="2111838"/>
                  </a:cubicBezTo>
                  <a:cubicBezTo>
                    <a:pt x="2647888" y="2111791"/>
                    <a:pt x="2650343" y="2108958"/>
                    <a:pt x="2650107" y="2105180"/>
                  </a:cubicBezTo>
                  <a:cubicBezTo>
                    <a:pt x="2649918" y="2101639"/>
                    <a:pt x="2647509" y="2098191"/>
                    <a:pt x="2643354" y="2098239"/>
                  </a:cubicBezTo>
                  <a:close/>
                  <a:moveTo>
                    <a:pt x="2022452" y="2098239"/>
                  </a:moveTo>
                  <a:cubicBezTo>
                    <a:pt x="2017730" y="2098050"/>
                    <a:pt x="2015179" y="2101403"/>
                    <a:pt x="2015321" y="2105842"/>
                  </a:cubicBezTo>
                  <a:cubicBezTo>
                    <a:pt x="2015463" y="2109903"/>
                    <a:pt x="2018249" y="2112074"/>
                    <a:pt x="2022498" y="2111838"/>
                  </a:cubicBezTo>
                  <a:cubicBezTo>
                    <a:pt x="2026701" y="2111603"/>
                    <a:pt x="2028638" y="2109052"/>
                    <a:pt x="2029439" y="2105227"/>
                  </a:cubicBezTo>
                  <a:cubicBezTo>
                    <a:pt x="2028354" y="2101592"/>
                    <a:pt x="2026323" y="2098381"/>
                    <a:pt x="2022452" y="2098239"/>
                  </a:cubicBezTo>
                  <a:close/>
                  <a:moveTo>
                    <a:pt x="2127942" y="2098097"/>
                  </a:moveTo>
                  <a:cubicBezTo>
                    <a:pt x="2123881" y="2098427"/>
                    <a:pt x="2121001" y="2100742"/>
                    <a:pt x="2120340" y="2104519"/>
                  </a:cubicBezTo>
                  <a:cubicBezTo>
                    <a:pt x="2119585" y="2108769"/>
                    <a:pt x="2122465" y="2111225"/>
                    <a:pt x="2126526" y="2111744"/>
                  </a:cubicBezTo>
                  <a:cubicBezTo>
                    <a:pt x="2130635" y="2112263"/>
                    <a:pt x="2133609" y="2110327"/>
                    <a:pt x="2133940" y="2105935"/>
                  </a:cubicBezTo>
                  <a:cubicBezTo>
                    <a:pt x="2134223" y="2101827"/>
                    <a:pt x="2131815" y="2099372"/>
                    <a:pt x="2127942" y="2098097"/>
                  </a:cubicBezTo>
                  <a:close/>
                  <a:moveTo>
                    <a:pt x="5139572" y="2086576"/>
                  </a:moveTo>
                  <a:cubicBezTo>
                    <a:pt x="5135605" y="2087096"/>
                    <a:pt x="5132583" y="2089220"/>
                    <a:pt x="5133339" y="2093706"/>
                  </a:cubicBezTo>
                  <a:cubicBezTo>
                    <a:pt x="5133953" y="2097578"/>
                    <a:pt x="5136502" y="2100411"/>
                    <a:pt x="5140705" y="2100034"/>
                  </a:cubicBezTo>
                  <a:cubicBezTo>
                    <a:pt x="5144813" y="2099656"/>
                    <a:pt x="5146891" y="2096823"/>
                    <a:pt x="5146844" y="2092101"/>
                  </a:cubicBezTo>
                  <a:cubicBezTo>
                    <a:pt x="5146325" y="2088228"/>
                    <a:pt x="5143822" y="2086057"/>
                    <a:pt x="5139572" y="2086576"/>
                  </a:cubicBezTo>
                  <a:close/>
                  <a:moveTo>
                    <a:pt x="4861350" y="2086576"/>
                  </a:moveTo>
                  <a:cubicBezTo>
                    <a:pt x="4857382" y="2087096"/>
                    <a:pt x="4854360" y="2089220"/>
                    <a:pt x="4855116" y="2093706"/>
                  </a:cubicBezTo>
                  <a:cubicBezTo>
                    <a:pt x="4855730" y="2097578"/>
                    <a:pt x="4858280" y="2100411"/>
                    <a:pt x="4862482" y="2100034"/>
                  </a:cubicBezTo>
                  <a:cubicBezTo>
                    <a:pt x="4866591" y="2099656"/>
                    <a:pt x="4868668" y="2096823"/>
                    <a:pt x="4868621" y="2092101"/>
                  </a:cubicBezTo>
                  <a:cubicBezTo>
                    <a:pt x="4868101" y="2088228"/>
                    <a:pt x="4865599" y="2086057"/>
                    <a:pt x="4861350" y="2086576"/>
                  </a:cubicBezTo>
                  <a:close/>
                  <a:moveTo>
                    <a:pt x="638379" y="2086529"/>
                  </a:moveTo>
                  <a:cubicBezTo>
                    <a:pt x="633939" y="2086717"/>
                    <a:pt x="631956" y="2089504"/>
                    <a:pt x="632381" y="2093754"/>
                  </a:cubicBezTo>
                  <a:cubicBezTo>
                    <a:pt x="632806" y="2097861"/>
                    <a:pt x="635357" y="2100506"/>
                    <a:pt x="639560" y="2099986"/>
                  </a:cubicBezTo>
                  <a:cubicBezTo>
                    <a:pt x="643526" y="2099515"/>
                    <a:pt x="645698" y="2096634"/>
                    <a:pt x="646028" y="2092337"/>
                  </a:cubicBezTo>
                  <a:cubicBezTo>
                    <a:pt x="645179" y="2088323"/>
                    <a:pt x="642440" y="2086387"/>
                    <a:pt x="638379" y="2086529"/>
                  </a:cubicBezTo>
                  <a:close/>
                  <a:moveTo>
                    <a:pt x="4613583" y="2075431"/>
                  </a:moveTo>
                  <a:cubicBezTo>
                    <a:pt x="4609332" y="2075290"/>
                    <a:pt x="4606405" y="2077415"/>
                    <a:pt x="4606358" y="2081429"/>
                  </a:cubicBezTo>
                  <a:cubicBezTo>
                    <a:pt x="4606264" y="2085773"/>
                    <a:pt x="4609002" y="2089220"/>
                    <a:pt x="4613677" y="2089032"/>
                  </a:cubicBezTo>
                  <a:cubicBezTo>
                    <a:pt x="4617596" y="2088890"/>
                    <a:pt x="4619532" y="2085632"/>
                    <a:pt x="4620618" y="2081948"/>
                  </a:cubicBezTo>
                  <a:cubicBezTo>
                    <a:pt x="4619815" y="2078076"/>
                    <a:pt x="4617832" y="2075573"/>
                    <a:pt x="4613583" y="2075431"/>
                  </a:cubicBezTo>
                  <a:close/>
                  <a:moveTo>
                    <a:pt x="2121568" y="2059943"/>
                  </a:moveTo>
                  <a:cubicBezTo>
                    <a:pt x="2138756" y="2057299"/>
                    <a:pt x="2157974" y="2066553"/>
                    <a:pt x="2166663" y="2083458"/>
                  </a:cubicBezTo>
                  <a:cubicBezTo>
                    <a:pt x="2170441" y="2090872"/>
                    <a:pt x="2174974" y="2092242"/>
                    <a:pt x="2182388" y="2092242"/>
                  </a:cubicBezTo>
                  <a:cubicBezTo>
                    <a:pt x="2317533" y="2092053"/>
                    <a:pt x="2452725" y="2092005"/>
                    <a:pt x="2587870" y="2092336"/>
                  </a:cubicBezTo>
                  <a:cubicBezTo>
                    <a:pt x="2596276" y="2092383"/>
                    <a:pt x="2600289" y="2089834"/>
                    <a:pt x="2604303" y="2082515"/>
                  </a:cubicBezTo>
                  <a:cubicBezTo>
                    <a:pt x="2615258" y="2062682"/>
                    <a:pt x="2638255" y="2054938"/>
                    <a:pt x="2659126" y="2062682"/>
                  </a:cubicBezTo>
                  <a:cubicBezTo>
                    <a:pt x="2679053" y="2070095"/>
                    <a:pt x="2691425" y="2091769"/>
                    <a:pt x="2687552" y="2112451"/>
                  </a:cubicBezTo>
                  <a:cubicBezTo>
                    <a:pt x="2683162" y="2135684"/>
                    <a:pt x="2666351" y="2149992"/>
                    <a:pt x="2635327" y="2150087"/>
                  </a:cubicBezTo>
                  <a:cubicBezTo>
                    <a:pt x="2626733" y="2150040"/>
                    <a:pt x="2613370" y="2143665"/>
                    <a:pt x="2604964" y="2129120"/>
                  </a:cubicBezTo>
                  <a:cubicBezTo>
                    <a:pt x="2601753" y="2123691"/>
                    <a:pt x="2598070" y="2122179"/>
                    <a:pt x="2592073" y="2122179"/>
                  </a:cubicBezTo>
                  <a:cubicBezTo>
                    <a:pt x="2454236" y="2122321"/>
                    <a:pt x="2316352" y="2122368"/>
                    <a:pt x="2178469" y="2122133"/>
                  </a:cubicBezTo>
                  <a:cubicBezTo>
                    <a:pt x="2171621" y="2122133"/>
                    <a:pt x="2168458" y="2124729"/>
                    <a:pt x="2164869" y="2130160"/>
                  </a:cubicBezTo>
                  <a:cubicBezTo>
                    <a:pt x="2152970" y="2148340"/>
                    <a:pt x="2131106" y="2155045"/>
                    <a:pt x="2111415" y="2147489"/>
                  </a:cubicBezTo>
                  <a:cubicBezTo>
                    <a:pt x="2092763" y="2140406"/>
                    <a:pt x="2080061" y="2120810"/>
                    <a:pt x="2081856" y="2101922"/>
                  </a:cubicBezTo>
                  <a:cubicBezTo>
                    <a:pt x="2083886" y="2080484"/>
                    <a:pt x="2100225" y="2063201"/>
                    <a:pt x="2121568" y="2059943"/>
                  </a:cubicBezTo>
                  <a:close/>
                  <a:moveTo>
                    <a:pt x="1876778" y="2059801"/>
                  </a:moveTo>
                  <a:cubicBezTo>
                    <a:pt x="1901758" y="2059329"/>
                    <a:pt x="1922392" y="2079586"/>
                    <a:pt x="1922582" y="2104802"/>
                  </a:cubicBezTo>
                  <a:cubicBezTo>
                    <a:pt x="1922770" y="2130773"/>
                    <a:pt x="1903598" y="2150133"/>
                    <a:pt x="1877627" y="2150181"/>
                  </a:cubicBezTo>
                  <a:cubicBezTo>
                    <a:pt x="1852175" y="2150229"/>
                    <a:pt x="1831823" y="2130018"/>
                    <a:pt x="1832012" y="2105038"/>
                  </a:cubicBezTo>
                  <a:cubicBezTo>
                    <a:pt x="1832248" y="2080862"/>
                    <a:pt x="1852648" y="2060226"/>
                    <a:pt x="1876778" y="2059801"/>
                  </a:cubicBezTo>
                  <a:close/>
                  <a:moveTo>
                    <a:pt x="2022216" y="2059754"/>
                  </a:moveTo>
                  <a:cubicBezTo>
                    <a:pt x="2046865" y="2059849"/>
                    <a:pt x="2068019" y="2081193"/>
                    <a:pt x="2067689" y="2105700"/>
                  </a:cubicBezTo>
                  <a:cubicBezTo>
                    <a:pt x="2067357" y="2130963"/>
                    <a:pt x="2047006" y="2150465"/>
                    <a:pt x="2021365" y="2150134"/>
                  </a:cubicBezTo>
                  <a:cubicBezTo>
                    <a:pt x="1996149" y="2149804"/>
                    <a:pt x="1976837" y="2130443"/>
                    <a:pt x="1976789" y="2105464"/>
                  </a:cubicBezTo>
                  <a:cubicBezTo>
                    <a:pt x="1976695" y="2080484"/>
                    <a:pt x="1997377" y="2059660"/>
                    <a:pt x="2022216" y="2059754"/>
                  </a:cubicBezTo>
                  <a:close/>
                  <a:moveTo>
                    <a:pt x="638661" y="2048044"/>
                  </a:moveTo>
                  <a:cubicBezTo>
                    <a:pt x="664208" y="2047996"/>
                    <a:pt x="684277" y="2067829"/>
                    <a:pt x="684183" y="2093139"/>
                  </a:cubicBezTo>
                  <a:cubicBezTo>
                    <a:pt x="684089" y="2118072"/>
                    <a:pt x="663311" y="2138660"/>
                    <a:pt x="638521" y="2138424"/>
                  </a:cubicBezTo>
                  <a:cubicBezTo>
                    <a:pt x="613824" y="2138188"/>
                    <a:pt x="594180" y="2118403"/>
                    <a:pt x="593991" y="2093612"/>
                  </a:cubicBezTo>
                  <a:cubicBezTo>
                    <a:pt x="593802" y="2067593"/>
                    <a:pt x="612832" y="2048138"/>
                    <a:pt x="638661" y="2048044"/>
                  </a:cubicBezTo>
                  <a:close/>
                  <a:moveTo>
                    <a:pt x="4737111" y="1973105"/>
                  </a:moveTo>
                  <a:cubicBezTo>
                    <a:pt x="4732814" y="1972539"/>
                    <a:pt x="4730170" y="1974711"/>
                    <a:pt x="4729791" y="1978961"/>
                  </a:cubicBezTo>
                  <a:cubicBezTo>
                    <a:pt x="4729367" y="1983022"/>
                    <a:pt x="4731303" y="1985760"/>
                    <a:pt x="4735789" y="1986563"/>
                  </a:cubicBezTo>
                  <a:cubicBezTo>
                    <a:pt x="4739567" y="1986374"/>
                    <a:pt x="4742541" y="1984580"/>
                    <a:pt x="4743061" y="1980471"/>
                  </a:cubicBezTo>
                  <a:cubicBezTo>
                    <a:pt x="4743580" y="1976316"/>
                    <a:pt x="4741266" y="1973624"/>
                    <a:pt x="4737111" y="1973105"/>
                  </a:cubicBezTo>
                  <a:close/>
                  <a:moveTo>
                    <a:pt x="4996825" y="1972963"/>
                  </a:moveTo>
                  <a:cubicBezTo>
                    <a:pt x="4992906" y="1973435"/>
                    <a:pt x="4990308" y="1975608"/>
                    <a:pt x="4990498" y="1979905"/>
                  </a:cubicBezTo>
                  <a:cubicBezTo>
                    <a:pt x="4990733" y="1984059"/>
                    <a:pt x="4993330" y="1986468"/>
                    <a:pt x="4997533" y="1986374"/>
                  </a:cubicBezTo>
                  <a:cubicBezTo>
                    <a:pt x="5001878" y="1986279"/>
                    <a:pt x="5004097" y="1983588"/>
                    <a:pt x="5003955" y="1979433"/>
                  </a:cubicBezTo>
                  <a:cubicBezTo>
                    <a:pt x="5003861" y="1975182"/>
                    <a:pt x="5001311" y="1973011"/>
                    <a:pt x="4996825" y="1972963"/>
                  </a:cubicBezTo>
                  <a:close/>
                  <a:moveTo>
                    <a:pt x="4136939" y="1965644"/>
                  </a:moveTo>
                  <a:cubicBezTo>
                    <a:pt x="4133445" y="1966258"/>
                    <a:pt x="4130611" y="1969328"/>
                    <a:pt x="4131273" y="1973389"/>
                  </a:cubicBezTo>
                  <a:cubicBezTo>
                    <a:pt x="4131934" y="1977261"/>
                    <a:pt x="4134814" y="1979385"/>
                    <a:pt x="4138923" y="1978961"/>
                  </a:cubicBezTo>
                  <a:cubicBezTo>
                    <a:pt x="4141897" y="1978630"/>
                    <a:pt x="4144070" y="1977449"/>
                    <a:pt x="4142370" y="1973578"/>
                  </a:cubicBezTo>
                  <a:cubicBezTo>
                    <a:pt x="4139915" y="1971547"/>
                    <a:pt x="4143880" y="1964416"/>
                    <a:pt x="4136939" y="1965644"/>
                  </a:cubicBezTo>
                  <a:close/>
                  <a:moveTo>
                    <a:pt x="4410960" y="1961064"/>
                  </a:moveTo>
                  <a:cubicBezTo>
                    <a:pt x="4407088" y="1960639"/>
                    <a:pt x="4404066" y="1962716"/>
                    <a:pt x="4403925" y="1967297"/>
                  </a:cubicBezTo>
                  <a:cubicBezTo>
                    <a:pt x="4403735" y="1971595"/>
                    <a:pt x="4405861" y="1974475"/>
                    <a:pt x="4409969" y="1974758"/>
                  </a:cubicBezTo>
                  <a:cubicBezTo>
                    <a:pt x="4413982" y="1974994"/>
                    <a:pt x="4416297" y="1971972"/>
                    <a:pt x="4417619" y="1968383"/>
                  </a:cubicBezTo>
                  <a:cubicBezTo>
                    <a:pt x="4417524" y="1963945"/>
                    <a:pt x="4414643" y="1961489"/>
                    <a:pt x="4410960" y="1961064"/>
                  </a:cubicBezTo>
                  <a:close/>
                  <a:moveTo>
                    <a:pt x="519479" y="1943496"/>
                  </a:moveTo>
                  <a:cubicBezTo>
                    <a:pt x="515512" y="1943969"/>
                    <a:pt x="513057" y="1946519"/>
                    <a:pt x="513339" y="1950815"/>
                  </a:cubicBezTo>
                  <a:cubicBezTo>
                    <a:pt x="513670" y="1955207"/>
                    <a:pt x="516551" y="1957143"/>
                    <a:pt x="520612" y="1956860"/>
                  </a:cubicBezTo>
                  <a:cubicBezTo>
                    <a:pt x="524768" y="1956577"/>
                    <a:pt x="526986" y="1954027"/>
                    <a:pt x="526608" y="1948172"/>
                  </a:cubicBezTo>
                  <a:cubicBezTo>
                    <a:pt x="525853" y="1945763"/>
                    <a:pt x="523728" y="1942977"/>
                    <a:pt x="519479" y="1943496"/>
                  </a:cubicBezTo>
                  <a:close/>
                  <a:moveTo>
                    <a:pt x="4997628" y="1934762"/>
                  </a:moveTo>
                  <a:cubicBezTo>
                    <a:pt x="5018074" y="1934856"/>
                    <a:pt x="5035263" y="1947605"/>
                    <a:pt x="5040976" y="1967061"/>
                  </a:cubicBezTo>
                  <a:cubicBezTo>
                    <a:pt x="5046501" y="1985855"/>
                    <a:pt x="5038946" y="2007434"/>
                    <a:pt x="5021616" y="2017633"/>
                  </a:cubicBezTo>
                  <a:cubicBezTo>
                    <a:pt x="5014343" y="2021883"/>
                    <a:pt x="5012078" y="2026228"/>
                    <a:pt x="5012172" y="2034397"/>
                  </a:cubicBezTo>
                  <a:cubicBezTo>
                    <a:pt x="5012597" y="2081806"/>
                    <a:pt x="5012502" y="2129263"/>
                    <a:pt x="5012218" y="2176672"/>
                  </a:cubicBezTo>
                  <a:cubicBezTo>
                    <a:pt x="5012172" y="2184086"/>
                    <a:pt x="5013777" y="2188525"/>
                    <a:pt x="5020860" y="2192633"/>
                  </a:cubicBezTo>
                  <a:cubicBezTo>
                    <a:pt x="5038757" y="2202927"/>
                    <a:pt x="5046453" y="2223562"/>
                    <a:pt x="5041307" y="2242780"/>
                  </a:cubicBezTo>
                  <a:cubicBezTo>
                    <a:pt x="5036112" y="2262189"/>
                    <a:pt x="5017271" y="2276638"/>
                    <a:pt x="4997250" y="2276543"/>
                  </a:cubicBezTo>
                  <a:cubicBezTo>
                    <a:pt x="4977606" y="2276449"/>
                    <a:pt x="4960229" y="2263180"/>
                    <a:pt x="4954137" y="2243631"/>
                  </a:cubicBezTo>
                  <a:cubicBezTo>
                    <a:pt x="4948282" y="2224695"/>
                    <a:pt x="4955271" y="2203493"/>
                    <a:pt x="4973026" y="2193199"/>
                  </a:cubicBezTo>
                  <a:cubicBezTo>
                    <a:pt x="4981242" y="2188383"/>
                    <a:pt x="4982328" y="2182952"/>
                    <a:pt x="4982328" y="2174925"/>
                  </a:cubicBezTo>
                  <a:cubicBezTo>
                    <a:pt x="4982045" y="2128413"/>
                    <a:pt x="4982045" y="2081854"/>
                    <a:pt x="4982328" y="2035342"/>
                  </a:cubicBezTo>
                  <a:cubicBezTo>
                    <a:pt x="4982376" y="2027078"/>
                    <a:pt x="4981006" y="2021836"/>
                    <a:pt x="4972790" y="2017161"/>
                  </a:cubicBezTo>
                  <a:cubicBezTo>
                    <a:pt x="4955177" y="2007104"/>
                    <a:pt x="4948188" y="1985759"/>
                    <a:pt x="4954232" y="1966683"/>
                  </a:cubicBezTo>
                  <a:cubicBezTo>
                    <a:pt x="4960607" y="1946567"/>
                    <a:pt x="4976709" y="1934667"/>
                    <a:pt x="4997628" y="1934762"/>
                  </a:cubicBezTo>
                  <a:close/>
                  <a:moveTo>
                    <a:pt x="4737253" y="1934667"/>
                  </a:moveTo>
                  <a:cubicBezTo>
                    <a:pt x="4757794" y="1934903"/>
                    <a:pt x="4773707" y="1947370"/>
                    <a:pt x="4779704" y="1967863"/>
                  </a:cubicBezTo>
                  <a:cubicBezTo>
                    <a:pt x="4785276" y="1986941"/>
                    <a:pt x="4777815" y="2007529"/>
                    <a:pt x="4759825" y="2017870"/>
                  </a:cubicBezTo>
                  <a:cubicBezTo>
                    <a:pt x="4752505" y="2022025"/>
                    <a:pt x="4751466" y="2026795"/>
                    <a:pt x="4751513" y="2033972"/>
                  </a:cubicBezTo>
                  <a:cubicBezTo>
                    <a:pt x="4751749" y="2081382"/>
                    <a:pt x="4751797" y="2128838"/>
                    <a:pt x="4751466" y="2176248"/>
                  </a:cubicBezTo>
                  <a:cubicBezTo>
                    <a:pt x="4751419" y="2184228"/>
                    <a:pt x="4753261" y="2188714"/>
                    <a:pt x="4760674" y="2193200"/>
                  </a:cubicBezTo>
                  <a:cubicBezTo>
                    <a:pt x="4779893" y="2204769"/>
                    <a:pt x="4786504" y="2228615"/>
                    <a:pt x="4777815" y="2248873"/>
                  </a:cubicBezTo>
                  <a:cubicBezTo>
                    <a:pt x="4769599" y="2267997"/>
                    <a:pt x="4747783" y="2279613"/>
                    <a:pt x="4728139" y="2275364"/>
                  </a:cubicBezTo>
                  <a:cubicBezTo>
                    <a:pt x="4705001" y="2270358"/>
                    <a:pt x="4691118" y="2253454"/>
                    <a:pt x="4691260" y="2225546"/>
                  </a:cubicBezTo>
                  <a:cubicBezTo>
                    <a:pt x="4691496" y="2213882"/>
                    <a:pt x="4698059" y="2200472"/>
                    <a:pt x="4712793" y="2192539"/>
                  </a:cubicBezTo>
                  <a:cubicBezTo>
                    <a:pt x="4719970" y="2188666"/>
                    <a:pt x="4721481" y="2183992"/>
                    <a:pt x="4721481" y="2176483"/>
                  </a:cubicBezTo>
                  <a:cubicBezTo>
                    <a:pt x="4721150" y="2129499"/>
                    <a:pt x="4721198" y="2082562"/>
                    <a:pt x="4721434" y="2035578"/>
                  </a:cubicBezTo>
                  <a:cubicBezTo>
                    <a:pt x="4721481" y="2027456"/>
                    <a:pt x="4720301" y="2022167"/>
                    <a:pt x="4711943" y="2017445"/>
                  </a:cubicBezTo>
                  <a:cubicBezTo>
                    <a:pt x="4693998" y="2007293"/>
                    <a:pt x="4686774" y="1984863"/>
                    <a:pt x="4692960" y="1965644"/>
                  </a:cubicBezTo>
                  <a:cubicBezTo>
                    <a:pt x="4699052" y="1946614"/>
                    <a:pt x="4716523" y="1934432"/>
                    <a:pt x="4737253" y="1934667"/>
                  </a:cubicBezTo>
                  <a:close/>
                  <a:moveTo>
                    <a:pt x="4397172" y="1924344"/>
                  </a:moveTo>
                  <a:cubicBezTo>
                    <a:pt x="4406132" y="1921670"/>
                    <a:pt x="4416013" y="1921776"/>
                    <a:pt x="4425268" y="1924892"/>
                  </a:cubicBezTo>
                  <a:cubicBezTo>
                    <a:pt x="4442504" y="1930701"/>
                    <a:pt x="4455537" y="1948786"/>
                    <a:pt x="4455773" y="1967203"/>
                  </a:cubicBezTo>
                  <a:cubicBezTo>
                    <a:pt x="4456009" y="1985761"/>
                    <a:pt x="4443684" y="2003893"/>
                    <a:pt x="4426402" y="2010268"/>
                  </a:cubicBezTo>
                  <a:cubicBezTo>
                    <a:pt x="4407938" y="2017115"/>
                    <a:pt x="4387303" y="2012062"/>
                    <a:pt x="4375357" y="1996243"/>
                  </a:cubicBezTo>
                  <a:cubicBezTo>
                    <a:pt x="4370917" y="1990341"/>
                    <a:pt x="4366668" y="1988593"/>
                    <a:pt x="4359821" y="1988641"/>
                  </a:cubicBezTo>
                  <a:cubicBezTo>
                    <a:pt x="4303392" y="1988829"/>
                    <a:pt x="4246916" y="1988829"/>
                    <a:pt x="4190487" y="1988593"/>
                  </a:cubicBezTo>
                  <a:cubicBezTo>
                    <a:pt x="4183971" y="1988593"/>
                    <a:pt x="4180194" y="1990199"/>
                    <a:pt x="4176511" y="1996008"/>
                  </a:cubicBezTo>
                  <a:cubicBezTo>
                    <a:pt x="4161778" y="2019240"/>
                    <a:pt x="4132075" y="2024576"/>
                    <a:pt x="4110638" y="2008474"/>
                  </a:cubicBezTo>
                  <a:cubicBezTo>
                    <a:pt x="4090002" y="1992985"/>
                    <a:pt x="4087028" y="1961961"/>
                    <a:pt x="4104262" y="1942554"/>
                  </a:cubicBezTo>
                  <a:cubicBezTo>
                    <a:pt x="4122490" y="1922012"/>
                    <a:pt x="4151578" y="1921399"/>
                    <a:pt x="4171080" y="1941751"/>
                  </a:cubicBezTo>
                  <a:cubicBezTo>
                    <a:pt x="4175944" y="1946804"/>
                    <a:pt x="4180524" y="1948740"/>
                    <a:pt x="4187323" y="1948786"/>
                  </a:cubicBezTo>
                  <a:cubicBezTo>
                    <a:pt x="4244225" y="1948550"/>
                    <a:pt x="4301125" y="1948550"/>
                    <a:pt x="4358027" y="1948786"/>
                  </a:cubicBezTo>
                  <a:cubicBezTo>
                    <a:pt x="4365392" y="1948786"/>
                    <a:pt x="4370068" y="1946992"/>
                    <a:pt x="4374600" y="1940476"/>
                  </a:cubicBezTo>
                  <a:cubicBezTo>
                    <a:pt x="4380172" y="1932472"/>
                    <a:pt x="4388212" y="1927018"/>
                    <a:pt x="4397172" y="1924344"/>
                  </a:cubicBezTo>
                  <a:close/>
                  <a:moveTo>
                    <a:pt x="523327" y="1905301"/>
                  </a:moveTo>
                  <a:cubicBezTo>
                    <a:pt x="535262" y="1906122"/>
                    <a:pt x="546819" y="1911528"/>
                    <a:pt x="554846" y="1921303"/>
                  </a:cubicBezTo>
                  <a:cubicBezTo>
                    <a:pt x="571894" y="1942128"/>
                    <a:pt x="568069" y="1972348"/>
                    <a:pt x="545308" y="1987742"/>
                  </a:cubicBezTo>
                  <a:cubicBezTo>
                    <a:pt x="538225" y="1992558"/>
                    <a:pt x="536336" y="1997328"/>
                    <a:pt x="536383" y="2005120"/>
                  </a:cubicBezTo>
                  <a:cubicBezTo>
                    <a:pt x="536714" y="2050782"/>
                    <a:pt x="536761" y="2096444"/>
                    <a:pt x="536383" y="2142106"/>
                  </a:cubicBezTo>
                  <a:cubicBezTo>
                    <a:pt x="536336" y="2150181"/>
                    <a:pt x="538650" y="2155422"/>
                    <a:pt x="545214" y="2160238"/>
                  </a:cubicBezTo>
                  <a:cubicBezTo>
                    <a:pt x="577938" y="2184369"/>
                    <a:pt x="610378" y="2208828"/>
                    <a:pt x="642772" y="2233336"/>
                  </a:cubicBezTo>
                  <a:cubicBezTo>
                    <a:pt x="647778" y="2237161"/>
                    <a:pt x="651367" y="2238389"/>
                    <a:pt x="658023" y="2234941"/>
                  </a:cubicBezTo>
                  <a:cubicBezTo>
                    <a:pt x="682532" y="2222334"/>
                    <a:pt x="710959" y="2233713"/>
                    <a:pt x="720638" y="2258788"/>
                  </a:cubicBezTo>
                  <a:cubicBezTo>
                    <a:pt x="730177" y="2283438"/>
                    <a:pt x="717192" y="2309975"/>
                    <a:pt x="691598" y="2318144"/>
                  </a:cubicBezTo>
                  <a:cubicBezTo>
                    <a:pt x="666476" y="2326172"/>
                    <a:pt x="641402" y="2311770"/>
                    <a:pt x="634697" y="2285090"/>
                  </a:cubicBezTo>
                  <a:cubicBezTo>
                    <a:pt x="632903" y="2277771"/>
                    <a:pt x="629692" y="2272624"/>
                    <a:pt x="623364" y="2267949"/>
                  </a:cubicBezTo>
                  <a:cubicBezTo>
                    <a:pt x="583699" y="2238766"/>
                    <a:pt x="544599" y="2208923"/>
                    <a:pt x="505029" y="2179647"/>
                  </a:cubicBezTo>
                  <a:cubicBezTo>
                    <a:pt x="498891" y="2175113"/>
                    <a:pt x="496576" y="2170391"/>
                    <a:pt x="496718" y="2162836"/>
                  </a:cubicBezTo>
                  <a:cubicBezTo>
                    <a:pt x="497190" y="2135731"/>
                    <a:pt x="496907" y="2108579"/>
                    <a:pt x="496907" y="2081475"/>
                  </a:cubicBezTo>
                  <a:cubicBezTo>
                    <a:pt x="496907" y="2054370"/>
                    <a:pt x="496670" y="2027218"/>
                    <a:pt x="497049" y="2000114"/>
                  </a:cubicBezTo>
                  <a:cubicBezTo>
                    <a:pt x="497143" y="1993267"/>
                    <a:pt x="495206" y="1988687"/>
                    <a:pt x="490060" y="1983871"/>
                  </a:cubicBezTo>
                  <a:cubicBezTo>
                    <a:pt x="469802" y="1964981"/>
                    <a:pt x="469850" y="1934477"/>
                    <a:pt x="489541" y="1916817"/>
                  </a:cubicBezTo>
                  <a:cubicBezTo>
                    <a:pt x="499079" y="1908246"/>
                    <a:pt x="511392" y="1904481"/>
                    <a:pt x="523327" y="1905301"/>
                  </a:cubicBezTo>
                  <a:close/>
                  <a:moveTo>
                    <a:pt x="4612496" y="1854393"/>
                  </a:moveTo>
                  <a:cubicBezTo>
                    <a:pt x="4608907" y="1854817"/>
                    <a:pt x="4605885" y="1857792"/>
                    <a:pt x="4606216" y="1861900"/>
                  </a:cubicBezTo>
                  <a:cubicBezTo>
                    <a:pt x="4606546" y="1865867"/>
                    <a:pt x="4609286" y="1868180"/>
                    <a:pt x="4613393" y="1868511"/>
                  </a:cubicBezTo>
                  <a:cubicBezTo>
                    <a:pt x="4617360" y="1867850"/>
                    <a:pt x="4620524" y="1865631"/>
                    <a:pt x="4620382" y="1861664"/>
                  </a:cubicBezTo>
                  <a:cubicBezTo>
                    <a:pt x="4620240" y="1857225"/>
                    <a:pt x="4617076" y="1853872"/>
                    <a:pt x="4612496" y="1854393"/>
                  </a:cubicBezTo>
                  <a:close/>
                  <a:moveTo>
                    <a:pt x="5140375" y="1853590"/>
                  </a:moveTo>
                  <a:cubicBezTo>
                    <a:pt x="5136030" y="1853400"/>
                    <a:pt x="5133527" y="1855856"/>
                    <a:pt x="5133292" y="1859964"/>
                  </a:cubicBezTo>
                  <a:cubicBezTo>
                    <a:pt x="5133008" y="1864120"/>
                    <a:pt x="5135795" y="1866339"/>
                    <a:pt x="5139666" y="1867095"/>
                  </a:cubicBezTo>
                  <a:cubicBezTo>
                    <a:pt x="5144152" y="1867095"/>
                    <a:pt x="5146561" y="1864639"/>
                    <a:pt x="5146749" y="1860578"/>
                  </a:cubicBezTo>
                  <a:cubicBezTo>
                    <a:pt x="5146891" y="1856518"/>
                    <a:pt x="5144813" y="1853731"/>
                    <a:pt x="5140375" y="1853590"/>
                  </a:cubicBezTo>
                  <a:close/>
                  <a:moveTo>
                    <a:pt x="4862152" y="1853590"/>
                  </a:moveTo>
                  <a:cubicBezTo>
                    <a:pt x="4857808" y="1853400"/>
                    <a:pt x="4855305" y="1855856"/>
                    <a:pt x="4855069" y="1859964"/>
                  </a:cubicBezTo>
                  <a:cubicBezTo>
                    <a:pt x="4854786" y="1864120"/>
                    <a:pt x="4857572" y="1866339"/>
                    <a:pt x="4861443" y="1867095"/>
                  </a:cubicBezTo>
                  <a:cubicBezTo>
                    <a:pt x="4865930" y="1867095"/>
                    <a:pt x="4868338" y="1864639"/>
                    <a:pt x="4868526" y="1860578"/>
                  </a:cubicBezTo>
                  <a:cubicBezTo>
                    <a:pt x="4868668" y="1856518"/>
                    <a:pt x="4866591" y="1853731"/>
                    <a:pt x="4862152" y="1853590"/>
                  </a:cubicBezTo>
                  <a:close/>
                  <a:moveTo>
                    <a:pt x="4486749" y="1842587"/>
                  </a:moveTo>
                  <a:cubicBezTo>
                    <a:pt x="4482688" y="1843107"/>
                    <a:pt x="4480138" y="1845279"/>
                    <a:pt x="4480421" y="1849576"/>
                  </a:cubicBezTo>
                  <a:cubicBezTo>
                    <a:pt x="4480705" y="1853684"/>
                    <a:pt x="4483207" y="1856234"/>
                    <a:pt x="4487410" y="1856045"/>
                  </a:cubicBezTo>
                  <a:cubicBezTo>
                    <a:pt x="4491517" y="1855857"/>
                    <a:pt x="4493926" y="1853306"/>
                    <a:pt x="4493784" y="1849057"/>
                  </a:cubicBezTo>
                  <a:cubicBezTo>
                    <a:pt x="4493643" y="1844665"/>
                    <a:pt x="4490998" y="1842777"/>
                    <a:pt x="4486749" y="1842587"/>
                  </a:cubicBezTo>
                  <a:close/>
                  <a:moveTo>
                    <a:pt x="378477" y="1824690"/>
                  </a:moveTo>
                  <a:cubicBezTo>
                    <a:pt x="373897" y="1824029"/>
                    <a:pt x="370733" y="1827429"/>
                    <a:pt x="370497" y="1831821"/>
                  </a:cubicBezTo>
                  <a:cubicBezTo>
                    <a:pt x="370308" y="1835740"/>
                    <a:pt x="373425" y="1838479"/>
                    <a:pt x="377297" y="1838715"/>
                  </a:cubicBezTo>
                  <a:cubicBezTo>
                    <a:pt x="381358" y="1838952"/>
                    <a:pt x="383577" y="1835976"/>
                    <a:pt x="384853" y="1832246"/>
                  </a:cubicBezTo>
                  <a:cubicBezTo>
                    <a:pt x="384568" y="1828232"/>
                    <a:pt x="382019" y="1825163"/>
                    <a:pt x="378477" y="1824690"/>
                  </a:cubicBezTo>
                  <a:close/>
                  <a:moveTo>
                    <a:pt x="4613251" y="1815860"/>
                  </a:moveTo>
                  <a:cubicBezTo>
                    <a:pt x="4632093" y="1815860"/>
                    <a:pt x="4650839" y="1829460"/>
                    <a:pt x="4656411" y="1847214"/>
                  </a:cubicBezTo>
                  <a:cubicBezTo>
                    <a:pt x="4662881" y="1867708"/>
                    <a:pt x="4655608" y="1888438"/>
                    <a:pt x="4636673" y="1899818"/>
                  </a:cubicBezTo>
                  <a:cubicBezTo>
                    <a:pt x="4630204" y="1903738"/>
                    <a:pt x="4628787" y="1907987"/>
                    <a:pt x="4628882" y="1914835"/>
                  </a:cubicBezTo>
                  <a:cubicBezTo>
                    <a:pt x="4629165" y="1952327"/>
                    <a:pt x="4629213" y="1989868"/>
                    <a:pt x="4628835" y="2027362"/>
                  </a:cubicBezTo>
                  <a:cubicBezTo>
                    <a:pt x="4628740" y="2035248"/>
                    <a:pt x="4630346" y="2039970"/>
                    <a:pt x="4637900" y="2044361"/>
                  </a:cubicBezTo>
                  <a:cubicBezTo>
                    <a:pt x="4655703" y="2054607"/>
                    <a:pt x="4662644" y="2076282"/>
                    <a:pt x="4656411" y="2096256"/>
                  </a:cubicBezTo>
                  <a:cubicBezTo>
                    <a:pt x="4650886" y="2114011"/>
                    <a:pt x="4632140" y="2127611"/>
                    <a:pt x="4613251" y="2127563"/>
                  </a:cubicBezTo>
                  <a:cubicBezTo>
                    <a:pt x="4594317" y="2127516"/>
                    <a:pt x="4575711" y="2113964"/>
                    <a:pt x="4570140" y="2096161"/>
                  </a:cubicBezTo>
                  <a:cubicBezTo>
                    <a:pt x="4563906" y="2076329"/>
                    <a:pt x="4571084" y="2054655"/>
                    <a:pt x="4588839" y="2044266"/>
                  </a:cubicBezTo>
                  <a:cubicBezTo>
                    <a:pt x="4596252" y="2039922"/>
                    <a:pt x="4598188" y="2035294"/>
                    <a:pt x="4598094" y="2027266"/>
                  </a:cubicBezTo>
                  <a:cubicBezTo>
                    <a:pt x="4597669" y="1989774"/>
                    <a:pt x="4597716" y="1952233"/>
                    <a:pt x="4598046" y="1914740"/>
                  </a:cubicBezTo>
                  <a:cubicBezTo>
                    <a:pt x="4598094" y="1907704"/>
                    <a:pt x="4596300" y="1903596"/>
                    <a:pt x="4589877" y="1899818"/>
                  </a:cubicBezTo>
                  <a:cubicBezTo>
                    <a:pt x="4571462" y="1889005"/>
                    <a:pt x="4564143" y="1868983"/>
                    <a:pt x="4569808" y="1848537"/>
                  </a:cubicBezTo>
                  <a:cubicBezTo>
                    <a:pt x="4574909" y="1829980"/>
                    <a:pt x="4593702" y="1815860"/>
                    <a:pt x="4613251" y="1815860"/>
                  </a:cubicBezTo>
                  <a:close/>
                  <a:moveTo>
                    <a:pt x="5143686" y="1815152"/>
                  </a:moveTo>
                  <a:cubicBezTo>
                    <a:pt x="5155722" y="1816156"/>
                    <a:pt x="5167432" y="1821928"/>
                    <a:pt x="5175743" y="1832199"/>
                  </a:cubicBezTo>
                  <a:cubicBezTo>
                    <a:pt x="5191940" y="1852220"/>
                    <a:pt x="5187737" y="1883433"/>
                    <a:pt x="5165495" y="1897363"/>
                  </a:cubicBezTo>
                  <a:cubicBezTo>
                    <a:pt x="5156854" y="1902793"/>
                    <a:pt x="5154871" y="1908366"/>
                    <a:pt x="5154966" y="1917668"/>
                  </a:cubicBezTo>
                  <a:cubicBezTo>
                    <a:pt x="5155438" y="1958277"/>
                    <a:pt x="5155344" y="1998934"/>
                    <a:pt x="5155013" y="2039544"/>
                  </a:cubicBezTo>
                  <a:cubicBezTo>
                    <a:pt x="5154966" y="2046675"/>
                    <a:pt x="5156902" y="2050546"/>
                    <a:pt x="5163324" y="2054371"/>
                  </a:cubicBezTo>
                  <a:cubicBezTo>
                    <a:pt x="5181740" y="2065374"/>
                    <a:pt x="5189531" y="2086103"/>
                    <a:pt x="5183959" y="2105700"/>
                  </a:cubicBezTo>
                  <a:cubicBezTo>
                    <a:pt x="5178623" y="2124353"/>
                    <a:pt x="5160254" y="2138283"/>
                    <a:pt x="5140610" y="2138471"/>
                  </a:cubicBezTo>
                  <a:cubicBezTo>
                    <a:pt x="5120212" y="2138613"/>
                    <a:pt x="5102882" y="2125344"/>
                    <a:pt x="5096790" y="2104945"/>
                  </a:cubicBezTo>
                  <a:cubicBezTo>
                    <a:pt x="5090888" y="2085254"/>
                    <a:pt x="5098538" y="2065374"/>
                    <a:pt x="5117568" y="2054182"/>
                  </a:cubicBezTo>
                  <a:cubicBezTo>
                    <a:pt x="5123706" y="2050594"/>
                    <a:pt x="5124981" y="2046721"/>
                    <a:pt x="5124839" y="2040441"/>
                  </a:cubicBezTo>
                  <a:cubicBezTo>
                    <a:pt x="5124509" y="2019240"/>
                    <a:pt x="5124697" y="1997990"/>
                    <a:pt x="5124697" y="1976788"/>
                  </a:cubicBezTo>
                  <a:cubicBezTo>
                    <a:pt x="5124697" y="1961441"/>
                    <a:pt x="5124273" y="1946095"/>
                    <a:pt x="5124839" y="1930748"/>
                  </a:cubicBezTo>
                  <a:cubicBezTo>
                    <a:pt x="5125453" y="1915401"/>
                    <a:pt x="5124839" y="1903219"/>
                    <a:pt x="5109257" y="1892216"/>
                  </a:cubicBezTo>
                  <a:cubicBezTo>
                    <a:pt x="5088195" y="1877342"/>
                    <a:pt x="5090321" y="1844429"/>
                    <a:pt x="5109682" y="1826721"/>
                  </a:cubicBezTo>
                  <a:cubicBezTo>
                    <a:pt x="5119291" y="1817914"/>
                    <a:pt x="5131651" y="1814148"/>
                    <a:pt x="5143686" y="1815152"/>
                  </a:cubicBezTo>
                  <a:close/>
                  <a:moveTo>
                    <a:pt x="4865510" y="1815152"/>
                  </a:moveTo>
                  <a:cubicBezTo>
                    <a:pt x="4877546" y="1816156"/>
                    <a:pt x="4889256" y="1821928"/>
                    <a:pt x="4897567" y="1832199"/>
                  </a:cubicBezTo>
                  <a:cubicBezTo>
                    <a:pt x="4913764" y="1852220"/>
                    <a:pt x="4909561" y="1883433"/>
                    <a:pt x="4887321" y="1897363"/>
                  </a:cubicBezTo>
                  <a:cubicBezTo>
                    <a:pt x="4878679" y="1902793"/>
                    <a:pt x="4876696" y="1908366"/>
                    <a:pt x="4876790" y="1917668"/>
                  </a:cubicBezTo>
                  <a:cubicBezTo>
                    <a:pt x="4877263" y="1958277"/>
                    <a:pt x="4877168" y="1998934"/>
                    <a:pt x="4876837" y="2039544"/>
                  </a:cubicBezTo>
                  <a:cubicBezTo>
                    <a:pt x="4876790" y="2046675"/>
                    <a:pt x="4878726" y="2050546"/>
                    <a:pt x="4885149" y="2054371"/>
                  </a:cubicBezTo>
                  <a:cubicBezTo>
                    <a:pt x="4903564" y="2065374"/>
                    <a:pt x="4911356" y="2086103"/>
                    <a:pt x="4905783" y="2105700"/>
                  </a:cubicBezTo>
                  <a:cubicBezTo>
                    <a:pt x="4900448" y="2124353"/>
                    <a:pt x="4882079" y="2138283"/>
                    <a:pt x="4862436" y="2138471"/>
                  </a:cubicBezTo>
                  <a:cubicBezTo>
                    <a:pt x="4842036" y="2138613"/>
                    <a:pt x="4824706" y="2125344"/>
                    <a:pt x="4818615" y="2104945"/>
                  </a:cubicBezTo>
                  <a:cubicBezTo>
                    <a:pt x="4812712" y="2085254"/>
                    <a:pt x="4820361" y="2065374"/>
                    <a:pt x="4839392" y="2054182"/>
                  </a:cubicBezTo>
                  <a:cubicBezTo>
                    <a:pt x="4845483" y="2050594"/>
                    <a:pt x="4846758" y="2046721"/>
                    <a:pt x="4846663" y="2040441"/>
                  </a:cubicBezTo>
                  <a:cubicBezTo>
                    <a:pt x="4846333" y="2019240"/>
                    <a:pt x="4846522" y="1997990"/>
                    <a:pt x="4846522" y="1976788"/>
                  </a:cubicBezTo>
                  <a:cubicBezTo>
                    <a:pt x="4846522" y="1961441"/>
                    <a:pt x="4846097" y="1946095"/>
                    <a:pt x="4846663" y="1930748"/>
                  </a:cubicBezTo>
                  <a:cubicBezTo>
                    <a:pt x="4847277" y="1915401"/>
                    <a:pt x="4846663" y="1903219"/>
                    <a:pt x="4831081" y="1892216"/>
                  </a:cubicBezTo>
                  <a:cubicBezTo>
                    <a:pt x="4810021" y="1877342"/>
                    <a:pt x="4812146" y="1844429"/>
                    <a:pt x="4831505" y="1826721"/>
                  </a:cubicBezTo>
                  <a:cubicBezTo>
                    <a:pt x="4841115" y="1817914"/>
                    <a:pt x="4853475" y="1814148"/>
                    <a:pt x="4865510" y="1815152"/>
                  </a:cubicBezTo>
                  <a:close/>
                  <a:moveTo>
                    <a:pt x="4487598" y="1804244"/>
                  </a:moveTo>
                  <a:cubicBezTo>
                    <a:pt x="4508092" y="1804386"/>
                    <a:pt x="4524950" y="1817088"/>
                    <a:pt x="4530758" y="1836779"/>
                  </a:cubicBezTo>
                  <a:cubicBezTo>
                    <a:pt x="4536330" y="1855762"/>
                    <a:pt x="4528728" y="1876870"/>
                    <a:pt x="4511114" y="1887211"/>
                  </a:cubicBezTo>
                  <a:cubicBezTo>
                    <a:pt x="4503795" y="1891508"/>
                    <a:pt x="4501906" y="1896136"/>
                    <a:pt x="4501954" y="1904257"/>
                  </a:cubicBezTo>
                  <a:cubicBezTo>
                    <a:pt x="4502284" y="1983824"/>
                    <a:pt x="4501954" y="2063390"/>
                    <a:pt x="4502379" y="2142957"/>
                  </a:cubicBezTo>
                  <a:cubicBezTo>
                    <a:pt x="4502425" y="2152968"/>
                    <a:pt x="4500160" y="2155755"/>
                    <a:pt x="4489865" y="2155613"/>
                  </a:cubicBezTo>
                  <a:cubicBezTo>
                    <a:pt x="4443778" y="2154998"/>
                    <a:pt x="4397644" y="2155329"/>
                    <a:pt x="4351509" y="2155329"/>
                  </a:cubicBezTo>
                  <a:cubicBezTo>
                    <a:pt x="4305846" y="2155329"/>
                    <a:pt x="4260184" y="2155471"/>
                    <a:pt x="4214522" y="2155188"/>
                  </a:cubicBezTo>
                  <a:cubicBezTo>
                    <a:pt x="4207487" y="2155140"/>
                    <a:pt x="4203567" y="2156887"/>
                    <a:pt x="4199789" y="2163451"/>
                  </a:cubicBezTo>
                  <a:cubicBezTo>
                    <a:pt x="4189164" y="2181867"/>
                    <a:pt x="4168435" y="2189612"/>
                    <a:pt x="4148413" y="2184181"/>
                  </a:cubicBezTo>
                  <a:cubicBezTo>
                    <a:pt x="4129667" y="2179129"/>
                    <a:pt x="4116162" y="2160948"/>
                    <a:pt x="4116162" y="2140738"/>
                  </a:cubicBezTo>
                  <a:cubicBezTo>
                    <a:pt x="4116162" y="2119583"/>
                    <a:pt x="4127967" y="2103481"/>
                    <a:pt x="4148083" y="2097343"/>
                  </a:cubicBezTo>
                  <a:cubicBezTo>
                    <a:pt x="4168199" y="2091204"/>
                    <a:pt x="4188221" y="2098240"/>
                    <a:pt x="4199411" y="2116938"/>
                  </a:cubicBezTo>
                  <a:cubicBezTo>
                    <a:pt x="4203331" y="2123502"/>
                    <a:pt x="4207439" y="2125014"/>
                    <a:pt x="4214380" y="2125014"/>
                  </a:cubicBezTo>
                  <a:cubicBezTo>
                    <a:pt x="4296261" y="2124824"/>
                    <a:pt x="4378094" y="2124636"/>
                    <a:pt x="4459927" y="2125155"/>
                  </a:cubicBezTo>
                  <a:cubicBezTo>
                    <a:pt x="4470505" y="2125203"/>
                    <a:pt x="4472299" y="2121992"/>
                    <a:pt x="4472252" y="2112264"/>
                  </a:cubicBezTo>
                  <a:cubicBezTo>
                    <a:pt x="4471827" y="2042614"/>
                    <a:pt x="4471922" y="1973010"/>
                    <a:pt x="4472158" y="1903360"/>
                  </a:cubicBezTo>
                  <a:cubicBezTo>
                    <a:pt x="4472205" y="1895994"/>
                    <a:pt x="4470647" y="1891461"/>
                    <a:pt x="4463563" y="1887399"/>
                  </a:cubicBezTo>
                  <a:cubicBezTo>
                    <a:pt x="4445715" y="1877153"/>
                    <a:pt x="4437970" y="1856187"/>
                    <a:pt x="4443448" y="1837252"/>
                  </a:cubicBezTo>
                  <a:cubicBezTo>
                    <a:pt x="4449397" y="1816710"/>
                    <a:pt x="4466255" y="1804102"/>
                    <a:pt x="4487598" y="1804244"/>
                  </a:cubicBezTo>
                  <a:close/>
                  <a:moveTo>
                    <a:pt x="795299" y="1796169"/>
                  </a:moveTo>
                  <a:cubicBezTo>
                    <a:pt x="789491" y="1796405"/>
                    <a:pt x="783494" y="1794847"/>
                    <a:pt x="784014" y="1804527"/>
                  </a:cubicBezTo>
                  <a:cubicBezTo>
                    <a:pt x="784721" y="1817608"/>
                    <a:pt x="784533" y="1830782"/>
                    <a:pt x="784060" y="1843862"/>
                  </a:cubicBezTo>
                  <a:cubicBezTo>
                    <a:pt x="783777" y="1851087"/>
                    <a:pt x="785949" y="1856423"/>
                    <a:pt x="790861" y="1861853"/>
                  </a:cubicBezTo>
                  <a:cubicBezTo>
                    <a:pt x="820279" y="1894388"/>
                    <a:pt x="849414" y="1927159"/>
                    <a:pt x="878266" y="1960119"/>
                  </a:cubicBezTo>
                  <a:cubicBezTo>
                    <a:pt x="883460" y="1966022"/>
                    <a:pt x="888702" y="1968713"/>
                    <a:pt x="896729" y="1968666"/>
                  </a:cubicBezTo>
                  <a:cubicBezTo>
                    <a:pt x="955944" y="1968335"/>
                    <a:pt x="1015206" y="1968383"/>
                    <a:pt x="1074421" y="1968619"/>
                  </a:cubicBezTo>
                  <a:cubicBezTo>
                    <a:pt x="1081692" y="1968666"/>
                    <a:pt x="1086982" y="1966825"/>
                    <a:pt x="1092129" y="1961252"/>
                  </a:cubicBezTo>
                  <a:cubicBezTo>
                    <a:pt x="1116306" y="1934997"/>
                    <a:pt x="1141191" y="1909310"/>
                    <a:pt x="1165368" y="1883055"/>
                  </a:cubicBezTo>
                  <a:cubicBezTo>
                    <a:pt x="1170752" y="1877200"/>
                    <a:pt x="1176229" y="1875123"/>
                    <a:pt x="1184068" y="1875123"/>
                  </a:cubicBezTo>
                  <a:cubicBezTo>
                    <a:pt x="1369440" y="1875358"/>
                    <a:pt x="1554780" y="1875311"/>
                    <a:pt x="1740168" y="1875169"/>
                  </a:cubicBezTo>
                  <a:cubicBezTo>
                    <a:pt x="1747440" y="1875169"/>
                    <a:pt x="1752540" y="1876822"/>
                    <a:pt x="1757545" y="1882725"/>
                  </a:cubicBezTo>
                  <a:cubicBezTo>
                    <a:pt x="1778700" y="1907421"/>
                    <a:pt x="1800799" y="1931362"/>
                    <a:pt x="1821954" y="1956058"/>
                  </a:cubicBezTo>
                  <a:cubicBezTo>
                    <a:pt x="1829510" y="1964888"/>
                    <a:pt x="1837348" y="1968902"/>
                    <a:pt x="1849531" y="1968855"/>
                  </a:cubicBezTo>
                  <a:cubicBezTo>
                    <a:pt x="1989256" y="1968335"/>
                    <a:pt x="2128935" y="1968525"/>
                    <a:pt x="2268660" y="1968525"/>
                  </a:cubicBezTo>
                  <a:cubicBezTo>
                    <a:pt x="2303462" y="1968525"/>
                    <a:pt x="2338310" y="1968525"/>
                    <a:pt x="2373112" y="1968525"/>
                  </a:cubicBezTo>
                  <a:cubicBezTo>
                    <a:pt x="2480255" y="1968525"/>
                    <a:pt x="2587445" y="1968525"/>
                    <a:pt x="2694589" y="1968430"/>
                  </a:cubicBezTo>
                  <a:cubicBezTo>
                    <a:pt x="2698886" y="1968383"/>
                    <a:pt x="2705969" y="1970696"/>
                    <a:pt x="2706914" y="1966305"/>
                  </a:cubicBezTo>
                  <a:cubicBezTo>
                    <a:pt x="2708755" y="1957711"/>
                    <a:pt x="2709227" y="1948172"/>
                    <a:pt x="2707291" y="1939673"/>
                  </a:cubicBezTo>
                  <a:cubicBezTo>
                    <a:pt x="2705922" y="1933297"/>
                    <a:pt x="2697989" y="1936367"/>
                    <a:pt x="2693078" y="1936367"/>
                  </a:cubicBezTo>
                  <a:cubicBezTo>
                    <a:pt x="2422741" y="1936226"/>
                    <a:pt x="2152356" y="1936178"/>
                    <a:pt x="1881972" y="1936461"/>
                  </a:cubicBezTo>
                  <a:cubicBezTo>
                    <a:pt x="1872480" y="1936461"/>
                    <a:pt x="1866058" y="1933817"/>
                    <a:pt x="1859966" y="1926687"/>
                  </a:cubicBezTo>
                  <a:cubicBezTo>
                    <a:pt x="1835601" y="1898166"/>
                    <a:pt x="1810574" y="1870211"/>
                    <a:pt x="1786209" y="1841737"/>
                  </a:cubicBezTo>
                  <a:cubicBezTo>
                    <a:pt x="1780447" y="1834984"/>
                    <a:pt x="1774403" y="1832199"/>
                    <a:pt x="1765384" y="1832341"/>
                  </a:cubicBezTo>
                  <a:cubicBezTo>
                    <a:pt x="1708436" y="1833190"/>
                    <a:pt x="1651441" y="1833615"/>
                    <a:pt x="1594493" y="1833804"/>
                  </a:cubicBezTo>
                  <a:cubicBezTo>
                    <a:pt x="1458875" y="1834276"/>
                    <a:pt x="1323211" y="1834607"/>
                    <a:pt x="1187609" y="1834796"/>
                  </a:cubicBezTo>
                  <a:cubicBezTo>
                    <a:pt x="1179865" y="1834796"/>
                    <a:pt x="1174340" y="1836873"/>
                    <a:pt x="1168579" y="1842304"/>
                  </a:cubicBezTo>
                  <a:cubicBezTo>
                    <a:pt x="1137366" y="1871769"/>
                    <a:pt x="1105587" y="1900669"/>
                    <a:pt x="1074185" y="1929945"/>
                  </a:cubicBezTo>
                  <a:cubicBezTo>
                    <a:pt x="1069604" y="1934195"/>
                    <a:pt x="1065213" y="1936414"/>
                    <a:pt x="1058696" y="1936367"/>
                  </a:cubicBezTo>
                  <a:cubicBezTo>
                    <a:pt x="1007604" y="1936084"/>
                    <a:pt x="956512" y="1936131"/>
                    <a:pt x="905417" y="1936320"/>
                  </a:cubicBezTo>
                  <a:cubicBezTo>
                    <a:pt x="899043" y="1936320"/>
                    <a:pt x="894604" y="1934809"/>
                    <a:pt x="890401" y="1929568"/>
                  </a:cubicBezTo>
                  <a:cubicBezTo>
                    <a:pt x="867169" y="1900669"/>
                    <a:pt x="843937" y="1871863"/>
                    <a:pt x="819854" y="1843720"/>
                  </a:cubicBezTo>
                  <a:cubicBezTo>
                    <a:pt x="810032" y="1832199"/>
                    <a:pt x="802855" y="1820724"/>
                    <a:pt x="805782" y="1805000"/>
                  </a:cubicBezTo>
                  <a:cubicBezTo>
                    <a:pt x="807482" y="1795933"/>
                    <a:pt x="801674" y="1795933"/>
                    <a:pt x="795299" y="1796169"/>
                  </a:cubicBezTo>
                  <a:close/>
                  <a:moveTo>
                    <a:pt x="376317" y="1786270"/>
                  </a:moveTo>
                  <a:cubicBezTo>
                    <a:pt x="388240" y="1785922"/>
                    <a:pt x="400270" y="1790455"/>
                    <a:pt x="409690" y="1799947"/>
                  </a:cubicBezTo>
                  <a:cubicBezTo>
                    <a:pt x="428342" y="1818788"/>
                    <a:pt x="427587" y="1848490"/>
                    <a:pt x="406999" y="1865866"/>
                  </a:cubicBezTo>
                  <a:cubicBezTo>
                    <a:pt x="401096" y="1870825"/>
                    <a:pt x="399065" y="1875406"/>
                    <a:pt x="399113" y="1882725"/>
                  </a:cubicBezTo>
                  <a:cubicBezTo>
                    <a:pt x="399396" y="1945575"/>
                    <a:pt x="399490" y="2008426"/>
                    <a:pt x="399113" y="2071276"/>
                  </a:cubicBezTo>
                  <a:cubicBezTo>
                    <a:pt x="399065" y="2080532"/>
                    <a:pt x="401190" y="2084168"/>
                    <a:pt x="410965" y="2083412"/>
                  </a:cubicBezTo>
                  <a:cubicBezTo>
                    <a:pt x="422204" y="2082562"/>
                    <a:pt x="433631" y="2084120"/>
                    <a:pt x="444823" y="2082939"/>
                  </a:cubicBezTo>
                  <a:cubicBezTo>
                    <a:pt x="455777" y="2081759"/>
                    <a:pt x="457053" y="2086197"/>
                    <a:pt x="456958" y="2095689"/>
                  </a:cubicBezTo>
                  <a:cubicBezTo>
                    <a:pt x="456486" y="2147679"/>
                    <a:pt x="456722" y="2199669"/>
                    <a:pt x="456722" y="2251658"/>
                  </a:cubicBezTo>
                  <a:cubicBezTo>
                    <a:pt x="456722" y="2304121"/>
                    <a:pt x="456864" y="2356535"/>
                    <a:pt x="456533" y="2408997"/>
                  </a:cubicBezTo>
                  <a:cubicBezTo>
                    <a:pt x="456486" y="2416789"/>
                    <a:pt x="458469" y="2421227"/>
                    <a:pt x="466072" y="2424155"/>
                  </a:cubicBezTo>
                  <a:cubicBezTo>
                    <a:pt x="476555" y="2428168"/>
                    <a:pt x="486518" y="2433457"/>
                    <a:pt x="496671" y="2438369"/>
                  </a:cubicBezTo>
                  <a:cubicBezTo>
                    <a:pt x="509421" y="2444554"/>
                    <a:pt x="521178" y="2449040"/>
                    <a:pt x="536950" y="2445121"/>
                  </a:cubicBezTo>
                  <a:cubicBezTo>
                    <a:pt x="562308" y="2438841"/>
                    <a:pt x="586012" y="2458107"/>
                    <a:pt x="589129" y="2483606"/>
                  </a:cubicBezTo>
                  <a:cubicBezTo>
                    <a:pt x="592150" y="2508538"/>
                    <a:pt x="572980" y="2531723"/>
                    <a:pt x="547243" y="2534274"/>
                  </a:cubicBezTo>
                  <a:cubicBezTo>
                    <a:pt x="522784" y="2536729"/>
                    <a:pt x="500732" y="2517557"/>
                    <a:pt x="499362" y="2491633"/>
                  </a:cubicBezTo>
                  <a:cubicBezTo>
                    <a:pt x="498984" y="2484503"/>
                    <a:pt x="496340" y="2481481"/>
                    <a:pt x="490343" y="2478790"/>
                  </a:cubicBezTo>
                  <a:cubicBezTo>
                    <a:pt x="470227" y="2469817"/>
                    <a:pt x="450630" y="2459523"/>
                    <a:pt x="430231" y="2451259"/>
                  </a:cubicBezTo>
                  <a:cubicBezTo>
                    <a:pt x="419937" y="2447104"/>
                    <a:pt x="417670" y="2441391"/>
                    <a:pt x="417717" y="2431049"/>
                  </a:cubicBezTo>
                  <a:cubicBezTo>
                    <a:pt x="418143" y="2332925"/>
                    <a:pt x="417717" y="2234848"/>
                    <a:pt x="418284" y="2136723"/>
                  </a:cubicBezTo>
                  <a:cubicBezTo>
                    <a:pt x="418379" y="2124730"/>
                    <a:pt x="415546" y="2120763"/>
                    <a:pt x="403504" y="2122038"/>
                  </a:cubicBezTo>
                  <a:cubicBezTo>
                    <a:pt x="392737" y="2123172"/>
                    <a:pt x="381735" y="2121613"/>
                    <a:pt x="370969" y="2122463"/>
                  </a:cubicBezTo>
                  <a:cubicBezTo>
                    <a:pt x="361195" y="2123266"/>
                    <a:pt x="359022" y="2119677"/>
                    <a:pt x="359070" y="2110375"/>
                  </a:cubicBezTo>
                  <a:cubicBezTo>
                    <a:pt x="359353" y="2035767"/>
                    <a:pt x="359070" y="1961158"/>
                    <a:pt x="359211" y="1886550"/>
                  </a:cubicBezTo>
                  <a:cubicBezTo>
                    <a:pt x="359211" y="1878474"/>
                    <a:pt x="357889" y="1872949"/>
                    <a:pt x="350381" y="1867520"/>
                  </a:cubicBezTo>
                  <a:cubicBezTo>
                    <a:pt x="328802" y="1851984"/>
                    <a:pt x="326204" y="1821243"/>
                    <a:pt x="343581" y="1801883"/>
                  </a:cubicBezTo>
                  <a:cubicBezTo>
                    <a:pt x="352577" y="1791848"/>
                    <a:pt x="364393" y="1786619"/>
                    <a:pt x="376317" y="1786270"/>
                  </a:cubicBezTo>
                  <a:close/>
                  <a:moveTo>
                    <a:pt x="2593820" y="1772040"/>
                  </a:moveTo>
                  <a:cubicBezTo>
                    <a:pt x="2589429" y="1772229"/>
                    <a:pt x="2586879" y="1774920"/>
                    <a:pt x="2587068" y="1778556"/>
                  </a:cubicBezTo>
                  <a:cubicBezTo>
                    <a:pt x="2587209" y="1782758"/>
                    <a:pt x="2589995" y="1786064"/>
                    <a:pt x="2594859" y="1785545"/>
                  </a:cubicBezTo>
                  <a:cubicBezTo>
                    <a:pt x="2598967" y="1785073"/>
                    <a:pt x="2600526" y="1781956"/>
                    <a:pt x="2601045" y="1778415"/>
                  </a:cubicBezTo>
                  <a:cubicBezTo>
                    <a:pt x="2600148" y="1774353"/>
                    <a:pt x="2598259" y="1771898"/>
                    <a:pt x="2593820" y="1772040"/>
                  </a:cubicBezTo>
                  <a:close/>
                  <a:moveTo>
                    <a:pt x="2286084" y="1769537"/>
                  </a:moveTo>
                  <a:cubicBezTo>
                    <a:pt x="2281739" y="1769631"/>
                    <a:pt x="2279520" y="1772229"/>
                    <a:pt x="2279662" y="1776431"/>
                  </a:cubicBezTo>
                  <a:cubicBezTo>
                    <a:pt x="2279851" y="1780634"/>
                    <a:pt x="2282259" y="1783137"/>
                    <a:pt x="2286557" y="1782900"/>
                  </a:cubicBezTo>
                  <a:cubicBezTo>
                    <a:pt x="2290712" y="1782664"/>
                    <a:pt x="2292837" y="1780020"/>
                    <a:pt x="2293167" y="1775817"/>
                  </a:cubicBezTo>
                  <a:cubicBezTo>
                    <a:pt x="2292647" y="1771662"/>
                    <a:pt x="2290286" y="1769395"/>
                    <a:pt x="2286084" y="1769537"/>
                  </a:cubicBezTo>
                  <a:close/>
                  <a:moveTo>
                    <a:pt x="4234921" y="1754096"/>
                  </a:moveTo>
                  <a:cubicBezTo>
                    <a:pt x="4230010" y="1752679"/>
                    <a:pt x="4227366" y="1756409"/>
                    <a:pt x="4226610" y="1760423"/>
                  </a:cubicBezTo>
                  <a:cubicBezTo>
                    <a:pt x="4225902" y="1764389"/>
                    <a:pt x="4228547" y="1767129"/>
                    <a:pt x="4232654" y="1767553"/>
                  </a:cubicBezTo>
                  <a:cubicBezTo>
                    <a:pt x="4236669" y="1767978"/>
                    <a:pt x="4239171" y="1765665"/>
                    <a:pt x="4240730" y="1761840"/>
                  </a:cubicBezTo>
                  <a:cubicBezTo>
                    <a:pt x="4240872" y="1757825"/>
                    <a:pt x="4238321" y="1755087"/>
                    <a:pt x="4234921" y="1754096"/>
                  </a:cubicBezTo>
                  <a:close/>
                  <a:moveTo>
                    <a:pt x="2274137" y="1732233"/>
                  </a:moveTo>
                  <a:cubicBezTo>
                    <a:pt x="2293686" y="1726850"/>
                    <a:pt x="2315691" y="1735208"/>
                    <a:pt x="2325088" y="1753435"/>
                  </a:cubicBezTo>
                  <a:cubicBezTo>
                    <a:pt x="2329385" y="1761793"/>
                    <a:pt x="2334343" y="1763540"/>
                    <a:pt x="2342843" y="1763493"/>
                  </a:cubicBezTo>
                  <a:cubicBezTo>
                    <a:pt x="2408291" y="1763209"/>
                    <a:pt x="2473786" y="1763209"/>
                    <a:pt x="2539281" y="1763493"/>
                  </a:cubicBezTo>
                  <a:cubicBezTo>
                    <a:pt x="2547213" y="1763540"/>
                    <a:pt x="2551935" y="1761746"/>
                    <a:pt x="2556421" y="1754284"/>
                  </a:cubicBezTo>
                  <a:cubicBezTo>
                    <a:pt x="2570116" y="1731619"/>
                    <a:pt x="2600054" y="1726661"/>
                    <a:pt x="2621255" y="1742479"/>
                  </a:cubicBezTo>
                  <a:cubicBezTo>
                    <a:pt x="2642127" y="1758063"/>
                    <a:pt x="2645385" y="1788850"/>
                    <a:pt x="2628197" y="1808352"/>
                  </a:cubicBezTo>
                  <a:cubicBezTo>
                    <a:pt x="2610725" y="1828185"/>
                    <a:pt x="2580267" y="1829838"/>
                    <a:pt x="2562324" y="1810477"/>
                  </a:cubicBezTo>
                  <a:cubicBezTo>
                    <a:pt x="2555950" y="1803536"/>
                    <a:pt x="2549858" y="1802025"/>
                    <a:pt x="2541405" y="1802072"/>
                  </a:cubicBezTo>
                  <a:cubicBezTo>
                    <a:pt x="2472793" y="1802308"/>
                    <a:pt x="2404136" y="1802308"/>
                    <a:pt x="2335477" y="1802025"/>
                  </a:cubicBezTo>
                  <a:cubicBezTo>
                    <a:pt x="2327733" y="1802025"/>
                    <a:pt x="2322349" y="1804008"/>
                    <a:pt x="2316494" y="1809391"/>
                  </a:cubicBezTo>
                  <a:cubicBezTo>
                    <a:pt x="2302281" y="1822471"/>
                    <a:pt x="2285187" y="1825162"/>
                    <a:pt x="2267573" y="1817182"/>
                  </a:cubicBezTo>
                  <a:cubicBezTo>
                    <a:pt x="2250527" y="1809438"/>
                    <a:pt x="2241650" y="1795508"/>
                    <a:pt x="2241366" y="1785073"/>
                  </a:cubicBezTo>
                  <a:cubicBezTo>
                    <a:pt x="2241224" y="1755560"/>
                    <a:pt x="2254446" y="1737663"/>
                    <a:pt x="2274137" y="1732233"/>
                  </a:cubicBezTo>
                  <a:close/>
                  <a:moveTo>
                    <a:pt x="219390" y="1698517"/>
                  </a:moveTo>
                  <a:cubicBezTo>
                    <a:pt x="215235" y="1698706"/>
                    <a:pt x="212307" y="1701256"/>
                    <a:pt x="212496" y="1705270"/>
                  </a:cubicBezTo>
                  <a:cubicBezTo>
                    <a:pt x="212638" y="1709141"/>
                    <a:pt x="215566" y="1712022"/>
                    <a:pt x="219579" y="1712116"/>
                  </a:cubicBezTo>
                  <a:cubicBezTo>
                    <a:pt x="223876" y="1712211"/>
                    <a:pt x="225670" y="1709000"/>
                    <a:pt x="226237" y="1705600"/>
                  </a:cubicBezTo>
                  <a:cubicBezTo>
                    <a:pt x="226048" y="1700689"/>
                    <a:pt x="223734" y="1698328"/>
                    <a:pt x="219390" y="1698517"/>
                  </a:cubicBezTo>
                  <a:close/>
                  <a:moveTo>
                    <a:pt x="2053241" y="1696391"/>
                  </a:moveTo>
                  <a:cubicBezTo>
                    <a:pt x="2048801" y="1695778"/>
                    <a:pt x="2046394" y="1698469"/>
                    <a:pt x="2046063" y="1702483"/>
                  </a:cubicBezTo>
                  <a:cubicBezTo>
                    <a:pt x="2045733" y="1706496"/>
                    <a:pt x="2047668" y="1709425"/>
                    <a:pt x="2052107" y="1709708"/>
                  </a:cubicBezTo>
                  <a:cubicBezTo>
                    <a:pt x="2056451" y="1709992"/>
                    <a:pt x="2058576" y="1707489"/>
                    <a:pt x="2059663" y="1703710"/>
                  </a:cubicBezTo>
                  <a:cubicBezTo>
                    <a:pt x="2059521" y="1699461"/>
                    <a:pt x="2057302" y="1696911"/>
                    <a:pt x="2053241" y="1696391"/>
                  </a:cubicBezTo>
                  <a:close/>
                  <a:moveTo>
                    <a:pt x="1653991" y="1695211"/>
                  </a:moveTo>
                  <a:cubicBezTo>
                    <a:pt x="1650166" y="1694881"/>
                    <a:pt x="1647144" y="1696959"/>
                    <a:pt x="1647049" y="1701587"/>
                  </a:cubicBezTo>
                  <a:cubicBezTo>
                    <a:pt x="1646954" y="1705978"/>
                    <a:pt x="1649269" y="1708716"/>
                    <a:pt x="1653282" y="1708858"/>
                  </a:cubicBezTo>
                  <a:cubicBezTo>
                    <a:pt x="1657201" y="1709000"/>
                    <a:pt x="1659704" y="1706167"/>
                    <a:pt x="1660790" y="1702342"/>
                  </a:cubicBezTo>
                  <a:cubicBezTo>
                    <a:pt x="1660601" y="1697856"/>
                    <a:pt x="1657674" y="1695448"/>
                    <a:pt x="1653991" y="1695211"/>
                  </a:cubicBezTo>
                  <a:close/>
                  <a:moveTo>
                    <a:pt x="1917387" y="1694975"/>
                  </a:moveTo>
                  <a:cubicBezTo>
                    <a:pt x="1913846" y="1694975"/>
                    <a:pt x="1910540" y="1697147"/>
                    <a:pt x="1910588" y="1701633"/>
                  </a:cubicBezTo>
                  <a:cubicBezTo>
                    <a:pt x="1910588" y="1706496"/>
                    <a:pt x="1913514" y="1709283"/>
                    <a:pt x="1918001" y="1708905"/>
                  </a:cubicBezTo>
                  <a:cubicBezTo>
                    <a:pt x="1921731" y="1708574"/>
                    <a:pt x="1924376" y="1705883"/>
                    <a:pt x="1924187" y="1701633"/>
                  </a:cubicBezTo>
                  <a:cubicBezTo>
                    <a:pt x="1924187" y="1697100"/>
                    <a:pt x="1920929" y="1694975"/>
                    <a:pt x="1917387" y="1694975"/>
                  </a:cubicBezTo>
                  <a:close/>
                  <a:moveTo>
                    <a:pt x="2190653" y="1694927"/>
                  </a:moveTo>
                  <a:cubicBezTo>
                    <a:pt x="2186686" y="1695447"/>
                    <a:pt x="2183994" y="1697194"/>
                    <a:pt x="2183994" y="1701586"/>
                  </a:cubicBezTo>
                  <a:cubicBezTo>
                    <a:pt x="2183994" y="1705694"/>
                    <a:pt x="2186119" y="1708716"/>
                    <a:pt x="2190038" y="1708857"/>
                  </a:cubicBezTo>
                  <a:cubicBezTo>
                    <a:pt x="2194477" y="1709047"/>
                    <a:pt x="2197641" y="1705977"/>
                    <a:pt x="2197688" y="1701539"/>
                  </a:cubicBezTo>
                  <a:cubicBezTo>
                    <a:pt x="2197736" y="1697478"/>
                    <a:pt x="2194288" y="1695730"/>
                    <a:pt x="2190653" y="1694927"/>
                  </a:cubicBezTo>
                  <a:close/>
                  <a:moveTo>
                    <a:pt x="1785406" y="1694927"/>
                  </a:moveTo>
                  <a:cubicBezTo>
                    <a:pt x="1781581" y="1695588"/>
                    <a:pt x="1778370" y="1697620"/>
                    <a:pt x="1778323" y="1701491"/>
                  </a:cubicBezTo>
                  <a:cubicBezTo>
                    <a:pt x="1778276" y="1705883"/>
                    <a:pt x="1781439" y="1708999"/>
                    <a:pt x="1785879" y="1708858"/>
                  </a:cubicBezTo>
                  <a:cubicBezTo>
                    <a:pt x="1789798" y="1708716"/>
                    <a:pt x="1791923" y="1705646"/>
                    <a:pt x="1792017" y="1701633"/>
                  </a:cubicBezTo>
                  <a:cubicBezTo>
                    <a:pt x="1792017" y="1697336"/>
                    <a:pt x="1789373" y="1695447"/>
                    <a:pt x="1785406" y="1694927"/>
                  </a:cubicBezTo>
                  <a:close/>
                  <a:moveTo>
                    <a:pt x="354252" y="1674529"/>
                  </a:moveTo>
                  <a:cubicBezTo>
                    <a:pt x="349812" y="1674529"/>
                    <a:pt x="347405" y="1677080"/>
                    <a:pt x="347357" y="1681093"/>
                  </a:cubicBezTo>
                  <a:cubicBezTo>
                    <a:pt x="347263" y="1685012"/>
                    <a:pt x="349294" y="1687987"/>
                    <a:pt x="353827" y="1687987"/>
                  </a:cubicBezTo>
                  <a:cubicBezTo>
                    <a:pt x="358123" y="1687987"/>
                    <a:pt x="360721" y="1685437"/>
                    <a:pt x="360862" y="1681471"/>
                  </a:cubicBezTo>
                  <a:cubicBezTo>
                    <a:pt x="361004" y="1677410"/>
                    <a:pt x="358360" y="1675001"/>
                    <a:pt x="354252" y="1674529"/>
                  </a:cubicBezTo>
                  <a:close/>
                  <a:moveTo>
                    <a:pt x="219295" y="1660221"/>
                  </a:moveTo>
                  <a:cubicBezTo>
                    <a:pt x="238939" y="1660174"/>
                    <a:pt x="254381" y="1670421"/>
                    <a:pt x="261511" y="1688270"/>
                  </a:cubicBezTo>
                  <a:cubicBezTo>
                    <a:pt x="268405" y="1705506"/>
                    <a:pt x="264722" y="1725433"/>
                    <a:pt x="250320" y="1737663"/>
                  </a:cubicBezTo>
                  <a:cubicBezTo>
                    <a:pt x="242434" y="1744321"/>
                    <a:pt x="240734" y="1751356"/>
                    <a:pt x="240734" y="1760896"/>
                  </a:cubicBezTo>
                  <a:cubicBezTo>
                    <a:pt x="240970" y="1864450"/>
                    <a:pt x="240970" y="1967958"/>
                    <a:pt x="240686" y="2071465"/>
                  </a:cubicBezTo>
                  <a:cubicBezTo>
                    <a:pt x="240686" y="2080862"/>
                    <a:pt x="242811" y="2087048"/>
                    <a:pt x="250981" y="2092761"/>
                  </a:cubicBezTo>
                  <a:cubicBezTo>
                    <a:pt x="272797" y="2108014"/>
                    <a:pt x="293527" y="2124777"/>
                    <a:pt x="315154" y="2140313"/>
                  </a:cubicBezTo>
                  <a:cubicBezTo>
                    <a:pt x="322898" y="2145884"/>
                    <a:pt x="325826" y="2151881"/>
                    <a:pt x="325778" y="2161562"/>
                  </a:cubicBezTo>
                  <a:cubicBezTo>
                    <a:pt x="325401" y="2284051"/>
                    <a:pt x="325590" y="2406589"/>
                    <a:pt x="325401" y="2529079"/>
                  </a:cubicBezTo>
                  <a:cubicBezTo>
                    <a:pt x="325401" y="2537768"/>
                    <a:pt x="327242" y="2543481"/>
                    <a:pt x="334986" y="2549195"/>
                  </a:cubicBezTo>
                  <a:cubicBezTo>
                    <a:pt x="354630" y="2563691"/>
                    <a:pt x="356755" y="2594622"/>
                    <a:pt x="340842" y="2613273"/>
                  </a:cubicBezTo>
                  <a:cubicBezTo>
                    <a:pt x="324126" y="2632870"/>
                    <a:pt x="294471" y="2634617"/>
                    <a:pt x="275583" y="2617145"/>
                  </a:cubicBezTo>
                  <a:cubicBezTo>
                    <a:pt x="256742" y="2599721"/>
                    <a:pt x="254852" y="2570444"/>
                    <a:pt x="273741" y="2553350"/>
                  </a:cubicBezTo>
                  <a:cubicBezTo>
                    <a:pt x="283752" y="2544284"/>
                    <a:pt x="285593" y="2535313"/>
                    <a:pt x="285547" y="2523129"/>
                  </a:cubicBezTo>
                  <a:cubicBezTo>
                    <a:pt x="285216" y="2408761"/>
                    <a:pt x="285216" y="2294393"/>
                    <a:pt x="285593" y="2180025"/>
                  </a:cubicBezTo>
                  <a:cubicBezTo>
                    <a:pt x="285641" y="2170770"/>
                    <a:pt x="282571" y="2165245"/>
                    <a:pt x="275488" y="2160050"/>
                  </a:cubicBezTo>
                  <a:cubicBezTo>
                    <a:pt x="253625" y="2144090"/>
                    <a:pt x="232376" y="2127280"/>
                    <a:pt x="210277" y="2111697"/>
                  </a:cubicBezTo>
                  <a:cubicBezTo>
                    <a:pt x="203004" y="2106597"/>
                    <a:pt x="200927" y="2101261"/>
                    <a:pt x="200927" y="2092809"/>
                  </a:cubicBezTo>
                  <a:cubicBezTo>
                    <a:pt x="201210" y="1981604"/>
                    <a:pt x="201021" y="1870399"/>
                    <a:pt x="201257" y="1759196"/>
                  </a:cubicBezTo>
                  <a:cubicBezTo>
                    <a:pt x="201257" y="1750979"/>
                    <a:pt x="199557" y="1745643"/>
                    <a:pt x="192144" y="1740496"/>
                  </a:cubicBezTo>
                  <a:cubicBezTo>
                    <a:pt x="175711" y="1729116"/>
                    <a:pt x="170328" y="1708764"/>
                    <a:pt x="176797" y="1689923"/>
                  </a:cubicBezTo>
                  <a:cubicBezTo>
                    <a:pt x="183077" y="1671790"/>
                    <a:pt x="199557" y="1660269"/>
                    <a:pt x="219295" y="1660221"/>
                  </a:cubicBezTo>
                  <a:close/>
                  <a:moveTo>
                    <a:pt x="1785358" y="1640294"/>
                  </a:moveTo>
                  <a:lnTo>
                    <a:pt x="1785336" y="1640315"/>
                  </a:lnTo>
                  <a:lnTo>
                    <a:pt x="1796126" y="1649502"/>
                  </a:lnTo>
                  <a:lnTo>
                    <a:pt x="1799897" y="1656080"/>
                  </a:lnTo>
                  <a:lnTo>
                    <a:pt x="1796171" y="1649502"/>
                  </a:lnTo>
                  <a:cubicBezTo>
                    <a:pt x="1795321" y="1643079"/>
                    <a:pt x="1792016" y="1640058"/>
                    <a:pt x="1785358" y="1640294"/>
                  </a:cubicBezTo>
                  <a:close/>
                  <a:moveTo>
                    <a:pt x="1669337" y="1636517"/>
                  </a:moveTo>
                  <a:cubicBezTo>
                    <a:pt x="1668439" y="1649077"/>
                    <a:pt x="1668581" y="1659277"/>
                    <a:pt x="1682323" y="1667824"/>
                  </a:cubicBezTo>
                  <a:cubicBezTo>
                    <a:pt x="1699699" y="1678590"/>
                    <a:pt x="1703289" y="1701256"/>
                    <a:pt x="1695261" y="1719860"/>
                  </a:cubicBezTo>
                  <a:cubicBezTo>
                    <a:pt x="1687894" y="1736860"/>
                    <a:pt x="1668487" y="1748901"/>
                    <a:pt x="1650873" y="1747343"/>
                  </a:cubicBezTo>
                  <a:cubicBezTo>
                    <a:pt x="1631088" y="1745596"/>
                    <a:pt x="1614184" y="1731761"/>
                    <a:pt x="1609697" y="1713534"/>
                  </a:cubicBezTo>
                  <a:cubicBezTo>
                    <a:pt x="1604787" y="1693559"/>
                    <a:pt x="1612058" y="1673396"/>
                    <a:pt x="1630285" y="1663574"/>
                  </a:cubicBezTo>
                  <a:cubicBezTo>
                    <a:pt x="1636826" y="1660080"/>
                    <a:pt x="1638549" y="1655689"/>
                    <a:pt x="1638809" y="1651002"/>
                  </a:cubicBezTo>
                  <a:lnTo>
                    <a:pt x="1638550" y="1636672"/>
                  </a:lnTo>
                  <a:lnTo>
                    <a:pt x="1638502" y="1636658"/>
                  </a:lnTo>
                  <a:lnTo>
                    <a:pt x="1669175" y="1636564"/>
                  </a:lnTo>
                  <a:close/>
                  <a:moveTo>
                    <a:pt x="1793858" y="1636517"/>
                  </a:moveTo>
                  <a:cubicBezTo>
                    <a:pt x="1797730" y="1637414"/>
                    <a:pt x="1799052" y="1639208"/>
                    <a:pt x="1799146" y="1642844"/>
                  </a:cubicBezTo>
                  <a:lnTo>
                    <a:pt x="1799996" y="1656252"/>
                  </a:lnTo>
                  <a:lnTo>
                    <a:pt x="1799997" y="1656254"/>
                  </a:lnTo>
                  <a:cubicBezTo>
                    <a:pt x="1801130" y="1659701"/>
                    <a:pt x="1804389" y="1660363"/>
                    <a:pt x="1807033" y="1661968"/>
                  </a:cubicBezTo>
                  <a:cubicBezTo>
                    <a:pt x="1826346" y="1673537"/>
                    <a:pt x="1834799" y="1694266"/>
                    <a:pt x="1828849" y="1715185"/>
                  </a:cubicBezTo>
                  <a:cubicBezTo>
                    <a:pt x="1823655" y="1733412"/>
                    <a:pt x="1804483" y="1747579"/>
                    <a:pt x="1785122" y="1747437"/>
                  </a:cubicBezTo>
                  <a:cubicBezTo>
                    <a:pt x="1764393" y="1747295"/>
                    <a:pt x="1746874" y="1732987"/>
                    <a:pt x="1741444" y="1711832"/>
                  </a:cubicBezTo>
                  <a:cubicBezTo>
                    <a:pt x="1736391" y="1692236"/>
                    <a:pt x="1745221" y="1672781"/>
                    <a:pt x="1764157" y="1661731"/>
                  </a:cubicBezTo>
                  <a:cubicBezTo>
                    <a:pt x="1766046" y="1660598"/>
                    <a:pt x="1767888" y="1659418"/>
                    <a:pt x="1769729" y="1658237"/>
                  </a:cubicBezTo>
                  <a:lnTo>
                    <a:pt x="1769790" y="1658197"/>
                  </a:lnTo>
                  <a:lnTo>
                    <a:pt x="1771994" y="1652193"/>
                  </a:lnTo>
                  <a:cubicBezTo>
                    <a:pt x="1773222" y="1637319"/>
                    <a:pt x="1779171" y="1633163"/>
                    <a:pt x="1793858" y="1636517"/>
                  </a:cubicBezTo>
                  <a:close/>
                  <a:moveTo>
                    <a:pt x="353401" y="1636375"/>
                  </a:moveTo>
                  <a:cubicBezTo>
                    <a:pt x="379137" y="1636281"/>
                    <a:pt x="399159" y="1655877"/>
                    <a:pt x="399253" y="1681187"/>
                  </a:cubicBezTo>
                  <a:cubicBezTo>
                    <a:pt x="399347" y="1706545"/>
                    <a:pt x="379373" y="1726283"/>
                    <a:pt x="353685" y="1726236"/>
                  </a:cubicBezTo>
                  <a:cubicBezTo>
                    <a:pt x="327903" y="1726188"/>
                    <a:pt x="308730" y="1706686"/>
                    <a:pt x="308967" y="1680763"/>
                  </a:cubicBezTo>
                  <a:cubicBezTo>
                    <a:pt x="309155" y="1655593"/>
                    <a:pt x="328280" y="1636469"/>
                    <a:pt x="353401" y="1636375"/>
                  </a:cubicBezTo>
                  <a:close/>
                  <a:moveTo>
                    <a:pt x="5029596" y="1588163"/>
                  </a:moveTo>
                  <a:cubicBezTo>
                    <a:pt x="5024732" y="1587313"/>
                    <a:pt x="5022039" y="1590996"/>
                    <a:pt x="5021756" y="1595105"/>
                  </a:cubicBezTo>
                  <a:cubicBezTo>
                    <a:pt x="5021472" y="1598835"/>
                    <a:pt x="5023975" y="1601669"/>
                    <a:pt x="5028367" y="1601715"/>
                  </a:cubicBezTo>
                  <a:cubicBezTo>
                    <a:pt x="5032570" y="1601763"/>
                    <a:pt x="5034789" y="1599496"/>
                    <a:pt x="5035876" y="1595719"/>
                  </a:cubicBezTo>
                  <a:cubicBezTo>
                    <a:pt x="5035498" y="1591752"/>
                    <a:pt x="5033183" y="1588777"/>
                    <a:pt x="5029596" y="1588163"/>
                  </a:cubicBezTo>
                  <a:close/>
                  <a:moveTo>
                    <a:pt x="4300181" y="1557846"/>
                  </a:moveTo>
                  <a:cubicBezTo>
                    <a:pt x="4296214" y="1558602"/>
                    <a:pt x="4293381" y="1561057"/>
                    <a:pt x="4293523" y="1565024"/>
                  </a:cubicBezTo>
                  <a:cubicBezTo>
                    <a:pt x="4293617" y="1568943"/>
                    <a:pt x="4296167" y="1571541"/>
                    <a:pt x="4300606" y="1571493"/>
                  </a:cubicBezTo>
                  <a:cubicBezTo>
                    <a:pt x="4305138" y="1571446"/>
                    <a:pt x="4307358" y="1568707"/>
                    <a:pt x="4307216" y="1564646"/>
                  </a:cubicBezTo>
                  <a:cubicBezTo>
                    <a:pt x="4306980" y="1560774"/>
                    <a:pt x="4304761" y="1557894"/>
                    <a:pt x="4300181" y="1557846"/>
                  </a:cubicBezTo>
                  <a:close/>
                  <a:moveTo>
                    <a:pt x="1108595" y="1552559"/>
                  </a:moveTo>
                  <a:cubicBezTo>
                    <a:pt x="1104156" y="1552465"/>
                    <a:pt x="1101748" y="1555110"/>
                    <a:pt x="1101276" y="1558792"/>
                  </a:cubicBezTo>
                  <a:cubicBezTo>
                    <a:pt x="1100756" y="1562617"/>
                    <a:pt x="1102456" y="1565687"/>
                    <a:pt x="1106895" y="1566158"/>
                  </a:cubicBezTo>
                  <a:cubicBezTo>
                    <a:pt x="1111712" y="1566678"/>
                    <a:pt x="1114828" y="1564175"/>
                    <a:pt x="1115017" y="1559690"/>
                  </a:cubicBezTo>
                  <a:cubicBezTo>
                    <a:pt x="1115206" y="1555959"/>
                    <a:pt x="1112372" y="1553409"/>
                    <a:pt x="1108595" y="1552559"/>
                  </a:cubicBezTo>
                  <a:close/>
                  <a:moveTo>
                    <a:pt x="1249547" y="1551331"/>
                  </a:moveTo>
                  <a:cubicBezTo>
                    <a:pt x="1245911" y="1551142"/>
                    <a:pt x="1242983" y="1553314"/>
                    <a:pt x="1242889" y="1557847"/>
                  </a:cubicBezTo>
                  <a:cubicBezTo>
                    <a:pt x="1242842" y="1562097"/>
                    <a:pt x="1245108" y="1564222"/>
                    <a:pt x="1248933" y="1565308"/>
                  </a:cubicBezTo>
                  <a:cubicBezTo>
                    <a:pt x="1252758" y="1564882"/>
                    <a:pt x="1255828" y="1563041"/>
                    <a:pt x="1256441" y="1559169"/>
                  </a:cubicBezTo>
                  <a:cubicBezTo>
                    <a:pt x="1257197" y="1554258"/>
                    <a:pt x="1253749" y="1551519"/>
                    <a:pt x="1249547" y="1551331"/>
                  </a:cubicBezTo>
                  <a:close/>
                  <a:moveTo>
                    <a:pt x="1061383" y="1546948"/>
                  </a:moveTo>
                  <a:lnTo>
                    <a:pt x="1061139" y="1547222"/>
                  </a:lnTo>
                  <a:cubicBezTo>
                    <a:pt x="1056323" y="1548686"/>
                    <a:pt x="1051317" y="1548309"/>
                    <a:pt x="1046359" y="1548355"/>
                  </a:cubicBezTo>
                  <a:lnTo>
                    <a:pt x="1038761" y="1549549"/>
                  </a:lnTo>
                  <a:lnTo>
                    <a:pt x="1046358" y="1548357"/>
                  </a:lnTo>
                  <a:cubicBezTo>
                    <a:pt x="1051317" y="1548262"/>
                    <a:pt x="1056321" y="1548640"/>
                    <a:pt x="1061138" y="1547224"/>
                  </a:cubicBezTo>
                  <a:close/>
                  <a:moveTo>
                    <a:pt x="4693763" y="1525453"/>
                  </a:moveTo>
                  <a:cubicBezTo>
                    <a:pt x="4689607" y="1525453"/>
                    <a:pt x="4686963" y="1527956"/>
                    <a:pt x="4686775" y="1532065"/>
                  </a:cubicBezTo>
                  <a:cubicBezTo>
                    <a:pt x="4686539" y="1536315"/>
                    <a:pt x="4689183" y="1538676"/>
                    <a:pt x="4693338" y="1538864"/>
                  </a:cubicBezTo>
                  <a:cubicBezTo>
                    <a:pt x="4697588" y="1539053"/>
                    <a:pt x="4699902" y="1536645"/>
                    <a:pt x="4700280" y="1532395"/>
                  </a:cubicBezTo>
                  <a:cubicBezTo>
                    <a:pt x="4699949" y="1528381"/>
                    <a:pt x="4698108" y="1525453"/>
                    <a:pt x="4693763" y="1525453"/>
                  </a:cubicBezTo>
                  <a:close/>
                  <a:moveTo>
                    <a:pt x="4307468" y="1519992"/>
                  </a:moveTo>
                  <a:cubicBezTo>
                    <a:pt x="4325535" y="1522661"/>
                    <a:pt x="4340932" y="1536526"/>
                    <a:pt x="4344615" y="1556288"/>
                  </a:cubicBezTo>
                  <a:cubicBezTo>
                    <a:pt x="4345748" y="1562333"/>
                    <a:pt x="4348251" y="1565638"/>
                    <a:pt x="4353351" y="1568660"/>
                  </a:cubicBezTo>
                  <a:cubicBezTo>
                    <a:pt x="4411338" y="1603414"/>
                    <a:pt x="4469183" y="1638405"/>
                    <a:pt x="4526980" y="1673442"/>
                  </a:cubicBezTo>
                  <a:cubicBezTo>
                    <a:pt x="4531844" y="1676370"/>
                    <a:pt x="4536755" y="1677315"/>
                    <a:pt x="4542327" y="1677315"/>
                  </a:cubicBezTo>
                  <a:cubicBezTo>
                    <a:pt x="4733570" y="1677220"/>
                    <a:pt x="4924813" y="1677220"/>
                    <a:pt x="5116056" y="1677173"/>
                  </a:cubicBezTo>
                  <a:cubicBezTo>
                    <a:pt x="5120070" y="1677173"/>
                    <a:pt x="5124084" y="1676418"/>
                    <a:pt x="5128098" y="1676039"/>
                  </a:cubicBezTo>
                  <a:cubicBezTo>
                    <a:pt x="5143350" y="1678354"/>
                    <a:pt x="5151283" y="1687137"/>
                    <a:pt x="5151755" y="1702625"/>
                  </a:cubicBezTo>
                  <a:cubicBezTo>
                    <a:pt x="5144908" y="1714477"/>
                    <a:pt x="5134473" y="1717594"/>
                    <a:pt x="5121110" y="1717594"/>
                  </a:cubicBezTo>
                  <a:cubicBezTo>
                    <a:pt x="4925805" y="1717263"/>
                    <a:pt x="4730501" y="1717358"/>
                    <a:pt x="4535197" y="1717500"/>
                  </a:cubicBezTo>
                  <a:cubicBezTo>
                    <a:pt x="4527217" y="1717500"/>
                    <a:pt x="4520416" y="1715705"/>
                    <a:pt x="4513570" y="1711550"/>
                  </a:cubicBezTo>
                  <a:cubicBezTo>
                    <a:pt x="4456197" y="1676700"/>
                    <a:pt x="4398636" y="1642135"/>
                    <a:pt x="4341168" y="1607381"/>
                  </a:cubicBezTo>
                  <a:cubicBezTo>
                    <a:pt x="4334085" y="1603131"/>
                    <a:pt x="4328654" y="1600722"/>
                    <a:pt x="4319399" y="1605634"/>
                  </a:cubicBezTo>
                  <a:cubicBezTo>
                    <a:pt x="4296214" y="1617911"/>
                    <a:pt x="4266984" y="1605114"/>
                    <a:pt x="4258107" y="1580937"/>
                  </a:cubicBezTo>
                  <a:cubicBezTo>
                    <a:pt x="4248804" y="1555485"/>
                    <a:pt x="4262546" y="1528759"/>
                    <a:pt x="4288847" y="1521251"/>
                  </a:cubicBezTo>
                  <a:cubicBezTo>
                    <a:pt x="4295128" y="1519456"/>
                    <a:pt x="4301446" y="1519102"/>
                    <a:pt x="4307468" y="1519992"/>
                  </a:cubicBezTo>
                  <a:close/>
                  <a:moveTo>
                    <a:pt x="354253" y="1516246"/>
                  </a:moveTo>
                  <a:cubicBezTo>
                    <a:pt x="349529" y="1516529"/>
                    <a:pt x="347168" y="1518654"/>
                    <a:pt x="347264" y="1523093"/>
                  </a:cubicBezTo>
                  <a:cubicBezTo>
                    <a:pt x="347358" y="1527437"/>
                    <a:pt x="349955" y="1530128"/>
                    <a:pt x="353921" y="1529940"/>
                  </a:cubicBezTo>
                  <a:cubicBezTo>
                    <a:pt x="357699" y="1529798"/>
                    <a:pt x="360721" y="1527012"/>
                    <a:pt x="360863" y="1522951"/>
                  </a:cubicBezTo>
                  <a:cubicBezTo>
                    <a:pt x="361005" y="1518559"/>
                    <a:pt x="357511" y="1517048"/>
                    <a:pt x="354253" y="1516246"/>
                  </a:cubicBezTo>
                  <a:close/>
                  <a:moveTo>
                    <a:pt x="1113742" y="1514688"/>
                  </a:moveTo>
                  <a:cubicBezTo>
                    <a:pt x="1132630" y="1517710"/>
                    <a:pt x="1145711" y="1528476"/>
                    <a:pt x="1151188" y="1547318"/>
                  </a:cubicBezTo>
                  <a:cubicBezTo>
                    <a:pt x="1156996" y="1567339"/>
                    <a:pt x="1148779" y="1588070"/>
                    <a:pt x="1130930" y="1598505"/>
                  </a:cubicBezTo>
                  <a:cubicBezTo>
                    <a:pt x="1113458" y="1608704"/>
                    <a:pt x="1089281" y="1606674"/>
                    <a:pt x="1076249" y="1591611"/>
                  </a:cubicBezTo>
                  <a:cubicBezTo>
                    <a:pt x="1069402" y="1583725"/>
                    <a:pt x="1062602" y="1581600"/>
                    <a:pt x="1053158" y="1582166"/>
                  </a:cubicBezTo>
                  <a:cubicBezTo>
                    <a:pt x="1043289" y="1582733"/>
                    <a:pt x="1033325" y="1582450"/>
                    <a:pt x="1023362" y="1582497"/>
                  </a:cubicBezTo>
                  <a:lnTo>
                    <a:pt x="1023363" y="1582493"/>
                  </a:lnTo>
                  <a:lnTo>
                    <a:pt x="1022407" y="1563531"/>
                  </a:lnTo>
                  <a:cubicBezTo>
                    <a:pt x="1022182" y="1557280"/>
                    <a:pt x="1022631" y="1551496"/>
                    <a:pt x="1025488" y="1547364"/>
                  </a:cubicBezTo>
                  <a:cubicBezTo>
                    <a:pt x="1031249" y="1538959"/>
                    <a:pt x="1047067" y="1545381"/>
                    <a:pt x="1058400" y="1544342"/>
                  </a:cubicBezTo>
                  <a:lnTo>
                    <a:pt x="1066518" y="1541180"/>
                  </a:lnTo>
                  <a:lnTo>
                    <a:pt x="1086974" y="1519281"/>
                  </a:lnTo>
                  <a:cubicBezTo>
                    <a:pt x="1094925" y="1514747"/>
                    <a:pt x="1103920" y="1513106"/>
                    <a:pt x="1113742" y="1514688"/>
                  </a:cubicBezTo>
                  <a:close/>
                  <a:moveTo>
                    <a:pt x="353686" y="1477714"/>
                  </a:moveTo>
                  <a:cubicBezTo>
                    <a:pt x="378712" y="1477666"/>
                    <a:pt x="399442" y="1498350"/>
                    <a:pt x="399254" y="1523187"/>
                  </a:cubicBezTo>
                  <a:cubicBezTo>
                    <a:pt x="399064" y="1547931"/>
                    <a:pt x="377863" y="1568849"/>
                    <a:pt x="353260" y="1568472"/>
                  </a:cubicBezTo>
                  <a:cubicBezTo>
                    <a:pt x="328564" y="1568140"/>
                    <a:pt x="309061" y="1548355"/>
                    <a:pt x="308919" y="1523470"/>
                  </a:cubicBezTo>
                  <a:cubicBezTo>
                    <a:pt x="308731" y="1497499"/>
                    <a:pt x="328044" y="1477808"/>
                    <a:pt x="353686" y="1477714"/>
                  </a:cubicBezTo>
                  <a:close/>
                  <a:moveTo>
                    <a:pt x="1109917" y="1445792"/>
                  </a:moveTo>
                  <a:cubicBezTo>
                    <a:pt x="1105526" y="1445934"/>
                    <a:pt x="1103259" y="1448814"/>
                    <a:pt x="1103732" y="1452875"/>
                  </a:cubicBezTo>
                  <a:cubicBezTo>
                    <a:pt x="1104157" y="1456700"/>
                    <a:pt x="1106706" y="1459958"/>
                    <a:pt x="1110957" y="1459297"/>
                  </a:cubicBezTo>
                  <a:cubicBezTo>
                    <a:pt x="1114640" y="1458778"/>
                    <a:pt x="1117237" y="1455992"/>
                    <a:pt x="1117709" y="1451742"/>
                  </a:cubicBezTo>
                  <a:cubicBezTo>
                    <a:pt x="1116481" y="1448059"/>
                    <a:pt x="1114025" y="1445651"/>
                    <a:pt x="1109917" y="1445792"/>
                  </a:cubicBezTo>
                  <a:close/>
                  <a:moveTo>
                    <a:pt x="1251152" y="1444376"/>
                  </a:moveTo>
                  <a:cubicBezTo>
                    <a:pt x="1248320" y="1445793"/>
                    <a:pt x="1245486" y="1447445"/>
                    <a:pt x="1245723" y="1451885"/>
                  </a:cubicBezTo>
                  <a:cubicBezTo>
                    <a:pt x="1245958" y="1456323"/>
                    <a:pt x="1248745" y="1458495"/>
                    <a:pt x="1252475" y="1458307"/>
                  </a:cubicBezTo>
                  <a:cubicBezTo>
                    <a:pt x="1256771" y="1458070"/>
                    <a:pt x="1260031" y="1455331"/>
                    <a:pt x="1259180" y="1450467"/>
                  </a:cubicBezTo>
                  <a:cubicBezTo>
                    <a:pt x="1258519" y="1446596"/>
                    <a:pt x="1255638" y="1444660"/>
                    <a:pt x="1251152" y="1444376"/>
                  </a:cubicBezTo>
                  <a:close/>
                  <a:moveTo>
                    <a:pt x="433582" y="1436774"/>
                  </a:moveTo>
                  <a:cubicBezTo>
                    <a:pt x="429663" y="1436255"/>
                    <a:pt x="426877" y="1438568"/>
                    <a:pt x="426311" y="1442771"/>
                  </a:cubicBezTo>
                  <a:cubicBezTo>
                    <a:pt x="425650" y="1447823"/>
                    <a:pt x="428718" y="1450751"/>
                    <a:pt x="433016" y="1450798"/>
                  </a:cubicBezTo>
                  <a:cubicBezTo>
                    <a:pt x="436462" y="1450845"/>
                    <a:pt x="439720" y="1448437"/>
                    <a:pt x="439957" y="1444045"/>
                  </a:cubicBezTo>
                  <a:cubicBezTo>
                    <a:pt x="440004" y="1439701"/>
                    <a:pt x="437219" y="1437246"/>
                    <a:pt x="433582" y="1436774"/>
                  </a:cubicBezTo>
                  <a:close/>
                  <a:moveTo>
                    <a:pt x="5102881" y="1415950"/>
                  </a:moveTo>
                  <a:cubicBezTo>
                    <a:pt x="5123470" y="1431013"/>
                    <a:pt x="5124933" y="1435405"/>
                    <a:pt x="5115206" y="1452546"/>
                  </a:cubicBezTo>
                  <a:cubicBezTo>
                    <a:pt x="5109162" y="1457315"/>
                    <a:pt x="5102126" y="1457646"/>
                    <a:pt x="5094759" y="1457646"/>
                  </a:cubicBezTo>
                  <a:cubicBezTo>
                    <a:pt x="5019678" y="1457504"/>
                    <a:pt x="4944598" y="1457787"/>
                    <a:pt x="4869565" y="1457315"/>
                  </a:cubicBezTo>
                  <a:cubicBezTo>
                    <a:pt x="4859413" y="1457220"/>
                    <a:pt x="4856674" y="1459723"/>
                    <a:pt x="4856910" y="1469923"/>
                  </a:cubicBezTo>
                  <a:cubicBezTo>
                    <a:pt x="4857618" y="1500663"/>
                    <a:pt x="4857665" y="1531404"/>
                    <a:pt x="4856862" y="1562145"/>
                  </a:cubicBezTo>
                  <a:cubicBezTo>
                    <a:pt x="4856579" y="1572864"/>
                    <a:pt x="4860216" y="1574611"/>
                    <a:pt x="4869848" y="1574469"/>
                  </a:cubicBezTo>
                  <a:cubicBezTo>
                    <a:pt x="4904177" y="1573902"/>
                    <a:pt x="4938554" y="1573997"/>
                    <a:pt x="4972930" y="1574422"/>
                  </a:cubicBezTo>
                  <a:cubicBezTo>
                    <a:pt x="4982421" y="1574563"/>
                    <a:pt x="4989221" y="1572675"/>
                    <a:pt x="4995833" y="1564648"/>
                  </a:cubicBezTo>
                  <a:cubicBezTo>
                    <a:pt x="5008440" y="1549253"/>
                    <a:pt x="5028320" y="1545760"/>
                    <a:pt x="5046311" y="1553314"/>
                  </a:cubicBezTo>
                  <a:cubicBezTo>
                    <a:pt x="5062932" y="1560303"/>
                    <a:pt x="5074785" y="1578578"/>
                    <a:pt x="5074171" y="1596238"/>
                  </a:cubicBezTo>
                  <a:cubicBezTo>
                    <a:pt x="5073510" y="1614796"/>
                    <a:pt x="5061799" y="1630944"/>
                    <a:pt x="5044233" y="1637508"/>
                  </a:cubicBezTo>
                  <a:cubicBezTo>
                    <a:pt x="5026194" y="1644261"/>
                    <a:pt x="5004332" y="1638736"/>
                    <a:pt x="4993235" y="1623012"/>
                  </a:cubicBezTo>
                  <a:cubicBezTo>
                    <a:pt x="4988371" y="1616117"/>
                    <a:pt x="4983272" y="1614323"/>
                    <a:pt x="4975386" y="1614371"/>
                  </a:cubicBezTo>
                  <a:cubicBezTo>
                    <a:pt x="4926560" y="1614701"/>
                    <a:pt x="4877734" y="1614276"/>
                    <a:pt x="4828908" y="1614748"/>
                  </a:cubicBezTo>
                  <a:cubicBezTo>
                    <a:pt x="4819605" y="1614843"/>
                    <a:pt x="4816631" y="1612623"/>
                    <a:pt x="4816725" y="1602896"/>
                  </a:cubicBezTo>
                  <a:cubicBezTo>
                    <a:pt x="4817150" y="1545476"/>
                    <a:pt x="4817292" y="1488055"/>
                    <a:pt x="4816631" y="1430636"/>
                  </a:cubicBezTo>
                  <a:cubicBezTo>
                    <a:pt x="4816489" y="1419586"/>
                    <a:pt x="4820456" y="1418499"/>
                    <a:pt x="4829805" y="1418453"/>
                  </a:cubicBezTo>
                  <a:cubicBezTo>
                    <a:pt x="4916171" y="1418783"/>
                    <a:pt x="5002538" y="1418689"/>
                    <a:pt x="5088903" y="1418547"/>
                  </a:cubicBezTo>
                  <a:cubicBezTo>
                    <a:pt x="5093579" y="1418547"/>
                    <a:pt x="5098962" y="1420672"/>
                    <a:pt x="5102881" y="1415950"/>
                  </a:cubicBezTo>
                  <a:close/>
                  <a:moveTo>
                    <a:pt x="1111865" y="1406635"/>
                  </a:moveTo>
                  <a:cubicBezTo>
                    <a:pt x="1123682" y="1407355"/>
                    <a:pt x="1135629" y="1412761"/>
                    <a:pt x="1144105" y="1422040"/>
                  </a:cubicBezTo>
                  <a:cubicBezTo>
                    <a:pt x="1160726" y="1440267"/>
                    <a:pt x="1159499" y="1468080"/>
                    <a:pt x="1141366" y="1485269"/>
                  </a:cubicBezTo>
                  <a:cubicBezTo>
                    <a:pt x="1123186" y="1502504"/>
                    <a:pt x="1094618" y="1502929"/>
                    <a:pt x="1078658" y="1483569"/>
                  </a:cubicBezTo>
                  <a:cubicBezTo>
                    <a:pt x="1069591" y="1472613"/>
                    <a:pt x="1060289" y="1470111"/>
                    <a:pt x="1047727" y="1471055"/>
                  </a:cubicBezTo>
                  <a:cubicBezTo>
                    <a:pt x="1039653" y="1471669"/>
                    <a:pt x="1031484" y="1471292"/>
                    <a:pt x="1023362" y="1471338"/>
                  </a:cubicBezTo>
                  <a:cubicBezTo>
                    <a:pt x="1029784" y="1458259"/>
                    <a:pt x="1029548" y="1445131"/>
                    <a:pt x="1023551" y="1431910"/>
                  </a:cubicBezTo>
                  <a:cubicBezTo>
                    <a:pt x="1030775" y="1432004"/>
                    <a:pt x="1038000" y="1431910"/>
                    <a:pt x="1045225" y="1432146"/>
                  </a:cubicBezTo>
                  <a:cubicBezTo>
                    <a:pt x="1058636" y="1432571"/>
                    <a:pt x="1069733" y="1432051"/>
                    <a:pt x="1080404" y="1419348"/>
                  </a:cubicBezTo>
                  <a:cubicBezTo>
                    <a:pt x="1088361" y="1409881"/>
                    <a:pt x="1100049" y="1405915"/>
                    <a:pt x="1111865" y="1406635"/>
                  </a:cubicBezTo>
                  <a:close/>
                  <a:moveTo>
                    <a:pt x="433535" y="1398195"/>
                  </a:moveTo>
                  <a:cubicBezTo>
                    <a:pt x="458090" y="1398666"/>
                    <a:pt x="477875" y="1418783"/>
                    <a:pt x="478017" y="1443338"/>
                  </a:cubicBezTo>
                  <a:cubicBezTo>
                    <a:pt x="478159" y="1468600"/>
                    <a:pt x="457995" y="1489282"/>
                    <a:pt x="433110" y="1489330"/>
                  </a:cubicBezTo>
                  <a:cubicBezTo>
                    <a:pt x="407894" y="1489377"/>
                    <a:pt x="388014" y="1469167"/>
                    <a:pt x="388014" y="1443573"/>
                  </a:cubicBezTo>
                  <a:cubicBezTo>
                    <a:pt x="388109" y="1418122"/>
                    <a:pt x="408555" y="1397675"/>
                    <a:pt x="433535" y="1398195"/>
                  </a:cubicBezTo>
                  <a:close/>
                  <a:moveTo>
                    <a:pt x="4685216" y="1389885"/>
                  </a:moveTo>
                  <a:cubicBezTo>
                    <a:pt x="4680965" y="1389601"/>
                    <a:pt x="4678464" y="1392104"/>
                    <a:pt x="4678275" y="1396307"/>
                  </a:cubicBezTo>
                  <a:cubicBezTo>
                    <a:pt x="4678038" y="1400509"/>
                    <a:pt x="4680258" y="1403106"/>
                    <a:pt x="4684602" y="1403248"/>
                  </a:cubicBezTo>
                  <a:cubicBezTo>
                    <a:pt x="4688805" y="1403390"/>
                    <a:pt x="4691260" y="1401218"/>
                    <a:pt x="4691827" y="1397110"/>
                  </a:cubicBezTo>
                  <a:cubicBezTo>
                    <a:pt x="4691449" y="1392907"/>
                    <a:pt x="4689324" y="1390168"/>
                    <a:pt x="4685216" y="1389885"/>
                  </a:cubicBezTo>
                  <a:close/>
                  <a:moveTo>
                    <a:pt x="4233977" y="1389836"/>
                  </a:moveTo>
                  <a:cubicBezTo>
                    <a:pt x="4229019" y="1389174"/>
                    <a:pt x="4226232" y="1392716"/>
                    <a:pt x="4226091" y="1396872"/>
                  </a:cubicBezTo>
                  <a:cubicBezTo>
                    <a:pt x="4225902" y="1400508"/>
                    <a:pt x="4228547" y="1403388"/>
                    <a:pt x="4232890" y="1403388"/>
                  </a:cubicBezTo>
                  <a:cubicBezTo>
                    <a:pt x="4237330" y="1403766"/>
                    <a:pt x="4239785" y="1401121"/>
                    <a:pt x="4240068" y="1397297"/>
                  </a:cubicBezTo>
                  <a:cubicBezTo>
                    <a:pt x="4240305" y="1393472"/>
                    <a:pt x="4237944" y="1390355"/>
                    <a:pt x="4233977" y="1389836"/>
                  </a:cubicBezTo>
                  <a:close/>
                  <a:moveTo>
                    <a:pt x="4234290" y="1351463"/>
                  </a:moveTo>
                  <a:cubicBezTo>
                    <a:pt x="4246302" y="1351788"/>
                    <a:pt x="4258201" y="1356923"/>
                    <a:pt x="4267031" y="1366792"/>
                  </a:cubicBezTo>
                  <a:cubicBezTo>
                    <a:pt x="4284880" y="1386719"/>
                    <a:pt x="4281670" y="1417177"/>
                    <a:pt x="4259429" y="1433279"/>
                  </a:cubicBezTo>
                  <a:cubicBezTo>
                    <a:pt x="4253715" y="1437435"/>
                    <a:pt x="4251354" y="1441448"/>
                    <a:pt x="4251354" y="1448720"/>
                  </a:cubicBezTo>
                  <a:cubicBezTo>
                    <a:pt x="4251732" y="1492068"/>
                    <a:pt x="4251542" y="1535464"/>
                    <a:pt x="4251542" y="1578812"/>
                  </a:cubicBezTo>
                  <a:cubicBezTo>
                    <a:pt x="4251874" y="1578812"/>
                    <a:pt x="4252157" y="1578812"/>
                    <a:pt x="4252439" y="1578812"/>
                  </a:cubicBezTo>
                  <a:cubicBezTo>
                    <a:pt x="4252439" y="1622161"/>
                    <a:pt x="4252535" y="1665556"/>
                    <a:pt x="4252346" y="1708905"/>
                  </a:cubicBezTo>
                  <a:cubicBezTo>
                    <a:pt x="4252346" y="1715563"/>
                    <a:pt x="4253715" y="1719861"/>
                    <a:pt x="4259760" y="1724393"/>
                  </a:cubicBezTo>
                  <a:cubicBezTo>
                    <a:pt x="4282803" y="1741629"/>
                    <a:pt x="4285353" y="1771756"/>
                    <a:pt x="4266512" y="1791872"/>
                  </a:cubicBezTo>
                  <a:cubicBezTo>
                    <a:pt x="4249277" y="1810288"/>
                    <a:pt x="4218536" y="1810666"/>
                    <a:pt x="4201017" y="1792675"/>
                  </a:cubicBezTo>
                  <a:cubicBezTo>
                    <a:pt x="4182082" y="1773267"/>
                    <a:pt x="4184065" y="1742385"/>
                    <a:pt x="4206400" y="1724913"/>
                  </a:cubicBezTo>
                  <a:cubicBezTo>
                    <a:pt x="4212256" y="1720333"/>
                    <a:pt x="4213720" y="1715988"/>
                    <a:pt x="4213672" y="1709236"/>
                  </a:cubicBezTo>
                  <a:cubicBezTo>
                    <a:pt x="4212869" y="1621642"/>
                    <a:pt x="4212161" y="1534000"/>
                    <a:pt x="4211689" y="1446359"/>
                  </a:cubicBezTo>
                  <a:cubicBezTo>
                    <a:pt x="4211641" y="1440031"/>
                    <a:pt x="4210178" y="1436065"/>
                    <a:pt x="4204795" y="1431815"/>
                  </a:cubicBezTo>
                  <a:cubicBezTo>
                    <a:pt x="4183498" y="1415005"/>
                    <a:pt x="4182034" y="1384028"/>
                    <a:pt x="4200875" y="1364998"/>
                  </a:cubicBezTo>
                  <a:cubicBezTo>
                    <a:pt x="4210154" y="1355625"/>
                    <a:pt x="4222278" y="1351139"/>
                    <a:pt x="4234290" y="1351463"/>
                  </a:cubicBezTo>
                  <a:close/>
                  <a:moveTo>
                    <a:pt x="353638" y="1349510"/>
                  </a:moveTo>
                  <a:cubicBezTo>
                    <a:pt x="349719" y="1350360"/>
                    <a:pt x="347310" y="1352485"/>
                    <a:pt x="347310" y="1356735"/>
                  </a:cubicBezTo>
                  <a:cubicBezTo>
                    <a:pt x="347264" y="1361268"/>
                    <a:pt x="349955" y="1363393"/>
                    <a:pt x="354063" y="1363110"/>
                  </a:cubicBezTo>
                  <a:cubicBezTo>
                    <a:pt x="357841" y="1362874"/>
                    <a:pt x="361194" y="1360701"/>
                    <a:pt x="360816" y="1356405"/>
                  </a:cubicBezTo>
                  <a:cubicBezTo>
                    <a:pt x="360485" y="1352580"/>
                    <a:pt x="357557" y="1350266"/>
                    <a:pt x="353638" y="1349510"/>
                  </a:cubicBezTo>
                  <a:close/>
                  <a:moveTo>
                    <a:pt x="1113129" y="1340208"/>
                  </a:moveTo>
                  <a:cubicBezTo>
                    <a:pt x="1108738" y="1340302"/>
                    <a:pt x="1106660" y="1342994"/>
                    <a:pt x="1107038" y="1347196"/>
                  </a:cubicBezTo>
                  <a:cubicBezTo>
                    <a:pt x="1107416" y="1351304"/>
                    <a:pt x="1109918" y="1354091"/>
                    <a:pt x="1114027" y="1353571"/>
                  </a:cubicBezTo>
                  <a:cubicBezTo>
                    <a:pt x="1117757" y="1353098"/>
                    <a:pt x="1120212" y="1350313"/>
                    <a:pt x="1120732" y="1346205"/>
                  </a:cubicBezTo>
                  <a:cubicBezTo>
                    <a:pt x="1119787" y="1342238"/>
                    <a:pt x="1117143" y="1340160"/>
                    <a:pt x="1113129" y="1340208"/>
                  </a:cubicBezTo>
                  <a:close/>
                  <a:moveTo>
                    <a:pt x="1252475" y="1339358"/>
                  </a:moveTo>
                  <a:cubicBezTo>
                    <a:pt x="1248130" y="1339358"/>
                    <a:pt x="1245061" y="1342286"/>
                    <a:pt x="1245675" y="1347338"/>
                  </a:cubicBezTo>
                  <a:cubicBezTo>
                    <a:pt x="1246194" y="1351588"/>
                    <a:pt x="1248981" y="1353901"/>
                    <a:pt x="1252947" y="1353382"/>
                  </a:cubicBezTo>
                  <a:cubicBezTo>
                    <a:pt x="1256677" y="1352910"/>
                    <a:pt x="1259416" y="1350455"/>
                    <a:pt x="1259416" y="1345969"/>
                  </a:cubicBezTo>
                  <a:cubicBezTo>
                    <a:pt x="1259132" y="1341766"/>
                    <a:pt x="1255922" y="1339358"/>
                    <a:pt x="1252475" y="1339358"/>
                  </a:cubicBezTo>
                  <a:close/>
                  <a:moveTo>
                    <a:pt x="4565654" y="1319006"/>
                  </a:moveTo>
                  <a:cubicBezTo>
                    <a:pt x="4561451" y="1319194"/>
                    <a:pt x="4558854" y="1321555"/>
                    <a:pt x="4559185" y="1325852"/>
                  </a:cubicBezTo>
                  <a:cubicBezTo>
                    <a:pt x="4559468" y="1329914"/>
                    <a:pt x="4562017" y="1332463"/>
                    <a:pt x="4566220" y="1332369"/>
                  </a:cubicBezTo>
                  <a:cubicBezTo>
                    <a:pt x="4570518" y="1332275"/>
                    <a:pt x="4572454" y="1329489"/>
                    <a:pt x="4572690" y="1325522"/>
                  </a:cubicBezTo>
                  <a:cubicBezTo>
                    <a:pt x="4572312" y="1321083"/>
                    <a:pt x="4569904" y="1318817"/>
                    <a:pt x="4565654" y="1319006"/>
                  </a:cubicBezTo>
                  <a:close/>
                  <a:moveTo>
                    <a:pt x="4795665" y="1318957"/>
                  </a:moveTo>
                  <a:cubicBezTo>
                    <a:pt x="4791179" y="1319147"/>
                    <a:pt x="4788960" y="1321649"/>
                    <a:pt x="4789196" y="1325804"/>
                  </a:cubicBezTo>
                  <a:cubicBezTo>
                    <a:pt x="4789432" y="1329724"/>
                    <a:pt x="4791604" y="1332793"/>
                    <a:pt x="4796043" y="1332416"/>
                  </a:cubicBezTo>
                  <a:cubicBezTo>
                    <a:pt x="4800056" y="1332085"/>
                    <a:pt x="4802370" y="1329440"/>
                    <a:pt x="4803031" y="1324766"/>
                  </a:cubicBezTo>
                  <a:cubicBezTo>
                    <a:pt x="4801662" y="1321933"/>
                    <a:pt x="4800246" y="1318769"/>
                    <a:pt x="4795665" y="1318957"/>
                  </a:cubicBezTo>
                  <a:close/>
                  <a:moveTo>
                    <a:pt x="353638" y="1311120"/>
                  </a:moveTo>
                  <a:cubicBezTo>
                    <a:pt x="378382" y="1311072"/>
                    <a:pt x="399301" y="1331992"/>
                    <a:pt x="399254" y="1356782"/>
                  </a:cubicBezTo>
                  <a:cubicBezTo>
                    <a:pt x="399206" y="1381148"/>
                    <a:pt x="379137" y="1401453"/>
                    <a:pt x="354677" y="1401925"/>
                  </a:cubicBezTo>
                  <a:cubicBezTo>
                    <a:pt x="329130" y="1402445"/>
                    <a:pt x="309109" y="1382895"/>
                    <a:pt x="308920" y="1357112"/>
                  </a:cubicBezTo>
                  <a:cubicBezTo>
                    <a:pt x="308731" y="1331566"/>
                    <a:pt x="328516" y="1311168"/>
                    <a:pt x="353638" y="1311120"/>
                  </a:cubicBezTo>
                  <a:close/>
                  <a:moveTo>
                    <a:pt x="1653914" y="1309173"/>
                  </a:moveTo>
                  <a:cubicBezTo>
                    <a:pt x="1658996" y="1309137"/>
                    <a:pt x="1664073" y="1310578"/>
                    <a:pt x="1669149" y="1313671"/>
                  </a:cubicBezTo>
                  <a:cubicBezTo>
                    <a:pt x="1658996" y="1313623"/>
                    <a:pt x="1648797" y="1313577"/>
                    <a:pt x="1638644" y="1313529"/>
                  </a:cubicBezTo>
                  <a:cubicBezTo>
                    <a:pt x="1643744" y="1310719"/>
                    <a:pt x="1648832" y="1309208"/>
                    <a:pt x="1653914" y="1309173"/>
                  </a:cubicBezTo>
                  <a:close/>
                  <a:moveTo>
                    <a:pt x="1111736" y="1301097"/>
                  </a:moveTo>
                  <a:cubicBezTo>
                    <a:pt x="1123541" y="1301050"/>
                    <a:pt x="1135819" y="1305500"/>
                    <a:pt x="1144483" y="1313811"/>
                  </a:cubicBezTo>
                  <a:cubicBezTo>
                    <a:pt x="1162758" y="1331377"/>
                    <a:pt x="1163892" y="1358245"/>
                    <a:pt x="1147128" y="1376945"/>
                  </a:cubicBezTo>
                  <a:cubicBezTo>
                    <a:pt x="1130600" y="1395361"/>
                    <a:pt x="1101135" y="1398572"/>
                    <a:pt x="1084513" y="1380581"/>
                  </a:cubicBezTo>
                  <a:cubicBezTo>
                    <a:pt x="1073700" y="1368870"/>
                    <a:pt x="1062650" y="1367454"/>
                    <a:pt x="1049098" y="1368162"/>
                  </a:cubicBezTo>
                  <a:cubicBezTo>
                    <a:pt x="1040551" y="1368587"/>
                    <a:pt x="1031957" y="1368351"/>
                    <a:pt x="1023410" y="1368398"/>
                  </a:cubicBezTo>
                  <a:cubicBezTo>
                    <a:pt x="1029690" y="1355365"/>
                    <a:pt x="1029643" y="1342285"/>
                    <a:pt x="1023458" y="1329252"/>
                  </a:cubicBezTo>
                  <a:cubicBezTo>
                    <a:pt x="1031107" y="1329300"/>
                    <a:pt x="1038804" y="1329300"/>
                    <a:pt x="1046453" y="1329442"/>
                  </a:cubicBezTo>
                  <a:cubicBezTo>
                    <a:pt x="1060148" y="1329630"/>
                    <a:pt x="1071623" y="1329961"/>
                    <a:pt x="1081822" y="1315370"/>
                  </a:cubicBezTo>
                  <a:cubicBezTo>
                    <a:pt x="1088598" y="1305690"/>
                    <a:pt x="1099931" y="1301145"/>
                    <a:pt x="1111736" y="1301097"/>
                  </a:cubicBezTo>
                  <a:close/>
                  <a:moveTo>
                    <a:pt x="1774589" y="1294921"/>
                  </a:moveTo>
                  <a:lnTo>
                    <a:pt x="1775226" y="1298363"/>
                  </a:lnTo>
                  <a:lnTo>
                    <a:pt x="1774604" y="1294930"/>
                  </a:lnTo>
                  <a:close/>
                  <a:moveTo>
                    <a:pt x="4078315" y="1282280"/>
                  </a:moveTo>
                  <a:lnTo>
                    <a:pt x="4069218" y="1284990"/>
                  </a:lnTo>
                  <a:lnTo>
                    <a:pt x="4088302" y="1282363"/>
                  </a:lnTo>
                  <a:lnTo>
                    <a:pt x="4088346" y="1282363"/>
                  </a:lnTo>
                  <a:close/>
                  <a:moveTo>
                    <a:pt x="4246964" y="1282267"/>
                  </a:moveTo>
                  <a:lnTo>
                    <a:pt x="4104918" y="1282353"/>
                  </a:lnTo>
                  <a:lnTo>
                    <a:pt x="4246963" y="1282268"/>
                  </a:lnTo>
                  <a:close/>
                  <a:moveTo>
                    <a:pt x="4264200" y="1279519"/>
                  </a:moveTo>
                  <a:lnTo>
                    <a:pt x="4254132" y="1281129"/>
                  </a:lnTo>
                  <a:lnTo>
                    <a:pt x="4264198" y="1279529"/>
                  </a:lnTo>
                  <a:close/>
                  <a:moveTo>
                    <a:pt x="1654368" y="1242319"/>
                  </a:moveTo>
                  <a:cubicBezTo>
                    <a:pt x="1650354" y="1241705"/>
                    <a:pt x="1647379" y="1243547"/>
                    <a:pt x="1647001" y="1248174"/>
                  </a:cubicBezTo>
                  <a:cubicBezTo>
                    <a:pt x="1646719" y="1252424"/>
                    <a:pt x="1648843" y="1254880"/>
                    <a:pt x="1652857" y="1256013"/>
                  </a:cubicBezTo>
                  <a:cubicBezTo>
                    <a:pt x="1657060" y="1255823"/>
                    <a:pt x="1659893" y="1253416"/>
                    <a:pt x="1660601" y="1249685"/>
                  </a:cubicBezTo>
                  <a:cubicBezTo>
                    <a:pt x="1661404" y="1245341"/>
                    <a:pt x="1658193" y="1242886"/>
                    <a:pt x="1654368" y="1242319"/>
                  </a:cubicBezTo>
                  <a:close/>
                  <a:moveTo>
                    <a:pt x="1785500" y="1242178"/>
                  </a:moveTo>
                  <a:cubicBezTo>
                    <a:pt x="1781533" y="1242226"/>
                    <a:pt x="1778369" y="1244539"/>
                    <a:pt x="1778323" y="1248695"/>
                  </a:cubicBezTo>
                  <a:cubicBezTo>
                    <a:pt x="1778275" y="1252756"/>
                    <a:pt x="1781391" y="1255495"/>
                    <a:pt x="1785122" y="1255825"/>
                  </a:cubicBezTo>
                  <a:cubicBezTo>
                    <a:pt x="1789231" y="1256156"/>
                    <a:pt x="1791402" y="1253086"/>
                    <a:pt x="1791969" y="1249120"/>
                  </a:cubicBezTo>
                  <a:cubicBezTo>
                    <a:pt x="1792016" y="1244728"/>
                    <a:pt x="1789750" y="1242131"/>
                    <a:pt x="1785500" y="1242178"/>
                  </a:cubicBezTo>
                  <a:close/>
                  <a:moveTo>
                    <a:pt x="2052674" y="1242178"/>
                  </a:moveTo>
                  <a:cubicBezTo>
                    <a:pt x="2048660" y="1241942"/>
                    <a:pt x="2045874" y="1244208"/>
                    <a:pt x="2045874" y="1248836"/>
                  </a:cubicBezTo>
                  <a:cubicBezTo>
                    <a:pt x="2045921" y="1253228"/>
                    <a:pt x="2048424" y="1255211"/>
                    <a:pt x="2052390" y="1256108"/>
                  </a:cubicBezTo>
                  <a:cubicBezTo>
                    <a:pt x="2056168" y="1255163"/>
                    <a:pt x="2059238" y="1253132"/>
                    <a:pt x="2059521" y="1249071"/>
                  </a:cubicBezTo>
                  <a:cubicBezTo>
                    <a:pt x="2059851" y="1244633"/>
                    <a:pt x="2056405" y="1242414"/>
                    <a:pt x="2052674" y="1242178"/>
                  </a:cubicBezTo>
                  <a:close/>
                  <a:moveTo>
                    <a:pt x="1917954" y="1242130"/>
                  </a:moveTo>
                  <a:cubicBezTo>
                    <a:pt x="1914176" y="1241800"/>
                    <a:pt x="1911059" y="1243736"/>
                    <a:pt x="1910634" y="1248033"/>
                  </a:cubicBezTo>
                  <a:cubicBezTo>
                    <a:pt x="1910115" y="1252944"/>
                    <a:pt x="1913090" y="1255872"/>
                    <a:pt x="1917435" y="1255919"/>
                  </a:cubicBezTo>
                  <a:cubicBezTo>
                    <a:pt x="1921070" y="1256013"/>
                    <a:pt x="1923951" y="1253511"/>
                    <a:pt x="1924187" y="1249213"/>
                  </a:cubicBezTo>
                  <a:cubicBezTo>
                    <a:pt x="1924423" y="1244822"/>
                    <a:pt x="1921778" y="1242461"/>
                    <a:pt x="1917954" y="1242130"/>
                  </a:cubicBezTo>
                  <a:close/>
                  <a:moveTo>
                    <a:pt x="2179414" y="1242036"/>
                  </a:moveTo>
                  <a:cubicBezTo>
                    <a:pt x="2175447" y="1242555"/>
                    <a:pt x="2172756" y="1244633"/>
                    <a:pt x="2173039" y="1249025"/>
                  </a:cubicBezTo>
                  <a:cubicBezTo>
                    <a:pt x="2173275" y="1253038"/>
                    <a:pt x="2175684" y="1256108"/>
                    <a:pt x="2179791" y="1255824"/>
                  </a:cubicBezTo>
                  <a:cubicBezTo>
                    <a:pt x="2183570" y="1255541"/>
                    <a:pt x="2186686" y="1252802"/>
                    <a:pt x="2186686" y="1248741"/>
                  </a:cubicBezTo>
                  <a:cubicBezTo>
                    <a:pt x="2186686" y="1244539"/>
                    <a:pt x="2183428" y="1242697"/>
                    <a:pt x="2179414" y="1242036"/>
                  </a:cubicBezTo>
                  <a:close/>
                  <a:moveTo>
                    <a:pt x="1250303" y="1227823"/>
                  </a:moveTo>
                  <a:cubicBezTo>
                    <a:pt x="1245675" y="1227493"/>
                    <a:pt x="1243031" y="1230278"/>
                    <a:pt x="1243078" y="1235189"/>
                  </a:cubicBezTo>
                  <a:cubicBezTo>
                    <a:pt x="1243125" y="1239722"/>
                    <a:pt x="1246336" y="1241800"/>
                    <a:pt x="1249878" y="1241705"/>
                  </a:cubicBezTo>
                  <a:cubicBezTo>
                    <a:pt x="1253372" y="1241611"/>
                    <a:pt x="1256583" y="1239439"/>
                    <a:pt x="1256725" y="1233489"/>
                  </a:cubicBezTo>
                  <a:cubicBezTo>
                    <a:pt x="1256535" y="1230845"/>
                    <a:pt x="1254080" y="1228106"/>
                    <a:pt x="1250303" y="1227823"/>
                  </a:cubicBezTo>
                  <a:close/>
                  <a:moveTo>
                    <a:pt x="1114073" y="1227822"/>
                  </a:moveTo>
                  <a:cubicBezTo>
                    <a:pt x="1109304" y="1227398"/>
                    <a:pt x="1106943" y="1230373"/>
                    <a:pt x="1106896" y="1235142"/>
                  </a:cubicBezTo>
                  <a:cubicBezTo>
                    <a:pt x="1106849" y="1239581"/>
                    <a:pt x="1109777" y="1241800"/>
                    <a:pt x="1113554" y="1241658"/>
                  </a:cubicBezTo>
                  <a:cubicBezTo>
                    <a:pt x="1117190" y="1241517"/>
                    <a:pt x="1119976" y="1239061"/>
                    <a:pt x="1120873" y="1234150"/>
                  </a:cubicBezTo>
                  <a:cubicBezTo>
                    <a:pt x="1119692" y="1231505"/>
                    <a:pt x="1117945" y="1228153"/>
                    <a:pt x="1114073" y="1227822"/>
                  </a:cubicBezTo>
                  <a:close/>
                  <a:moveTo>
                    <a:pt x="440712" y="1223621"/>
                  </a:moveTo>
                  <a:cubicBezTo>
                    <a:pt x="436462" y="1223526"/>
                    <a:pt x="434149" y="1226124"/>
                    <a:pt x="434337" y="1230515"/>
                  </a:cubicBezTo>
                  <a:cubicBezTo>
                    <a:pt x="434479" y="1234907"/>
                    <a:pt x="437265" y="1236701"/>
                    <a:pt x="441184" y="1237314"/>
                  </a:cubicBezTo>
                  <a:cubicBezTo>
                    <a:pt x="445009" y="1236276"/>
                    <a:pt x="447842" y="1234198"/>
                    <a:pt x="447842" y="1229995"/>
                  </a:cubicBezTo>
                  <a:cubicBezTo>
                    <a:pt x="447842" y="1225557"/>
                    <a:pt x="444584" y="1223668"/>
                    <a:pt x="440712" y="1223621"/>
                  </a:cubicBezTo>
                  <a:close/>
                  <a:moveTo>
                    <a:pt x="1774557" y="1204632"/>
                  </a:moveTo>
                  <a:cubicBezTo>
                    <a:pt x="1782667" y="1202690"/>
                    <a:pt x="1791355" y="1203292"/>
                    <a:pt x="1800375" y="1206291"/>
                  </a:cubicBezTo>
                  <a:cubicBezTo>
                    <a:pt x="1816948" y="1211816"/>
                    <a:pt x="1827243" y="1223951"/>
                    <a:pt x="1829698" y="1241706"/>
                  </a:cubicBezTo>
                  <a:cubicBezTo>
                    <a:pt x="1832342" y="1260878"/>
                    <a:pt x="1825921" y="1276130"/>
                    <a:pt x="1809677" y="1287085"/>
                  </a:cubicBezTo>
                  <a:cubicBezTo>
                    <a:pt x="1806371" y="1289304"/>
                    <a:pt x="1802027" y="1290060"/>
                    <a:pt x="1799949" y="1294026"/>
                  </a:cubicBezTo>
                  <a:lnTo>
                    <a:pt x="1799941" y="1294041"/>
                  </a:lnTo>
                  <a:lnTo>
                    <a:pt x="1799241" y="1299314"/>
                  </a:lnTo>
                  <a:cubicBezTo>
                    <a:pt x="1799855" y="1308145"/>
                    <a:pt x="1799430" y="1314425"/>
                    <a:pt x="1786964" y="1314141"/>
                  </a:cubicBezTo>
                  <a:cubicBezTo>
                    <a:pt x="1775489" y="1313858"/>
                    <a:pt x="1769870" y="1311450"/>
                    <a:pt x="1771947" y="1299172"/>
                  </a:cubicBezTo>
                  <a:lnTo>
                    <a:pt x="1769518" y="1291978"/>
                  </a:lnTo>
                  <a:lnTo>
                    <a:pt x="1750423" y="1276235"/>
                  </a:lnTo>
                  <a:cubicBezTo>
                    <a:pt x="1735971" y="1258470"/>
                    <a:pt x="1735776" y="1235804"/>
                    <a:pt x="1752210" y="1218238"/>
                  </a:cubicBezTo>
                  <a:cubicBezTo>
                    <a:pt x="1758915" y="1211060"/>
                    <a:pt x="1766446" y="1206574"/>
                    <a:pt x="1774557" y="1204632"/>
                  </a:cubicBezTo>
                  <a:close/>
                  <a:moveTo>
                    <a:pt x="1652597" y="1203687"/>
                  </a:moveTo>
                  <a:cubicBezTo>
                    <a:pt x="1664544" y="1203516"/>
                    <a:pt x="1676609" y="1207943"/>
                    <a:pt x="1685580" y="1217008"/>
                  </a:cubicBezTo>
                  <a:cubicBezTo>
                    <a:pt x="1704327" y="1235992"/>
                    <a:pt x="1704563" y="1267299"/>
                    <a:pt x="1682748" y="1282362"/>
                  </a:cubicBezTo>
                  <a:cubicBezTo>
                    <a:pt x="1669762" y="1291286"/>
                    <a:pt x="1667967" y="1300730"/>
                    <a:pt x="1669147" y="1313622"/>
                  </a:cubicBezTo>
                  <a:cubicBezTo>
                    <a:pt x="1658996" y="1307483"/>
                    <a:pt x="1648843" y="1307908"/>
                    <a:pt x="1638596" y="1313528"/>
                  </a:cubicBezTo>
                  <a:cubicBezTo>
                    <a:pt x="1640438" y="1300211"/>
                    <a:pt x="1637321" y="1291286"/>
                    <a:pt x="1624477" y="1282739"/>
                  </a:cubicBezTo>
                  <a:cubicBezTo>
                    <a:pt x="1603889" y="1268998"/>
                    <a:pt x="1603322" y="1236605"/>
                    <a:pt x="1620322" y="1217953"/>
                  </a:cubicBezTo>
                  <a:cubicBezTo>
                    <a:pt x="1628822" y="1208627"/>
                    <a:pt x="1640650" y="1203858"/>
                    <a:pt x="1652597" y="1203687"/>
                  </a:cubicBezTo>
                  <a:close/>
                  <a:moveTo>
                    <a:pt x="1919606" y="1203551"/>
                  </a:moveTo>
                  <a:cubicBezTo>
                    <a:pt x="1939439" y="1204732"/>
                    <a:pt x="1955730" y="1217765"/>
                    <a:pt x="1961208" y="1236747"/>
                  </a:cubicBezTo>
                  <a:cubicBezTo>
                    <a:pt x="1966355" y="1254691"/>
                    <a:pt x="1958941" y="1274996"/>
                    <a:pt x="1943784" y="1285951"/>
                  </a:cubicBezTo>
                  <a:cubicBezTo>
                    <a:pt x="1939769" y="1288879"/>
                    <a:pt x="1933537" y="1288926"/>
                    <a:pt x="1932450" y="1296151"/>
                  </a:cubicBezTo>
                  <a:cubicBezTo>
                    <a:pt x="1930231" y="1311261"/>
                    <a:pt x="1932120" y="1313905"/>
                    <a:pt x="1947750" y="1313905"/>
                  </a:cubicBezTo>
                  <a:cubicBezTo>
                    <a:pt x="1973485" y="1313905"/>
                    <a:pt x="1999267" y="1314095"/>
                    <a:pt x="2025049" y="1313764"/>
                  </a:cubicBezTo>
                  <a:cubicBezTo>
                    <a:pt x="2029300" y="1313717"/>
                    <a:pt x="2036760" y="1316927"/>
                    <a:pt x="2037138" y="1309798"/>
                  </a:cubicBezTo>
                  <a:cubicBezTo>
                    <a:pt x="2037516" y="1302715"/>
                    <a:pt x="2041530" y="1294498"/>
                    <a:pt x="2031235" y="1288548"/>
                  </a:cubicBezTo>
                  <a:cubicBezTo>
                    <a:pt x="2008664" y="1275515"/>
                    <a:pt x="2001251" y="1250913"/>
                    <a:pt x="2011640" y="1229286"/>
                  </a:cubicBezTo>
                  <a:cubicBezTo>
                    <a:pt x="2019620" y="1212617"/>
                    <a:pt x="2037657" y="1202229"/>
                    <a:pt x="2055790" y="1203787"/>
                  </a:cubicBezTo>
                  <a:cubicBezTo>
                    <a:pt x="2076190" y="1205534"/>
                    <a:pt x="2091820" y="1219039"/>
                    <a:pt x="2096872" y="1239250"/>
                  </a:cubicBezTo>
                  <a:cubicBezTo>
                    <a:pt x="2101169" y="1256532"/>
                    <a:pt x="2093378" y="1275515"/>
                    <a:pt x="2077842" y="1286565"/>
                  </a:cubicBezTo>
                  <a:cubicBezTo>
                    <a:pt x="2074159" y="1289209"/>
                    <a:pt x="2068729" y="1289492"/>
                    <a:pt x="2067879" y="1296245"/>
                  </a:cubicBezTo>
                  <a:cubicBezTo>
                    <a:pt x="2065943" y="1311734"/>
                    <a:pt x="2067407" y="1313953"/>
                    <a:pt x="2083273" y="1313953"/>
                  </a:cubicBezTo>
                  <a:cubicBezTo>
                    <a:pt x="2105419" y="1313953"/>
                    <a:pt x="2127565" y="1314236"/>
                    <a:pt x="2149712" y="1313717"/>
                  </a:cubicBezTo>
                  <a:cubicBezTo>
                    <a:pt x="2154670" y="1313622"/>
                    <a:pt x="2163076" y="1318202"/>
                    <a:pt x="2164256" y="1309373"/>
                  </a:cubicBezTo>
                  <a:cubicBezTo>
                    <a:pt x="2165295" y="1301723"/>
                    <a:pt x="2167656" y="1293365"/>
                    <a:pt x="2156842" y="1287462"/>
                  </a:cubicBezTo>
                  <a:cubicBezTo>
                    <a:pt x="2136726" y="1276460"/>
                    <a:pt x="2129502" y="1253180"/>
                    <a:pt x="2137529" y="1232592"/>
                  </a:cubicBezTo>
                  <a:cubicBezTo>
                    <a:pt x="2144754" y="1214034"/>
                    <a:pt x="2162556" y="1202466"/>
                    <a:pt x="2182011" y="1203646"/>
                  </a:cubicBezTo>
                  <a:cubicBezTo>
                    <a:pt x="2202033" y="1204873"/>
                    <a:pt x="2217615" y="1217529"/>
                    <a:pt x="2223092" y="1237078"/>
                  </a:cubicBezTo>
                  <a:cubicBezTo>
                    <a:pt x="2228429" y="1256108"/>
                    <a:pt x="2221346" y="1275184"/>
                    <a:pt x="2204535" y="1286707"/>
                  </a:cubicBezTo>
                  <a:cubicBezTo>
                    <a:pt x="2200285" y="1289634"/>
                    <a:pt x="2195185" y="1290768"/>
                    <a:pt x="2194950" y="1298133"/>
                  </a:cubicBezTo>
                  <a:cubicBezTo>
                    <a:pt x="2194618" y="1309183"/>
                    <a:pt x="2195799" y="1315369"/>
                    <a:pt x="2209729" y="1314331"/>
                  </a:cubicBezTo>
                  <a:cubicBezTo>
                    <a:pt x="2224415" y="1313198"/>
                    <a:pt x="2239431" y="1312631"/>
                    <a:pt x="2254258" y="1315841"/>
                  </a:cubicBezTo>
                  <a:cubicBezTo>
                    <a:pt x="2286888" y="1322830"/>
                    <a:pt x="2309554" y="1349746"/>
                    <a:pt x="2309648" y="1383131"/>
                  </a:cubicBezTo>
                  <a:cubicBezTo>
                    <a:pt x="2309790" y="1444612"/>
                    <a:pt x="2309837" y="1506093"/>
                    <a:pt x="2309648" y="1567574"/>
                  </a:cubicBezTo>
                  <a:cubicBezTo>
                    <a:pt x="2309507" y="1605822"/>
                    <a:pt x="2279285" y="1635855"/>
                    <a:pt x="2240800" y="1636516"/>
                  </a:cubicBezTo>
                  <a:cubicBezTo>
                    <a:pt x="2234473" y="1636657"/>
                    <a:pt x="2228051" y="1635949"/>
                    <a:pt x="2221818" y="1636752"/>
                  </a:cubicBezTo>
                  <a:cubicBezTo>
                    <a:pt x="2216624" y="1637460"/>
                    <a:pt x="2208171" y="1632455"/>
                    <a:pt x="2206802" y="1640340"/>
                  </a:cubicBezTo>
                  <a:cubicBezTo>
                    <a:pt x="2205385" y="1648604"/>
                    <a:pt x="2202930" y="1657812"/>
                    <a:pt x="2214971" y="1664188"/>
                  </a:cubicBezTo>
                  <a:cubicBezTo>
                    <a:pt x="2233009" y="1673773"/>
                    <a:pt x="2239715" y="1695306"/>
                    <a:pt x="2233859" y="1714572"/>
                  </a:cubicBezTo>
                  <a:cubicBezTo>
                    <a:pt x="2227956" y="1734073"/>
                    <a:pt x="2210390" y="1747437"/>
                    <a:pt x="2190653" y="1747484"/>
                  </a:cubicBezTo>
                  <a:cubicBezTo>
                    <a:pt x="2171198" y="1747484"/>
                    <a:pt x="2152168" y="1733271"/>
                    <a:pt x="2147020" y="1714855"/>
                  </a:cubicBezTo>
                  <a:cubicBezTo>
                    <a:pt x="2141448" y="1694786"/>
                    <a:pt x="2148862" y="1673536"/>
                    <a:pt x="2167420" y="1663573"/>
                  </a:cubicBezTo>
                  <a:cubicBezTo>
                    <a:pt x="2178611" y="1657576"/>
                    <a:pt x="2175400" y="1648983"/>
                    <a:pt x="2175494" y="1640577"/>
                  </a:cubicBezTo>
                  <a:cubicBezTo>
                    <a:pt x="2175589" y="1635855"/>
                    <a:pt x="2171386" y="1636657"/>
                    <a:pt x="2168411" y="1636657"/>
                  </a:cubicBezTo>
                  <a:cubicBezTo>
                    <a:pt x="2137199" y="1636611"/>
                    <a:pt x="2106033" y="1636611"/>
                    <a:pt x="2074820" y="1636657"/>
                  </a:cubicBezTo>
                  <a:cubicBezTo>
                    <a:pt x="2071704" y="1636657"/>
                    <a:pt x="2067407" y="1636233"/>
                    <a:pt x="2068210" y="1640907"/>
                  </a:cubicBezTo>
                  <a:cubicBezTo>
                    <a:pt x="2069532" y="1648557"/>
                    <a:pt x="2063676" y="1657340"/>
                    <a:pt x="2074112" y="1663715"/>
                  </a:cubicBezTo>
                  <a:cubicBezTo>
                    <a:pt x="2096494" y="1677409"/>
                    <a:pt x="2103530" y="1699839"/>
                    <a:pt x="2093756" y="1721607"/>
                  </a:cubicBezTo>
                  <a:cubicBezTo>
                    <a:pt x="2085445" y="1740212"/>
                    <a:pt x="2067879" y="1749939"/>
                    <a:pt x="2046394" y="1747862"/>
                  </a:cubicBezTo>
                  <a:cubicBezTo>
                    <a:pt x="2029583" y="1746256"/>
                    <a:pt x="2013008" y="1731902"/>
                    <a:pt x="2008712" y="1715327"/>
                  </a:cubicBezTo>
                  <a:cubicBezTo>
                    <a:pt x="2003658" y="1695778"/>
                    <a:pt x="2011356" y="1675662"/>
                    <a:pt x="2028638" y="1664659"/>
                  </a:cubicBezTo>
                  <a:cubicBezTo>
                    <a:pt x="2033596" y="1661495"/>
                    <a:pt x="2037611" y="1659370"/>
                    <a:pt x="2037988" y="1651863"/>
                  </a:cubicBezTo>
                  <a:cubicBezTo>
                    <a:pt x="2038555" y="1639821"/>
                    <a:pt x="2035391" y="1635618"/>
                    <a:pt x="2022594" y="1636233"/>
                  </a:cubicBezTo>
                  <a:cubicBezTo>
                    <a:pt x="1998229" y="1637366"/>
                    <a:pt x="1973768" y="1636233"/>
                    <a:pt x="1949355" y="1636799"/>
                  </a:cubicBezTo>
                  <a:cubicBezTo>
                    <a:pt x="1943878" y="1636941"/>
                    <a:pt x="1934953" y="1632360"/>
                    <a:pt x="1933111" y="1640388"/>
                  </a:cubicBezTo>
                  <a:cubicBezTo>
                    <a:pt x="1931176" y="1648746"/>
                    <a:pt x="1930325" y="1657435"/>
                    <a:pt x="1941564" y="1664188"/>
                  </a:cubicBezTo>
                  <a:cubicBezTo>
                    <a:pt x="1971029" y="1681895"/>
                    <a:pt x="1969235" y="1724677"/>
                    <a:pt x="1939533" y="1741392"/>
                  </a:cubicBezTo>
                  <a:cubicBezTo>
                    <a:pt x="1919370" y="1752726"/>
                    <a:pt x="1893871" y="1746965"/>
                    <a:pt x="1880602" y="1728077"/>
                  </a:cubicBezTo>
                  <a:cubicBezTo>
                    <a:pt x="1866955" y="1708669"/>
                    <a:pt x="1868986" y="1680006"/>
                    <a:pt x="1888677" y="1667776"/>
                  </a:cubicBezTo>
                  <a:cubicBezTo>
                    <a:pt x="1902560" y="1659182"/>
                    <a:pt x="1903173" y="1649313"/>
                    <a:pt x="1902182" y="1636563"/>
                  </a:cubicBezTo>
                  <a:lnTo>
                    <a:pt x="1902183" y="1636563"/>
                  </a:lnTo>
                  <a:lnTo>
                    <a:pt x="1914961" y="1626075"/>
                  </a:lnTo>
                  <a:cubicBezTo>
                    <a:pt x="1917068" y="1621383"/>
                    <a:pt x="1917458" y="1615622"/>
                    <a:pt x="1917434" y="1609177"/>
                  </a:cubicBezTo>
                  <a:cubicBezTo>
                    <a:pt x="1917009" y="1519834"/>
                    <a:pt x="1917009" y="1430493"/>
                    <a:pt x="1917434" y="1341152"/>
                  </a:cubicBezTo>
                  <a:cubicBezTo>
                    <a:pt x="1917481" y="1328403"/>
                    <a:pt x="1916254" y="1317967"/>
                    <a:pt x="1902324" y="1313623"/>
                  </a:cubicBezTo>
                  <a:cubicBezTo>
                    <a:pt x="1922770" y="1314284"/>
                    <a:pt x="1921589" y="1309845"/>
                    <a:pt x="1921589" y="1333502"/>
                  </a:cubicBezTo>
                  <a:cubicBezTo>
                    <a:pt x="1921589" y="1427944"/>
                    <a:pt x="1921589" y="1522385"/>
                    <a:pt x="1921589" y="1616826"/>
                  </a:cubicBezTo>
                  <a:cubicBezTo>
                    <a:pt x="1921589" y="1622658"/>
                    <a:pt x="1921675" y="1626769"/>
                    <a:pt x="1921479" y="1629665"/>
                  </a:cubicBezTo>
                  <a:lnTo>
                    <a:pt x="1919677" y="1635211"/>
                  </a:lnTo>
                  <a:lnTo>
                    <a:pt x="1919678" y="1635211"/>
                  </a:lnTo>
                  <a:cubicBezTo>
                    <a:pt x="1921932" y="1633269"/>
                    <a:pt x="1921590" y="1628488"/>
                    <a:pt x="1921590" y="1616825"/>
                  </a:cubicBezTo>
                  <a:cubicBezTo>
                    <a:pt x="1921590" y="1522384"/>
                    <a:pt x="1921590" y="1427943"/>
                    <a:pt x="1921590" y="1333502"/>
                  </a:cubicBezTo>
                  <a:cubicBezTo>
                    <a:pt x="1921590" y="1309844"/>
                    <a:pt x="1922770" y="1314283"/>
                    <a:pt x="1902466" y="1313575"/>
                  </a:cubicBezTo>
                  <a:cubicBezTo>
                    <a:pt x="1903929" y="1300495"/>
                    <a:pt x="1902087" y="1290673"/>
                    <a:pt x="1888300" y="1282693"/>
                  </a:cubicBezTo>
                  <a:cubicBezTo>
                    <a:pt x="1872811" y="1273720"/>
                    <a:pt x="1868609" y="1250205"/>
                    <a:pt x="1875219" y="1232781"/>
                  </a:cubicBezTo>
                  <a:cubicBezTo>
                    <a:pt x="1882160" y="1214459"/>
                    <a:pt x="1900529" y="1202370"/>
                    <a:pt x="1919606" y="1203551"/>
                  </a:cubicBezTo>
                  <a:close/>
                  <a:moveTo>
                    <a:pt x="1111075" y="1188942"/>
                  </a:moveTo>
                  <a:cubicBezTo>
                    <a:pt x="1122715" y="1188665"/>
                    <a:pt x="1134874" y="1192950"/>
                    <a:pt x="1143917" y="1201285"/>
                  </a:cubicBezTo>
                  <a:cubicBezTo>
                    <a:pt x="1162946" y="1218803"/>
                    <a:pt x="1164174" y="1246664"/>
                    <a:pt x="1146750" y="1265410"/>
                  </a:cubicBezTo>
                  <a:cubicBezTo>
                    <a:pt x="1129562" y="1283921"/>
                    <a:pt x="1099624" y="1285951"/>
                    <a:pt x="1082861" y="1267488"/>
                  </a:cubicBezTo>
                  <a:cubicBezTo>
                    <a:pt x="1074645" y="1258374"/>
                    <a:pt x="1066617" y="1256721"/>
                    <a:pt x="1055992" y="1257193"/>
                  </a:cubicBezTo>
                  <a:cubicBezTo>
                    <a:pt x="1045179" y="1257713"/>
                    <a:pt x="1034318" y="1257430"/>
                    <a:pt x="1023504" y="1257477"/>
                  </a:cubicBezTo>
                  <a:cubicBezTo>
                    <a:pt x="1029596" y="1244397"/>
                    <a:pt x="1029738" y="1231364"/>
                    <a:pt x="1023410" y="1218284"/>
                  </a:cubicBezTo>
                  <a:cubicBezTo>
                    <a:pt x="1031060" y="1218332"/>
                    <a:pt x="1038757" y="1218096"/>
                    <a:pt x="1046407" y="1218520"/>
                  </a:cubicBezTo>
                  <a:cubicBezTo>
                    <a:pt x="1060431" y="1219276"/>
                    <a:pt x="1071386" y="1218142"/>
                    <a:pt x="1081349" y="1203976"/>
                  </a:cubicBezTo>
                  <a:cubicBezTo>
                    <a:pt x="1088314" y="1194060"/>
                    <a:pt x="1099435" y="1189220"/>
                    <a:pt x="1111075" y="1188942"/>
                  </a:cubicBezTo>
                  <a:close/>
                  <a:moveTo>
                    <a:pt x="441278" y="1185136"/>
                  </a:moveTo>
                  <a:cubicBezTo>
                    <a:pt x="466022" y="1185372"/>
                    <a:pt x="486044" y="1204969"/>
                    <a:pt x="486469" y="1229428"/>
                  </a:cubicBezTo>
                  <a:cubicBezTo>
                    <a:pt x="486894" y="1253937"/>
                    <a:pt x="466022" y="1275280"/>
                    <a:pt x="441326" y="1275564"/>
                  </a:cubicBezTo>
                  <a:cubicBezTo>
                    <a:pt x="416110" y="1275847"/>
                    <a:pt x="396041" y="1255778"/>
                    <a:pt x="396041" y="1230137"/>
                  </a:cubicBezTo>
                  <a:cubicBezTo>
                    <a:pt x="395947" y="1204260"/>
                    <a:pt x="415449" y="1184900"/>
                    <a:pt x="441278" y="1185136"/>
                  </a:cubicBezTo>
                  <a:close/>
                  <a:moveTo>
                    <a:pt x="3748881" y="1109488"/>
                  </a:moveTo>
                  <a:cubicBezTo>
                    <a:pt x="3748645" y="1109913"/>
                    <a:pt x="3748504" y="1110385"/>
                    <a:pt x="3748220" y="1110810"/>
                  </a:cubicBezTo>
                  <a:cubicBezTo>
                    <a:pt x="3735187" y="1115910"/>
                    <a:pt x="3722249" y="1116995"/>
                    <a:pt x="3709405" y="1110196"/>
                  </a:cubicBezTo>
                  <a:cubicBezTo>
                    <a:pt x="3722296" y="1110149"/>
                    <a:pt x="3735235" y="1110149"/>
                    <a:pt x="3748126" y="1110102"/>
                  </a:cubicBezTo>
                  <a:cubicBezTo>
                    <a:pt x="3748362" y="1109866"/>
                    <a:pt x="3748645" y="1109676"/>
                    <a:pt x="3748881" y="1109488"/>
                  </a:cubicBezTo>
                  <a:close/>
                  <a:moveTo>
                    <a:pt x="3334674" y="1102733"/>
                  </a:moveTo>
                  <a:lnTo>
                    <a:pt x="3324700" y="1105852"/>
                  </a:lnTo>
                  <a:cubicBezTo>
                    <a:pt x="3321371" y="1105734"/>
                    <a:pt x="3317959" y="1105557"/>
                    <a:pt x="3314665" y="1106047"/>
                  </a:cubicBezTo>
                  <a:lnTo>
                    <a:pt x="3311877" y="1107302"/>
                  </a:lnTo>
                  <a:lnTo>
                    <a:pt x="3314701" y="1106054"/>
                  </a:lnTo>
                  <a:cubicBezTo>
                    <a:pt x="3317995" y="1105581"/>
                    <a:pt x="3321418" y="1105759"/>
                    <a:pt x="3324748" y="1105853"/>
                  </a:cubicBezTo>
                  <a:close/>
                  <a:moveTo>
                    <a:pt x="4686349" y="1012026"/>
                  </a:moveTo>
                  <a:cubicBezTo>
                    <a:pt x="4681958" y="1011931"/>
                    <a:pt x="4679597" y="1014812"/>
                    <a:pt x="4679691" y="1018589"/>
                  </a:cubicBezTo>
                  <a:cubicBezTo>
                    <a:pt x="4679833" y="1022178"/>
                    <a:pt x="4682288" y="1025011"/>
                    <a:pt x="4686444" y="1025814"/>
                  </a:cubicBezTo>
                  <a:cubicBezTo>
                    <a:pt x="4690363" y="1025389"/>
                    <a:pt x="4693102" y="1022840"/>
                    <a:pt x="4693574" y="1019250"/>
                  </a:cubicBezTo>
                  <a:cubicBezTo>
                    <a:pt x="4694188" y="1014481"/>
                    <a:pt x="4691071" y="1012120"/>
                    <a:pt x="4686349" y="1012026"/>
                  </a:cubicBezTo>
                  <a:close/>
                  <a:moveTo>
                    <a:pt x="4686626" y="973612"/>
                  </a:moveTo>
                  <a:cubicBezTo>
                    <a:pt x="4698921" y="973624"/>
                    <a:pt x="4711234" y="978310"/>
                    <a:pt x="4719922" y="987660"/>
                  </a:cubicBezTo>
                  <a:cubicBezTo>
                    <a:pt x="4737867" y="1007020"/>
                    <a:pt x="4736120" y="1036533"/>
                    <a:pt x="4714823" y="1053391"/>
                  </a:cubicBezTo>
                  <a:cubicBezTo>
                    <a:pt x="4707740" y="1059010"/>
                    <a:pt x="4706371" y="1064677"/>
                    <a:pt x="4706417" y="1072751"/>
                  </a:cubicBezTo>
                  <a:cubicBezTo>
                    <a:pt x="4707174" y="1164454"/>
                    <a:pt x="4707740" y="1256109"/>
                    <a:pt x="4708071" y="1347811"/>
                  </a:cubicBezTo>
                  <a:cubicBezTo>
                    <a:pt x="4708071" y="1354705"/>
                    <a:pt x="4710101" y="1359002"/>
                    <a:pt x="4715437" y="1363630"/>
                  </a:cubicBezTo>
                  <a:cubicBezTo>
                    <a:pt x="4729508" y="1375860"/>
                    <a:pt x="4733664" y="1395929"/>
                    <a:pt x="4727053" y="1413070"/>
                  </a:cubicBezTo>
                  <a:cubicBezTo>
                    <a:pt x="4720253" y="1430777"/>
                    <a:pt x="4704482" y="1441497"/>
                    <a:pt x="4685168" y="1441591"/>
                  </a:cubicBezTo>
                  <a:cubicBezTo>
                    <a:pt x="4664534" y="1441685"/>
                    <a:pt x="4647251" y="1429267"/>
                    <a:pt x="4641349" y="1410048"/>
                  </a:cubicBezTo>
                  <a:cubicBezTo>
                    <a:pt x="4635540" y="1391065"/>
                    <a:pt x="4642623" y="1369769"/>
                    <a:pt x="4660000" y="1359238"/>
                  </a:cubicBezTo>
                  <a:cubicBezTo>
                    <a:pt x="4667508" y="1354705"/>
                    <a:pt x="4668736" y="1349936"/>
                    <a:pt x="4668689" y="1342003"/>
                  </a:cubicBezTo>
                  <a:cubicBezTo>
                    <a:pt x="4667980" y="1252567"/>
                    <a:pt x="4667650" y="1163132"/>
                    <a:pt x="4667556" y="1073696"/>
                  </a:cubicBezTo>
                  <a:cubicBezTo>
                    <a:pt x="4667508" y="1065149"/>
                    <a:pt x="4666186" y="1059294"/>
                    <a:pt x="4658536" y="1053391"/>
                  </a:cubicBezTo>
                  <a:cubicBezTo>
                    <a:pt x="4637193" y="1036958"/>
                    <a:pt x="4635540" y="1007020"/>
                    <a:pt x="4653436" y="987613"/>
                  </a:cubicBezTo>
                  <a:cubicBezTo>
                    <a:pt x="4662054" y="978263"/>
                    <a:pt x="4674331" y="973600"/>
                    <a:pt x="4686626" y="973612"/>
                  </a:cubicBezTo>
                  <a:close/>
                  <a:moveTo>
                    <a:pt x="3632057" y="946908"/>
                  </a:moveTo>
                  <a:cubicBezTo>
                    <a:pt x="3627808" y="947003"/>
                    <a:pt x="3625210" y="948986"/>
                    <a:pt x="3625210" y="953425"/>
                  </a:cubicBezTo>
                  <a:cubicBezTo>
                    <a:pt x="3625210" y="957627"/>
                    <a:pt x="3627713" y="960413"/>
                    <a:pt x="3631727" y="960508"/>
                  </a:cubicBezTo>
                  <a:cubicBezTo>
                    <a:pt x="3635788" y="960602"/>
                    <a:pt x="3638433" y="957674"/>
                    <a:pt x="3638763" y="953755"/>
                  </a:cubicBezTo>
                  <a:cubicBezTo>
                    <a:pt x="3639140" y="949364"/>
                    <a:pt x="3635930" y="947569"/>
                    <a:pt x="3632057" y="946908"/>
                  </a:cubicBezTo>
                  <a:close/>
                  <a:moveTo>
                    <a:pt x="4568912" y="939211"/>
                  </a:moveTo>
                  <a:cubicBezTo>
                    <a:pt x="4564709" y="938880"/>
                    <a:pt x="4562017" y="940911"/>
                    <a:pt x="4561734" y="945255"/>
                  </a:cubicBezTo>
                  <a:cubicBezTo>
                    <a:pt x="4561451" y="949552"/>
                    <a:pt x="4563812" y="951819"/>
                    <a:pt x="4567636" y="952668"/>
                  </a:cubicBezTo>
                  <a:cubicBezTo>
                    <a:pt x="4572029" y="952574"/>
                    <a:pt x="4574626" y="950449"/>
                    <a:pt x="4575051" y="946342"/>
                  </a:cubicBezTo>
                  <a:cubicBezTo>
                    <a:pt x="4575523" y="942044"/>
                    <a:pt x="4573115" y="939541"/>
                    <a:pt x="4568912" y="939211"/>
                  </a:cubicBezTo>
                  <a:close/>
                  <a:moveTo>
                    <a:pt x="4796137" y="939022"/>
                  </a:moveTo>
                  <a:cubicBezTo>
                    <a:pt x="4791793" y="938832"/>
                    <a:pt x="4789196" y="940911"/>
                    <a:pt x="4789148" y="945254"/>
                  </a:cubicBezTo>
                  <a:cubicBezTo>
                    <a:pt x="4789148" y="949221"/>
                    <a:pt x="4791084" y="952385"/>
                    <a:pt x="4795429" y="952479"/>
                  </a:cubicBezTo>
                  <a:cubicBezTo>
                    <a:pt x="4799537" y="952574"/>
                    <a:pt x="4801804" y="949788"/>
                    <a:pt x="4803031" y="945396"/>
                  </a:cubicBezTo>
                  <a:cubicBezTo>
                    <a:pt x="4801945" y="942327"/>
                    <a:pt x="4800576" y="939211"/>
                    <a:pt x="4796137" y="939022"/>
                  </a:cubicBezTo>
                  <a:close/>
                  <a:moveTo>
                    <a:pt x="4568015" y="900774"/>
                  </a:moveTo>
                  <a:cubicBezTo>
                    <a:pt x="4588462" y="900679"/>
                    <a:pt x="4604374" y="912059"/>
                    <a:pt x="4611033" y="931419"/>
                  </a:cubicBezTo>
                  <a:cubicBezTo>
                    <a:pt x="4617172" y="949222"/>
                    <a:pt x="4611788" y="969857"/>
                    <a:pt x="4596206" y="981001"/>
                  </a:cubicBezTo>
                  <a:cubicBezTo>
                    <a:pt x="4589547" y="985770"/>
                    <a:pt x="4588414" y="990682"/>
                    <a:pt x="4588462" y="997811"/>
                  </a:cubicBezTo>
                  <a:cubicBezTo>
                    <a:pt x="4588886" y="1089939"/>
                    <a:pt x="4589169" y="1182113"/>
                    <a:pt x="4589217" y="1274287"/>
                  </a:cubicBezTo>
                  <a:cubicBezTo>
                    <a:pt x="4589264" y="1281985"/>
                    <a:pt x="4590964" y="1287368"/>
                    <a:pt x="4596961" y="1292987"/>
                  </a:cubicBezTo>
                  <a:cubicBezTo>
                    <a:pt x="4616888" y="1311686"/>
                    <a:pt x="4615801" y="1342097"/>
                    <a:pt x="4595449" y="1359899"/>
                  </a:cubicBezTo>
                  <a:cubicBezTo>
                    <a:pt x="4576467" y="1376520"/>
                    <a:pt x="4545538" y="1373545"/>
                    <a:pt x="4530380" y="1353618"/>
                  </a:cubicBezTo>
                  <a:cubicBezTo>
                    <a:pt x="4513948" y="1332038"/>
                    <a:pt x="4518670" y="1301818"/>
                    <a:pt x="4541807" y="1287556"/>
                  </a:cubicBezTo>
                  <a:cubicBezTo>
                    <a:pt x="4549174" y="1283024"/>
                    <a:pt x="4550732" y="1278396"/>
                    <a:pt x="4550543" y="1270463"/>
                  </a:cubicBezTo>
                  <a:cubicBezTo>
                    <a:pt x="4549599" y="1180130"/>
                    <a:pt x="4548890" y="1089750"/>
                    <a:pt x="4548418" y="999417"/>
                  </a:cubicBezTo>
                  <a:cubicBezTo>
                    <a:pt x="4548371" y="991295"/>
                    <a:pt x="4546954" y="985770"/>
                    <a:pt x="4539635" y="980387"/>
                  </a:cubicBezTo>
                  <a:cubicBezTo>
                    <a:pt x="4524147" y="969007"/>
                    <a:pt x="4519283" y="948513"/>
                    <a:pt x="4525799" y="930570"/>
                  </a:cubicBezTo>
                  <a:cubicBezTo>
                    <a:pt x="4532600" y="911823"/>
                    <a:pt x="4548182" y="900821"/>
                    <a:pt x="4568015" y="900774"/>
                  </a:cubicBezTo>
                  <a:close/>
                  <a:moveTo>
                    <a:pt x="4796043" y="900726"/>
                  </a:moveTo>
                  <a:cubicBezTo>
                    <a:pt x="4799207" y="900726"/>
                    <a:pt x="4802370" y="900820"/>
                    <a:pt x="4805534" y="900868"/>
                  </a:cubicBezTo>
                  <a:cubicBezTo>
                    <a:pt x="4818473" y="904645"/>
                    <a:pt x="4828436" y="912389"/>
                    <a:pt x="4835991" y="923439"/>
                  </a:cubicBezTo>
                  <a:cubicBezTo>
                    <a:pt x="4845530" y="946530"/>
                    <a:pt x="4842130" y="966693"/>
                    <a:pt x="4821731" y="982417"/>
                  </a:cubicBezTo>
                  <a:cubicBezTo>
                    <a:pt x="4817292" y="985817"/>
                    <a:pt x="4817528" y="989784"/>
                    <a:pt x="4817576" y="994317"/>
                  </a:cubicBezTo>
                  <a:cubicBezTo>
                    <a:pt x="4818237" y="1088710"/>
                    <a:pt x="4818992" y="1183151"/>
                    <a:pt x="4819276" y="1277545"/>
                  </a:cubicBezTo>
                  <a:cubicBezTo>
                    <a:pt x="4819322" y="1284912"/>
                    <a:pt x="4822770" y="1288595"/>
                    <a:pt x="4827303" y="1293270"/>
                  </a:cubicBezTo>
                  <a:cubicBezTo>
                    <a:pt x="4840713" y="1307011"/>
                    <a:pt x="4845057" y="1323538"/>
                    <a:pt x="4837928" y="1341718"/>
                  </a:cubicBezTo>
                  <a:cubicBezTo>
                    <a:pt x="4831081" y="1359142"/>
                    <a:pt x="4817811" y="1369200"/>
                    <a:pt x="4798970" y="1370570"/>
                  </a:cubicBezTo>
                  <a:cubicBezTo>
                    <a:pt x="4779515" y="1371939"/>
                    <a:pt x="4764829" y="1363297"/>
                    <a:pt x="4755575" y="1346393"/>
                  </a:cubicBezTo>
                  <a:cubicBezTo>
                    <a:pt x="4744336" y="1325899"/>
                    <a:pt x="4751183" y="1300117"/>
                    <a:pt x="4771866" y="1287225"/>
                  </a:cubicBezTo>
                  <a:cubicBezTo>
                    <a:pt x="4778334" y="1283164"/>
                    <a:pt x="4779799" y="1279339"/>
                    <a:pt x="4779704" y="1272351"/>
                  </a:cubicBezTo>
                  <a:cubicBezTo>
                    <a:pt x="4779137" y="1181547"/>
                    <a:pt x="4778807" y="1090741"/>
                    <a:pt x="4778713" y="999936"/>
                  </a:cubicBezTo>
                  <a:cubicBezTo>
                    <a:pt x="4778713" y="992145"/>
                    <a:pt x="4777296" y="987234"/>
                    <a:pt x="4769883" y="982465"/>
                  </a:cubicBezTo>
                  <a:cubicBezTo>
                    <a:pt x="4752788" y="971415"/>
                    <a:pt x="4746461" y="949930"/>
                    <a:pt x="4752694" y="931136"/>
                  </a:cubicBezTo>
                  <a:cubicBezTo>
                    <a:pt x="4758880" y="912531"/>
                    <a:pt x="4775313" y="900962"/>
                    <a:pt x="4796043" y="900726"/>
                  </a:cubicBezTo>
                  <a:close/>
                  <a:moveTo>
                    <a:pt x="3973595" y="886060"/>
                  </a:moveTo>
                  <a:lnTo>
                    <a:pt x="3947591" y="903713"/>
                  </a:lnTo>
                  <a:cubicBezTo>
                    <a:pt x="3926348" y="924974"/>
                    <a:pt x="3913114" y="954203"/>
                    <a:pt x="3913067" y="986243"/>
                  </a:cubicBezTo>
                  <a:cubicBezTo>
                    <a:pt x="3912973" y="1051737"/>
                    <a:pt x="3965151" y="1104672"/>
                    <a:pt x="4029891" y="1104766"/>
                  </a:cubicBezTo>
                  <a:lnTo>
                    <a:pt x="4029916" y="1104761"/>
                  </a:lnTo>
                  <a:lnTo>
                    <a:pt x="3984358" y="1095417"/>
                  </a:lnTo>
                  <a:cubicBezTo>
                    <a:pt x="3942376" y="1077420"/>
                    <a:pt x="3913043" y="1035364"/>
                    <a:pt x="3913114" y="986243"/>
                  </a:cubicBezTo>
                  <a:cubicBezTo>
                    <a:pt x="3913161" y="954204"/>
                    <a:pt x="3926383" y="924963"/>
                    <a:pt x="3947620" y="903696"/>
                  </a:cubicBezTo>
                  <a:close/>
                  <a:moveTo>
                    <a:pt x="1319669" y="876975"/>
                  </a:moveTo>
                  <a:cubicBezTo>
                    <a:pt x="1468886" y="879241"/>
                    <a:pt x="1618056" y="881035"/>
                    <a:pt x="1767273" y="882971"/>
                  </a:cubicBezTo>
                  <a:cubicBezTo>
                    <a:pt x="1914648" y="884907"/>
                    <a:pt x="2062070" y="886796"/>
                    <a:pt x="2209445" y="888685"/>
                  </a:cubicBezTo>
                  <a:cubicBezTo>
                    <a:pt x="2324758" y="890148"/>
                    <a:pt x="2440024" y="891660"/>
                    <a:pt x="2555336" y="892793"/>
                  </a:cubicBezTo>
                  <a:cubicBezTo>
                    <a:pt x="2563977" y="892888"/>
                    <a:pt x="2569077" y="895343"/>
                    <a:pt x="2574035" y="902568"/>
                  </a:cubicBezTo>
                  <a:cubicBezTo>
                    <a:pt x="2597079" y="935952"/>
                    <a:pt x="2620736" y="968960"/>
                    <a:pt x="2644489" y="1001920"/>
                  </a:cubicBezTo>
                  <a:cubicBezTo>
                    <a:pt x="2649211" y="1008436"/>
                    <a:pt x="2651240" y="1014952"/>
                    <a:pt x="2651194" y="1023074"/>
                  </a:cubicBezTo>
                  <a:cubicBezTo>
                    <a:pt x="2650910" y="1097683"/>
                    <a:pt x="2651194" y="1172291"/>
                    <a:pt x="2650815" y="1246900"/>
                  </a:cubicBezTo>
                  <a:cubicBezTo>
                    <a:pt x="2650768" y="1257052"/>
                    <a:pt x="2653130" y="1265033"/>
                    <a:pt x="2659977" y="1272588"/>
                  </a:cubicBezTo>
                  <a:cubicBezTo>
                    <a:pt x="2667863" y="1281277"/>
                    <a:pt x="2674567" y="1291004"/>
                    <a:pt x="2681792" y="1300259"/>
                  </a:cubicBezTo>
                  <a:cubicBezTo>
                    <a:pt x="2684248" y="1303423"/>
                    <a:pt x="2686278" y="1306539"/>
                    <a:pt x="2691094" y="1307248"/>
                  </a:cubicBezTo>
                  <a:cubicBezTo>
                    <a:pt x="2705639" y="1309325"/>
                    <a:pt x="2707763" y="1307295"/>
                    <a:pt x="2708330" y="1292373"/>
                  </a:cubicBezTo>
                  <a:cubicBezTo>
                    <a:pt x="2709510" y="1262766"/>
                    <a:pt x="2704317" y="1232734"/>
                    <a:pt x="2713619" y="1203551"/>
                  </a:cubicBezTo>
                  <a:cubicBezTo>
                    <a:pt x="2720135" y="1183058"/>
                    <a:pt x="2729673" y="1164547"/>
                    <a:pt x="2746296" y="1150287"/>
                  </a:cubicBezTo>
                  <a:cubicBezTo>
                    <a:pt x="2747570" y="1152128"/>
                    <a:pt x="2748609" y="1154206"/>
                    <a:pt x="2750121" y="1155812"/>
                  </a:cubicBezTo>
                  <a:cubicBezTo>
                    <a:pt x="2789078" y="1196658"/>
                    <a:pt x="2827799" y="1237740"/>
                    <a:pt x="2867227" y="1278113"/>
                  </a:cubicBezTo>
                  <a:cubicBezTo>
                    <a:pt x="2912370" y="1324342"/>
                    <a:pt x="2956851" y="1371137"/>
                    <a:pt x="3001617" y="1417696"/>
                  </a:cubicBezTo>
                  <a:cubicBezTo>
                    <a:pt x="3048554" y="1466570"/>
                    <a:pt x="3095632" y="1515254"/>
                    <a:pt x="3142570" y="1564127"/>
                  </a:cubicBezTo>
                  <a:cubicBezTo>
                    <a:pt x="3187901" y="1611348"/>
                    <a:pt x="3233375" y="1658474"/>
                    <a:pt x="3278754" y="1705694"/>
                  </a:cubicBezTo>
                  <a:cubicBezTo>
                    <a:pt x="3325361" y="1754237"/>
                    <a:pt x="3372156" y="1802591"/>
                    <a:pt x="3418763" y="1851134"/>
                  </a:cubicBezTo>
                  <a:cubicBezTo>
                    <a:pt x="3463480" y="1897694"/>
                    <a:pt x="3508340" y="1944158"/>
                    <a:pt x="3553057" y="1990765"/>
                  </a:cubicBezTo>
                  <a:cubicBezTo>
                    <a:pt x="3599334" y="2038977"/>
                    <a:pt x="3645846" y="2087001"/>
                    <a:pt x="3692123" y="2135260"/>
                  </a:cubicBezTo>
                  <a:cubicBezTo>
                    <a:pt x="3738021" y="2183141"/>
                    <a:pt x="3784486" y="2230599"/>
                    <a:pt x="3830148" y="2278810"/>
                  </a:cubicBezTo>
                  <a:cubicBezTo>
                    <a:pt x="3868963" y="2319845"/>
                    <a:pt x="3909384" y="2359322"/>
                    <a:pt x="3948105" y="2400450"/>
                  </a:cubicBezTo>
                  <a:cubicBezTo>
                    <a:pt x="3972234" y="2426138"/>
                    <a:pt x="3996883" y="2451260"/>
                    <a:pt x="4021626" y="2476381"/>
                  </a:cubicBezTo>
                  <a:cubicBezTo>
                    <a:pt x="4025168" y="2479970"/>
                    <a:pt x="4028190" y="2483795"/>
                    <a:pt x="4029843" y="2488564"/>
                  </a:cubicBezTo>
                  <a:cubicBezTo>
                    <a:pt x="4002928" y="2516565"/>
                    <a:pt x="3969590" y="2528324"/>
                    <a:pt x="3931342" y="2528135"/>
                  </a:cubicBezTo>
                  <a:cubicBezTo>
                    <a:pt x="3904850" y="2528040"/>
                    <a:pt x="3878360" y="2528135"/>
                    <a:pt x="3850642" y="2528135"/>
                  </a:cubicBezTo>
                  <a:cubicBezTo>
                    <a:pt x="3852908" y="2532810"/>
                    <a:pt x="3854088" y="2536162"/>
                    <a:pt x="3855978" y="2539090"/>
                  </a:cubicBezTo>
                  <a:cubicBezTo>
                    <a:pt x="3876660" y="2571248"/>
                    <a:pt x="3881854" y="2606190"/>
                    <a:pt x="3880816" y="2644250"/>
                  </a:cubicBezTo>
                  <a:cubicBezTo>
                    <a:pt x="3878737" y="2721786"/>
                    <a:pt x="3880249" y="2799463"/>
                    <a:pt x="3880107" y="2877094"/>
                  </a:cubicBezTo>
                  <a:cubicBezTo>
                    <a:pt x="3880107" y="2884130"/>
                    <a:pt x="3881146" y="2888899"/>
                    <a:pt x="3887899" y="2893716"/>
                  </a:cubicBezTo>
                  <a:cubicBezTo>
                    <a:pt x="3907872" y="2907976"/>
                    <a:pt x="3909762" y="2928282"/>
                    <a:pt x="3903292" y="2950334"/>
                  </a:cubicBezTo>
                  <a:cubicBezTo>
                    <a:pt x="3889599" y="2971629"/>
                    <a:pt x="3869813" y="2977863"/>
                    <a:pt x="3845778" y="2973849"/>
                  </a:cubicBezTo>
                  <a:cubicBezTo>
                    <a:pt x="3819618" y="2957086"/>
                    <a:pt x="3811590" y="2940748"/>
                    <a:pt x="3818012" y="2917374"/>
                  </a:cubicBezTo>
                  <a:cubicBezTo>
                    <a:pt x="3820515" y="2908355"/>
                    <a:pt x="3824953" y="2899949"/>
                    <a:pt x="3832887" y="2895463"/>
                  </a:cubicBezTo>
                  <a:cubicBezTo>
                    <a:pt x="3842519" y="2890032"/>
                    <a:pt x="3842992" y="2882430"/>
                    <a:pt x="3842944" y="2873080"/>
                  </a:cubicBezTo>
                  <a:cubicBezTo>
                    <a:pt x="3842708" y="2786715"/>
                    <a:pt x="3842567" y="2700348"/>
                    <a:pt x="3843040" y="2613982"/>
                  </a:cubicBezTo>
                  <a:cubicBezTo>
                    <a:pt x="3843133" y="2600902"/>
                    <a:pt x="3840678" y="2589333"/>
                    <a:pt x="3834397" y="2577953"/>
                  </a:cubicBezTo>
                  <a:cubicBezTo>
                    <a:pt x="3826748" y="2564211"/>
                    <a:pt x="3820089" y="2549951"/>
                    <a:pt x="3813101" y="2535832"/>
                  </a:cubicBezTo>
                  <a:cubicBezTo>
                    <a:pt x="3811260" y="2532195"/>
                    <a:pt x="3809938" y="2528182"/>
                    <a:pt x="3804838" y="2528182"/>
                  </a:cubicBezTo>
                  <a:cubicBezTo>
                    <a:pt x="3781510" y="2528182"/>
                    <a:pt x="3758137" y="2528182"/>
                    <a:pt x="3732685" y="2528182"/>
                  </a:cubicBezTo>
                  <a:cubicBezTo>
                    <a:pt x="3743923" y="2550989"/>
                    <a:pt x="3753934" y="2571955"/>
                    <a:pt x="3764653" y="2592591"/>
                  </a:cubicBezTo>
                  <a:cubicBezTo>
                    <a:pt x="3768101" y="2599296"/>
                    <a:pt x="3769517" y="2605766"/>
                    <a:pt x="3769517" y="2613179"/>
                  </a:cubicBezTo>
                  <a:cubicBezTo>
                    <a:pt x="3769375" y="2700914"/>
                    <a:pt x="3769517" y="2788603"/>
                    <a:pt x="3769233" y="2876339"/>
                  </a:cubicBezTo>
                  <a:cubicBezTo>
                    <a:pt x="3769233" y="2884225"/>
                    <a:pt x="3771075" y="2888994"/>
                    <a:pt x="3777922" y="2893810"/>
                  </a:cubicBezTo>
                  <a:cubicBezTo>
                    <a:pt x="3799691" y="2909110"/>
                    <a:pt x="3802807" y="2939661"/>
                    <a:pt x="3785571" y="2959305"/>
                  </a:cubicBezTo>
                  <a:cubicBezTo>
                    <a:pt x="3767817" y="2979563"/>
                    <a:pt x="3736509" y="2980412"/>
                    <a:pt x="3718330" y="2961194"/>
                  </a:cubicBezTo>
                  <a:cubicBezTo>
                    <a:pt x="3700149" y="2941975"/>
                    <a:pt x="3702086" y="2909724"/>
                    <a:pt x="3723760" y="2894377"/>
                  </a:cubicBezTo>
                  <a:cubicBezTo>
                    <a:pt x="3731741" y="2888710"/>
                    <a:pt x="3733345" y="2882997"/>
                    <a:pt x="3733345" y="2874356"/>
                  </a:cubicBezTo>
                  <a:cubicBezTo>
                    <a:pt x="3733109" y="2790728"/>
                    <a:pt x="3733157" y="2707053"/>
                    <a:pt x="3733345" y="2623426"/>
                  </a:cubicBezTo>
                  <a:cubicBezTo>
                    <a:pt x="3733345" y="2615492"/>
                    <a:pt x="3731741" y="2608457"/>
                    <a:pt x="3728151" y="2601468"/>
                  </a:cubicBezTo>
                  <a:cubicBezTo>
                    <a:pt x="3717101" y="2579841"/>
                    <a:pt x="3706289" y="2558072"/>
                    <a:pt x="3695569" y="2536304"/>
                  </a:cubicBezTo>
                  <a:cubicBezTo>
                    <a:pt x="3693020" y="2531157"/>
                    <a:pt x="3690281" y="2527757"/>
                    <a:pt x="3683528" y="2527946"/>
                  </a:cubicBezTo>
                  <a:cubicBezTo>
                    <a:pt x="3666387" y="2528466"/>
                    <a:pt x="3649246" y="2528135"/>
                    <a:pt x="3629886" y="2528135"/>
                  </a:cubicBezTo>
                  <a:cubicBezTo>
                    <a:pt x="3638007" y="2544615"/>
                    <a:pt x="3645185" y="2559914"/>
                    <a:pt x="3653071" y="2574789"/>
                  </a:cubicBezTo>
                  <a:cubicBezTo>
                    <a:pt x="3657227" y="2582627"/>
                    <a:pt x="3658926" y="2590465"/>
                    <a:pt x="3658926" y="2599343"/>
                  </a:cubicBezTo>
                  <a:cubicBezTo>
                    <a:pt x="3658737" y="2691565"/>
                    <a:pt x="3658879" y="2783834"/>
                    <a:pt x="3658643" y="2876056"/>
                  </a:cubicBezTo>
                  <a:cubicBezTo>
                    <a:pt x="3658643" y="2883942"/>
                    <a:pt x="3660343" y="2888899"/>
                    <a:pt x="3667426" y="2893716"/>
                  </a:cubicBezTo>
                  <a:cubicBezTo>
                    <a:pt x="3683764" y="2904766"/>
                    <a:pt x="3689903" y="2925873"/>
                    <a:pt x="3683764" y="2944194"/>
                  </a:cubicBezTo>
                  <a:cubicBezTo>
                    <a:pt x="3677390" y="2963224"/>
                    <a:pt x="3660957" y="2974889"/>
                    <a:pt x="3640605" y="2974889"/>
                  </a:cubicBezTo>
                  <a:cubicBezTo>
                    <a:pt x="3620252" y="2974841"/>
                    <a:pt x="3604292" y="2963272"/>
                    <a:pt x="3597822" y="2943864"/>
                  </a:cubicBezTo>
                  <a:cubicBezTo>
                    <a:pt x="3591590" y="2925118"/>
                    <a:pt x="3597539" y="2904718"/>
                    <a:pt x="3614208" y="2893669"/>
                  </a:cubicBezTo>
                  <a:cubicBezTo>
                    <a:pt x="3621433" y="2888899"/>
                    <a:pt x="3622708" y="2883752"/>
                    <a:pt x="3622708" y="2876056"/>
                  </a:cubicBezTo>
                  <a:cubicBezTo>
                    <a:pt x="3622472" y="2788792"/>
                    <a:pt x="3622377" y="2701529"/>
                    <a:pt x="3622755" y="2614265"/>
                  </a:cubicBezTo>
                  <a:cubicBezTo>
                    <a:pt x="3622803" y="2601657"/>
                    <a:pt x="3620583" y="2590513"/>
                    <a:pt x="3614491" y="2579511"/>
                  </a:cubicBezTo>
                  <a:cubicBezTo>
                    <a:pt x="3605378" y="2563030"/>
                    <a:pt x="3601128" y="2540271"/>
                    <a:pt x="3587434" y="2530921"/>
                  </a:cubicBezTo>
                  <a:cubicBezTo>
                    <a:pt x="3572938" y="2521052"/>
                    <a:pt x="3549753" y="2528843"/>
                    <a:pt x="3530392" y="2528135"/>
                  </a:cubicBezTo>
                  <a:cubicBezTo>
                    <a:pt x="3526379" y="2527993"/>
                    <a:pt x="3522317" y="2528135"/>
                    <a:pt x="3517076" y="2528135"/>
                  </a:cubicBezTo>
                  <a:cubicBezTo>
                    <a:pt x="3519200" y="2532810"/>
                    <a:pt x="3520334" y="2536634"/>
                    <a:pt x="3522459" y="2539845"/>
                  </a:cubicBezTo>
                  <a:cubicBezTo>
                    <a:pt x="3543094" y="2571200"/>
                    <a:pt x="3547816" y="2605387"/>
                    <a:pt x="3546872" y="2642597"/>
                  </a:cubicBezTo>
                  <a:cubicBezTo>
                    <a:pt x="3544936" y="2720747"/>
                    <a:pt x="3546353" y="2798992"/>
                    <a:pt x="3546164" y="2877236"/>
                  </a:cubicBezTo>
                  <a:cubicBezTo>
                    <a:pt x="3546116" y="2884461"/>
                    <a:pt x="3547674" y="2888994"/>
                    <a:pt x="3554191" y="2893763"/>
                  </a:cubicBezTo>
                  <a:cubicBezTo>
                    <a:pt x="3576857" y="2910291"/>
                    <a:pt x="3579170" y="2941739"/>
                    <a:pt x="3560377" y="2961478"/>
                  </a:cubicBezTo>
                  <a:cubicBezTo>
                    <a:pt x="3542906" y="2979893"/>
                    <a:pt x="3510654" y="2979374"/>
                    <a:pt x="3493796" y="2960439"/>
                  </a:cubicBezTo>
                  <a:cubicBezTo>
                    <a:pt x="3475899" y="2940370"/>
                    <a:pt x="3478639" y="2910007"/>
                    <a:pt x="3501021" y="2893810"/>
                  </a:cubicBezTo>
                  <a:cubicBezTo>
                    <a:pt x="3507584" y="2889041"/>
                    <a:pt x="3508954" y="2884508"/>
                    <a:pt x="3508954" y="2877330"/>
                  </a:cubicBezTo>
                  <a:cubicBezTo>
                    <a:pt x="3508765" y="2786903"/>
                    <a:pt x="3508765" y="2696475"/>
                    <a:pt x="3508907" y="2606048"/>
                  </a:cubicBezTo>
                  <a:cubicBezTo>
                    <a:pt x="3508907" y="2598635"/>
                    <a:pt x="3507537" y="2592071"/>
                    <a:pt x="3503995" y="2585414"/>
                  </a:cubicBezTo>
                  <a:cubicBezTo>
                    <a:pt x="3495354" y="2569169"/>
                    <a:pt x="3487327" y="2552595"/>
                    <a:pt x="3479205" y="2536020"/>
                  </a:cubicBezTo>
                  <a:cubicBezTo>
                    <a:pt x="3477127" y="2531818"/>
                    <a:pt x="3475333" y="2528135"/>
                    <a:pt x="3469619" y="2528182"/>
                  </a:cubicBezTo>
                  <a:cubicBezTo>
                    <a:pt x="3452100" y="2528324"/>
                    <a:pt x="3434629" y="2528229"/>
                    <a:pt x="3415032" y="2528229"/>
                  </a:cubicBezTo>
                  <a:cubicBezTo>
                    <a:pt x="3425468" y="2549384"/>
                    <a:pt x="3434676" y="2568791"/>
                    <a:pt x="3444592" y="2587775"/>
                  </a:cubicBezTo>
                  <a:cubicBezTo>
                    <a:pt x="3448086" y="2594432"/>
                    <a:pt x="3449408" y="2600948"/>
                    <a:pt x="3449408" y="2608363"/>
                  </a:cubicBezTo>
                  <a:cubicBezTo>
                    <a:pt x="3449267" y="2698317"/>
                    <a:pt x="3449362" y="2788319"/>
                    <a:pt x="3449220" y="2878275"/>
                  </a:cubicBezTo>
                  <a:cubicBezTo>
                    <a:pt x="3449220" y="2885406"/>
                    <a:pt x="3450447" y="2890458"/>
                    <a:pt x="3456870" y="2895322"/>
                  </a:cubicBezTo>
                  <a:cubicBezTo>
                    <a:pt x="3472972" y="2907598"/>
                    <a:pt x="3477741" y="2929273"/>
                    <a:pt x="3469950" y="2947736"/>
                  </a:cubicBezTo>
                  <a:cubicBezTo>
                    <a:pt x="3462300" y="2965868"/>
                    <a:pt x="3445064" y="2976021"/>
                    <a:pt x="3424240" y="2974747"/>
                  </a:cubicBezTo>
                  <a:cubicBezTo>
                    <a:pt x="3405588" y="2973566"/>
                    <a:pt x="3388683" y="2959636"/>
                    <a:pt x="3384197" y="2941645"/>
                  </a:cubicBezTo>
                  <a:cubicBezTo>
                    <a:pt x="3379333" y="2922143"/>
                    <a:pt x="3387125" y="2901602"/>
                    <a:pt x="3404974" y="2891544"/>
                  </a:cubicBezTo>
                  <a:cubicBezTo>
                    <a:pt x="3412247" y="2887436"/>
                    <a:pt x="3413427" y="2882713"/>
                    <a:pt x="3413427" y="2875441"/>
                  </a:cubicBezTo>
                  <a:cubicBezTo>
                    <a:pt x="3413238" y="2789547"/>
                    <a:pt x="3413286" y="2703606"/>
                    <a:pt x="3413379" y="2617712"/>
                  </a:cubicBezTo>
                  <a:cubicBezTo>
                    <a:pt x="3413379" y="2610818"/>
                    <a:pt x="3412199" y="2604679"/>
                    <a:pt x="3408894" y="2598399"/>
                  </a:cubicBezTo>
                  <a:cubicBezTo>
                    <a:pt x="3398269" y="2578093"/>
                    <a:pt x="3388353" y="2557411"/>
                    <a:pt x="3378153" y="2536871"/>
                  </a:cubicBezTo>
                  <a:cubicBezTo>
                    <a:pt x="3375981" y="2532527"/>
                    <a:pt x="3374517" y="2527898"/>
                    <a:pt x="3367906" y="2527993"/>
                  </a:cubicBezTo>
                  <a:cubicBezTo>
                    <a:pt x="3348546" y="2528276"/>
                    <a:pt x="3329138" y="2528088"/>
                    <a:pt x="3308077" y="2528088"/>
                  </a:cubicBezTo>
                  <a:cubicBezTo>
                    <a:pt x="3318655" y="2549290"/>
                    <a:pt x="3328194" y="2569122"/>
                    <a:pt x="3338347" y="2588672"/>
                  </a:cubicBezTo>
                  <a:cubicBezTo>
                    <a:pt x="3341840" y="2595282"/>
                    <a:pt x="3343210" y="2601893"/>
                    <a:pt x="3343210" y="2609307"/>
                  </a:cubicBezTo>
                  <a:cubicBezTo>
                    <a:pt x="3343069" y="2699262"/>
                    <a:pt x="3343210" y="2789264"/>
                    <a:pt x="3342974" y="2879220"/>
                  </a:cubicBezTo>
                  <a:cubicBezTo>
                    <a:pt x="3342974" y="2886916"/>
                    <a:pt x="3344863" y="2892064"/>
                    <a:pt x="3350813" y="2897588"/>
                  </a:cubicBezTo>
                  <a:cubicBezTo>
                    <a:pt x="3370740" y="2916099"/>
                    <a:pt x="3369323" y="2946650"/>
                    <a:pt x="3348640" y="2964500"/>
                  </a:cubicBezTo>
                  <a:cubicBezTo>
                    <a:pt x="3329563" y="2980979"/>
                    <a:pt x="3298917" y="2977674"/>
                    <a:pt x="3283618" y="2957511"/>
                  </a:cubicBezTo>
                  <a:cubicBezTo>
                    <a:pt x="3267279" y="2936026"/>
                    <a:pt x="3272474" y="2905049"/>
                    <a:pt x="3295895" y="2891732"/>
                  </a:cubicBezTo>
                  <a:cubicBezTo>
                    <a:pt x="3304583" y="2886822"/>
                    <a:pt x="3306095" y="2881297"/>
                    <a:pt x="3306047" y="2872514"/>
                  </a:cubicBezTo>
                  <a:cubicBezTo>
                    <a:pt x="3305812" y="2788886"/>
                    <a:pt x="3305764" y="2705212"/>
                    <a:pt x="3306095" y="2621584"/>
                  </a:cubicBezTo>
                  <a:cubicBezTo>
                    <a:pt x="3306142" y="2610818"/>
                    <a:pt x="3304016" y="2601280"/>
                    <a:pt x="3299106" y="2591882"/>
                  </a:cubicBezTo>
                  <a:cubicBezTo>
                    <a:pt x="3289568" y="2573561"/>
                    <a:pt x="3280502" y="2554956"/>
                    <a:pt x="3271199" y="2536492"/>
                  </a:cubicBezTo>
                  <a:cubicBezTo>
                    <a:pt x="3269216" y="2532527"/>
                    <a:pt x="3267798" y="2528040"/>
                    <a:pt x="3261943" y="2528088"/>
                  </a:cubicBezTo>
                  <a:cubicBezTo>
                    <a:pt x="3244046" y="2528229"/>
                    <a:pt x="3226150" y="2528135"/>
                    <a:pt x="3207120" y="2528135"/>
                  </a:cubicBezTo>
                  <a:cubicBezTo>
                    <a:pt x="3208773" y="2532007"/>
                    <a:pt x="3209481" y="2534604"/>
                    <a:pt x="3210898" y="2536729"/>
                  </a:cubicBezTo>
                  <a:cubicBezTo>
                    <a:pt x="3233139" y="2569594"/>
                    <a:pt x="3237294" y="2605860"/>
                    <a:pt x="3236302" y="2644817"/>
                  </a:cubicBezTo>
                  <a:cubicBezTo>
                    <a:pt x="3234320" y="2721644"/>
                    <a:pt x="3235830" y="2798520"/>
                    <a:pt x="3235547" y="2875395"/>
                  </a:cubicBezTo>
                  <a:cubicBezTo>
                    <a:pt x="3235547" y="2884083"/>
                    <a:pt x="3237294" y="2889986"/>
                    <a:pt x="3244519" y="2896030"/>
                  </a:cubicBezTo>
                  <a:cubicBezTo>
                    <a:pt x="3265437" y="2913501"/>
                    <a:pt x="3265816" y="2944761"/>
                    <a:pt x="3246455" y="2962988"/>
                  </a:cubicBezTo>
                  <a:cubicBezTo>
                    <a:pt x="3227709" y="2980649"/>
                    <a:pt x="3196165" y="2978571"/>
                    <a:pt x="3180063" y="2958644"/>
                  </a:cubicBezTo>
                  <a:cubicBezTo>
                    <a:pt x="3163064" y="2937536"/>
                    <a:pt x="3167267" y="2907552"/>
                    <a:pt x="3190593" y="2892535"/>
                  </a:cubicBezTo>
                  <a:cubicBezTo>
                    <a:pt x="3197913" y="2887813"/>
                    <a:pt x="3199518" y="2883044"/>
                    <a:pt x="3199518" y="2875159"/>
                  </a:cubicBezTo>
                  <a:cubicBezTo>
                    <a:pt x="3199282" y="2788792"/>
                    <a:pt x="3199140" y="2702426"/>
                    <a:pt x="3199612" y="2616059"/>
                  </a:cubicBezTo>
                  <a:cubicBezTo>
                    <a:pt x="3199660" y="2602035"/>
                    <a:pt x="3197487" y="2589427"/>
                    <a:pt x="3190310" y="2577433"/>
                  </a:cubicBezTo>
                  <a:cubicBezTo>
                    <a:pt x="3180866" y="2561662"/>
                    <a:pt x="3178221" y="2538287"/>
                    <a:pt x="3163488" y="2530401"/>
                  </a:cubicBezTo>
                  <a:cubicBezTo>
                    <a:pt x="3149370" y="2522846"/>
                    <a:pt x="3128215" y="2528276"/>
                    <a:pt x="3110177" y="2528088"/>
                  </a:cubicBezTo>
                  <a:cubicBezTo>
                    <a:pt x="3102716" y="2527993"/>
                    <a:pt x="3095208" y="2528088"/>
                    <a:pt x="3085906" y="2528088"/>
                  </a:cubicBezTo>
                  <a:cubicBezTo>
                    <a:pt x="3097333" y="2550942"/>
                    <a:pt x="3107485" y="2571955"/>
                    <a:pt x="3118251" y="2592685"/>
                  </a:cubicBezTo>
                  <a:cubicBezTo>
                    <a:pt x="3121935" y="2599768"/>
                    <a:pt x="3123351" y="2606804"/>
                    <a:pt x="3123351" y="2614690"/>
                  </a:cubicBezTo>
                  <a:cubicBezTo>
                    <a:pt x="3123163" y="2701954"/>
                    <a:pt x="3123351" y="2789217"/>
                    <a:pt x="3123067" y="2876481"/>
                  </a:cubicBezTo>
                  <a:cubicBezTo>
                    <a:pt x="3123067" y="2884366"/>
                    <a:pt x="3125004" y="2889088"/>
                    <a:pt x="3131662" y="2894047"/>
                  </a:cubicBezTo>
                  <a:cubicBezTo>
                    <a:pt x="3153761" y="2910432"/>
                    <a:pt x="3156264" y="2940984"/>
                    <a:pt x="3138036" y="2960769"/>
                  </a:cubicBezTo>
                  <a:cubicBezTo>
                    <a:pt x="3120706" y="2979563"/>
                    <a:pt x="3088786" y="2979705"/>
                    <a:pt x="3071456" y="2961005"/>
                  </a:cubicBezTo>
                  <a:cubicBezTo>
                    <a:pt x="3053276" y="2941362"/>
                    <a:pt x="3055543" y="2910716"/>
                    <a:pt x="3077405" y="2894188"/>
                  </a:cubicBezTo>
                  <a:cubicBezTo>
                    <a:pt x="3084016" y="2889183"/>
                    <a:pt x="3086094" y="2884508"/>
                    <a:pt x="3086048" y="2876575"/>
                  </a:cubicBezTo>
                  <a:cubicBezTo>
                    <a:pt x="3085764" y="2791578"/>
                    <a:pt x="3085810" y="2706581"/>
                    <a:pt x="3085952" y="2621584"/>
                  </a:cubicBezTo>
                  <a:cubicBezTo>
                    <a:pt x="3086000" y="2614171"/>
                    <a:pt x="3084630" y="2607560"/>
                    <a:pt x="3081184" y="2600902"/>
                  </a:cubicBezTo>
                  <a:cubicBezTo>
                    <a:pt x="3070370" y="2580077"/>
                    <a:pt x="3059935" y="2559111"/>
                    <a:pt x="3049876" y="2537956"/>
                  </a:cubicBezTo>
                  <a:cubicBezTo>
                    <a:pt x="3046570" y="2531063"/>
                    <a:pt x="3042887" y="2527568"/>
                    <a:pt x="3034577" y="2527898"/>
                  </a:cubicBezTo>
                  <a:cubicBezTo>
                    <a:pt x="3016160" y="2528607"/>
                    <a:pt x="2997698" y="2528135"/>
                    <a:pt x="2977393" y="2528135"/>
                  </a:cubicBezTo>
                  <a:cubicBezTo>
                    <a:pt x="2987781" y="2549054"/>
                    <a:pt x="2997131" y="2568461"/>
                    <a:pt x="3007047" y="2587538"/>
                  </a:cubicBezTo>
                  <a:cubicBezTo>
                    <a:pt x="3010731" y="2594574"/>
                    <a:pt x="3012335" y="2601515"/>
                    <a:pt x="3012335" y="2609448"/>
                  </a:cubicBezTo>
                  <a:cubicBezTo>
                    <a:pt x="3012147" y="2698506"/>
                    <a:pt x="3012335" y="2787612"/>
                    <a:pt x="3012005" y="2876669"/>
                  </a:cubicBezTo>
                  <a:cubicBezTo>
                    <a:pt x="3011958" y="2884697"/>
                    <a:pt x="3014177" y="2889277"/>
                    <a:pt x="3020741" y="2894141"/>
                  </a:cubicBezTo>
                  <a:cubicBezTo>
                    <a:pt x="3042935" y="2910526"/>
                    <a:pt x="3045343" y="2940794"/>
                    <a:pt x="3026927" y="2960769"/>
                  </a:cubicBezTo>
                  <a:cubicBezTo>
                    <a:pt x="3009880" y="2979279"/>
                    <a:pt x="2978951" y="2979846"/>
                    <a:pt x="2961385" y="2961997"/>
                  </a:cubicBezTo>
                  <a:cubicBezTo>
                    <a:pt x="2942922" y="2943203"/>
                    <a:pt x="2944244" y="2911377"/>
                    <a:pt x="2965635" y="2895086"/>
                  </a:cubicBezTo>
                  <a:cubicBezTo>
                    <a:pt x="2973662" y="2888947"/>
                    <a:pt x="2975410" y="2882855"/>
                    <a:pt x="2975362" y="2873741"/>
                  </a:cubicBezTo>
                  <a:cubicBezTo>
                    <a:pt x="2975079" y="2789170"/>
                    <a:pt x="2975126" y="2704645"/>
                    <a:pt x="2975315" y="2620073"/>
                  </a:cubicBezTo>
                  <a:cubicBezTo>
                    <a:pt x="2975315" y="2610770"/>
                    <a:pt x="2973662" y="2602507"/>
                    <a:pt x="2969270" y="2594197"/>
                  </a:cubicBezTo>
                  <a:cubicBezTo>
                    <a:pt x="2959166" y="2575072"/>
                    <a:pt x="2949674" y="2555617"/>
                    <a:pt x="2940277" y="2536162"/>
                  </a:cubicBezTo>
                  <a:cubicBezTo>
                    <a:pt x="2937633" y="2530685"/>
                    <a:pt x="2934516" y="2527851"/>
                    <a:pt x="2928000" y="2527993"/>
                  </a:cubicBezTo>
                  <a:cubicBezTo>
                    <a:pt x="2908970" y="2528370"/>
                    <a:pt x="2889988" y="2528324"/>
                    <a:pt x="2871004" y="2528040"/>
                  </a:cubicBezTo>
                  <a:cubicBezTo>
                    <a:pt x="2863214" y="2527946"/>
                    <a:pt x="2860711" y="2529788"/>
                    <a:pt x="2865621" y="2537059"/>
                  </a:cubicBezTo>
                  <a:cubicBezTo>
                    <a:pt x="2868597" y="2541498"/>
                    <a:pt x="2870438" y="2546834"/>
                    <a:pt x="2873697" y="2551084"/>
                  </a:cubicBezTo>
                  <a:cubicBezTo>
                    <a:pt x="2896693" y="2581305"/>
                    <a:pt x="2901793" y="2615162"/>
                    <a:pt x="2900754" y="2652655"/>
                  </a:cubicBezTo>
                  <a:cubicBezTo>
                    <a:pt x="2898629" y="2729010"/>
                    <a:pt x="2900187" y="2805461"/>
                    <a:pt x="2899998" y="2881863"/>
                  </a:cubicBezTo>
                  <a:cubicBezTo>
                    <a:pt x="2899998" y="2888994"/>
                    <a:pt x="2901651" y="2894283"/>
                    <a:pt x="2906845" y="2899760"/>
                  </a:cubicBezTo>
                  <a:cubicBezTo>
                    <a:pt x="2924884" y="2918884"/>
                    <a:pt x="2922097" y="2950098"/>
                    <a:pt x="2901745" y="2965727"/>
                  </a:cubicBezTo>
                  <a:cubicBezTo>
                    <a:pt x="2881063" y="2981593"/>
                    <a:pt x="2849992" y="2976683"/>
                    <a:pt x="2836014" y="2955339"/>
                  </a:cubicBezTo>
                  <a:cubicBezTo>
                    <a:pt x="2821235" y="2932768"/>
                    <a:pt x="2828128" y="2902121"/>
                    <a:pt x="2852400" y="2890552"/>
                  </a:cubicBezTo>
                  <a:cubicBezTo>
                    <a:pt x="2861702" y="2886113"/>
                    <a:pt x="2863119" y="2881108"/>
                    <a:pt x="2863072" y="2872372"/>
                  </a:cubicBezTo>
                  <a:cubicBezTo>
                    <a:pt x="2862788" y="2787376"/>
                    <a:pt x="2862836" y="2702378"/>
                    <a:pt x="2863024" y="2617381"/>
                  </a:cubicBezTo>
                  <a:cubicBezTo>
                    <a:pt x="2863024" y="2609873"/>
                    <a:pt x="2861419" y="2603451"/>
                    <a:pt x="2857595" y="2596982"/>
                  </a:cubicBezTo>
                  <a:cubicBezTo>
                    <a:pt x="2845694" y="2576772"/>
                    <a:pt x="2834079" y="2556420"/>
                    <a:pt x="2822839" y="2535879"/>
                  </a:cubicBezTo>
                  <a:cubicBezTo>
                    <a:pt x="2819581" y="2529929"/>
                    <a:pt x="2815756" y="2526105"/>
                    <a:pt x="2808957" y="2524829"/>
                  </a:cubicBezTo>
                  <a:cubicBezTo>
                    <a:pt x="2755221" y="2514866"/>
                    <a:pt x="2705827" y="2461932"/>
                    <a:pt x="2707716" y="2393840"/>
                  </a:cubicBezTo>
                  <a:cubicBezTo>
                    <a:pt x="2709322" y="2335994"/>
                    <a:pt x="2707716" y="2278102"/>
                    <a:pt x="2708330" y="2220210"/>
                  </a:cubicBezTo>
                  <a:cubicBezTo>
                    <a:pt x="2708424" y="2209160"/>
                    <a:pt x="2706017" y="2206044"/>
                    <a:pt x="2694495" y="2205996"/>
                  </a:cubicBezTo>
                  <a:cubicBezTo>
                    <a:pt x="2527239" y="2205147"/>
                    <a:pt x="2359937" y="2203777"/>
                    <a:pt x="2192635" y="2202502"/>
                  </a:cubicBezTo>
                  <a:cubicBezTo>
                    <a:pt x="2103104" y="2201841"/>
                    <a:pt x="2013622" y="2201086"/>
                    <a:pt x="1924092" y="2200377"/>
                  </a:cubicBezTo>
                  <a:lnTo>
                    <a:pt x="1924091" y="2200376"/>
                  </a:lnTo>
                  <a:lnTo>
                    <a:pt x="1826204" y="2199574"/>
                  </a:lnTo>
                  <a:cubicBezTo>
                    <a:pt x="1829179" y="2199480"/>
                    <a:pt x="1832107" y="2199386"/>
                    <a:pt x="1835081" y="2199433"/>
                  </a:cubicBezTo>
                  <a:lnTo>
                    <a:pt x="1924090" y="2200376"/>
                  </a:lnTo>
                  <a:lnTo>
                    <a:pt x="1924089" y="2200376"/>
                  </a:lnTo>
                  <a:lnTo>
                    <a:pt x="1835081" y="2199433"/>
                  </a:lnTo>
                  <a:cubicBezTo>
                    <a:pt x="1832107" y="2199385"/>
                    <a:pt x="1829179" y="2199527"/>
                    <a:pt x="1826204" y="2199574"/>
                  </a:cubicBezTo>
                  <a:cubicBezTo>
                    <a:pt x="1822426" y="2199339"/>
                    <a:pt x="1818648" y="2199055"/>
                    <a:pt x="1814871" y="2198724"/>
                  </a:cubicBezTo>
                  <a:lnTo>
                    <a:pt x="1919229" y="2198489"/>
                  </a:lnTo>
                  <a:lnTo>
                    <a:pt x="1919228" y="2198488"/>
                  </a:lnTo>
                  <a:cubicBezTo>
                    <a:pt x="1884379" y="2198441"/>
                    <a:pt x="1849578" y="2198583"/>
                    <a:pt x="1814729" y="2198677"/>
                  </a:cubicBezTo>
                  <a:lnTo>
                    <a:pt x="1766988" y="2198818"/>
                  </a:lnTo>
                  <a:lnTo>
                    <a:pt x="1766989" y="2198819"/>
                  </a:lnTo>
                  <a:lnTo>
                    <a:pt x="1766983" y="2198818"/>
                  </a:lnTo>
                  <a:lnTo>
                    <a:pt x="1766848" y="2198819"/>
                  </a:lnTo>
                  <a:lnTo>
                    <a:pt x="1766835" y="2198795"/>
                  </a:lnTo>
                  <a:lnTo>
                    <a:pt x="1737901" y="2194333"/>
                  </a:lnTo>
                  <a:cubicBezTo>
                    <a:pt x="1537025" y="2194381"/>
                    <a:pt x="1336102" y="2194381"/>
                    <a:pt x="1135237" y="2194287"/>
                  </a:cubicBezTo>
                  <a:cubicBezTo>
                    <a:pt x="1126878" y="2194287"/>
                    <a:pt x="1117907" y="2196316"/>
                    <a:pt x="1110588" y="2189895"/>
                  </a:cubicBezTo>
                  <a:cubicBezTo>
                    <a:pt x="1324249" y="2189942"/>
                    <a:pt x="1537969" y="2189942"/>
                    <a:pt x="1751642" y="2190130"/>
                  </a:cubicBezTo>
                  <a:lnTo>
                    <a:pt x="1761714" y="2189821"/>
                  </a:lnTo>
                  <a:lnTo>
                    <a:pt x="1761689" y="2189776"/>
                  </a:lnTo>
                  <a:cubicBezTo>
                    <a:pt x="1758596" y="2189151"/>
                    <a:pt x="1754665" y="2190083"/>
                    <a:pt x="1751501" y="2190083"/>
                  </a:cubicBezTo>
                  <a:cubicBezTo>
                    <a:pt x="1537828" y="2189894"/>
                    <a:pt x="1324108" y="2189894"/>
                    <a:pt x="1110450" y="2189847"/>
                  </a:cubicBezTo>
                  <a:cubicBezTo>
                    <a:pt x="1110687" y="2155564"/>
                    <a:pt x="1106767" y="2121046"/>
                    <a:pt x="1112481" y="2087048"/>
                  </a:cubicBezTo>
                  <a:cubicBezTo>
                    <a:pt x="1118053" y="2054088"/>
                    <a:pt x="1142372" y="2031375"/>
                    <a:pt x="1175285" y="2026936"/>
                  </a:cubicBezTo>
                  <a:cubicBezTo>
                    <a:pt x="1186806" y="2025378"/>
                    <a:pt x="1189624" y="2021364"/>
                    <a:pt x="1189294" y="2010126"/>
                  </a:cubicBezTo>
                  <a:cubicBezTo>
                    <a:pt x="1188396" y="1980330"/>
                    <a:pt x="1189011" y="1981085"/>
                    <a:pt x="1219326" y="1979999"/>
                  </a:cubicBezTo>
                  <a:cubicBezTo>
                    <a:pt x="1232453" y="1979527"/>
                    <a:pt x="1237553" y="1982927"/>
                    <a:pt x="1235192" y="1996054"/>
                  </a:cubicBezTo>
                  <a:cubicBezTo>
                    <a:pt x="1234579" y="1999548"/>
                    <a:pt x="1235098" y="2003231"/>
                    <a:pt x="1235098" y="2006868"/>
                  </a:cubicBezTo>
                  <a:cubicBezTo>
                    <a:pt x="1235098" y="2024906"/>
                    <a:pt x="1235098" y="2024906"/>
                    <a:pt x="1252710" y="2024906"/>
                  </a:cubicBezTo>
                  <a:cubicBezTo>
                    <a:pt x="1270136" y="2024906"/>
                    <a:pt x="1270136" y="2024906"/>
                    <a:pt x="1270136" y="2005309"/>
                  </a:cubicBezTo>
                  <a:cubicBezTo>
                    <a:pt x="1270136" y="1980330"/>
                    <a:pt x="1270136" y="1980330"/>
                    <a:pt x="1294265" y="1980330"/>
                  </a:cubicBezTo>
                  <a:cubicBezTo>
                    <a:pt x="1316270" y="1980330"/>
                    <a:pt x="1316270" y="1980330"/>
                    <a:pt x="1316270" y="2002004"/>
                  </a:cubicBezTo>
                  <a:cubicBezTo>
                    <a:pt x="1316270" y="2003373"/>
                    <a:pt x="1316270" y="2004695"/>
                    <a:pt x="1316270" y="2006065"/>
                  </a:cubicBezTo>
                  <a:cubicBezTo>
                    <a:pt x="1316270" y="2025095"/>
                    <a:pt x="1321936" y="2029250"/>
                    <a:pt x="1341250" y="2025000"/>
                  </a:cubicBezTo>
                  <a:cubicBezTo>
                    <a:pt x="1344413" y="2024292"/>
                    <a:pt x="1346160" y="2023300"/>
                    <a:pt x="1346160" y="2019995"/>
                  </a:cubicBezTo>
                  <a:cubicBezTo>
                    <a:pt x="1346113" y="2017728"/>
                    <a:pt x="1346018" y="2015461"/>
                    <a:pt x="1346208" y="2013195"/>
                  </a:cubicBezTo>
                  <a:cubicBezTo>
                    <a:pt x="1347057" y="2002523"/>
                    <a:pt x="1341344" y="1986090"/>
                    <a:pt x="1348427" y="1982455"/>
                  </a:cubicBezTo>
                  <a:cubicBezTo>
                    <a:pt x="1358862" y="1977072"/>
                    <a:pt x="1373831" y="1980660"/>
                    <a:pt x="1386912" y="1980330"/>
                  </a:cubicBezTo>
                  <a:cubicBezTo>
                    <a:pt x="1392389" y="1980188"/>
                    <a:pt x="1392248" y="1983729"/>
                    <a:pt x="1392248" y="1987507"/>
                  </a:cubicBezTo>
                  <a:cubicBezTo>
                    <a:pt x="1392200" y="1996999"/>
                    <a:pt x="1392673" y="2006537"/>
                    <a:pt x="1392106" y="2015981"/>
                  </a:cubicBezTo>
                  <a:cubicBezTo>
                    <a:pt x="1391680" y="2023300"/>
                    <a:pt x="1394419" y="2024953"/>
                    <a:pt x="1401361" y="2025095"/>
                  </a:cubicBezTo>
                  <a:cubicBezTo>
                    <a:pt x="1422185" y="2025472"/>
                    <a:pt x="1422185" y="2025803"/>
                    <a:pt x="1422185" y="2004601"/>
                  </a:cubicBezTo>
                  <a:cubicBezTo>
                    <a:pt x="1422185" y="1999643"/>
                    <a:pt x="1422563" y="1994590"/>
                    <a:pt x="1422091" y="1989679"/>
                  </a:cubicBezTo>
                  <a:cubicBezTo>
                    <a:pt x="1421477" y="1982974"/>
                    <a:pt x="1423272" y="1979149"/>
                    <a:pt x="1430827" y="1980330"/>
                  </a:cubicBezTo>
                  <a:cubicBezTo>
                    <a:pt x="1431676" y="1980424"/>
                    <a:pt x="1432621" y="1980282"/>
                    <a:pt x="1433518" y="1980330"/>
                  </a:cubicBezTo>
                  <a:cubicBezTo>
                    <a:pt x="1444662" y="1981085"/>
                    <a:pt x="1458923" y="1975654"/>
                    <a:pt x="1466148" y="1982455"/>
                  </a:cubicBezTo>
                  <a:cubicBezTo>
                    <a:pt x="1472853" y="1988735"/>
                    <a:pt x="1468273" y="2003043"/>
                    <a:pt x="1467989" y="2013714"/>
                  </a:cubicBezTo>
                  <a:cubicBezTo>
                    <a:pt x="1467754" y="2022356"/>
                    <a:pt x="1469973" y="2025331"/>
                    <a:pt x="1479133" y="2025141"/>
                  </a:cubicBezTo>
                  <a:cubicBezTo>
                    <a:pt x="1498305" y="2024717"/>
                    <a:pt x="1498305" y="2025236"/>
                    <a:pt x="1498305" y="2005640"/>
                  </a:cubicBezTo>
                  <a:cubicBezTo>
                    <a:pt x="1498305" y="1980330"/>
                    <a:pt x="1498305" y="1980330"/>
                    <a:pt x="1523662" y="1980330"/>
                  </a:cubicBezTo>
                  <a:cubicBezTo>
                    <a:pt x="1544297" y="1980330"/>
                    <a:pt x="1544297" y="1980330"/>
                    <a:pt x="1544297" y="2000682"/>
                  </a:cubicBezTo>
                  <a:cubicBezTo>
                    <a:pt x="1544297" y="2003373"/>
                    <a:pt x="1544722" y="2006159"/>
                    <a:pt x="1544251" y="2008804"/>
                  </a:cubicBezTo>
                  <a:cubicBezTo>
                    <a:pt x="1542126" y="2021364"/>
                    <a:pt x="1546233" y="2025236"/>
                    <a:pt x="1559786" y="2025567"/>
                  </a:cubicBezTo>
                  <a:cubicBezTo>
                    <a:pt x="1575180" y="2025944"/>
                    <a:pt x="1574707" y="2018625"/>
                    <a:pt x="1574519" y="2007811"/>
                  </a:cubicBezTo>
                  <a:cubicBezTo>
                    <a:pt x="1574046" y="1980330"/>
                    <a:pt x="1574377" y="1980330"/>
                    <a:pt x="1601670" y="1980330"/>
                  </a:cubicBezTo>
                  <a:cubicBezTo>
                    <a:pt x="1620369" y="1980330"/>
                    <a:pt x="1620369" y="1980330"/>
                    <a:pt x="1620369" y="1998509"/>
                  </a:cubicBezTo>
                  <a:cubicBezTo>
                    <a:pt x="1620369" y="2003043"/>
                    <a:pt x="1620936" y="2007670"/>
                    <a:pt x="1620228" y="2012062"/>
                  </a:cubicBezTo>
                  <a:cubicBezTo>
                    <a:pt x="1618387" y="2023300"/>
                    <a:pt x="1623581" y="2025519"/>
                    <a:pt x="1633686" y="2025141"/>
                  </a:cubicBezTo>
                  <a:cubicBezTo>
                    <a:pt x="1652716" y="2024480"/>
                    <a:pt x="1652716" y="2025000"/>
                    <a:pt x="1652716" y="2005592"/>
                  </a:cubicBezTo>
                  <a:cubicBezTo>
                    <a:pt x="1652716" y="1980330"/>
                    <a:pt x="1652716" y="1980330"/>
                    <a:pt x="1677932" y="1980330"/>
                  </a:cubicBezTo>
                  <a:cubicBezTo>
                    <a:pt x="1698897" y="1980330"/>
                    <a:pt x="1698897" y="1980330"/>
                    <a:pt x="1698897" y="2001673"/>
                  </a:cubicBezTo>
                  <a:cubicBezTo>
                    <a:pt x="1698897" y="2002146"/>
                    <a:pt x="1698945" y="2002618"/>
                    <a:pt x="1698897" y="2003043"/>
                  </a:cubicBezTo>
                  <a:cubicBezTo>
                    <a:pt x="1697433" y="2017209"/>
                    <a:pt x="1698756" y="2026275"/>
                    <a:pt x="1716935" y="2031233"/>
                  </a:cubicBezTo>
                  <a:cubicBezTo>
                    <a:pt x="1747204" y="2039497"/>
                    <a:pt x="1765856" y="2070190"/>
                    <a:pt x="1766422" y="2103292"/>
                  </a:cubicBezTo>
                  <a:cubicBezTo>
                    <a:pt x="1766706" y="2120433"/>
                    <a:pt x="1767273" y="2137668"/>
                    <a:pt x="1766234" y="2154809"/>
                  </a:cubicBezTo>
                  <a:cubicBezTo>
                    <a:pt x="1765525" y="2166189"/>
                    <a:pt x="1768973" y="2168975"/>
                    <a:pt x="1780258" y="2169023"/>
                  </a:cubicBezTo>
                  <a:cubicBezTo>
                    <a:pt x="1892832" y="2169448"/>
                    <a:pt x="2005453" y="2170439"/>
                    <a:pt x="2118027" y="2171384"/>
                  </a:cubicBezTo>
                  <a:cubicBezTo>
                    <a:pt x="2309742" y="2172942"/>
                    <a:pt x="2501457" y="2174500"/>
                    <a:pt x="2693173" y="2176578"/>
                  </a:cubicBezTo>
                  <a:cubicBezTo>
                    <a:pt x="2705969" y="2176719"/>
                    <a:pt x="2708566" y="2173036"/>
                    <a:pt x="2708378" y="2161043"/>
                  </a:cubicBezTo>
                  <a:cubicBezTo>
                    <a:pt x="2707669" y="2111791"/>
                    <a:pt x="2707669" y="2062493"/>
                    <a:pt x="2708378" y="2013195"/>
                  </a:cubicBezTo>
                  <a:cubicBezTo>
                    <a:pt x="2708566" y="2001721"/>
                    <a:pt x="2705450" y="1999218"/>
                    <a:pt x="2694258" y="1999218"/>
                  </a:cubicBezTo>
                  <a:cubicBezTo>
                    <a:pt x="2408433" y="1999548"/>
                    <a:pt x="2122654" y="1999406"/>
                    <a:pt x="1836829" y="1999689"/>
                  </a:cubicBezTo>
                  <a:cubicBezTo>
                    <a:pt x="1825070" y="1999689"/>
                    <a:pt x="1816902" y="1996763"/>
                    <a:pt x="1809110" y="1987413"/>
                  </a:cubicBezTo>
                  <a:cubicBezTo>
                    <a:pt x="1788238" y="1962433"/>
                    <a:pt x="1766045" y="1938587"/>
                    <a:pt x="1744701" y="1914032"/>
                  </a:cubicBezTo>
                  <a:cubicBezTo>
                    <a:pt x="1739271" y="1907752"/>
                    <a:pt x="1733604" y="1905201"/>
                    <a:pt x="1725010" y="1905201"/>
                  </a:cubicBezTo>
                  <a:cubicBezTo>
                    <a:pt x="1549539" y="1905485"/>
                    <a:pt x="1374067" y="1905485"/>
                    <a:pt x="1198596" y="1905249"/>
                  </a:cubicBezTo>
                  <a:cubicBezTo>
                    <a:pt x="1190333" y="1905249"/>
                    <a:pt x="1184399" y="1907138"/>
                    <a:pt x="1178590" y="1913465"/>
                  </a:cubicBezTo>
                  <a:cubicBezTo>
                    <a:pt x="1154507" y="1939815"/>
                    <a:pt x="1129669" y="1965549"/>
                    <a:pt x="1105444" y="1991757"/>
                  </a:cubicBezTo>
                  <a:cubicBezTo>
                    <a:pt x="1100486" y="1997140"/>
                    <a:pt x="1095528" y="1999689"/>
                    <a:pt x="1087973" y="1999643"/>
                  </a:cubicBezTo>
                  <a:cubicBezTo>
                    <a:pt x="1019220" y="1999312"/>
                    <a:pt x="950514" y="1999360"/>
                    <a:pt x="881760" y="1999595"/>
                  </a:cubicBezTo>
                  <a:cubicBezTo>
                    <a:pt x="874725" y="1999643"/>
                    <a:pt x="870191" y="1997376"/>
                    <a:pt x="865612" y="1992181"/>
                  </a:cubicBezTo>
                  <a:cubicBezTo>
                    <a:pt x="831282" y="1953178"/>
                    <a:pt x="796716" y="1914315"/>
                    <a:pt x="761961" y="1875688"/>
                  </a:cubicBezTo>
                  <a:cubicBezTo>
                    <a:pt x="756153" y="1869220"/>
                    <a:pt x="753225" y="1862797"/>
                    <a:pt x="753604" y="1853920"/>
                  </a:cubicBezTo>
                  <a:cubicBezTo>
                    <a:pt x="754264" y="1838148"/>
                    <a:pt x="753509" y="1822282"/>
                    <a:pt x="753934" y="1806463"/>
                  </a:cubicBezTo>
                  <a:cubicBezTo>
                    <a:pt x="754123" y="1799427"/>
                    <a:pt x="752943" y="1795744"/>
                    <a:pt x="744537" y="1795980"/>
                  </a:cubicBezTo>
                  <a:cubicBezTo>
                    <a:pt x="725554" y="1796547"/>
                    <a:pt x="706524" y="1796499"/>
                    <a:pt x="687542" y="1795980"/>
                  </a:cubicBezTo>
                  <a:cubicBezTo>
                    <a:pt x="679940" y="1795791"/>
                    <a:pt x="678711" y="1798908"/>
                    <a:pt x="678853" y="1805519"/>
                  </a:cubicBezTo>
                  <a:cubicBezTo>
                    <a:pt x="679892" y="1847970"/>
                    <a:pt x="680742" y="1890469"/>
                    <a:pt x="681262" y="1932968"/>
                  </a:cubicBezTo>
                  <a:cubicBezTo>
                    <a:pt x="681356" y="1938964"/>
                    <a:pt x="684708" y="1941845"/>
                    <a:pt x="688297" y="1945150"/>
                  </a:cubicBezTo>
                  <a:cubicBezTo>
                    <a:pt x="713324" y="1968052"/>
                    <a:pt x="738162" y="1991142"/>
                    <a:pt x="763520" y="2013620"/>
                  </a:cubicBezTo>
                  <a:cubicBezTo>
                    <a:pt x="769564" y="2018955"/>
                    <a:pt x="771594" y="2024434"/>
                    <a:pt x="771547" y="2032272"/>
                  </a:cubicBezTo>
                  <a:cubicBezTo>
                    <a:pt x="770462" y="2183756"/>
                    <a:pt x="769516" y="2335192"/>
                    <a:pt x="768997" y="2486675"/>
                  </a:cubicBezTo>
                  <a:cubicBezTo>
                    <a:pt x="768951" y="2496733"/>
                    <a:pt x="766589" y="2500322"/>
                    <a:pt x="756294" y="2499235"/>
                  </a:cubicBezTo>
                  <a:cubicBezTo>
                    <a:pt x="747370" y="2498292"/>
                    <a:pt x="738210" y="2499377"/>
                    <a:pt x="729191" y="2498953"/>
                  </a:cubicBezTo>
                  <a:cubicBezTo>
                    <a:pt x="714646" y="2498292"/>
                    <a:pt x="703314" y="2499047"/>
                    <a:pt x="692972" y="2514016"/>
                  </a:cubicBezTo>
                  <a:cubicBezTo>
                    <a:pt x="678381" y="2535171"/>
                    <a:pt x="644759" y="2533376"/>
                    <a:pt x="627383" y="2514252"/>
                  </a:cubicBezTo>
                  <a:cubicBezTo>
                    <a:pt x="609345" y="2494419"/>
                    <a:pt x="612225" y="2463442"/>
                    <a:pt x="633615" y="2447246"/>
                  </a:cubicBezTo>
                  <a:cubicBezTo>
                    <a:pt x="654298" y="2431569"/>
                    <a:pt x="684236" y="2436999"/>
                    <a:pt x="699017" y="2459004"/>
                  </a:cubicBezTo>
                  <a:cubicBezTo>
                    <a:pt x="701330" y="2462498"/>
                    <a:pt x="701378" y="2468354"/>
                    <a:pt x="707327" y="2468448"/>
                  </a:cubicBezTo>
                  <a:cubicBezTo>
                    <a:pt x="716819" y="2468590"/>
                    <a:pt x="726452" y="2469251"/>
                    <a:pt x="735754" y="2467881"/>
                  </a:cubicBezTo>
                  <a:cubicBezTo>
                    <a:pt x="740381" y="2467173"/>
                    <a:pt x="738350" y="2460846"/>
                    <a:pt x="738398" y="2457068"/>
                  </a:cubicBezTo>
                  <a:cubicBezTo>
                    <a:pt x="739296" y="2353513"/>
                    <a:pt x="740098" y="2250006"/>
                    <a:pt x="740807" y="2146451"/>
                  </a:cubicBezTo>
                  <a:cubicBezTo>
                    <a:pt x="741043" y="2112972"/>
                    <a:pt x="740760" y="2079540"/>
                    <a:pt x="741232" y="2046060"/>
                  </a:cubicBezTo>
                  <a:cubicBezTo>
                    <a:pt x="741326" y="2038175"/>
                    <a:pt x="739202" y="2032886"/>
                    <a:pt x="733157" y="2027502"/>
                  </a:cubicBezTo>
                  <a:cubicBezTo>
                    <a:pt x="708130" y="2005262"/>
                    <a:pt x="683811" y="1982265"/>
                    <a:pt x="658973" y="1959883"/>
                  </a:cubicBezTo>
                  <a:cubicBezTo>
                    <a:pt x="653543" y="1955019"/>
                    <a:pt x="651181" y="1949966"/>
                    <a:pt x="651088" y="1942506"/>
                  </a:cubicBezTo>
                  <a:cubicBezTo>
                    <a:pt x="650663" y="1897315"/>
                    <a:pt x="649339" y="1852078"/>
                    <a:pt x="649057" y="1806888"/>
                  </a:cubicBezTo>
                  <a:cubicBezTo>
                    <a:pt x="649009" y="1797633"/>
                    <a:pt x="645987" y="1795980"/>
                    <a:pt x="637535" y="1795838"/>
                  </a:cubicBezTo>
                  <a:cubicBezTo>
                    <a:pt x="608636" y="1795366"/>
                    <a:pt x="579595" y="1798814"/>
                    <a:pt x="550884" y="1794044"/>
                  </a:cubicBezTo>
                  <a:cubicBezTo>
                    <a:pt x="513958" y="1787953"/>
                    <a:pt x="488412" y="1757826"/>
                    <a:pt x="488364" y="1720285"/>
                  </a:cubicBezTo>
                  <a:cubicBezTo>
                    <a:pt x="488176" y="1562002"/>
                    <a:pt x="488364" y="1403766"/>
                    <a:pt x="488316" y="1245484"/>
                  </a:cubicBezTo>
                  <a:cubicBezTo>
                    <a:pt x="488316" y="1218331"/>
                    <a:pt x="487986" y="1191227"/>
                    <a:pt x="487797" y="1164123"/>
                  </a:cubicBezTo>
                  <a:cubicBezTo>
                    <a:pt x="489780" y="1149626"/>
                    <a:pt x="486145" y="1134657"/>
                    <a:pt x="491292" y="1120302"/>
                  </a:cubicBezTo>
                  <a:cubicBezTo>
                    <a:pt x="495447" y="1108875"/>
                    <a:pt x="500027" y="1097872"/>
                    <a:pt x="510228" y="1090317"/>
                  </a:cubicBezTo>
                  <a:cubicBezTo>
                    <a:pt x="537333" y="1127905"/>
                    <a:pt x="564437" y="1165492"/>
                    <a:pt x="591542" y="1203080"/>
                  </a:cubicBezTo>
                  <a:cubicBezTo>
                    <a:pt x="663601" y="1303139"/>
                    <a:pt x="735612" y="1403200"/>
                    <a:pt x="807719" y="1503212"/>
                  </a:cubicBezTo>
                  <a:cubicBezTo>
                    <a:pt x="859803" y="1575460"/>
                    <a:pt x="912217" y="1647519"/>
                    <a:pt x="964019" y="1720002"/>
                  </a:cubicBezTo>
                  <a:cubicBezTo>
                    <a:pt x="976248" y="1737096"/>
                    <a:pt x="990698" y="1752774"/>
                    <a:pt x="999198" y="1772370"/>
                  </a:cubicBezTo>
                  <a:cubicBezTo>
                    <a:pt x="983709" y="1788755"/>
                    <a:pt x="964161" y="1795744"/>
                    <a:pt x="942155" y="1795980"/>
                  </a:cubicBezTo>
                  <a:cubicBezTo>
                    <a:pt x="911840" y="1796311"/>
                    <a:pt x="881572" y="1795933"/>
                    <a:pt x="851256" y="1796217"/>
                  </a:cubicBezTo>
                  <a:cubicBezTo>
                    <a:pt x="846297" y="1796263"/>
                    <a:pt x="838790" y="1793005"/>
                    <a:pt x="836854" y="1799049"/>
                  </a:cubicBezTo>
                  <a:cubicBezTo>
                    <a:pt x="834824" y="1805377"/>
                    <a:pt x="834634" y="1812932"/>
                    <a:pt x="840112" y="1819402"/>
                  </a:cubicBezTo>
                  <a:cubicBezTo>
                    <a:pt x="854137" y="1835929"/>
                    <a:pt x="869719" y="1851653"/>
                    <a:pt x="880863" y="1870022"/>
                  </a:cubicBezTo>
                  <a:cubicBezTo>
                    <a:pt x="898948" y="1899818"/>
                    <a:pt x="923268" y="1909357"/>
                    <a:pt x="957219" y="1905862"/>
                  </a:cubicBezTo>
                  <a:cubicBezTo>
                    <a:pt x="985835" y="1902935"/>
                    <a:pt x="1015016" y="1904965"/>
                    <a:pt x="1043964" y="1905438"/>
                  </a:cubicBezTo>
                  <a:cubicBezTo>
                    <a:pt x="1052227" y="1905579"/>
                    <a:pt x="1058319" y="1903313"/>
                    <a:pt x="1064362" y="1897552"/>
                  </a:cubicBezTo>
                  <a:cubicBezTo>
                    <a:pt x="1094536" y="1868889"/>
                    <a:pt x="1125277" y="1840887"/>
                    <a:pt x="1155404" y="1812224"/>
                  </a:cubicBezTo>
                  <a:cubicBezTo>
                    <a:pt x="1161496" y="1806463"/>
                    <a:pt x="1167540" y="1804385"/>
                    <a:pt x="1175804" y="1804385"/>
                  </a:cubicBezTo>
                  <a:cubicBezTo>
                    <a:pt x="1293792" y="1804243"/>
                    <a:pt x="1411844" y="1803913"/>
                    <a:pt x="1529848" y="1803394"/>
                  </a:cubicBezTo>
                  <a:cubicBezTo>
                    <a:pt x="1613050" y="1803016"/>
                    <a:pt x="1696253" y="1802543"/>
                    <a:pt x="1779456" y="1801647"/>
                  </a:cubicBezTo>
                  <a:cubicBezTo>
                    <a:pt x="1789041" y="1801505"/>
                    <a:pt x="1794944" y="1804574"/>
                    <a:pt x="1801036" y="1811799"/>
                  </a:cubicBezTo>
                  <a:cubicBezTo>
                    <a:pt x="1825826" y="1841124"/>
                    <a:pt x="1851608" y="1869644"/>
                    <a:pt x="1876493" y="1898874"/>
                  </a:cubicBezTo>
                  <a:cubicBezTo>
                    <a:pt x="1881310" y="1904540"/>
                    <a:pt x="1886458" y="1905296"/>
                    <a:pt x="1892974" y="1905296"/>
                  </a:cubicBezTo>
                  <a:cubicBezTo>
                    <a:pt x="1966213" y="1905201"/>
                    <a:pt x="2039499" y="1905249"/>
                    <a:pt x="2112738" y="1905249"/>
                  </a:cubicBezTo>
                  <a:cubicBezTo>
                    <a:pt x="2306247" y="1905249"/>
                    <a:pt x="2499804" y="1905155"/>
                    <a:pt x="2693361" y="1905485"/>
                  </a:cubicBezTo>
                  <a:cubicBezTo>
                    <a:pt x="2704600" y="1905485"/>
                    <a:pt x="2708519" y="1903691"/>
                    <a:pt x="2708424" y="1891083"/>
                  </a:cubicBezTo>
                  <a:cubicBezTo>
                    <a:pt x="2707716" y="1812413"/>
                    <a:pt x="2707858" y="1733744"/>
                    <a:pt x="2708283" y="1655074"/>
                  </a:cubicBezTo>
                  <a:cubicBezTo>
                    <a:pt x="2708330" y="1644922"/>
                    <a:pt x="2706394" y="1641333"/>
                    <a:pt x="2695250" y="1641475"/>
                  </a:cubicBezTo>
                  <a:cubicBezTo>
                    <a:pt x="2636932" y="1642088"/>
                    <a:pt x="2578568" y="1641617"/>
                    <a:pt x="2520251" y="1641947"/>
                  </a:cubicBezTo>
                  <a:cubicBezTo>
                    <a:pt x="2511515" y="1641994"/>
                    <a:pt x="2505187" y="1639869"/>
                    <a:pt x="2499001" y="1633305"/>
                  </a:cubicBezTo>
                  <a:cubicBezTo>
                    <a:pt x="2479452" y="1612623"/>
                    <a:pt x="2459431" y="1592318"/>
                    <a:pt x="2439079" y="1572391"/>
                  </a:cubicBezTo>
                  <a:cubicBezTo>
                    <a:pt x="2433129" y="1566583"/>
                    <a:pt x="2430721" y="1560775"/>
                    <a:pt x="2430768" y="1552370"/>
                  </a:cubicBezTo>
                  <a:cubicBezTo>
                    <a:pt x="2431902" y="1418971"/>
                    <a:pt x="2432467" y="1285574"/>
                    <a:pt x="2433837" y="1152223"/>
                  </a:cubicBezTo>
                  <a:cubicBezTo>
                    <a:pt x="2433979" y="1137018"/>
                    <a:pt x="2430815" y="1124410"/>
                    <a:pt x="2421749" y="1112227"/>
                  </a:cubicBezTo>
                  <a:cubicBezTo>
                    <a:pt x="2416507" y="1105238"/>
                    <a:pt x="2411314" y="1102689"/>
                    <a:pt x="2402813" y="1102594"/>
                  </a:cubicBezTo>
                  <a:cubicBezTo>
                    <a:pt x="2316919" y="1101650"/>
                    <a:pt x="2231026" y="1100422"/>
                    <a:pt x="2145131" y="1098958"/>
                  </a:cubicBezTo>
                  <a:cubicBezTo>
                    <a:pt x="1938966" y="1095464"/>
                    <a:pt x="1732849" y="1091781"/>
                    <a:pt x="1526684" y="1088192"/>
                  </a:cubicBezTo>
                  <a:cubicBezTo>
                    <a:pt x="1508882" y="1087861"/>
                    <a:pt x="1508882" y="1087956"/>
                    <a:pt x="1508882" y="1105853"/>
                  </a:cubicBezTo>
                  <a:cubicBezTo>
                    <a:pt x="1508882" y="1200341"/>
                    <a:pt x="1508834" y="1294876"/>
                    <a:pt x="1509024" y="1389364"/>
                  </a:cubicBezTo>
                  <a:cubicBezTo>
                    <a:pt x="1509024" y="1397014"/>
                    <a:pt x="1507560" y="1402869"/>
                    <a:pt x="1501941" y="1408630"/>
                  </a:cubicBezTo>
                  <a:cubicBezTo>
                    <a:pt x="1450895" y="1461139"/>
                    <a:pt x="1399992" y="1513837"/>
                    <a:pt x="1349513" y="1566913"/>
                  </a:cubicBezTo>
                  <a:cubicBezTo>
                    <a:pt x="1342052" y="1574799"/>
                    <a:pt x="1334591" y="1579144"/>
                    <a:pt x="1323730" y="1577586"/>
                  </a:cubicBezTo>
                  <a:cubicBezTo>
                    <a:pt x="1319292" y="1576971"/>
                    <a:pt x="1314664" y="1577774"/>
                    <a:pt x="1310178" y="1577444"/>
                  </a:cubicBezTo>
                  <a:cubicBezTo>
                    <a:pt x="1298514" y="1576547"/>
                    <a:pt x="1289779" y="1578860"/>
                    <a:pt x="1281326" y="1589249"/>
                  </a:cubicBezTo>
                  <a:cubicBezTo>
                    <a:pt x="1265318" y="1608845"/>
                    <a:pt x="1233586" y="1607712"/>
                    <a:pt x="1216398" y="1589201"/>
                  </a:cubicBezTo>
                  <a:cubicBezTo>
                    <a:pt x="1199116" y="1570644"/>
                    <a:pt x="1200626" y="1539903"/>
                    <a:pt x="1219610" y="1523660"/>
                  </a:cubicBezTo>
                  <a:cubicBezTo>
                    <a:pt x="1239489" y="1506660"/>
                    <a:pt x="1269616" y="1509965"/>
                    <a:pt x="1285718" y="1530931"/>
                  </a:cubicBezTo>
                  <a:cubicBezTo>
                    <a:pt x="1296579" y="1545097"/>
                    <a:pt x="1318489" y="1546042"/>
                    <a:pt x="1331191" y="1532820"/>
                  </a:cubicBezTo>
                  <a:cubicBezTo>
                    <a:pt x="1375389" y="1486875"/>
                    <a:pt x="1419447" y="1440835"/>
                    <a:pt x="1463881" y="1395125"/>
                  </a:cubicBezTo>
                  <a:cubicBezTo>
                    <a:pt x="1469736" y="1389128"/>
                    <a:pt x="1471955" y="1383178"/>
                    <a:pt x="1471955" y="1374868"/>
                  </a:cubicBezTo>
                  <a:cubicBezTo>
                    <a:pt x="1471673" y="1271313"/>
                    <a:pt x="1471955" y="1167758"/>
                    <a:pt x="1471483" y="1064204"/>
                  </a:cubicBezTo>
                  <a:cubicBezTo>
                    <a:pt x="1471436" y="1052918"/>
                    <a:pt x="1474222" y="1049896"/>
                    <a:pt x="1485508" y="1050132"/>
                  </a:cubicBezTo>
                  <a:cubicBezTo>
                    <a:pt x="1678970" y="1053957"/>
                    <a:pt x="1872432" y="1057498"/>
                    <a:pt x="2065943" y="1060898"/>
                  </a:cubicBezTo>
                  <a:cubicBezTo>
                    <a:pt x="2185316" y="1062976"/>
                    <a:pt x="2304642" y="1064817"/>
                    <a:pt x="2424016" y="1066471"/>
                  </a:cubicBezTo>
                  <a:cubicBezTo>
                    <a:pt x="2431618" y="1066565"/>
                    <a:pt x="2437190" y="1068076"/>
                    <a:pt x="2440495" y="1075159"/>
                  </a:cubicBezTo>
                  <a:cubicBezTo>
                    <a:pt x="2440684" y="1075537"/>
                    <a:pt x="2441015" y="1075915"/>
                    <a:pt x="2441298" y="1076245"/>
                  </a:cubicBezTo>
                  <a:cubicBezTo>
                    <a:pt x="2465334" y="1102263"/>
                    <a:pt x="2471000" y="1132768"/>
                    <a:pt x="2470245" y="1167900"/>
                  </a:cubicBezTo>
                  <a:cubicBezTo>
                    <a:pt x="2467695" y="1290863"/>
                    <a:pt x="2468025" y="1413871"/>
                    <a:pt x="2466891" y="1536834"/>
                  </a:cubicBezTo>
                  <a:cubicBezTo>
                    <a:pt x="2466844" y="1545287"/>
                    <a:pt x="2469017" y="1551095"/>
                    <a:pt x="2475108" y="1556808"/>
                  </a:cubicBezTo>
                  <a:cubicBezTo>
                    <a:pt x="2491872" y="1572580"/>
                    <a:pt x="2505471" y="1595010"/>
                    <a:pt x="2525209" y="1603321"/>
                  </a:cubicBezTo>
                  <a:cubicBezTo>
                    <a:pt x="2544428" y="1611443"/>
                    <a:pt x="2569643" y="1605493"/>
                    <a:pt x="2592215" y="1605540"/>
                  </a:cubicBezTo>
                  <a:cubicBezTo>
                    <a:pt x="2627017" y="1605634"/>
                    <a:pt x="2661865" y="1605351"/>
                    <a:pt x="2696667" y="1605728"/>
                  </a:cubicBezTo>
                  <a:cubicBezTo>
                    <a:pt x="2705166" y="1605823"/>
                    <a:pt x="2708283" y="1603887"/>
                    <a:pt x="2708283" y="1594537"/>
                  </a:cubicBezTo>
                  <a:cubicBezTo>
                    <a:pt x="2708236" y="1559830"/>
                    <a:pt x="2708613" y="1559830"/>
                    <a:pt x="2674426" y="1559830"/>
                  </a:cubicBezTo>
                  <a:cubicBezTo>
                    <a:pt x="2645480" y="1559830"/>
                    <a:pt x="2616534" y="1559641"/>
                    <a:pt x="2587587" y="1559972"/>
                  </a:cubicBezTo>
                  <a:cubicBezTo>
                    <a:pt x="2580316" y="1560066"/>
                    <a:pt x="2574743" y="1558036"/>
                    <a:pt x="2569408" y="1553031"/>
                  </a:cubicBezTo>
                  <a:cubicBezTo>
                    <a:pt x="2546930" y="1532065"/>
                    <a:pt x="2524265" y="1511240"/>
                    <a:pt x="2501362" y="1490746"/>
                  </a:cubicBezTo>
                  <a:cubicBezTo>
                    <a:pt x="2494846" y="1484891"/>
                    <a:pt x="2492060" y="1478799"/>
                    <a:pt x="2492108" y="1469781"/>
                  </a:cubicBezTo>
                  <a:cubicBezTo>
                    <a:pt x="2492438" y="1345921"/>
                    <a:pt x="2492202" y="1222014"/>
                    <a:pt x="2492674" y="1098108"/>
                  </a:cubicBezTo>
                  <a:cubicBezTo>
                    <a:pt x="2492721" y="1086066"/>
                    <a:pt x="2484316" y="1079692"/>
                    <a:pt x="2479877" y="1070626"/>
                  </a:cubicBezTo>
                  <a:cubicBezTo>
                    <a:pt x="2470811" y="1052068"/>
                    <a:pt x="2456598" y="1046496"/>
                    <a:pt x="2435727" y="1046260"/>
                  </a:cubicBezTo>
                  <a:cubicBezTo>
                    <a:pt x="2291987" y="1044654"/>
                    <a:pt x="2148201" y="1041585"/>
                    <a:pt x="2004461" y="1038988"/>
                  </a:cubicBezTo>
                  <a:cubicBezTo>
                    <a:pt x="1859353" y="1036343"/>
                    <a:pt x="1714244" y="1033699"/>
                    <a:pt x="1569136" y="1031008"/>
                  </a:cubicBezTo>
                  <a:cubicBezTo>
                    <a:pt x="1534334" y="1030347"/>
                    <a:pt x="1499486" y="1029969"/>
                    <a:pt x="1464731" y="1028553"/>
                  </a:cubicBezTo>
                  <a:cubicBezTo>
                    <a:pt x="1453256" y="1028080"/>
                    <a:pt x="1449573" y="1030536"/>
                    <a:pt x="1449667" y="1043049"/>
                  </a:cubicBezTo>
                  <a:cubicBezTo>
                    <a:pt x="1450282" y="1147973"/>
                    <a:pt x="1449951" y="1252849"/>
                    <a:pt x="1450187" y="1357774"/>
                  </a:cubicBezTo>
                  <a:cubicBezTo>
                    <a:pt x="1450187" y="1366557"/>
                    <a:pt x="1448015" y="1372554"/>
                    <a:pt x="1440884" y="1378456"/>
                  </a:cubicBezTo>
                  <a:cubicBezTo>
                    <a:pt x="1408113" y="1405466"/>
                    <a:pt x="1375437" y="1432618"/>
                    <a:pt x="1343941" y="1461092"/>
                  </a:cubicBezTo>
                  <a:cubicBezTo>
                    <a:pt x="1332986" y="1471009"/>
                    <a:pt x="1321559" y="1471245"/>
                    <a:pt x="1309045" y="1470631"/>
                  </a:cubicBezTo>
                  <a:cubicBezTo>
                    <a:pt x="1299648" y="1470158"/>
                    <a:pt x="1292848" y="1471858"/>
                    <a:pt x="1286473" y="1480453"/>
                  </a:cubicBezTo>
                  <a:cubicBezTo>
                    <a:pt x="1274291" y="1496838"/>
                    <a:pt x="1252333" y="1501088"/>
                    <a:pt x="1233964" y="1492966"/>
                  </a:cubicBezTo>
                  <a:cubicBezTo>
                    <a:pt x="1215501" y="1484797"/>
                    <a:pt x="1205585" y="1467042"/>
                    <a:pt x="1207568" y="1445651"/>
                  </a:cubicBezTo>
                  <a:cubicBezTo>
                    <a:pt x="1209363" y="1426433"/>
                    <a:pt x="1224332" y="1410944"/>
                    <a:pt x="1245250" y="1406694"/>
                  </a:cubicBezTo>
                  <a:cubicBezTo>
                    <a:pt x="1262627" y="1403200"/>
                    <a:pt x="1282602" y="1413022"/>
                    <a:pt x="1291998" y="1429691"/>
                  </a:cubicBezTo>
                  <a:cubicBezTo>
                    <a:pt x="1298562" y="1441354"/>
                    <a:pt x="1314758" y="1444660"/>
                    <a:pt x="1325242" y="1435923"/>
                  </a:cubicBezTo>
                  <a:cubicBezTo>
                    <a:pt x="1354707" y="1411322"/>
                    <a:pt x="1383842" y="1386248"/>
                    <a:pt x="1413449" y="1361835"/>
                  </a:cubicBezTo>
                  <a:cubicBezTo>
                    <a:pt x="1419824" y="1356593"/>
                    <a:pt x="1419541" y="1350502"/>
                    <a:pt x="1419541" y="1343750"/>
                  </a:cubicBezTo>
                  <a:cubicBezTo>
                    <a:pt x="1419541" y="1233442"/>
                    <a:pt x="1419777" y="1123087"/>
                    <a:pt x="1419210" y="1012781"/>
                  </a:cubicBezTo>
                  <a:cubicBezTo>
                    <a:pt x="1419116" y="1000031"/>
                    <a:pt x="1422751" y="997576"/>
                    <a:pt x="1434840" y="997812"/>
                  </a:cubicBezTo>
                  <a:cubicBezTo>
                    <a:pt x="1624714" y="1001495"/>
                    <a:pt x="1814587" y="1004705"/>
                    <a:pt x="2004461" y="1008059"/>
                  </a:cubicBezTo>
                  <a:cubicBezTo>
                    <a:pt x="2101641" y="1009759"/>
                    <a:pt x="2198868" y="1011506"/>
                    <a:pt x="2296048" y="1013348"/>
                  </a:cubicBezTo>
                  <a:cubicBezTo>
                    <a:pt x="2352996" y="1014433"/>
                    <a:pt x="2409944" y="1015945"/>
                    <a:pt x="2466891" y="1016842"/>
                  </a:cubicBezTo>
                  <a:cubicBezTo>
                    <a:pt x="2475864" y="1016983"/>
                    <a:pt x="2480822" y="1020477"/>
                    <a:pt x="2486913" y="1027089"/>
                  </a:cubicBezTo>
                  <a:cubicBezTo>
                    <a:pt x="2517418" y="1060332"/>
                    <a:pt x="2525633" y="1098344"/>
                    <a:pt x="2524359" y="1143251"/>
                  </a:cubicBezTo>
                  <a:cubicBezTo>
                    <a:pt x="2521337" y="1247608"/>
                    <a:pt x="2523510" y="1352107"/>
                    <a:pt x="2523226" y="1456559"/>
                  </a:cubicBezTo>
                  <a:cubicBezTo>
                    <a:pt x="2523178" y="1465390"/>
                    <a:pt x="2525351" y="1471576"/>
                    <a:pt x="2532245" y="1477478"/>
                  </a:cubicBezTo>
                  <a:cubicBezTo>
                    <a:pt x="2549386" y="1492116"/>
                    <a:pt x="2565960" y="1507510"/>
                    <a:pt x="2582393" y="1523045"/>
                  </a:cubicBezTo>
                  <a:cubicBezTo>
                    <a:pt x="2586738" y="1527106"/>
                    <a:pt x="2590940" y="1528854"/>
                    <a:pt x="2596748" y="1528806"/>
                  </a:cubicBezTo>
                  <a:cubicBezTo>
                    <a:pt x="2630700" y="1528618"/>
                    <a:pt x="2664604" y="1528476"/>
                    <a:pt x="2698508" y="1528854"/>
                  </a:cubicBezTo>
                  <a:cubicBezTo>
                    <a:pt x="2706347" y="1528948"/>
                    <a:pt x="2708472" y="1526398"/>
                    <a:pt x="2708283" y="1518843"/>
                  </a:cubicBezTo>
                  <a:cubicBezTo>
                    <a:pt x="2707811" y="1498066"/>
                    <a:pt x="2707858" y="1477241"/>
                    <a:pt x="2708283" y="1456465"/>
                  </a:cubicBezTo>
                  <a:cubicBezTo>
                    <a:pt x="2708424" y="1449287"/>
                    <a:pt x="2706017" y="1447163"/>
                    <a:pt x="2698980" y="1447257"/>
                  </a:cubicBezTo>
                  <a:cubicBezTo>
                    <a:pt x="2675937" y="1447587"/>
                    <a:pt x="2652846" y="1447115"/>
                    <a:pt x="2629803" y="1447540"/>
                  </a:cubicBezTo>
                  <a:cubicBezTo>
                    <a:pt x="2622436" y="1447634"/>
                    <a:pt x="2617006" y="1445509"/>
                    <a:pt x="2611717" y="1440457"/>
                  </a:cubicBezTo>
                  <a:cubicBezTo>
                    <a:pt x="2594387" y="1423883"/>
                    <a:pt x="2577246" y="1407072"/>
                    <a:pt x="2558971" y="1391631"/>
                  </a:cubicBezTo>
                  <a:cubicBezTo>
                    <a:pt x="2549952" y="1384029"/>
                    <a:pt x="2547686" y="1375859"/>
                    <a:pt x="2547733" y="1364763"/>
                  </a:cubicBezTo>
                  <a:cubicBezTo>
                    <a:pt x="2548063" y="1264844"/>
                    <a:pt x="2547875" y="1164878"/>
                    <a:pt x="2548063" y="1064959"/>
                  </a:cubicBezTo>
                  <a:cubicBezTo>
                    <a:pt x="2548063" y="1056885"/>
                    <a:pt x="2546459" y="1050415"/>
                    <a:pt x="2541217" y="1043946"/>
                  </a:cubicBezTo>
                  <a:cubicBezTo>
                    <a:pt x="2530451" y="1030630"/>
                    <a:pt x="2519968" y="1016936"/>
                    <a:pt x="2510618" y="1002628"/>
                  </a:cubicBezTo>
                  <a:cubicBezTo>
                    <a:pt x="2505471" y="994695"/>
                    <a:pt x="2499426" y="992618"/>
                    <a:pt x="2490596" y="992523"/>
                  </a:cubicBezTo>
                  <a:cubicBezTo>
                    <a:pt x="2411927" y="991767"/>
                    <a:pt x="2333257" y="990587"/>
                    <a:pt x="2254588" y="989642"/>
                  </a:cubicBezTo>
                  <a:cubicBezTo>
                    <a:pt x="2111274" y="987942"/>
                    <a:pt x="1967913" y="986337"/>
                    <a:pt x="1824598" y="984684"/>
                  </a:cubicBezTo>
                  <a:cubicBezTo>
                    <a:pt x="1688084" y="983126"/>
                    <a:pt x="1551522" y="981852"/>
                    <a:pt x="1415007" y="979773"/>
                  </a:cubicBezTo>
                  <a:cubicBezTo>
                    <a:pt x="1402069" y="979537"/>
                    <a:pt x="1399802" y="983693"/>
                    <a:pt x="1399756" y="995403"/>
                  </a:cubicBezTo>
                  <a:cubicBezTo>
                    <a:pt x="1399331" y="1103444"/>
                    <a:pt x="1398244" y="1211532"/>
                    <a:pt x="1397725" y="1319572"/>
                  </a:cubicBezTo>
                  <a:cubicBezTo>
                    <a:pt x="1397678" y="1328308"/>
                    <a:pt x="1395695" y="1333549"/>
                    <a:pt x="1387431" y="1337374"/>
                  </a:cubicBezTo>
                  <a:cubicBezTo>
                    <a:pt x="1375201" y="1343088"/>
                    <a:pt x="1363348" y="1349699"/>
                    <a:pt x="1351827" y="1356735"/>
                  </a:cubicBezTo>
                  <a:cubicBezTo>
                    <a:pt x="1335677" y="1366557"/>
                    <a:pt x="1319056" y="1373592"/>
                    <a:pt x="1299648" y="1370428"/>
                  </a:cubicBezTo>
                  <a:cubicBezTo>
                    <a:pt x="1293037" y="1369343"/>
                    <a:pt x="1289306" y="1372885"/>
                    <a:pt x="1285009" y="1377465"/>
                  </a:cubicBezTo>
                  <a:cubicBezTo>
                    <a:pt x="1266877" y="1396731"/>
                    <a:pt x="1235995" y="1396164"/>
                    <a:pt x="1218807" y="1376850"/>
                  </a:cubicBezTo>
                  <a:cubicBezTo>
                    <a:pt x="1201429" y="1357349"/>
                    <a:pt x="1204074" y="1326324"/>
                    <a:pt x="1224426" y="1310648"/>
                  </a:cubicBezTo>
                  <a:cubicBezTo>
                    <a:pt x="1245817" y="1294168"/>
                    <a:pt x="1276038" y="1299362"/>
                    <a:pt x="1290724" y="1322075"/>
                  </a:cubicBezTo>
                  <a:cubicBezTo>
                    <a:pt x="1297665" y="1332794"/>
                    <a:pt x="1308951" y="1336383"/>
                    <a:pt x="1320756" y="1331613"/>
                  </a:cubicBezTo>
                  <a:cubicBezTo>
                    <a:pt x="1321605" y="1331283"/>
                    <a:pt x="1322220" y="1330481"/>
                    <a:pt x="1323023" y="1330103"/>
                  </a:cubicBezTo>
                  <a:cubicBezTo>
                    <a:pt x="1359996" y="1312158"/>
                    <a:pt x="1360280" y="1312158"/>
                    <a:pt x="1360657" y="1271738"/>
                  </a:cubicBezTo>
                  <a:cubicBezTo>
                    <a:pt x="1361554" y="1166861"/>
                    <a:pt x="1362215" y="1061937"/>
                    <a:pt x="1362923" y="957061"/>
                  </a:cubicBezTo>
                  <a:cubicBezTo>
                    <a:pt x="1363065" y="937700"/>
                    <a:pt x="1362923" y="938125"/>
                    <a:pt x="1381670" y="940770"/>
                  </a:cubicBezTo>
                  <a:cubicBezTo>
                    <a:pt x="1393712" y="942470"/>
                    <a:pt x="1405752" y="944028"/>
                    <a:pt x="1418029" y="944028"/>
                  </a:cubicBezTo>
                  <a:cubicBezTo>
                    <a:pt x="1653613" y="943934"/>
                    <a:pt x="1889149" y="948986"/>
                    <a:pt x="2124732" y="951158"/>
                  </a:cubicBezTo>
                  <a:cubicBezTo>
                    <a:pt x="2252699" y="952339"/>
                    <a:pt x="2380620" y="954133"/>
                    <a:pt x="2508587" y="955266"/>
                  </a:cubicBezTo>
                  <a:cubicBezTo>
                    <a:pt x="2518315" y="955360"/>
                    <a:pt x="2524170" y="958477"/>
                    <a:pt x="2529648" y="966268"/>
                  </a:cubicBezTo>
                  <a:cubicBezTo>
                    <a:pt x="2544711" y="987659"/>
                    <a:pt x="2560341" y="1008672"/>
                    <a:pt x="2576396" y="1029355"/>
                  </a:cubicBezTo>
                  <a:cubicBezTo>
                    <a:pt x="2581968" y="1036580"/>
                    <a:pt x="2584329" y="1043663"/>
                    <a:pt x="2584282" y="1052776"/>
                  </a:cubicBezTo>
                  <a:cubicBezTo>
                    <a:pt x="2583999" y="1152695"/>
                    <a:pt x="2584187" y="1252661"/>
                    <a:pt x="2583904" y="1352579"/>
                  </a:cubicBezTo>
                  <a:cubicBezTo>
                    <a:pt x="2583904" y="1361032"/>
                    <a:pt x="2585651" y="1367360"/>
                    <a:pt x="2592546" y="1372365"/>
                  </a:cubicBezTo>
                  <a:cubicBezTo>
                    <a:pt x="2596889" y="1375528"/>
                    <a:pt x="2601611" y="1378929"/>
                    <a:pt x="2604539" y="1383272"/>
                  </a:cubicBezTo>
                  <a:cubicBezTo>
                    <a:pt x="2629424" y="1420247"/>
                    <a:pt x="2667390" y="1410283"/>
                    <a:pt x="2702427" y="1411086"/>
                  </a:cubicBezTo>
                  <a:cubicBezTo>
                    <a:pt x="2708755" y="1411227"/>
                    <a:pt x="2708236" y="1406978"/>
                    <a:pt x="2708236" y="1402869"/>
                  </a:cubicBezTo>
                  <a:cubicBezTo>
                    <a:pt x="2708236" y="1385681"/>
                    <a:pt x="2707905" y="1368493"/>
                    <a:pt x="2708378" y="1351304"/>
                  </a:cubicBezTo>
                  <a:cubicBezTo>
                    <a:pt x="2708566" y="1344174"/>
                    <a:pt x="2705402" y="1342191"/>
                    <a:pt x="2699547" y="1343466"/>
                  </a:cubicBezTo>
                  <a:cubicBezTo>
                    <a:pt x="2675134" y="1348707"/>
                    <a:pt x="2662668" y="1334258"/>
                    <a:pt x="2647652" y="1317683"/>
                  </a:cubicBezTo>
                  <a:cubicBezTo>
                    <a:pt x="2621208" y="1288454"/>
                    <a:pt x="2610631" y="1257383"/>
                    <a:pt x="2612755" y="1217623"/>
                  </a:cubicBezTo>
                  <a:cubicBezTo>
                    <a:pt x="2616014" y="1156283"/>
                    <a:pt x="2613558" y="1094661"/>
                    <a:pt x="2613700" y="1033179"/>
                  </a:cubicBezTo>
                  <a:cubicBezTo>
                    <a:pt x="2613700" y="1026192"/>
                    <a:pt x="2612615" y="1020194"/>
                    <a:pt x="2608317" y="1014291"/>
                  </a:cubicBezTo>
                  <a:cubicBezTo>
                    <a:pt x="2589996" y="989123"/>
                    <a:pt x="2571863" y="963813"/>
                    <a:pt x="2554297" y="938125"/>
                  </a:cubicBezTo>
                  <a:cubicBezTo>
                    <a:pt x="2549622" y="931326"/>
                    <a:pt x="2544569" y="929106"/>
                    <a:pt x="2536542" y="929011"/>
                  </a:cubicBezTo>
                  <a:cubicBezTo>
                    <a:pt x="2404986" y="927784"/>
                    <a:pt x="2273382" y="926320"/>
                    <a:pt x="2141825" y="924762"/>
                  </a:cubicBezTo>
                  <a:cubicBezTo>
                    <a:pt x="1996245" y="923062"/>
                    <a:pt x="1850664" y="921220"/>
                    <a:pt x="1705084" y="919331"/>
                  </a:cubicBezTo>
                  <a:cubicBezTo>
                    <a:pt x="1589818" y="917867"/>
                    <a:pt x="1474505" y="916403"/>
                    <a:pt x="1359240" y="914467"/>
                  </a:cubicBezTo>
                  <a:cubicBezTo>
                    <a:pt x="1347672" y="914279"/>
                    <a:pt x="1344130" y="916592"/>
                    <a:pt x="1344177" y="929011"/>
                  </a:cubicBezTo>
                  <a:cubicBezTo>
                    <a:pt x="1344744" y="1033463"/>
                    <a:pt x="1344318" y="1137915"/>
                    <a:pt x="1344744" y="1242367"/>
                  </a:cubicBezTo>
                  <a:cubicBezTo>
                    <a:pt x="1344791" y="1253275"/>
                    <a:pt x="1342666" y="1258280"/>
                    <a:pt x="1330908" y="1256580"/>
                  </a:cubicBezTo>
                  <a:cubicBezTo>
                    <a:pt x="1324675" y="1255683"/>
                    <a:pt x="1318253" y="1256674"/>
                    <a:pt x="1311925" y="1256391"/>
                  </a:cubicBezTo>
                  <a:cubicBezTo>
                    <a:pt x="1299176" y="1255825"/>
                    <a:pt x="1288976" y="1257147"/>
                    <a:pt x="1278777" y="1268433"/>
                  </a:cubicBezTo>
                  <a:cubicBezTo>
                    <a:pt x="1262155" y="1286848"/>
                    <a:pt x="1230989" y="1283118"/>
                    <a:pt x="1215124" y="1263947"/>
                  </a:cubicBezTo>
                  <a:cubicBezTo>
                    <a:pt x="1199116" y="1244586"/>
                    <a:pt x="1201760" y="1214931"/>
                    <a:pt x="1220837" y="1199680"/>
                  </a:cubicBezTo>
                  <a:cubicBezTo>
                    <a:pt x="1240764" y="1183719"/>
                    <a:pt x="1269333" y="1186647"/>
                    <a:pt x="1284915" y="1206338"/>
                  </a:cubicBezTo>
                  <a:cubicBezTo>
                    <a:pt x="1286615" y="1208415"/>
                    <a:pt x="1288504" y="1210587"/>
                    <a:pt x="1289401" y="1213043"/>
                  </a:cubicBezTo>
                  <a:cubicBezTo>
                    <a:pt x="1292188" y="1220787"/>
                    <a:pt x="1298562" y="1219559"/>
                    <a:pt x="1304134" y="1218804"/>
                  </a:cubicBezTo>
                  <a:cubicBezTo>
                    <a:pt x="1311358" y="1217859"/>
                    <a:pt x="1308054" y="1211627"/>
                    <a:pt x="1308054" y="1207896"/>
                  </a:cubicBezTo>
                  <a:cubicBezTo>
                    <a:pt x="1308242" y="1101650"/>
                    <a:pt x="1308336" y="995357"/>
                    <a:pt x="1308006" y="889110"/>
                  </a:cubicBezTo>
                  <a:cubicBezTo>
                    <a:pt x="1307959" y="879997"/>
                    <a:pt x="1309800" y="876833"/>
                    <a:pt x="1319669" y="876975"/>
                  </a:cubicBezTo>
                  <a:close/>
                  <a:moveTo>
                    <a:pt x="4030174" y="868994"/>
                  </a:moveTo>
                  <a:lnTo>
                    <a:pt x="4010702" y="873050"/>
                  </a:lnTo>
                  <a:lnTo>
                    <a:pt x="4030199" y="868999"/>
                  </a:lnTo>
                  <a:close/>
                  <a:moveTo>
                    <a:pt x="3164811" y="867247"/>
                  </a:moveTo>
                  <a:cubicBezTo>
                    <a:pt x="3160844" y="867058"/>
                    <a:pt x="3158011" y="869608"/>
                    <a:pt x="3157916" y="873763"/>
                  </a:cubicBezTo>
                  <a:cubicBezTo>
                    <a:pt x="3157869" y="878297"/>
                    <a:pt x="3160325" y="881696"/>
                    <a:pt x="3165094" y="881224"/>
                  </a:cubicBezTo>
                  <a:cubicBezTo>
                    <a:pt x="3168778" y="880894"/>
                    <a:pt x="3171279" y="878061"/>
                    <a:pt x="3172036" y="873621"/>
                  </a:cubicBezTo>
                  <a:cubicBezTo>
                    <a:pt x="3170855" y="870411"/>
                    <a:pt x="3168636" y="867436"/>
                    <a:pt x="3164811" y="867247"/>
                  </a:cubicBezTo>
                  <a:close/>
                  <a:moveTo>
                    <a:pt x="829912" y="857331"/>
                  </a:moveTo>
                  <a:cubicBezTo>
                    <a:pt x="825567" y="857709"/>
                    <a:pt x="823395" y="860683"/>
                    <a:pt x="823962" y="864508"/>
                  </a:cubicBezTo>
                  <a:cubicBezTo>
                    <a:pt x="824434" y="868098"/>
                    <a:pt x="826936" y="870884"/>
                    <a:pt x="831091" y="871167"/>
                  </a:cubicBezTo>
                  <a:cubicBezTo>
                    <a:pt x="835058" y="870269"/>
                    <a:pt x="837891" y="867578"/>
                    <a:pt x="837939" y="863942"/>
                  </a:cubicBezTo>
                  <a:cubicBezTo>
                    <a:pt x="837939" y="859362"/>
                    <a:pt x="834680" y="856906"/>
                    <a:pt x="829912" y="857331"/>
                  </a:cubicBezTo>
                  <a:close/>
                  <a:moveTo>
                    <a:pt x="3166038" y="828715"/>
                  </a:moveTo>
                  <a:cubicBezTo>
                    <a:pt x="3186248" y="829612"/>
                    <a:pt x="3202729" y="842834"/>
                    <a:pt x="3208160" y="862525"/>
                  </a:cubicBezTo>
                  <a:cubicBezTo>
                    <a:pt x="3213353" y="881413"/>
                    <a:pt x="3206176" y="900915"/>
                    <a:pt x="3189743" y="912060"/>
                  </a:cubicBezTo>
                  <a:cubicBezTo>
                    <a:pt x="3186815" y="914090"/>
                    <a:pt x="3183605" y="915695"/>
                    <a:pt x="3180535" y="917489"/>
                  </a:cubicBezTo>
                  <a:lnTo>
                    <a:pt x="3180323" y="917739"/>
                  </a:lnTo>
                  <a:lnTo>
                    <a:pt x="3177685" y="924296"/>
                  </a:lnTo>
                  <a:cubicBezTo>
                    <a:pt x="3177620" y="926722"/>
                    <a:pt x="3178081" y="929225"/>
                    <a:pt x="3178081" y="931609"/>
                  </a:cubicBezTo>
                  <a:cubicBezTo>
                    <a:pt x="3177986" y="986715"/>
                    <a:pt x="3177703" y="1041774"/>
                    <a:pt x="3178269" y="1096880"/>
                  </a:cubicBezTo>
                  <a:cubicBezTo>
                    <a:pt x="3178364" y="1107883"/>
                    <a:pt x="3174822" y="1110575"/>
                    <a:pt x="3164386" y="1110575"/>
                  </a:cubicBezTo>
                  <a:cubicBezTo>
                    <a:pt x="3154092" y="1110575"/>
                    <a:pt x="3150456" y="1108166"/>
                    <a:pt x="3150550" y="1097070"/>
                  </a:cubicBezTo>
                  <a:cubicBezTo>
                    <a:pt x="3151165" y="1042010"/>
                    <a:pt x="3150881" y="986904"/>
                    <a:pt x="3150739" y="931797"/>
                  </a:cubicBezTo>
                  <a:cubicBezTo>
                    <a:pt x="3150692" y="927029"/>
                    <a:pt x="3152439" y="921834"/>
                    <a:pt x="3148756" y="917443"/>
                  </a:cubicBezTo>
                  <a:cubicBezTo>
                    <a:pt x="3156830" y="921929"/>
                    <a:pt x="3154659" y="929956"/>
                    <a:pt x="3154706" y="936709"/>
                  </a:cubicBezTo>
                  <a:cubicBezTo>
                    <a:pt x="3154989" y="985535"/>
                    <a:pt x="3154800" y="1034361"/>
                    <a:pt x="3154848" y="1083187"/>
                  </a:cubicBezTo>
                  <a:cubicBezTo>
                    <a:pt x="3154848" y="1087720"/>
                    <a:pt x="3154753" y="1092206"/>
                    <a:pt x="3155272" y="1096739"/>
                  </a:cubicBezTo>
                  <a:cubicBezTo>
                    <a:pt x="3155887" y="1101980"/>
                    <a:pt x="3158294" y="1105097"/>
                    <a:pt x="3163914" y="1105144"/>
                  </a:cubicBezTo>
                  <a:lnTo>
                    <a:pt x="3163938" y="1105123"/>
                  </a:lnTo>
                  <a:lnTo>
                    <a:pt x="3155367" y="1096786"/>
                  </a:lnTo>
                  <a:cubicBezTo>
                    <a:pt x="3154847" y="1092252"/>
                    <a:pt x="3154942" y="1087767"/>
                    <a:pt x="3154942" y="1083233"/>
                  </a:cubicBezTo>
                  <a:cubicBezTo>
                    <a:pt x="3154942" y="1034407"/>
                    <a:pt x="3155083" y="985581"/>
                    <a:pt x="3154800" y="936755"/>
                  </a:cubicBezTo>
                  <a:cubicBezTo>
                    <a:pt x="3154752" y="930003"/>
                    <a:pt x="3156925" y="921976"/>
                    <a:pt x="3148897" y="917395"/>
                  </a:cubicBezTo>
                  <a:cubicBezTo>
                    <a:pt x="3122784" y="902379"/>
                    <a:pt x="3113388" y="880752"/>
                    <a:pt x="3122832" y="857331"/>
                  </a:cubicBezTo>
                  <a:cubicBezTo>
                    <a:pt x="3129962" y="839576"/>
                    <a:pt x="3147575" y="827912"/>
                    <a:pt x="3166038" y="828715"/>
                  </a:cubicBezTo>
                  <a:close/>
                  <a:moveTo>
                    <a:pt x="842950" y="820287"/>
                  </a:moveTo>
                  <a:cubicBezTo>
                    <a:pt x="852105" y="822683"/>
                    <a:pt x="860369" y="827889"/>
                    <a:pt x="865847" y="835704"/>
                  </a:cubicBezTo>
                  <a:cubicBezTo>
                    <a:pt x="871134" y="843213"/>
                    <a:pt x="876659" y="844629"/>
                    <a:pt x="884828" y="844582"/>
                  </a:cubicBezTo>
                  <a:cubicBezTo>
                    <a:pt x="1006045" y="844204"/>
                    <a:pt x="1127213" y="844251"/>
                    <a:pt x="1248366" y="843637"/>
                  </a:cubicBezTo>
                  <a:cubicBezTo>
                    <a:pt x="1259652" y="843590"/>
                    <a:pt x="1262626" y="846187"/>
                    <a:pt x="1262201" y="857615"/>
                  </a:cubicBezTo>
                  <a:cubicBezTo>
                    <a:pt x="1260643" y="900491"/>
                    <a:pt x="1259604" y="943462"/>
                    <a:pt x="1259746" y="986384"/>
                  </a:cubicBezTo>
                  <a:cubicBezTo>
                    <a:pt x="1259793" y="998756"/>
                    <a:pt x="1256346" y="1001023"/>
                    <a:pt x="1244729" y="1001023"/>
                  </a:cubicBezTo>
                  <a:cubicBezTo>
                    <a:pt x="1020021" y="1000646"/>
                    <a:pt x="795298" y="1000740"/>
                    <a:pt x="570574" y="1000740"/>
                  </a:cubicBezTo>
                  <a:cubicBezTo>
                    <a:pt x="562924" y="1000740"/>
                    <a:pt x="555181" y="1000456"/>
                    <a:pt x="547531" y="1000834"/>
                  </a:cubicBezTo>
                  <a:cubicBezTo>
                    <a:pt x="537850" y="1001307"/>
                    <a:pt x="529870" y="998285"/>
                    <a:pt x="523542" y="990776"/>
                  </a:cubicBezTo>
                  <a:cubicBezTo>
                    <a:pt x="519671" y="971699"/>
                    <a:pt x="523920" y="965089"/>
                    <a:pt x="542950" y="960555"/>
                  </a:cubicBezTo>
                  <a:cubicBezTo>
                    <a:pt x="549750" y="960697"/>
                    <a:pt x="556503" y="960980"/>
                    <a:pt x="563303" y="960980"/>
                  </a:cubicBezTo>
                  <a:cubicBezTo>
                    <a:pt x="777637" y="961028"/>
                    <a:pt x="991972" y="960886"/>
                    <a:pt x="1206292" y="961311"/>
                  </a:cubicBezTo>
                  <a:cubicBezTo>
                    <a:pt x="1218381" y="961311"/>
                    <a:pt x="1221734" y="958289"/>
                    <a:pt x="1221119" y="946436"/>
                  </a:cubicBezTo>
                  <a:cubicBezTo>
                    <a:pt x="1220175" y="928870"/>
                    <a:pt x="1220789" y="911163"/>
                    <a:pt x="1221403" y="893549"/>
                  </a:cubicBezTo>
                  <a:cubicBezTo>
                    <a:pt x="1221686" y="885616"/>
                    <a:pt x="1219986" y="882547"/>
                    <a:pt x="1211156" y="882641"/>
                  </a:cubicBezTo>
                  <a:cubicBezTo>
                    <a:pt x="1100816" y="883586"/>
                    <a:pt x="990509" y="884247"/>
                    <a:pt x="880201" y="884435"/>
                  </a:cubicBezTo>
                  <a:cubicBezTo>
                    <a:pt x="871654" y="884435"/>
                    <a:pt x="868538" y="889347"/>
                    <a:pt x="864098" y="894258"/>
                  </a:cubicBezTo>
                  <a:cubicBezTo>
                    <a:pt x="850688" y="908990"/>
                    <a:pt x="831658" y="913240"/>
                    <a:pt x="813478" y="905874"/>
                  </a:cubicBezTo>
                  <a:cubicBezTo>
                    <a:pt x="796809" y="899121"/>
                    <a:pt x="784910" y="881177"/>
                    <a:pt x="785241" y="863281"/>
                  </a:cubicBezTo>
                  <a:cubicBezTo>
                    <a:pt x="785618" y="844771"/>
                    <a:pt x="797234" y="828338"/>
                    <a:pt x="814706" y="821727"/>
                  </a:cubicBezTo>
                  <a:cubicBezTo>
                    <a:pt x="823749" y="818304"/>
                    <a:pt x="833795" y="817890"/>
                    <a:pt x="842950" y="820287"/>
                  </a:cubicBezTo>
                  <a:close/>
                  <a:moveTo>
                    <a:pt x="4187465" y="805341"/>
                  </a:moveTo>
                  <a:cubicBezTo>
                    <a:pt x="4180288" y="805388"/>
                    <a:pt x="4175660" y="809307"/>
                    <a:pt x="4172543" y="815304"/>
                  </a:cubicBezTo>
                  <a:cubicBezTo>
                    <a:pt x="4159700" y="839812"/>
                    <a:pt x="4138450" y="848642"/>
                    <a:pt x="4111960" y="848548"/>
                  </a:cubicBezTo>
                  <a:lnTo>
                    <a:pt x="3962837" y="848548"/>
                  </a:lnTo>
                  <a:lnTo>
                    <a:pt x="3962838" y="848548"/>
                  </a:lnTo>
                  <a:cubicBezTo>
                    <a:pt x="4012561" y="848406"/>
                    <a:pt x="4062284" y="848358"/>
                    <a:pt x="4112007" y="848548"/>
                  </a:cubicBezTo>
                  <a:cubicBezTo>
                    <a:pt x="4138497" y="848642"/>
                    <a:pt x="4159747" y="839812"/>
                    <a:pt x="4172591" y="815304"/>
                  </a:cubicBezTo>
                  <a:lnTo>
                    <a:pt x="4187510" y="805343"/>
                  </a:lnTo>
                  <a:close/>
                  <a:moveTo>
                    <a:pt x="3888087" y="805011"/>
                  </a:moveTo>
                  <a:cubicBezTo>
                    <a:pt x="3848280" y="805199"/>
                    <a:pt x="3808520" y="804963"/>
                    <a:pt x="3768714" y="805152"/>
                  </a:cubicBezTo>
                  <a:lnTo>
                    <a:pt x="3764716" y="805982"/>
                  </a:lnTo>
                  <a:lnTo>
                    <a:pt x="3768761" y="805152"/>
                  </a:lnTo>
                  <a:close/>
                  <a:moveTo>
                    <a:pt x="2938111" y="767446"/>
                  </a:moveTo>
                  <a:lnTo>
                    <a:pt x="2937727" y="779228"/>
                  </a:lnTo>
                  <a:lnTo>
                    <a:pt x="2937727" y="779268"/>
                  </a:lnTo>
                  <a:lnTo>
                    <a:pt x="2938134" y="767483"/>
                  </a:lnTo>
                  <a:close/>
                  <a:moveTo>
                    <a:pt x="1024497" y="717227"/>
                  </a:moveTo>
                  <a:cubicBezTo>
                    <a:pt x="1020577" y="717511"/>
                    <a:pt x="1017839" y="720107"/>
                    <a:pt x="1017981" y="724452"/>
                  </a:cubicBezTo>
                  <a:cubicBezTo>
                    <a:pt x="1018122" y="728938"/>
                    <a:pt x="1021144" y="730921"/>
                    <a:pt x="1025111" y="730827"/>
                  </a:cubicBezTo>
                  <a:cubicBezTo>
                    <a:pt x="1029266" y="730732"/>
                    <a:pt x="1031721" y="728277"/>
                    <a:pt x="1031391" y="722091"/>
                  </a:cubicBezTo>
                  <a:cubicBezTo>
                    <a:pt x="1031108" y="719541"/>
                    <a:pt x="1028605" y="716897"/>
                    <a:pt x="1024497" y="717227"/>
                  </a:cubicBezTo>
                  <a:close/>
                  <a:moveTo>
                    <a:pt x="1030954" y="679351"/>
                  </a:moveTo>
                  <a:cubicBezTo>
                    <a:pt x="1042901" y="680903"/>
                    <a:pt x="1054081" y="687290"/>
                    <a:pt x="1061376" y="698245"/>
                  </a:cubicBezTo>
                  <a:cubicBezTo>
                    <a:pt x="1065390" y="704289"/>
                    <a:pt x="1068648" y="705800"/>
                    <a:pt x="1075825" y="705422"/>
                  </a:cubicBezTo>
                  <a:cubicBezTo>
                    <a:pt x="1094336" y="704431"/>
                    <a:pt x="1112894" y="705092"/>
                    <a:pt x="1131451" y="705092"/>
                  </a:cubicBezTo>
                  <a:cubicBezTo>
                    <a:pt x="1443954" y="705092"/>
                    <a:pt x="1756412" y="705138"/>
                    <a:pt x="2068917" y="704903"/>
                  </a:cubicBezTo>
                  <a:cubicBezTo>
                    <a:pt x="2079353" y="704856"/>
                    <a:pt x="2088419" y="706556"/>
                    <a:pt x="2096494" y="713214"/>
                  </a:cubicBezTo>
                  <a:cubicBezTo>
                    <a:pt x="2130068" y="741027"/>
                    <a:pt x="2168222" y="747732"/>
                    <a:pt x="2211712" y="747259"/>
                  </a:cubicBezTo>
                  <a:cubicBezTo>
                    <a:pt x="2406638" y="745229"/>
                    <a:pt x="2601517" y="746457"/>
                    <a:pt x="2796443" y="746126"/>
                  </a:cubicBezTo>
                  <a:cubicBezTo>
                    <a:pt x="2806548" y="746126"/>
                    <a:pt x="2812688" y="748912"/>
                    <a:pt x="2818732" y="757176"/>
                  </a:cubicBezTo>
                  <a:cubicBezTo>
                    <a:pt x="2838611" y="784517"/>
                    <a:pt x="2859577" y="811102"/>
                    <a:pt x="2880118" y="837970"/>
                  </a:cubicBezTo>
                  <a:lnTo>
                    <a:pt x="2880071" y="838064"/>
                  </a:lnTo>
                  <a:lnTo>
                    <a:pt x="2879411" y="1088805"/>
                  </a:lnTo>
                  <a:cubicBezTo>
                    <a:pt x="2879363" y="1095700"/>
                    <a:pt x="2883188" y="1106088"/>
                    <a:pt x="2876389" y="1108779"/>
                  </a:cubicBezTo>
                  <a:cubicBezTo>
                    <a:pt x="2868172" y="1111991"/>
                    <a:pt x="2857642" y="1110669"/>
                    <a:pt x="2848339" y="1109630"/>
                  </a:cubicBezTo>
                  <a:cubicBezTo>
                    <a:pt x="2841256" y="1108827"/>
                    <a:pt x="2843900" y="1101696"/>
                    <a:pt x="2843900" y="1097258"/>
                  </a:cubicBezTo>
                  <a:cubicBezTo>
                    <a:pt x="2843759" y="1042104"/>
                    <a:pt x="2843806" y="986951"/>
                    <a:pt x="2843806" y="931797"/>
                  </a:cubicBezTo>
                  <a:cubicBezTo>
                    <a:pt x="2843806" y="909651"/>
                    <a:pt x="2843900" y="887504"/>
                    <a:pt x="2843759" y="865358"/>
                  </a:cubicBezTo>
                  <a:cubicBezTo>
                    <a:pt x="2843712" y="861013"/>
                    <a:pt x="2845176" y="856245"/>
                    <a:pt x="2841587" y="852420"/>
                  </a:cubicBezTo>
                  <a:cubicBezTo>
                    <a:pt x="2850464" y="856245"/>
                    <a:pt x="2848103" y="864413"/>
                    <a:pt x="2848151" y="871024"/>
                  </a:cubicBezTo>
                  <a:cubicBezTo>
                    <a:pt x="2848481" y="919331"/>
                    <a:pt x="2848339" y="967684"/>
                    <a:pt x="2848339" y="1015991"/>
                  </a:cubicBezTo>
                  <a:cubicBezTo>
                    <a:pt x="2848339" y="1036768"/>
                    <a:pt x="2848339" y="1057546"/>
                    <a:pt x="2848339" y="1078322"/>
                  </a:cubicBezTo>
                  <a:cubicBezTo>
                    <a:pt x="2848339" y="1103632"/>
                    <a:pt x="2849473" y="1105899"/>
                    <a:pt x="2861986" y="1105663"/>
                  </a:cubicBezTo>
                  <a:lnTo>
                    <a:pt x="2862009" y="1105654"/>
                  </a:lnTo>
                  <a:lnTo>
                    <a:pt x="2850517" y="1101555"/>
                  </a:lnTo>
                  <a:cubicBezTo>
                    <a:pt x="2848670" y="1097860"/>
                    <a:pt x="2848387" y="1090977"/>
                    <a:pt x="2848387" y="1078322"/>
                  </a:cubicBezTo>
                  <a:cubicBezTo>
                    <a:pt x="2848387" y="1057546"/>
                    <a:pt x="2848387" y="1036768"/>
                    <a:pt x="2848387" y="1015991"/>
                  </a:cubicBezTo>
                  <a:cubicBezTo>
                    <a:pt x="2848339" y="967685"/>
                    <a:pt x="2848528" y="919331"/>
                    <a:pt x="2848197" y="871024"/>
                  </a:cubicBezTo>
                  <a:cubicBezTo>
                    <a:pt x="2848150" y="864366"/>
                    <a:pt x="2850511" y="856197"/>
                    <a:pt x="2841681" y="852467"/>
                  </a:cubicBezTo>
                  <a:cubicBezTo>
                    <a:pt x="2827137" y="833484"/>
                    <a:pt x="2812168" y="814785"/>
                    <a:pt x="2798238" y="795378"/>
                  </a:cubicBezTo>
                  <a:cubicBezTo>
                    <a:pt x="2792572" y="787444"/>
                    <a:pt x="2786291" y="784989"/>
                    <a:pt x="2776800" y="784989"/>
                  </a:cubicBezTo>
                  <a:cubicBezTo>
                    <a:pt x="2567896" y="785225"/>
                    <a:pt x="2358993" y="785131"/>
                    <a:pt x="2150042" y="785319"/>
                  </a:cubicBezTo>
                  <a:cubicBezTo>
                    <a:pt x="2141070" y="785319"/>
                    <a:pt x="2133042" y="784234"/>
                    <a:pt x="2126101" y="778425"/>
                  </a:cubicBezTo>
                  <a:cubicBezTo>
                    <a:pt x="2091489" y="749479"/>
                    <a:pt x="2052107" y="742916"/>
                    <a:pt x="2007200" y="743152"/>
                  </a:cubicBezTo>
                  <a:cubicBezTo>
                    <a:pt x="1699700" y="744852"/>
                    <a:pt x="1392153" y="744049"/>
                    <a:pt x="1084656" y="743954"/>
                  </a:cubicBezTo>
                  <a:cubicBezTo>
                    <a:pt x="1073654" y="743954"/>
                    <a:pt x="1065248" y="744898"/>
                    <a:pt x="1056985" y="755240"/>
                  </a:cubicBezTo>
                  <a:cubicBezTo>
                    <a:pt x="1040741" y="775639"/>
                    <a:pt x="1009008" y="774175"/>
                    <a:pt x="991254" y="754626"/>
                  </a:cubicBezTo>
                  <a:cubicBezTo>
                    <a:pt x="974160" y="735833"/>
                    <a:pt x="976332" y="705280"/>
                    <a:pt x="995928" y="689462"/>
                  </a:cubicBezTo>
                  <a:cubicBezTo>
                    <a:pt x="1006293" y="681080"/>
                    <a:pt x="1019007" y="677798"/>
                    <a:pt x="1030954" y="679351"/>
                  </a:cubicBezTo>
                  <a:close/>
                  <a:moveTo>
                    <a:pt x="3039770" y="676098"/>
                  </a:moveTo>
                  <a:cubicBezTo>
                    <a:pt x="3045814" y="677279"/>
                    <a:pt x="3045389" y="682426"/>
                    <a:pt x="3046003" y="686675"/>
                  </a:cubicBezTo>
                  <a:cubicBezTo>
                    <a:pt x="3046806" y="692483"/>
                    <a:pt x="3046428" y="698386"/>
                    <a:pt x="3046428" y="704241"/>
                  </a:cubicBezTo>
                  <a:cubicBezTo>
                    <a:pt x="3046428" y="828242"/>
                    <a:pt x="3046428" y="952243"/>
                    <a:pt x="3046428" y="1076244"/>
                  </a:cubicBezTo>
                  <a:cubicBezTo>
                    <a:pt x="3046428" y="1080730"/>
                    <a:pt x="3046711" y="1085264"/>
                    <a:pt x="3046428" y="1089749"/>
                  </a:cubicBezTo>
                  <a:cubicBezTo>
                    <a:pt x="3045673" y="1100988"/>
                    <a:pt x="3050017" y="1106701"/>
                    <a:pt x="3062011" y="1105946"/>
                  </a:cubicBezTo>
                  <a:cubicBezTo>
                    <a:pt x="3068244" y="1105568"/>
                    <a:pt x="3074760" y="1105427"/>
                    <a:pt x="3079955" y="1110196"/>
                  </a:cubicBezTo>
                  <a:cubicBezTo>
                    <a:pt x="3041942" y="1110716"/>
                    <a:pt x="3041942" y="1110716"/>
                    <a:pt x="3041942" y="1072561"/>
                  </a:cubicBezTo>
                  <a:cubicBezTo>
                    <a:pt x="3041942" y="945633"/>
                    <a:pt x="3041942" y="818656"/>
                    <a:pt x="3041848" y="691728"/>
                  </a:cubicBezTo>
                  <a:cubicBezTo>
                    <a:pt x="3041848" y="686487"/>
                    <a:pt x="3043642" y="680820"/>
                    <a:pt x="3039770" y="676098"/>
                  </a:cubicBezTo>
                  <a:close/>
                  <a:moveTo>
                    <a:pt x="1196283" y="607629"/>
                  </a:moveTo>
                  <a:cubicBezTo>
                    <a:pt x="1192363" y="607440"/>
                    <a:pt x="1189246" y="609282"/>
                    <a:pt x="1188963" y="613768"/>
                  </a:cubicBezTo>
                  <a:cubicBezTo>
                    <a:pt x="1188680" y="618112"/>
                    <a:pt x="1191419" y="620709"/>
                    <a:pt x="1195290" y="621087"/>
                  </a:cubicBezTo>
                  <a:cubicBezTo>
                    <a:pt x="1199305" y="621512"/>
                    <a:pt x="1201948" y="619103"/>
                    <a:pt x="1202279" y="616318"/>
                  </a:cubicBezTo>
                  <a:cubicBezTo>
                    <a:pt x="1202751" y="610368"/>
                    <a:pt x="1200485" y="607771"/>
                    <a:pt x="1196283" y="607629"/>
                  </a:cubicBezTo>
                  <a:close/>
                  <a:moveTo>
                    <a:pt x="1194942" y="568796"/>
                  </a:moveTo>
                  <a:cubicBezTo>
                    <a:pt x="1206907" y="568413"/>
                    <a:pt x="1218806" y="572781"/>
                    <a:pt x="1227259" y="582272"/>
                  </a:cubicBezTo>
                  <a:cubicBezTo>
                    <a:pt x="1234814" y="590725"/>
                    <a:pt x="1242181" y="592944"/>
                    <a:pt x="1252758" y="592944"/>
                  </a:cubicBezTo>
                  <a:cubicBezTo>
                    <a:pt x="1534900" y="592708"/>
                    <a:pt x="1817043" y="592802"/>
                    <a:pt x="2099186" y="592614"/>
                  </a:cubicBezTo>
                  <a:cubicBezTo>
                    <a:pt x="2108630" y="592566"/>
                    <a:pt x="2116468" y="594596"/>
                    <a:pt x="2124354" y="600027"/>
                  </a:cubicBezTo>
                  <a:cubicBezTo>
                    <a:pt x="2144375" y="613862"/>
                    <a:pt x="2163499" y="631901"/>
                    <a:pt x="2185882" y="638558"/>
                  </a:cubicBezTo>
                  <a:cubicBezTo>
                    <a:pt x="2208312" y="645264"/>
                    <a:pt x="2234236" y="640353"/>
                    <a:pt x="2258649" y="640353"/>
                  </a:cubicBezTo>
                  <a:cubicBezTo>
                    <a:pt x="2466655" y="640353"/>
                    <a:pt x="2674614" y="640448"/>
                    <a:pt x="2882621" y="640117"/>
                  </a:cubicBezTo>
                  <a:cubicBezTo>
                    <a:pt x="2892301" y="640117"/>
                    <a:pt x="2898156" y="643092"/>
                    <a:pt x="2903681" y="650883"/>
                  </a:cubicBezTo>
                  <a:cubicBezTo>
                    <a:pt x="2923749" y="679263"/>
                    <a:pt x="2944291" y="707264"/>
                    <a:pt x="2965115" y="735078"/>
                  </a:cubicBezTo>
                  <a:cubicBezTo>
                    <a:pt x="2969695" y="741216"/>
                    <a:pt x="2971726" y="747213"/>
                    <a:pt x="2971726" y="754863"/>
                  </a:cubicBezTo>
                  <a:lnTo>
                    <a:pt x="2971537" y="1110150"/>
                  </a:lnTo>
                  <a:lnTo>
                    <a:pt x="2971538" y="1110150"/>
                  </a:lnTo>
                  <a:lnTo>
                    <a:pt x="2971537" y="1110150"/>
                  </a:lnTo>
                  <a:lnTo>
                    <a:pt x="2971537" y="1110197"/>
                  </a:lnTo>
                  <a:lnTo>
                    <a:pt x="2971446" y="1110157"/>
                  </a:lnTo>
                  <a:lnTo>
                    <a:pt x="2952325" y="1111590"/>
                  </a:lnTo>
                  <a:cubicBezTo>
                    <a:pt x="2945991" y="1112015"/>
                    <a:pt x="2940183" y="1111567"/>
                    <a:pt x="2936263" y="1107789"/>
                  </a:cubicBezTo>
                  <a:cubicBezTo>
                    <a:pt x="2928378" y="1100139"/>
                    <a:pt x="2933761" y="1084651"/>
                    <a:pt x="2933714" y="1072610"/>
                  </a:cubicBezTo>
                  <a:cubicBezTo>
                    <a:pt x="2933525" y="972313"/>
                    <a:pt x="2933619" y="872064"/>
                    <a:pt x="2933525" y="771767"/>
                  </a:cubicBezTo>
                  <a:lnTo>
                    <a:pt x="2931594" y="757402"/>
                  </a:lnTo>
                  <a:lnTo>
                    <a:pt x="2879409" y="685024"/>
                  </a:lnTo>
                  <a:cubicBezTo>
                    <a:pt x="2874687" y="678271"/>
                    <a:pt x="2868974" y="679215"/>
                    <a:pt x="2862836" y="679215"/>
                  </a:cubicBezTo>
                  <a:cubicBezTo>
                    <a:pt x="2749837" y="679215"/>
                    <a:pt x="2636790" y="679215"/>
                    <a:pt x="2523745" y="679215"/>
                  </a:cubicBezTo>
                  <a:cubicBezTo>
                    <a:pt x="2411124" y="679215"/>
                    <a:pt x="2298550" y="679121"/>
                    <a:pt x="2185977" y="679357"/>
                  </a:cubicBezTo>
                  <a:cubicBezTo>
                    <a:pt x="2176627" y="679404"/>
                    <a:pt x="2168694" y="677657"/>
                    <a:pt x="2160808" y="672132"/>
                  </a:cubicBezTo>
                  <a:cubicBezTo>
                    <a:pt x="2141589" y="658675"/>
                    <a:pt x="2123315" y="640967"/>
                    <a:pt x="2101783" y="634545"/>
                  </a:cubicBezTo>
                  <a:cubicBezTo>
                    <a:pt x="2079731" y="627981"/>
                    <a:pt x="2054279" y="632703"/>
                    <a:pt x="2030338" y="632703"/>
                  </a:cubicBezTo>
                  <a:cubicBezTo>
                    <a:pt x="1770766" y="632656"/>
                    <a:pt x="1511243" y="632703"/>
                    <a:pt x="1251719" y="632514"/>
                  </a:cubicBezTo>
                  <a:cubicBezTo>
                    <a:pt x="1242511" y="632514"/>
                    <a:pt x="1236514" y="634262"/>
                    <a:pt x="1230564" y="642572"/>
                  </a:cubicBezTo>
                  <a:cubicBezTo>
                    <a:pt x="1215878" y="663066"/>
                    <a:pt x="1185236" y="665002"/>
                    <a:pt x="1165686" y="648144"/>
                  </a:cubicBezTo>
                  <a:cubicBezTo>
                    <a:pt x="1147034" y="632042"/>
                    <a:pt x="1145428" y="602199"/>
                    <a:pt x="1162239" y="583830"/>
                  </a:cubicBezTo>
                  <a:cubicBezTo>
                    <a:pt x="1170951" y="574315"/>
                    <a:pt x="1182981" y="569180"/>
                    <a:pt x="1194942" y="568796"/>
                  </a:cubicBezTo>
                  <a:close/>
                  <a:moveTo>
                    <a:pt x="3520712" y="535102"/>
                  </a:moveTo>
                  <a:cubicBezTo>
                    <a:pt x="3516367" y="535197"/>
                    <a:pt x="3514148" y="537794"/>
                    <a:pt x="3514290" y="541997"/>
                  </a:cubicBezTo>
                  <a:cubicBezTo>
                    <a:pt x="3514432" y="546246"/>
                    <a:pt x="3516935" y="548560"/>
                    <a:pt x="3521231" y="548418"/>
                  </a:cubicBezTo>
                  <a:cubicBezTo>
                    <a:pt x="3525528" y="548229"/>
                    <a:pt x="3527559" y="545679"/>
                    <a:pt x="3527747" y="541430"/>
                  </a:cubicBezTo>
                  <a:cubicBezTo>
                    <a:pt x="3527276" y="537321"/>
                    <a:pt x="3524961" y="534960"/>
                    <a:pt x="3520712" y="535102"/>
                  </a:cubicBezTo>
                  <a:close/>
                  <a:moveTo>
                    <a:pt x="1309234" y="497085"/>
                  </a:moveTo>
                  <a:cubicBezTo>
                    <a:pt x="1304890" y="497227"/>
                    <a:pt x="1302670" y="499824"/>
                    <a:pt x="1302812" y="504027"/>
                  </a:cubicBezTo>
                  <a:cubicBezTo>
                    <a:pt x="1302954" y="508277"/>
                    <a:pt x="1305551" y="510402"/>
                    <a:pt x="1309943" y="510496"/>
                  </a:cubicBezTo>
                  <a:cubicBezTo>
                    <a:pt x="1313956" y="509977"/>
                    <a:pt x="1316411" y="507757"/>
                    <a:pt x="1316223" y="503460"/>
                  </a:cubicBezTo>
                  <a:cubicBezTo>
                    <a:pt x="1316034" y="499210"/>
                    <a:pt x="1313484" y="496944"/>
                    <a:pt x="1309234" y="497085"/>
                  </a:cubicBezTo>
                  <a:close/>
                  <a:moveTo>
                    <a:pt x="1312622" y="458465"/>
                  </a:moveTo>
                  <a:cubicBezTo>
                    <a:pt x="1324510" y="459250"/>
                    <a:pt x="1336056" y="464763"/>
                    <a:pt x="1344036" y="474987"/>
                  </a:cubicBezTo>
                  <a:cubicBezTo>
                    <a:pt x="1349513" y="482022"/>
                    <a:pt x="1354896" y="483769"/>
                    <a:pt x="1363066" y="483769"/>
                  </a:cubicBezTo>
                  <a:cubicBezTo>
                    <a:pt x="1615836" y="483580"/>
                    <a:pt x="1868608" y="483674"/>
                    <a:pt x="2121380" y="483392"/>
                  </a:cubicBezTo>
                  <a:cubicBezTo>
                    <a:pt x="2132004" y="483392"/>
                    <a:pt x="2140693" y="485517"/>
                    <a:pt x="2148390" y="492694"/>
                  </a:cubicBezTo>
                  <a:cubicBezTo>
                    <a:pt x="2151695" y="495763"/>
                    <a:pt x="2155567" y="498218"/>
                    <a:pt x="2159156" y="500910"/>
                  </a:cubicBezTo>
                  <a:cubicBezTo>
                    <a:pt x="2176486" y="513896"/>
                    <a:pt x="2192116" y="532171"/>
                    <a:pt x="2211570" y="538451"/>
                  </a:cubicBezTo>
                  <a:cubicBezTo>
                    <a:pt x="2232112" y="545061"/>
                    <a:pt x="2256289" y="540339"/>
                    <a:pt x="2278907" y="540339"/>
                  </a:cubicBezTo>
                  <a:cubicBezTo>
                    <a:pt x="2514916" y="540386"/>
                    <a:pt x="2750971" y="540481"/>
                    <a:pt x="2987026" y="540103"/>
                  </a:cubicBezTo>
                  <a:cubicBezTo>
                    <a:pt x="2996896" y="540056"/>
                    <a:pt x="3002325" y="542936"/>
                    <a:pt x="3007425" y="551105"/>
                  </a:cubicBezTo>
                  <a:cubicBezTo>
                    <a:pt x="3029193" y="585859"/>
                    <a:pt x="3051577" y="620284"/>
                    <a:pt x="3073865" y="654708"/>
                  </a:cubicBezTo>
                  <a:cubicBezTo>
                    <a:pt x="3078161" y="661318"/>
                    <a:pt x="3080192" y="667977"/>
                    <a:pt x="3080192" y="676098"/>
                  </a:cubicBezTo>
                  <a:cubicBezTo>
                    <a:pt x="3079956" y="820782"/>
                    <a:pt x="3080003" y="965465"/>
                    <a:pt x="3080003" y="1110149"/>
                  </a:cubicBezTo>
                  <a:cubicBezTo>
                    <a:pt x="3074809" y="1105380"/>
                    <a:pt x="3068246" y="1105521"/>
                    <a:pt x="3062060" y="1105899"/>
                  </a:cubicBezTo>
                  <a:cubicBezTo>
                    <a:pt x="3050065" y="1106654"/>
                    <a:pt x="3045722" y="1100941"/>
                    <a:pt x="3046477" y="1089703"/>
                  </a:cubicBezTo>
                  <a:cubicBezTo>
                    <a:pt x="3046761" y="1085217"/>
                    <a:pt x="3046477" y="1080683"/>
                    <a:pt x="3046477" y="1076198"/>
                  </a:cubicBezTo>
                  <a:cubicBezTo>
                    <a:pt x="3046477" y="952197"/>
                    <a:pt x="3046477" y="828196"/>
                    <a:pt x="3046477" y="704195"/>
                  </a:cubicBezTo>
                  <a:cubicBezTo>
                    <a:pt x="3046477" y="698339"/>
                    <a:pt x="3046854" y="692436"/>
                    <a:pt x="3046052" y="686628"/>
                  </a:cubicBezTo>
                  <a:cubicBezTo>
                    <a:pt x="3045438" y="682379"/>
                    <a:pt x="3045816" y="677184"/>
                    <a:pt x="3039771" y="676051"/>
                  </a:cubicBezTo>
                  <a:cubicBezTo>
                    <a:pt x="3020883" y="646396"/>
                    <a:pt x="3001900" y="616836"/>
                    <a:pt x="2983249" y="587040"/>
                  </a:cubicBezTo>
                  <a:cubicBezTo>
                    <a:pt x="2980227" y="582177"/>
                    <a:pt x="2976732" y="580052"/>
                    <a:pt x="2971160" y="580525"/>
                  </a:cubicBezTo>
                  <a:cubicBezTo>
                    <a:pt x="2967997" y="580807"/>
                    <a:pt x="2964832" y="580571"/>
                    <a:pt x="2961669" y="580571"/>
                  </a:cubicBezTo>
                  <a:cubicBezTo>
                    <a:pt x="2712061" y="580571"/>
                    <a:pt x="2462453" y="580525"/>
                    <a:pt x="2212846" y="580761"/>
                  </a:cubicBezTo>
                  <a:cubicBezTo>
                    <a:pt x="2202741" y="580807"/>
                    <a:pt x="2194713" y="578258"/>
                    <a:pt x="2186969" y="571883"/>
                  </a:cubicBezTo>
                  <a:cubicBezTo>
                    <a:pt x="2174739" y="561872"/>
                    <a:pt x="2160808" y="553797"/>
                    <a:pt x="2149429" y="542983"/>
                  </a:cubicBezTo>
                  <a:cubicBezTo>
                    <a:pt x="2132430" y="526787"/>
                    <a:pt x="2113163" y="523434"/>
                    <a:pt x="2090403" y="523482"/>
                  </a:cubicBezTo>
                  <a:cubicBezTo>
                    <a:pt x="1848020" y="524143"/>
                    <a:pt x="1605637" y="523907"/>
                    <a:pt x="1363254" y="523765"/>
                  </a:cubicBezTo>
                  <a:cubicBezTo>
                    <a:pt x="1355274" y="523765"/>
                    <a:pt x="1349702" y="525086"/>
                    <a:pt x="1344130" y="532360"/>
                  </a:cubicBezTo>
                  <a:cubicBezTo>
                    <a:pt x="1328312" y="552900"/>
                    <a:pt x="1297996" y="554648"/>
                    <a:pt x="1279296" y="537364"/>
                  </a:cubicBezTo>
                  <a:cubicBezTo>
                    <a:pt x="1259086" y="518712"/>
                    <a:pt x="1259038" y="489010"/>
                    <a:pt x="1279154" y="470311"/>
                  </a:cubicBezTo>
                  <a:cubicBezTo>
                    <a:pt x="1288504" y="461623"/>
                    <a:pt x="1300734" y="457680"/>
                    <a:pt x="1312622" y="458465"/>
                  </a:cubicBezTo>
                  <a:close/>
                  <a:moveTo>
                    <a:pt x="4455382" y="450778"/>
                  </a:moveTo>
                  <a:cubicBezTo>
                    <a:pt x="4459502" y="449857"/>
                    <a:pt x="4463823" y="450223"/>
                    <a:pt x="4468427" y="452607"/>
                  </a:cubicBezTo>
                  <a:cubicBezTo>
                    <a:pt x="4478013" y="457566"/>
                    <a:pt x="4478201" y="466491"/>
                    <a:pt x="4478343" y="475746"/>
                  </a:cubicBezTo>
                  <a:cubicBezTo>
                    <a:pt x="4478438" y="484103"/>
                    <a:pt x="4477823" y="492698"/>
                    <a:pt x="4481507" y="500678"/>
                  </a:cubicBezTo>
                  <a:cubicBezTo>
                    <a:pt x="4476265" y="514278"/>
                    <a:pt x="4479381" y="528444"/>
                    <a:pt x="4479902" y="542138"/>
                  </a:cubicBezTo>
                  <a:cubicBezTo>
                    <a:pt x="4480374" y="555265"/>
                    <a:pt x="4476454" y="558618"/>
                    <a:pt x="4463611" y="558618"/>
                  </a:cubicBezTo>
                  <a:cubicBezTo>
                    <a:pt x="4377244" y="558475"/>
                    <a:pt x="4290925" y="559090"/>
                    <a:pt x="4204559" y="559468"/>
                  </a:cubicBezTo>
                  <a:cubicBezTo>
                    <a:pt x="4200026" y="559515"/>
                    <a:pt x="4195492" y="559846"/>
                    <a:pt x="4191006" y="559420"/>
                  </a:cubicBezTo>
                  <a:cubicBezTo>
                    <a:pt x="4182082" y="558618"/>
                    <a:pt x="4176321" y="560224"/>
                    <a:pt x="4173630" y="570707"/>
                  </a:cubicBezTo>
                  <a:cubicBezTo>
                    <a:pt x="4170230" y="583976"/>
                    <a:pt x="4159793" y="592523"/>
                    <a:pt x="4146902" y="599087"/>
                  </a:cubicBezTo>
                  <a:cubicBezTo>
                    <a:pt x="4161068" y="607539"/>
                    <a:pt x="4172496" y="617781"/>
                    <a:pt x="4176604" y="634213"/>
                  </a:cubicBezTo>
                  <a:cubicBezTo>
                    <a:pt x="4178446" y="641486"/>
                    <a:pt x="4184774" y="638416"/>
                    <a:pt x="4189165" y="638416"/>
                  </a:cubicBezTo>
                  <a:cubicBezTo>
                    <a:pt x="4267834" y="638416"/>
                    <a:pt x="4346503" y="638464"/>
                    <a:pt x="4425173" y="637755"/>
                  </a:cubicBezTo>
                  <a:cubicBezTo>
                    <a:pt x="4436741" y="637661"/>
                    <a:pt x="4440001" y="639928"/>
                    <a:pt x="4440142" y="652158"/>
                  </a:cubicBezTo>
                  <a:cubicBezTo>
                    <a:pt x="4442550" y="836553"/>
                    <a:pt x="4445525" y="1020950"/>
                    <a:pt x="4448452" y="1205346"/>
                  </a:cubicBezTo>
                  <a:cubicBezTo>
                    <a:pt x="4449445" y="1267252"/>
                    <a:pt x="4450767" y="1329158"/>
                    <a:pt x="4451522" y="1391064"/>
                  </a:cubicBezTo>
                  <a:cubicBezTo>
                    <a:pt x="4451664" y="1400319"/>
                    <a:pt x="4454591" y="1405136"/>
                    <a:pt x="4463469" y="1409150"/>
                  </a:cubicBezTo>
                  <a:cubicBezTo>
                    <a:pt x="4525752" y="1437387"/>
                    <a:pt x="4587753" y="1466286"/>
                    <a:pt x="4649754" y="1495138"/>
                  </a:cubicBezTo>
                  <a:cubicBezTo>
                    <a:pt x="4656931" y="1498443"/>
                    <a:pt x="4662314" y="1499388"/>
                    <a:pt x="4670153" y="1494194"/>
                  </a:cubicBezTo>
                  <a:cubicBezTo>
                    <a:pt x="4692346" y="1479508"/>
                    <a:pt x="4721718" y="1488244"/>
                    <a:pt x="4733759" y="1511523"/>
                  </a:cubicBezTo>
                  <a:cubicBezTo>
                    <a:pt x="4745706" y="1534614"/>
                    <a:pt x="4735365" y="1563844"/>
                    <a:pt x="4711613" y="1574091"/>
                  </a:cubicBezTo>
                  <a:cubicBezTo>
                    <a:pt x="4687388" y="1584526"/>
                    <a:pt x="4659765" y="1572674"/>
                    <a:pt x="4651170" y="1547175"/>
                  </a:cubicBezTo>
                  <a:cubicBezTo>
                    <a:pt x="4648573" y="1539431"/>
                    <a:pt x="4644087" y="1535794"/>
                    <a:pt x="4637193" y="1532632"/>
                  </a:cubicBezTo>
                  <a:cubicBezTo>
                    <a:pt x="4566032" y="1499955"/>
                    <a:pt x="4495059" y="1466901"/>
                    <a:pt x="4423851" y="1434365"/>
                  </a:cubicBezTo>
                  <a:cubicBezTo>
                    <a:pt x="4415446" y="1430541"/>
                    <a:pt x="4412234" y="1426101"/>
                    <a:pt x="4412092" y="1416469"/>
                  </a:cubicBezTo>
                  <a:cubicBezTo>
                    <a:pt x="4409448" y="1212193"/>
                    <a:pt x="4406426" y="1007916"/>
                    <a:pt x="4403405" y="803641"/>
                  </a:cubicBezTo>
                  <a:cubicBezTo>
                    <a:pt x="4402838" y="765675"/>
                    <a:pt x="4401751" y="727711"/>
                    <a:pt x="4401563" y="689745"/>
                  </a:cubicBezTo>
                  <a:cubicBezTo>
                    <a:pt x="4401515" y="680726"/>
                    <a:pt x="4399721" y="677326"/>
                    <a:pt x="4389758" y="677468"/>
                  </a:cubicBezTo>
                  <a:cubicBezTo>
                    <a:pt x="4323318" y="678271"/>
                    <a:pt x="4256832" y="678507"/>
                    <a:pt x="4190393" y="678601"/>
                  </a:cubicBezTo>
                  <a:cubicBezTo>
                    <a:pt x="4182459" y="678601"/>
                    <a:pt x="4177643" y="679356"/>
                    <a:pt x="4174857" y="688754"/>
                  </a:cubicBezTo>
                  <a:cubicBezTo>
                    <a:pt x="4170135" y="704761"/>
                    <a:pt x="4157149" y="714110"/>
                    <a:pt x="4141614" y="720580"/>
                  </a:cubicBezTo>
                  <a:cubicBezTo>
                    <a:pt x="4156300" y="728418"/>
                    <a:pt x="4167396" y="738619"/>
                    <a:pt x="4171552" y="754531"/>
                  </a:cubicBezTo>
                  <a:cubicBezTo>
                    <a:pt x="4173299" y="761332"/>
                    <a:pt x="4177785" y="761945"/>
                    <a:pt x="4183687" y="761993"/>
                  </a:cubicBezTo>
                  <a:cubicBezTo>
                    <a:pt x="4221228" y="762323"/>
                    <a:pt x="4258720" y="763220"/>
                    <a:pt x="4296261" y="763268"/>
                  </a:cubicBezTo>
                  <a:cubicBezTo>
                    <a:pt x="4305799" y="763268"/>
                    <a:pt x="4309341" y="765345"/>
                    <a:pt x="4309388" y="775970"/>
                  </a:cubicBezTo>
                  <a:cubicBezTo>
                    <a:pt x="4309955" y="954086"/>
                    <a:pt x="4310852" y="1132201"/>
                    <a:pt x="4312269" y="1310270"/>
                  </a:cubicBezTo>
                  <a:cubicBezTo>
                    <a:pt x="4312363" y="1323303"/>
                    <a:pt x="4308302" y="1326419"/>
                    <a:pt x="4296402" y="1325570"/>
                  </a:cubicBezTo>
                  <a:cubicBezTo>
                    <a:pt x="4282898" y="1324625"/>
                    <a:pt x="4269298" y="1325239"/>
                    <a:pt x="4255746" y="1325144"/>
                  </a:cubicBezTo>
                  <a:lnTo>
                    <a:pt x="4250837" y="1325118"/>
                  </a:lnTo>
                  <a:lnTo>
                    <a:pt x="4090164" y="1325757"/>
                  </a:lnTo>
                  <a:lnTo>
                    <a:pt x="4089624" y="1325805"/>
                  </a:lnTo>
                  <a:lnTo>
                    <a:pt x="4078997" y="1325852"/>
                  </a:lnTo>
                  <a:lnTo>
                    <a:pt x="4079000" y="1325853"/>
                  </a:lnTo>
                  <a:cubicBezTo>
                    <a:pt x="4077488" y="1325900"/>
                    <a:pt x="4075978" y="1325900"/>
                    <a:pt x="4074466" y="1325900"/>
                  </a:cubicBezTo>
                  <a:cubicBezTo>
                    <a:pt x="4068280" y="1325948"/>
                    <a:pt x="4064975" y="1323256"/>
                    <a:pt x="4064361" y="1317495"/>
                  </a:cubicBezTo>
                  <a:cubicBezTo>
                    <a:pt x="4063228" y="1307200"/>
                    <a:pt x="4061764" y="1296812"/>
                    <a:pt x="4066439" y="1286896"/>
                  </a:cubicBezTo>
                  <a:lnTo>
                    <a:pt x="4068675" y="1285152"/>
                  </a:lnTo>
                  <a:lnTo>
                    <a:pt x="4068753" y="1285054"/>
                  </a:lnTo>
                  <a:lnTo>
                    <a:pt x="4068859" y="1285040"/>
                  </a:lnTo>
                  <a:lnTo>
                    <a:pt x="4071775" y="1270935"/>
                  </a:lnTo>
                  <a:cubicBezTo>
                    <a:pt x="4071916" y="1258705"/>
                    <a:pt x="4072105" y="1246475"/>
                    <a:pt x="4071775" y="1234292"/>
                  </a:cubicBezTo>
                  <a:cubicBezTo>
                    <a:pt x="4071208" y="1212098"/>
                    <a:pt x="4065164" y="1191368"/>
                    <a:pt x="4053501" y="1172574"/>
                  </a:cubicBezTo>
                  <a:cubicBezTo>
                    <a:pt x="4025215" y="1127101"/>
                    <a:pt x="3983095" y="1106561"/>
                    <a:pt x="3930444" y="1106277"/>
                  </a:cubicBezTo>
                  <a:cubicBezTo>
                    <a:pt x="3875290" y="1105946"/>
                    <a:pt x="3820090" y="1106136"/>
                    <a:pt x="3764936" y="1106230"/>
                  </a:cubicBezTo>
                  <a:cubicBezTo>
                    <a:pt x="3759411" y="1106230"/>
                    <a:pt x="3753650" y="1105616"/>
                    <a:pt x="3748976" y="1109441"/>
                  </a:cubicBezTo>
                  <a:cubicBezTo>
                    <a:pt x="3753887" y="1100185"/>
                    <a:pt x="3751809" y="1090034"/>
                    <a:pt x="3751809" y="1080306"/>
                  </a:cubicBezTo>
                  <a:cubicBezTo>
                    <a:pt x="3751998" y="994884"/>
                    <a:pt x="3751857" y="909415"/>
                    <a:pt x="3751951" y="823993"/>
                  </a:cubicBezTo>
                  <a:lnTo>
                    <a:pt x="3754526" y="808100"/>
                  </a:lnTo>
                  <a:lnTo>
                    <a:pt x="3754482" y="808109"/>
                  </a:lnTo>
                  <a:cubicBezTo>
                    <a:pt x="3752222" y="810641"/>
                    <a:pt x="3751903" y="815328"/>
                    <a:pt x="3751903" y="823993"/>
                  </a:cubicBezTo>
                  <a:cubicBezTo>
                    <a:pt x="3751808" y="909415"/>
                    <a:pt x="3751950" y="994884"/>
                    <a:pt x="3751762" y="1080306"/>
                  </a:cubicBezTo>
                  <a:cubicBezTo>
                    <a:pt x="3751762" y="1090034"/>
                    <a:pt x="3753839" y="1100185"/>
                    <a:pt x="3748928" y="1109441"/>
                  </a:cubicBezTo>
                  <a:cubicBezTo>
                    <a:pt x="3748645" y="1109677"/>
                    <a:pt x="3748408" y="1109819"/>
                    <a:pt x="3747984" y="1110007"/>
                  </a:cubicBezTo>
                  <a:cubicBezTo>
                    <a:pt x="3735093" y="1110055"/>
                    <a:pt x="3722154" y="1110055"/>
                    <a:pt x="3709263" y="1110102"/>
                  </a:cubicBezTo>
                  <a:cubicBezTo>
                    <a:pt x="3708460" y="998898"/>
                    <a:pt x="3707799" y="887694"/>
                    <a:pt x="3706571" y="776489"/>
                  </a:cubicBezTo>
                  <a:cubicBezTo>
                    <a:pt x="3706477" y="765345"/>
                    <a:pt x="3709027" y="762323"/>
                    <a:pt x="3720454" y="762417"/>
                  </a:cubicBezTo>
                  <a:cubicBezTo>
                    <a:pt x="3777874" y="762890"/>
                    <a:pt x="3835294" y="762229"/>
                    <a:pt x="3892715" y="762275"/>
                  </a:cubicBezTo>
                  <a:cubicBezTo>
                    <a:pt x="3901167" y="762275"/>
                    <a:pt x="3906314" y="761237"/>
                    <a:pt x="3909289" y="751462"/>
                  </a:cubicBezTo>
                  <a:cubicBezTo>
                    <a:pt x="3913964" y="736021"/>
                    <a:pt x="3925863" y="726199"/>
                    <a:pt x="3943052" y="719919"/>
                  </a:cubicBezTo>
                  <a:cubicBezTo>
                    <a:pt x="3926855" y="711467"/>
                    <a:pt x="3915852" y="699803"/>
                    <a:pt x="3911320" y="682898"/>
                  </a:cubicBezTo>
                  <a:cubicBezTo>
                    <a:pt x="3910091" y="678223"/>
                    <a:pt x="3905701" y="679310"/>
                    <a:pt x="3902206" y="679310"/>
                  </a:cubicBezTo>
                  <a:cubicBezTo>
                    <a:pt x="3820845" y="679356"/>
                    <a:pt x="3739437" y="679593"/>
                    <a:pt x="3658076" y="679404"/>
                  </a:cubicBezTo>
                  <a:cubicBezTo>
                    <a:pt x="3649907" y="679356"/>
                    <a:pt x="3648632" y="682142"/>
                    <a:pt x="3648679" y="689603"/>
                  </a:cubicBezTo>
                  <a:cubicBezTo>
                    <a:pt x="3649293" y="760104"/>
                    <a:pt x="3649623" y="830651"/>
                    <a:pt x="3649623" y="901151"/>
                  </a:cubicBezTo>
                  <a:cubicBezTo>
                    <a:pt x="3649623" y="908990"/>
                    <a:pt x="3652551" y="912909"/>
                    <a:pt x="3658596" y="917301"/>
                  </a:cubicBezTo>
                  <a:cubicBezTo>
                    <a:pt x="3675217" y="929389"/>
                    <a:pt x="3680742" y="948797"/>
                    <a:pt x="3674367" y="967779"/>
                  </a:cubicBezTo>
                  <a:cubicBezTo>
                    <a:pt x="3668087" y="986384"/>
                    <a:pt x="3650662" y="998992"/>
                    <a:pt x="3631302" y="998850"/>
                  </a:cubicBezTo>
                  <a:cubicBezTo>
                    <a:pt x="3612272" y="998709"/>
                    <a:pt x="3595698" y="986809"/>
                    <a:pt x="3589040" y="968488"/>
                  </a:cubicBezTo>
                  <a:cubicBezTo>
                    <a:pt x="3582760" y="951300"/>
                    <a:pt x="3587482" y="931231"/>
                    <a:pt x="3602119" y="919426"/>
                  </a:cubicBezTo>
                  <a:cubicBezTo>
                    <a:pt x="3608637" y="914184"/>
                    <a:pt x="3610241" y="908801"/>
                    <a:pt x="3610195" y="901057"/>
                  </a:cubicBezTo>
                  <a:cubicBezTo>
                    <a:pt x="3609628" y="818799"/>
                    <a:pt x="3609628" y="736493"/>
                    <a:pt x="3608731" y="654235"/>
                  </a:cubicBezTo>
                  <a:cubicBezTo>
                    <a:pt x="3608589" y="642760"/>
                    <a:pt x="3611611" y="640305"/>
                    <a:pt x="3622755" y="640353"/>
                  </a:cubicBezTo>
                  <a:cubicBezTo>
                    <a:pt x="3714551" y="640777"/>
                    <a:pt x="3806301" y="640447"/>
                    <a:pt x="3898098" y="640635"/>
                  </a:cubicBezTo>
                  <a:cubicBezTo>
                    <a:pt x="3906172" y="640635"/>
                    <a:pt x="3910988" y="639786"/>
                    <a:pt x="3913633" y="630483"/>
                  </a:cubicBezTo>
                  <a:cubicBezTo>
                    <a:pt x="3917458" y="617073"/>
                    <a:pt x="3927611" y="607822"/>
                    <a:pt x="3941162" y="600739"/>
                  </a:cubicBezTo>
                  <a:cubicBezTo>
                    <a:pt x="3926666" y="592664"/>
                    <a:pt x="3915994" y="582087"/>
                    <a:pt x="3911555" y="566551"/>
                  </a:cubicBezTo>
                  <a:cubicBezTo>
                    <a:pt x="3909572" y="559658"/>
                    <a:pt x="3904047" y="561357"/>
                    <a:pt x="3899373" y="561357"/>
                  </a:cubicBezTo>
                  <a:cubicBezTo>
                    <a:pt x="3823395" y="561451"/>
                    <a:pt x="3747465" y="561639"/>
                    <a:pt x="3671487" y="561782"/>
                  </a:cubicBezTo>
                  <a:cubicBezTo>
                    <a:pt x="3638007" y="561876"/>
                    <a:pt x="3604528" y="562065"/>
                    <a:pt x="3571096" y="561876"/>
                  </a:cubicBezTo>
                  <a:cubicBezTo>
                    <a:pt x="3564768" y="561830"/>
                    <a:pt x="3560896" y="563434"/>
                    <a:pt x="3556741" y="568912"/>
                  </a:cubicBezTo>
                  <a:cubicBezTo>
                    <a:pt x="3540072" y="590823"/>
                    <a:pt x="3509378" y="593136"/>
                    <a:pt x="3490019" y="574815"/>
                  </a:cubicBezTo>
                  <a:cubicBezTo>
                    <a:pt x="3470186" y="556068"/>
                    <a:pt x="3470658" y="526130"/>
                    <a:pt x="3491010" y="507762"/>
                  </a:cubicBezTo>
                  <a:cubicBezTo>
                    <a:pt x="3510276" y="490385"/>
                    <a:pt x="3540733" y="493029"/>
                    <a:pt x="3556693" y="514608"/>
                  </a:cubicBezTo>
                  <a:cubicBezTo>
                    <a:pt x="3561274" y="520794"/>
                    <a:pt x="3565759" y="521880"/>
                    <a:pt x="3572323" y="521880"/>
                  </a:cubicBezTo>
                  <a:cubicBezTo>
                    <a:pt x="3681309" y="521644"/>
                    <a:pt x="3790246" y="521455"/>
                    <a:pt x="3899231" y="521551"/>
                  </a:cubicBezTo>
                  <a:cubicBezTo>
                    <a:pt x="3906504" y="521551"/>
                    <a:pt x="3910139" y="519944"/>
                    <a:pt x="3912878" y="512626"/>
                  </a:cubicBezTo>
                  <a:cubicBezTo>
                    <a:pt x="3921425" y="489629"/>
                    <a:pt x="3939085" y="478059"/>
                    <a:pt x="3963876" y="477965"/>
                  </a:cubicBezTo>
                  <a:cubicBezTo>
                    <a:pt x="4016337" y="477777"/>
                    <a:pt x="4068753" y="477635"/>
                    <a:pt x="4121214" y="477492"/>
                  </a:cubicBezTo>
                  <a:cubicBezTo>
                    <a:pt x="4148981" y="477398"/>
                    <a:pt x="4165413" y="487788"/>
                    <a:pt x="4175424" y="513428"/>
                  </a:cubicBezTo>
                  <a:cubicBezTo>
                    <a:pt x="4177785" y="519520"/>
                    <a:pt x="4180477" y="520605"/>
                    <a:pt x="4186001" y="520558"/>
                  </a:cubicBezTo>
                  <a:cubicBezTo>
                    <a:pt x="4267409" y="519850"/>
                    <a:pt x="4348770" y="519142"/>
                    <a:pt x="4430131" y="518858"/>
                  </a:cubicBezTo>
                  <a:cubicBezTo>
                    <a:pt x="4438347" y="518858"/>
                    <a:pt x="4439198" y="515742"/>
                    <a:pt x="4439622" y="508658"/>
                  </a:cubicBezTo>
                  <a:cubicBezTo>
                    <a:pt x="4440662" y="491328"/>
                    <a:pt x="4435183" y="473432"/>
                    <a:pt x="4443542" y="456669"/>
                  </a:cubicBezTo>
                  <a:cubicBezTo>
                    <a:pt x="4447343" y="453907"/>
                    <a:pt x="4451262" y="451698"/>
                    <a:pt x="4455382" y="450778"/>
                  </a:cubicBezTo>
                  <a:close/>
                  <a:moveTo>
                    <a:pt x="1405327" y="386448"/>
                  </a:moveTo>
                  <a:cubicBezTo>
                    <a:pt x="1401408" y="386401"/>
                    <a:pt x="1398528" y="389328"/>
                    <a:pt x="1398197" y="393153"/>
                  </a:cubicBezTo>
                  <a:cubicBezTo>
                    <a:pt x="1397867" y="397357"/>
                    <a:pt x="1401125" y="399575"/>
                    <a:pt x="1404997" y="399858"/>
                  </a:cubicBezTo>
                  <a:cubicBezTo>
                    <a:pt x="1409200" y="400142"/>
                    <a:pt x="1411703" y="397923"/>
                    <a:pt x="1411749" y="393484"/>
                  </a:cubicBezTo>
                  <a:cubicBezTo>
                    <a:pt x="1411561" y="389328"/>
                    <a:pt x="1409342" y="386495"/>
                    <a:pt x="1405327" y="386448"/>
                  </a:cubicBezTo>
                  <a:close/>
                  <a:moveTo>
                    <a:pt x="1408096" y="347975"/>
                  </a:moveTo>
                  <a:cubicBezTo>
                    <a:pt x="1420143" y="348671"/>
                    <a:pt x="1431818" y="354291"/>
                    <a:pt x="1439893" y="364868"/>
                  </a:cubicBezTo>
                  <a:cubicBezTo>
                    <a:pt x="1445748" y="372517"/>
                    <a:pt x="1451509" y="374171"/>
                    <a:pt x="1460150" y="374171"/>
                  </a:cubicBezTo>
                  <a:cubicBezTo>
                    <a:pt x="1696206" y="373981"/>
                    <a:pt x="1932261" y="374076"/>
                    <a:pt x="2168316" y="373840"/>
                  </a:cubicBezTo>
                  <a:cubicBezTo>
                    <a:pt x="2178752" y="373840"/>
                    <a:pt x="2187110" y="375871"/>
                    <a:pt x="2195327" y="382859"/>
                  </a:cubicBezTo>
                  <a:cubicBezTo>
                    <a:pt x="2215962" y="400378"/>
                    <a:pt x="2237684" y="416669"/>
                    <a:pt x="2258413" y="434094"/>
                  </a:cubicBezTo>
                  <a:cubicBezTo>
                    <a:pt x="2265497" y="440043"/>
                    <a:pt x="2272627" y="442215"/>
                    <a:pt x="2281740" y="442215"/>
                  </a:cubicBezTo>
                  <a:cubicBezTo>
                    <a:pt x="2601046" y="442027"/>
                    <a:pt x="2920304" y="442121"/>
                    <a:pt x="3239561" y="441791"/>
                  </a:cubicBezTo>
                  <a:cubicBezTo>
                    <a:pt x="3250847" y="441743"/>
                    <a:pt x="3257127" y="444861"/>
                    <a:pt x="3263030" y="454729"/>
                  </a:cubicBezTo>
                  <a:cubicBezTo>
                    <a:pt x="3289379" y="498785"/>
                    <a:pt x="3316720" y="542276"/>
                    <a:pt x="3343730" y="585955"/>
                  </a:cubicBezTo>
                  <a:cubicBezTo>
                    <a:pt x="3336741" y="593038"/>
                    <a:pt x="3339008" y="602057"/>
                    <a:pt x="3339008" y="610368"/>
                  </a:cubicBezTo>
                  <a:cubicBezTo>
                    <a:pt x="3338866" y="765628"/>
                    <a:pt x="3338914" y="920889"/>
                    <a:pt x="3338914" y="1076151"/>
                  </a:cubicBezTo>
                  <a:cubicBezTo>
                    <a:pt x="3338914" y="1081109"/>
                    <a:pt x="3338724" y="1086066"/>
                    <a:pt x="3338914" y="1091024"/>
                  </a:cubicBezTo>
                  <a:lnTo>
                    <a:pt x="3335951" y="1102332"/>
                  </a:lnTo>
                  <a:lnTo>
                    <a:pt x="3335997" y="1102317"/>
                  </a:lnTo>
                  <a:cubicBezTo>
                    <a:pt x="3338276" y="1099821"/>
                    <a:pt x="3339173" y="1096031"/>
                    <a:pt x="3338960" y="1091026"/>
                  </a:cubicBezTo>
                  <a:cubicBezTo>
                    <a:pt x="3338724" y="1086114"/>
                    <a:pt x="3338960" y="1081109"/>
                    <a:pt x="3338960" y="1076151"/>
                  </a:cubicBezTo>
                  <a:cubicBezTo>
                    <a:pt x="3338960" y="920890"/>
                    <a:pt x="3338914" y="765629"/>
                    <a:pt x="3339055" y="610368"/>
                  </a:cubicBezTo>
                  <a:cubicBezTo>
                    <a:pt x="3339055" y="602057"/>
                    <a:pt x="3336788" y="593038"/>
                    <a:pt x="3343777" y="585955"/>
                  </a:cubicBezTo>
                  <a:cubicBezTo>
                    <a:pt x="3343682" y="679924"/>
                    <a:pt x="3343494" y="773939"/>
                    <a:pt x="3343446" y="867908"/>
                  </a:cubicBezTo>
                  <a:cubicBezTo>
                    <a:pt x="3343400" y="943839"/>
                    <a:pt x="3343116" y="1019722"/>
                    <a:pt x="3343730" y="1095653"/>
                  </a:cubicBezTo>
                  <a:cubicBezTo>
                    <a:pt x="3343824" y="1107930"/>
                    <a:pt x="3340141" y="1111802"/>
                    <a:pt x="3328431" y="1110433"/>
                  </a:cubicBezTo>
                  <a:lnTo>
                    <a:pt x="3305545" y="1110152"/>
                  </a:lnTo>
                  <a:lnTo>
                    <a:pt x="3305339" y="1110244"/>
                  </a:lnTo>
                  <a:cubicBezTo>
                    <a:pt x="3305339" y="943838"/>
                    <a:pt x="3305245" y="777433"/>
                    <a:pt x="3305481" y="611028"/>
                  </a:cubicBezTo>
                  <a:cubicBezTo>
                    <a:pt x="3305481" y="602010"/>
                    <a:pt x="3303355" y="594548"/>
                    <a:pt x="3298587" y="587040"/>
                  </a:cubicBezTo>
                  <a:cubicBezTo>
                    <a:pt x="3278565" y="555450"/>
                    <a:pt x="3258591" y="523765"/>
                    <a:pt x="3239372" y="491702"/>
                  </a:cubicBezTo>
                  <a:cubicBezTo>
                    <a:pt x="3234225" y="483108"/>
                    <a:pt x="3228417" y="480747"/>
                    <a:pt x="3218784" y="480747"/>
                  </a:cubicBezTo>
                  <a:cubicBezTo>
                    <a:pt x="2901793" y="481031"/>
                    <a:pt x="2584754" y="480937"/>
                    <a:pt x="2267763" y="481172"/>
                  </a:cubicBezTo>
                  <a:cubicBezTo>
                    <a:pt x="2257563" y="481172"/>
                    <a:pt x="2249819" y="478433"/>
                    <a:pt x="2242122" y="472011"/>
                  </a:cubicBezTo>
                  <a:cubicBezTo>
                    <a:pt x="2220637" y="454068"/>
                    <a:pt x="2198538" y="436879"/>
                    <a:pt x="2176863" y="419124"/>
                  </a:cubicBezTo>
                  <a:cubicBezTo>
                    <a:pt x="2171763" y="414923"/>
                    <a:pt x="2166711" y="412892"/>
                    <a:pt x="2159864" y="412892"/>
                  </a:cubicBezTo>
                  <a:cubicBezTo>
                    <a:pt x="1925651" y="413080"/>
                    <a:pt x="1691389" y="413080"/>
                    <a:pt x="1457128" y="412892"/>
                  </a:cubicBezTo>
                  <a:cubicBezTo>
                    <a:pt x="1449621" y="412844"/>
                    <a:pt x="1445229" y="415111"/>
                    <a:pt x="1440601" y="421344"/>
                  </a:cubicBezTo>
                  <a:cubicBezTo>
                    <a:pt x="1424971" y="442215"/>
                    <a:pt x="1393522" y="444388"/>
                    <a:pt x="1374682" y="426774"/>
                  </a:cubicBezTo>
                  <a:cubicBezTo>
                    <a:pt x="1354943" y="408311"/>
                    <a:pt x="1354660" y="379129"/>
                    <a:pt x="1374067" y="360618"/>
                  </a:cubicBezTo>
                  <a:cubicBezTo>
                    <a:pt x="1383630" y="351505"/>
                    <a:pt x="1396049" y="347279"/>
                    <a:pt x="1408096" y="347975"/>
                  </a:cubicBezTo>
                  <a:close/>
                  <a:moveTo>
                    <a:pt x="3116646" y="345135"/>
                  </a:moveTo>
                  <a:cubicBezTo>
                    <a:pt x="3112443" y="345371"/>
                    <a:pt x="3109941" y="347827"/>
                    <a:pt x="3110224" y="352029"/>
                  </a:cubicBezTo>
                  <a:cubicBezTo>
                    <a:pt x="3110460" y="356136"/>
                    <a:pt x="3113151" y="358545"/>
                    <a:pt x="3117307" y="358451"/>
                  </a:cubicBezTo>
                  <a:cubicBezTo>
                    <a:pt x="3121652" y="358357"/>
                    <a:pt x="3123493" y="355570"/>
                    <a:pt x="3123729" y="351509"/>
                  </a:cubicBezTo>
                  <a:cubicBezTo>
                    <a:pt x="3123162" y="347307"/>
                    <a:pt x="3120990" y="344851"/>
                    <a:pt x="3116646" y="345135"/>
                  </a:cubicBezTo>
                  <a:close/>
                  <a:moveTo>
                    <a:pt x="3227709" y="337060"/>
                  </a:moveTo>
                  <a:cubicBezTo>
                    <a:pt x="3223411" y="337201"/>
                    <a:pt x="3221191" y="339751"/>
                    <a:pt x="3221333" y="344001"/>
                  </a:cubicBezTo>
                  <a:cubicBezTo>
                    <a:pt x="3221427" y="348297"/>
                    <a:pt x="3224025" y="350564"/>
                    <a:pt x="3228228" y="350422"/>
                  </a:cubicBezTo>
                  <a:cubicBezTo>
                    <a:pt x="3232525" y="350281"/>
                    <a:pt x="3234602" y="347683"/>
                    <a:pt x="3234744" y="343340"/>
                  </a:cubicBezTo>
                  <a:cubicBezTo>
                    <a:pt x="3234224" y="339326"/>
                    <a:pt x="3231958" y="336918"/>
                    <a:pt x="3227709" y="337060"/>
                  </a:cubicBezTo>
                  <a:close/>
                  <a:moveTo>
                    <a:pt x="3218511" y="299228"/>
                  </a:moveTo>
                  <a:cubicBezTo>
                    <a:pt x="3236757" y="295310"/>
                    <a:pt x="3256111" y="303438"/>
                    <a:pt x="3267231" y="322137"/>
                  </a:cubicBezTo>
                  <a:cubicBezTo>
                    <a:pt x="3271576" y="329504"/>
                    <a:pt x="3276959" y="328559"/>
                    <a:pt x="3283051" y="328513"/>
                  </a:cubicBezTo>
                  <a:cubicBezTo>
                    <a:pt x="3393357" y="328418"/>
                    <a:pt x="3503665" y="328465"/>
                    <a:pt x="3613972" y="327852"/>
                  </a:cubicBezTo>
                  <a:cubicBezTo>
                    <a:pt x="3625683" y="327803"/>
                    <a:pt x="3629696" y="330259"/>
                    <a:pt x="3628752" y="342442"/>
                  </a:cubicBezTo>
                  <a:cubicBezTo>
                    <a:pt x="3627571" y="357269"/>
                    <a:pt x="3629177" y="372286"/>
                    <a:pt x="3628327" y="387161"/>
                  </a:cubicBezTo>
                  <a:cubicBezTo>
                    <a:pt x="3627760" y="396557"/>
                    <a:pt x="3631302" y="398446"/>
                    <a:pt x="3639801" y="398446"/>
                  </a:cubicBezTo>
                  <a:cubicBezTo>
                    <a:pt x="3706241" y="398588"/>
                    <a:pt x="3772727" y="398918"/>
                    <a:pt x="3839167" y="399485"/>
                  </a:cubicBezTo>
                  <a:cubicBezTo>
                    <a:pt x="3880720" y="399862"/>
                    <a:pt x="3922322" y="400523"/>
                    <a:pt x="3963875" y="401421"/>
                  </a:cubicBezTo>
                  <a:cubicBezTo>
                    <a:pt x="3971242" y="401563"/>
                    <a:pt x="3976247" y="399721"/>
                    <a:pt x="3981017" y="393677"/>
                  </a:cubicBezTo>
                  <a:cubicBezTo>
                    <a:pt x="3999669" y="369925"/>
                    <a:pt x="4021013" y="348392"/>
                    <a:pt x="4038437" y="323648"/>
                  </a:cubicBezTo>
                  <a:cubicBezTo>
                    <a:pt x="4041459" y="320956"/>
                    <a:pt x="4044340" y="318030"/>
                    <a:pt x="4047551" y="315621"/>
                  </a:cubicBezTo>
                  <a:cubicBezTo>
                    <a:pt x="4059498" y="306602"/>
                    <a:pt x="4072011" y="311419"/>
                    <a:pt x="4080747" y="328229"/>
                  </a:cubicBezTo>
                  <a:cubicBezTo>
                    <a:pt x="4078811" y="344331"/>
                    <a:pt x="4066108" y="353586"/>
                    <a:pt x="4056947" y="364919"/>
                  </a:cubicBezTo>
                  <a:cubicBezTo>
                    <a:pt x="4038768" y="387395"/>
                    <a:pt x="4019502" y="408977"/>
                    <a:pt x="4001228" y="431358"/>
                  </a:cubicBezTo>
                  <a:cubicBezTo>
                    <a:pt x="3995891" y="437921"/>
                    <a:pt x="3990461" y="440566"/>
                    <a:pt x="3981867" y="440472"/>
                  </a:cubicBezTo>
                  <a:cubicBezTo>
                    <a:pt x="3854844" y="439150"/>
                    <a:pt x="3727820" y="438157"/>
                    <a:pt x="3600797" y="437497"/>
                  </a:cubicBezTo>
                  <a:cubicBezTo>
                    <a:pt x="3591967" y="437450"/>
                    <a:pt x="3589275" y="435183"/>
                    <a:pt x="3589606" y="426306"/>
                  </a:cubicBezTo>
                  <a:cubicBezTo>
                    <a:pt x="3590220" y="409638"/>
                    <a:pt x="3589323" y="392875"/>
                    <a:pt x="3589701" y="376158"/>
                  </a:cubicBezTo>
                  <a:cubicBezTo>
                    <a:pt x="3589889" y="369074"/>
                    <a:pt x="3587670" y="366807"/>
                    <a:pt x="3580492" y="366855"/>
                  </a:cubicBezTo>
                  <a:cubicBezTo>
                    <a:pt x="3478307" y="367233"/>
                    <a:pt x="3376169" y="367374"/>
                    <a:pt x="3273984" y="367328"/>
                  </a:cubicBezTo>
                  <a:cubicBezTo>
                    <a:pt x="3268129" y="367328"/>
                    <a:pt x="3265060" y="370397"/>
                    <a:pt x="3261518" y="373938"/>
                  </a:cubicBezTo>
                  <a:cubicBezTo>
                    <a:pt x="3240788" y="394620"/>
                    <a:pt x="3212079" y="394196"/>
                    <a:pt x="3193568" y="373136"/>
                  </a:cubicBezTo>
                  <a:cubicBezTo>
                    <a:pt x="3176616" y="353822"/>
                    <a:pt x="3180110" y="322610"/>
                    <a:pt x="3200981" y="307216"/>
                  </a:cubicBezTo>
                  <a:cubicBezTo>
                    <a:pt x="3206471" y="303178"/>
                    <a:pt x="3212429" y="300534"/>
                    <a:pt x="3218511" y="299228"/>
                  </a:cubicBezTo>
                  <a:close/>
                  <a:moveTo>
                    <a:pt x="1720949" y="266744"/>
                  </a:moveTo>
                  <a:cubicBezTo>
                    <a:pt x="1717785" y="266508"/>
                    <a:pt x="1716699" y="269908"/>
                    <a:pt x="1716699" y="272363"/>
                  </a:cubicBezTo>
                  <a:cubicBezTo>
                    <a:pt x="1716699" y="276140"/>
                    <a:pt x="1719202" y="278596"/>
                    <a:pt x="1722460" y="279635"/>
                  </a:cubicBezTo>
                  <a:cubicBezTo>
                    <a:pt x="1725907" y="279871"/>
                    <a:pt x="1726521" y="278029"/>
                    <a:pt x="1726285" y="275574"/>
                  </a:cubicBezTo>
                  <a:cubicBezTo>
                    <a:pt x="1725860" y="271796"/>
                    <a:pt x="1726333" y="267121"/>
                    <a:pt x="1720949" y="266744"/>
                  </a:cubicBezTo>
                  <a:close/>
                  <a:moveTo>
                    <a:pt x="1960829" y="266131"/>
                  </a:moveTo>
                  <a:cubicBezTo>
                    <a:pt x="1956768" y="266272"/>
                    <a:pt x="1953934" y="268586"/>
                    <a:pt x="1954218" y="272930"/>
                  </a:cubicBezTo>
                  <a:cubicBezTo>
                    <a:pt x="1954454" y="276944"/>
                    <a:pt x="1957052" y="279258"/>
                    <a:pt x="1961255" y="279730"/>
                  </a:cubicBezTo>
                  <a:cubicBezTo>
                    <a:pt x="1965079" y="278928"/>
                    <a:pt x="1967770" y="276944"/>
                    <a:pt x="1967676" y="272599"/>
                  </a:cubicBezTo>
                  <a:cubicBezTo>
                    <a:pt x="1967581" y="268208"/>
                    <a:pt x="1964984" y="265941"/>
                    <a:pt x="1960829" y="266131"/>
                  </a:cubicBezTo>
                  <a:close/>
                  <a:moveTo>
                    <a:pt x="3156736" y="250126"/>
                  </a:moveTo>
                  <a:cubicBezTo>
                    <a:pt x="3152155" y="250126"/>
                    <a:pt x="3150077" y="253006"/>
                    <a:pt x="3150219" y="256926"/>
                  </a:cubicBezTo>
                  <a:cubicBezTo>
                    <a:pt x="3150361" y="260845"/>
                    <a:pt x="3152627" y="263819"/>
                    <a:pt x="3157114" y="263536"/>
                  </a:cubicBezTo>
                  <a:cubicBezTo>
                    <a:pt x="3161316" y="263300"/>
                    <a:pt x="3163346" y="260561"/>
                    <a:pt x="3164007" y="256594"/>
                  </a:cubicBezTo>
                  <a:cubicBezTo>
                    <a:pt x="3163016" y="252769"/>
                    <a:pt x="3161127" y="250126"/>
                    <a:pt x="3156736" y="250126"/>
                  </a:cubicBezTo>
                  <a:close/>
                  <a:moveTo>
                    <a:pt x="1960546" y="227740"/>
                  </a:moveTo>
                  <a:cubicBezTo>
                    <a:pt x="1986565" y="227598"/>
                    <a:pt x="2005972" y="246676"/>
                    <a:pt x="2005972" y="272457"/>
                  </a:cubicBezTo>
                  <a:cubicBezTo>
                    <a:pt x="2006020" y="298099"/>
                    <a:pt x="1986187" y="318073"/>
                    <a:pt x="1960876" y="317931"/>
                  </a:cubicBezTo>
                  <a:cubicBezTo>
                    <a:pt x="1935661" y="317790"/>
                    <a:pt x="1915828" y="297579"/>
                    <a:pt x="1915922" y="272127"/>
                  </a:cubicBezTo>
                  <a:cubicBezTo>
                    <a:pt x="1916064" y="247195"/>
                    <a:pt x="1935519" y="227882"/>
                    <a:pt x="1960546" y="227740"/>
                  </a:cubicBezTo>
                  <a:close/>
                  <a:moveTo>
                    <a:pt x="1724302" y="227739"/>
                  </a:moveTo>
                  <a:cubicBezTo>
                    <a:pt x="1749282" y="227929"/>
                    <a:pt x="1768925" y="247336"/>
                    <a:pt x="1769209" y="272221"/>
                  </a:cubicBezTo>
                  <a:cubicBezTo>
                    <a:pt x="1769492" y="296776"/>
                    <a:pt x="1748431" y="317884"/>
                    <a:pt x="1723641" y="317931"/>
                  </a:cubicBezTo>
                  <a:cubicBezTo>
                    <a:pt x="1698850" y="317931"/>
                    <a:pt x="1677884" y="296918"/>
                    <a:pt x="1678120" y="272269"/>
                  </a:cubicBezTo>
                  <a:cubicBezTo>
                    <a:pt x="1678403" y="246769"/>
                    <a:pt x="1698378" y="227550"/>
                    <a:pt x="1724302" y="227739"/>
                  </a:cubicBezTo>
                  <a:close/>
                  <a:moveTo>
                    <a:pt x="3369323" y="146997"/>
                  </a:moveTo>
                  <a:cubicBezTo>
                    <a:pt x="3365308" y="147422"/>
                    <a:pt x="3362617" y="149547"/>
                    <a:pt x="3362570" y="153702"/>
                  </a:cubicBezTo>
                  <a:cubicBezTo>
                    <a:pt x="3362522" y="157857"/>
                    <a:pt x="3365120" y="160267"/>
                    <a:pt x="3369275" y="160408"/>
                  </a:cubicBezTo>
                  <a:cubicBezTo>
                    <a:pt x="3373619" y="160548"/>
                    <a:pt x="3375933" y="157906"/>
                    <a:pt x="3375980" y="153796"/>
                  </a:cubicBezTo>
                  <a:cubicBezTo>
                    <a:pt x="3376028" y="149736"/>
                    <a:pt x="3373761" y="147234"/>
                    <a:pt x="3369323" y="146997"/>
                  </a:cubicBezTo>
                  <a:close/>
                  <a:moveTo>
                    <a:pt x="2170364" y="43489"/>
                  </a:moveTo>
                  <a:cubicBezTo>
                    <a:pt x="2175754" y="43914"/>
                    <a:pt x="2180948" y="47787"/>
                    <a:pt x="2187771" y="55247"/>
                  </a:cubicBezTo>
                  <a:cubicBezTo>
                    <a:pt x="2187912" y="126646"/>
                    <a:pt x="2188290" y="198090"/>
                    <a:pt x="2187866" y="269534"/>
                  </a:cubicBezTo>
                  <a:cubicBezTo>
                    <a:pt x="2187771" y="280442"/>
                    <a:pt x="2190934" y="282755"/>
                    <a:pt x="2201371" y="282755"/>
                  </a:cubicBezTo>
                  <a:cubicBezTo>
                    <a:pt x="2405316" y="282473"/>
                    <a:pt x="2609214" y="282661"/>
                    <a:pt x="2813160" y="282284"/>
                  </a:cubicBezTo>
                  <a:cubicBezTo>
                    <a:pt x="2824634" y="282237"/>
                    <a:pt x="2829120" y="284268"/>
                    <a:pt x="2828128" y="296781"/>
                  </a:cubicBezTo>
                  <a:cubicBezTo>
                    <a:pt x="2827185" y="308774"/>
                    <a:pt x="2822793" y="324547"/>
                    <a:pt x="2829923" y="332102"/>
                  </a:cubicBezTo>
                  <a:cubicBezTo>
                    <a:pt x="2837148" y="339752"/>
                    <a:pt x="2852966" y="334415"/>
                    <a:pt x="2865007" y="334463"/>
                  </a:cubicBezTo>
                  <a:cubicBezTo>
                    <a:pt x="2931022" y="334699"/>
                    <a:pt x="2997036" y="334463"/>
                    <a:pt x="3063050" y="334745"/>
                  </a:cubicBezTo>
                  <a:cubicBezTo>
                    <a:pt x="3071030" y="334745"/>
                    <a:pt x="3075706" y="332715"/>
                    <a:pt x="3080428" y="325632"/>
                  </a:cubicBezTo>
                  <a:cubicBezTo>
                    <a:pt x="3094736" y="304194"/>
                    <a:pt x="3125098" y="300133"/>
                    <a:pt x="3144884" y="315858"/>
                  </a:cubicBezTo>
                  <a:cubicBezTo>
                    <a:pt x="3165566" y="332244"/>
                    <a:pt x="3168257" y="362795"/>
                    <a:pt x="3150692" y="381873"/>
                  </a:cubicBezTo>
                  <a:cubicBezTo>
                    <a:pt x="3132606" y="401516"/>
                    <a:pt x="3102432" y="402508"/>
                    <a:pt x="3084677" y="382910"/>
                  </a:cubicBezTo>
                  <a:cubicBezTo>
                    <a:pt x="3078822" y="376441"/>
                    <a:pt x="3073203" y="374647"/>
                    <a:pt x="3065128" y="374647"/>
                  </a:cubicBezTo>
                  <a:cubicBezTo>
                    <a:pt x="2976967" y="374883"/>
                    <a:pt x="2888759" y="374553"/>
                    <a:pt x="2800599" y="375072"/>
                  </a:cubicBezTo>
                  <a:cubicBezTo>
                    <a:pt x="2789455" y="375167"/>
                    <a:pt x="2786574" y="371815"/>
                    <a:pt x="2787425" y="361425"/>
                  </a:cubicBezTo>
                  <a:cubicBezTo>
                    <a:pt x="2788274" y="351132"/>
                    <a:pt x="2787425" y="340649"/>
                    <a:pt x="2787708" y="330259"/>
                  </a:cubicBezTo>
                  <a:cubicBezTo>
                    <a:pt x="2787849" y="324547"/>
                    <a:pt x="2785961" y="321855"/>
                    <a:pt x="2779964" y="322327"/>
                  </a:cubicBezTo>
                  <a:cubicBezTo>
                    <a:pt x="2776375" y="322610"/>
                    <a:pt x="2772739" y="322374"/>
                    <a:pt x="2769102" y="322374"/>
                  </a:cubicBezTo>
                  <a:cubicBezTo>
                    <a:pt x="2567424" y="322374"/>
                    <a:pt x="2365745" y="322233"/>
                    <a:pt x="2164066" y="322704"/>
                  </a:cubicBezTo>
                  <a:cubicBezTo>
                    <a:pt x="2151128" y="322704"/>
                    <a:pt x="2148861" y="318785"/>
                    <a:pt x="2149003" y="306980"/>
                  </a:cubicBezTo>
                  <a:cubicBezTo>
                    <a:pt x="2149523" y="228310"/>
                    <a:pt x="2149239" y="149642"/>
                    <a:pt x="2149287" y="70972"/>
                  </a:cubicBezTo>
                  <a:cubicBezTo>
                    <a:pt x="2149287" y="64692"/>
                    <a:pt x="2148484" y="58269"/>
                    <a:pt x="2151789" y="52413"/>
                  </a:cubicBezTo>
                  <a:cubicBezTo>
                    <a:pt x="2159391" y="46087"/>
                    <a:pt x="2164975" y="43065"/>
                    <a:pt x="2170364" y="43489"/>
                  </a:cubicBezTo>
                  <a:close/>
                  <a:moveTo>
                    <a:pt x="2876582" y="855"/>
                  </a:moveTo>
                  <a:cubicBezTo>
                    <a:pt x="2882503" y="3032"/>
                    <a:pt x="2887201" y="9395"/>
                    <a:pt x="2891356" y="20209"/>
                  </a:cubicBezTo>
                  <a:cubicBezTo>
                    <a:pt x="2888807" y="54491"/>
                    <a:pt x="2891026" y="88821"/>
                    <a:pt x="2890129" y="123151"/>
                  </a:cubicBezTo>
                  <a:cubicBezTo>
                    <a:pt x="2889893" y="132501"/>
                    <a:pt x="2896315" y="130140"/>
                    <a:pt x="2901226" y="130140"/>
                  </a:cubicBezTo>
                  <a:cubicBezTo>
                    <a:pt x="2940560" y="130234"/>
                    <a:pt x="2979895" y="130186"/>
                    <a:pt x="3019230" y="130186"/>
                  </a:cubicBezTo>
                  <a:cubicBezTo>
                    <a:pt x="3118676" y="130186"/>
                    <a:pt x="3218170" y="130092"/>
                    <a:pt x="3317616" y="130328"/>
                  </a:cubicBezTo>
                  <a:cubicBezTo>
                    <a:pt x="3325738" y="130328"/>
                    <a:pt x="3331546" y="128534"/>
                    <a:pt x="3337449" y="122159"/>
                  </a:cubicBezTo>
                  <a:cubicBezTo>
                    <a:pt x="3352276" y="106104"/>
                    <a:pt x="3371164" y="104782"/>
                    <a:pt x="3395813" y="116115"/>
                  </a:cubicBezTo>
                  <a:cubicBezTo>
                    <a:pt x="3401432" y="118145"/>
                    <a:pt x="3404265" y="123056"/>
                    <a:pt x="3407477" y="127589"/>
                  </a:cubicBezTo>
                  <a:cubicBezTo>
                    <a:pt x="3421453" y="159936"/>
                    <a:pt x="3412293" y="186709"/>
                    <a:pt x="3383913" y="196484"/>
                  </a:cubicBezTo>
                  <a:cubicBezTo>
                    <a:pt x="3364175" y="203284"/>
                    <a:pt x="3342643" y="196531"/>
                    <a:pt x="3332018" y="178493"/>
                  </a:cubicBezTo>
                  <a:cubicBezTo>
                    <a:pt x="3327390" y="170654"/>
                    <a:pt x="3322291" y="168813"/>
                    <a:pt x="3313839" y="168813"/>
                  </a:cubicBezTo>
                  <a:cubicBezTo>
                    <a:pt x="3164244" y="169049"/>
                    <a:pt x="3014602" y="168813"/>
                    <a:pt x="2864961" y="169332"/>
                  </a:cubicBezTo>
                  <a:cubicBezTo>
                    <a:pt x="2852069" y="169379"/>
                    <a:pt x="2849614" y="165460"/>
                    <a:pt x="2849850" y="153607"/>
                  </a:cubicBezTo>
                  <a:cubicBezTo>
                    <a:pt x="2850558" y="112053"/>
                    <a:pt x="2850180" y="70452"/>
                    <a:pt x="2850086" y="28851"/>
                  </a:cubicBezTo>
                  <a:cubicBezTo>
                    <a:pt x="2850038" y="21059"/>
                    <a:pt x="2850511" y="13551"/>
                    <a:pt x="2854477" y="6609"/>
                  </a:cubicBezTo>
                  <a:cubicBezTo>
                    <a:pt x="2863520" y="683"/>
                    <a:pt x="2870662" y="-1324"/>
                    <a:pt x="2876582" y="855"/>
                  </a:cubicBezTo>
                  <a:close/>
                  <a:moveTo>
                    <a:pt x="2554391" y="802"/>
                  </a:moveTo>
                  <a:cubicBezTo>
                    <a:pt x="2562560" y="6421"/>
                    <a:pt x="2565203" y="14071"/>
                    <a:pt x="2565157" y="23987"/>
                  </a:cubicBezTo>
                  <a:cubicBezTo>
                    <a:pt x="2564826" y="75080"/>
                    <a:pt x="2565299" y="126172"/>
                    <a:pt x="2564732" y="177265"/>
                  </a:cubicBezTo>
                  <a:cubicBezTo>
                    <a:pt x="2564590" y="187701"/>
                    <a:pt x="2567754" y="189920"/>
                    <a:pt x="2577670" y="189872"/>
                  </a:cubicBezTo>
                  <a:cubicBezTo>
                    <a:pt x="2680327" y="189495"/>
                    <a:pt x="2782938" y="189826"/>
                    <a:pt x="2885595" y="189353"/>
                  </a:cubicBezTo>
                  <a:cubicBezTo>
                    <a:pt x="2896645" y="189306"/>
                    <a:pt x="2898865" y="192611"/>
                    <a:pt x="2898675" y="202859"/>
                  </a:cubicBezTo>
                  <a:cubicBezTo>
                    <a:pt x="2898108" y="232985"/>
                    <a:pt x="2898533" y="232985"/>
                    <a:pt x="2928566" y="232985"/>
                  </a:cubicBezTo>
                  <a:cubicBezTo>
                    <a:pt x="2987355" y="232985"/>
                    <a:pt x="3046145" y="232890"/>
                    <a:pt x="3104934" y="233079"/>
                  </a:cubicBezTo>
                  <a:cubicBezTo>
                    <a:pt x="3113009" y="233079"/>
                    <a:pt x="3118864" y="231474"/>
                    <a:pt x="3124909" y="225052"/>
                  </a:cubicBezTo>
                  <a:cubicBezTo>
                    <a:pt x="3142994" y="205928"/>
                    <a:pt x="3174302" y="207298"/>
                    <a:pt x="3191017" y="226798"/>
                  </a:cubicBezTo>
                  <a:cubicBezTo>
                    <a:pt x="3207686" y="246301"/>
                    <a:pt x="3204995" y="276474"/>
                    <a:pt x="3185210" y="292010"/>
                  </a:cubicBezTo>
                  <a:cubicBezTo>
                    <a:pt x="3164007" y="308631"/>
                    <a:pt x="3133078" y="304288"/>
                    <a:pt x="3119054" y="281197"/>
                  </a:cubicBezTo>
                  <a:cubicBezTo>
                    <a:pt x="3114142" y="273074"/>
                    <a:pt x="3108995" y="271800"/>
                    <a:pt x="3100873" y="271800"/>
                  </a:cubicBezTo>
                  <a:cubicBezTo>
                    <a:pt x="3024471" y="271989"/>
                    <a:pt x="2948021" y="271658"/>
                    <a:pt x="2871618" y="272177"/>
                  </a:cubicBezTo>
                  <a:cubicBezTo>
                    <a:pt x="2861135" y="272225"/>
                    <a:pt x="2859057" y="269298"/>
                    <a:pt x="2859199" y="259428"/>
                  </a:cubicBezTo>
                  <a:cubicBezTo>
                    <a:pt x="2859671" y="228546"/>
                    <a:pt x="2859247" y="228546"/>
                    <a:pt x="2828694" y="228546"/>
                  </a:cubicBezTo>
                  <a:cubicBezTo>
                    <a:pt x="2731892" y="228546"/>
                    <a:pt x="2635138" y="228546"/>
                    <a:pt x="2538383" y="228593"/>
                  </a:cubicBezTo>
                  <a:cubicBezTo>
                    <a:pt x="2531536" y="228593"/>
                    <a:pt x="2525775" y="230057"/>
                    <a:pt x="2525917" y="218818"/>
                  </a:cubicBezTo>
                  <a:cubicBezTo>
                    <a:pt x="2526624" y="149642"/>
                    <a:pt x="2526436" y="80463"/>
                    <a:pt x="2526530" y="11284"/>
                  </a:cubicBezTo>
                  <a:cubicBezTo>
                    <a:pt x="2533330" y="1179"/>
                    <a:pt x="2542916" y="-1512"/>
                    <a:pt x="2554391" y="802"/>
                  </a:cubicBezTo>
                  <a:close/>
                </a:path>
              </a:pathLst>
            </a:custGeom>
            <a:solidFill>
              <a:schemeClr val="accent1"/>
            </a:solidFill>
            <a:ln w="4754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AB3D84A-43BC-4A57-891B-90AE3CE34FC2}"/>
              </a:ext>
            </a:extLst>
          </p:cNvPr>
          <p:cNvGrpSpPr/>
          <p:nvPr/>
        </p:nvGrpSpPr>
        <p:grpSpPr>
          <a:xfrm>
            <a:off x="288807" y="1090420"/>
            <a:ext cx="4673382" cy="3239378"/>
            <a:chOff x="203248" y="2118041"/>
            <a:chExt cx="6061365" cy="4201465"/>
          </a:xfrm>
        </p:grpSpPr>
        <p:sp>
          <p:nvSpPr>
            <p:cNvPr id="19" name="Freeform: Shape 9">
              <a:extLst>
                <a:ext uri="{FF2B5EF4-FFF2-40B4-BE49-F238E27FC236}">
                  <a16:creationId xmlns:a16="http://schemas.microsoft.com/office/drawing/2014/main" id="{0C9A0B2D-10D5-4748-853C-94B72A164729}"/>
                </a:ext>
              </a:extLst>
            </p:cNvPr>
            <p:cNvSpPr/>
            <p:nvPr/>
          </p:nvSpPr>
          <p:spPr>
            <a:xfrm>
              <a:off x="203248" y="6025713"/>
              <a:ext cx="6061365" cy="293793"/>
            </a:xfrm>
            <a:custGeom>
              <a:avLst/>
              <a:gdLst>
                <a:gd name="connsiteX0" fmla="*/ 9211437 w 9211437"/>
                <a:gd name="connsiteY0" fmla="*/ 182213 h 364426"/>
                <a:gd name="connsiteX1" fmla="*/ 4605719 w 9211437"/>
                <a:gd name="connsiteY1" fmla="*/ 364426 h 364426"/>
                <a:gd name="connsiteX2" fmla="*/ 0 w 9211437"/>
                <a:gd name="connsiteY2" fmla="*/ 182213 h 364426"/>
                <a:gd name="connsiteX3" fmla="*/ 4605719 w 9211437"/>
                <a:gd name="connsiteY3" fmla="*/ 0 h 364426"/>
                <a:gd name="connsiteX4" fmla="*/ 9211437 w 9211437"/>
                <a:gd name="connsiteY4" fmla="*/ 182213 h 364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1437" h="364426">
                  <a:moveTo>
                    <a:pt x="9211437" y="182213"/>
                  </a:moveTo>
                  <a:cubicBezTo>
                    <a:pt x="9211437" y="282847"/>
                    <a:pt x="7149387" y="364426"/>
                    <a:pt x="4605719" y="364426"/>
                  </a:cubicBezTo>
                  <a:cubicBezTo>
                    <a:pt x="2062051" y="364426"/>
                    <a:pt x="0" y="282847"/>
                    <a:pt x="0" y="182213"/>
                  </a:cubicBezTo>
                  <a:cubicBezTo>
                    <a:pt x="0" y="81579"/>
                    <a:pt x="2062051" y="0"/>
                    <a:pt x="4605719" y="0"/>
                  </a:cubicBezTo>
                  <a:cubicBezTo>
                    <a:pt x="7149387" y="0"/>
                    <a:pt x="9211437" y="81579"/>
                    <a:pt x="9211437" y="18221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97792CD9-DD91-4B0B-8F4E-0E693D8489F7}"/>
                </a:ext>
              </a:extLst>
            </p:cNvPr>
            <p:cNvGrpSpPr/>
            <p:nvPr/>
          </p:nvGrpSpPr>
          <p:grpSpPr>
            <a:xfrm>
              <a:off x="759657" y="2129418"/>
              <a:ext cx="4525309" cy="4049841"/>
              <a:chOff x="1205912" y="2179592"/>
              <a:chExt cx="4525309" cy="4049841"/>
            </a:xfrm>
          </p:grpSpPr>
          <p:sp>
            <p:nvSpPr>
              <p:cNvPr id="21" name="Freeform: Shape 10">
                <a:extLst>
                  <a:ext uri="{FF2B5EF4-FFF2-40B4-BE49-F238E27FC236}">
                    <a16:creationId xmlns:a16="http://schemas.microsoft.com/office/drawing/2014/main" id="{DEACF24B-8593-4302-A1B3-E207792DE929}"/>
                  </a:ext>
                </a:extLst>
              </p:cNvPr>
              <p:cNvSpPr/>
              <p:nvPr/>
            </p:nvSpPr>
            <p:spPr>
              <a:xfrm>
                <a:off x="1205912" y="2179592"/>
                <a:ext cx="4512433" cy="4045419"/>
              </a:xfrm>
              <a:custGeom>
                <a:avLst/>
                <a:gdLst>
                  <a:gd name="connsiteX0" fmla="*/ 5587607 w 5597304"/>
                  <a:gd name="connsiteY0" fmla="*/ 4328838 h 5018012"/>
                  <a:gd name="connsiteX1" fmla="*/ 5528742 w 5597304"/>
                  <a:gd name="connsiteY1" fmla="*/ 4269116 h 5018012"/>
                  <a:gd name="connsiteX2" fmla="*/ 1619491 w 5597304"/>
                  <a:gd name="connsiteY2" fmla="*/ 4271212 h 5018012"/>
                  <a:gd name="connsiteX3" fmla="*/ 1520241 w 5597304"/>
                  <a:gd name="connsiteY3" fmla="*/ 4191487 h 5018012"/>
                  <a:gd name="connsiteX4" fmla="*/ 1499000 w 5597304"/>
                  <a:gd name="connsiteY4" fmla="*/ 4050898 h 5018012"/>
                  <a:gd name="connsiteX5" fmla="*/ 859777 w 5597304"/>
                  <a:gd name="connsiteY5" fmla="*/ 36777 h 5018012"/>
                  <a:gd name="connsiteX6" fmla="*/ 834631 w 5597304"/>
                  <a:gd name="connsiteY6" fmla="*/ 106 h 5018012"/>
                  <a:gd name="connsiteX7" fmla="*/ 498780 w 5597304"/>
                  <a:gd name="connsiteY7" fmla="*/ 26395 h 5018012"/>
                  <a:gd name="connsiteX8" fmla="*/ 22339 w 5597304"/>
                  <a:gd name="connsiteY8" fmla="*/ 152506 h 5018012"/>
                  <a:gd name="connsiteX9" fmla="*/ 1003 w 5597304"/>
                  <a:gd name="connsiteY9" fmla="*/ 184986 h 5018012"/>
                  <a:gd name="connsiteX10" fmla="*/ 730809 w 5597304"/>
                  <a:gd name="connsiteY10" fmla="*/ 4849760 h 5018012"/>
                  <a:gd name="connsiteX11" fmla="*/ 751954 w 5597304"/>
                  <a:gd name="connsiteY11" fmla="*/ 4970823 h 5018012"/>
                  <a:gd name="connsiteX12" fmla="*/ 810152 w 5597304"/>
                  <a:gd name="connsiteY12" fmla="*/ 5013781 h 5018012"/>
                  <a:gd name="connsiteX13" fmla="*/ 5535600 w 5597304"/>
                  <a:gd name="connsiteY13" fmla="*/ 5017972 h 5018012"/>
                  <a:gd name="connsiteX14" fmla="*/ 5595703 w 5597304"/>
                  <a:gd name="connsiteY14" fmla="*/ 4985015 h 5018012"/>
                  <a:gd name="connsiteX15" fmla="*/ 5587607 w 5597304"/>
                  <a:gd name="connsiteY15" fmla="*/ 4328838 h 5018012"/>
                  <a:gd name="connsiteX16" fmla="*/ 953884 w 5597304"/>
                  <a:gd name="connsiteY16" fmla="*/ 4482952 h 5018012"/>
                  <a:gd name="connsiteX17" fmla="*/ 955885 w 5597304"/>
                  <a:gd name="connsiteY17" fmla="*/ 4483524 h 5018012"/>
                  <a:gd name="connsiteX18" fmla="*/ 953980 w 5597304"/>
                  <a:gd name="connsiteY18" fmla="*/ 4484095 h 5018012"/>
                  <a:gd name="connsiteX19" fmla="*/ 953884 w 5597304"/>
                  <a:gd name="connsiteY19" fmla="*/ 4482952 h 5018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597304" h="5018012">
                    <a:moveTo>
                      <a:pt x="5587607" y="4328838"/>
                    </a:moveTo>
                    <a:cubicBezTo>
                      <a:pt x="5590273" y="4281403"/>
                      <a:pt x="5577606" y="4269021"/>
                      <a:pt x="5528742" y="4269116"/>
                    </a:cubicBezTo>
                    <a:cubicBezTo>
                      <a:pt x="4225722" y="4270640"/>
                      <a:pt x="2922607" y="4270164"/>
                      <a:pt x="1619491" y="4271212"/>
                    </a:cubicBezTo>
                    <a:cubicBezTo>
                      <a:pt x="1574724" y="4271212"/>
                      <a:pt x="1526623" y="4263115"/>
                      <a:pt x="1520241" y="4191487"/>
                    </a:cubicBezTo>
                    <a:cubicBezTo>
                      <a:pt x="1516050" y="4144434"/>
                      <a:pt x="1506430" y="4097761"/>
                      <a:pt x="1499000" y="4050898"/>
                    </a:cubicBezTo>
                    <a:cubicBezTo>
                      <a:pt x="1446422" y="3721619"/>
                      <a:pt x="881304" y="166127"/>
                      <a:pt x="859777" y="36777"/>
                    </a:cubicBezTo>
                    <a:cubicBezTo>
                      <a:pt x="857396" y="22395"/>
                      <a:pt x="863302" y="-1799"/>
                      <a:pt x="834631" y="106"/>
                    </a:cubicBezTo>
                    <a:cubicBezTo>
                      <a:pt x="722522" y="7345"/>
                      <a:pt x="608317" y="1440"/>
                      <a:pt x="498780" y="26395"/>
                    </a:cubicBezTo>
                    <a:cubicBezTo>
                      <a:pt x="338665" y="62876"/>
                      <a:pt x="181312" y="111168"/>
                      <a:pt x="22339" y="152506"/>
                    </a:cubicBezTo>
                    <a:cubicBezTo>
                      <a:pt x="622" y="158126"/>
                      <a:pt x="-1949" y="167079"/>
                      <a:pt x="1003" y="184986"/>
                    </a:cubicBezTo>
                    <a:cubicBezTo>
                      <a:pt x="11767" y="251661"/>
                      <a:pt x="733190" y="4837092"/>
                      <a:pt x="730809" y="4849760"/>
                    </a:cubicBezTo>
                    <a:cubicBezTo>
                      <a:pt x="730523" y="4891385"/>
                      <a:pt x="740334" y="4931104"/>
                      <a:pt x="751954" y="4970823"/>
                    </a:cubicBezTo>
                    <a:cubicBezTo>
                      <a:pt x="760813" y="5001017"/>
                      <a:pt x="777481" y="5014067"/>
                      <a:pt x="810152" y="5013781"/>
                    </a:cubicBezTo>
                    <a:cubicBezTo>
                      <a:pt x="900354" y="5013018"/>
                      <a:pt x="5434159" y="5018543"/>
                      <a:pt x="5535600" y="5017972"/>
                    </a:cubicBezTo>
                    <a:cubicBezTo>
                      <a:pt x="5561794" y="5017781"/>
                      <a:pt x="5591893" y="5017114"/>
                      <a:pt x="5595703" y="4985015"/>
                    </a:cubicBezTo>
                    <a:cubicBezTo>
                      <a:pt x="5602942" y="4924341"/>
                      <a:pt x="5583034" y="4410943"/>
                      <a:pt x="5587607" y="4328838"/>
                    </a:cubicBezTo>
                    <a:close/>
                    <a:moveTo>
                      <a:pt x="953884" y="4482952"/>
                    </a:moveTo>
                    <a:cubicBezTo>
                      <a:pt x="954551" y="4483143"/>
                      <a:pt x="955218" y="4483333"/>
                      <a:pt x="955885" y="4483524"/>
                    </a:cubicBezTo>
                    <a:cubicBezTo>
                      <a:pt x="955218" y="4483714"/>
                      <a:pt x="954551" y="4483905"/>
                      <a:pt x="953980" y="4484095"/>
                    </a:cubicBezTo>
                    <a:cubicBezTo>
                      <a:pt x="953980" y="4483714"/>
                      <a:pt x="953980" y="4483333"/>
                      <a:pt x="953884" y="4482952"/>
                    </a:cubicBezTo>
                    <a:close/>
                  </a:path>
                </a:pathLst>
              </a:custGeom>
              <a:solidFill>
                <a:srgbClr val="E8E7E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11">
                <a:extLst>
                  <a:ext uri="{FF2B5EF4-FFF2-40B4-BE49-F238E27FC236}">
                    <a16:creationId xmlns:a16="http://schemas.microsoft.com/office/drawing/2014/main" id="{C4D1CE8D-D248-48F8-BCFB-080862B5415C}"/>
                  </a:ext>
                </a:extLst>
              </p:cNvPr>
              <p:cNvSpPr/>
              <p:nvPr/>
            </p:nvSpPr>
            <p:spPr>
              <a:xfrm>
                <a:off x="1233748" y="2312822"/>
                <a:ext cx="4497473" cy="3916611"/>
              </a:xfrm>
              <a:custGeom>
                <a:avLst/>
                <a:gdLst>
                  <a:gd name="connsiteX0" fmla="*/ 5565842 w 5578748"/>
                  <a:gd name="connsiteY0" fmla="*/ 4451708 h 4858236"/>
                  <a:gd name="connsiteX1" fmla="*/ 5576986 w 5578748"/>
                  <a:gd name="connsiteY1" fmla="*/ 4822802 h 4858236"/>
                  <a:gd name="connsiteX2" fmla="*/ 5516884 w 5578748"/>
                  <a:gd name="connsiteY2" fmla="*/ 4855759 h 4858236"/>
                  <a:gd name="connsiteX3" fmla="*/ 5212655 w 5578748"/>
                  <a:gd name="connsiteY3" fmla="*/ 4857568 h 4858236"/>
                  <a:gd name="connsiteX4" fmla="*/ 1599251 w 5578748"/>
                  <a:gd name="connsiteY4" fmla="*/ 4857473 h 4858236"/>
                  <a:gd name="connsiteX5" fmla="*/ 1062136 w 5578748"/>
                  <a:gd name="connsiteY5" fmla="*/ 4854901 h 4858236"/>
                  <a:gd name="connsiteX6" fmla="*/ 791435 w 5578748"/>
                  <a:gd name="connsiteY6" fmla="*/ 4851663 h 4858236"/>
                  <a:gd name="connsiteX7" fmla="*/ 733238 w 5578748"/>
                  <a:gd name="connsiteY7" fmla="*/ 4808705 h 4858236"/>
                  <a:gd name="connsiteX8" fmla="*/ 712092 w 5578748"/>
                  <a:gd name="connsiteY8" fmla="*/ 4687642 h 4858236"/>
                  <a:gd name="connsiteX9" fmla="*/ 643512 w 5578748"/>
                  <a:gd name="connsiteY9" fmla="*/ 4127858 h 4858236"/>
                  <a:gd name="connsiteX10" fmla="*/ 503114 w 5578748"/>
                  <a:gd name="connsiteY10" fmla="*/ 3242890 h 4858236"/>
                  <a:gd name="connsiteX11" fmla="*/ 393481 w 5578748"/>
                  <a:gd name="connsiteY11" fmla="*/ 2555757 h 4858236"/>
                  <a:gd name="connsiteX12" fmla="*/ 303375 w 5578748"/>
                  <a:gd name="connsiteY12" fmla="*/ 1981209 h 4858236"/>
                  <a:gd name="connsiteX13" fmla="*/ 202791 w 5578748"/>
                  <a:gd name="connsiteY13" fmla="*/ 1351892 h 4858236"/>
                  <a:gd name="connsiteX14" fmla="*/ 122209 w 5578748"/>
                  <a:gd name="connsiteY14" fmla="*/ 834399 h 4858236"/>
                  <a:gd name="connsiteX15" fmla="*/ 50200 w 5578748"/>
                  <a:gd name="connsiteY15" fmla="*/ 387390 h 4858236"/>
                  <a:gd name="connsiteX16" fmla="*/ 1242 w 5578748"/>
                  <a:gd name="connsiteY16" fmla="*/ 79542 h 4858236"/>
                  <a:gd name="connsiteX17" fmla="*/ 33626 w 5578748"/>
                  <a:gd name="connsiteY17" fmla="*/ 25440 h 4858236"/>
                  <a:gd name="connsiteX18" fmla="*/ 193266 w 5578748"/>
                  <a:gd name="connsiteY18" fmla="*/ 390 h 4858236"/>
                  <a:gd name="connsiteX19" fmla="*/ 245939 w 5578748"/>
                  <a:gd name="connsiteY19" fmla="*/ 54111 h 4858236"/>
                  <a:gd name="connsiteX20" fmla="*/ 307470 w 5578748"/>
                  <a:gd name="connsiteY20" fmla="*/ 443874 h 4858236"/>
                  <a:gd name="connsiteX21" fmla="*/ 524164 w 5578748"/>
                  <a:gd name="connsiteY21" fmla="*/ 1824522 h 4858236"/>
                  <a:gd name="connsiteX22" fmla="*/ 873446 w 5578748"/>
                  <a:gd name="connsiteY22" fmla="*/ 4050515 h 4858236"/>
                  <a:gd name="connsiteX23" fmla="*/ 918499 w 5578748"/>
                  <a:gd name="connsiteY23" fmla="*/ 4341694 h 4858236"/>
                  <a:gd name="connsiteX24" fmla="*/ 1082139 w 5578748"/>
                  <a:gd name="connsiteY24" fmla="*/ 4428086 h 4858236"/>
                  <a:gd name="connsiteX25" fmla="*/ 5473259 w 5578748"/>
                  <a:gd name="connsiteY25" fmla="*/ 4428181 h 4858236"/>
                  <a:gd name="connsiteX26" fmla="*/ 5565842 w 5578748"/>
                  <a:gd name="connsiteY26" fmla="*/ 4451708 h 4858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578748" h="4858236">
                    <a:moveTo>
                      <a:pt x="5565842" y="4451708"/>
                    </a:moveTo>
                    <a:cubicBezTo>
                      <a:pt x="5566890" y="4514859"/>
                      <a:pt x="5584225" y="4762223"/>
                      <a:pt x="5576986" y="4822802"/>
                    </a:cubicBezTo>
                    <a:cubicBezTo>
                      <a:pt x="5573176" y="4854806"/>
                      <a:pt x="5542982" y="4855568"/>
                      <a:pt x="5516884" y="4855759"/>
                    </a:cubicBezTo>
                    <a:cubicBezTo>
                      <a:pt x="5415442" y="4856330"/>
                      <a:pt x="5314096" y="4857473"/>
                      <a:pt x="5212655" y="4857568"/>
                    </a:cubicBezTo>
                    <a:cubicBezTo>
                      <a:pt x="4008219" y="4858331"/>
                      <a:pt x="2803687" y="4858616"/>
                      <a:pt x="1599251" y="4857473"/>
                    </a:cubicBezTo>
                    <a:cubicBezTo>
                      <a:pt x="1420181" y="4857282"/>
                      <a:pt x="1241111" y="4859283"/>
                      <a:pt x="1062136" y="4854901"/>
                    </a:cubicBezTo>
                    <a:cubicBezTo>
                      <a:pt x="971934" y="4852711"/>
                      <a:pt x="881637" y="4850901"/>
                      <a:pt x="791435" y="4851663"/>
                    </a:cubicBezTo>
                    <a:cubicBezTo>
                      <a:pt x="758765" y="4851948"/>
                      <a:pt x="742096" y="4838899"/>
                      <a:pt x="733238" y="4808705"/>
                    </a:cubicBezTo>
                    <a:cubicBezTo>
                      <a:pt x="721617" y="4768986"/>
                      <a:pt x="711711" y="4729266"/>
                      <a:pt x="712092" y="4687642"/>
                    </a:cubicBezTo>
                    <a:cubicBezTo>
                      <a:pt x="724665" y="4621539"/>
                      <a:pt x="663134" y="4248730"/>
                      <a:pt x="643512" y="4127858"/>
                    </a:cubicBezTo>
                    <a:cubicBezTo>
                      <a:pt x="595697" y="3833059"/>
                      <a:pt x="549596" y="3537975"/>
                      <a:pt x="503114" y="3242890"/>
                    </a:cubicBezTo>
                    <a:cubicBezTo>
                      <a:pt x="467014" y="3013814"/>
                      <a:pt x="430438" y="2784738"/>
                      <a:pt x="393481" y="2555757"/>
                    </a:cubicBezTo>
                    <a:cubicBezTo>
                      <a:pt x="362525" y="2364400"/>
                      <a:pt x="334235" y="2172566"/>
                      <a:pt x="303375" y="1981209"/>
                    </a:cubicBezTo>
                    <a:cubicBezTo>
                      <a:pt x="269561" y="1771468"/>
                      <a:pt x="236414" y="1561632"/>
                      <a:pt x="202791" y="1351892"/>
                    </a:cubicBezTo>
                    <a:cubicBezTo>
                      <a:pt x="175168" y="1179585"/>
                      <a:pt x="148879" y="1006896"/>
                      <a:pt x="122209" y="834399"/>
                    </a:cubicBezTo>
                    <a:cubicBezTo>
                      <a:pt x="99254" y="685237"/>
                      <a:pt x="74203" y="536361"/>
                      <a:pt x="50200" y="387390"/>
                    </a:cubicBezTo>
                    <a:cubicBezTo>
                      <a:pt x="33626" y="284806"/>
                      <a:pt x="18863" y="181936"/>
                      <a:pt x="1242" y="79542"/>
                    </a:cubicBezTo>
                    <a:cubicBezTo>
                      <a:pt x="-3426" y="52587"/>
                      <a:pt x="4575" y="32203"/>
                      <a:pt x="33626" y="25440"/>
                    </a:cubicBezTo>
                    <a:cubicBezTo>
                      <a:pt x="86205" y="13153"/>
                      <a:pt x="139640" y="6105"/>
                      <a:pt x="193266" y="390"/>
                    </a:cubicBezTo>
                    <a:cubicBezTo>
                      <a:pt x="231461" y="-3611"/>
                      <a:pt x="240700" y="23821"/>
                      <a:pt x="245939" y="54111"/>
                    </a:cubicBezTo>
                    <a:cubicBezTo>
                      <a:pt x="268227" y="183746"/>
                      <a:pt x="287087" y="313953"/>
                      <a:pt x="307470" y="443874"/>
                    </a:cubicBezTo>
                    <a:cubicBezTo>
                      <a:pt x="379670" y="904122"/>
                      <a:pt x="452155" y="1364274"/>
                      <a:pt x="524164" y="1824522"/>
                    </a:cubicBezTo>
                    <a:cubicBezTo>
                      <a:pt x="640369" y="2566520"/>
                      <a:pt x="757908" y="3308422"/>
                      <a:pt x="873446" y="4050515"/>
                    </a:cubicBezTo>
                    <a:cubicBezTo>
                      <a:pt x="888591" y="4147575"/>
                      <a:pt x="904878" y="4244444"/>
                      <a:pt x="918499" y="4341694"/>
                    </a:cubicBezTo>
                    <a:cubicBezTo>
                      <a:pt x="930024" y="4423895"/>
                      <a:pt x="1003367" y="4428086"/>
                      <a:pt x="1082139" y="4428086"/>
                    </a:cubicBezTo>
                    <a:cubicBezTo>
                      <a:pt x="2545846" y="4427895"/>
                      <a:pt x="4009552" y="4427895"/>
                      <a:pt x="5473259" y="4428181"/>
                    </a:cubicBezTo>
                    <a:cubicBezTo>
                      <a:pt x="5505644" y="4428181"/>
                      <a:pt x="5541077" y="4419990"/>
                      <a:pt x="5565842" y="4451708"/>
                    </a:cubicBezTo>
                    <a:close/>
                  </a:path>
                </a:pathLst>
              </a:custGeom>
              <a:solidFill>
                <a:srgbClr val="C2B59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19">
                <a:extLst>
                  <a:ext uri="{FF2B5EF4-FFF2-40B4-BE49-F238E27FC236}">
                    <a16:creationId xmlns:a16="http://schemas.microsoft.com/office/drawing/2014/main" id="{B7085A25-1FFA-483D-AAB3-6E69CC765B27}"/>
                  </a:ext>
                </a:extLst>
              </p:cNvPr>
              <p:cNvSpPr/>
              <p:nvPr/>
            </p:nvSpPr>
            <p:spPr>
              <a:xfrm>
                <a:off x="1449294" y="2226169"/>
                <a:ext cx="934055" cy="3557074"/>
              </a:xfrm>
              <a:custGeom>
                <a:avLst/>
                <a:gdLst>
                  <a:gd name="connsiteX0" fmla="*/ 1157386 w 1158619"/>
                  <a:gd name="connsiteY0" fmla="*/ 4185243 h 4412259"/>
                  <a:gd name="connsiteX1" fmla="*/ 1139003 w 1158619"/>
                  <a:gd name="connsiteY1" fmla="*/ 4228486 h 4412259"/>
                  <a:gd name="connsiteX2" fmla="*/ 816486 w 1158619"/>
                  <a:gd name="connsiteY2" fmla="*/ 4408985 h 4412259"/>
                  <a:gd name="connsiteX3" fmla="*/ 684565 w 1158619"/>
                  <a:gd name="connsiteY3" fmla="*/ 4408890 h 4412259"/>
                  <a:gd name="connsiteX4" fmla="*/ 637988 w 1158619"/>
                  <a:gd name="connsiteY4" fmla="*/ 4156763 h 4412259"/>
                  <a:gd name="connsiteX5" fmla="*/ 1242 w 1158619"/>
                  <a:gd name="connsiteY5" fmla="*/ 145024 h 4412259"/>
                  <a:gd name="connsiteX6" fmla="*/ 23816 w 1158619"/>
                  <a:gd name="connsiteY6" fmla="*/ 107686 h 4412259"/>
                  <a:gd name="connsiteX7" fmla="*/ 465776 w 1158619"/>
                  <a:gd name="connsiteY7" fmla="*/ 1958 h 4412259"/>
                  <a:gd name="connsiteX8" fmla="*/ 495018 w 1158619"/>
                  <a:gd name="connsiteY8" fmla="*/ 27485 h 4412259"/>
                  <a:gd name="connsiteX9" fmla="*/ 1157386 w 1158619"/>
                  <a:gd name="connsiteY9" fmla="*/ 4185243 h 4412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158619" h="4412259">
                    <a:moveTo>
                      <a:pt x="1157386" y="4185243"/>
                    </a:moveTo>
                    <a:cubicBezTo>
                      <a:pt x="1160720" y="4204293"/>
                      <a:pt x="1158148" y="4217914"/>
                      <a:pt x="1139003" y="4228486"/>
                    </a:cubicBezTo>
                    <a:cubicBezTo>
                      <a:pt x="1031180" y="4288018"/>
                      <a:pt x="923928" y="4348692"/>
                      <a:pt x="816486" y="4408985"/>
                    </a:cubicBezTo>
                    <a:cubicBezTo>
                      <a:pt x="772481" y="4413272"/>
                      <a:pt x="728571" y="4413462"/>
                      <a:pt x="684565" y="4408890"/>
                    </a:cubicBezTo>
                    <a:cubicBezTo>
                      <a:pt x="659324" y="4326689"/>
                      <a:pt x="652656" y="4240869"/>
                      <a:pt x="637988" y="4156763"/>
                    </a:cubicBezTo>
                    <a:cubicBezTo>
                      <a:pt x="614842" y="4023890"/>
                      <a:pt x="29436" y="327618"/>
                      <a:pt x="1242" y="145024"/>
                    </a:cubicBezTo>
                    <a:cubicBezTo>
                      <a:pt x="-1521" y="127498"/>
                      <a:pt x="-1806" y="113591"/>
                      <a:pt x="23816" y="107686"/>
                    </a:cubicBezTo>
                    <a:cubicBezTo>
                      <a:pt x="171549" y="74158"/>
                      <a:pt x="318996" y="39106"/>
                      <a:pt x="465776" y="1958"/>
                    </a:cubicBezTo>
                    <a:cubicBezTo>
                      <a:pt x="495780" y="-5662"/>
                      <a:pt x="492255" y="10245"/>
                      <a:pt x="495018" y="27485"/>
                    </a:cubicBezTo>
                    <a:cubicBezTo>
                      <a:pt x="522926" y="200269"/>
                      <a:pt x="1148718" y="4135618"/>
                      <a:pt x="1157386" y="418524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0">
                <a:extLst>
                  <a:ext uri="{FF2B5EF4-FFF2-40B4-BE49-F238E27FC236}">
                    <a16:creationId xmlns:a16="http://schemas.microsoft.com/office/drawing/2014/main" id="{444FDC41-1124-497E-B008-E42861AD2BEA}"/>
                  </a:ext>
                </a:extLst>
              </p:cNvPr>
              <p:cNvSpPr/>
              <p:nvPr/>
            </p:nvSpPr>
            <p:spPr>
              <a:xfrm>
                <a:off x="2591911" y="5666190"/>
                <a:ext cx="2127198" cy="120837"/>
              </a:xfrm>
              <a:custGeom>
                <a:avLst/>
                <a:gdLst>
                  <a:gd name="connsiteX0" fmla="*/ 0 w 2638615"/>
                  <a:gd name="connsiteY0" fmla="*/ 145730 h 149888"/>
                  <a:gd name="connsiteX1" fmla="*/ 85439 w 2638615"/>
                  <a:gd name="connsiteY1" fmla="*/ 17714 h 149888"/>
                  <a:gd name="connsiteX2" fmla="*/ 251936 w 2638615"/>
                  <a:gd name="connsiteY2" fmla="*/ 5237 h 149888"/>
                  <a:gd name="connsiteX3" fmla="*/ 2602992 w 2638615"/>
                  <a:gd name="connsiteY3" fmla="*/ 2665 h 149888"/>
                  <a:gd name="connsiteX4" fmla="*/ 2638616 w 2638615"/>
                  <a:gd name="connsiteY4" fmla="*/ 4189 h 149888"/>
                  <a:gd name="connsiteX5" fmla="*/ 2605850 w 2638615"/>
                  <a:gd name="connsiteY5" fmla="*/ 137920 h 149888"/>
                  <a:gd name="connsiteX6" fmla="*/ 2560415 w 2638615"/>
                  <a:gd name="connsiteY6" fmla="*/ 144302 h 149888"/>
                  <a:gd name="connsiteX7" fmla="*/ 0 w 2638615"/>
                  <a:gd name="connsiteY7" fmla="*/ 145730 h 149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38615" h="149888">
                    <a:moveTo>
                      <a:pt x="0" y="145730"/>
                    </a:moveTo>
                    <a:cubicBezTo>
                      <a:pt x="29908" y="103249"/>
                      <a:pt x="76105" y="29716"/>
                      <a:pt x="85439" y="17714"/>
                    </a:cubicBezTo>
                    <a:cubicBezTo>
                      <a:pt x="102679" y="-4479"/>
                      <a:pt x="159639" y="4094"/>
                      <a:pt x="251936" y="5237"/>
                    </a:cubicBezTo>
                    <a:cubicBezTo>
                      <a:pt x="1050417" y="2665"/>
                      <a:pt x="1820704" y="-3526"/>
                      <a:pt x="2602992" y="2665"/>
                    </a:cubicBezTo>
                    <a:cubicBezTo>
                      <a:pt x="2613946" y="2760"/>
                      <a:pt x="2624995" y="3618"/>
                      <a:pt x="2638616" y="4189"/>
                    </a:cubicBezTo>
                    <a:cubicBezTo>
                      <a:pt x="2628805" y="42194"/>
                      <a:pt x="2615184" y="101630"/>
                      <a:pt x="2605850" y="137920"/>
                    </a:cubicBezTo>
                    <a:cubicBezTo>
                      <a:pt x="2592229" y="150398"/>
                      <a:pt x="2575560" y="144302"/>
                      <a:pt x="2560415" y="144302"/>
                    </a:cubicBezTo>
                    <a:cubicBezTo>
                      <a:pt x="1722406" y="144587"/>
                      <a:pt x="136493" y="155732"/>
                      <a:pt x="0" y="145730"/>
                    </a:cubicBezTo>
                    <a:close/>
                  </a:path>
                </a:pathLst>
              </a:custGeom>
              <a:solidFill>
                <a:srgbClr val="545E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1">
                <a:extLst>
                  <a:ext uri="{FF2B5EF4-FFF2-40B4-BE49-F238E27FC236}">
                    <a16:creationId xmlns:a16="http://schemas.microsoft.com/office/drawing/2014/main" id="{54D6DFD4-5CEB-4871-9404-299EAA561900}"/>
                  </a:ext>
                </a:extLst>
              </p:cNvPr>
              <p:cNvSpPr/>
              <p:nvPr/>
            </p:nvSpPr>
            <p:spPr>
              <a:xfrm>
                <a:off x="4885433" y="5666066"/>
                <a:ext cx="476025" cy="121087"/>
              </a:xfrm>
              <a:custGeom>
                <a:avLst/>
                <a:gdLst>
                  <a:gd name="connsiteX0" fmla="*/ 0 w 590470"/>
                  <a:gd name="connsiteY0" fmla="*/ 141121 h 150198"/>
                  <a:gd name="connsiteX1" fmla="*/ 101060 w 590470"/>
                  <a:gd name="connsiteY1" fmla="*/ 55 h 150198"/>
                  <a:gd name="connsiteX2" fmla="*/ 555022 w 590470"/>
                  <a:gd name="connsiteY2" fmla="*/ 2913 h 150198"/>
                  <a:gd name="connsiteX3" fmla="*/ 590169 w 590470"/>
                  <a:gd name="connsiteY3" fmla="*/ 35774 h 150198"/>
                  <a:gd name="connsiteX4" fmla="*/ 588645 w 590470"/>
                  <a:gd name="connsiteY4" fmla="*/ 145026 h 150198"/>
                  <a:gd name="connsiteX5" fmla="*/ 575500 w 590470"/>
                  <a:gd name="connsiteY5" fmla="*/ 149884 h 150198"/>
                  <a:gd name="connsiteX6" fmla="*/ 14574 w 590470"/>
                  <a:gd name="connsiteY6" fmla="*/ 150074 h 150198"/>
                  <a:gd name="connsiteX7" fmla="*/ 0 w 590470"/>
                  <a:gd name="connsiteY7" fmla="*/ 141121 h 1501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0470" h="150198">
                    <a:moveTo>
                      <a:pt x="0" y="141121"/>
                    </a:moveTo>
                    <a:cubicBezTo>
                      <a:pt x="8573" y="50347"/>
                      <a:pt x="17145" y="-1945"/>
                      <a:pt x="101060" y="55"/>
                    </a:cubicBezTo>
                    <a:cubicBezTo>
                      <a:pt x="237077" y="3294"/>
                      <a:pt x="418814" y="8437"/>
                      <a:pt x="555022" y="2913"/>
                    </a:cubicBezTo>
                    <a:cubicBezTo>
                      <a:pt x="580834" y="1865"/>
                      <a:pt x="592550" y="7294"/>
                      <a:pt x="590169" y="35774"/>
                    </a:cubicBezTo>
                    <a:cubicBezTo>
                      <a:pt x="587597" y="65683"/>
                      <a:pt x="589026" y="114927"/>
                      <a:pt x="588645" y="145026"/>
                    </a:cubicBezTo>
                    <a:cubicBezTo>
                      <a:pt x="584454" y="147026"/>
                      <a:pt x="580739" y="149884"/>
                      <a:pt x="575500" y="149884"/>
                    </a:cubicBezTo>
                    <a:cubicBezTo>
                      <a:pt x="388525" y="150455"/>
                      <a:pt x="201549" y="150074"/>
                      <a:pt x="14574" y="150074"/>
                    </a:cubicBezTo>
                    <a:cubicBezTo>
                      <a:pt x="7430" y="150074"/>
                      <a:pt x="2477" y="147883"/>
                      <a:pt x="0" y="141121"/>
                    </a:cubicBezTo>
                    <a:close/>
                  </a:path>
                </a:pathLst>
              </a:custGeom>
              <a:solidFill>
                <a:srgbClr val="545E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11EDE96A-DC42-423C-BEF8-97B32571976E}"/>
                </a:ext>
              </a:extLst>
            </p:cNvPr>
            <p:cNvGrpSpPr/>
            <p:nvPr/>
          </p:nvGrpSpPr>
          <p:grpSpPr>
            <a:xfrm>
              <a:off x="1501002" y="2118041"/>
              <a:ext cx="2925165" cy="3150558"/>
              <a:chOff x="1947257" y="2168215"/>
              <a:chExt cx="2925165" cy="3150558"/>
            </a:xfrm>
          </p:grpSpPr>
          <p:sp>
            <p:nvSpPr>
              <p:cNvPr id="27" name="Freeform: Shape 3">
                <a:extLst>
                  <a:ext uri="{FF2B5EF4-FFF2-40B4-BE49-F238E27FC236}">
                    <a16:creationId xmlns:a16="http://schemas.microsoft.com/office/drawing/2014/main" id="{F1B6C5B8-C9D2-4998-BEFE-4E8CC05D2404}"/>
                  </a:ext>
                </a:extLst>
              </p:cNvPr>
              <p:cNvSpPr/>
              <p:nvPr/>
            </p:nvSpPr>
            <p:spPr>
              <a:xfrm>
                <a:off x="2699955" y="2175279"/>
                <a:ext cx="2172369" cy="3143494"/>
              </a:xfrm>
              <a:custGeom>
                <a:avLst/>
                <a:gdLst>
                  <a:gd name="connsiteX0" fmla="*/ 2683285 w 2694646"/>
                  <a:gd name="connsiteY0" fmla="*/ 1256184 h 3899247"/>
                  <a:gd name="connsiteX1" fmla="*/ 2596512 w 2694646"/>
                  <a:gd name="connsiteY1" fmla="*/ 1115119 h 3899247"/>
                  <a:gd name="connsiteX2" fmla="*/ 2623468 w 2694646"/>
                  <a:gd name="connsiteY2" fmla="*/ 1086734 h 3899247"/>
                  <a:gd name="connsiteX3" fmla="*/ 2590702 w 2694646"/>
                  <a:gd name="connsiteY3" fmla="*/ 839465 h 3899247"/>
                  <a:gd name="connsiteX4" fmla="*/ 2412680 w 2694646"/>
                  <a:gd name="connsiteY4" fmla="*/ 549333 h 3899247"/>
                  <a:gd name="connsiteX5" fmla="*/ 2376580 w 2694646"/>
                  <a:gd name="connsiteY5" fmla="*/ 534570 h 3899247"/>
                  <a:gd name="connsiteX6" fmla="*/ 2370198 w 2694646"/>
                  <a:gd name="connsiteY6" fmla="*/ 532951 h 3899247"/>
                  <a:gd name="connsiteX7" fmla="*/ 2139312 w 2694646"/>
                  <a:gd name="connsiteY7" fmla="*/ 214815 h 3899247"/>
                  <a:gd name="connsiteX8" fmla="*/ 1934715 w 2694646"/>
                  <a:gd name="connsiteY8" fmla="*/ 88323 h 3899247"/>
                  <a:gd name="connsiteX9" fmla="*/ 1176525 w 2694646"/>
                  <a:gd name="connsiteY9" fmla="*/ 35364 h 3899247"/>
                  <a:gd name="connsiteX10" fmla="*/ 683321 w 2694646"/>
                  <a:gd name="connsiteY10" fmla="*/ 300350 h 3899247"/>
                  <a:gd name="connsiteX11" fmla="*/ 610740 w 2694646"/>
                  <a:gd name="connsiteY11" fmla="*/ 384646 h 3899247"/>
                  <a:gd name="connsiteX12" fmla="*/ 463769 w 2694646"/>
                  <a:gd name="connsiteY12" fmla="*/ 843466 h 3899247"/>
                  <a:gd name="connsiteX13" fmla="*/ 524825 w 2694646"/>
                  <a:gd name="connsiteY13" fmla="*/ 1262089 h 3899247"/>
                  <a:gd name="connsiteX14" fmla="*/ 694656 w 2694646"/>
                  <a:gd name="connsiteY14" fmla="*/ 1567080 h 3899247"/>
                  <a:gd name="connsiteX15" fmla="*/ 762092 w 2694646"/>
                  <a:gd name="connsiteY15" fmla="*/ 1883119 h 3899247"/>
                  <a:gd name="connsiteX16" fmla="*/ 747424 w 2694646"/>
                  <a:gd name="connsiteY16" fmla="*/ 2024185 h 3899247"/>
                  <a:gd name="connsiteX17" fmla="*/ 714277 w 2694646"/>
                  <a:gd name="connsiteY17" fmla="*/ 2168584 h 3899247"/>
                  <a:gd name="connsiteX18" fmla="*/ 683797 w 2694646"/>
                  <a:gd name="connsiteY18" fmla="*/ 2263262 h 3899247"/>
                  <a:gd name="connsiteX19" fmla="*/ 593405 w 2694646"/>
                  <a:gd name="connsiteY19" fmla="*/ 2521580 h 3899247"/>
                  <a:gd name="connsiteX20" fmla="*/ 524349 w 2694646"/>
                  <a:gd name="connsiteY20" fmla="*/ 2672170 h 3899247"/>
                  <a:gd name="connsiteX21" fmla="*/ 426527 w 2694646"/>
                  <a:gd name="connsiteY21" fmla="*/ 2786661 h 3899247"/>
                  <a:gd name="connsiteX22" fmla="*/ 92009 w 2694646"/>
                  <a:gd name="connsiteY22" fmla="*/ 3228335 h 3899247"/>
                  <a:gd name="connsiteX23" fmla="*/ 4379 w 2694646"/>
                  <a:gd name="connsiteY23" fmla="*/ 3401690 h 3899247"/>
                  <a:gd name="connsiteX24" fmla="*/ 19905 w 2694646"/>
                  <a:gd name="connsiteY24" fmla="*/ 3453411 h 3899247"/>
                  <a:gd name="connsiteX25" fmla="*/ 1266727 w 2694646"/>
                  <a:gd name="connsiteY25" fmla="*/ 3895752 h 3899247"/>
                  <a:gd name="connsiteX26" fmla="*/ 1892710 w 2694646"/>
                  <a:gd name="connsiteY26" fmla="*/ 3843460 h 3899247"/>
                  <a:gd name="connsiteX27" fmla="*/ 2200653 w 2694646"/>
                  <a:gd name="connsiteY27" fmla="*/ 3747352 h 3899247"/>
                  <a:gd name="connsiteX28" fmla="*/ 2415823 w 2694646"/>
                  <a:gd name="connsiteY28" fmla="*/ 3657627 h 3899247"/>
                  <a:gd name="connsiteX29" fmla="*/ 2285140 w 2694646"/>
                  <a:gd name="connsiteY29" fmla="*/ 3452935 h 3899247"/>
                  <a:gd name="connsiteX30" fmla="*/ 2225133 w 2694646"/>
                  <a:gd name="connsiteY30" fmla="*/ 3165280 h 3899247"/>
                  <a:gd name="connsiteX31" fmla="*/ 1906903 w 2694646"/>
                  <a:gd name="connsiteY31" fmla="*/ 2489671 h 3899247"/>
                  <a:gd name="connsiteX32" fmla="*/ 1882042 w 2694646"/>
                  <a:gd name="connsiteY32" fmla="*/ 2434903 h 3899247"/>
                  <a:gd name="connsiteX33" fmla="*/ 1910522 w 2694646"/>
                  <a:gd name="connsiteY33" fmla="*/ 2317078 h 3899247"/>
                  <a:gd name="connsiteX34" fmla="*/ 1959766 w 2694646"/>
                  <a:gd name="connsiteY34" fmla="*/ 2187824 h 3899247"/>
                  <a:gd name="connsiteX35" fmla="*/ 2013677 w 2694646"/>
                  <a:gd name="connsiteY35" fmla="*/ 2178490 h 3899247"/>
                  <a:gd name="connsiteX36" fmla="*/ 2329050 w 2694646"/>
                  <a:gd name="connsiteY36" fmla="*/ 2184490 h 3899247"/>
                  <a:gd name="connsiteX37" fmla="*/ 2491261 w 2694646"/>
                  <a:gd name="connsiteY37" fmla="*/ 1933411 h 3899247"/>
                  <a:gd name="connsiteX38" fmla="*/ 2488118 w 2694646"/>
                  <a:gd name="connsiteY38" fmla="*/ 1919600 h 3899247"/>
                  <a:gd name="connsiteX39" fmla="*/ 2519550 w 2694646"/>
                  <a:gd name="connsiteY39" fmla="*/ 1757103 h 3899247"/>
                  <a:gd name="connsiteX40" fmla="*/ 2519836 w 2694646"/>
                  <a:gd name="connsiteY40" fmla="*/ 1692715 h 3899247"/>
                  <a:gd name="connsiteX41" fmla="*/ 2527647 w 2694646"/>
                  <a:gd name="connsiteY41" fmla="*/ 1626611 h 3899247"/>
                  <a:gd name="connsiteX42" fmla="*/ 2539172 w 2694646"/>
                  <a:gd name="connsiteY42" fmla="*/ 1541934 h 3899247"/>
                  <a:gd name="connsiteX43" fmla="*/ 2509930 w 2694646"/>
                  <a:gd name="connsiteY43" fmla="*/ 1467829 h 3899247"/>
                  <a:gd name="connsiteX44" fmla="*/ 2555936 w 2694646"/>
                  <a:gd name="connsiteY44" fmla="*/ 1397440 h 3899247"/>
                  <a:gd name="connsiteX45" fmla="*/ 2648519 w 2694646"/>
                  <a:gd name="connsiteY45" fmla="*/ 1362769 h 3899247"/>
                  <a:gd name="connsiteX46" fmla="*/ 2683285 w 2694646"/>
                  <a:gd name="connsiteY46" fmla="*/ 1256184 h 3899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2694646" h="3899247">
                    <a:moveTo>
                      <a:pt x="2683285" y="1256184"/>
                    </a:moveTo>
                    <a:cubicBezTo>
                      <a:pt x="2662140" y="1204368"/>
                      <a:pt x="2626802" y="1161315"/>
                      <a:pt x="2596512" y="1115119"/>
                    </a:cubicBezTo>
                    <a:cubicBezTo>
                      <a:pt x="2612514" y="1112261"/>
                      <a:pt x="2619753" y="1102736"/>
                      <a:pt x="2623468" y="1086734"/>
                    </a:cubicBezTo>
                    <a:cubicBezTo>
                      <a:pt x="2643566" y="1000056"/>
                      <a:pt x="2630897" y="917951"/>
                      <a:pt x="2590702" y="839465"/>
                    </a:cubicBezTo>
                    <a:cubicBezTo>
                      <a:pt x="2538886" y="738214"/>
                      <a:pt x="2476021" y="643631"/>
                      <a:pt x="2412680" y="549333"/>
                    </a:cubicBezTo>
                    <a:cubicBezTo>
                      <a:pt x="2404107" y="536570"/>
                      <a:pt x="2396773" y="519330"/>
                      <a:pt x="2376580" y="534570"/>
                    </a:cubicBezTo>
                    <a:cubicBezTo>
                      <a:pt x="2374580" y="533427"/>
                      <a:pt x="2372484" y="532951"/>
                      <a:pt x="2370198" y="532951"/>
                    </a:cubicBezTo>
                    <a:cubicBezTo>
                      <a:pt x="2323431" y="405030"/>
                      <a:pt x="2246945" y="298635"/>
                      <a:pt x="2139312" y="214815"/>
                    </a:cubicBezTo>
                    <a:cubicBezTo>
                      <a:pt x="2079305" y="159380"/>
                      <a:pt x="2009106" y="119851"/>
                      <a:pt x="1934715" y="88323"/>
                    </a:cubicBezTo>
                    <a:cubicBezTo>
                      <a:pt x="1688304" y="-16261"/>
                      <a:pt x="1433986" y="-19881"/>
                      <a:pt x="1176525" y="35364"/>
                    </a:cubicBezTo>
                    <a:cubicBezTo>
                      <a:pt x="986978" y="76036"/>
                      <a:pt x="818766" y="158237"/>
                      <a:pt x="683321" y="300350"/>
                    </a:cubicBezTo>
                    <a:cubicBezTo>
                      <a:pt x="654365" y="324353"/>
                      <a:pt x="634267" y="355976"/>
                      <a:pt x="610740" y="384646"/>
                    </a:cubicBezTo>
                    <a:cubicBezTo>
                      <a:pt x="496726" y="589434"/>
                      <a:pt x="468151" y="708210"/>
                      <a:pt x="463769" y="843466"/>
                    </a:cubicBezTo>
                    <a:cubicBezTo>
                      <a:pt x="453197" y="987483"/>
                      <a:pt x="482343" y="1125501"/>
                      <a:pt x="524825" y="1262089"/>
                    </a:cubicBezTo>
                    <a:cubicBezTo>
                      <a:pt x="560258" y="1376008"/>
                      <a:pt x="634362" y="1467639"/>
                      <a:pt x="694656" y="1567080"/>
                    </a:cubicBezTo>
                    <a:cubicBezTo>
                      <a:pt x="754187" y="1665282"/>
                      <a:pt x="783809" y="1767676"/>
                      <a:pt x="762092" y="1883119"/>
                    </a:cubicBezTo>
                    <a:cubicBezTo>
                      <a:pt x="753425" y="1929411"/>
                      <a:pt x="752091" y="1977131"/>
                      <a:pt x="747424" y="2024185"/>
                    </a:cubicBezTo>
                    <a:cubicBezTo>
                      <a:pt x="732184" y="2075429"/>
                      <a:pt x="725898" y="2118482"/>
                      <a:pt x="714277" y="2168584"/>
                    </a:cubicBezTo>
                    <a:cubicBezTo>
                      <a:pt x="703704" y="2192777"/>
                      <a:pt x="691322" y="2234306"/>
                      <a:pt x="683797" y="2263262"/>
                    </a:cubicBezTo>
                    <a:cubicBezTo>
                      <a:pt x="631600" y="2341653"/>
                      <a:pt x="593024" y="2424330"/>
                      <a:pt x="593405" y="2521580"/>
                    </a:cubicBezTo>
                    <a:cubicBezTo>
                      <a:pt x="593691" y="2581302"/>
                      <a:pt x="564639" y="2629689"/>
                      <a:pt x="524349" y="2672170"/>
                    </a:cubicBezTo>
                    <a:cubicBezTo>
                      <a:pt x="489773" y="2708651"/>
                      <a:pt x="454340" y="2744370"/>
                      <a:pt x="426527" y="2786661"/>
                    </a:cubicBezTo>
                    <a:cubicBezTo>
                      <a:pt x="291367" y="2916010"/>
                      <a:pt x="188307" y="3069649"/>
                      <a:pt x="92009" y="3228335"/>
                    </a:cubicBezTo>
                    <a:cubicBezTo>
                      <a:pt x="58385" y="3283771"/>
                      <a:pt x="26667" y="3340254"/>
                      <a:pt x="4379" y="3401690"/>
                    </a:cubicBezTo>
                    <a:cubicBezTo>
                      <a:pt x="-4003" y="3424645"/>
                      <a:pt x="-1146" y="3438647"/>
                      <a:pt x="19905" y="3453411"/>
                    </a:cubicBezTo>
                    <a:cubicBezTo>
                      <a:pt x="389284" y="3711253"/>
                      <a:pt x="816290" y="3870892"/>
                      <a:pt x="1266727" y="3895752"/>
                    </a:cubicBezTo>
                    <a:cubicBezTo>
                      <a:pt x="1476372" y="3907277"/>
                      <a:pt x="1687923" y="3890418"/>
                      <a:pt x="1892710" y="3843460"/>
                    </a:cubicBezTo>
                    <a:cubicBezTo>
                      <a:pt x="1997675" y="3819457"/>
                      <a:pt x="2100831" y="3787548"/>
                      <a:pt x="2200653" y="3747352"/>
                    </a:cubicBezTo>
                    <a:cubicBezTo>
                      <a:pt x="2227228" y="3736684"/>
                      <a:pt x="2395344" y="3640768"/>
                      <a:pt x="2415823" y="3657627"/>
                    </a:cubicBezTo>
                    <a:cubicBezTo>
                      <a:pt x="2347529" y="3601429"/>
                      <a:pt x="2308286" y="3532183"/>
                      <a:pt x="2285140" y="3452935"/>
                    </a:cubicBezTo>
                    <a:cubicBezTo>
                      <a:pt x="2257613" y="3358637"/>
                      <a:pt x="2243992" y="3261387"/>
                      <a:pt x="2225133" y="3165280"/>
                    </a:cubicBezTo>
                    <a:cubicBezTo>
                      <a:pt x="2175507" y="2913343"/>
                      <a:pt x="2098260" y="2674837"/>
                      <a:pt x="1906903" y="2489671"/>
                    </a:cubicBezTo>
                    <a:cubicBezTo>
                      <a:pt x="1891948" y="2475193"/>
                      <a:pt x="1881566" y="2457096"/>
                      <a:pt x="1882042" y="2434903"/>
                    </a:cubicBezTo>
                    <a:cubicBezTo>
                      <a:pt x="1894234" y="2396612"/>
                      <a:pt x="1917761" y="2365180"/>
                      <a:pt x="1910522" y="2317078"/>
                    </a:cubicBezTo>
                    <a:cubicBezTo>
                      <a:pt x="1903950" y="2273454"/>
                      <a:pt x="1937954" y="2229353"/>
                      <a:pt x="1959766" y="2187824"/>
                    </a:cubicBezTo>
                    <a:cubicBezTo>
                      <a:pt x="1975768" y="2173441"/>
                      <a:pt x="1995294" y="2178204"/>
                      <a:pt x="2013677" y="2178490"/>
                    </a:cubicBezTo>
                    <a:cubicBezTo>
                      <a:pt x="2118834" y="2180204"/>
                      <a:pt x="2223894" y="2182490"/>
                      <a:pt x="2329050" y="2184490"/>
                    </a:cubicBezTo>
                    <a:cubicBezTo>
                      <a:pt x="2479355" y="2157154"/>
                      <a:pt x="2530980" y="2077239"/>
                      <a:pt x="2491261" y="1933411"/>
                    </a:cubicBezTo>
                    <a:cubicBezTo>
                      <a:pt x="2490023" y="1928839"/>
                      <a:pt x="2490118" y="1923696"/>
                      <a:pt x="2488118" y="1919600"/>
                    </a:cubicBezTo>
                    <a:cubicBezTo>
                      <a:pt x="2457352" y="1857402"/>
                      <a:pt x="2468687" y="1803109"/>
                      <a:pt x="2519550" y="1757103"/>
                    </a:cubicBezTo>
                    <a:cubicBezTo>
                      <a:pt x="2544220" y="1734815"/>
                      <a:pt x="2541934" y="1713193"/>
                      <a:pt x="2519836" y="1692715"/>
                    </a:cubicBezTo>
                    <a:cubicBezTo>
                      <a:pt x="2490975" y="1665949"/>
                      <a:pt x="2496786" y="1647185"/>
                      <a:pt x="2527647" y="1626611"/>
                    </a:cubicBezTo>
                    <a:cubicBezTo>
                      <a:pt x="2561365" y="1604132"/>
                      <a:pt x="2565651" y="1574509"/>
                      <a:pt x="2539172" y="1541934"/>
                    </a:cubicBezTo>
                    <a:cubicBezTo>
                      <a:pt x="2521741" y="1520407"/>
                      <a:pt x="2515645" y="1494023"/>
                      <a:pt x="2509930" y="1467829"/>
                    </a:cubicBezTo>
                    <a:cubicBezTo>
                      <a:pt x="2498500" y="1415918"/>
                      <a:pt x="2504310" y="1406584"/>
                      <a:pt x="2555936" y="1397440"/>
                    </a:cubicBezTo>
                    <a:cubicBezTo>
                      <a:pt x="2589083" y="1391534"/>
                      <a:pt x="2619944" y="1380485"/>
                      <a:pt x="2648519" y="1362769"/>
                    </a:cubicBezTo>
                    <a:cubicBezTo>
                      <a:pt x="2697096" y="1332860"/>
                      <a:pt x="2704811" y="1308857"/>
                      <a:pt x="2683285" y="125618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7">
                <a:extLst>
                  <a:ext uri="{FF2B5EF4-FFF2-40B4-BE49-F238E27FC236}">
                    <a16:creationId xmlns:a16="http://schemas.microsoft.com/office/drawing/2014/main" id="{EA645F1A-66DF-43E2-9328-11A6374F1C87}"/>
                  </a:ext>
                </a:extLst>
              </p:cNvPr>
              <p:cNvSpPr/>
              <p:nvPr/>
            </p:nvSpPr>
            <p:spPr>
              <a:xfrm>
                <a:off x="3160202" y="2346605"/>
                <a:ext cx="1712220" cy="1589996"/>
              </a:xfrm>
              <a:custGeom>
                <a:avLst/>
                <a:gdLst>
                  <a:gd name="connsiteX0" fmla="*/ 2112576 w 2123869"/>
                  <a:gd name="connsiteY0" fmla="*/ 1043954 h 1972260"/>
                  <a:gd name="connsiteX1" fmla="*/ 2025804 w 2123869"/>
                  <a:gd name="connsiteY1" fmla="*/ 902889 h 1972260"/>
                  <a:gd name="connsiteX2" fmla="*/ 2018184 w 2123869"/>
                  <a:gd name="connsiteY2" fmla="*/ 896222 h 1972260"/>
                  <a:gd name="connsiteX3" fmla="*/ 1994085 w 2123869"/>
                  <a:gd name="connsiteY3" fmla="*/ 858503 h 1972260"/>
                  <a:gd name="connsiteX4" fmla="*/ 1990657 w 2123869"/>
                  <a:gd name="connsiteY4" fmla="*/ 858503 h 1972260"/>
                  <a:gd name="connsiteX5" fmla="*/ 1843686 w 2123869"/>
                  <a:gd name="connsiteY5" fmla="*/ 657335 h 1972260"/>
                  <a:gd name="connsiteX6" fmla="*/ 1830637 w 2123869"/>
                  <a:gd name="connsiteY6" fmla="*/ 606281 h 1972260"/>
                  <a:gd name="connsiteX7" fmla="*/ 1842162 w 2123869"/>
                  <a:gd name="connsiteY7" fmla="*/ 486932 h 1972260"/>
                  <a:gd name="connsiteX8" fmla="*/ 1848067 w 2123869"/>
                  <a:gd name="connsiteY8" fmla="*/ 481693 h 1972260"/>
                  <a:gd name="connsiteX9" fmla="*/ 1805871 w 2123869"/>
                  <a:gd name="connsiteY9" fmla="*/ 322340 h 1972260"/>
                  <a:gd name="connsiteX10" fmla="*/ 1799490 w 2123869"/>
                  <a:gd name="connsiteY10" fmla="*/ 320721 h 1972260"/>
                  <a:gd name="connsiteX11" fmla="*/ 1799490 w 2123869"/>
                  <a:gd name="connsiteY11" fmla="*/ 320721 h 1972260"/>
                  <a:gd name="connsiteX12" fmla="*/ 1568604 w 2123869"/>
                  <a:gd name="connsiteY12" fmla="*/ 2586 h 1972260"/>
                  <a:gd name="connsiteX13" fmla="*/ 1494404 w 2123869"/>
                  <a:gd name="connsiteY13" fmla="*/ 12111 h 1972260"/>
                  <a:gd name="connsiteX14" fmla="*/ 902997 w 2123869"/>
                  <a:gd name="connsiteY14" fmla="*/ 124220 h 1972260"/>
                  <a:gd name="connsiteX15" fmla="*/ 182526 w 2123869"/>
                  <a:gd name="connsiteY15" fmla="*/ 81929 h 1972260"/>
                  <a:gd name="connsiteX16" fmla="*/ 112517 w 2123869"/>
                  <a:gd name="connsiteY16" fmla="*/ 88121 h 1972260"/>
                  <a:gd name="connsiteX17" fmla="*/ 39936 w 2123869"/>
                  <a:gd name="connsiteY17" fmla="*/ 172417 h 1972260"/>
                  <a:gd name="connsiteX18" fmla="*/ 35936 w 2123869"/>
                  <a:gd name="connsiteY18" fmla="*/ 190514 h 1972260"/>
                  <a:gd name="connsiteX19" fmla="*/ 5075 w 2123869"/>
                  <a:gd name="connsiteY19" fmla="*/ 516079 h 1972260"/>
                  <a:gd name="connsiteX20" fmla="*/ 3741 w 2123869"/>
                  <a:gd name="connsiteY20" fmla="*/ 557608 h 1972260"/>
                  <a:gd name="connsiteX21" fmla="*/ 57462 w 2123869"/>
                  <a:gd name="connsiteY21" fmla="*/ 565037 h 1972260"/>
                  <a:gd name="connsiteX22" fmla="*/ 96705 w 2123869"/>
                  <a:gd name="connsiteY22" fmla="*/ 605138 h 1972260"/>
                  <a:gd name="connsiteX23" fmla="*/ 154332 w 2123869"/>
                  <a:gd name="connsiteY23" fmla="*/ 1031381 h 1972260"/>
                  <a:gd name="connsiteX24" fmla="*/ 982149 w 2123869"/>
                  <a:gd name="connsiteY24" fmla="*/ 1471817 h 1972260"/>
                  <a:gd name="connsiteX25" fmla="*/ 1046539 w 2123869"/>
                  <a:gd name="connsiteY25" fmla="*/ 1455244 h 1972260"/>
                  <a:gd name="connsiteX26" fmla="*/ 1406297 w 2123869"/>
                  <a:gd name="connsiteY26" fmla="*/ 1246646 h 1972260"/>
                  <a:gd name="connsiteX27" fmla="*/ 1520217 w 2123869"/>
                  <a:gd name="connsiteY27" fmla="*/ 1106629 h 1972260"/>
                  <a:gd name="connsiteX28" fmla="*/ 1539076 w 2123869"/>
                  <a:gd name="connsiteY28" fmla="*/ 1123583 h 1972260"/>
                  <a:gd name="connsiteX29" fmla="*/ 1598131 w 2123869"/>
                  <a:gd name="connsiteY29" fmla="*/ 1278460 h 1972260"/>
                  <a:gd name="connsiteX30" fmla="*/ 1735196 w 2123869"/>
                  <a:gd name="connsiteY30" fmla="*/ 1917206 h 1972260"/>
                  <a:gd name="connsiteX31" fmla="*/ 1758246 w 2123869"/>
                  <a:gd name="connsiteY31" fmla="*/ 1972261 h 1972260"/>
                  <a:gd name="connsiteX32" fmla="*/ 1920457 w 2123869"/>
                  <a:gd name="connsiteY32" fmla="*/ 1721182 h 1972260"/>
                  <a:gd name="connsiteX33" fmla="*/ 1917314 w 2123869"/>
                  <a:gd name="connsiteY33" fmla="*/ 1707371 h 1972260"/>
                  <a:gd name="connsiteX34" fmla="*/ 1948746 w 2123869"/>
                  <a:gd name="connsiteY34" fmla="*/ 1544874 h 1972260"/>
                  <a:gd name="connsiteX35" fmla="*/ 1949032 w 2123869"/>
                  <a:gd name="connsiteY35" fmla="*/ 1480485 h 1972260"/>
                  <a:gd name="connsiteX36" fmla="*/ 1956843 w 2123869"/>
                  <a:gd name="connsiteY36" fmla="*/ 1414382 h 1972260"/>
                  <a:gd name="connsiteX37" fmla="*/ 1968368 w 2123869"/>
                  <a:gd name="connsiteY37" fmla="*/ 1329704 h 1972260"/>
                  <a:gd name="connsiteX38" fmla="*/ 1939126 w 2123869"/>
                  <a:gd name="connsiteY38" fmla="*/ 1255600 h 1972260"/>
                  <a:gd name="connsiteX39" fmla="*/ 1985132 w 2123869"/>
                  <a:gd name="connsiteY39" fmla="*/ 1185210 h 1972260"/>
                  <a:gd name="connsiteX40" fmla="*/ 2077715 w 2123869"/>
                  <a:gd name="connsiteY40" fmla="*/ 1150539 h 1972260"/>
                  <a:gd name="connsiteX41" fmla="*/ 2112576 w 2123869"/>
                  <a:gd name="connsiteY41" fmla="*/ 1043954 h 1972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123869" h="1972260">
                    <a:moveTo>
                      <a:pt x="2112576" y="1043954"/>
                    </a:moveTo>
                    <a:cubicBezTo>
                      <a:pt x="2091431" y="992138"/>
                      <a:pt x="2056093" y="949085"/>
                      <a:pt x="2025804" y="902889"/>
                    </a:cubicBezTo>
                    <a:cubicBezTo>
                      <a:pt x="2023708" y="899936"/>
                      <a:pt x="2021137" y="897841"/>
                      <a:pt x="2018184" y="896222"/>
                    </a:cubicBezTo>
                    <a:cubicBezTo>
                      <a:pt x="2023899" y="876029"/>
                      <a:pt x="2011040" y="866123"/>
                      <a:pt x="1994085" y="858503"/>
                    </a:cubicBezTo>
                    <a:cubicBezTo>
                      <a:pt x="1992942" y="858407"/>
                      <a:pt x="1991799" y="858503"/>
                      <a:pt x="1990657" y="858503"/>
                    </a:cubicBezTo>
                    <a:cubicBezTo>
                      <a:pt x="1941603" y="791542"/>
                      <a:pt x="1892358" y="724581"/>
                      <a:pt x="1843686" y="657335"/>
                    </a:cubicBezTo>
                    <a:cubicBezTo>
                      <a:pt x="1832923" y="642380"/>
                      <a:pt x="1819683" y="628188"/>
                      <a:pt x="1830637" y="606281"/>
                    </a:cubicBezTo>
                    <a:cubicBezTo>
                      <a:pt x="1849687" y="568181"/>
                      <a:pt x="1846924" y="527509"/>
                      <a:pt x="1842162" y="486932"/>
                    </a:cubicBezTo>
                    <a:cubicBezTo>
                      <a:pt x="1844257" y="485504"/>
                      <a:pt x="1846257" y="483789"/>
                      <a:pt x="1848067" y="481693"/>
                    </a:cubicBezTo>
                    <a:cubicBezTo>
                      <a:pt x="1853115" y="423496"/>
                      <a:pt x="1839399" y="370346"/>
                      <a:pt x="1805871" y="322340"/>
                    </a:cubicBezTo>
                    <a:cubicBezTo>
                      <a:pt x="1803871" y="321197"/>
                      <a:pt x="1801776" y="320721"/>
                      <a:pt x="1799490" y="320721"/>
                    </a:cubicBezTo>
                    <a:cubicBezTo>
                      <a:pt x="1799490" y="320721"/>
                      <a:pt x="1799490" y="320721"/>
                      <a:pt x="1799490" y="320721"/>
                    </a:cubicBezTo>
                    <a:cubicBezTo>
                      <a:pt x="1752722" y="192800"/>
                      <a:pt x="1676236" y="86406"/>
                      <a:pt x="1568604" y="2586"/>
                    </a:cubicBezTo>
                    <a:cubicBezTo>
                      <a:pt x="1542505" y="-4462"/>
                      <a:pt x="1518693" y="4301"/>
                      <a:pt x="1494404" y="12111"/>
                    </a:cubicBezTo>
                    <a:cubicBezTo>
                      <a:pt x="1302094" y="74690"/>
                      <a:pt x="1105498" y="116886"/>
                      <a:pt x="902997" y="124220"/>
                    </a:cubicBezTo>
                    <a:cubicBezTo>
                      <a:pt x="661728" y="132983"/>
                      <a:pt x="421984" y="107933"/>
                      <a:pt x="182526" y="81929"/>
                    </a:cubicBezTo>
                    <a:cubicBezTo>
                      <a:pt x="158237" y="79262"/>
                      <a:pt x="135282" y="79548"/>
                      <a:pt x="112517" y="88121"/>
                    </a:cubicBezTo>
                    <a:cubicBezTo>
                      <a:pt x="83561" y="112123"/>
                      <a:pt x="63463" y="143747"/>
                      <a:pt x="39936" y="172417"/>
                    </a:cubicBezTo>
                    <a:cubicBezTo>
                      <a:pt x="36793" y="178037"/>
                      <a:pt x="34507" y="184323"/>
                      <a:pt x="35936" y="190514"/>
                    </a:cubicBezTo>
                    <a:cubicBezTo>
                      <a:pt x="61939" y="302528"/>
                      <a:pt x="40413" y="409875"/>
                      <a:pt x="5075" y="516079"/>
                    </a:cubicBezTo>
                    <a:cubicBezTo>
                      <a:pt x="598" y="529604"/>
                      <a:pt x="-3021" y="543511"/>
                      <a:pt x="3741" y="557608"/>
                    </a:cubicBezTo>
                    <a:cubicBezTo>
                      <a:pt x="19743" y="573705"/>
                      <a:pt x="39365" y="568943"/>
                      <a:pt x="57462" y="565037"/>
                    </a:cubicBezTo>
                    <a:cubicBezTo>
                      <a:pt x="93372" y="557322"/>
                      <a:pt x="101849" y="570848"/>
                      <a:pt x="96705" y="605138"/>
                    </a:cubicBezTo>
                    <a:cubicBezTo>
                      <a:pt x="74607" y="752585"/>
                      <a:pt x="95658" y="893555"/>
                      <a:pt x="154332" y="1031381"/>
                    </a:cubicBezTo>
                    <a:cubicBezTo>
                      <a:pt x="287491" y="1343897"/>
                      <a:pt x="648774" y="1537826"/>
                      <a:pt x="982149" y="1471817"/>
                    </a:cubicBezTo>
                    <a:cubicBezTo>
                      <a:pt x="1003390" y="1465055"/>
                      <a:pt x="1025107" y="1460578"/>
                      <a:pt x="1046539" y="1455244"/>
                    </a:cubicBezTo>
                    <a:cubicBezTo>
                      <a:pt x="1186461" y="1420192"/>
                      <a:pt x="1310571" y="1358470"/>
                      <a:pt x="1406297" y="1246646"/>
                    </a:cubicBezTo>
                    <a:cubicBezTo>
                      <a:pt x="1445446" y="1200926"/>
                      <a:pt x="1480878" y="1152349"/>
                      <a:pt x="1520217" y="1106629"/>
                    </a:cubicBezTo>
                    <a:cubicBezTo>
                      <a:pt x="1532980" y="1104914"/>
                      <a:pt x="1535838" y="1115297"/>
                      <a:pt x="1539076" y="1123583"/>
                    </a:cubicBezTo>
                    <a:cubicBezTo>
                      <a:pt x="1559555" y="1174923"/>
                      <a:pt x="1581558" y="1225596"/>
                      <a:pt x="1598131" y="1278460"/>
                    </a:cubicBezTo>
                    <a:cubicBezTo>
                      <a:pt x="1663282" y="1487248"/>
                      <a:pt x="1702430" y="1701465"/>
                      <a:pt x="1735196" y="1917206"/>
                    </a:cubicBezTo>
                    <a:cubicBezTo>
                      <a:pt x="1738339" y="1937590"/>
                      <a:pt x="1739958" y="1958354"/>
                      <a:pt x="1758246" y="1972261"/>
                    </a:cubicBezTo>
                    <a:cubicBezTo>
                      <a:pt x="1908646" y="1944924"/>
                      <a:pt x="1960176" y="1865009"/>
                      <a:pt x="1920457" y="1721182"/>
                    </a:cubicBezTo>
                    <a:cubicBezTo>
                      <a:pt x="1919219" y="1716610"/>
                      <a:pt x="1919314" y="1711466"/>
                      <a:pt x="1917314" y="1707371"/>
                    </a:cubicBezTo>
                    <a:cubicBezTo>
                      <a:pt x="1886548" y="1645172"/>
                      <a:pt x="1897883" y="1590880"/>
                      <a:pt x="1948746" y="1544874"/>
                    </a:cubicBezTo>
                    <a:cubicBezTo>
                      <a:pt x="1973416" y="1522586"/>
                      <a:pt x="1971130" y="1500964"/>
                      <a:pt x="1949032" y="1480485"/>
                    </a:cubicBezTo>
                    <a:cubicBezTo>
                      <a:pt x="1920171" y="1453720"/>
                      <a:pt x="1925982" y="1434956"/>
                      <a:pt x="1956843" y="1414382"/>
                    </a:cubicBezTo>
                    <a:cubicBezTo>
                      <a:pt x="1990561" y="1391903"/>
                      <a:pt x="1994848" y="1362280"/>
                      <a:pt x="1968368" y="1329704"/>
                    </a:cubicBezTo>
                    <a:cubicBezTo>
                      <a:pt x="1950937" y="1308178"/>
                      <a:pt x="1944841" y="1281794"/>
                      <a:pt x="1939126" y="1255600"/>
                    </a:cubicBezTo>
                    <a:cubicBezTo>
                      <a:pt x="1927696" y="1203689"/>
                      <a:pt x="1933507" y="1194354"/>
                      <a:pt x="1985132" y="1185210"/>
                    </a:cubicBezTo>
                    <a:cubicBezTo>
                      <a:pt x="2018279" y="1179305"/>
                      <a:pt x="2049140" y="1168256"/>
                      <a:pt x="2077715" y="1150539"/>
                    </a:cubicBezTo>
                    <a:cubicBezTo>
                      <a:pt x="2126292" y="1120631"/>
                      <a:pt x="2134008" y="1096628"/>
                      <a:pt x="2112576" y="1043954"/>
                    </a:cubicBezTo>
                    <a:close/>
                  </a:path>
                </a:pathLst>
              </a:custGeom>
              <a:solidFill>
                <a:srgbClr val="F7B89A"/>
              </a:solidFill>
              <a:ln w="516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12">
                <a:extLst>
                  <a:ext uri="{FF2B5EF4-FFF2-40B4-BE49-F238E27FC236}">
                    <a16:creationId xmlns:a16="http://schemas.microsoft.com/office/drawing/2014/main" id="{A1E9E810-FF7C-4F6C-94FB-81048829FE9D}"/>
                  </a:ext>
                </a:extLst>
              </p:cNvPr>
              <p:cNvSpPr/>
              <p:nvPr/>
            </p:nvSpPr>
            <p:spPr>
              <a:xfrm>
                <a:off x="3078332" y="4364487"/>
                <a:ext cx="1096441" cy="946826"/>
              </a:xfrm>
              <a:custGeom>
                <a:avLst/>
                <a:gdLst>
                  <a:gd name="connsiteX0" fmla="*/ 1345830 w 1360045"/>
                  <a:gd name="connsiteY0" fmla="*/ 1134214 h 1174460"/>
                  <a:gd name="connsiteX1" fmla="*/ 798428 w 1360045"/>
                  <a:gd name="connsiteY1" fmla="*/ 1171171 h 1174460"/>
                  <a:gd name="connsiteX2" fmla="*/ 49192 w 1360045"/>
                  <a:gd name="connsiteY2" fmla="*/ 1004388 h 1174460"/>
                  <a:gd name="connsiteX3" fmla="*/ 12235 w 1360045"/>
                  <a:gd name="connsiteY3" fmla="*/ 979147 h 1174460"/>
                  <a:gd name="connsiteX4" fmla="*/ 1376 w 1360045"/>
                  <a:gd name="connsiteY4" fmla="*/ 919901 h 1174460"/>
                  <a:gd name="connsiteX5" fmla="*/ 158063 w 1360045"/>
                  <a:gd name="connsiteY5" fmla="*/ 306777 h 1174460"/>
                  <a:gd name="connsiteX6" fmla="*/ 660887 w 1360045"/>
                  <a:gd name="connsiteY6" fmla="*/ 72 h 1174460"/>
                  <a:gd name="connsiteX7" fmla="*/ 1081321 w 1360045"/>
                  <a:gd name="connsiteY7" fmla="*/ 148471 h 1174460"/>
                  <a:gd name="connsiteX8" fmla="*/ 1260200 w 1360045"/>
                  <a:gd name="connsiteY8" fmla="*/ 430316 h 1174460"/>
                  <a:gd name="connsiteX9" fmla="*/ 1342020 w 1360045"/>
                  <a:gd name="connsiteY9" fmla="*/ 863132 h 1174460"/>
                  <a:gd name="connsiteX10" fmla="*/ 1358403 w 1360045"/>
                  <a:gd name="connsiteY10" fmla="*/ 1076016 h 1174460"/>
                  <a:gd name="connsiteX11" fmla="*/ 1345830 w 1360045"/>
                  <a:gd name="connsiteY11" fmla="*/ 1134214 h 1174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60045" h="1174460">
                    <a:moveTo>
                      <a:pt x="1345830" y="1134214"/>
                    </a:moveTo>
                    <a:cubicBezTo>
                      <a:pt x="1164760" y="1167551"/>
                      <a:pt x="982356" y="1181362"/>
                      <a:pt x="798428" y="1171171"/>
                    </a:cubicBezTo>
                    <a:cubicBezTo>
                      <a:pt x="539539" y="1156883"/>
                      <a:pt x="288841" y="1105067"/>
                      <a:pt x="49192" y="1004388"/>
                    </a:cubicBezTo>
                    <a:cubicBezTo>
                      <a:pt x="35285" y="998577"/>
                      <a:pt x="17283" y="998101"/>
                      <a:pt x="12235" y="979147"/>
                    </a:cubicBezTo>
                    <a:cubicBezTo>
                      <a:pt x="-2053" y="961430"/>
                      <a:pt x="-910" y="939904"/>
                      <a:pt x="1376" y="919901"/>
                    </a:cubicBezTo>
                    <a:cubicBezTo>
                      <a:pt x="25189" y="708351"/>
                      <a:pt x="58241" y="498515"/>
                      <a:pt x="158063" y="306777"/>
                    </a:cubicBezTo>
                    <a:cubicBezTo>
                      <a:pt x="263409" y="104371"/>
                      <a:pt x="431811" y="3215"/>
                      <a:pt x="660887" y="72"/>
                    </a:cubicBezTo>
                    <a:cubicBezTo>
                      <a:pt x="820050" y="-2119"/>
                      <a:pt x="960734" y="45887"/>
                      <a:pt x="1081321" y="148471"/>
                    </a:cubicBezTo>
                    <a:cubicBezTo>
                      <a:pt x="1169332" y="223433"/>
                      <a:pt x="1220195" y="324398"/>
                      <a:pt x="1260200" y="430316"/>
                    </a:cubicBezTo>
                    <a:cubicBezTo>
                      <a:pt x="1312778" y="569572"/>
                      <a:pt x="1325827" y="716638"/>
                      <a:pt x="1342020" y="863132"/>
                    </a:cubicBezTo>
                    <a:cubicBezTo>
                      <a:pt x="1349926" y="933998"/>
                      <a:pt x="1347545" y="1005435"/>
                      <a:pt x="1358403" y="1076016"/>
                    </a:cubicBezTo>
                    <a:cubicBezTo>
                      <a:pt x="1361546" y="1096590"/>
                      <a:pt x="1361546" y="1117354"/>
                      <a:pt x="1345830" y="1134214"/>
                    </a:cubicBezTo>
                    <a:close/>
                  </a:path>
                </a:pathLst>
              </a:custGeom>
              <a:solidFill>
                <a:srgbClr val="01010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13">
                <a:extLst>
                  <a:ext uri="{FF2B5EF4-FFF2-40B4-BE49-F238E27FC236}">
                    <a16:creationId xmlns:a16="http://schemas.microsoft.com/office/drawing/2014/main" id="{E5F62A6A-BBB5-4CD5-B5F4-13800D551F44}"/>
                  </a:ext>
                </a:extLst>
              </p:cNvPr>
              <p:cNvSpPr/>
              <p:nvPr/>
            </p:nvSpPr>
            <p:spPr>
              <a:xfrm>
                <a:off x="3251602" y="2168215"/>
                <a:ext cx="1173714" cy="285003"/>
              </a:xfrm>
              <a:custGeom>
                <a:avLst/>
                <a:gdLst>
                  <a:gd name="connsiteX0" fmla="*/ 1455896 w 1455896"/>
                  <a:gd name="connsiteY0" fmla="*/ 214720 h 353523"/>
                  <a:gd name="connsiteX1" fmla="*/ 480536 w 1455896"/>
                  <a:gd name="connsiteY1" fmla="*/ 345975 h 353523"/>
                  <a:gd name="connsiteX2" fmla="*/ 0 w 1455896"/>
                  <a:gd name="connsiteY2" fmla="*/ 300350 h 353523"/>
                  <a:gd name="connsiteX3" fmla="*/ 493205 w 1455896"/>
                  <a:gd name="connsiteY3" fmla="*/ 35364 h 353523"/>
                  <a:gd name="connsiteX4" fmla="*/ 1251394 w 1455896"/>
                  <a:gd name="connsiteY4" fmla="*/ 88323 h 353523"/>
                  <a:gd name="connsiteX5" fmla="*/ 1455896 w 1455896"/>
                  <a:gd name="connsiteY5" fmla="*/ 214720 h 353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5896" h="353523">
                    <a:moveTo>
                      <a:pt x="1455896" y="214720"/>
                    </a:moveTo>
                    <a:cubicBezTo>
                      <a:pt x="1140523" y="331020"/>
                      <a:pt x="815435" y="372073"/>
                      <a:pt x="480536" y="345975"/>
                    </a:cubicBezTo>
                    <a:cubicBezTo>
                      <a:pt x="320040" y="333497"/>
                      <a:pt x="159734" y="320638"/>
                      <a:pt x="0" y="300350"/>
                    </a:cubicBezTo>
                    <a:cubicBezTo>
                      <a:pt x="135446" y="158237"/>
                      <a:pt x="303657" y="76036"/>
                      <a:pt x="493205" y="35364"/>
                    </a:cubicBezTo>
                    <a:cubicBezTo>
                      <a:pt x="750665" y="-19881"/>
                      <a:pt x="1004983" y="-16261"/>
                      <a:pt x="1251394" y="88323"/>
                    </a:cubicBezTo>
                    <a:cubicBezTo>
                      <a:pt x="1325785" y="119756"/>
                      <a:pt x="1395984" y="159285"/>
                      <a:pt x="1455896" y="21472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14">
                <a:extLst>
                  <a:ext uri="{FF2B5EF4-FFF2-40B4-BE49-F238E27FC236}">
                    <a16:creationId xmlns:a16="http://schemas.microsoft.com/office/drawing/2014/main" id="{EA8CA65D-012B-40F9-9962-B616421C5E40}"/>
                  </a:ext>
                </a:extLst>
              </p:cNvPr>
              <p:cNvSpPr/>
              <p:nvPr/>
            </p:nvSpPr>
            <p:spPr>
              <a:xfrm>
                <a:off x="3038369" y="4225142"/>
                <a:ext cx="1171939" cy="1053724"/>
              </a:xfrm>
              <a:custGeom>
                <a:avLst/>
                <a:gdLst>
                  <a:gd name="connsiteX0" fmla="*/ 149627 w 1453694"/>
                  <a:gd name="connsiteY0" fmla="*/ 405899 h 1307059"/>
                  <a:gd name="connsiteX1" fmla="*/ 309647 w 1453694"/>
                  <a:gd name="connsiteY1" fmla="*/ 155677 h 1307059"/>
                  <a:gd name="connsiteX2" fmla="*/ 635211 w 1453694"/>
                  <a:gd name="connsiteY2" fmla="*/ 6039 h 1307059"/>
                  <a:gd name="connsiteX3" fmla="*/ 1128225 w 1453694"/>
                  <a:gd name="connsiteY3" fmla="*/ 139580 h 1307059"/>
                  <a:gd name="connsiteX4" fmla="*/ 1317868 w 1453694"/>
                  <a:gd name="connsiteY4" fmla="*/ 412281 h 1307059"/>
                  <a:gd name="connsiteX5" fmla="*/ 1406736 w 1453694"/>
                  <a:gd name="connsiteY5" fmla="*/ 807282 h 1307059"/>
                  <a:gd name="connsiteX6" fmla="*/ 1435597 w 1453694"/>
                  <a:gd name="connsiteY6" fmla="*/ 1217334 h 1307059"/>
                  <a:gd name="connsiteX7" fmla="*/ 1453695 w 1453694"/>
                  <a:gd name="connsiteY7" fmla="*/ 1290295 h 1307059"/>
                  <a:gd name="connsiteX8" fmla="*/ 1395496 w 1453694"/>
                  <a:gd name="connsiteY8" fmla="*/ 1307059 h 1307059"/>
                  <a:gd name="connsiteX9" fmla="*/ 1274339 w 1453694"/>
                  <a:gd name="connsiteY9" fmla="*/ 550012 h 1307059"/>
                  <a:gd name="connsiteX10" fmla="*/ 383370 w 1453694"/>
                  <a:gd name="connsiteY10" fmla="*/ 287598 h 1307059"/>
                  <a:gd name="connsiteX11" fmla="*/ 161819 w 1453694"/>
                  <a:gd name="connsiteY11" fmla="*/ 620211 h 1307059"/>
                  <a:gd name="connsiteX12" fmla="*/ 73522 w 1453694"/>
                  <a:gd name="connsiteY12" fmla="*/ 1026929 h 1307059"/>
                  <a:gd name="connsiteX13" fmla="*/ 61997 w 1453694"/>
                  <a:gd name="connsiteY13" fmla="*/ 1151992 h 1307059"/>
                  <a:gd name="connsiteX14" fmla="*/ 7323 w 1453694"/>
                  <a:gd name="connsiteY14" fmla="*/ 1136466 h 1307059"/>
                  <a:gd name="connsiteX15" fmla="*/ 12466 w 1453694"/>
                  <a:gd name="connsiteY15" fmla="*/ 1020357 h 1307059"/>
                  <a:gd name="connsiteX16" fmla="*/ 116003 w 1453694"/>
                  <a:gd name="connsiteY16" fmla="*/ 467145 h 1307059"/>
                  <a:gd name="connsiteX17" fmla="*/ 149627 w 1453694"/>
                  <a:gd name="connsiteY17" fmla="*/ 405899 h 1307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53694" h="1307059">
                    <a:moveTo>
                      <a:pt x="149627" y="405899"/>
                    </a:moveTo>
                    <a:cubicBezTo>
                      <a:pt x="194013" y="316840"/>
                      <a:pt x="234208" y="225210"/>
                      <a:pt x="309647" y="155677"/>
                    </a:cubicBezTo>
                    <a:cubicBezTo>
                      <a:pt x="402134" y="70428"/>
                      <a:pt x="510433" y="22137"/>
                      <a:pt x="635211" y="6039"/>
                    </a:cubicBezTo>
                    <a:cubicBezTo>
                      <a:pt x="818663" y="-17583"/>
                      <a:pt x="982683" y="28328"/>
                      <a:pt x="1128225" y="139580"/>
                    </a:cubicBezTo>
                    <a:cubicBezTo>
                      <a:pt x="1219951" y="209684"/>
                      <a:pt x="1275958" y="306648"/>
                      <a:pt x="1317868" y="412281"/>
                    </a:cubicBezTo>
                    <a:cubicBezTo>
                      <a:pt x="1368160" y="539249"/>
                      <a:pt x="1392449" y="671837"/>
                      <a:pt x="1406736" y="807282"/>
                    </a:cubicBezTo>
                    <a:cubicBezTo>
                      <a:pt x="1421119" y="943681"/>
                      <a:pt x="1435406" y="1079888"/>
                      <a:pt x="1435597" y="1217334"/>
                    </a:cubicBezTo>
                    <a:cubicBezTo>
                      <a:pt x="1435597" y="1241623"/>
                      <a:pt x="1447408" y="1265911"/>
                      <a:pt x="1453695" y="1290295"/>
                    </a:cubicBezTo>
                    <a:cubicBezTo>
                      <a:pt x="1436359" y="1303059"/>
                      <a:pt x="1414928" y="1301725"/>
                      <a:pt x="1395496" y="1307059"/>
                    </a:cubicBezTo>
                    <a:cubicBezTo>
                      <a:pt x="1378351" y="1051027"/>
                      <a:pt x="1372161" y="794043"/>
                      <a:pt x="1274339" y="550012"/>
                    </a:cubicBezTo>
                    <a:cubicBezTo>
                      <a:pt x="1121177" y="168060"/>
                      <a:pt x="648165" y="94336"/>
                      <a:pt x="383370" y="287598"/>
                    </a:cubicBezTo>
                    <a:cubicBezTo>
                      <a:pt x="268784" y="371228"/>
                      <a:pt x="206110" y="490005"/>
                      <a:pt x="161819" y="620211"/>
                    </a:cubicBezTo>
                    <a:cubicBezTo>
                      <a:pt x="116861" y="752323"/>
                      <a:pt x="92381" y="888816"/>
                      <a:pt x="73522" y="1026929"/>
                    </a:cubicBezTo>
                    <a:cubicBezTo>
                      <a:pt x="67807" y="1068744"/>
                      <a:pt x="70379" y="1110749"/>
                      <a:pt x="61997" y="1151992"/>
                    </a:cubicBezTo>
                    <a:cubicBezTo>
                      <a:pt x="38660" y="1164946"/>
                      <a:pt x="24278" y="1146182"/>
                      <a:pt x="7323" y="1136466"/>
                    </a:cubicBezTo>
                    <a:cubicBezTo>
                      <a:pt x="-10203" y="1097033"/>
                      <a:pt x="8752" y="1058647"/>
                      <a:pt x="12466" y="1020357"/>
                    </a:cubicBezTo>
                    <a:cubicBezTo>
                      <a:pt x="30469" y="833000"/>
                      <a:pt x="56377" y="646786"/>
                      <a:pt x="116003" y="467145"/>
                    </a:cubicBezTo>
                    <a:cubicBezTo>
                      <a:pt x="123338" y="444666"/>
                      <a:pt x="129433" y="421425"/>
                      <a:pt x="149627" y="40589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15">
                <a:extLst>
                  <a:ext uri="{FF2B5EF4-FFF2-40B4-BE49-F238E27FC236}">
                    <a16:creationId xmlns:a16="http://schemas.microsoft.com/office/drawing/2014/main" id="{238CCDF8-C43C-4AA3-B52C-1CA8F1962EB9}"/>
                  </a:ext>
                </a:extLst>
              </p:cNvPr>
              <p:cNvSpPr/>
              <p:nvPr/>
            </p:nvSpPr>
            <p:spPr>
              <a:xfrm>
                <a:off x="3251833" y="3807673"/>
                <a:ext cx="1028813" cy="339522"/>
              </a:xfrm>
              <a:custGeom>
                <a:avLst/>
                <a:gdLst>
                  <a:gd name="connsiteX0" fmla="*/ 63817 w 1276159"/>
                  <a:gd name="connsiteY0" fmla="*/ 0 h 421149"/>
                  <a:gd name="connsiteX1" fmla="*/ 548354 w 1276159"/>
                  <a:gd name="connsiteY1" fmla="*/ 143542 h 421149"/>
                  <a:gd name="connsiteX2" fmla="*/ 1086993 w 1276159"/>
                  <a:gd name="connsiteY2" fmla="*/ 171545 h 421149"/>
                  <a:gd name="connsiteX3" fmla="*/ 1276159 w 1276159"/>
                  <a:gd name="connsiteY3" fmla="*/ 163544 h 421149"/>
                  <a:gd name="connsiteX4" fmla="*/ 1226915 w 1276159"/>
                  <a:gd name="connsiteY4" fmla="*/ 292799 h 421149"/>
                  <a:gd name="connsiteX5" fmla="*/ 1198436 w 1276159"/>
                  <a:gd name="connsiteY5" fmla="*/ 410623 h 421149"/>
                  <a:gd name="connsiteX6" fmla="*/ 791623 w 1276159"/>
                  <a:gd name="connsiteY6" fmla="*/ 419386 h 421149"/>
                  <a:gd name="connsiteX7" fmla="*/ 133255 w 1276159"/>
                  <a:gd name="connsiteY7" fmla="*/ 287179 h 421149"/>
                  <a:gd name="connsiteX8" fmla="*/ 0 w 1276159"/>
                  <a:gd name="connsiteY8" fmla="*/ 239078 h 421149"/>
                  <a:gd name="connsiteX9" fmla="*/ 30480 w 1276159"/>
                  <a:gd name="connsiteY9" fmla="*/ 144399 h 421149"/>
                  <a:gd name="connsiteX10" fmla="*/ 63817 w 1276159"/>
                  <a:gd name="connsiteY10" fmla="*/ 0 h 421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76159" h="421149">
                    <a:moveTo>
                      <a:pt x="63817" y="0"/>
                    </a:moveTo>
                    <a:cubicBezTo>
                      <a:pt x="219456" y="67723"/>
                      <a:pt x="381857" y="113538"/>
                      <a:pt x="548354" y="143542"/>
                    </a:cubicBezTo>
                    <a:cubicBezTo>
                      <a:pt x="726472" y="175641"/>
                      <a:pt x="906875" y="177070"/>
                      <a:pt x="1086993" y="171545"/>
                    </a:cubicBezTo>
                    <a:cubicBezTo>
                      <a:pt x="1149953" y="169640"/>
                      <a:pt x="1212913" y="161163"/>
                      <a:pt x="1276159" y="163544"/>
                    </a:cubicBezTo>
                    <a:cubicBezTo>
                      <a:pt x="1254252" y="205073"/>
                      <a:pt x="1220343" y="249174"/>
                      <a:pt x="1226915" y="292799"/>
                    </a:cubicBezTo>
                    <a:cubicBezTo>
                      <a:pt x="1234154" y="340900"/>
                      <a:pt x="1210627" y="372332"/>
                      <a:pt x="1198436" y="410623"/>
                    </a:cubicBezTo>
                    <a:cubicBezTo>
                      <a:pt x="1063181" y="427292"/>
                      <a:pt x="927259" y="419100"/>
                      <a:pt x="791623" y="419386"/>
                    </a:cubicBezTo>
                    <a:cubicBezTo>
                      <a:pt x="563499" y="419767"/>
                      <a:pt x="346329" y="363284"/>
                      <a:pt x="133255" y="287179"/>
                    </a:cubicBezTo>
                    <a:cubicBezTo>
                      <a:pt x="88773" y="271272"/>
                      <a:pt x="44387" y="255079"/>
                      <a:pt x="0" y="239078"/>
                    </a:cubicBezTo>
                    <a:cubicBezTo>
                      <a:pt x="7525" y="210122"/>
                      <a:pt x="20002" y="168593"/>
                      <a:pt x="30480" y="144399"/>
                    </a:cubicBezTo>
                    <a:cubicBezTo>
                      <a:pt x="42291" y="94298"/>
                      <a:pt x="48673" y="51245"/>
                      <a:pt x="63817" y="0"/>
                    </a:cubicBezTo>
                    <a:close/>
                  </a:path>
                </a:pathLst>
              </a:custGeom>
              <a:solidFill>
                <a:srgbClr val="F8FAF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18">
                <a:extLst>
                  <a:ext uri="{FF2B5EF4-FFF2-40B4-BE49-F238E27FC236}">
                    <a16:creationId xmlns:a16="http://schemas.microsoft.com/office/drawing/2014/main" id="{8DE6EBD0-906C-4AA7-A03A-FAEB53304427}"/>
                  </a:ext>
                </a:extLst>
              </p:cNvPr>
              <p:cNvSpPr/>
              <p:nvPr/>
            </p:nvSpPr>
            <p:spPr>
              <a:xfrm>
                <a:off x="3957750" y="3219165"/>
                <a:ext cx="428616" cy="697241"/>
              </a:xfrm>
              <a:custGeom>
                <a:avLst/>
                <a:gdLst>
                  <a:gd name="connsiteX0" fmla="*/ 523113 w 531663"/>
                  <a:gd name="connsiteY0" fmla="*/ 0 h 864870"/>
                  <a:gd name="connsiteX1" fmla="*/ 522541 w 531663"/>
                  <a:gd name="connsiteY1" fmla="*/ 32195 h 864870"/>
                  <a:gd name="connsiteX2" fmla="*/ 413290 w 531663"/>
                  <a:gd name="connsiteY2" fmla="*/ 852583 h 864870"/>
                  <a:gd name="connsiteX3" fmla="*/ 407765 w 531663"/>
                  <a:gd name="connsiteY3" fmla="*/ 864870 h 864870"/>
                  <a:gd name="connsiteX4" fmla="*/ 0 w 531663"/>
                  <a:gd name="connsiteY4" fmla="*/ 369951 h 864870"/>
                  <a:gd name="connsiteX5" fmla="*/ 115538 w 531663"/>
                  <a:gd name="connsiteY5" fmla="*/ 333280 h 864870"/>
                  <a:gd name="connsiteX6" fmla="*/ 424815 w 531663"/>
                  <a:gd name="connsiteY6" fmla="*/ 126683 h 864870"/>
                  <a:gd name="connsiteX7" fmla="*/ 523113 w 531663"/>
                  <a:gd name="connsiteY7" fmla="*/ 0 h 864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31663" h="864870">
                    <a:moveTo>
                      <a:pt x="523113" y="0"/>
                    </a:moveTo>
                    <a:cubicBezTo>
                      <a:pt x="540734" y="10858"/>
                      <a:pt x="526256" y="22955"/>
                      <a:pt x="522541" y="32195"/>
                    </a:cubicBezTo>
                    <a:cubicBezTo>
                      <a:pt x="415766" y="296323"/>
                      <a:pt x="387858" y="570833"/>
                      <a:pt x="413290" y="852583"/>
                    </a:cubicBezTo>
                    <a:cubicBezTo>
                      <a:pt x="413480" y="854964"/>
                      <a:pt x="411194" y="857536"/>
                      <a:pt x="407765" y="864870"/>
                    </a:cubicBezTo>
                    <a:cubicBezTo>
                      <a:pt x="270796" y="698659"/>
                      <a:pt x="135350" y="534257"/>
                      <a:pt x="0" y="369951"/>
                    </a:cubicBezTo>
                    <a:cubicBezTo>
                      <a:pt x="38481" y="357664"/>
                      <a:pt x="76581" y="343948"/>
                      <a:pt x="115538" y="333280"/>
                    </a:cubicBezTo>
                    <a:cubicBezTo>
                      <a:pt x="241745" y="298704"/>
                      <a:pt x="342805" y="226790"/>
                      <a:pt x="424815" y="126683"/>
                    </a:cubicBezTo>
                    <a:cubicBezTo>
                      <a:pt x="458534" y="85344"/>
                      <a:pt x="490347" y="42291"/>
                      <a:pt x="5231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1A2F086C-79AB-4410-B08F-72B5679E96A9}"/>
                  </a:ext>
                </a:extLst>
              </p:cNvPr>
              <p:cNvGrpSpPr/>
              <p:nvPr/>
            </p:nvGrpSpPr>
            <p:grpSpPr>
              <a:xfrm>
                <a:off x="3442881" y="2594192"/>
                <a:ext cx="1380331" cy="809138"/>
                <a:chOff x="3442881" y="2594192"/>
                <a:chExt cx="1380331" cy="809138"/>
              </a:xfrm>
            </p:grpSpPr>
            <p:sp>
              <p:nvSpPr>
                <p:cNvPr id="42" name="Freeform: Shape 8">
                  <a:extLst>
                    <a:ext uri="{FF2B5EF4-FFF2-40B4-BE49-F238E27FC236}">
                      <a16:creationId xmlns:a16="http://schemas.microsoft.com/office/drawing/2014/main" id="{44E90536-BA4A-4511-B614-42A80560D5E7}"/>
                    </a:ext>
                  </a:extLst>
                </p:cNvPr>
                <p:cNvSpPr/>
                <p:nvPr/>
              </p:nvSpPr>
              <p:spPr>
                <a:xfrm>
                  <a:off x="4093880" y="2597639"/>
                  <a:ext cx="695223" cy="589499"/>
                </a:xfrm>
                <a:custGeom>
                  <a:avLst/>
                  <a:gdLst>
                    <a:gd name="connsiteX0" fmla="*/ 836696 w 862367"/>
                    <a:gd name="connsiteY0" fmla="*/ 537782 h 731225"/>
                    <a:gd name="connsiteX1" fmla="*/ 833267 w 862367"/>
                    <a:gd name="connsiteY1" fmla="*/ 537782 h 731225"/>
                    <a:gd name="connsiteX2" fmla="*/ 686296 w 862367"/>
                    <a:gd name="connsiteY2" fmla="*/ 336613 h 731225"/>
                    <a:gd name="connsiteX3" fmla="*/ 673247 w 862367"/>
                    <a:gd name="connsiteY3" fmla="*/ 285560 h 731225"/>
                    <a:gd name="connsiteX4" fmla="*/ 684772 w 862367"/>
                    <a:gd name="connsiteY4" fmla="*/ 166211 h 731225"/>
                    <a:gd name="connsiteX5" fmla="*/ 690678 w 862367"/>
                    <a:gd name="connsiteY5" fmla="*/ 160973 h 731225"/>
                    <a:gd name="connsiteX6" fmla="*/ 648482 w 862367"/>
                    <a:gd name="connsiteY6" fmla="*/ 1619 h 731225"/>
                    <a:gd name="connsiteX7" fmla="*/ 642100 w 862367"/>
                    <a:gd name="connsiteY7" fmla="*/ 0 h 731225"/>
                    <a:gd name="connsiteX8" fmla="*/ 1544 w 862367"/>
                    <a:gd name="connsiteY8" fmla="*/ 285560 h 731225"/>
                    <a:gd name="connsiteX9" fmla="*/ 17546 w 862367"/>
                    <a:gd name="connsiteY9" fmla="*/ 338042 h 731225"/>
                    <a:gd name="connsiteX10" fmla="*/ 56218 w 862367"/>
                    <a:gd name="connsiteY10" fmla="*/ 680942 h 731225"/>
                    <a:gd name="connsiteX11" fmla="*/ 55360 w 862367"/>
                    <a:gd name="connsiteY11" fmla="*/ 731044 h 731225"/>
                    <a:gd name="connsiteX12" fmla="*/ 93079 w 862367"/>
                    <a:gd name="connsiteY12" fmla="*/ 729901 h 731225"/>
                    <a:gd name="connsiteX13" fmla="*/ 488557 w 862367"/>
                    <a:gd name="connsiteY13" fmla="*/ 654177 h 731225"/>
                    <a:gd name="connsiteX14" fmla="*/ 859651 w 862367"/>
                    <a:gd name="connsiteY14" fmla="*/ 579120 h 731225"/>
                    <a:gd name="connsiteX15" fmla="*/ 836696 w 862367"/>
                    <a:gd name="connsiteY15" fmla="*/ 537782 h 731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62367" h="731225">
                      <a:moveTo>
                        <a:pt x="836696" y="537782"/>
                      </a:moveTo>
                      <a:cubicBezTo>
                        <a:pt x="835553" y="537686"/>
                        <a:pt x="834410" y="537782"/>
                        <a:pt x="833267" y="537782"/>
                      </a:cubicBezTo>
                      <a:cubicBezTo>
                        <a:pt x="784213" y="470821"/>
                        <a:pt x="734969" y="403860"/>
                        <a:pt x="686296" y="336613"/>
                      </a:cubicBezTo>
                      <a:cubicBezTo>
                        <a:pt x="675533" y="321659"/>
                        <a:pt x="662293" y="307467"/>
                        <a:pt x="673247" y="285560"/>
                      </a:cubicBezTo>
                      <a:cubicBezTo>
                        <a:pt x="692297" y="247460"/>
                        <a:pt x="689535" y="206788"/>
                        <a:pt x="684772" y="166211"/>
                      </a:cubicBezTo>
                      <a:cubicBezTo>
                        <a:pt x="686868" y="164783"/>
                        <a:pt x="688868" y="163068"/>
                        <a:pt x="690678" y="160973"/>
                      </a:cubicBezTo>
                      <a:cubicBezTo>
                        <a:pt x="695726" y="102775"/>
                        <a:pt x="682010" y="49625"/>
                        <a:pt x="648482" y="1619"/>
                      </a:cubicBezTo>
                      <a:cubicBezTo>
                        <a:pt x="646482" y="476"/>
                        <a:pt x="644386" y="0"/>
                        <a:pt x="642100" y="0"/>
                      </a:cubicBezTo>
                      <a:cubicBezTo>
                        <a:pt x="430741" y="99917"/>
                        <a:pt x="216142" y="192691"/>
                        <a:pt x="1544" y="285560"/>
                      </a:cubicBezTo>
                      <a:cubicBezTo>
                        <a:pt x="-4552" y="306515"/>
                        <a:pt x="8783" y="322040"/>
                        <a:pt x="17546" y="338042"/>
                      </a:cubicBezTo>
                      <a:cubicBezTo>
                        <a:pt x="77268" y="447199"/>
                        <a:pt x="88221" y="561594"/>
                        <a:pt x="56218" y="680942"/>
                      </a:cubicBezTo>
                      <a:cubicBezTo>
                        <a:pt x="51740" y="697420"/>
                        <a:pt x="44692" y="714185"/>
                        <a:pt x="55360" y="731044"/>
                      </a:cubicBezTo>
                      <a:cubicBezTo>
                        <a:pt x="67933" y="730758"/>
                        <a:pt x="80887" y="732187"/>
                        <a:pt x="93079" y="729901"/>
                      </a:cubicBezTo>
                      <a:cubicBezTo>
                        <a:pt x="225000" y="705040"/>
                        <a:pt x="356922" y="680085"/>
                        <a:pt x="488557" y="654177"/>
                      </a:cubicBezTo>
                      <a:cubicBezTo>
                        <a:pt x="612382" y="629793"/>
                        <a:pt x="736017" y="604171"/>
                        <a:pt x="859651" y="579120"/>
                      </a:cubicBezTo>
                      <a:cubicBezTo>
                        <a:pt x="868414" y="556451"/>
                        <a:pt x="854698" y="545878"/>
                        <a:pt x="836696" y="537782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16">
                  <a:extLst>
                    <a:ext uri="{FF2B5EF4-FFF2-40B4-BE49-F238E27FC236}">
                      <a16:creationId xmlns:a16="http://schemas.microsoft.com/office/drawing/2014/main" id="{5AA5F418-2AD2-45F5-A0FF-4F6A25E07EE1}"/>
                    </a:ext>
                  </a:extLst>
                </p:cNvPr>
                <p:cNvSpPr/>
                <p:nvPr/>
              </p:nvSpPr>
              <p:spPr>
                <a:xfrm>
                  <a:off x="4616596" y="2594192"/>
                  <a:ext cx="206616" cy="472855"/>
                </a:xfrm>
                <a:custGeom>
                  <a:avLst/>
                  <a:gdLst>
                    <a:gd name="connsiteX0" fmla="*/ 35623 w 256290"/>
                    <a:gd name="connsiteY0" fmla="*/ 165057 h 586538"/>
                    <a:gd name="connsiteX1" fmla="*/ 0 w 256290"/>
                    <a:gd name="connsiteY1" fmla="*/ 5990 h 586538"/>
                    <a:gd name="connsiteX2" fmla="*/ 36100 w 256290"/>
                    <a:gd name="connsiteY2" fmla="*/ 20753 h 586538"/>
                    <a:gd name="connsiteX3" fmla="*/ 214122 w 256290"/>
                    <a:gd name="connsiteY3" fmla="*/ 310885 h 586538"/>
                    <a:gd name="connsiteX4" fmla="*/ 246888 w 256290"/>
                    <a:gd name="connsiteY4" fmla="*/ 558154 h 586538"/>
                    <a:gd name="connsiteX5" fmla="*/ 219933 w 256290"/>
                    <a:gd name="connsiteY5" fmla="*/ 586538 h 586538"/>
                    <a:gd name="connsiteX6" fmla="*/ 211169 w 256290"/>
                    <a:gd name="connsiteY6" fmla="*/ 583681 h 586538"/>
                    <a:gd name="connsiteX7" fmla="*/ 187738 w 256290"/>
                    <a:gd name="connsiteY7" fmla="*/ 546343 h 586538"/>
                    <a:gd name="connsiteX8" fmla="*/ 128969 w 256290"/>
                    <a:gd name="connsiteY8" fmla="*/ 487288 h 586538"/>
                    <a:gd name="connsiteX9" fmla="*/ 66104 w 256290"/>
                    <a:gd name="connsiteY9" fmla="*/ 405182 h 586538"/>
                    <a:gd name="connsiteX10" fmla="*/ 35623 w 256290"/>
                    <a:gd name="connsiteY10" fmla="*/ 165057 h 5865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6290" h="586538">
                      <a:moveTo>
                        <a:pt x="35623" y="165057"/>
                      </a:moveTo>
                      <a:cubicBezTo>
                        <a:pt x="33719" y="109812"/>
                        <a:pt x="8858" y="59711"/>
                        <a:pt x="0" y="5990"/>
                      </a:cubicBezTo>
                      <a:cubicBezTo>
                        <a:pt x="20288" y="-9250"/>
                        <a:pt x="27527" y="7895"/>
                        <a:pt x="36100" y="20753"/>
                      </a:cubicBezTo>
                      <a:cubicBezTo>
                        <a:pt x="99346" y="115051"/>
                        <a:pt x="162211" y="209539"/>
                        <a:pt x="214122" y="310885"/>
                      </a:cubicBezTo>
                      <a:cubicBezTo>
                        <a:pt x="254318" y="389371"/>
                        <a:pt x="266986" y="471476"/>
                        <a:pt x="246888" y="558154"/>
                      </a:cubicBezTo>
                      <a:cubicBezTo>
                        <a:pt x="243174" y="574061"/>
                        <a:pt x="235934" y="583681"/>
                        <a:pt x="219933" y="586538"/>
                      </a:cubicBezTo>
                      <a:cubicBezTo>
                        <a:pt x="217075" y="585586"/>
                        <a:pt x="214122" y="584633"/>
                        <a:pt x="211169" y="583681"/>
                      </a:cubicBezTo>
                      <a:cubicBezTo>
                        <a:pt x="209169" y="567584"/>
                        <a:pt x="196501" y="558249"/>
                        <a:pt x="187738" y="546343"/>
                      </a:cubicBezTo>
                      <a:cubicBezTo>
                        <a:pt x="158782" y="535961"/>
                        <a:pt x="145256" y="510243"/>
                        <a:pt x="128969" y="487288"/>
                      </a:cubicBezTo>
                      <a:cubicBezTo>
                        <a:pt x="108966" y="459094"/>
                        <a:pt x="90297" y="428328"/>
                        <a:pt x="66104" y="405182"/>
                      </a:cubicBezTo>
                      <a:cubicBezTo>
                        <a:pt x="-10477" y="331745"/>
                        <a:pt x="18859" y="248306"/>
                        <a:pt x="35623" y="165057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17">
                  <a:extLst>
                    <a:ext uri="{FF2B5EF4-FFF2-40B4-BE49-F238E27FC236}">
                      <a16:creationId xmlns:a16="http://schemas.microsoft.com/office/drawing/2014/main" id="{D202DDAD-58A7-4208-BBB5-38B02B580F0E}"/>
                    </a:ext>
                  </a:extLst>
                </p:cNvPr>
                <p:cNvSpPr/>
                <p:nvPr/>
              </p:nvSpPr>
              <p:spPr>
                <a:xfrm>
                  <a:off x="3442881" y="2682882"/>
                  <a:ext cx="721795" cy="720448"/>
                </a:xfrm>
                <a:custGeom>
                  <a:avLst/>
                  <a:gdLst>
                    <a:gd name="connsiteX0" fmla="*/ 808960 w 895328"/>
                    <a:gd name="connsiteY0" fmla="*/ 179917 h 893657"/>
                    <a:gd name="connsiteX1" fmla="*/ 862776 w 895328"/>
                    <a:gd name="connsiteY1" fmla="*/ 625401 h 893657"/>
                    <a:gd name="connsiteX2" fmla="*/ 764384 w 895328"/>
                    <a:gd name="connsiteY2" fmla="*/ 763418 h 893657"/>
                    <a:gd name="connsiteX3" fmla="*/ 274132 w 895328"/>
                    <a:gd name="connsiteY3" fmla="*/ 859145 h 893657"/>
                    <a:gd name="connsiteX4" fmla="*/ 2 w 895328"/>
                    <a:gd name="connsiteY4" fmla="*/ 446617 h 893657"/>
                    <a:gd name="connsiteX5" fmla="*/ 292420 w 895328"/>
                    <a:gd name="connsiteY5" fmla="*/ 27517 h 893657"/>
                    <a:gd name="connsiteX6" fmla="*/ 793625 w 895328"/>
                    <a:gd name="connsiteY6" fmla="*/ 162201 h 893657"/>
                    <a:gd name="connsiteX7" fmla="*/ 808960 w 895328"/>
                    <a:gd name="connsiteY7" fmla="*/ 179917 h 893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95328" h="893657">
                      <a:moveTo>
                        <a:pt x="808960" y="179917"/>
                      </a:moveTo>
                      <a:cubicBezTo>
                        <a:pt x="905830" y="318887"/>
                        <a:pt x="917355" y="468144"/>
                        <a:pt x="862776" y="625401"/>
                      </a:cubicBezTo>
                      <a:cubicBezTo>
                        <a:pt x="832582" y="673217"/>
                        <a:pt x="805436" y="722747"/>
                        <a:pt x="764384" y="763418"/>
                      </a:cubicBezTo>
                      <a:cubicBezTo>
                        <a:pt x="635986" y="890577"/>
                        <a:pt x="442724" y="929058"/>
                        <a:pt x="274132" y="859145"/>
                      </a:cubicBezTo>
                      <a:cubicBezTo>
                        <a:pt x="109254" y="790755"/>
                        <a:pt x="-570" y="625592"/>
                        <a:pt x="2" y="446617"/>
                      </a:cubicBezTo>
                      <a:cubicBezTo>
                        <a:pt x="574" y="259260"/>
                        <a:pt x="119065" y="89430"/>
                        <a:pt x="292420" y="27517"/>
                      </a:cubicBezTo>
                      <a:cubicBezTo>
                        <a:pt x="474728" y="-37634"/>
                        <a:pt x="671134" y="15135"/>
                        <a:pt x="793625" y="162201"/>
                      </a:cubicBezTo>
                      <a:cubicBezTo>
                        <a:pt x="798769" y="168201"/>
                        <a:pt x="803912" y="174012"/>
                        <a:pt x="808960" y="179917"/>
                      </a:cubicBezTo>
                      <a:close/>
                    </a:path>
                  </a:pathLst>
                </a:custGeom>
                <a:solidFill>
                  <a:srgbClr val="0C0E0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24">
                  <a:extLst>
                    <a:ext uri="{FF2B5EF4-FFF2-40B4-BE49-F238E27FC236}">
                      <a16:creationId xmlns:a16="http://schemas.microsoft.com/office/drawing/2014/main" id="{3A3AAFB3-44B9-4B46-85D2-BBB4777CF89D}"/>
                    </a:ext>
                  </a:extLst>
                </p:cNvPr>
                <p:cNvSpPr/>
                <p:nvPr/>
              </p:nvSpPr>
              <p:spPr>
                <a:xfrm>
                  <a:off x="4343277" y="2727258"/>
                  <a:ext cx="424669" cy="363504"/>
                </a:xfrm>
                <a:custGeom>
                  <a:avLst/>
                  <a:gdLst>
                    <a:gd name="connsiteX0" fmla="*/ 374653 w 526767"/>
                    <a:gd name="connsiteY0" fmla="*/ 0 h 450897"/>
                    <a:gd name="connsiteX1" fmla="*/ 363700 w 526767"/>
                    <a:gd name="connsiteY1" fmla="*/ 124873 h 450897"/>
                    <a:gd name="connsiteX2" fmla="*/ 376749 w 526767"/>
                    <a:gd name="connsiteY2" fmla="*/ 175927 h 450897"/>
                    <a:gd name="connsiteX3" fmla="*/ 526768 w 526767"/>
                    <a:gd name="connsiteY3" fmla="*/ 381191 h 450897"/>
                    <a:gd name="connsiteX4" fmla="*/ 147292 w 526767"/>
                    <a:gd name="connsiteY4" fmla="*/ 436436 h 450897"/>
                    <a:gd name="connsiteX5" fmla="*/ 3560 w 526767"/>
                    <a:gd name="connsiteY5" fmla="*/ 301847 h 450897"/>
                    <a:gd name="connsiteX6" fmla="*/ 49660 w 526767"/>
                    <a:gd name="connsiteY6" fmla="*/ 154496 h 450897"/>
                    <a:gd name="connsiteX7" fmla="*/ 374653 w 526767"/>
                    <a:gd name="connsiteY7" fmla="*/ 0 h 450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6767" h="450897">
                      <a:moveTo>
                        <a:pt x="374653" y="0"/>
                      </a:moveTo>
                      <a:cubicBezTo>
                        <a:pt x="379702" y="42386"/>
                        <a:pt x="383607" y="84963"/>
                        <a:pt x="363700" y="124873"/>
                      </a:cubicBezTo>
                      <a:cubicBezTo>
                        <a:pt x="352746" y="146780"/>
                        <a:pt x="365986" y="160973"/>
                        <a:pt x="376749" y="175927"/>
                      </a:cubicBezTo>
                      <a:cubicBezTo>
                        <a:pt x="426469" y="244602"/>
                        <a:pt x="476762" y="312801"/>
                        <a:pt x="526768" y="381191"/>
                      </a:cubicBezTo>
                      <a:cubicBezTo>
                        <a:pt x="407610" y="449961"/>
                        <a:pt x="279308" y="466725"/>
                        <a:pt x="147292" y="436436"/>
                      </a:cubicBezTo>
                      <a:cubicBezTo>
                        <a:pt x="77569" y="420434"/>
                        <a:pt x="20895" y="380048"/>
                        <a:pt x="3560" y="301847"/>
                      </a:cubicBezTo>
                      <a:cubicBezTo>
                        <a:pt x="-9395" y="243269"/>
                        <a:pt x="14609" y="194405"/>
                        <a:pt x="49660" y="154496"/>
                      </a:cubicBezTo>
                      <a:cubicBezTo>
                        <a:pt x="135005" y="57436"/>
                        <a:pt x="246923" y="10668"/>
                        <a:pt x="374653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25">
                  <a:extLst>
                    <a:ext uri="{FF2B5EF4-FFF2-40B4-BE49-F238E27FC236}">
                      <a16:creationId xmlns:a16="http://schemas.microsoft.com/office/drawing/2014/main" id="{967512E9-7D3E-437A-9952-6FCC9F7E8656}"/>
                    </a:ext>
                  </a:extLst>
                </p:cNvPr>
                <p:cNvSpPr/>
                <p:nvPr/>
              </p:nvSpPr>
              <p:spPr>
                <a:xfrm>
                  <a:off x="3715146" y="2965452"/>
                  <a:ext cx="165048" cy="164183"/>
                </a:xfrm>
                <a:custGeom>
                  <a:avLst/>
                  <a:gdLst>
                    <a:gd name="connsiteX0" fmla="*/ 204728 w 204728"/>
                    <a:gd name="connsiteY0" fmla="*/ 101637 h 203655"/>
                    <a:gd name="connsiteX1" fmla="*/ 104144 w 204728"/>
                    <a:gd name="connsiteY1" fmla="*/ 203650 h 203655"/>
                    <a:gd name="connsiteX2" fmla="*/ 36 w 204728"/>
                    <a:gd name="connsiteY2" fmla="*/ 99351 h 203655"/>
                    <a:gd name="connsiteX3" fmla="*/ 104144 w 204728"/>
                    <a:gd name="connsiteY3" fmla="*/ 6 h 203655"/>
                    <a:gd name="connsiteX4" fmla="*/ 204728 w 204728"/>
                    <a:gd name="connsiteY4" fmla="*/ 101637 h 203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4728" h="203655">
                      <a:moveTo>
                        <a:pt x="204728" y="101637"/>
                      </a:moveTo>
                      <a:cubicBezTo>
                        <a:pt x="204728" y="159645"/>
                        <a:pt x="161866" y="203079"/>
                        <a:pt x="104144" y="203650"/>
                      </a:cubicBezTo>
                      <a:cubicBezTo>
                        <a:pt x="45375" y="204222"/>
                        <a:pt x="-1488" y="157263"/>
                        <a:pt x="36" y="99351"/>
                      </a:cubicBezTo>
                      <a:cubicBezTo>
                        <a:pt x="1560" y="42297"/>
                        <a:pt x="46328" y="-566"/>
                        <a:pt x="104144" y="6"/>
                      </a:cubicBezTo>
                      <a:cubicBezTo>
                        <a:pt x="160532" y="482"/>
                        <a:pt x="204728" y="45249"/>
                        <a:pt x="204728" y="101637"/>
                      </a:cubicBezTo>
                      <a:close/>
                    </a:path>
                  </a:pathLst>
                </a:custGeom>
                <a:solidFill>
                  <a:srgbClr val="F9FBF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5" name="Freeform: Shape 26">
                <a:extLst>
                  <a:ext uri="{FF2B5EF4-FFF2-40B4-BE49-F238E27FC236}">
                    <a16:creationId xmlns:a16="http://schemas.microsoft.com/office/drawing/2014/main" id="{EEAEA439-4A49-469C-ACFB-5E390D2881DD}"/>
                  </a:ext>
                </a:extLst>
              </p:cNvPr>
              <p:cNvSpPr/>
              <p:nvPr/>
            </p:nvSpPr>
            <p:spPr>
              <a:xfrm>
                <a:off x="1947257" y="2459386"/>
                <a:ext cx="1264566" cy="1950104"/>
              </a:xfrm>
              <a:custGeom>
                <a:avLst/>
                <a:gdLst>
                  <a:gd name="connsiteX0" fmla="*/ 228711 w 1568591"/>
                  <a:gd name="connsiteY0" fmla="*/ 1971430 h 2418945"/>
                  <a:gd name="connsiteX1" fmla="*/ 288814 w 1568591"/>
                  <a:gd name="connsiteY1" fmla="*/ 1968667 h 2418945"/>
                  <a:gd name="connsiteX2" fmla="*/ 472932 w 1568591"/>
                  <a:gd name="connsiteY2" fmla="*/ 1985527 h 2418945"/>
                  <a:gd name="connsiteX3" fmla="*/ 671053 w 1568591"/>
                  <a:gd name="connsiteY3" fmla="*/ 2126878 h 2418945"/>
                  <a:gd name="connsiteX4" fmla="*/ 713534 w 1568591"/>
                  <a:gd name="connsiteY4" fmla="*/ 2200887 h 2418945"/>
                  <a:gd name="connsiteX5" fmla="*/ 926703 w 1568591"/>
                  <a:gd name="connsiteY5" fmla="*/ 2316235 h 2418945"/>
                  <a:gd name="connsiteX6" fmla="*/ 1075960 w 1568591"/>
                  <a:gd name="connsiteY6" fmla="*/ 2119258 h 2418945"/>
                  <a:gd name="connsiteX7" fmla="*/ 1041003 w 1568591"/>
                  <a:gd name="connsiteY7" fmla="*/ 1714540 h 2418945"/>
                  <a:gd name="connsiteX8" fmla="*/ 890032 w 1568591"/>
                  <a:gd name="connsiteY8" fmla="*/ 962161 h 2418945"/>
                  <a:gd name="connsiteX9" fmla="*/ 884031 w 1568591"/>
                  <a:gd name="connsiteY9" fmla="*/ 579922 h 2418945"/>
                  <a:gd name="connsiteX10" fmla="*/ 1119013 w 1568591"/>
                  <a:gd name="connsiteY10" fmla="*/ 275980 h 2418945"/>
                  <a:gd name="connsiteX11" fmla="*/ 1342279 w 1568591"/>
                  <a:gd name="connsiteY11" fmla="*/ 198922 h 2418945"/>
                  <a:gd name="connsiteX12" fmla="*/ 1406002 w 1568591"/>
                  <a:gd name="connsiteY12" fmla="*/ 140915 h 2418945"/>
                  <a:gd name="connsiteX13" fmla="*/ 1470581 w 1568591"/>
                  <a:gd name="connsiteY13" fmla="*/ 21091 h 2418945"/>
                  <a:gd name="connsiteX14" fmla="*/ 1545352 w 1568591"/>
                  <a:gd name="connsiteY14" fmla="*/ 23377 h 2418945"/>
                  <a:gd name="connsiteX15" fmla="*/ 1534875 w 1568591"/>
                  <a:gd name="connsiteY15" fmla="*/ 337606 h 2418945"/>
                  <a:gd name="connsiteX16" fmla="*/ 1511348 w 1568591"/>
                  <a:gd name="connsiteY16" fmla="*/ 408758 h 2418945"/>
                  <a:gd name="connsiteX17" fmla="*/ 1464485 w 1568591"/>
                  <a:gd name="connsiteY17" fmla="*/ 472385 h 2418945"/>
                  <a:gd name="connsiteX18" fmla="*/ 1398381 w 1568591"/>
                  <a:gd name="connsiteY18" fmla="*/ 482196 h 2418945"/>
                  <a:gd name="connsiteX19" fmla="*/ 1368759 w 1568591"/>
                  <a:gd name="connsiteY19" fmla="*/ 295696 h 2418945"/>
                  <a:gd name="connsiteX20" fmla="*/ 1121395 w 1568591"/>
                  <a:gd name="connsiteY20" fmla="*/ 390184 h 2418945"/>
                  <a:gd name="connsiteX21" fmla="*/ 970614 w 1568591"/>
                  <a:gd name="connsiteY21" fmla="*/ 691174 h 2418945"/>
                  <a:gd name="connsiteX22" fmla="*/ 1040813 w 1568591"/>
                  <a:gd name="connsiteY22" fmla="*/ 1225813 h 2418945"/>
                  <a:gd name="connsiteX23" fmla="*/ 1174925 w 1568591"/>
                  <a:gd name="connsiteY23" fmla="*/ 1923233 h 2418945"/>
                  <a:gd name="connsiteX24" fmla="*/ 1150160 w 1568591"/>
                  <a:gd name="connsiteY24" fmla="*/ 2232510 h 2418945"/>
                  <a:gd name="connsiteX25" fmla="*/ 943277 w 1568591"/>
                  <a:gd name="connsiteY25" fmla="*/ 2414342 h 2418945"/>
                  <a:gd name="connsiteX26" fmla="*/ 662956 w 1568591"/>
                  <a:gd name="connsiteY26" fmla="*/ 2303757 h 2418945"/>
                  <a:gd name="connsiteX27" fmla="*/ 598377 w 1568591"/>
                  <a:gd name="connsiteY27" fmla="*/ 2198982 h 2418945"/>
                  <a:gd name="connsiteX28" fmla="*/ 395494 w 1568591"/>
                  <a:gd name="connsiteY28" fmla="*/ 2073633 h 2418945"/>
                  <a:gd name="connsiteX29" fmla="*/ 305293 w 1568591"/>
                  <a:gd name="connsiteY29" fmla="*/ 2072966 h 2418945"/>
                  <a:gd name="connsiteX30" fmla="*/ 220329 w 1568591"/>
                  <a:gd name="connsiteY30" fmla="*/ 2074871 h 2418945"/>
                  <a:gd name="connsiteX31" fmla="*/ 62214 w 1568591"/>
                  <a:gd name="connsiteY31" fmla="*/ 2095445 h 2418945"/>
                  <a:gd name="connsiteX32" fmla="*/ 492 w 1568591"/>
                  <a:gd name="connsiteY32" fmla="*/ 2039819 h 2418945"/>
                  <a:gd name="connsiteX33" fmla="*/ 51070 w 1568591"/>
                  <a:gd name="connsiteY33" fmla="*/ 1974954 h 2418945"/>
                  <a:gd name="connsiteX34" fmla="*/ 191754 w 1568591"/>
                  <a:gd name="connsiteY34" fmla="*/ 1968763 h 2418945"/>
                  <a:gd name="connsiteX35" fmla="*/ 228711 w 1568591"/>
                  <a:gd name="connsiteY35" fmla="*/ 1971430 h 2418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568591" h="2418945">
                    <a:moveTo>
                      <a:pt x="228711" y="1971430"/>
                    </a:moveTo>
                    <a:cubicBezTo>
                      <a:pt x="248714" y="1970477"/>
                      <a:pt x="268812" y="1969525"/>
                      <a:pt x="288814" y="1968667"/>
                    </a:cubicBezTo>
                    <a:cubicBezTo>
                      <a:pt x="350536" y="1970572"/>
                      <a:pt x="411782" y="1973335"/>
                      <a:pt x="472932" y="1985527"/>
                    </a:cubicBezTo>
                    <a:cubicBezTo>
                      <a:pt x="561134" y="2003243"/>
                      <a:pt x="625809" y="2050773"/>
                      <a:pt x="671053" y="2126878"/>
                    </a:cubicBezTo>
                    <a:cubicBezTo>
                      <a:pt x="685626" y="2151357"/>
                      <a:pt x="699151" y="2176408"/>
                      <a:pt x="713534" y="2200887"/>
                    </a:cubicBezTo>
                    <a:cubicBezTo>
                      <a:pt x="768017" y="2293851"/>
                      <a:pt x="843550" y="2334618"/>
                      <a:pt x="926703" y="2316235"/>
                    </a:cubicBezTo>
                    <a:cubicBezTo>
                      <a:pt x="1011190" y="2297566"/>
                      <a:pt x="1063006" y="2226700"/>
                      <a:pt x="1075960" y="2119258"/>
                    </a:cubicBezTo>
                    <a:cubicBezTo>
                      <a:pt x="1092534" y="1981621"/>
                      <a:pt x="1065483" y="1848176"/>
                      <a:pt x="1041003" y="1714540"/>
                    </a:cubicBezTo>
                    <a:cubicBezTo>
                      <a:pt x="994903" y="1462890"/>
                      <a:pt x="927465" y="1215430"/>
                      <a:pt x="890032" y="962161"/>
                    </a:cubicBezTo>
                    <a:cubicBezTo>
                      <a:pt x="871268" y="835288"/>
                      <a:pt x="856885" y="708224"/>
                      <a:pt x="884031" y="579922"/>
                    </a:cubicBezTo>
                    <a:cubicBezTo>
                      <a:pt x="913654" y="440095"/>
                      <a:pt x="992712" y="340178"/>
                      <a:pt x="1119013" y="275980"/>
                    </a:cubicBezTo>
                    <a:cubicBezTo>
                      <a:pt x="1189784" y="239975"/>
                      <a:pt x="1264841" y="215401"/>
                      <a:pt x="1342279" y="198922"/>
                    </a:cubicBezTo>
                    <a:cubicBezTo>
                      <a:pt x="1375998" y="191779"/>
                      <a:pt x="1397143" y="177682"/>
                      <a:pt x="1406002" y="140915"/>
                    </a:cubicBezTo>
                    <a:cubicBezTo>
                      <a:pt x="1416670" y="96338"/>
                      <a:pt x="1437624" y="54714"/>
                      <a:pt x="1470581" y="21091"/>
                    </a:cubicBezTo>
                    <a:cubicBezTo>
                      <a:pt x="1495727" y="-4627"/>
                      <a:pt x="1521445" y="-10151"/>
                      <a:pt x="1545352" y="23377"/>
                    </a:cubicBezTo>
                    <a:cubicBezTo>
                      <a:pt x="1588405" y="129580"/>
                      <a:pt x="1563736" y="233784"/>
                      <a:pt x="1534875" y="337606"/>
                    </a:cubicBezTo>
                    <a:cubicBezTo>
                      <a:pt x="1528207" y="361609"/>
                      <a:pt x="1519254" y="385041"/>
                      <a:pt x="1511348" y="408758"/>
                    </a:cubicBezTo>
                    <a:cubicBezTo>
                      <a:pt x="1495822" y="429999"/>
                      <a:pt x="1481344" y="452287"/>
                      <a:pt x="1464485" y="472385"/>
                    </a:cubicBezTo>
                    <a:cubicBezTo>
                      <a:pt x="1446197" y="494102"/>
                      <a:pt x="1423718" y="501246"/>
                      <a:pt x="1398381" y="482196"/>
                    </a:cubicBezTo>
                    <a:cubicBezTo>
                      <a:pt x="1359615" y="425713"/>
                      <a:pt x="1371235" y="360847"/>
                      <a:pt x="1368759" y="295696"/>
                    </a:cubicBezTo>
                    <a:cubicBezTo>
                      <a:pt x="1280462" y="315604"/>
                      <a:pt x="1196356" y="341321"/>
                      <a:pt x="1121395" y="390184"/>
                    </a:cubicBezTo>
                    <a:cubicBezTo>
                      <a:pt x="1012905" y="460860"/>
                      <a:pt x="974900" y="568778"/>
                      <a:pt x="970614" y="691174"/>
                    </a:cubicBezTo>
                    <a:cubicBezTo>
                      <a:pt x="964232" y="873007"/>
                      <a:pt x="1004808" y="1049314"/>
                      <a:pt x="1040813" y="1225813"/>
                    </a:cubicBezTo>
                    <a:cubicBezTo>
                      <a:pt x="1088152" y="1457842"/>
                      <a:pt x="1148731" y="1687394"/>
                      <a:pt x="1174925" y="1923233"/>
                    </a:cubicBezTo>
                    <a:cubicBezTo>
                      <a:pt x="1186450" y="2027246"/>
                      <a:pt x="1188831" y="2131926"/>
                      <a:pt x="1150160" y="2232510"/>
                    </a:cubicBezTo>
                    <a:cubicBezTo>
                      <a:pt x="1113108" y="2329189"/>
                      <a:pt x="1048528" y="2397673"/>
                      <a:pt x="943277" y="2414342"/>
                    </a:cubicBezTo>
                    <a:cubicBezTo>
                      <a:pt x="830025" y="2432249"/>
                      <a:pt x="732870" y="2398436"/>
                      <a:pt x="662956" y="2303757"/>
                    </a:cubicBezTo>
                    <a:cubicBezTo>
                      <a:pt x="638668" y="2270800"/>
                      <a:pt x="616379" y="2235653"/>
                      <a:pt x="598377" y="2198982"/>
                    </a:cubicBezTo>
                    <a:cubicBezTo>
                      <a:pt x="556657" y="2113733"/>
                      <a:pt x="484458" y="2080205"/>
                      <a:pt x="395494" y="2073633"/>
                    </a:cubicBezTo>
                    <a:cubicBezTo>
                      <a:pt x="365586" y="2071442"/>
                      <a:pt x="335391" y="2073061"/>
                      <a:pt x="305293" y="2072966"/>
                    </a:cubicBezTo>
                    <a:cubicBezTo>
                      <a:pt x="277003" y="2073633"/>
                      <a:pt x="248714" y="2074204"/>
                      <a:pt x="220329" y="2074871"/>
                    </a:cubicBezTo>
                    <a:cubicBezTo>
                      <a:pt x="169466" y="2095636"/>
                      <a:pt x="116126" y="2100017"/>
                      <a:pt x="62214" y="2095445"/>
                    </a:cubicBezTo>
                    <a:cubicBezTo>
                      <a:pt x="29163" y="2092683"/>
                      <a:pt x="4493" y="2074395"/>
                      <a:pt x="492" y="2039819"/>
                    </a:cubicBezTo>
                    <a:cubicBezTo>
                      <a:pt x="-3699" y="2003815"/>
                      <a:pt x="19352" y="1984479"/>
                      <a:pt x="51070" y="1974954"/>
                    </a:cubicBezTo>
                    <a:cubicBezTo>
                      <a:pt x="97266" y="1961047"/>
                      <a:pt x="144510" y="1958380"/>
                      <a:pt x="191754" y="1968763"/>
                    </a:cubicBezTo>
                    <a:cubicBezTo>
                      <a:pt x="204232" y="1971525"/>
                      <a:pt x="216043" y="1976002"/>
                      <a:pt x="228711" y="197143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EB2C61F0-1D1A-4FE4-A53E-A5FE099C6BC0}"/>
                  </a:ext>
                </a:extLst>
              </p:cNvPr>
              <p:cNvSpPr/>
              <p:nvPr/>
            </p:nvSpPr>
            <p:spPr>
              <a:xfrm>
                <a:off x="3280919" y="3873939"/>
                <a:ext cx="932294" cy="213477"/>
              </a:xfrm>
              <a:custGeom>
                <a:avLst/>
                <a:gdLst>
                  <a:gd name="connsiteX0" fmla="*/ 607030 w 932294"/>
                  <a:gd name="connsiteY0" fmla="*/ 130927 h 213477"/>
                  <a:gd name="connsiteX1" fmla="*/ 629298 w 932294"/>
                  <a:gd name="connsiteY1" fmla="*/ 131004 h 213477"/>
                  <a:gd name="connsiteX2" fmla="*/ 630527 w 932294"/>
                  <a:gd name="connsiteY2" fmla="*/ 150431 h 213477"/>
                  <a:gd name="connsiteX3" fmla="*/ 615322 w 932294"/>
                  <a:gd name="connsiteY3" fmla="*/ 197042 h 213477"/>
                  <a:gd name="connsiteX4" fmla="*/ 586297 w 932294"/>
                  <a:gd name="connsiteY4" fmla="*/ 213398 h 213477"/>
                  <a:gd name="connsiteX5" fmla="*/ 573243 w 932294"/>
                  <a:gd name="connsiteY5" fmla="*/ 207178 h 213477"/>
                  <a:gd name="connsiteX6" fmla="*/ 607030 w 932294"/>
                  <a:gd name="connsiteY6" fmla="*/ 130927 h 213477"/>
                  <a:gd name="connsiteX7" fmla="*/ 805375 w 932294"/>
                  <a:gd name="connsiteY7" fmla="*/ 127932 h 213477"/>
                  <a:gd name="connsiteX8" fmla="*/ 827643 w 932294"/>
                  <a:gd name="connsiteY8" fmla="*/ 128009 h 213477"/>
                  <a:gd name="connsiteX9" fmla="*/ 828872 w 932294"/>
                  <a:gd name="connsiteY9" fmla="*/ 147436 h 213477"/>
                  <a:gd name="connsiteX10" fmla="*/ 813668 w 932294"/>
                  <a:gd name="connsiteY10" fmla="*/ 194047 h 213477"/>
                  <a:gd name="connsiteX11" fmla="*/ 784642 w 932294"/>
                  <a:gd name="connsiteY11" fmla="*/ 210403 h 213477"/>
                  <a:gd name="connsiteX12" fmla="*/ 771588 w 932294"/>
                  <a:gd name="connsiteY12" fmla="*/ 204183 h 213477"/>
                  <a:gd name="connsiteX13" fmla="*/ 805375 w 932294"/>
                  <a:gd name="connsiteY13" fmla="*/ 127932 h 213477"/>
                  <a:gd name="connsiteX14" fmla="*/ 720235 w 932294"/>
                  <a:gd name="connsiteY14" fmla="*/ 126013 h 213477"/>
                  <a:gd name="connsiteX15" fmla="*/ 732426 w 932294"/>
                  <a:gd name="connsiteY15" fmla="*/ 130543 h 213477"/>
                  <a:gd name="connsiteX16" fmla="*/ 730352 w 932294"/>
                  <a:gd name="connsiteY16" fmla="*/ 151352 h 213477"/>
                  <a:gd name="connsiteX17" fmla="*/ 716146 w 932294"/>
                  <a:gd name="connsiteY17" fmla="*/ 194508 h 213477"/>
                  <a:gd name="connsiteX18" fmla="*/ 687504 w 932294"/>
                  <a:gd name="connsiteY18" fmla="*/ 210557 h 213477"/>
                  <a:gd name="connsiteX19" fmla="*/ 674527 w 932294"/>
                  <a:gd name="connsiteY19" fmla="*/ 205182 h 213477"/>
                  <a:gd name="connsiteX20" fmla="*/ 707008 w 932294"/>
                  <a:gd name="connsiteY20" fmla="*/ 127932 h 213477"/>
                  <a:gd name="connsiteX21" fmla="*/ 720235 w 932294"/>
                  <a:gd name="connsiteY21" fmla="*/ 126013 h 213477"/>
                  <a:gd name="connsiteX22" fmla="*/ 904739 w 932294"/>
                  <a:gd name="connsiteY22" fmla="*/ 121482 h 213477"/>
                  <a:gd name="connsiteX23" fmla="*/ 927008 w 932294"/>
                  <a:gd name="connsiteY23" fmla="*/ 121559 h 213477"/>
                  <a:gd name="connsiteX24" fmla="*/ 928236 w 932294"/>
                  <a:gd name="connsiteY24" fmla="*/ 140987 h 213477"/>
                  <a:gd name="connsiteX25" fmla="*/ 913032 w 932294"/>
                  <a:gd name="connsiteY25" fmla="*/ 187597 h 213477"/>
                  <a:gd name="connsiteX26" fmla="*/ 884006 w 932294"/>
                  <a:gd name="connsiteY26" fmla="*/ 203953 h 213477"/>
                  <a:gd name="connsiteX27" fmla="*/ 870952 w 932294"/>
                  <a:gd name="connsiteY27" fmla="*/ 197733 h 213477"/>
                  <a:gd name="connsiteX28" fmla="*/ 904739 w 932294"/>
                  <a:gd name="connsiteY28" fmla="*/ 121482 h 213477"/>
                  <a:gd name="connsiteX29" fmla="*/ 508587 w 932294"/>
                  <a:gd name="connsiteY29" fmla="*/ 121482 h 213477"/>
                  <a:gd name="connsiteX30" fmla="*/ 530855 w 932294"/>
                  <a:gd name="connsiteY30" fmla="*/ 121559 h 213477"/>
                  <a:gd name="connsiteX31" fmla="*/ 532084 w 932294"/>
                  <a:gd name="connsiteY31" fmla="*/ 140987 h 213477"/>
                  <a:gd name="connsiteX32" fmla="*/ 516879 w 932294"/>
                  <a:gd name="connsiteY32" fmla="*/ 187597 h 213477"/>
                  <a:gd name="connsiteX33" fmla="*/ 487854 w 932294"/>
                  <a:gd name="connsiteY33" fmla="*/ 203953 h 213477"/>
                  <a:gd name="connsiteX34" fmla="*/ 474800 w 932294"/>
                  <a:gd name="connsiteY34" fmla="*/ 197733 h 213477"/>
                  <a:gd name="connsiteX35" fmla="*/ 508587 w 932294"/>
                  <a:gd name="connsiteY35" fmla="*/ 121482 h 213477"/>
                  <a:gd name="connsiteX36" fmla="*/ 426673 w 932294"/>
                  <a:gd name="connsiteY36" fmla="*/ 104820 h 213477"/>
                  <a:gd name="connsiteX37" fmla="*/ 438863 w 932294"/>
                  <a:gd name="connsiteY37" fmla="*/ 109350 h 213477"/>
                  <a:gd name="connsiteX38" fmla="*/ 436789 w 932294"/>
                  <a:gd name="connsiteY38" fmla="*/ 130160 h 213477"/>
                  <a:gd name="connsiteX39" fmla="*/ 422583 w 932294"/>
                  <a:gd name="connsiteY39" fmla="*/ 173315 h 213477"/>
                  <a:gd name="connsiteX40" fmla="*/ 393941 w 932294"/>
                  <a:gd name="connsiteY40" fmla="*/ 189364 h 213477"/>
                  <a:gd name="connsiteX41" fmla="*/ 380964 w 932294"/>
                  <a:gd name="connsiteY41" fmla="*/ 183989 h 213477"/>
                  <a:gd name="connsiteX42" fmla="*/ 413446 w 932294"/>
                  <a:gd name="connsiteY42" fmla="*/ 106739 h 213477"/>
                  <a:gd name="connsiteX43" fmla="*/ 426673 w 932294"/>
                  <a:gd name="connsiteY43" fmla="*/ 104820 h 213477"/>
                  <a:gd name="connsiteX44" fmla="*/ 323775 w 932294"/>
                  <a:gd name="connsiteY44" fmla="*/ 86928 h 213477"/>
                  <a:gd name="connsiteX45" fmla="*/ 335966 w 932294"/>
                  <a:gd name="connsiteY45" fmla="*/ 91458 h 213477"/>
                  <a:gd name="connsiteX46" fmla="*/ 333892 w 932294"/>
                  <a:gd name="connsiteY46" fmla="*/ 112268 h 213477"/>
                  <a:gd name="connsiteX47" fmla="*/ 319686 w 932294"/>
                  <a:gd name="connsiteY47" fmla="*/ 155423 h 213477"/>
                  <a:gd name="connsiteX48" fmla="*/ 291044 w 932294"/>
                  <a:gd name="connsiteY48" fmla="*/ 171472 h 213477"/>
                  <a:gd name="connsiteX49" fmla="*/ 278067 w 932294"/>
                  <a:gd name="connsiteY49" fmla="*/ 166097 h 213477"/>
                  <a:gd name="connsiteX50" fmla="*/ 310548 w 932294"/>
                  <a:gd name="connsiteY50" fmla="*/ 88847 h 213477"/>
                  <a:gd name="connsiteX51" fmla="*/ 323775 w 932294"/>
                  <a:gd name="connsiteY51" fmla="*/ 86928 h 213477"/>
                  <a:gd name="connsiteX52" fmla="*/ 214870 w 932294"/>
                  <a:gd name="connsiteY52" fmla="*/ 64351 h 213477"/>
                  <a:gd name="connsiteX53" fmla="*/ 237138 w 932294"/>
                  <a:gd name="connsiteY53" fmla="*/ 64428 h 213477"/>
                  <a:gd name="connsiteX54" fmla="*/ 238367 w 932294"/>
                  <a:gd name="connsiteY54" fmla="*/ 83856 h 213477"/>
                  <a:gd name="connsiteX55" fmla="*/ 223162 w 932294"/>
                  <a:gd name="connsiteY55" fmla="*/ 130466 h 213477"/>
                  <a:gd name="connsiteX56" fmla="*/ 194137 w 932294"/>
                  <a:gd name="connsiteY56" fmla="*/ 146823 h 213477"/>
                  <a:gd name="connsiteX57" fmla="*/ 181083 w 932294"/>
                  <a:gd name="connsiteY57" fmla="*/ 140603 h 213477"/>
                  <a:gd name="connsiteX58" fmla="*/ 214870 w 932294"/>
                  <a:gd name="connsiteY58" fmla="*/ 64351 h 213477"/>
                  <a:gd name="connsiteX59" fmla="*/ 120728 w 932294"/>
                  <a:gd name="connsiteY59" fmla="*/ 31640 h 213477"/>
                  <a:gd name="connsiteX60" fmla="*/ 142996 w 932294"/>
                  <a:gd name="connsiteY60" fmla="*/ 31717 h 213477"/>
                  <a:gd name="connsiteX61" fmla="*/ 144225 w 932294"/>
                  <a:gd name="connsiteY61" fmla="*/ 51145 h 213477"/>
                  <a:gd name="connsiteX62" fmla="*/ 129021 w 932294"/>
                  <a:gd name="connsiteY62" fmla="*/ 97755 h 213477"/>
                  <a:gd name="connsiteX63" fmla="*/ 99994 w 932294"/>
                  <a:gd name="connsiteY63" fmla="*/ 114112 h 213477"/>
                  <a:gd name="connsiteX64" fmla="*/ 86941 w 932294"/>
                  <a:gd name="connsiteY64" fmla="*/ 107892 h 213477"/>
                  <a:gd name="connsiteX65" fmla="*/ 120728 w 932294"/>
                  <a:gd name="connsiteY65" fmla="*/ 31640 h 213477"/>
                  <a:gd name="connsiteX66" fmla="*/ 46031 w 932294"/>
                  <a:gd name="connsiteY66" fmla="*/ 2 h 213477"/>
                  <a:gd name="connsiteX67" fmla="*/ 58222 w 932294"/>
                  <a:gd name="connsiteY67" fmla="*/ 4533 h 213477"/>
                  <a:gd name="connsiteX68" fmla="*/ 56148 w 932294"/>
                  <a:gd name="connsiteY68" fmla="*/ 25342 h 213477"/>
                  <a:gd name="connsiteX69" fmla="*/ 41942 w 932294"/>
                  <a:gd name="connsiteY69" fmla="*/ 68498 h 213477"/>
                  <a:gd name="connsiteX70" fmla="*/ 13300 w 932294"/>
                  <a:gd name="connsiteY70" fmla="*/ 84547 h 213477"/>
                  <a:gd name="connsiteX71" fmla="*/ 323 w 932294"/>
                  <a:gd name="connsiteY71" fmla="*/ 79172 h 213477"/>
                  <a:gd name="connsiteX72" fmla="*/ 32805 w 932294"/>
                  <a:gd name="connsiteY72" fmla="*/ 1922 h 213477"/>
                  <a:gd name="connsiteX73" fmla="*/ 46031 w 932294"/>
                  <a:gd name="connsiteY73" fmla="*/ 2 h 213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932294" h="213477">
                    <a:moveTo>
                      <a:pt x="607030" y="130927"/>
                    </a:moveTo>
                    <a:cubicBezTo>
                      <a:pt x="614171" y="129315"/>
                      <a:pt x="622925" y="128317"/>
                      <a:pt x="629298" y="131004"/>
                    </a:cubicBezTo>
                    <a:cubicBezTo>
                      <a:pt x="639358" y="135151"/>
                      <a:pt x="632293" y="144212"/>
                      <a:pt x="630527" y="150431"/>
                    </a:cubicBezTo>
                    <a:cubicBezTo>
                      <a:pt x="626227" y="166174"/>
                      <a:pt x="620084" y="181377"/>
                      <a:pt x="615322" y="197042"/>
                    </a:cubicBezTo>
                    <a:cubicBezTo>
                      <a:pt x="611253" y="210404"/>
                      <a:pt x="601654" y="214090"/>
                      <a:pt x="586297" y="213398"/>
                    </a:cubicBezTo>
                    <a:cubicBezTo>
                      <a:pt x="583302" y="213014"/>
                      <a:pt x="576314" y="214704"/>
                      <a:pt x="573243" y="207178"/>
                    </a:cubicBezTo>
                    <a:cubicBezTo>
                      <a:pt x="569634" y="198501"/>
                      <a:pt x="597892" y="132923"/>
                      <a:pt x="607030" y="130927"/>
                    </a:cubicBezTo>
                    <a:close/>
                    <a:moveTo>
                      <a:pt x="805375" y="127932"/>
                    </a:moveTo>
                    <a:cubicBezTo>
                      <a:pt x="812516" y="126320"/>
                      <a:pt x="821270" y="125322"/>
                      <a:pt x="827643" y="128009"/>
                    </a:cubicBezTo>
                    <a:cubicBezTo>
                      <a:pt x="837703" y="132156"/>
                      <a:pt x="830638" y="141217"/>
                      <a:pt x="828872" y="147436"/>
                    </a:cubicBezTo>
                    <a:cubicBezTo>
                      <a:pt x="824572" y="163179"/>
                      <a:pt x="818429" y="178382"/>
                      <a:pt x="813668" y="194047"/>
                    </a:cubicBezTo>
                    <a:cubicBezTo>
                      <a:pt x="809598" y="207409"/>
                      <a:pt x="800076" y="211095"/>
                      <a:pt x="784642" y="210403"/>
                    </a:cubicBezTo>
                    <a:cubicBezTo>
                      <a:pt x="781647" y="210019"/>
                      <a:pt x="774659" y="211709"/>
                      <a:pt x="771588" y="204183"/>
                    </a:cubicBezTo>
                    <a:cubicBezTo>
                      <a:pt x="767979" y="195506"/>
                      <a:pt x="796237" y="129928"/>
                      <a:pt x="805375" y="127932"/>
                    </a:cubicBezTo>
                    <a:close/>
                    <a:moveTo>
                      <a:pt x="720235" y="126013"/>
                    </a:moveTo>
                    <a:cubicBezTo>
                      <a:pt x="724651" y="126070"/>
                      <a:pt x="728893" y="127203"/>
                      <a:pt x="732426" y="130543"/>
                    </a:cubicBezTo>
                    <a:cubicBezTo>
                      <a:pt x="739414" y="137223"/>
                      <a:pt x="732349" y="144672"/>
                      <a:pt x="730352" y="151352"/>
                    </a:cubicBezTo>
                    <a:cubicBezTo>
                      <a:pt x="725975" y="165866"/>
                      <a:pt x="719832" y="179841"/>
                      <a:pt x="716146" y="194508"/>
                    </a:cubicBezTo>
                    <a:cubicBezTo>
                      <a:pt x="712537" y="208791"/>
                      <a:pt x="703476" y="212016"/>
                      <a:pt x="687504" y="210557"/>
                    </a:cubicBezTo>
                    <a:cubicBezTo>
                      <a:pt x="684970" y="210173"/>
                      <a:pt x="677983" y="212707"/>
                      <a:pt x="674527" y="205182"/>
                    </a:cubicBezTo>
                    <a:cubicBezTo>
                      <a:pt x="670918" y="197196"/>
                      <a:pt x="698485" y="129852"/>
                      <a:pt x="707008" y="127932"/>
                    </a:cubicBezTo>
                    <a:cubicBezTo>
                      <a:pt x="711232" y="126972"/>
                      <a:pt x="715820" y="125955"/>
                      <a:pt x="720235" y="126013"/>
                    </a:cubicBezTo>
                    <a:close/>
                    <a:moveTo>
                      <a:pt x="904739" y="121482"/>
                    </a:moveTo>
                    <a:cubicBezTo>
                      <a:pt x="911880" y="119870"/>
                      <a:pt x="920634" y="118871"/>
                      <a:pt x="927008" y="121559"/>
                    </a:cubicBezTo>
                    <a:cubicBezTo>
                      <a:pt x="937067" y="125706"/>
                      <a:pt x="930002" y="134766"/>
                      <a:pt x="928236" y="140987"/>
                    </a:cubicBezTo>
                    <a:cubicBezTo>
                      <a:pt x="923936" y="156728"/>
                      <a:pt x="917793" y="171932"/>
                      <a:pt x="913032" y="187597"/>
                    </a:cubicBezTo>
                    <a:cubicBezTo>
                      <a:pt x="908962" y="201035"/>
                      <a:pt x="899441" y="204644"/>
                      <a:pt x="884006" y="203953"/>
                    </a:cubicBezTo>
                    <a:cubicBezTo>
                      <a:pt x="881011" y="203569"/>
                      <a:pt x="874023" y="205259"/>
                      <a:pt x="870952" y="197733"/>
                    </a:cubicBezTo>
                    <a:cubicBezTo>
                      <a:pt x="867343" y="189056"/>
                      <a:pt x="895601" y="123479"/>
                      <a:pt x="904739" y="121482"/>
                    </a:cubicBezTo>
                    <a:close/>
                    <a:moveTo>
                      <a:pt x="508587" y="121482"/>
                    </a:moveTo>
                    <a:cubicBezTo>
                      <a:pt x="515728" y="119870"/>
                      <a:pt x="524482" y="118871"/>
                      <a:pt x="530855" y="121559"/>
                    </a:cubicBezTo>
                    <a:cubicBezTo>
                      <a:pt x="540915" y="125706"/>
                      <a:pt x="533850" y="134766"/>
                      <a:pt x="532084" y="140987"/>
                    </a:cubicBezTo>
                    <a:cubicBezTo>
                      <a:pt x="527784" y="156728"/>
                      <a:pt x="521641" y="171932"/>
                      <a:pt x="516879" y="187597"/>
                    </a:cubicBezTo>
                    <a:cubicBezTo>
                      <a:pt x="512810" y="201035"/>
                      <a:pt x="503288" y="204644"/>
                      <a:pt x="487854" y="203953"/>
                    </a:cubicBezTo>
                    <a:cubicBezTo>
                      <a:pt x="484859" y="203569"/>
                      <a:pt x="477871" y="205259"/>
                      <a:pt x="474800" y="197733"/>
                    </a:cubicBezTo>
                    <a:cubicBezTo>
                      <a:pt x="471191" y="189056"/>
                      <a:pt x="499449" y="123479"/>
                      <a:pt x="508587" y="121482"/>
                    </a:cubicBezTo>
                    <a:close/>
                    <a:moveTo>
                      <a:pt x="426673" y="104820"/>
                    </a:moveTo>
                    <a:cubicBezTo>
                      <a:pt x="431088" y="104877"/>
                      <a:pt x="435330" y="106010"/>
                      <a:pt x="438863" y="109350"/>
                    </a:cubicBezTo>
                    <a:cubicBezTo>
                      <a:pt x="445851" y="116030"/>
                      <a:pt x="438786" y="123479"/>
                      <a:pt x="436789" y="130160"/>
                    </a:cubicBezTo>
                    <a:cubicBezTo>
                      <a:pt x="432412" y="144673"/>
                      <a:pt x="426269" y="158648"/>
                      <a:pt x="422583" y="173315"/>
                    </a:cubicBezTo>
                    <a:cubicBezTo>
                      <a:pt x="418974" y="187599"/>
                      <a:pt x="409913" y="190823"/>
                      <a:pt x="393941" y="189364"/>
                    </a:cubicBezTo>
                    <a:cubicBezTo>
                      <a:pt x="391407" y="188980"/>
                      <a:pt x="384420" y="191514"/>
                      <a:pt x="380964" y="183989"/>
                    </a:cubicBezTo>
                    <a:cubicBezTo>
                      <a:pt x="377355" y="176003"/>
                      <a:pt x="404922" y="108659"/>
                      <a:pt x="413446" y="106739"/>
                    </a:cubicBezTo>
                    <a:cubicBezTo>
                      <a:pt x="417669" y="105779"/>
                      <a:pt x="422257" y="104762"/>
                      <a:pt x="426673" y="104820"/>
                    </a:cubicBezTo>
                    <a:close/>
                    <a:moveTo>
                      <a:pt x="323775" y="86928"/>
                    </a:moveTo>
                    <a:cubicBezTo>
                      <a:pt x="328191" y="86985"/>
                      <a:pt x="332433" y="88118"/>
                      <a:pt x="335966" y="91458"/>
                    </a:cubicBezTo>
                    <a:cubicBezTo>
                      <a:pt x="342954" y="98138"/>
                      <a:pt x="335889" y="105587"/>
                      <a:pt x="333892" y="112268"/>
                    </a:cubicBezTo>
                    <a:cubicBezTo>
                      <a:pt x="329515" y="126781"/>
                      <a:pt x="323372" y="140756"/>
                      <a:pt x="319686" y="155423"/>
                    </a:cubicBezTo>
                    <a:cubicBezTo>
                      <a:pt x="316077" y="169706"/>
                      <a:pt x="307016" y="172931"/>
                      <a:pt x="291044" y="171472"/>
                    </a:cubicBezTo>
                    <a:cubicBezTo>
                      <a:pt x="288510" y="171088"/>
                      <a:pt x="281523" y="173622"/>
                      <a:pt x="278067" y="166097"/>
                    </a:cubicBezTo>
                    <a:cubicBezTo>
                      <a:pt x="274458" y="158111"/>
                      <a:pt x="302025" y="90767"/>
                      <a:pt x="310548" y="88847"/>
                    </a:cubicBezTo>
                    <a:cubicBezTo>
                      <a:pt x="314772" y="87887"/>
                      <a:pt x="319360" y="86870"/>
                      <a:pt x="323775" y="86928"/>
                    </a:cubicBezTo>
                    <a:close/>
                    <a:moveTo>
                      <a:pt x="214870" y="64351"/>
                    </a:moveTo>
                    <a:cubicBezTo>
                      <a:pt x="222011" y="62739"/>
                      <a:pt x="230765" y="61740"/>
                      <a:pt x="237138" y="64428"/>
                    </a:cubicBezTo>
                    <a:cubicBezTo>
                      <a:pt x="247198" y="68575"/>
                      <a:pt x="240133" y="77636"/>
                      <a:pt x="238367" y="83856"/>
                    </a:cubicBezTo>
                    <a:cubicBezTo>
                      <a:pt x="234067" y="99598"/>
                      <a:pt x="227924" y="114802"/>
                      <a:pt x="223162" y="130466"/>
                    </a:cubicBezTo>
                    <a:cubicBezTo>
                      <a:pt x="219093" y="143828"/>
                      <a:pt x="209571" y="147514"/>
                      <a:pt x="194137" y="146823"/>
                    </a:cubicBezTo>
                    <a:cubicBezTo>
                      <a:pt x="191142" y="146439"/>
                      <a:pt x="184154" y="148128"/>
                      <a:pt x="181083" y="140603"/>
                    </a:cubicBezTo>
                    <a:cubicBezTo>
                      <a:pt x="177473" y="131926"/>
                      <a:pt x="205732" y="66348"/>
                      <a:pt x="214870" y="64351"/>
                    </a:cubicBezTo>
                    <a:close/>
                    <a:moveTo>
                      <a:pt x="120728" y="31640"/>
                    </a:moveTo>
                    <a:cubicBezTo>
                      <a:pt x="127869" y="30028"/>
                      <a:pt x="136622" y="29030"/>
                      <a:pt x="142996" y="31717"/>
                    </a:cubicBezTo>
                    <a:cubicBezTo>
                      <a:pt x="153055" y="35864"/>
                      <a:pt x="145991" y="44924"/>
                      <a:pt x="144225" y="51145"/>
                    </a:cubicBezTo>
                    <a:cubicBezTo>
                      <a:pt x="139924" y="66887"/>
                      <a:pt x="133781" y="82091"/>
                      <a:pt x="129021" y="97755"/>
                    </a:cubicBezTo>
                    <a:cubicBezTo>
                      <a:pt x="125028" y="111117"/>
                      <a:pt x="115429" y="114803"/>
                      <a:pt x="99994" y="114112"/>
                    </a:cubicBezTo>
                    <a:cubicBezTo>
                      <a:pt x="96999" y="113728"/>
                      <a:pt x="90012" y="115417"/>
                      <a:pt x="86941" y="107892"/>
                    </a:cubicBezTo>
                    <a:cubicBezTo>
                      <a:pt x="83331" y="99215"/>
                      <a:pt x="111590" y="33637"/>
                      <a:pt x="120728" y="31640"/>
                    </a:cubicBezTo>
                    <a:close/>
                    <a:moveTo>
                      <a:pt x="46031" y="2"/>
                    </a:moveTo>
                    <a:cubicBezTo>
                      <a:pt x="50447" y="60"/>
                      <a:pt x="54689" y="1193"/>
                      <a:pt x="58222" y="4533"/>
                    </a:cubicBezTo>
                    <a:cubicBezTo>
                      <a:pt x="65210" y="11213"/>
                      <a:pt x="58145" y="18662"/>
                      <a:pt x="56148" y="25342"/>
                    </a:cubicBezTo>
                    <a:cubicBezTo>
                      <a:pt x="51771" y="39856"/>
                      <a:pt x="45628" y="53831"/>
                      <a:pt x="41942" y="68498"/>
                    </a:cubicBezTo>
                    <a:cubicBezTo>
                      <a:pt x="38410" y="82781"/>
                      <a:pt x="29272" y="86006"/>
                      <a:pt x="13300" y="84547"/>
                    </a:cubicBezTo>
                    <a:cubicBezTo>
                      <a:pt x="10766" y="84163"/>
                      <a:pt x="3778" y="86697"/>
                      <a:pt x="323" y="79172"/>
                    </a:cubicBezTo>
                    <a:cubicBezTo>
                      <a:pt x="-3286" y="71186"/>
                      <a:pt x="24281" y="3841"/>
                      <a:pt x="32805" y="1922"/>
                    </a:cubicBezTo>
                    <a:cubicBezTo>
                      <a:pt x="37028" y="962"/>
                      <a:pt x="41616" y="-55"/>
                      <a:pt x="46031" y="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76AD5CCE-B316-40FE-AA0A-715E23F91986}"/>
                  </a:ext>
                </a:extLst>
              </p:cNvPr>
              <p:cNvGrpSpPr/>
              <p:nvPr/>
            </p:nvGrpSpPr>
            <p:grpSpPr>
              <a:xfrm>
                <a:off x="3581615" y="3556550"/>
                <a:ext cx="319559" cy="332398"/>
                <a:chOff x="3581615" y="3556550"/>
                <a:chExt cx="319559" cy="332398"/>
              </a:xfrm>
            </p:grpSpPr>
            <p:sp>
              <p:nvSpPr>
                <p:cNvPr id="38" name="Freeform: Shape 4">
                  <a:extLst>
                    <a:ext uri="{FF2B5EF4-FFF2-40B4-BE49-F238E27FC236}">
                      <a16:creationId xmlns:a16="http://schemas.microsoft.com/office/drawing/2014/main" id="{9F2D1286-1CAC-4061-A963-A5E16A92C9D1}"/>
                    </a:ext>
                  </a:extLst>
                </p:cNvPr>
                <p:cNvSpPr/>
                <p:nvPr/>
              </p:nvSpPr>
              <p:spPr>
                <a:xfrm>
                  <a:off x="3581615" y="3556550"/>
                  <a:ext cx="319559" cy="332398"/>
                </a:xfrm>
                <a:custGeom>
                  <a:avLst/>
                  <a:gdLst>
                    <a:gd name="connsiteX0" fmla="*/ 357981 w 396387"/>
                    <a:gd name="connsiteY0" fmla="*/ 412273 h 412313"/>
                    <a:gd name="connsiteX1" fmla="*/ 16605 w 396387"/>
                    <a:gd name="connsiteY1" fmla="*/ 389889 h 412313"/>
                    <a:gd name="connsiteX2" fmla="*/ 31 w 396387"/>
                    <a:gd name="connsiteY2" fmla="*/ 371125 h 412313"/>
                    <a:gd name="connsiteX3" fmla="*/ 21748 w 396387"/>
                    <a:gd name="connsiteY3" fmla="*/ 16604 h 412313"/>
                    <a:gd name="connsiteX4" fmla="*/ 40512 w 396387"/>
                    <a:gd name="connsiteY4" fmla="*/ 31 h 412313"/>
                    <a:gd name="connsiteX5" fmla="*/ 379698 w 396387"/>
                    <a:gd name="connsiteY5" fmla="*/ 20033 h 412313"/>
                    <a:gd name="connsiteX6" fmla="*/ 396366 w 396387"/>
                    <a:gd name="connsiteY6" fmla="*/ 38702 h 412313"/>
                    <a:gd name="connsiteX7" fmla="*/ 376840 w 396387"/>
                    <a:gd name="connsiteY7" fmla="*/ 395604 h 412313"/>
                    <a:gd name="connsiteX8" fmla="*/ 357981 w 396387"/>
                    <a:gd name="connsiteY8" fmla="*/ 412273 h 412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6387" h="412313">
                      <a:moveTo>
                        <a:pt x="357981" y="412273"/>
                      </a:moveTo>
                      <a:lnTo>
                        <a:pt x="16605" y="389889"/>
                      </a:lnTo>
                      <a:cubicBezTo>
                        <a:pt x="6889" y="389222"/>
                        <a:pt x="-541" y="380840"/>
                        <a:pt x="31" y="371125"/>
                      </a:cubicBezTo>
                      <a:lnTo>
                        <a:pt x="21748" y="16604"/>
                      </a:lnTo>
                      <a:cubicBezTo>
                        <a:pt x="22319" y="6889"/>
                        <a:pt x="30701" y="-541"/>
                        <a:pt x="40512" y="31"/>
                      </a:cubicBezTo>
                      <a:lnTo>
                        <a:pt x="379698" y="20033"/>
                      </a:lnTo>
                      <a:cubicBezTo>
                        <a:pt x="389413" y="20605"/>
                        <a:pt x="396842" y="28987"/>
                        <a:pt x="396366" y="38702"/>
                      </a:cubicBezTo>
                      <a:lnTo>
                        <a:pt x="376840" y="395604"/>
                      </a:lnTo>
                      <a:cubicBezTo>
                        <a:pt x="376268" y="405415"/>
                        <a:pt x="367791" y="412940"/>
                        <a:pt x="357981" y="412273"/>
                      </a:cubicBezTo>
                      <a:close/>
                    </a:path>
                  </a:pathLst>
                </a:custGeom>
                <a:solidFill>
                  <a:srgbClr val="ED1C2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5">
                  <a:extLst>
                    <a:ext uri="{FF2B5EF4-FFF2-40B4-BE49-F238E27FC236}">
                      <a16:creationId xmlns:a16="http://schemas.microsoft.com/office/drawing/2014/main" id="{328BEBA5-5C80-4EF8-9920-4631CECB498B}"/>
                    </a:ext>
                  </a:extLst>
                </p:cNvPr>
                <p:cNvSpPr/>
                <p:nvPr/>
              </p:nvSpPr>
              <p:spPr>
                <a:xfrm>
                  <a:off x="3594282" y="3570830"/>
                  <a:ext cx="291236" cy="303138"/>
                </a:xfrm>
                <a:custGeom>
                  <a:avLst/>
                  <a:gdLst>
                    <a:gd name="connsiteX0" fmla="*/ 326265 w 361255"/>
                    <a:gd name="connsiteY0" fmla="*/ 375985 h 376018"/>
                    <a:gd name="connsiteX1" fmla="*/ 15083 w 361255"/>
                    <a:gd name="connsiteY1" fmla="*/ 355602 h 376018"/>
                    <a:gd name="connsiteX2" fmla="*/ 34 w 361255"/>
                    <a:gd name="connsiteY2" fmla="*/ 338457 h 376018"/>
                    <a:gd name="connsiteX3" fmla="*/ 19846 w 361255"/>
                    <a:gd name="connsiteY3" fmla="*/ 15178 h 376018"/>
                    <a:gd name="connsiteX4" fmla="*/ 36896 w 361255"/>
                    <a:gd name="connsiteY4" fmla="*/ 33 h 376018"/>
                    <a:gd name="connsiteX5" fmla="*/ 346077 w 361255"/>
                    <a:gd name="connsiteY5" fmla="*/ 18321 h 376018"/>
                    <a:gd name="connsiteX6" fmla="*/ 361222 w 361255"/>
                    <a:gd name="connsiteY6" fmla="*/ 35371 h 376018"/>
                    <a:gd name="connsiteX7" fmla="*/ 343410 w 361255"/>
                    <a:gd name="connsiteY7" fmla="*/ 360745 h 376018"/>
                    <a:gd name="connsiteX8" fmla="*/ 326265 w 361255"/>
                    <a:gd name="connsiteY8" fmla="*/ 375985 h 376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1255" h="376018">
                      <a:moveTo>
                        <a:pt x="326265" y="375985"/>
                      </a:moveTo>
                      <a:lnTo>
                        <a:pt x="15083" y="355602"/>
                      </a:lnTo>
                      <a:cubicBezTo>
                        <a:pt x="6225" y="355030"/>
                        <a:pt x="-538" y="347410"/>
                        <a:pt x="34" y="338457"/>
                      </a:cubicBezTo>
                      <a:lnTo>
                        <a:pt x="19846" y="15178"/>
                      </a:lnTo>
                      <a:cubicBezTo>
                        <a:pt x="20417" y="6320"/>
                        <a:pt x="28037" y="-538"/>
                        <a:pt x="36896" y="33"/>
                      </a:cubicBezTo>
                      <a:lnTo>
                        <a:pt x="346077" y="18321"/>
                      </a:lnTo>
                      <a:cubicBezTo>
                        <a:pt x="354935" y="18893"/>
                        <a:pt x="361793" y="26418"/>
                        <a:pt x="361222" y="35371"/>
                      </a:cubicBezTo>
                      <a:lnTo>
                        <a:pt x="343410" y="360745"/>
                      </a:lnTo>
                      <a:cubicBezTo>
                        <a:pt x="342934" y="369699"/>
                        <a:pt x="335219" y="376557"/>
                        <a:pt x="326265" y="375985"/>
                      </a:cubicBezTo>
                      <a:close/>
                    </a:path>
                  </a:pathLst>
                </a:custGeom>
                <a:solidFill>
                  <a:srgbClr val="3C241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6">
                  <a:extLst>
                    <a:ext uri="{FF2B5EF4-FFF2-40B4-BE49-F238E27FC236}">
                      <a16:creationId xmlns:a16="http://schemas.microsoft.com/office/drawing/2014/main" id="{40CBAF50-8779-4809-8A53-8CF6D7BFC93D}"/>
                    </a:ext>
                  </a:extLst>
                </p:cNvPr>
                <p:cNvSpPr/>
                <p:nvPr/>
              </p:nvSpPr>
              <p:spPr>
                <a:xfrm>
                  <a:off x="3702351" y="3575388"/>
                  <a:ext cx="80704" cy="293562"/>
                </a:xfrm>
                <a:custGeom>
                  <a:avLst/>
                  <a:gdLst>
                    <a:gd name="connsiteX0" fmla="*/ 77819 w 100107"/>
                    <a:gd name="connsiteY0" fmla="*/ 364141 h 364140"/>
                    <a:gd name="connsiteX1" fmla="*/ 0 w 100107"/>
                    <a:gd name="connsiteY1" fmla="*/ 356902 h 364140"/>
                    <a:gd name="connsiteX2" fmla="*/ 21241 w 100107"/>
                    <a:gd name="connsiteY2" fmla="*/ 0 h 364140"/>
                    <a:gd name="connsiteX3" fmla="*/ 100108 w 100107"/>
                    <a:gd name="connsiteY3" fmla="*/ 5334 h 364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0107" h="364140">
                      <a:moveTo>
                        <a:pt x="77819" y="364141"/>
                      </a:moveTo>
                      <a:lnTo>
                        <a:pt x="0" y="356902"/>
                      </a:lnTo>
                      <a:lnTo>
                        <a:pt x="21241" y="0"/>
                      </a:lnTo>
                      <a:lnTo>
                        <a:pt x="100108" y="5334"/>
                      </a:lnTo>
                      <a:close/>
                    </a:path>
                  </a:pathLst>
                </a:custGeom>
                <a:solidFill>
                  <a:srgbClr val="FCEBE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6EC678A3-788B-4C18-8A14-36B7141BFAAA}"/>
                    </a:ext>
                  </a:extLst>
                </p:cNvPr>
                <p:cNvSpPr/>
                <p:nvPr/>
              </p:nvSpPr>
              <p:spPr>
                <a:xfrm>
                  <a:off x="3656864" y="3613063"/>
                  <a:ext cx="169836" cy="223281"/>
                </a:xfrm>
                <a:custGeom>
                  <a:avLst/>
                  <a:gdLst>
                    <a:gd name="connsiteX0" fmla="*/ 19302 w 169836"/>
                    <a:gd name="connsiteY0" fmla="*/ 163128 h 223281"/>
                    <a:gd name="connsiteX1" fmla="*/ 145004 w 169836"/>
                    <a:gd name="connsiteY1" fmla="*/ 169962 h 223281"/>
                    <a:gd name="connsiteX2" fmla="*/ 161438 w 169836"/>
                    <a:gd name="connsiteY2" fmla="*/ 188238 h 223281"/>
                    <a:gd name="connsiteX3" fmla="*/ 160439 w 169836"/>
                    <a:gd name="connsiteY3" fmla="*/ 206821 h 223281"/>
                    <a:gd name="connsiteX4" fmla="*/ 142163 w 169836"/>
                    <a:gd name="connsiteY4" fmla="*/ 223254 h 223281"/>
                    <a:gd name="connsiteX5" fmla="*/ 16461 w 169836"/>
                    <a:gd name="connsiteY5" fmla="*/ 216420 h 223281"/>
                    <a:gd name="connsiteX6" fmla="*/ 27 w 169836"/>
                    <a:gd name="connsiteY6" fmla="*/ 198143 h 223281"/>
                    <a:gd name="connsiteX7" fmla="*/ 1026 w 169836"/>
                    <a:gd name="connsiteY7" fmla="*/ 179561 h 223281"/>
                    <a:gd name="connsiteX8" fmla="*/ 19302 w 169836"/>
                    <a:gd name="connsiteY8" fmla="*/ 163128 h 223281"/>
                    <a:gd name="connsiteX9" fmla="*/ 23065 w 169836"/>
                    <a:gd name="connsiteY9" fmla="*/ 81501 h 223281"/>
                    <a:gd name="connsiteX10" fmla="*/ 148767 w 169836"/>
                    <a:gd name="connsiteY10" fmla="*/ 88335 h 223281"/>
                    <a:gd name="connsiteX11" fmla="*/ 165201 w 169836"/>
                    <a:gd name="connsiteY11" fmla="*/ 106611 h 223281"/>
                    <a:gd name="connsiteX12" fmla="*/ 164202 w 169836"/>
                    <a:gd name="connsiteY12" fmla="*/ 125194 h 223281"/>
                    <a:gd name="connsiteX13" fmla="*/ 145926 w 169836"/>
                    <a:gd name="connsiteY13" fmla="*/ 141627 h 223281"/>
                    <a:gd name="connsiteX14" fmla="*/ 20224 w 169836"/>
                    <a:gd name="connsiteY14" fmla="*/ 134793 h 223281"/>
                    <a:gd name="connsiteX15" fmla="*/ 3790 w 169836"/>
                    <a:gd name="connsiteY15" fmla="*/ 116516 h 223281"/>
                    <a:gd name="connsiteX16" fmla="*/ 4789 w 169836"/>
                    <a:gd name="connsiteY16" fmla="*/ 97934 h 223281"/>
                    <a:gd name="connsiteX17" fmla="*/ 23065 w 169836"/>
                    <a:gd name="connsiteY17" fmla="*/ 81501 h 223281"/>
                    <a:gd name="connsiteX18" fmla="*/ 27673 w 169836"/>
                    <a:gd name="connsiteY18" fmla="*/ 28 h 223281"/>
                    <a:gd name="connsiteX19" fmla="*/ 153375 w 169836"/>
                    <a:gd name="connsiteY19" fmla="*/ 6862 h 223281"/>
                    <a:gd name="connsiteX20" fmla="*/ 169809 w 169836"/>
                    <a:gd name="connsiteY20" fmla="*/ 25138 h 223281"/>
                    <a:gd name="connsiteX21" fmla="*/ 168810 w 169836"/>
                    <a:gd name="connsiteY21" fmla="*/ 43721 h 223281"/>
                    <a:gd name="connsiteX22" fmla="*/ 150534 w 169836"/>
                    <a:gd name="connsiteY22" fmla="*/ 60154 h 223281"/>
                    <a:gd name="connsiteX23" fmla="*/ 24832 w 169836"/>
                    <a:gd name="connsiteY23" fmla="*/ 53320 h 223281"/>
                    <a:gd name="connsiteX24" fmla="*/ 8399 w 169836"/>
                    <a:gd name="connsiteY24" fmla="*/ 35043 h 223281"/>
                    <a:gd name="connsiteX25" fmla="*/ 9397 w 169836"/>
                    <a:gd name="connsiteY25" fmla="*/ 16461 h 223281"/>
                    <a:gd name="connsiteX26" fmla="*/ 27673 w 169836"/>
                    <a:gd name="connsiteY26" fmla="*/ 28 h 2232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69836" h="223281">
                      <a:moveTo>
                        <a:pt x="19302" y="163128"/>
                      </a:moveTo>
                      <a:lnTo>
                        <a:pt x="145004" y="169962"/>
                      </a:lnTo>
                      <a:cubicBezTo>
                        <a:pt x="154604" y="170499"/>
                        <a:pt x="161974" y="178716"/>
                        <a:pt x="161438" y="188238"/>
                      </a:cubicBezTo>
                      <a:lnTo>
                        <a:pt x="160439" y="206821"/>
                      </a:lnTo>
                      <a:cubicBezTo>
                        <a:pt x="159978" y="216420"/>
                        <a:pt x="151762" y="223791"/>
                        <a:pt x="142163" y="223254"/>
                      </a:cubicBezTo>
                      <a:lnTo>
                        <a:pt x="16461" y="216420"/>
                      </a:lnTo>
                      <a:cubicBezTo>
                        <a:pt x="6861" y="215882"/>
                        <a:pt x="-510" y="207665"/>
                        <a:pt x="27" y="198143"/>
                      </a:cubicBezTo>
                      <a:lnTo>
                        <a:pt x="1026" y="179561"/>
                      </a:lnTo>
                      <a:cubicBezTo>
                        <a:pt x="1563" y="169962"/>
                        <a:pt x="9780" y="162590"/>
                        <a:pt x="19302" y="163128"/>
                      </a:cubicBezTo>
                      <a:close/>
                      <a:moveTo>
                        <a:pt x="23065" y="81501"/>
                      </a:moveTo>
                      <a:lnTo>
                        <a:pt x="148767" y="88335"/>
                      </a:lnTo>
                      <a:cubicBezTo>
                        <a:pt x="158367" y="88872"/>
                        <a:pt x="165737" y="97089"/>
                        <a:pt x="165201" y="106611"/>
                      </a:cubicBezTo>
                      <a:lnTo>
                        <a:pt x="164202" y="125194"/>
                      </a:lnTo>
                      <a:cubicBezTo>
                        <a:pt x="163665" y="134793"/>
                        <a:pt x="155525" y="142164"/>
                        <a:pt x="145926" y="141627"/>
                      </a:cubicBezTo>
                      <a:lnTo>
                        <a:pt x="20224" y="134793"/>
                      </a:lnTo>
                      <a:cubicBezTo>
                        <a:pt x="10625" y="134255"/>
                        <a:pt x="3253" y="126038"/>
                        <a:pt x="3790" y="116516"/>
                      </a:cubicBezTo>
                      <a:lnTo>
                        <a:pt x="4789" y="97934"/>
                      </a:lnTo>
                      <a:cubicBezTo>
                        <a:pt x="5326" y="88335"/>
                        <a:pt x="13543" y="80964"/>
                        <a:pt x="23065" y="81501"/>
                      </a:cubicBezTo>
                      <a:close/>
                      <a:moveTo>
                        <a:pt x="27673" y="28"/>
                      </a:moveTo>
                      <a:lnTo>
                        <a:pt x="153375" y="6862"/>
                      </a:lnTo>
                      <a:cubicBezTo>
                        <a:pt x="162975" y="7399"/>
                        <a:pt x="170345" y="15616"/>
                        <a:pt x="169809" y="25138"/>
                      </a:cubicBezTo>
                      <a:lnTo>
                        <a:pt x="168810" y="43721"/>
                      </a:lnTo>
                      <a:cubicBezTo>
                        <a:pt x="168273" y="53320"/>
                        <a:pt x="160133" y="60691"/>
                        <a:pt x="150534" y="60154"/>
                      </a:cubicBezTo>
                      <a:lnTo>
                        <a:pt x="24832" y="53320"/>
                      </a:lnTo>
                      <a:cubicBezTo>
                        <a:pt x="15233" y="52782"/>
                        <a:pt x="7861" y="44565"/>
                        <a:pt x="8399" y="35043"/>
                      </a:cubicBezTo>
                      <a:lnTo>
                        <a:pt x="9397" y="16461"/>
                      </a:lnTo>
                      <a:cubicBezTo>
                        <a:pt x="9934" y="6862"/>
                        <a:pt x="18151" y="-510"/>
                        <a:pt x="27673" y="2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wrap="square" rtlCol="0" anchor="ctr"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4E4F415-F668-4B60-A04C-5BF1566E922A}"/>
              </a:ext>
            </a:extLst>
          </p:cNvPr>
          <p:cNvGrpSpPr/>
          <p:nvPr/>
        </p:nvGrpSpPr>
        <p:grpSpPr>
          <a:xfrm flipH="1">
            <a:off x="40764" y="4910383"/>
            <a:ext cx="4291493" cy="1713007"/>
            <a:chOff x="661539" y="2335757"/>
            <a:chExt cx="5194650" cy="2073514"/>
          </a:xfrm>
        </p:grpSpPr>
        <p:sp>
          <p:nvSpPr>
            <p:cNvPr id="67" name="Freeform: Shape 398">
              <a:extLst>
                <a:ext uri="{FF2B5EF4-FFF2-40B4-BE49-F238E27FC236}">
                  <a16:creationId xmlns:a16="http://schemas.microsoft.com/office/drawing/2014/main" id="{1D15E6C5-2D31-46C9-B8A3-2FED21351A8F}"/>
                </a:ext>
              </a:extLst>
            </p:cNvPr>
            <p:cNvSpPr/>
            <p:nvPr/>
          </p:nvSpPr>
          <p:spPr>
            <a:xfrm>
              <a:off x="930492" y="2808802"/>
              <a:ext cx="4338169" cy="923014"/>
            </a:xfrm>
            <a:custGeom>
              <a:avLst/>
              <a:gdLst>
                <a:gd name="connsiteX0" fmla="*/ 37624 w 3581400"/>
                <a:gd name="connsiteY0" fmla="*/ 761524 h 762000"/>
                <a:gd name="connsiteX1" fmla="*/ 7144 w 3581400"/>
                <a:gd name="connsiteY1" fmla="*/ 731044 h 762000"/>
                <a:gd name="connsiteX2" fmla="*/ 37624 w 3581400"/>
                <a:gd name="connsiteY2" fmla="*/ 700564 h 762000"/>
                <a:gd name="connsiteX3" fmla="*/ 64294 w 3581400"/>
                <a:gd name="connsiteY3" fmla="*/ 715804 h 762000"/>
                <a:gd name="connsiteX4" fmla="*/ 1177766 w 3581400"/>
                <a:gd name="connsiteY4" fmla="*/ 715804 h 762000"/>
                <a:gd name="connsiteX5" fmla="*/ 1060609 w 3581400"/>
                <a:gd name="connsiteY5" fmla="*/ 597694 h 762000"/>
                <a:gd name="connsiteX6" fmla="*/ 376714 w 3581400"/>
                <a:gd name="connsiteY6" fmla="*/ 597694 h 762000"/>
                <a:gd name="connsiteX7" fmla="*/ 350044 w 3581400"/>
                <a:gd name="connsiteY7" fmla="*/ 612934 h 762000"/>
                <a:gd name="connsiteX8" fmla="*/ 319564 w 3581400"/>
                <a:gd name="connsiteY8" fmla="*/ 582454 h 762000"/>
                <a:gd name="connsiteX9" fmla="*/ 350044 w 3581400"/>
                <a:gd name="connsiteY9" fmla="*/ 551974 h 762000"/>
                <a:gd name="connsiteX10" fmla="*/ 376714 w 3581400"/>
                <a:gd name="connsiteY10" fmla="*/ 567214 h 762000"/>
                <a:gd name="connsiteX11" fmla="*/ 804386 w 3581400"/>
                <a:gd name="connsiteY11" fmla="*/ 567214 h 762000"/>
                <a:gd name="connsiteX12" fmla="*/ 755809 w 3581400"/>
                <a:gd name="connsiteY12" fmla="*/ 518636 h 762000"/>
                <a:gd name="connsiteX13" fmla="*/ 469106 w 3581400"/>
                <a:gd name="connsiteY13" fmla="*/ 518636 h 762000"/>
                <a:gd name="connsiteX14" fmla="*/ 442436 w 3581400"/>
                <a:gd name="connsiteY14" fmla="*/ 533876 h 762000"/>
                <a:gd name="connsiteX15" fmla="*/ 411956 w 3581400"/>
                <a:gd name="connsiteY15" fmla="*/ 503396 h 762000"/>
                <a:gd name="connsiteX16" fmla="*/ 442436 w 3581400"/>
                <a:gd name="connsiteY16" fmla="*/ 472916 h 762000"/>
                <a:gd name="connsiteX17" fmla="*/ 469106 w 3581400"/>
                <a:gd name="connsiteY17" fmla="*/ 488156 h 762000"/>
                <a:gd name="connsiteX18" fmla="*/ 768191 w 3581400"/>
                <a:gd name="connsiteY18" fmla="*/ 488156 h 762000"/>
                <a:gd name="connsiteX19" fmla="*/ 846296 w 3581400"/>
                <a:gd name="connsiteY19" fmla="*/ 566261 h 762000"/>
                <a:gd name="connsiteX20" fmla="*/ 1072039 w 3581400"/>
                <a:gd name="connsiteY20" fmla="*/ 566261 h 762000"/>
                <a:gd name="connsiteX21" fmla="*/ 1219676 w 3581400"/>
                <a:gd name="connsiteY21" fmla="*/ 713899 h 762000"/>
                <a:gd name="connsiteX22" fmla="*/ 1376839 w 3581400"/>
                <a:gd name="connsiteY22" fmla="*/ 713899 h 762000"/>
                <a:gd name="connsiteX23" fmla="*/ 1540669 w 3581400"/>
                <a:gd name="connsiteY23" fmla="*/ 550069 h 762000"/>
                <a:gd name="connsiteX24" fmla="*/ 2015014 w 3581400"/>
                <a:gd name="connsiteY24" fmla="*/ 550069 h 762000"/>
                <a:gd name="connsiteX25" fmla="*/ 2253139 w 3581400"/>
                <a:gd name="connsiteY25" fmla="*/ 311944 h 762000"/>
                <a:gd name="connsiteX26" fmla="*/ 2012156 w 3581400"/>
                <a:gd name="connsiteY26" fmla="*/ 311944 h 762000"/>
                <a:gd name="connsiteX27" fmla="*/ 1900714 w 3581400"/>
                <a:gd name="connsiteY27" fmla="*/ 426244 h 762000"/>
                <a:gd name="connsiteX28" fmla="*/ 1742599 w 3581400"/>
                <a:gd name="connsiteY28" fmla="*/ 426244 h 762000"/>
                <a:gd name="connsiteX29" fmla="*/ 1715929 w 3581400"/>
                <a:gd name="connsiteY29" fmla="*/ 441484 h 762000"/>
                <a:gd name="connsiteX30" fmla="*/ 1685449 w 3581400"/>
                <a:gd name="connsiteY30" fmla="*/ 411004 h 762000"/>
                <a:gd name="connsiteX31" fmla="*/ 1715929 w 3581400"/>
                <a:gd name="connsiteY31" fmla="*/ 380524 h 762000"/>
                <a:gd name="connsiteX32" fmla="*/ 1742599 w 3581400"/>
                <a:gd name="connsiteY32" fmla="*/ 395764 h 762000"/>
                <a:gd name="connsiteX33" fmla="*/ 1888331 w 3581400"/>
                <a:gd name="connsiteY33" fmla="*/ 395764 h 762000"/>
                <a:gd name="connsiteX34" fmla="*/ 1970246 w 3581400"/>
                <a:gd name="connsiteY34" fmla="*/ 313849 h 762000"/>
                <a:gd name="connsiteX35" fmla="*/ 1623536 w 3581400"/>
                <a:gd name="connsiteY35" fmla="*/ 313849 h 762000"/>
                <a:gd name="connsiteX36" fmla="*/ 1400651 w 3581400"/>
                <a:gd name="connsiteY36" fmla="*/ 536734 h 762000"/>
                <a:gd name="connsiteX37" fmla="*/ 1393031 w 3581400"/>
                <a:gd name="connsiteY37" fmla="*/ 566261 h 762000"/>
                <a:gd name="connsiteX38" fmla="*/ 1371124 w 3581400"/>
                <a:gd name="connsiteY38" fmla="*/ 574834 h 762000"/>
                <a:gd name="connsiteX39" fmla="*/ 1349216 w 3581400"/>
                <a:gd name="connsiteY39" fmla="*/ 566261 h 762000"/>
                <a:gd name="connsiteX40" fmla="*/ 1340644 w 3581400"/>
                <a:gd name="connsiteY40" fmla="*/ 544354 h 762000"/>
                <a:gd name="connsiteX41" fmla="*/ 1349216 w 3581400"/>
                <a:gd name="connsiteY41" fmla="*/ 522446 h 762000"/>
                <a:gd name="connsiteX42" fmla="*/ 1371124 w 3581400"/>
                <a:gd name="connsiteY42" fmla="*/ 513874 h 762000"/>
                <a:gd name="connsiteX43" fmla="*/ 1379696 w 3581400"/>
                <a:gd name="connsiteY43" fmla="*/ 514826 h 762000"/>
                <a:gd name="connsiteX44" fmla="*/ 1439704 w 3581400"/>
                <a:gd name="connsiteY44" fmla="*/ 454819 h 762000"/>
                <a:gd name="connsiteX45" fmla="*/ 1025366 w 3581400"/>
                <a:gd name="connsiteY45" fmla="*/ 454819 h 762000"/>
                <a:gd name="connsiteX46" fmla="*/ 988219 w 3581400"/>
                <a:gd name="connsiteY46" fmla="*/ 417671 h 762000"/>
                <a:gd name="connsiteX47" fmla="*/ 979646 w 3581400"/>
                <a:gd name="connsiteY47" fmla="*/ 418624 h 762000"/>
                <a:gd name="connsiteX48" fmla="*/ 957739 w 3581400"/>
                <a:gd name="connsiteY48" fmla="*/ 410051 h 762000"/>
                <a:gd name="connsiteX49" fmla="*/ 949166 w 3581400"/>
                <a:gd name="connsiteY49" fmla="*/ 388144 h 762000"/>
                <a:gd name="connsiteX50" fmla="*/ 957739 w 3581400"/>
                <a:gd name="connsiteY50" fmla="*/ 366236 h 762000"/>
                <a:gd name="connsiteX51" fmla="*/ 979646 w 3581400"/>
                <a:gd name="connsiteY51" fmla="*/ 357664 h 762000"/>
                <a:gd name="connsiteX52" fmla="*/ 1001554 w 3581400"/>
                <a:gd name="connsiteY52" fmla="*/ 366236 h 762000"/>
                <a:gd name="connsiteX53" fmla="*/ 1009174 w 3581400"/>
                <a:gd name="connsiteY53" fmla="*/ 395764 h 762000"/>
                <a:gd name="connsiteX54" fmla="*/ 1037749 w 3581400"/>
                <a:gd name="connsiteY54" fmla="*/ 424339 h 762000"/>
                <a:gd name="connsiteX55" fmla="*/ 1470184 w 3581400"/>
                <a:gd name="connsiteY55" fmla="*/ 424339 h 762000"/>
                <a:gd name="connsiteX56" fmla="*/ 1611154 w 3581400"/>
                <a:gd name="connsiteY56" fmla="*/ 283369 h 762000"/>
                <a:gd name="connsiteX57" fmla="*/ 2285524 w 3581400"/>
                <a:gd name="connsiteY57" fmla="*/ 283369 h 762000"/>
                <a:gd name="connsiteX58" fmla="*/ 2289334 w 3581400"/>
                <a:gd name="connsiteY58" fmla="*/ 279559 h 762000"/>
                <a:gd name="connsiteX59" fmla="*/ 2294096 w 3581400"/>
                <a:gd name="connsiteY59" fmla="*/ 283369 h 762000"/>
                <a:gd name="connsiteX60" fmla="*/ 2574131 w 3581400"/>
                <a:gd name="connsiteY60" fmla="*/ 283369 h 762000"/>
                <a:gd name="connsiteX61" fmla="*/ 2774156 w 3581400"/>
                <a:gd name="connsiteY61" fmla="*/ 83344 h 762000"/>
                <a:gd name="connsiteX62" fmla="*/ 2961799 w 3581400"/>
                <a:gd name="connsiteY62" fmla="*/ 83344 h 762000"/>
                <a:gd name="connsiteX63" fmla="*/ 3022759 w 3581400"/>
                <a:gd name="connsiteY63" fmla="*/ 22384 h 762000"/>
                <a:gd name="connsiteX64" fmla="*/ 3525679 w 3581400"/>
                <a:gd name="connsiteY64" fmla="*/ 22384 h 762000"/>
                <a:gd name="connsiteX65" fmla="*/ 3552349 w 3581400"/>
                <a:gd name="connsiteY65" fmla="*/ 7144 h 762000"/>
                <a:gd name="connsiteX66" fmla="*/ 3582829 w 3581400"/>
                <a:gd name="connsiteY66" fmla="*/ 37624 h 762000"/>
                <a:gd name="connsiteX67" fmla="*/ 3552349 w 3581400"/>
                <a:gd name="connsiteY67" fmla="*/ 68104 h 762000"/>
                <a:gd name="connsiteX68" fmla="*/ 3525679 w 3581400"/>
                <a:gd name="connsiteY68" fmla="*/ 52864 h 762000"/>
                <a:gd name="connsiteX69" fmla="*/ 3036094 w 3581400"/>
                <a:gd name="connsiteY69" fmla="*/ 52864 h 762000"/>
                <a:gd name="connsiteX70" fmla="*/ 2975134 w 3581400"/>
                <a:gd name="connsiteY70" fmla="*/ 113824 h 762000"/>
                <a:gd name="connsiteX71" fmla="*/ 2787491 w 3581400"/>
                <a:gd name="connsiteY71" fmla="*/ 113824 h 762000"/>
                <a:gd name="connsiteX72" fmla="*/ 2588419 w 3581400"/>
                <a:gd name="connsiteY72" fmla="*/ 312896 h 762000"/>
                <a:gd name="connsiteX73" fmla="*/ 2299811 w 3581400"/>
                <a:gd name="connsiteY73" fmla="*/ 312896 h 762000"/>
                <a:gd name="connsiteX74" fmla="*/ 2206466 w 3581400"/>
                <a:gd name="connsiteY74" fmla="*/ 406241 h 762000"/>
                <a:gd name="connsiteX75" fmla="*/ 2329339 w 3581400"/>
                <a:gd name="connsiteY75" fmla="*/ 406241 h 762000"/>
                <a:gd name="connsiteX76" fmla="*/ 2387441 w 3581400"/>
                <a:gd name="connsiteY76" fmla="*/ 464344 h 762000"/>
                <a:gd name="connsiteX77" fmla="*/ 2396014 w 3581400"/>
                <a:gd name="connsiteY77" fmla="*/ 463391 h 762000"/>
                <a:gd name="connsiteX78" fmla="*/ 2417921 w 3581400"/>
                <a:gd name="connsiteY78" fmla="*/ 471964 h 762000"/>
                <a:gd name="connsiteX79" fmla="*/ 2426494 w 3581400"/>
                <a:gd name="connsiteY79" fmla="*/ 493871 h 762000"/>
                <a:gd name="connsiteX80" fmla="*/ 2417921 w 3581400"/>
                <a:gd name="connsiteY80" fmla="*/ 515779 h 762000"/>
                <a:gd name="connsiteX81" fmla="*/ 2396014 w 3581400"/>
                <a:gd name="connsiteY81" fmla="*/ 524351 h 762000"/>
                <a:gd name="connsiteX82" fmla="*/ 2374106 w 3581400"/>
                <a:gd name="connsiteY82" fmla="*/ 515779 h 762000"/>
                <a:gd name="connsiteX83" fmla="*/ 2366486 w 3581400"/>
                <a:gd name="connsiteY83" fmla="*/ 486251 h 762000"/>
                <a:gd name="connsiteX84" fmla="*/ 2317909 w 3581400"/>
                <a:gd name="connsiteY84" fmla="*/ 437674 h 762000"/>
                <a:gd name="connsiteX85" fmla="*/ 2176939 w 3581400"/>
                <a:gd name="connsiteY85" fmla="*/ 437674 h 762000"/>
                <a:gd name="connsiteX86" fmla="*/ 2032159 w 3581400"/>
                <a:gd name="connsiteY86" fmla="*/ 582454 h 762000"/>
                <a:gd name="connsiteX87" fmla="*/ 1557814 w 3581400"/>
                <a:gd name="connsiteY87" fmla="*/ 582454 h 762000"/>
                <a:gd name="connsiteX88" fmla="*/ 1393984 w 3581400"/>
                <a:gd name="connsiteY88" fmla="*/ 746284 h 762000"/>
                <a:gd name="connsiteX89" fmla="*/ 64294 w 3581400"/>
                <a:gd name="connsiteY89" fmla="*/ 746284 h 762000"/>
                <a:gd name="connsiteX90" fmla="*/ 37624 w 3581400"/>
                <a:gd name="connsiteY90" fmla="*/ 761524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581400" h="762000">
                  <a:moveTo>
                    <a:pt x="37624" y="761524"/>
                  </a:moveTo>
                  <a:cubicBezTo>
                    <a:pt x="20479" y="761524"/>
                    <a:pt x="7144" y="748189"/>
                    <a:pt x="7144" y="731044"/>
                  </a:cubicBezTo>
                  <a:cubicBezTo>
                    <a:pt x="7144" y="713899"/>
                    <a:pt x="20479" y="700564"/>
                    <a:pt x="37624" y="700564"/>
                  </a:cubicBezTo>
                  <a:cubicBezTo>
                    <a:pt x="49054" y="700564"/>
                    <a:pt x="58579" y="706279"/>
                    <a:pt x="64294" y="715804"/>
                  </a:cubicBezTo>
                  <a:lnTo>
                    <a:pt x="1177766" y="715804"/>
                  </a:lnTo>
                  <a:lnTo>
                    <a:pt x="1060609" y="597694"/>
                  </a:lnTo>
                  <a:lnTo>
                    <a:pt x="376714" y="597694"/>
                  </a:lnTo>
                  <a:cubicBezTo>
                    <a:pt x="370999" y="607219"/>
                    <a:pt x="361474" y="612934"/>
                    <a:pt x="350044" y="612934"/>
                  </a:cubicBezTo>
                  <a:cubicBezTo>
                    <a:pt x="332899" y="612934"/>
                    <a:pt x="319564" y="599599"/>
                    <a:pt x="319564" y="582454"/>
                  </a:cubicBezTo>
                  <a:cubicBezTo>
                    <a:pt x="319564" y="565309"/>
                    <a:pt x="332899" y="551974"/>
                    <a:pt x="350044" y="551974"/>
                  </a:cubicBezTo>
                  <a:cubicBezTo>
                    <a:pt x="361474" y="551974"/>
                    <a:pt x="370999" y="557689"/>
                    <a:pt x="376714" y="567214"/>
                  </a:cubicBezTo>
                  <a:lnTo>
                    <a:pt x="804386" y="567214"/>
                  </a:lnTo>
                  <a:lnTo>
                    <a:pt x="755809" y="518636"/>
                  </a:lnTo>
                  <a:lnTo>
                    <a:pt x="469106" y="518636"/>
                  </a:lnTo>
                  <a:cubicBezTo>
                    <a:pt x="463391" y="528161"/>
                    <a:pt x="453866" y="533876"/>
                    <a:pt x="442436" y="533876"/>
                  </a:cubicBezTo>
                  <a:cubicBezTo>
                    <a:pt x="425291" y="533876"/>
                    <a:pt x="411956" y="520541"/>
                    <a:pt x="411956" y="503396"/>
                  </a:cubicBezTo>
                  <a:cubicBezTo>
                    <a:pt x="411956" y="486251"/>
                    <a:pt x="425291" y="472916"/>
                    <a:pt x="442436" y="472916"/>
                  </a:cubicBezTo>
                  <a:cubicBezTo>
                    <a:pt x="453866" y="472916"/>
                    <a:pt x="463391" y="478631"/>
                    <a:pt x="469106" y="488156"/>
                  </a:cubicBezTo>
                  <a:lnTo>
                    <a:pt x="768191" y="488156"/>
                  </a:lnTo>
                  <a:lnTo>
                    <a:pt x="846296" y="566261"/>
                  </a:lnTo>
                  <a:lnTo>
                    <a:pt x="1072039" y="566261"/>
                  </a:lnTo>
                  <a:lnTo>
                    <a:pt x="1219676" y="713899"/>
                  </a:lnTo>
                  <a:lnTo>
                    <a:pt x="1376839" y="713899"/>
                  </a:lnTo>
                  <a:lnTo>
                    <a:pt x="1540669" y="550069"/>
                  </a:lnTo>
                  <a:lnTo>
                    <a:pt x="2015014" y="550069"/>
                  </a:lnTo>
                  <a:lnTo>
                    <a:pt x="2253139" y="311944"/>
                  </a:lnTo>
                  <a:lnTo>
                    <a:pt x="2012156" y="311944"/>
                  </a:lnTo>
                  <a:lnTo>
                    <a:pt x="1900714" y="426244"/>
                  </a:lnTo>
                  <a:lnTo>
                    <a:pt x="1742599" y="426244"/>
                  </a:lnTo>
                  <a:cubicBezTo>
                    <a:pt x="1736884" y="435769"/>
                    <a:pt x="1727359" y="441484"/>
                    <a:pt x="1715929" y="441484"/>
                  </a:cubicBezTo>
                  <a:cubicBezTo>
                    <a:pt x="1698784" y="441484"/>
                    <a:pt x="1685449" y="428149"/>
                    <a:pt x="1685449" y="411004"/>
                  </a:cubicBezTo>
                  <a:cubicBezTo>
                    <a:pt x="1685449" y="393859"/>
                    <a:pt x="1698784" y="380524"/>
                    <a:pt x="1715929" y="380524"/>
                  </a:cubicBezTo>
                  <a:cubicBezTo>
                    <a:pt x="1727359" y="380524"/>
                    <a:pt x="1736884" y="386239"/>
                    <a:pt x="1742599" y="395764"/>
                  </a:cubicBezTo>
                  <a:lnTo>
                    <a:pt x="1888331" y="395764"/>
                  </a:lnTo>
                  <a:lnTo>
                    <a:pt x="1970246" y="313849"/>
                  </a:lnTo>
                  <a:lnTo>
                    <a:pt x="1623536" y="313849"/>
                  </a:lnTo>
                  <a:lnTo>
                    <a:pt x="1400651" y="536734"/>
                  </a:lnTo>
                  <a:cubicBezTo>
                    <a:pt x="1403509" y="547211"/>
                    <a:pt x="1400651" y="558641"/>
                    <a:pt x="1393031" y="566261"/>
                  </a:cubicBezTo>
                  <a:cubicBezTo>
                    <a:pt x="1387316" y="571976"/>
                    <a:pt x="1379696" y="574834"/>
                    <a:pt x="1371124" y="574834"/>
                  </a:cubicBezTo>
                  <a:cubicBezTo>
                    <a:pt x="1362551" y="574834"/>
                    <a:pt x="1354931" y="571976"/>
                    <a:pt x="1349216" y="566261"/>
                  </a:cubicBezTo>
                  <a:cubicBezTo>
                    <a:pt x="1343501" y="560546"/>
                    <a:pt x="1340644" y="552926"/>
                    <a:pt x="1340644" y="544354"/>
                  </a:cubicBezTo>
                  <a:cubicBezTo>
                    <a:pt x="1340644" y="535781"/>
                    <a:pt x="1343501" y="528161"/>
                    <a:pt x="1349216" y="522446"/>
                  </a:cubicBezTo>
                  <a:cubicBezTo>
                    <a:pt x="1354931" y="516731"/>
                    <a:pt x="1362551" y="513874"/>
                    <a:pt x="1371124" y="513874"/>
                  </a:cubicBezTo>
                  <a:cubicBezTo>
                    <a:pt x="1373981" y="513874"/>
                    <a:pt x="1376839" y="513874"/>
                    <a:pt x="1379696" y="514826"/>
                  </a:cubicBezTo>
                  <a:lnTo>
                    <a:pt x="1439704" y="454819"/>
                  </a:lnTo>
                  <a:lnTo>
                    <a:pt x="1025366" y="454819"/>
                  </a:lnTo>
                  <a:lnTo>
                    <a:pt x="988219" y="417671"/>
                  </a:lnTo>
                  <a:cubicBezTo>
                    <a:pt x="985361" y="418624"/>
                    <a:pt x="982504" y="418624"/>
                    <a:pt x="979646" y="418624"/>
                  </a:cubicBezTo>
                  <a:cubicBezTo>
                    <a:pt x="971074" y="418624"/>
                    <a:pt x="963454" y="415766"/>
                    <a:pt x="957739" y="410051"/>
                  </a:cubicBezTo>
                  <a:cubicBezTo>
                    <a:pt x="952024" y="404336"/>
                    <a:pt x="949166" y="396716"/>
                    <a:pt x="949166" y="388144"/>
                  </a:cubicBezTo>
                  <a:cubicBezTo>
                    <a:pt x="949166" y="379571"/>
                    <a:pt x="952024" y="371951"/>
                    <a:pt x="957739" y="366236"/>
                  </a:cubicBezTo>
                  <a:cubicBezTo>
                    <a:pt x="963454" y="360521"/>
                    <a:pt x="971074" y="357664"/>
                    <a:pt x="979646" y="357664"/>
                  </a:cubicBezTo>
                  <a:cubicBezTo>
                    <a:pt x="988219" y="357664"/>
                    <a:pt x="995839" y="360521"/>
                    <a:pt x="1001554" y="366236"/>
                  </a:cubicBezTo>
                  <a:cubicBezTo>
                    <a:pt x="1009174" y="373856"/>
                    <a:pt x="1012031" y="385286"/>
                    <a:pt x="1009174" y="395764"/>
                  </a:cubicBezTo>
                  <a:lnTo>
                    <a:pt x="1037749" y="424339"/>
                  </a:lnTo>
                  <a:lnTo>
                    <a:pt x="1470184" y="424339"/>
                  </a:lnTo>
                  <a:lnTo>
                    <a:pt x="1611154" y="283369"/>
                  </a:lnTo>
                  <a:lnTo>
                    <a:pt x="2285524" y="283369"/>
                  </a:lnTo>
                  <a:lnTo>
                    <a:pt x="2289334" y="279559"/>
                  </a:lnTo>
                  <a:lnTo>
                    <a:pt x="2294096" y="283369"/>
                  </a:lnTo>
                  <a:lnTo>
                    <a:pt x="2574131" y="283369"/>
                  </a:lnTo>
                  <a:lnTo>
                    <a:pt x="2774156" y="83344"/>
                  </a:lnTo>
                  <a:lnTo>
                    <a:pt x="2961799" y="83344"/>
                  </a:lnTo>
                  <a:lnTo>
                    <a:pt x="3022759" y="22384"/>
                  </a:lnTo>
                  <a:lnTo>
                    <a:pt x="3525679" y="22384"/>
                  </a:lnTo>
                  <a:cubicBezTo>
                    <a:pt x="3531394" y="12859"/>
                    <a:pt x="3540919" y="7144"/>
                    <a:pt x="3552349" y="7144"/>
                  </a:cubicBezTo>
                  <a:cubicBezTo>
                    <a:pt x="3569494" y="7144"/>
                    <a:pt x="3582829" y="20479"/>
                    <a:pt x="3582829" y="37624"/>
                  </a:cubicBezTo>
                  <a:cubicBezTo>
                    <a:pt x="3582829" y="54769"/>
                    <a:pt x="3569494" y="68104"/>
                    <a:pt x="3552349" y="68104"/>
                  </a:cubicBezTo>
                  <a:cubicBezTo>
                    <a:pt x="3540919" y="68104"/>
                    <a:pt x="3531394" y="62389"/>
                    <a:pt x="3525679" y="52864"/>
                  </a:cubicBezTo>
                  <a:lnTo>
                    <a:pt x="3036094" y="52864"/>
                  </a:lnTo>
                  <a:lnTo>
                    <a:pt x="2975134" y="113824"/>
                  </a:lnTo>
                  <a:lnTo>
                    <a:pt x="2787491" y="113824"/>
                  </a:lnTo>
                  <a:lnTo>
                    <a:pt x="2588419" y="312896"/>
                  </a:lnTo>
                  <a:lnTo>
                    <a:pt x="2299811" y="312896"/>
                  </a:lnTo>
                  <a:lnTo>
                    <a:pt x="2206466" y="406241"/>
                  </a:lnTo>
                  <a:lnTo>
                    <a:pt x="2329339" y="406241"/>
                  </a:lnTo>
                  <a:lnTo>
                    <a:pt x="2387441" y="464344"/>
                  </a:lnTo>
                  <a:cubicBezTo>
                    <a:pt x="2390299" y="463391"/>
                    <a:pt x="2393156" y="463391"/>
                    <a:pt x="2396014" y="463391"/>
                  </a:cubicBezTo>
                  <a:cubicBezTo>
                    <a:pt x="2404586" y="463391"/>
                    <a:pt x="2412206" y="466249"/>
                    <a:pt x="2417921" y="471964"/>
                  </a:cubicBezTo>
                  <a:cubicBezTo>
                    <a:pt x="2423636" y="477679"/>
                    <a:pt x="2426494" y="485299"/>
                    <a:pt x="2426494" y="493871"/>
                  </a:cubicBezTo>
                  <a:cubicBezTo>
                    <a:pt x="2426494" y="502444"/>
                    <a:pt x="2423636" y="510064"/>
                    <a:pt x="2417921" y="515779"/>
                  </a:cubicBezTo>
                  <a:cubicBezTo>
                    <a:pt x="2412206" y="521494"/>
                    <a:pt x="2404586" y="524351"/>
                    <a:pt x="2396014" y="524351"/>
                  </a:cubicBezTo>
                  <a:cubicBezTo>
                    <a:pt x="2387441" y="524351"/>
                    <a:pt x="2379821" y="521494"/>
                    <a:pt x="2374106" y="515779"/>
                  </a:cubicBezTo>
                  <a:cubicBezTo>
                    <a:pt x="2366486" y="508159"/>
                    <a:pt x="2363629" y="496729"/>
                    <a:pt x="2366486" y="486251"/>
                  </a:cubicBezTo>
                  <a:lnTo>
                    <a:pt x="2317909" y="437674"/>
                  </a:lnTo>
                  <a:lnTo>
                    <a:pt x="2176939" y="437674"/>
                  </a:lnTo>
                  <a:lnTo>
                    <a:pt x="2032159" y="582454"/>
                  </a:lnTo>
                  <a:lnTo>
                    <a:pt x="1557814" y="582454"/>
                  </a:lnTo>
                  <a:lnTo>
                    <a:pt x="1393984" y="746284"/>
                  </a:lnTo>
                  <a:lnTo>
                    <a:pt x="64294" y="746284"/>
                  </a:lnTo>
                  <a:cubicBezTo>
                    <a:pt x="59531" y="754856"/>
                    <a:pt x="49054" y="761524"/>
                    <a:pt x="37624" y="76152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400">
              <a:extLst>
                <a:ext uri="{FF2B5EF4-FFF2-40B4-BE49-F238E27FC236}">
                  <a16:creationId xmlns:a16="http://schemas.microsoft.com/office/drawing/2014/main" id="{5F3C1FD6-E75B-4C22-BC96-633343191AF7}"/>
                </a:ext>
              </a:extLst>
            </p:cNvPr>
            <p:cNvSpPr/>
            <p:nvPr/>
          </p:nvSpPr>
          <p:spPr>
            <a:xfrm>
              <a:off x="661539" y="2335757"/>
              <a:ext cx="4303556" cy="934552"/>
            </a:xfrm>
            <a:custGeom>
              <a:avLst/>
              <a:gdLst>
                <a:gd name="connsiteX0" fmla="*/ 271939 w 3552825"/>
                <a:gd name="connsiteY0" fmla="*/ 772954 h 771525"/>
                <a:gd name="connsiteX1" fmla="*/ 241459 w 3552825"/>
                <a:gd name="connsiteY1" fmla="*/ 742474 h 771525"/>
                <a:gd name="connsiteX2" fmla="*/ 271939 w 3552825"/>
                <a:gd name="connsiteY2" fmla="*/ 711994 h 771525"/>
                <a:gd name="connsiteX3" fmla="*/ 298609 w 3552825"/>
                <a:gd name="connsiteY3" fmla="*/ 727234 h 771525"/>
                <a:gd name="connsiteX4" fmla="*/ 817721 w 3552825"/>
                <a:gd name="connsiteY4" fmla="*/ 727234 h 771525"/>
                <a:gd name="connsiteX5" fmla="*/ 890111 w 3552825"/>
                <a:gd name="connsiteY5" fmla="*/ 653891 h 771525"/>
                <a:gd name="connsiteX6" fmla="*/ 64294 w 3552825"/>
                <a:gd name="connsiteY6" fmla="*/ 653891 h 771525"/>
                <a:gd name="connsiteX7" fmla="*/ 37624 w 3552825"/>
                <a:gd name="connsiteY7" fmla="*/ 669131 h 771525"/>
                <a:gd name="connsiteX8" fmla="*/ 7144 w 3552825"/>
                <a:gd name="connsiteY8" fmla="*/ 638651 h 771525"/>
                <a:gd name="connsiteX9" fmla="*/ 37624 w 3552825"/>
                <a:gd name="connsiteY9" fmla="*/ 608171 h 771525"/>
                <a:gd name="connsiteX10" fmla="*/ 64294 w 3552825"/>
                <a:gd name="connsiteY10" fmla="*/ 623411 h 771525"/>
                <a:gd name="connsiteX11" fmla="*/ 1397794 w 3552825"/>
                <a:gd name="connsiteY11" fmla="*/ 623411 h 771525"/>
                <a:gd name="connsiteX12" fmla="*/ 1762601 w 3552825"/>
                <a:gd name="connsiteY12" fmla="*/ 258604 h 771525"/>
                <a:gd name="connsiteX13" fmla="*/ 2255044 w 3552825"/>
                <a:gd name="connsiteY13" fmla="*/ 258604 h 771525"/>
                <a:gd name="connsiteX14" fmla="*/ 2179796 w 3552825"/>
                <a:gd name="connsiteY14" fmla="*/ 183356 h 771525"/>
                <a:gd name="connsiteX15" fmla="*/ 1637824 w 3552825"/>
                <a:gd name="connsiteY15" fmla="*/ 183356 h 771525"/>
                <a:gd name="connsiteX16" fmla="*/ 1289209 w 3552825"/>
                <a:gd name="connsiteY16" fmla="*/ 531971 h 771525"/>
                <a:gd name="connsiteX17" fmla="*/ 803434 w 3552825"/>
                <a:gd name="connsiteY17" fmla="*/ 531971 h 771525"/>
                <a:gd name="connsiteX18" fmla="*/ 776764 w 3552825"/>
                <a:gd name="connsiteY18" fmla="*/ 547211 h 771525"/>
                <a:gd name="connsiteX19" fmla="*/ 746284 w 3552825"/>
                <a:gd name="connsiteY19" fmla="*/ 516731 h 771525"/>
                <a:gd name="connsiteX20" fmla="*/ 776764 w 3552825"/>
                <a:gd name="connsiteY20" fmla="*/ 486251 h 771525"/>
                <a:gd name="connsiteX21" fmla="*/ 803434 w 3552825"/>
                <a:gd name="connsiteY21" fmla="*/ 501491 h 771525"/>
                <a:gd name="connsiteX22" fmla="*/ 1117759 w 3552825"/>
                <a:gd name="connsiteY22" fmla="*/ 501491 h 771525"/>
                <a:gd name="connsiteX23" fmla="*/ 1021556 w 3552825"/>
                <a:gd name="connsiteY23" fmla="*/ 405289 h 771525"/>
                <a:gd name="connsiteX24" fmla="*/ 211931 w 3552825"/>
                <a:gd name="connsiteY24" fmla="*/ 405289 h 771525"/>
                <a:gd name="connsiteX25" fmla="*/ 100489 w 3552825"/>
                <a:gd name="connsiteY25" fmla="*/ 294799 h 771525"/>
                <a:gd name="connsiteX26" fmla="*/ 91916 w 3552825"/>
                <a:gd name="connsiteY26" fmla="*/ 295751 h 771525"/>
                <a:gd name="connsiteX27" fmla="*/ 70009 w 3552825"/>
                <a:gd name="connsiteY27" fmla="*/ 287179 h 771525"/>
                <a:gd name="connsiteX28" fmla="*/ 70009 w 3552825"/>
                <a:gd name="connsiteY28" fmla="*/ 243364 h 771525"/>
                <a:gd name="connsiteX29" fmla="*/ 91916 w 3552825"/>
                <a:gd name="connsiteY29" fmla="*/ 234791 h 771525"/>
                <a:gd name="connsiteX30" fmla="*/ 113824 w 3552825"/>
                <a:gd name="connsiteY30" fmla="*/ 243364 h 771525"/>
                <a:gd name="connsiteX31" fmla="*/ 121444 w 3552825"/>
                <a:gd name="connsiteY31" fmla="*/ 272891 h 771525"/>
                <a:gd name="connsiteX32" fmla="*/ 224314 w 3552825"/>
                <a:gd name="connsiteY32" fmla="*/ 375761 h 771525"/>
                <a:gd name="connsiteX33" fmla="*/ 1033939 w 3552825"/>
                <a:gd name="connsiteY33" fmla="*/ 375761 h 771525"/>
                <a:gd name="connsiteX34" fmla="*/ 1160621 w 3552825"/>
                <a:gd name="connsiteY34" fmla="*/ 502444 h 771525"/>
                <a:gd name="connsiteX35" fmla="*/ 1276826 w 3552825"/>
                <a:gd name="connsiteY35" fmla="*/ 502444 h 771525"/>
                <a:gd name="connsiteX36" fmla="*/ 1625441 w 3552825"/>
                <a:gd name="connsiteY36" fmla="*/ 153829 h 771525"/>
                <a:gd name="connsiteX37" fmla="*/ 2193131 w 3552825"/>
                <a:gd name="connsiteY37" fmla="*/ 153829 h 771525"/>
                <a:gd name="connsiteX38" fmla="*/ 2298859 w 3552825"/>
                <a:gd name="connsiteY38" fmla="*/ 259556 h 771525"/>
                <a:gd name="connsiteX39" fmla="*/ 2721769 w 3552825"/>
                <a:gd name="connsiteY39" fmla="*/ 259556 h 771525"/>
                <a:gd name="connsiteX40" fmla="*/ 2973229 w 3552825"/>
                <a:gd name="connsiteY40" fmla="*/ 7144 h 771525"/>
                <a:gd name="connsiteX41" fmla="*/ 3548539 w 3552825"/>
                <a:gd name="connsiteY41" fmla="*/ 7144 h 771525"/>
                <a:gd name="connsiteX42" fmla="*/ 3548539 w 3552825"/>
                <a:gd name="connsiteY42" fmla="*/ 37624 h 771525"/>
                <a:gd name="connsiteX43" fmla="*/ 2985611 w 3552825"/>
                <a:gd name="connsiteY43" fmla="*/ 37624 h 771525"/>
                <a:gd name="connsiteX44" fmla="*/ 2733199 w 3552825"/>
                <a:gd name="connsiteY44" fmla="*/ 290036 h 771525"/>
                <a:gd name="connsiteX45" fmla="*/ 1774984 w 3552825"/>
                <a:gd name="connsiteY45" fmla="*/ 290036 h 771525"/>
                <a:gd name="connsiteX46" fmla="*/ 1635919 w 3552825"/>
                <a:gd name="connsiteY46" fmla="*/ 429101 h 771525"/>
                <a:gd name="connsiteX47" fmla="*/ 1871186 w 3552825"/>
                <a:gd name="connsiteY47" fmla="*/ 429101 h 771525"/>
                <a:gd name="connsiteX48" fmla="*/ 1968341 w 3552825"/>
                <a:gd name="connsiteY48" fmla="*/ 526256 h 771525"/>
                <a:gd name="connsiteX49" fmla="*/ 1976914 w 3552825"/>
                <a:gd name="connsiteY49" fmla="*/ 525304 h 771525"/>
                <a:gd name="connsiteX50" fmla="*/ 1998821 w 3552825"/>
                <a:gd name="connsiteY50" fmla="*/ 533876 h 771525"/>
                <a:gd name="connsiteX51" fmla="*/ 2007394 w 3552825"/>
                <a:gd name="connsiteY51" fmla="*/ 555784 h 771525"/>
                <a:gd name="connsiteX52" fmla="*/ 1998821 w 3552825"/>
                <a:gd name="connsiteY52" fmla="*/ 577691 h 771525"/>
                <a:gd name="connsiteX53" fmla="*/ 1976914 w 3552825"/>
                <a:gd name="connsiteY53" fmla="*/ 586264 h 771525"/>
                <a:gd name="connsiteX54" fmla="*/ 1955006 w 3552825"/>
                <a:gd name="connsiteY54" fmla="*/ 577691 h 771525"/>
                <a:gd name="connsiteX55" fmla="*/ 1947386 w 3552825"/>
                <a:gd name="connsiteY55" fmla="*/ 548164 h 771525"/>
                <a:gd name="connsiteX56" fmla="*/ 1859756 w 3552825"/>
                <a:gd name="connsiteY56" fmla="*/ 460534 h 771525"/>
                <a:gd name="connsiteX57" fmla="*/ 1606391 w 3552825"/>
                <a:gd name="connsiteY57" fmla="*/ 460534 h 771525"/>
                <a:gd name="connsiteX58" fmla="*/ 1410176 w 3552825"/>
                <a:gd name="connsiteY58" fmla="*/ 654844 h 771525"/>
                <a:gd name="connsiteX59" fmla="*/ 932974 w 3552825"/>
                <a:gd name="connsiteY59" fmla="*/ 654844 h 771525"/>
                <a:gd name="connsiteX60" fmla="*/ 830104 w 3552825"/>
                <a:gd name="connsiteY60" fmla="*/ 757714 h 771525"/>
                <a:gd name="connsiteX61" fmla="*/ 298609 w 3552825"/>
                <a:gd name="connsiteY61" fmla="*/ 757714 h 771525"/>
                <a:gd name="connsiteX62" fmla="*/ 271939 w 3552825"/>
                <a:gd name="connsiteY62" fmla="*/ 77295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552825" h="771525">
                  <a:moveTo>
                    <a:pt x="271939" y="772954"/>
                  </a:moveTo>
                  <a:cubicBezTo>
                    <a:pt x="254794" y="772954"/>
                    <a:pt x="241459" y="759619"/>
                    <a:pt x="241459" y="742474"/>
                  </a:cubicBezTo>
                  <a:cubicBezTo>
                    <a:pt x="241459" y="725329"/>
                    <a:pt x="254794" y="711994"/>
                    <a:pt x="271939" y="711994"/>
                  </a:cubicBezTo>
                  <a:cubicBezTo>
                    <a:pt x="283369" y="711994"/>
                    <a:pt x="292894" y="717709"/>
                    <a:pt x="298609" y="727234"/>
                  </a:cubicBezTo>
                  <a:lnTo>
                    <a:pt x="817721" y="727234"/>
                  </a:lnTo>
                  <a:lnTo>
                    <a:pt x="890111" y="653891"/>
                  </a:lnTo>
                  <a:lnTo>
                    <a:pt x="64294" y="653891"/>
                  </a:lnTo>
                  <a:cubicBezTo>
                    <a:pt x="58579" y="663416"/>
                    <a:pt x="49054" y="669131"/>
                    <a:pt x="37624" y="669131"/>
                  </a:cubicBezTo>
                  <a:cubicBezTo>
                    <a:pt x="20479" y="669131"/>
                    <a:pt x="7144" y="655796"/>
                    <a:pt x="7144" y="638651"/>
                  </a:cubicBezTo>
                  <a:cubicBezTo>
                    <a:pt x="7144" y="621506"/>
                    <a:pt x="20479" y="608171"/>
                    <a:pt x="37624" y="608171"/>
                  </a:cubicBezTo>
                  <a:cubicBezTo>
                    <a:pt x="49054" y="608171"/>
                    <a:pt x="58579" y="613886"/>
                    <a:pt x="64294" y="623411"/>
                  </a:cubicBezTo>
                  <a:lnTo>
                    <a:pt x="1397794" y="623411"/>
                  </a:lnTo>
                  <a:lnTo>
                    <a:pt x="1762601" y="258604"/>
                  </a:lnTo>
                  <a:lnTo>
                    <a:pt x="2255044" y="258604"/>
                  </a:lnTo>
                  <a:lnTo>
                    <a:pt x="2179796" y="183356"/>
                  </a:lnTo>
                  <a:lnTo>
                    <a:pt x="1637824" y="183356"/>
                  </a:lnTo>
                  <a:lnTo>
                    <a:pt x="1289209" y="531971"/>
                  </a:lnTo>
                  <a:lnTo>
                    <a:pt x="803434" y="531971"/>
                  </a:lnTo>
                  <a:cubicBezTo>
                    <a:pt x="797719" y="541496"/>
                    <a:pt x="788194" y="547211"/>
                    <a:pt x="776764" y="547211"/>
                  </a:cubicBezTo>
                  <a:cubicBezTo>
                    <a:pt x="759619" y="547211"/>
                    <a:pt x="746284" y="533876"/>
                    <a:pt x="746284" y="516731"/>
                  </a:cubicBezTo>
                  <a:cubicBezTo>
                    <a:pt x="746284" y="499586"/>
                    <a:pt x="759619" y="486251"/>
                    <a:pt x="776764" y="486251"/>
                  </a:cubicBezTo>
                  <a:cubicBezTo>
                    <a:pt x="788194" y="486251"/>
                    <a:pt x="797719" y="491966"/>
                    <a:pt x="803434" y="501491"/>
                  </a:cubicBezTo>
                  <a:lnTo>
                    <a:pt x="1117759" y="501491"/>
                  </a:lnTo>
                  <a:lnTo>
                    <a:pt x="1021556" y="405289"/>
                  </a:lnTo>
                  <a:lnTo>
                    <a:pt x="211931" y="405289"/>
                  </a:lnTo>
                  <a:lnTo>
                    <a:pt x="100489" y="294799"/>
                  </a:lnTo>
                  <a:cubicBezTo>
                    <a:pt x="97631" y="295751"/>
                    <a:pt x="94774" y="295751"/>
                    <a:pt x="91916" y="295751"/>
                  </a:cubicBezTo>
                  <a:cubicBezTo>
                    <a:pt x="83344" y="295751"/>
                    <a:pt x="75724" y="292894"/>
                    <a:pt x="70009" y="287179"/>
                  </a:cubicBezTo>
                  <a:cubicBezTo>
                    <a:pt x="57626" y="274796"/>
                    <a:pt x="57626" y="255746"/>
                    <a:pt x="70009" y="243364"/>
                  </a:cubicBezTo>
                  <a:cubicBezTo>
                    <a:pt x="75724" y="237649"/>
                    <a:pt x="83344" y="234791"/>
                    <a:pt x="91916" y="234791"/>
                  </a:cubicBezTo>
                  <a:cubicBezTo>
                    <a:pt x="100489" y="234791"/>
                    <a:pt x="108109" y="237649"/>
                    <a:pt x="113824" y="243364"/>
                  </a:cubicBezTo>
                  <a:cubicBezTo>
                    <a:pt x="121444" y="250984"/>
                    <a:pt x="124301" y="262414"/>
                    <a:pt x="121444" y="272891"/>
                  </a:cubicBezTo>
                  <a:lnTo>
                    <a:pt x="224314" y="375761"/>
                  </a:lnTo>
                  <a:lnTo>
                    <a:pt x="1033939" y="375761"/>
                  </a:lnTo>
                  <a:lnTo>
                    <a:pt x="1160621" y="502444"/>
                  </a:lnTo>
                  <a:lnTo>
                    <a:pt x="1276826" y="502444"/>
                  </a:lnTo>
                  <a:lnTo>
                    <a:pt x="1625441" y="153829"/>
                  </a:lnTo>
                  <a:lnTo>
                    <a:pt x="2193131" y="153829"/>
                  </a:lnTo>
                  <a:lnTo>
                    <a:pt x="2298859" y="259556"/>
                  </a:lnTo>
                  <a:lnTo>
                    <a:pt x="2721769" y="259556"/>
                  </a:lnTo>
                  <a:lnTo>
                    <a:pt x="2973229" y="7144"/>
                  </a:lnTo>
                  <a:lnTo>
                    <a:pt x="3548539" y="7144"/>
                  </a:lnTo>
                  <a:lnTo>
                    <a:pt x="3548539" y="37624"/>
                  </a:lnTo>
                  <a:lnTo>
                    <a:pt x="2985611" y="37624"/>
                  </a:lnTo>
                  <a:lnTo>
                    <a:pt x="2733199" y="290036"/>
                  </a:lnTo>
                  <a:lnTo>
                    <a:pt x="1774984" y="290036"/>
                  </a:lnTo>
                  <a:lnTo>
                    <a:pt x="1635919" y="429101"/>
                  </a:lnTo>
                  <a:lnTo>
                    <a:pt x="1871186" y="429101"/>
                  </a:lnTo>
                  <a:lnTo>
                    <a:pt x="1968341" y="526256"/>
                  </a:lnTo>
                  <a:cubicBezTo>
                    <a:pt x="1971199" y="525304"/>
                    <a:pt x="1974056" y="525304"/>
                    <a:pt x="1976914" y="525304"/>
                  </a:cubicBezTo>
                  <a:cubicBezTo>
                    <a:pt x="1985486" y="525304"/>
                    <a:pt x="1993106" y="528161"/>
                    <a:pt x="1998821" y="533876"/>
                  </a:cubicBezTo>
                  <a:cubicBezTo>
                    <a:pt x="2004536" y="539591"/>
                    <a:pt x="2007394" y="547211"/>
                    <a:pt x="2007394" y="555784"/>
                  </a:cubicBezTo>
                  <a:cubicBezTo>
                    <a:pt x="2007394" y="564356"/>
                    <a:pt x="2004536" y="571976"/>
                    <a:pt x="1998821" y="577691"/>
                  </a:cubicBezTo>
                  <a:cubicBezTo>
                    <a:pt x="1993106" y="583406"/>
                    <a:pt x="1985486" y="586264"/>
                    <a:pt x="1976914" y="586264"/>
                  </a:cubicBezTo>
                  <a:cubicBezTo>
                    <a:pt x="1968341" y="586264"/>
                    <a:pt x="1960721" y="583406"/>
                    <a:pt x="1955006" y="577691"/>
                  </a:cubicBezTo>
                  <a:cubicBezTo>
                    <a:pt x="1947386" y="570071"/>
                    <a:pt x="1944529" y="558641"/>
                    <a:pt x="1947386" y="548164"/>
                  </a:cubicBezTo>
                  <a:lnTo>
                    <a:pt x="1859756" y="460534"/>
                  </a:lnTo>
                  <a:lnTo>
                    <a:pt x="1606391" y="460534"/>
                  </a:lnTo>
                  <a:lnTo>
                    <a:pt x="1410176" y="654844"/>
                  </a:lnTo>
                  <a:lnTo>
                    <a:pt x="932974" y="654844"/>
                  </a:lnTo>
                  <a:lnTo>
                    <a:pt x="830104" y="757714"/>
                  </a:lnTo>
                  <a:lnTo>
                    <a:pt x="298609" y="757714"/>
                  </a:lnTo>
                  <a:cubicBezTo>
                    <a:pt x="292894" y="767239"/>
                    <a:pt x="283369" y="772954"/>
                    <a:pt x="271939" y="772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402">
              <a:extLst>
                <a:ext uri="{FF2B5EF4-FFF2-40B4-BE49-F238E27FC236}">
                  <a16:creationId xmlns:a16="http://schemas.microsoft.com/office/drawing/2014/main" id="{CD098DE0-764A-4A65-9B14-050B21BCB779}"/>
                </a:ext>
              </a:extLst>
            </p:cNvPr>
            <p:cNvSpPr/>
            <p:nvPr/>
          </p:nvSpPr>
          <p:spPr>
            <a:xfrm>
              <a:off x="756533" y="3013212"/>
              <a:ext cx="5099656" cy="1396059"/>
            </a:xfrm>
            <a:custGeom>
              <a:avLst/>
              <a:gdLst>
                <a:gd name="connsiteX0" fmla="*/ 37624 w 4210050"/>
                <a:gd name="connsiteY0" fmla="*/ 1153954 h 1152525"/>
                <a:gd name="connsiteX1" fmla="*/ 15716 w 4210050"/>
                <a:gd name="connsiteY1" fmla="*/ 1145381 h 1152525"/>
                <a:gd name="connsiteX2" fmla="*/ 7144 w 4210050"/>
                <a:gd name="connsiteY2" fmla="*/ 1123474 h 1152525"/>
                <a:gd name="connsiteX3" fmla="*/ 16669 w 4210050"/>
                <a:gd name="connsiteY3" fmla="*/ 1101566 h 1152525"/>
                <a:gd name="connsiteX4" fmla="*/ 38576 w 4210050"/>
                <a:gd name="connsiteY4" fmla="*/ 1092994 h 1152525"/>
                <a:gd name="connsiteX5" fmla="*/ 47149 w 4210050"/>
                <a:gd name="connsiteY5" fmla="*/ 1093946 h 1152525"/>
                <a:gd name="connsiteX6" fmla="*/ 185261 w 4210050"/>
                <a:gd name="connsiteY6" fmla="*/ 955834 h 1152525"/>
                <a:gd name="connsiteX7" fmla="*/ 1015841 w 4210050"/>
                <a:gd name="connsiteY7" fmla="*/ 955834 h 1152525"/>
                <a:gd name="connsiteX8" fmla="*/ 1182529 w 4210050"/>
                <a:gd name="connsiteY8" fmla="*/ 789146 h 1152525"/>
                <a:gd name="connsiteX9" fmla="*/ 524351 w 4210050"/>
                <a:gd name="connsiteY9" fmla="*/ 789146 h 1152525"/>
                <a:gd name="connsiteX10" fmla="*/ 455771 w 4210050"/>
                <a:gd name="connsiteY10" fmla="*/ 720566 h 1152525"/>
                <a:gd name="connsiteX11" fmla="*/ 447199 w 4210050"/>
                <a:gd name="connsiteY11" fmla="*/ 721519 h 1152525"/>
                <a:gd name="connsiteX12" fmla="*/ 425291 w 4210050"/>
                <a:gd name="connsiteY12" fmla="*/ 712946 h 1152525"/>
                <a:gd name="connsiteX13" fmla="*/ 416719 w 4210050"/>
                <a:gd name="connsiteY13" fmla="*/ 691039 h 1152525"/>
                <a:gd name="connsiteX14" fmla="*/ 425291 w 4210050"/>
                <a:gd name="connsiteY14" fmla="*/ 669131 h 1152525"/>
                <a:gd name="connsiteX15" fmla="*/ 447199 w 4210050"/>
                <a:gd name="connsiteY15" fmla="*/ 660559 h 1152525"/>
                <a:gd name="connsiteX16" fmla="*/ 469106 w 4210050"/>
                <a:gd name="connsiteY16" fmla="*/ 669131 h 1152525"/>
                <a:gd name="connsiteX17" fmla="*/ 476726 w 4210050"/>
                <a:gd name="connsiteY17" fmla="*/ 698659 h 1152525"/>
                <a:gd name="connsiteX18" fmla="*/ 536734 w 4210050"/>
                <a:gd name="connsiteY18" fmla="*/ 758666 h 1152525"/>
                <a:gd name="connsiteX19" fmla="*/ 1423511 w 4210050"/>
                <a:gd name="connsiteY19" fmla="*/ 758666 h 1152525"/>
                <a:gd name="connsiteX20" fmla="*/ 1546384 w 4210050"/>
                <a:gd name="connsiteY20" fmla="*/ 881539 h 1152525"/>
                <a:gd name="connsiteX21" fmla="*/ 1890236 w 4210050"/>
                <a:gd name="connsiteY21" fmla="*/ 881539 h 1152525"/>
                <a:gd name="connsiteX22" fmla="*/ 1800701 w 4210050"/>
                <a:gd name="connsiteY22" fmla="*/ 792004 h 1152525"/>
                <a:gd name="connsiteX23" fmla="*/ 1578769 w 4210050"/>
                <a:gd name="connsiteY23" fmla="*/ 792004 h 1152525"/>
                <a:gd name="connsiteX24" fmla="*/ 1552099 w 4210050"/>
                <a:gd name="connsiteY24" fmla="*/ 807244 h 1152525"/>
                <a:gd name="connsiteX25" fmla="*/ 1521619 w 4210050"/>
                <a:gd name="connsiteY25" fmla="*/ 776764 h 1152525"/>
                <a:gd name="connsiteX26" fmla="*/ 1552099 w 4210050"/>
                <a:gd name="connsiteY26" fmla="*/ 746284 h 1152525"/>
                <a:gd name="connsiteX27" fmla="*/ 1578769 w 4210050"/>
                <a:gd name="connsiteY27" fmla="*/ 761524 h 1152525"/>
                <a:gd name="connsiteX28" fmla="*/ 1813084 w 4210050"/>
                <a:gd name="connsiteY28" fmla="*/ 761524 h 1152525"/>
                <a:gd name="connsiteX29" fmla="*/ 1932146 w 4210050"/>
                <a:gd name="connsiteY29" fmla="*/ 880586 h 1152525"/>
                <a:gd name="connsiteX30" fmla="*/ 2062639 w 4210050"/>
                <a:gd name="connsiteY30" fmla="*/ 880586 h 1152525"/>
                <a:gd name="connsiteX31" fmla="*/ 2237899 w 4210050"/>
                <a:gd name="connsiteY31" fmla="*/ 705326 h 1152525"/>
                <a:gd name="connsiteX32" fmla="*/ 2118836 w 4210050"/>
                <a:gd name="connsiteY32" fmla="*/ 705326 h 1152525"/>
                <a:gd name="connsiteX33" fmla="*/ 2095024 w 4210050"/>
                <a:gd name="connsiteY33" fmla="*/ 729139 h 1152525"/>
                <a:gd name="connsiteX34" fmla="*/ 2087404 w 4210050"/>
                <a:gd name="connsiteY34" fmla="*/ 758666 h 1152525"/>
                <a:gd name="connsiteX35" fmla="*/ 2065496 w 4210050"/>
                <a:gd name="connsiteY35" fmla="*/ 767239 h 1152525"/>
                <a:gd name="connsiteX36" fmla="*/ 2043589 w 4210050"/>
                <a:gd name="connsiteY36" fmla="*/ 758666 h 1152525"/>
                <a:gd name="connsiteX37" fmla="*/ 2035016 w 4210050"/>
                <a:gd name="connsiteY37" fmla="*/ 736759 h 1152525"/>
                <a:gd name="connsiteX38" fmla="*/ 2043589 w 4210050"/>
                <a:gd name="connsiteY38" fmla="*/ 714851 h 1152525"/>
                <a:gd name="connsiteX39" fmla="*/ 2065496 w 4210050"/>
                <a:gd name="connsiteY39" fmla="*/ 706279 h 1152525"/>
                <a:gd name="connsiteX40" fmla="*/ 2074069 w 4210050"/>
                <a:gd name="connsiteY40" fmla="*/ 707231 h 1152525"/>
                <a:gd name="connsiteX41" fmla="*/ 2107406 w 4210050"/>
                <a:gd name="connsiteY41" fmla="*/ 673894 h 1152525"/>
                <a:gd name="connsiteX42" fmla="*/ 2380774 w 4210050"/>
                <a:gd name="connsiteY42" fmla="*/ 673894 h 1152525"/>
                <a:gd name="connsiteX43" fmla="*/ 2480786 w 4210050"/>
                <a:gd name="connsiteY43" fmla="*/ 573881 h 1152525"/>
                <a:gd name="connsiteX44" fmla="*/ 2959894 w 4210050"/>
                <a:gd name="connsiteY44" fmla="*/ 573881 h 1152525"/>
                <a:gd name="connsiteX45" fmla="*/ 3093244 w 4210050"/>
                <a:gd name="connsiteY45" fmla="*/ 440531 h 1152525"/>
                <a:gd name="connsiteX46" fmla="*/ 3409474 w 4210050"/>
                <a:gd name="connsiteY46" fmla="*/ 440531 h 1152525"/>
                <a:gd name="connsiteX47" fmla="*/ 3698081 w 4210050"/>
                <a:gd name="connsiteY47" fmla="*/ 151924 h 1152525"/>
                <a:gd name="connsiteX48" fmla="*/ 3527584 w 4210050"/>
                <a:gd name="connsiteY48" fmla="*/ 151924 h 1152525"/>
                <a:gd name="connsiteX49" fmla="*/ 3337084 w 4210050"/>
                <a:gd name="connsiteY49" fmla="*/ 342424 h 1152525"/>
                <a:gd name="connsiteX50" fmla="*/ 3170396 w 4210050"/>
                <a:gd name="connsiteY50" fmla="*/ 342424 h 1152525"/>
                <a:gd name="connsiteX51" fmla="*/ 3143726 w 4210050"/>
                <a:gd name="connsiteY51" fmla="*/ 357664 h 1152525"/>
                <a:gd name="connsiteX52" fmla="*/ 3113246 w 4210050"/>
                <a:gd name="connsiteY52" fmla="*/ 327184 h 1152525"/>
                <a:gd name="connsiteX53" fmla="*/ 3143726 w 4210050"/>
                <a:gd name="connsiteY53" fmla="*/ 296704 h 1152525"/>
                <a:gd name="connsiteX54" fmla="*/ 3170396 w 4210050"/>
                <a:gd name="connsiteY54" fmla="*/ 311944 h 1152525"/>
                <a:gd name="connsiteX55" fmla="*/ 3323749 w 4210050"/>
                <a:gd name="connsiteY55" fmla="*/ 311944 h 1152525"/>
                <a:gd name="connsiteX56" fmla="*/ 3514249 w 4210050"/>
                <a:gd name="connsiteY56" fmla="*/ 121444 h 1152525"/>
                <a:gd name="connsiteX57" fmla="*/ 3727609 w 4210050"/>
                <a:gd name="connsiteY57" fmla="*/ 121444 h 1152525"/>
                <a:gd name="connsiteX58" fmla="*/ 3841909 w 4210050"/>
                <a:gd name="connsiteY58" fmla="*/ 7144 h 1152525"/>
                <a:gd name="connsiteX59" fmla="*/ 4072414 w 4210050"/>
                <a:gd name="connsiteY59" fmla="*/ 7144 h 1152525"/>
                <a:gd name="connsiteX60" fmla="*/ 4172426 w 4210050"/>
                <a:gd name="connsiteY60" fmla="*/ 107156 h 1152525"/>
                <a:gd name="connsiteX61" fmla="*/ 4180999 w 4210050"/>
                <a:gd name="connsiteY61" fmla="*/ 106204 h 1152525"/>
                <a:gd name="connsiteX62" fmla="*/ 4202906 w 4210050"/>
                <a:gd name="connsiteY62" fmla="*/ 114776 h 1152525"/>
                <a:gd name="connsiteX63" fmla="*/ 4211479 w 4210050"/>
                <a:gd name="connsiteY63" fmla="*/ 136684 h 1152525"/>
                <a:gd name="connsiteX64" fmla="*/ 4202906 w 4210050"/>
                <a:gd name="connsiteY64" fmla="*/ 158591 h 1152525"/>
                <a:gd name="connsiteX65" fmla="*/ 4180999 w 4210050"/>
                <a:gd name="connsiteY65" fmla="*/ 167164 h 1152525"/>
                <a:gd name="connsiteX66" fmla="*/ 4159091 w 4210050"/>
                <a:gd name="connsiteY66" fmla="*/ 158591 h 1152525"/>
                <a:gd name="connsiteX67" fmla="*/ 4151471 w 4210050"/>
                <a:gd name="connsiteY67" fmla="*/ 129064 h 1152525"/>
                <a:gd name="connsiteX68" fmla="*/ 4060984 w 4210050"/>
                <a:gd name="connsiteY68" fmla="*/ 38576 h 1152525"/>
                <a:gd name="connsiteX69" fmla="*/ 3856196 w 4210050"/>
                <a:gd name="connsiteY69" fmla="*/ 38576 h 1152525"/>
                <a:gd name="connsiteX70" fmla="*/ 3422809 w 4210050"/>
                <a:gd name="connsiteY70" fmla="*/ 471964 h 1152525"/>
                <a:gd name="connsiteX71" fmla="*/ 3104674 w 4210050"/>
                <a:gd name="connsiteY71" fmla="*/ 471964 h 1152525"/>
                <a:gd name="connsiteX72" fmla="*/ 2767489 w 4210050"/>
                <a:gd name="connsiteY72" fmla="*/ 809149 h 1152525"/>
                <a:gd name="connsiteX73" fmla="*/ 2343626 w 4210050"/>
                <a:gd name="connsiteY73" fmla="*/ 809149 h 1152525"/>
                <a:gd name="connsiteX74" fmla="*/ 2316956 w 4210050"/>
                <a:gd name="connsiteY74" fmla="*/ 824389 h 1152525"/>
                <a:gd name="connsiteX75" fmla="*/ 2286476 w 4210050"/>
                <a:gd name="connsiteY75" fmla="*/ 793909 h 1152525"/>
                <a:gd name="connsiteX76" fmla="*/ 2316956 w 4210050"/>
                <a:gd name="connsiteY76" fmla="*/ 763429 h 1152525"/>
                <a:gd name="connsiteX77" fmla="*/ 2343626 w 4210050"/>
                <a:gd name="connsiteY77" fmla="*/ 778669 h 1152525"/>
                <a:gd name="connsiteX78" fmla="*/ 2755106 w 4210050"/>
                <a:gd name="connsiteY78" fmla="*/ 778669 h 1152525"/>
                <a:gd name="connsiteX79" fmla="*/ 2928461 w 4210050"/>
                <a:gd name="connsiteY79" fmla="*/ 605314 h 1152525"/>
                <a:gd name="connsiteX80" fmla="*/ 2492216 w 4210050"/>
                <a:gd name="connsiteY80" fmla="*/ 605314 h 1152525"/>
                <a:gd name="connsiteX81" fmla="*/ 2392204 w 4210050"/>
                <a:gd name="connsiteY81" fmla="*/ 705326 h 1152525"/>
                <a:gd name="connsiteX82" fmla="*/ 2279809 w 4210050"/>
                <a:gd name="connsiteY82" fmla="*/ 705326 h 1152525"/>
                <a:gd name="connsiteX83" fmla="*/ 2075021 w 4210050"/>
                <a:gd name="connsiteY83" fmla="*/ 910114 h 1152525"/>
                <a:gd name="connsiteX84" fmla="*/ 1533049 w 4210050"/>
                <a:gd name="connsiteY84" fmla="*/ 910114 h 1152525"/>
                <a:gd name="connsiteX85" fmla="*/ 1410176 w 4210050"/>
                <a:gd name="connsiteY85" fmla="*/ 787241 h 1152525"/>
                <a:gd name="connsiteX86" fmla="*/ 1222534 w 4210050"/>
                <a:gd name="connsiteY86" fmla="*/ 787241 h 1152525"/>
                <a:gd name="connsiteX87" fmla="*/ 1026319 w 4210050"/>
                <a:gd name="connsiteY87" fmla="*/ 983456 h 1152525"/>
                <a:gd name="connsiteX88" fmla="*/ 195739 w 4210050"/>
                <a:gd name="connsiteY88" fmla="*/ 983456 h 1152525"/>
                <a:gd name="connsiteX89" fmla="*/ 67151 w 4210050"/>
                <a:gd name="connsiteY89" fmla="*/ 1114901 h 1152525"/>
                <a:gd name="connsiteX90" fmla="*/ 59531 w 4210050"/>
                <a:gd name="connsiteY90" fmla="*/ 1144429 h 1152525"/>
                <a:gd name="connsiteX91" fmla="*/ 37624 w 4210050"/>
                <a:gd name="connsiteY91" fmla="*/ 1153954 h 115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210050" h="1152525">
                  <a:moveTo>
                    <a:pt x="37624" y="1153954"/>
                  </a:moveTo>
                  <a:cubicBezTo>
                    <a:pt x="29051" y="1153954"/>
                    <a:pt x="21431" y="1151096"/>
                    <a:pt x="15716" y="1145381"/>
                  </a:cubicBezTo>
                  <a:cubicBezTo>
                    <a:pt x="10001" y="1139666"/>
                    <a:pt x="7144" y="1132046"/>
                    <a:pt x="7144" y="1123474"/>
                  </a:cubicBezTo>
                  <a:cubicBezTo>
                    <a:pt x="7144" y="1114901"/>
                    <a:pt x="10001" y="1107281"/>
                    <a:pt x="16669" y="1101566"/>
                  </a:cubicBezTo>
                  <a:cubicBezTo>
                    <a:pt x="22384" y="1095851"/>
                    <a:pt x="30004" y="1092994"/>
                    <a:pt x="38576" y="1092994"/>
                  </a:cubicBezTo>
                  <a:cubicBezTo>
                    <a:pt x="41434" y="1092994"/>
                    <a:pt x="44291" y="1092994"/>
                    <a:pt x="47149" y="1093946"/>
                  </a:cubicBezTo>
                  <a:lnTo>
                    <a:pt x="185261" y="955834"/>
                  </a:lnTo>
                  <a:lnTo>
                    <a:pt x="1015841" y="955834"/>
                  </a:lnTo>
                  <a:lnTo>
                    <a:pt x="1182529" y="789146"/>
                  </a:lnTo>
                  <a:lnTo>
                    <a:pt x="524351" y="789146"/>
                  </a:lnTo>
                  <a:lnTo>
                    <a:pt x="455771" y="720566"/>
                  </a:lnTo>
                  <a:cubicBezTo>
                    <a:pt x="452914" y="721519"/>
                    <a:pt x="450056" y="721519"/>
                    <a:pt x="447199" y="721519"/>
                  </a:cubicBezTo>
                  <a:cubicBezTo>
                    <a:pt x="438626" y="721519"/>
                    <a:pt x="431006" y="718661"/>
                    <a:pt x="425291" y="712946"/>
                  </a:cubicBezTo>
                  <a:cubicBezTo>
                    <a:pt x="419576" y="707231"/>
                    <a:pt x="416719" y="699611"/>
                    <a:pt x="416719" y="691039"/>
                  </a:cubicBezTo>
                  <a:cubicBezTo>
                    <a:pt x="416719" y="682466"/>
                    <a:pt x="419576" y="674846"/>
                    <a:pt x="425291" y="669131"/>
                  </a:cubicBezTo>
                  <a:cubicBezTo>
                    <a:pt x="431006" y="663416"/>
                    <a:pt x="438626" y="660559"/>
                    <a:pt x="447199" y="660559"/>
                  </a:cubicBezTo>
                  <a:cubicBezTo>
                    <a:pt x="455771" y="660559"/>
                    <a:pt x="463391" y="663416"/>
                    <a:pt x="469106" y="669131"/>
                  </a:cubicBezTo>
                  <a:cubicBezTo>
                    <a:pt x="476726" y="676751"/>
                    <a:pt x="479584" y="688181"/>
                    <a:pt x="476726" y="698659"/>
                  </a:cubicBezTo>
                  <a:lnTo>
                    <a:pt x="536734" y="758666"/>
                  </a:lnTo>
                  <a:lnTo>
                    <a:pt x="1423511" y="758666"/>
                  </a:lnTo>
                  <a:lnTo>
                    <a:pt x="1546384" y="881539"/>
                  </a:lnTo>
                  <a:lnTo>
                    <a:pt x="1890236" y="881539"/>
                  </a:lnTo>
                  <a:lnTo>
                    <a:pt x="1800701" y="792004"/>
                  </a:lnTo>
                  <a:lnTo>
                    <a:pt x="1578769" y="792004"/>
                  </a:lnTo>
                  <a:cubicBezTo>
                    <a:pt x="1573054" y="801529"/>
                    <a:pt x="1563529" y="807244"/>
                    <a:pt x="1552099" y="807244"/>
                  </a:cubicBezTo>
                  <a:cubicBezTo>
                    <a:pt x="1534954" y="807244"/>
                    <a:pt x="1521619" y="793909"/>
                    <a:pt x="1521619" y="776764"/>
                  </a:cubicBezTo>
                  <a:cubicBezTo>
                    <a:pt x="1521619" y="759619"/>
                    <a:pt x="1534954" y="746284"/>
                    <a:pt x="1552099" y="746284"/>
                  </a:cubicBezTo>
                  <a:cubicBezTo>
                    <a:pt x="1563529" y="746284"/>
                    <a:pt x="1573054" y="751999"/>
                    <a:pt x="1578769" y="761524"/>
                  </a:cubicBezTo>
                  <a:lnTo>
                    <a:pt x="1813084" y="761524"/>
                  </a:lnTo>
                  <a:lnTo>
                    <a:pt x="1932146" y="880586"/>
                  </a:lnTo>
                  <a:lnTo>
                    <a:pt x="2062639" y="880586"/>
                  </a:lnTo>
                  <a:lnTo>
                    <a:pt x="2237899" y="705326"/>
                  </a:lnTo>
                  <a:lnTo>
                    <a:pt x="2118836" y="705326"/>
                  </a:lnTo>
                  <a:lnTo>
                    <a:pt x="2095024" y="729139"/>
                  </a:lnTo>
                  <a:cubicBezTo>
                    <a:pt x="2097881" y="739616"/>
                    <a:pt x="2095024" y="751046"/>
                    <a:pt x="2087404" y="758666"/>
                  </a:cubicBezTo>
                  <a:cubicBezTo>
                    <a:pt x="2081689" y="764381"/>
                    <a:pt x="2074069" y="767239"/>
                    <a:pt x="2065496" y="767239"/>
                  </a:cubicBezTo>
                  <a:cubicBezTo>
                    <a:pt x="2056924" y="767239"/>
                    <a:pt x="2049304" y="764381"/>
                    <a:pt x="2043589" y="758666"/>
                  </a:cubicBezTo>
                  <a:cubicBezTo>
                    <a:pt x="2037874" y="752951"/>
                    <a:pt x="2035016" y="745331"/>
                    <a:pt x="2035016" y="736759"/>
                  </a:cubicBezTo>
                  <a:cubicBezTo>
                    <a:pt x="2035016" y="728186"/>
                    <a:pt x="2037874" y="720566"/>
                    <a:pt x="2043589" y="714851"/>
                  </a:cubicBezTo>
                  <a:cubicBezTo>
                    <a:pt x="2049304" y="709136"/>
                    <a:pt x="2056924" y="706279"/>
                    <a:pt x="2065496" y="706279"/>
                  </a:cubicBezTo>
                  <a:cubicBezTo>
                    <a:pt x="2068354" y="706279"/>
                    <a:pt x="2071211" y="706279"/>
                    <a:pt x="2074069" y="707231"/>
                  </a:cubicBezTo>
                  <a:lnTo>
                    <a:pt x="2107406" y="673894"/>
                  </a:lnTo>
                  <a:lnTo>
                    <a:pt x="2380774" y="673894"/>
                  </a:lnTo>
                  <a:lnTo>
                    <a:pt x="2480786" y="573881"/>
                  </a:lnTo>
                  <a:lnTo>
                    <a:pt x="2959894" y="573881"/>
                  </a:lnTo>
                  <a:lnTo>
                    <a:pt x="3093244" y="440531"/>
                  </a:lnTo>
                  <a:lnTo>
                    <a:pt x="3409474" y="440531"/>
                  </a:lnTo>
                  <a:lnTo>
                    <a:pt x="3698081" y="151924"/>
                  </a:lnTo>
                  <a:lnTo>
                    <a:pt x="3527584" y="151924"/>
                  </a:lnTo>
                  <a:lnTo>
                    <a:pt x="3337084" y="342424"/>
                  </a:lnTo>
                  <a:lnTo>
                    <a:pt x="3170396" y="342424"/>
                  </a:lnTo>
                  <a:cubicBezTo>
                    <a:pt x="3164681" y="351949"/>
                    <a:pt x="3155156" y="357664"/>
                    <a:pt x="3143726" y="357664"/>
                  </a:cubicBezTo>
                  <a:cubicBezTo>
                    <a:pt x="3126581" y="357664"/>
                    <a:pt x="3113246" y="344329"/>
                    <a:pt x="3113246" y="327184"/>
                  </a:cubicBezTo>
                  <a:cubicBezTo>
                    <a:pt x="3113246" y="310039"/>
                    <a:pt x="3126581" y="296704"/>
                    <a:pt x="3143726" y="296704"/>
                  </a:cubicBezTo>
                  <a:cubicBezTo>
                    <a:pt x="3155156" y="296704"/>
                    <a:pt x="3164681" y="302419"/>
                    <a:pt x="3170396" y="311944"/>
                  </a:cubicBezTo>
                  <a:lnTo>
                    <a:pt x="3323749" y="311944"/>
                  </a:lnTo>
                  <a:lnTo>
                    <a:pt x="3514249" y="121444"/>
                  </a:lnTo>
                  <a:lnTo>
                    <a:pt x="3727609" y="121444"/>
                  </a:lnTo>
                  <a:lnTo>
                    <a:pt x="3841909" y="7144"/>
                  </a:lnTo>
                  <a:lnTo>
                    <a:pt x="4072414" y="7144"/>
                  </a:lnTo>
                  <a:lnTo>
                    <a:pt x="4172426" y="107156"/>
                  </a:lnTo>
                  <a:cubicBezTo>
                    <a:pt x="4175284" y="106204"/>
                    <a:pt x="4178141" y="106204"/>
                    <a:pt x="4180999" y="106204"/>
                  </a:cubicBezTo>
                  <a:cubicBezTo>
                    <a:pt x="4189571" y="106204"/>
                    <a:pt x="4197192" y="109061"/>
                    <a:pt x="4202906" y="114776"/>
                  </a:cubicBezTo>
                  <a:cubicBezTo>
                    <a:pt x="4208621" y="120491"/>
                    <a:pt x="4211479" y="128111"/>
                    <a:pt x="4211479" y="136684"/>
                  </a:cubicBezTo>
                  <a:cubicBezTo>
                    <a:pt x="4211479" y="145256"/>
                    <a:pt x="4208621" y="152876"/>
                    <a:pt x="4202906" y="158591"/>
                  </a:cubicBezTo>
                  <a:cubicBezTo>
                    <a:pt x="4197192" y="164306"/>
                    <a:pt x="4189571" y="167164"/>
                    <a:pt x="4180999" y="167164"/>
                  </a:cubicBezTo>
                  <a:cubicBezTo>
                    <a:pt x="4172426" y="167164"/>
                    <a:pt x="4164806" y="164306"/>
                    <a:pt x="4159091" y="158591"/>
                  </a:cubicBezTo>
                  <a:cubicBezTo>
                    <a:pt x="4151471" y="150971"/>
                    <a:pt x="4148614" y="139541"/>
                    <a:pt x="4151471" y="129064"/>
                  </a:cubicBezTo>
                  <a:lnTo>
                    <a:pt x="4060984" y="38576"/>
                  </a:lnTo>
                  <a:lnTo>
                    <a:pt x="3856196" y="38576"/>
                  </a:lnTo>
                  <a:lnTo>
                    <a:pt x="3422809" y="471964"/>
                  </a:lnTo>
                  <a:lnTo>
                    <a:pt x="3104674" y="471964"/>
                  </a:lnTo>
                  <a:lnTo>
                    <a:pt x="2767489" y="809149"/>
                  </a:lnTo>
                  <a:lnTo>
                    <a:pt x="2343626" y="809149"/>
                  </a:lnTo>
                  <a:cubicBezTo>
                    <a:pt x="2337911" y="818674"/>
                    <a:pt x="2328386" y="824389"/>
                    <a:pt x="2316956" y="824389"/>
                  </a:cubicBezTo>
                  <a:cubicBezTo>
                    <a:pt x="2299811" y="824389"/>
                    <a:pt x="2286476" y="811054"/>
                    <a:pt x="2286476" y="793909"/>
                  </a:cubicBezTo>
                  <a:cubicBezTo>
                    <a:pt x="2286476" y="776764"/>
                    <a:pt x="2299811" y="763429"/>
                    <a:pt x="2316956" y="763429"/>
                  </a:cubicBezTo>
                  <a:cubicBezTo>
                    <a:pt x="2328386" y="763429"/>
                    <a:pt x="2337911" y="769144"/>
                    <a:pt x="2343626" y="778669"/>
                  </a:cubicBezTo>
                  <a:lnTo>
                    <a:pt x="2755106" y="778669"/>
                  </a:lnTo>
                  <a:lnTo>
                    <a:pt x="2928461" y="605314"/>
                  </a:lnTo>
                  <a:lnTo>
                    <a:pt x="2492216" y="605314"/>
                  </a:lnTo>
                  <a:lnTo>
                    <a:pt x="2392204" y="705326"/>
                  </a:lnTo>
                  <a:lnTo>
                    <a:pt x="2279809" y="705326"/>
                  </a:lnTo>
                  <a:lnTo>
                    <a:pt x="2075021" y="910114"/>
                  </a:lnTo>
                  <a:lnTo>
                    <a:pt x="1533049" y="910114"/>
                  </a:lnTo>
                  <a:lnTo>
                    <a:pt x="1410176" y="787241"/>
                  </a:lnTo>
                  <a:lnTo>
                    <a:pt x="1222534" y="787241"/>
                  </a:lnTo>
                  <a:lnTo>
                    <a:pt x="1026319" y="983456"/>
                  </a:lnTo>
                  <a:lnTo>
                    <a:pt x="195739" y="983456"/>
                  </a:lnTo>
                  <a:lnTo>
                    <a:pt x="67151" y="1114901"/>
                  </a:lnTo>
                  <a:cubicBezTo>
                    <a:pt x="70009" y="1125379"/>
                    <a:pt x="67151" y="1136809"/>
                    <a:pt x="59531" y="1144429"/>
                  </a:cubicBezTo>
                  <a:cubicBezTo>
                    <a:pt x="52864" y="1150144"/>
                    <a:pt x="45244" y="1153954"/>
                    <a:pt x="37624" y="115395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2515C485-E9C1-4E1F-BA7B-073C766754FE}"/>
              </a:ext>
            </a:extLst>
          </p:cNvPr>
          <p:cNvGrpSpPr/>
          <p:nvPr/>
        </p:nvGrpSpPr>
        <p:grpSpPr>
          <a:xfrm>
            <a:off x="8888697" y="895290"/>
            <a:ext cx="2647732" cy="3018632"/>
            <a:chOff x="4183270" y="1308080"/>
            <a:chExt cx="3277367" cy="3736468"/>
          </a:xfrm>
        </p:grpSpPr>
        <p:sp>
          <p:nvSpPr>
            <p:cNvPr id="71" name="Freeform: Shape 46">
              <a:extLst>
                <a:ext uri="{FF2B5EF4-FFF2-40B4-BE49-F238E27FC236}">
                  <a16:creationId xmlns:a16="http://schemas.microsoft.com/office/drawing/2014/main" id="{796284F5-B0EF-4696-B955-04C801E33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3270" y="1308080"/>
              <a:ext cx="3277367" cy="3736468"/>
            </a:xfrm>
            <a:custGeom>
              <a:avLst/>
              <a:gdLst>
                <a:gd name="connsiteX0" fmla="*/ 1166643 w 2264026"/>
                <a:gd name="connsiteY0" fmla="*/ 0 h 2581176"/>
                <a:gd name="connsiteX1" fmla="*/ 1265146 w 2264026"/>
                <a:gd name="connsiteY1" fmla="*/ 795 h 2581176"/>
                <a:gd name="connsiteX2" fmla="*/ 1357492 w 2264026"/>
                <a:gd name="connsiteY2" fmla="*/ 7949 h 2581176"/>
                <a:gd name="connsiteX3" fmla="*/ 1445222 w 2264026"/>
                <a:gd name="connsiteY3" fmla="*/ 19874 h 2581176"/>
                <a:gd name="connsiteX4" fmla="*/ 1529103 w 2264026"/>
                <a:gd name="connsiteY4" fmla="*/ 37362 h 2581176"/>
                <a:gd name="connsiteX5" fmla="*/ 1609136 w 2264026"/>
                <a:gd name="connsiteY5" fmla="*/ 58826 h 2581176"/>
                <a:gd name="connsiteX6" fmla="*/ 1683013 w 2264026"/>
                <a:gd name="connsiteY6" fmla="*/ 86649 h 2581176"/>
                <a:gd name="connsiteX7" fmla="*/ 1754582 w 2264026"/>
                <a:gd name="connsiteY7" fmla="*/ 116857 h 2581176"/>
                <a:gd name="connsiteX8" fmla="*/ 1819994 w 2264026"/>
                <a:gd name="connsiteY8" fmla="*/ 152629 h 2581176"/>
                <a:gd name="connsiteX9" fmla="*/ 1881558 w 2264026"/>
                <a:gd name="connsiteY9" fmla="*/ 193171 h 2581176"/>
                <a:gd name="connsiteX10" fmla="*/ 1940814 w 2264026"/>
                <a:gd name="connsiteY10" fmla="*/ 238483 h 2581176"/>
                <a:gd name="connsiteX11" fmla="*/ 1993913 w 2264026"/>
                <a:gd name="connsiteY11" fmla="*/ 286974 h 2581176"/>
                <a:gd name="connsiteX12" fmla="*/ 2042395 w 2264026"/>
                <a:gd name="connsiteY12" fmla="*/ 341031 h 2581176"/>
                <a:gd name="connsiteX13" fmla="*/ 2087798 w 2264026"/>
                <a:gd name="connsiteY13" fmla="*/ 397471 h 2581176"/>
                <a:gd name="connsiteX14" fmla="*/ 2127815 w 2264026"/>
                <a:gd name="connsiteY14" fmla="*/ 457886 h 2581176"/>
                <a:gd name="connsiteX15" fmla="*/ 2164754 w 2264026"/>
                <a:gd name="connsiteY15" fmla="*/ 521482 h 2581176"/>
                <a:gd name="connsiteX16" fmla="*/ 2189380 w 2264026"/>
                <a:gd name="connsiteY16" fmla="*/ 574743 h 2581176"/>
                <a:gd name="connsiteX17" fmla="*/ 2210927 w 2264026"/>
                <a:gd name="connsiteY17" fmla="*/ 634364 h 2581176"/>
                <a:gd name="connsiteX18" fmla="*/ 2230166 w 2264026"/>
                <a:gd name="connsiteY18" fmla="*/ 699549 h 2581176"/>
                <a:gd name="connsiteX19" fmla="*/ 2245557 w 2264026"/>
                <a:gd name="connsiteY19" fmla="*/ 770299 h 2581176"/>
                <a:gd name="connsiteX20" fmla="*/ 2257100 w 2264026"/>
                <a:gd name="connsiteY20" fmla="*/ 842638 h 2581176"/>
                <a:gd name="connsiteX21" fmla="*/ 2262487 w 2264026"/>
                <a:gd name="connsiteY21" fmla="*/ 917363 h 2581176"/>
                <a:gd name="connsiteX22" fmla="*/ 2264026 w 2264026"/>
                <a:gd name="connsiteY22" fmla="*/ 993678 h 2581176"/>
                <a:gd name="connsiteX23" fmla="*/ 2259409 w 2264026"/>
                <a:gd name="connsiteY23" fmla="*/ 1069197 h 2581176"/>
                <a:gd name="connsiteX24" fmla="*/ 2250174 w 2264026"/>
                <a:gd name="connsiteY24" fmla="*/ 1143127 h 2581176"/>
                <a:gd name="connsiteX25" fmla="*/ 2233244 w 2264026"/>
                <a:gd name="connsiteY25" fmla="*/ 1215467 h 2581176"/>
                <a:gd name="connsiteX26" fmla="*/ 2210927 w 2264026"/>
                <a:gd name="connsiteY26" fmla="*/ 1277471 h 2581176"/>
                <a:gd name="connsiteX27" fmla="*/ 2183993 w 2264026"/>
                <a:gd name="connsiteY27" fmla="*/ 1335503 h 2581176"/>
                <a:gd name="connsiteX28" fmla="*/ 2151672 w 2264026"/>
                <a:gd name="connsiteY28" fmla="*/ 1388764 h 2581176"/>
                <a:gd name="connsiteX29" fmla="*/ 2118581 w 2264026"/>
                <a:gd name="connsiteY29" fmla="*/ 1440435 h 2581176"/>
                <a:gd name="connsiteX30" fmla="*/ 2081642 w 2264026"/>
                <a:gd name="connsiteY30" fmla="*/ 1491311 h 2581176"/>
                <a:gd name="connsiteX31" fmla="*/ 2045473 w 2264026"/>
                <a:gd name="connsiteY31" fmla="*/ 1539008 h 2581176"/>
                <a:gd name="connsiteX32" fmla="*/ 2009304 w 2264026"/>
                <a:gd name="connsiteY32" fmla="*/ 1588294 h 2581176"/>
                <a:gd name="connsiteX33" fmla="*/ 1973904 w 2264026"/>
                <a:gd name="connsiteY33" fmla="*/ 1637580 h 2581176"/>
                <a:gd name="connsiteX34" fmla="*/ 1950049 w 2264026"/>
                <a:gd name="connsiteY34" fmla="*/ 1677327 h 2581176"/>
                <a:gd name="connsiteX35" fmla="*/ 1930810 w 2264026"/>
                <a:gd name="connsiteY35" fmla="*/ 1722639 h 2581176"/>
                <a:gd name="connsiteX36" fmla="*/ 1915418 w 2264026"/>
                <a:gd name="connsiteY36" fmla="*/ 1770336 h 2581176"/>
                <a:gd name="connsiteX37" fmla="*/ 1903106 w 2264026"/>
                <a:gd name="connsiteY37" fmla="*/ 1822007 h 2581176"/>
                <a:gd name="connsiteX38" fmla="*/ 1901567 w 2264026"/>
                <a:gd name="connsiteY38" fmla="*/ 1846650 h 2581176"/>
                <a:gd name="connsiteX39" fmla="*/ 1903106 w 2264026"/>
                <a:gd name="connsiteY39" fmla="*/ 1876063 h 2581176"/>
                <a:gd name="connsiteX40" fmla="*/ 1906953 w 2264026"/>
                <a:gd name="connsiteY40" fmla="*/ 1911835 h 2581176"/>
                <a:gd name="connsiteX41" fmla="*/ 1912340 w 2264026"/>
                <a:gd name="connsiteY41" fmla="*/ 1949197 h 2581176"/>
                <a:gd name="connsiteX42" fmla="*/ 1920805 w 2264026"/>
                <a:gd name="connsiteY42" fmla="*/ 1989739 h 2581176"/>
                <a:gd name="connsiteX43" fmla="*/ 1930810 w 2264026"/>
                <a:gd name="connsiteY43" fmla="*/ 2030282 h 2581176"/>
                <a:gd name="connsiteX44" fmla="*/ 1940814 w 2264026"/>
                <a:gd name="connsiteY44" fmla="*/ 2069234 h 2581176"/>
                <a:gd name="connsiteX45" fmla="*/ 1951588 w 2264026"/>
                <a:gd name="connsiteY45" fmla="*/ 2106596 h 2581176"/>
                <a:gd name="connsiteX46" fmla="*/ 1961592 w 2264026"/>
                <a:gd name="connsiteY46" fmla="*/ 2139983 h 2581176"/>
                <a:gd name="connsiteX47" fmla="*/ 1971596 w 2264026"/>
                <a:gd name="connsiteY47" fmla="*/ 2169396 h 2581176"/>
                <a:gd name="connsiteX48" fmla="*/ 1980061 w 2264026"/>
                <a:gd name="connsiteY48" fmla="*/ 2190860 h 2581176"/>
                <a:gd name="connsiteX49" fmla="*/ 1992374 w 2264026"/>
                <a:gd name="connsiteY49" fmla="*/ 2222658 h 2581176"/>
                <a:gd name="connsiteX50" fmla="*/ 2003917 w 2264026"/>
                <a:gd name="connsiteY50" fmla="*/ 2261609 h 2581176"/>
                <a:gd name="connsiteX51" fmla="*/ 2016230 w 2264026"/>
                <a:gd name="connsiteY51" fmla="*/ 2305332 h 2581176"/>
                <a:gd name="connsiteX52" fmla="*/ 2028543 w 2264026"/>
                <a:gd name="connsiteY52" fmla="*/ 2349848 h 2581176"/>
                <a:gd name="connsiteX53" fmla="*/ 2042395 w 2264026"/>
                <a:gd name="connsiteY53" fmla="*/ 2390390 h 2581176"/>
                <a:gd name="connsiteX54" fmla="*/ 2057017 w 2264026"/>
                <a:gd name="connsiteY54" fmla="*/ 2426163 h 2581176"/>
                <a:gd name="connsiteX55" fmla="*/ 1925423 w 2264026"/>
                <a:gd name="connsiteY55" fmla="*/ 2469885 h 2581176"/>
                <a:gd name="connsiteX56" fmla="*/ 1797677 w 2264026"/>
                <a:gd name="connsiteY56" fmla="*/ 2507246 h 2581176"/>
                <a:gd name="connsiteX57" fmla="*/ 1676088 w 2264026"/>
                <a:gd name="connsiteY57" fmla="*/ 2537455 h 2581176"/>
                <a:gd name="connsiteX58" fmla="*/ 1557576 w 2264026"/>
                <a:gd name="connsiteY58" fmla="*/ 2559712 h 2581176"/>
                <a:gd name="connsiteX59" fmla="*/ 1442143 w 2264026"/>
                <a:gd name="connsiteY59" fmla="*/ 2575612 h 2581176"/>
                <a:gd name="connsiteX60" fmla="*/ 1330558 w 2264026"/>
                <a:gd name="connsiteY60" fmla="*/ 2581176 h 2581176"/>
                <a:gd name="connsiteX61" fmla="*/ 1221282 w 2264026"/>
                <a:gd name="connsiteY61" fmla="*/ 2579586 h 2581176"/>
                <a:gd name="connsiteX62" fmla="*/ 1115083 w 2264026"/>
                <a:gd name="connsiteY62" fmla="*/ 2569252 h 2581176"/>
                <a:gd name="connsiteX63" fmla="*/ 1010424 w 2264026"/>
                <a:gd name="connsiteY63" fmla="*/ 2550968 h 2581176"/>
                <a:gd name="connsiteX64" fmla="*/ 1005806 w 2264026"/>
                <a:gd name="connsiteY64" fmla="*/ 2524735 h 2581176"/>
                <a:gd name="connsiteX65" fmla="*/ 1000420 w 2264026"/>
                <a:gd name="connsiteY65" fmla="*/ 2494527 h 2581176"/>
                <a:gd name="connsiteX66" fmla="*/ 993494 w 2264026"/>
                <a:gd name="connsiteY66" fmla="*/ 2457960 h 2581176"/>
                <a:gd name="connsiteX67" fmla="*/ 988107 w 2264026"/>
                <a:gd name="connsiteY67" fmla="*/ 2419008 h 2581176"/>
                <a:gd name="connsiteX68" fmla="*/ 980411 w 2264026"/>
                <a:gd name="connsiteY68" fmla="*/ 2376876 h 2581176"/>
                <a:gd name="connsiteX69" fmla="*/ 972715 w 2264026"/>
                <a:gd name="connsiteY69" fmla="*/ 2333949 h 2581176"/>
                <a:gd name="connsiteX70" fmla="*/ 964250 w 2264026"/>
                <a:gd name="connsiteY70" fmla="*/ 2291817 h 2581176"/>
                <a:gd name="connsiteX71" fmla="*/ 954247 w 2264026"/>
                <a:gd name="connsiteY71" fmla="*/ 2251275 h 2581176"/>
                <a:gd name="connsiteX72" fmla="*/ 944242 w 2264026"/>
                <a:gd name="connsiteY72" fmla="*/ 2212323 h 2581176"/>
                <a:gd name="connsiteX73" fmla="*/ 931929 w 2264026"/>
                <a:gd name="connsiteY73" fmla="*/ 2178141 h 2581176"/>
                <a:gd name="connsiteX74" fmla="*/ 918847 w 2264026"/>
                <a:gd name="connsiteY74" fmla="*/ 2148728 h 2581176"/>
                <a:gd name="connsiteX75" fmla="*/ 904995 w 2264026"/>
                <a:gd name="connsiteY75" fmla="*/ 2125675 h 2581176"/>
                <a:gd name="connsiteX76" fmla="*/ 889604 w 2264026"/>
                <a:gd name="connsiteY76" fmla="*/ 2111366 h 2581176"/>
                <a:gd name="connsiteX77" fmla="*/ 872674 w 2264026"/>
                <a:gd name="connsiteY77" fmla="*/ 2104211 h 2581176"/>
                <a:gd name="connsiteX78" fmla="*/ 853435 w 2264026"/>
                <a:gd name="connsiteY78" fmla="*/ 2101031 h 2581176"/>
                <a:gd name="connsiteX79" fmla="*/ 831118 w 2264026"/>
                <a:gd name="connsiteY79" fmla="*/ 2102622 h 2581176"/>
                <a:gd name="connsiteX80" fmla="*/ 808801 w 2264026"/>
                <a:gd name="connsiteY80" fmla="*/ 2105801 h 2581176"/>
                <a:gd name="connsiteX81" fmla="*/ 788023 w 2264026"/>
                <a:gd name="connsiteY81" fmla="*/ 2111366 h 2581176"/>
                <a:gd name="connsiteX82" fmla="*/ 768014 w 2264026"/>
                <a:gd name="connsiteY82" fmla="*/ 2116930 h 2581176"/>
                <a:gd name="connsiteX83" fmla="*/ 749545 w 2264026"/>
                <a:gd name="connsiteY83" fmla="*/ 2122494 h 2581176"/>
                <a:gd name="connsiteX84" fmla="*/ 735693 w 2264026"/>
                <a:gd name="connsiteY84" fmla="*/ 2127264 h 2581176"/>
                <a:gd name="connsiteX85" fmla="*/ 702602 w 2264026"/>
                <a:gd name="connsiteY85" fmla="*/ 2138394 h 2581176"/>
                <a:gd name="connsiteX86" fmla="*/ 664894 w 2264026"/>
                <a:gd name="connsiteY86" fmla="*/ 2148728 h 2581176"/>
                <a:gd name="connsiteX87" fmla="*/ 622569 w 2264026"/>
                <a:gd name="connsiteY87" fmla="*/ 2157472 h 2581176"/>
                <a:gd name="connsiteX88" fmla="*/ 577935 w 2264026"/>
                <a:gd name="connsiteY88" fmla="*/ 2163037 h 2581176"/>
                <a:gd name="connsiteX89" fmla="*/ 533301 w 2264026"/>
                <a:gd name="connsiteY89" fmla="*/ 2167807 h 2581176"/>
                <a:gd name="connsiteX90" fmla="*/ 487897 w 2264026"/>
                <a:gd name="connsiteY90" fmla="*/ 2169396 h 2581176"/>
                <a:gd name="connsiteX91" fmla="*/ 444802 w 2264026"/>
                <a:gd name="connsiteY91" fmla="*/ 2166217 h 2581176"/>
                <a:gd name="connsiteX92" fmla="*/ 404016 w 2264026"/>
                <a:gd name="connsiteY92" fmla="*/ 2159062 h 2581176"/>
                <a:gd name="connsiteX93" fmla="*/ 381699 w 2264026"/>
                <a:gd name="connsiteY93" fmla="*/ 2153498 h 2581176"/>
                <a:gd name="connsiteX94" fmla="*/ 359382 w 2264026"/>
                <a:gd name="connsiteY94" fmla="*/ 2143163 h 2581176"/>
                <a:gd name="connsiteX95" fmla="*/ 337064 w 2264026"/>
                <a:gd name="connsiteY95" fmla="*/ 2131239 h 2581176"/>
                <a:gd name="connsiteX96" fmla="*/ 317826 w 2264026"/>
                <a:gd name="connsiteY96" fmla="*/ 2116930 h 2581176"/>
                <a:gd name="connsiteX97" fmla="*/ 297818 w 2264026"/>
                <a:gd name="connsiteY97" fmla="*/ 2099441 h 2581176"/>
                <a:gd name="connsiteX98" fmla="*/ 282426 w 2264026"/>
                <a:gd name="connsiteY98" fmla="*/ 2081158 h 2581176"/>
                <a:gd name="connsiteX99" fmla="*/ 271652 w 2264026"/>
                <a:gd name="connsiteY99" fmla="*/ 2058105 h 2581176"/>
                <a:gd name="connsiteX100" fmla="*/ 263187 w 2264026"/>
                <a:gd name="connsiteY100" fmla="*/ 2031871 h 2581176"/>
                <a:gd name="connsiteX101" fmla="*/ 260109 w 2264026"/>
                <a:gd name="connsiteY101" fmla="*/ 2003254 h 2581176"/>
                <a:gd name="connsiteX102" fmla="*/ 263187 w 2264026"/>
                <a:gd name="connsiteY102" fmla="*/ 1971456 h 2581176"/>
                <a:gd name="connsiteX103" fmla="*/ 267035 w 2264026"/>
                <a:gd name="connsiteY103" fmla="*/ 1949197 h 2581176"/>
                <a:gd name="connsiteX104" fmla="*/ 272422 w 2264026"/>
                <a:gd name="connsiteY104" fmla="*/ 1924554 h 2581176"/>
                <a:gd name="connsiteX105" fmla="*/ 278579 w 2264026"/>
                <a:gd name="connsiteY105" fmla="*/ 1899116 h 2581176"/>
                <a:gd name="connsiteX106" fmla="*/ 280887 w 2264026"/>
                <a:gd name="connsiteY106" fmla="*/ 1874473 h 2581176"/>
                <a:gd name="connsiteX107" fmla="*/ 280887 w 2264026"/>
                <a:gd name="connsiteY107" fmla="*/ 1848240 h 2581176"/>
                <a:gd name="connsiteX108" fmla="*/ 273961 w 2264026"/>
                <a:gd name="connsiteY108" fmla="*/ 1825187 h 2581176"/>
                <a:gd name="connsiteX109" fmla="*/ 267035 w 2264026"/>
                <a:gd name="connsiteY109" fmla="*/ 1812467 h 2581176"/>
                <a:gd name="connsiteX110" fmla="*/ 254722 w 2264026"/>
                <a:gd name="connsiteY110" fmla="*/ 1800544 h 2581176"/>
                <a:gd name="connsiteX111" fmla="*/ 241640 w 2264026"/>
                <a:gd name="connsiteY111" fmla="*/ 1791799 h 2581176"/>
                <a:gd name="connsiteX112" fmla="*/ 227788 w 2264026"/>
                <a:gd name="connsiteY112" fmla="*/ 1784644 h 2581176"/>
                <a:gd name="connsiteX113" fmla="*/ 213936 w 2264026"/>
                <a:gd name="connsiteY113" fmla="*/ 1774310 h 2581176"/>
                <a:gd name="connsiteX114" fmla="*/ 203163 w 2264026"/>
                <a:gd name="connsiteY114" fmla="*/ 1763181 h 2581176"/>
                <a:gd name="connsiteX115" fmla="*/ 194697 w 2264026"/>
                <a:gd name="connsiteY115" fmla="*/ 1748872 h 2581176"/>
                <a:gd name="connsiteX116" fmla="*/ 191619 w 2264026"/>
                <a:gd name="connsiteY116" fmla="*/ 1732974 h 2581176"/>
                <a:gd name="connsiteX117" fmla="*/ 193158 w 2264026"/>
                <a:gd name="connsiteY117" fmla="*/ 1717074 h 2581176"/>
                <a:gd name="connsiteX118" fmla="*/ 198545 w 2264026"/>
                <a:gd name="connsiteY118" fmla="*/ 1701970 h 2581176"/>
                <a:gd name="connsiteX119" fmla="*/ 205471 w 2264026"/>
                <a:gd name="connsiteY119" fmla="*/ 1689251 h 2581176"/>
                <a:gd name="connsiteX120" fmla="*/ 210088 w 2264026"/>
                <a:gd name="connsiteY120" fmla="*/ 1676532 h 2581176"/>
                <a:gd name="connsiteX121" fmla="*/ 187771 w 2264026"/>
                <a:gd name="connsiteY121" fmla="*/ 1660634 h 2581176"/>
                <a:gd name="connsiteX122" fmla="*/ 172380 w 2264026"/>
                <a:gd name="connsiteY122" fmla="*/ 1644735 h 2581176"/>
                <a:gd name="connsiteX123" fmla="*/ 163915 w 2264026"/>
                <a:gd name="connsiteY123" fmla="*/ 1628836 h 2581176"/>
                <a:gd name="connsiteX124" fmla="*/ 162376 w 2264026"/>
                <a:gd name="connsiteY124" fmla="*/ 1611347 h 2581176"/>
                <a:gd name="connsiteX125" fmla="*/ 164684 w 2264026"/>
                <a:gd name="connsiteY125" fmla="*/ 1595449 h 2581176"/>
                <a:gd name="connsiteX126" fmla="*/ 170841 w 2264026"/>
                <a:gd name="connsiteY126" fmla="*/ 1577960 h 2581176"/>
                <a:gd name="connsiteX127" fmla="*/ 179306 w 2264026"/>
                <a:gd name="connsiteY127" fmla="*/ 1560471 h 2581176"/>
                <a:gd name="connsiteX128" fmla="*/ 188541 w 2264026"/>
                <a:gd name="connsiteY128" fmla="*/ 1542983 h 2581176"/>
                <a:gd name="connsiteX129" fmla="*/ 197006 w 2264026"/>
                <a:gd name="connsiteY129" fmla="*/ 1524698 h 2581176"/>
                <a:gd name="connsiteX130" fmla="*/ 205471 w 2264026"/>
                <a:gd name="connsiteY130" fmla="*/ 1507210 h 2581176"/>
                <a:gd name="connsiteX131" fmla="*/ 210088 w 2264026"/>
                <a:gd name="connsiteY131" fmla="*/ 1488132 h 2581176"/>
                <a:gd name="connsiteX132" fmla="*/ 194697 w 2264026"/>
                <a:gd name="connsiteY132" fmla="*/ 1473822 h 2581176"/>
                <a:gd name="connsiteX133" fmla="*/ 173149 w 2264026"/>
                <a:gd name="connsiteY133" fmla="*/ 1462693 h 2581176"/>
                <a:gd name="connsiteX134" fmla="*/ 149294 w 2264026"/>
                <a:gd name="connsiteY134" fmla="*/ 1452359 h 2581176"/>
                <a:gd name="connsiteX135" fmla="*/ 124668 w 2264026"/>
                <a:gd name="connsiteY135" fmla="*/ 1443615 h 2581176"/>
                <a:gd name="connsiteX136" fmla="*/ 99272 w 2264026"/>
                <a:gd name="connsiteY136" fmla="*/ 1434870 h 2581176"/>
                <a:gd name="connsiteX137" fmla="*/ 73877 w 2264026"/>
                <a:gd name="connsiteY137" fmla="*/ 1426126 h 2581176"/>
                <a:gd name="connsiteX138" fmla="*/ 50021 w 2264026"/>
                <a:gd name="connsiteY138" fmla="*/ 1415792 h 2581176"/>
                <a:gd name="connsiteX139" fmla="*/ 30783 w 2264026"/>
                <a:gd name="connsiteY139" fmla="*/ 1404662 h 2581176"/>
                <a:gd name="connsiteX140" fmla="*/ 13852 w 2264026"/>
                <a:gd name="connsiteY140" fmla="*/ 1388764 h 2581176"/>
                <a:gd name="connsiteX141" fmla="*/ 3848 w 2264026"/>
                <a:gd name="connsiteY141" fmla="*/ 1369685 h 2581176"/>
                <a:gd name="connsiteX142" fmla="*/ 0 w 2264026"/>
                <a:gd name="connsiteY142" fmla="*/ 1349811 h 2581176"/>
                <a:gd name="connsiteX143" fmla="*/ 3079 w 2264026"/>
                <a:gd name="connsiteY143" fmla="*/ 1330733 h 2581176"/>
                <a:gd name="connsiteX144" fmla="*/ 10004 w 2264026"/>
                <a:gd name="connsiteY144" fmla="*/ 1313244 h 2581176"/>
                <a:gd name="connsiteX145" fmla="*/ 20778 w 2264026"/>
                <a:gd name="connsiteY145" fmla="*/ 1298935 h 2581176"/>
                <a:gd name="connsiteX146" fmla="*/ 33860 w 2264026"/>
                <a:gd name="connsiteY146" fmla="*/ 1284626 h 2581176"/>
                <a:gd name="connsiteX147" fmla="*/ 46173 w 2264026"/>
                <a:gd name="connsiteY147" fmla="*/ 1272702 h 2581176"/>
                <a:gd name="connsiteX148" fmla="*/ 56178 w 2264026"/>
                <a:gd name="connsiteY148" fmla="*/ 1263163 h 2581176"/>
                <a:gd name="connsiteX149" fmla="*/ 85421 w 2264026"/>
                <a:gd name="connsiteY149" fmla="*/ 1228186 h 2581176"/>
                <a:gd name="connsiteX150" fmla="*/ 116203 w 2264026"/>
                <a:gd name="connsiteY150" fmla="*/ 1196388 h 2581176"/>
                <a:gd name="connsiteX151" fmla="*/ 146985 w 2264026"/>
                <a:gd name="connsiteY151" fmla="*/ 1164590 h 2581176"/>
                <a:gd name="connsiteX152" fmla="*/ 176228 w 2264026"/>
                <a:gd name="connsiteY152" fmla="*/ 1129612 h 2581176"/>
                <a:gd name="connsiteX153" fmla="*/ 203932 w 2264026"/>
                <a:gd name="connsiteY153" fmla="*/ 1095430 h 2581176"/>
                <a:gd name="connsiteX154" fmla="*/ 229327 w 2264026"/>
                <a:gd name="connsiteY154" fmla="*/ 1056478 h 2581176"/>
                <a:gd name="connsiteX155" fmla="*/ 250105 w 2264026"/>
                <a:gd name="connsiteY155" fmla="*/ 1014346 h 2581176"/>
                <a:gd name="connsiteX156" fmla="*/ 261648 w 2264026"/>
                <a:gd name="connsiteY156" fmla="*/ 979368 h 2581176"/>
                <a:gd name="connsiteX157" fmla="*/ 265496 w 2264026"/>
                <a:gd name="connsiteY157" fmla="*/ 945186 h 2581176"/>
                <a:gd name="connsiteX158" fmla="*/ 265496 w 2264026"/>
                <a:gd name="connsiteY158" fmla="*/ 908619 h 2581176"/>
                <a:gd name="connsiteX159" fmla="*/ 264727 w 2264026"/>
                <a:gd name="connsiteY159" fmla="*/ 869666 h 2581176"/>
                <a:gd name="connsiteX160" fmla="*/ 263187 w 2264026"/>
                <a:gd name="connsiteY160" fmla="*/ 830715 h 2581176"/>
                <a:gd name="connsiteX161" fmla="*/ 264727 w 2264026"/>
                <a:gd name="connsiteY161" fmla="*/ 788583 h 2581176"/>
                <a:gd name="connsiteX162" fmla="*/ 268575 w 2264026"/>
                <a:gd name="connsiteY162" fmla="*/ 744066 h 2581176"/>
                <a:gd name="connsiteX163" fmla="*/ 311669 w 2264026"/>
                <a:gd name="connsiteY163" fmla="*/ 560434 h 2581176"/>
                <a:gd name="connsiteX164" fmla="*/ 338604 w 2264026"/>
                <a:gd name="connsiteY164" fmla="*/ 493659 h 2581176"/>
                <a:gd name="connsiteX165" fmla="*/ 370925 w 2264026"/>
                <a:gd name="connsiteY165" fmla="*/ 431654 h 2581176"/>
                <a:gd name="connsiteX166" fmla="*/ 408633 w 2264026"/>
                <a:gd name="connsiteY166" fmla="*/ 373623 h 2581176"/>
                <a:gd name="connsiteX167" fmla="*/ 451728 w 2264026"/>
                <a:gd name="connsiteY167" fmla="*/ 318772 h 2581176"/>
                <a:gd name="connsiteX168" fmla="*/ 499441 w 2264026"/>
                <a:gd name="connsiteY168" fmla="*/ 268691 h 2581176"/>
                <a:gd name="connsiteX169" fmla="*/ 551000 w 2264026"/>
                <a:gd name="connsiteY169" fmla="*/ 222584 h 2581176"/>
                <a:gd name="connsiteX170" fmla="*/ 607178 w 2264026"/>
                <a:gd name="connsiteY170" fmla="*/ 180452 h 2581176"/>
                <a:gd name="connsiteX171" fmla="*/ 665664 w 2264026"/>
                <a:gd name="connsiteY171" fmla="*/ 143089 h 2581176"/>
                <a:gd name="connsiteX172" fmla="*/ 728768 w 2264026"/>
                <a:gd name="connsiteY172" fmla="*/ 109702 h 2581176"/>
                <a:gd name="connsiteX173" fmla="*/ 793410 w 2264026"/>
                <a:gd name="connsiteY173" fmla="*/ 81879 h 2581176"/>
                <a:gd name="connsiteX174" fmla="*/ 858822 w 2264026"/>
                <a:gd name="connsiteY174" fmla="*/ 57236 h 2581176"/>
                <a:gd name="connsiteX175" fmla="*/ 1078914 w 2264026"/>
                <a:gd name="connsiteY175" fmla="*/ 7155 h 258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</a:cxnLst>
              <a:rect l="l" t="t" r="r" b="b"/>
              <a:pathLst>
                <a:path w="2264026" h="2581176">
                  <a:moveTo>
                    <a:pt x="1166643" y="0"/>
                  </a:moveTo>
                  <a:lnTo>
                    <a:pt x="1265146" y="795"/>
                  </a:lnTo>
                  <a:lnTo>
                    <a:pt x="1357492" y="7949"/>
                  </a:lnTo>
                  <a:lnTo>
                    <a:pt x="1445222" y="19874"/>
                  </a:lnTo>
                  <a:lnTo>
                    <a:pt x="1529103" y="37362"/>
                  </a:lnTo>
                  <a:lnTo>
                    <a:pt x="1609136" y="58826"/>
                  </a:lnTo>
                  <a:lnTo>
                    <a:pt x="1683013" y="86649"/>
                  </a:lnTo>
                  <a:lnTo>
                    <a:pt x="1754582" y="116857"/>
                  </a:lnTo>
                  <a:lnTo>
                    <a:pt x="1819994" y="152629"/>
                  </a:lnTo>
                  <a:lnTo>
                    <a:pt x="1881558" y="193171"/>
                  </a:lnTo>
                  <a:lnTo>
                    <a:pt x="1940814" y="238483"/>
                  </a:lnTo>
                  <a:lnTo>
                    <a:pt x="1993913" y="286974"/>
                  </a:lnTo>
                  <a:lnTo>
                    <a:pt x="2042395" y="341031"/>
                  </a:lnTo>
                  <a:lnTo>
                    <a:pt x="2087798" y="397471"/>
                  </a:lnTo>
                  <a:lnTo>
                    <a:pt x="2127815" y="457886"/>
                  </a:lnTo>
                  <a:lnTo>
                    <a:pt x="2164754" y="521482"/>
                  </a:lnTo>
                  <a:lnTo>
                    <a:pt x="2189380" y="574743"/>
                  </a:lnTo>
                  <a:lnTo>
                    <a:pt x="2210927" y="634364"/>
                  </a:lnTo>
                  <a:lnTo>
                    <a:pt x="2230166" y="699549"/>
                  </a:lnTo>
                  <a:lnTo>
                    <a:pt x="2245557" y="770299"/>
                  </a:lnTo>
                  <a:lnTo>
                    <a:pt x="2257100" y="842638"/>
                  </a:lnTo>
                  <a:lnTo>
                    <a:pt x="2262487" y="917363"/>
                  </a:lnTo>
                  <a:lnTo>
                    <a:pt x="2264026" y="993678"/>
                  </a:lnTo>
                  <a:lnTo>
                    <a:pt x="2259409" y="1069197"/>
                  </a:lnTo>
                  <a:lnTo>
                    <a:pt x="2250174" y="1143127"/>
                  </a:lnTo>
                  <a:lnTo>
                    <a:pt x="2233244" y="1215467"/>
                  </a:lnTo>
                  <a:lnTo>
                    <a:pt x="2210927" y="1277471"/>
                  </a:lnTo>
                  <a:lnTo>
                    <a:pt x="2183993" y="1335503"/>
                  </a:lnTo>
                  <a:lnTo>
                    <a:pt x="2151672" y="1388764"/>
                  </a:lnTo>
                  <a:lnTo>
                    <a:pt x="2118581" y="1440435"/>
                  </a:lnTo>
                  <a:lnTo>
                    <a:pt x="2081642" y="1491311"/>
                  </a:lnTo>
                  <a:lnTo>
                    <a:pt x="2045473" y="1539008"/>
                  </a:lnTo>
                  <a:lnTo>
                    <a:pt x="2009304" y="1588294"/>
                  </a:lnTo>
                  <a:lnTo>
                    <a:pt x="1973904" y="1637580"/>
                  </a:lnTo>
                  <a:lnTo>
                    <a:pt x="1950049" y="1677327"/>
                  </a:lnTo>
                  <a:lnTo>
                    <a:pt x="1930810" y="1722639"/>
                  </a:lnTo>
                  <a:lnTo>
                    <a:pt x="1915418" y="1770336"/>
                  </a:lnTo>
                  <a:lnTo>
                    <a:pt x="1903106" y="1822007"/>
                  </a:lnTo>
                  <a:lnTo>
                    <a:pt x="1901567" y="1846650"/>
                  </a:lnTo>
                  <a:lnTo>
                    <a:pt x="1903106" y="1876063"/>
                  </a:lnTo>
                  <a:lnTo>
                    <a:pt x="1906953" y="1911835"/>
                  </a:lnTo>
                  <a:lnTo>
                    <a:pt x="1912340" y="1949197"/>
                  </a:lnTo>
                  <a:lnTo>
                    <a:pt x="1920805" y="1989739"/>
                  </a:lnTo>
                  <a:lnTo>
                    <a:pt x="1930810" y="2030282"/>
                  </a:lnTo>
                  <a:lnTo>
                    <a:pt x="1940814" y="2069234"/>
                  </a:lnTo>
                  <a:lnTo>
                    <a:pt x="1951588" y="2106596"/>
                  </a:lnTo>
                  <a:lnTo>
                    <a:pt x="1961592" y="2139983"/>
                  </a:lnTo>
                  <a:lnTo>
                    <a:pt x="1971596" y="2169396"/>
                  </a:lnTo>
                  <a:lnTo>
                    <a:pt x="1980061" y="2190860"/>
                  </a:lnTo>
                  <a:lnTo>
                    <a:pt x="1992374" y="2222658"/>
                  </a:lnTo>
                  <a:lnTo>
                    <a:pt x="2003917" y="2261609"/>
                  </a:lnTo>
                  <a:lnTo>
                    <a:pt x="2016230" y="2305332"/>
                  </a:lnTo>
                  <a:lnTo>
                    <a:pt x="2028543" y="2349848"/>
                  </a:lnTo>
                  <a:lnTo>
                    <a:pt x="2042395" y="2390390"/>
                  </a:lnTo>
                  <a:lnTo>
                    <a:pt x="2057017" y="2426163"/>
                  </a:lnTo>
                  <a:lnTo>
                    <a:pt x="1925423" y="2469885"/>
                  </a:lnTo>
                  <a:lnTo>
                    <a:pt x="1797677" y="2507246"/>
                  </a:lnTo>
                  <a:lnTo>
                    <a:pt x="1676088" y="2537455"/>
                  </a:lnTo>
                  <a:lnTo>
                    <a:pt x="1557576" y="2559712"/>
                  </a:lnTo>
                  <a:lnTo>
                    <a:pt x="1442143" y="2575612"/>
                  </a:lnTo>
                  <a:lnTo>
                    <a:pt x="1330558" y="2581176"/>
                  </a:lnTo>
                  <a:lnTo>
                    <a:pt x="1221282" y="2579586"/>
                  </a:lnTo>
                  <a:lnTo>
                    <a:pt x="1115083" y="2569252"/>
                  </a:lnTo>
                  <a:lnTo>
                    <a:pt x="1010424" y="2550968"/>
                  </a:lnTo>
                  <a:lnTo>
                    <a:pt x="1005806" y="2524735"/>
                  </a:lnTo>
                  <a:lnTo>
                    <a:pt x="1000420" y="2494527"/>
                  </a:lnTo>
                  <a:lnTo>
                    <a:pt x="993494" y="2457960"/>
                  </a:lnTo>
                  <a:lnTo>
                    <a:pt x="988107" y="2419008"/>
                  </a:lnTo>
                  <a:lnTo>
                    <a:pt x="980411" y="2376876"/>
                  </a:lnTo>
                  <a:lnTo>
                    <a:pt x="972715" y="2333949"/>
                  </a:lnTo>
                  <a:lnTo>
                    <a:pt x="964250" y="2291817"/>
                  </a:lnTo>
                  <a:lnTo>
                    <a:pt x="954247" y="2251275"/>
                  </a:lnTo>
                  <a:lnTo>
                    <a:pt x="944242" y="2212323"/>
                  </a:lnTo>
                  <a:lnTo>
                    <a:pt x="931929" y="2178141"/>
                  </a:lnTo>
                  <a:lnTo>
                    <a:pt x="918847" y="2148728"/>
                  </a:lnTo>
                  <a:lnTo>
                    <a:pt x="904995" y="2125675"/>
                  </a:lnTo>
                  <a:lnTo>
                    <a:pt x="889604" y="2111366"/>
                  </a:lnTo>
                  <a:lnTo>
                    <a:pt x="872674" y="2104211"/>
                  </a:lnTo>
                  <a:lnTo>
                    <a:pt x="853435" y="2101031"/>
                  </a:lnTo>
                  <a:lnTo>
                    <a:pt x="831118" y="2102622"/>
                  </a:lnTo>
                  <a:lnTo>
                    <a:pt x="808801" y="2105801"/>
                  </a:lnTo>
                  <a:lnTo>
                    <a:pt x="788023" y="2111366"/>
                  </a:lnTo>
                  <a:lnTo>
                    <a:pt x="768014" y="2116930"/>
                  </a:lnTo>
                  <a:lnTo>
                    <a:pt x="749545" y="2122494"/>
                  </a:lnTo>
                  <a:lnTo>
                    <a:pt x="735693" y="2127264"/>
                  </a:lnTo>
                  <a:lnTo>
                    <a:pt x="702602" y="2138394"/>
                  </a:lnTo>
                  <a:lnTo>
                    <a:pt x="664894" y="2148728"/>
                  </a:lnTo>
                  <a:lnTo>
                    <a:pt x="622569" y="2157472"/>
                  </a:lnTo>
                  <a:lnTo>
                    <a:pt x="577935" y="2163037"/>
                  </a:lnTo>
                  <a:lnTo>
                    <a:pt x="533301" y="2167807"/>
                  </a:lnTo>
                  <a:lnTo>
                    <a:pt x="487897" y="2169396"/>
                  </a:lnTo>
                  <a:lnTo>
                    <a:pt x="444802" y="2166217"/>
                  </a:lnTo>
                  <a:lnTo>
                    <a:pt x="404016" y="2159062"/>
                  </a:lnTo>
                  <a:lnTo>
                    <a:pt x="381699" y="2153498"/>
                  </a:lnTo>
                  <a:lnTo>
                    <a:pt x="359382" y="2143163"/>
                  </a:lnTo>
                  <a:lnTo>
                    <a:pt x="337064" y="2131239"/>
                  </a:lnTo>
                  <a:lnTo>
                    <a:pt x="317826" y="2116930"/>
                  </a:lnTo>
                  <a:lnTo>
                    <a:pt x="297818" y="2099441"/>
                  </a:lnTo>
                  <a:lnTo>
                    <a:pt x="282426" y="2081158"/>
                  </a:lnTo>
                  <a:lnTo>
                    <a:pt x="271652" y="2058105"/>
                  </a:lnTo>
                  <a:lnTo>
                    <a:pt x="263187" y="2031871"/>
                  </a:lnTo>
                  <a:lnTo>
                    <a:pt x="260109" y="2003254"/>
                  </a:lnTo>
                  <a:lnTo>
                    <a:pt x="263187" y="1971456"/>
                  </a:lnTo>
                  <a:lnTo>
                    <a:pt x="267035" y="1949197"/>
                  </a:lnTo>
                  <a:lnTo>
                    <a:pt x="272422" y="1924554"/>
                  </a:lnTo>
                  <a:lnTo>
                    <a:pt x="278579" y="1899116"/>
                  </a:lnTo>
                  <a:lnTo>
                    <a:pt x="280887" y="1874473"/>
                  </a:lnTo>
                  <a:lnTo>
                    <a:pt x="280887" y="1848240"/>
                  </a:lnTo>
                  <a:lnTo>
                    <a:pt x="273961" y="1825187"/>
                  </a:lnTo>
                  <a:lnTo>
                    <a:pt x="267035" y="1812467"/>
                  </a:lnTo>
                  <a:lnTo>
                    <a:pt x="254722" y="1800544"/>
                  </a:lnTo>
                  <a:lnTo>
                    <a:pt x="241640" y="1791799"/>
                  </a:lnTo>
                  <a:lnTo>
                    <a:pt x="227788" y="1784644"/>
                  </a:lnTo>
                  <a:lnTo>
                    <a:pt x="213936" y="1774310"/>
                  </a:lnTo>
                  <a:lnTo>
                    <a:pt x="203163" y="1763181"/>
                  </a:lnTo>
                  <a:lnTo>
                    <a:pt x="194697" y="1748872"/>
                  </a:lnTo>
                  <a:lnTo>
                    <a:pt x="191619" y="1732974"/>
                  </a:lnTo>
                  <a:lnTo>
                    <a:pt x="193158" y="1717074"/>
                  </a:lnTo>
                  <a:lnTo>
                    <a:pt x="198545" y="1701970"/>
                  </a:lnTo>
                  <a:lnTo>
                    <a:pt x="205471" y="1689251"/>
                  </a:lnTo>
                  <a:lnTo>
                    <a:pt x="210088" y="1676532"/>
                  </a:lnTo>
                  <a:lnTo>
                    <a:pt x="187771" y="1660634"/>
                  </a:lnTo>
                  <a:lnTo>
                    <a:pt x="172380" y="1644735"/>
                  </a:lnTo>
                  <a:lnTo>
                    <a:pt x="163915" y="1628836"/>
                  </a:lnTo>
                  <a:lnTo>
                    <a:pt x="162376" y="1611347"/>
                  </a:lnTo>
                  <a:lnTo>
                    <a:pt x="164684" y="1595449"/>
                  </a:lnTo>
                  <a:lnTo>
                    <a:pt x="170841" y="1577960"/>
                  </a:lnTo>
                  <a:lnTo>
                    <a:pt x="179306" y="1560471"/>
                  </a:lnTo>
                  <a:lnTo>
                    <a:pt x="188541" y="1542983"/>
                  </a:lnTo>
                  <a:lnTo>
                    <a:pt x="197006" y="1524698"/>
                  </a:lnTo>
                  <a:lnTo>
                    <a:pt x="205471" y="1507210"/>
                  </a:lnTo>
                  <a:lnTo>
                    <a:pt x="210088" y="1488132"/>
                  </a:lnTo>
                  <a:lnTo>
                    <a:pt x="194697" y="1473822"/>
                  </a:lnTo>
                  <a:lnTo>
                    <a:pt x="173149" y="1462693"/>
                  </a:lnTo>
                  <a:lnTo>
                    <a:pt x="149294" y="1452359"/>
                  </a:lnTo>
                  <a:lnTo>
                    <a:pt x="124668" y="1443615"/>
                  </a:lnTo>
                  <a:lnTo>
                    <a:pt x="99272" y="1434870"/>
                  </a:lnTo>
                  <a:lnTo>
                    <a:pt x="73877" y="1426126"/>
                  </a:lnTo>
                  <a:lnTo>
                    <a:pt x="50021" y="1415792"/>
                  </a:lnTo>
                  <a:lnTo>
                    <a:pt x="30783" y="1404662"/>
                  </a:lnTo>
                  <a:lnTo>
                    <a:pt x="13852" y="1388764"/>
                  </a:lnTo>
                  <a:lnTo>
                    <a:pt x="3848" y="1369685"/>
                  </a:lnTo>
                  <a:lnTo>
                    <a:pt x="0" y="1349811"/>
                  </a:lnTo>
                  <a:lnTo>
                    <a:pt x="3079" y="1330733"/>
                  </a:lnTo>
                  <a:lnTo>
                    <a:pt x="10004" y="1313244"/>
                  </a:lnTo>
                  <a:lnTo>
                    <a:pt x="20778" y="1298935"/>
                  </a:lnTo>
                  <a:lnTo>
                    <a:pt x="33860" y="1284626"/>
                  </a:lnTo>
                  <a:lnTo>
                    <a:pt x="46173" y="1272702"/>
                  </a:lnTo>
                  <a:lnTo>
                    <a:pt x="56178" y="1263163"/>
                  </a:lnTo>
                  <a:lnTo>
                    <a:pt x="85421" y="1228186"/>
                  </a:lnTo>
                  <a:lnTo>
                    <a:pt x="116203" y="1196388"/>
                  </a:lnTo>
                  <a:lnTo>
                    <a:pt x="146985" y="1164590"/>
                  </a:lnTo>
                  <a:lnTo>
                    <a:pt x="176228" y="1129612"/>
                  </a:lnTo>
                  <a:lnTo>
                    <a:pt x="203932" y="1095430"/>
                  </a:lnTo>
                  <a:lnTo>
                    <a:pt x="229327" y="1056478"/>
                  </a:lnTo>
                  <a:lnTo>
                    <a:pt x="250105" y="1014346"/>
                  </a:lnTo>
                  <a:lnTo>
                    <a:pt x="261648" y="979368"/>
                  </a:lnTo>
                  <a:lnTo>
                    <a:pt x="265496" y="945186"/>
                  </a:lnTo>
                  <a:lnTo>
                    <a:pt x="265496" y="908619"/>
                  </a:lnTo>
                  <a:lnTo>
                    <a:pt x="264727" y="869666"/>
                  </a:lnTo>
                  <a:lnTo>
                    <a:pt x="263187" y="830715"/>
                  </a:lnTo>
                  <a:lnTo>
                    <a:pt x="264727" y="788583"/>
                  </a:lnTo>
                  <a:lnTo>
                    <a:pt x="268575" y="744066"/>
                  </a:lnTo>
                  <a:lnTo>
                    <a:pt x="311669" y="560434"/>
                  </a:lnTo>
                  <a:lnTo>
                    <a:pt x="338604" y="493659"/>
                  </a:lnTo>
                  <a:lnTo>
                    <a:pt x="370925" y="431654"/>
                  </a:lnTo>
                  <a:lnTo>
                    <a:pt x="408633" y="373623"/>
                  </a:lnTo>
                  <a:lnTo>
                    <a:pt x="451728" y="318772"/>
                  </a:lnTo>
                  <a:lnTo>
                    <a:pt x="499441" y="268691"/>
                  </a:lnTo>
                  <a:lnTo>
                    <a:pt x="551000" y="222584"/>
                  </a:lnTo>
                  <a:lnTo>
                    <a:pt x="607178" y="180452"/>
                  </a:lnTo>
                  <a:lnTo>
                    <a:pt x="665664" y="143089"/>
                  </a:lnTo>
                  <a:lnTo>
                    <a:pt x="728768" y="109702"/>
                  </a:lnTo>
                  <a:lnTo>
                    <a:pt x="793410" y="81879"/>
                  </a:lnTo>
                  <a:lnTo>
                    <a:pt x="858822" y="57236"/>
                  </a:lnTo>
                  <a:lnTo>
                    <a:pt x="1078914" y="71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sz="2701"/>
            </a:p>
          </p:txBody>
        </p:sp>
        <p:grpSp>
          <p:nvGrpSpPr>
            <p:cNvPr id="72" name="Group 115">
              <a:extLst>
                <a:ext uri="{FF2B5EF4-FFF2-40B4-BE49-F238E27FC236}">
                  <a16:creationId xmlns:a16="http://schemas.microsoft.com/office/drawing/2014/main" id="{3F77F3E0-4EFF-4639-B978-02DE6F352486}"/>
                </a:ext>
              </a:extLst>
            </p:cNvPr>
            <p:cNvGrpSpPr/>
            <p:nvPr/>
          </p:nvGrpSpPr>
          <p:grpSpPr>
            <a:xfrm>
              <a:off x="4791305" y="1507787"/>
              <a:ext cx="2609390" cy="2295728"/>
              <a:chOff x="4075204" y="1700703"/>
              <a:chExt cx="3961307" cy="3485138"/>
            </a:xfrm>
          </p:grpSpPr>
          <p:sp>
            <p:nvSpPr>
              <p:cNvPr id="73" name="Freeform: Shape 116">
                <a:extLst>
                  <a:ext uri="{FF2B5EF4-FFF2-40B4-BE49-F238E27FC236}">
                    <a16:creationId xmlns:a16="http://schemas.microsoft.com/office/drawing/2014/main" id="{0228147A-7F78-4D73-A64C-7CD91C72D340}"/>
                  </a:ext>
                </a:extLst>
              </p:cNvPr>
              <p:cNvSpPr/>
              <p:nvPr/>
            </p:nvSpPr>
            <p:spPr>
              <a:xfrm>
                <a:off x="6491531" y="1764198"/>
                <a:ext cx="581269" cy="1745650"/>
              </a:xfrm>
              <a:custGeom>
                <a:avLst/>
                <a:gdLst>
                  <a:gd name="connsiteX0" fmla="*/ 146202 w 581269"/>
                  <a:gd name="connsiteY0" fmla="*/ 62084 h 1745650"/>
                  <a:gd name="connsiteX1" fmla="*/ 219303 w 581269"/>
                  <a:gd name="connsiteY1" fmla="*/ 380 h 1745650"/>
                  <a:gd name="connsiteX2" fmla="*/ 294762 w 581269"/>
                  <a:gd name="connsiteY2" fmla="*/ 36931 h 1745650"/>
                  <a:gd name="connsiteX3" fmla="*/ 267251 w 581269"/>
                  <a:gd name="connsiteY3" fmla="*/ 152870 h 1745650"/>
                  <a:gd name="connsiteX4" fmla="*/ 152490 w 581269"/>
                  <a:gd name="connsiteY4" fmla="*/ 117106 h 1745650"/>
                  <a:gd name="connsiteX5" fmla="*/ 128123 w 581269"/>
                  <a:gd name="connsiteY5" fmla="*/ 101385 h 1745650"/>
                  <a:gd name="connsiteX6" fmla="*/ 40481 w 581269"/>
                  <a:gd name="connsiteY6" fmla="*/ 101778 h 1745650"/>
                  <a:gd name="connsiteX7" fmla="*/ 40481 w 581269"/>
                  <a:gd name="connsiteY7" fmla="*/ 852831 h 1745650"/>
                  <a:gd name="connsiteX8" fmla="*/ 63669 w 581269"/>
                  <a:gd name="connsiteY8" fmla="*/ 852831 h 1745650"/>
                  <a:gd name="connsiteX9" fmla="*/ 545113 w 581269"/>
                  <a:gd name="connsiteY9" fmla="*/ 852831 h 1745650"/>
                  <a:gd name="connsiteX10" fmla="*/ 581270 w 581269"/>
                  <a:gd name="connsiteY10" fmla="*/ 888595 h 1745650"/>
                  <a:gd name="connsiteX11" fmla="*/ 581270 w 581269"/>
                  <a:gd name="connsiteY11" fmla="*/ 1649080 h 1745650"/>
                  <a:gd name="connsiteX12" fmla="*/ 546685 w 581269"/>
                  <a:gd name="connsiteY12" fmla="*/ 1684059 h 1745650"/>
                  <a:gd name="connsiteX13" fmla="*/ 450396 w 581269"/>
                  <a:gd name="connsiteY13" fmla="*/ 1684059 h 1745650"/>
                  <a:gd name="connsiteX14" fmla="*/ 429959 w 581269"/>
                  <a:gd name="connsiteY14" fmla="*/ 1696635 h 1745650"/>
                  <a:gd name="connsiteX15" fmla="*/ 334456 w 581269"/>
                  <a:gd name="connsiteY15" fmla="*/ 1743011 h 1745650"/>
                  <a:gd name="connsiteX16" fmla="*/ 273932 w 581269"/>
                  <a:gd name="connsiteY16" fmla="*/ 1661264 h 1745650"/>
                  <a:gd name="connsiteX17" fmla="*/ 336421 w 581269"/>
                  <a:gd name="connsiteY17" fmla="*/ 1583447 h 1745650"/>
                  <a:gd name="connsiteX18" fmla="*/ 431531 w 581269"/>
                  <a:gd name="connsiteY18" fmla="*/ 1632181 h 1745650"/>
                  <a:gd name="connsiteX19" fmla="*/ 443714 w 581269"/>
                  <a:gd name="connsiteY19" fmla="*/ 1644364 h 1745650"/>
                  <a:gd name="connsiteX20" fmla="*/ 455505 w 581269"/>
                  <a:gd name="connsiteY20" fmla="*/ 1644757 h 1745650"/>
                  <a:gd name="connsiteX21" fmla="*/ 540789 w 581269"/>
                  <a:gd name="connsiteY21" fmla="*/ 1644757 h 1745650"/>
                  <a:gd name="connsiteX22" fmla="*/ 540789 w 581269"/>
                  <a:gd name="connsiteY22" fmla="*/ 892918 h 1745650"/>
                  <a:gd name="connsiteX23" fmla="*/ 517994 w 581269"/>
                  <a:gd name="connsiteY23" fmla="*/ 892918 h 1745650"/>
                  <a:gd name="connsiteX24" fmla="*/ 36550 w 581269"/>
                  <a:gd name="connsiteY24" fmla="*/ 892918 h 1745650"/>
                  <a:gd name="connsiteX25" fmla="*/ 0 w 581269"/>
                  <a:gd name="connsiteY25" fmla="*/ 855582 h 1745650"/>
                  <a:gd name="connsiteX26" fmla="*/ 0 w 581269"/>
                  <a:gd name="connsiteY26" fmla="*/ 99027 h 1745650"/>
                  <a:gd name="connsiteX27" fmla="*/ 37729 w 581269"/>
                  <a:gd name="connsiteY27" fmla="*/ 62477 h 1745650"/>
                  <a:gd name="connsiteX28" fmla="*/ 146202 w 581269"/>
                  <a:gd name="connsiteY28" fmla="*/ 62084 h 1745650"/>
                  <a:gd name="connsiteX29" fmla="*/ 227163 w 581269"/>
                  <a:gd name="connsiteY29" fmla="*/ 124180 h 1745650"/>
                  <a:gd name="connsiteX30" fmla="*/ 268822 w 581269"/>
                  <a:gd name="connsiteY30" fmla="*/ 80948 h 1745650"/>
                  <a:gd name="connsiteX31" fmla="*/ 225591 w 581269"/>
                  <a:gd name="connsiteY31" fmla="*/ 39289 h 1745650"/>
                  <a:gd name="connsiteX32" fmla="*/ 183931 w 581269"/>
                  <a:gd name="connsiteY32" fmla="*/ 82520 h 1745650"/>
                  <a:gd name="connsiteX33" fmla="*/ 227163 w 581269"/>
                  <a:gd name="connsiteY33" fmla="*/ 124180 h 1745650"/>
                  <a:gd name="connsiteX34" fmla="*/ 396946 w 581269"/>
                  <a:gd name="connsiteY34" fmla="*/ 1662836 h 1745650"/>
                  <a:gd name="connsiteX35" fmla="*/ 354500 w 581269"/>
                  <a:gd name="connsiteY35" fmla="*/ 1621176 h 1745650"/>
                  <a:gd name="connsiteX36" fmla="*/ 312840 w 581269"/>
                  <a:gd name="connsiteY36" fmla="*/ 1663229 h 1745650"/>
                  <a:gd name="connsiteX37" fmla="*/ 354893 w 581269"/>
                  <a:gd name="connsiteY37" fmla="*/ 1704496 h 1745650"/>
                  <a:gd name="connsiteX38" fmla="*/ 396946 w 581269"/>
                  <a:gd name="connsiteY38" fmla="*/ 1662836 h 1745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581269" h="1745650">
                    <a:moveTo>
                      <a:pt x="146202" y="62084"/>
                    </a:moveTo>
                    <a:cubicBezTo>
                      <a:pt x="158385" y="24747"/>
                      <a:pt x="182359" y="3917"/>
                      <a:pt x="219303" y="380"/>
                    </a:cubicBezTo>
                    <a:cubicBezTo>
                      <a:pt x="250744" y="-2371"/>
                      <a:pt x="277076" y="9812"/>
                      <a:pt x="294762" y="36931"/>
                    </a:cubicBezTo>
                    <a:cubicBezTo>
                      <a:pt x="320701" y="76232"/>
                      <a:pt x="307731" y="130075"/>
                      <a:pt x="267251" y="152870"/>
                    </a:cubicBezTo>
                    <a:cubicBezTo>
                      <a:pt x="225198" y="176844"/>
                      <a:pt x="172534" y="161123"/>
                      <a:pt x="152490" y="117106"/>
                    </a:cubicBezTo>
                    <a:cubicBezTo>
                      <a:pt x="146988" y="104922"/>
                      <a:pt x="141092" y="100992"/>
                      <a:pt x="128123" y="101385"/>
                    </a:cubicBezTo>
                    <a:cubicBezTo>
                      <a:pt x="99433" y="102564"/>
                      <a:pt x="70743" y="101778"/>
                      <a:pt x="40481" y="101778"/>
                    </a:cubicBezTo>
                    <a:cubicBezTo>
                      <a:pt x="40481" y="352129"/>
                      <a:pt x="40481" y="601301"/>
                      <a:pt x="40481" y="852831"/>
                    </a:cubicBezTo>
                    <a:cubicBezTo>
                      <a:pt x="48341" y="852831"/>
                      <a:pt x="56201" y="852831"/>
                      <a:pt x="63669" y="852831"/>
                    </a:cubicBezTo>
                    <a:cubicBezTo>
                      <a:pt x="224019" y="852831"/>
                      <a:pt x="384762" y="852831"/>
                      <a:pt x="545113" y="852831"/>
                    </a:cubicBezTo>
                    <a:cubicBezTo>
                      <a:pt x="577733" y="852831"/>
                      <a:pt x="581270" y="855975"/>
                      <a:pt x="581270" y="888595"/>
                    </a:cubicBezTo>
                    <a:cubicBezTo>
                      <a:pt x="581270" y="1142090"/>
                      <a:pt x="581270" y="1395585"/>
                      <a:pt x="581270" y="1649080"/>
                    </a:cubicBezTo>
                    <a:cubicBezTo>
                      <a:pt x="581270" y="1680522"/>
                      <a:pt x="577733" y="1684059"/>
                      <a:pt x="546685" y="1684059"/>
                    </a:cubicBezTo>
                    <a:cubicBezTo>
                      <a:pt x="514457" y="1684059"/>
                      <a:pt x="482623" y="1684452"/>
                      <a:pt x="450396" y="1684059"/>
                    </a:cubicBezTo>
                    <a:cubicBezTo>
                      <a:pt x="440177" y="1684059"/>
                      <a:pt x="434675" y="1686024"/>
                      <a:pt x="429959" y="1696635"/>
                    </a:cubicBezTo>
                    <a:cubicBezTo>
                      <a:pt x="413059" y="1734758"/>
                      <a:pt x="374544" y="1752836"/>
                      <a:pt x="334456" y="1743011"/>
                    </a:cubicBezTo>
                    <a:cubicBezTo>
                      <a:pt x="298299" y="1734365"/>
                      <a:pt x="273539" y="1700958"/>
                      <a:pt x="273932" y="1661264"/>
                    </a:cubicBezTo>
                    <a:cubicBezTo>
                      <a:pt x="274325" y="1623141"/>
                      <a:pt x="299871" y="1591700"/>
                      <a:pt x="336421" y="1583447"/>
                    </a:cubicBezTo>
                    <a:cubicBezTo>
                      <a:pt x="376116" y="1574407"/>
                      <a:pt x="413452" y="1594058"/>
                      <a:pt x="431531" y="1632181"/>
                    </a:cubicBezTo>
                    <a:cubicBezTo>
                      <a:pt x="433889" y="1637290"/>
                      <a:pt x="438998" y="1641220"/>
                      <a:pt x="443714" y="1644364"/>
                    </a:cubicBezTo>
                    <a:cubicBezTo>
                      <a:pt x="446466" y="1645936"/>
                      <a:pt x="451575" y="1644757"/>
                      <a:pt x="455505" y="1644757"/>
                    </a:cubicBezTo>
                    <a:cubicBezTo>
                      <a:pt x="483409" y="1644757"/>
                      <a:pt x="511706" y="1644757"/>
                      <a:pt x="540789" y="1644757"/>
                    </a:cubicBezTo>
                    <a:cubicBezTo>
                      <a:pt x="540789" y="1393620"/>
                      <a:pt x="540789" y="1144841"/>
                      <a:pt x="540789" y="892918"/>
                    </a:cubicBezTo>
                    <a:cubicBezTo>
                      <a:pt x="532929" y="892918"/>
                      <a:pt x="525462" y="892918"/>
                      <a:pt x="517994" y="892918"/>
                    </a:cubicBezTo>
                    <a:cubicBezTo>
                      <a:pt x="357644" y="892918"/>
                      <a:pt x="196901" y="892918"/>
                      <a:pt x="36550" y="892918"/>
                    </a:cubicBezTo>
                    <a:cubicBezTo>
                      <a:pt x="3144" y="892918"/>
                      <a:pt x="0" y="889381"/>
                      <a:pt x="0" y="855582"/>
                    </a:cubicBezTo>
                    <a:cubicBezTo>
                      <a:pt x="0" y="603266"/>
                      <a:pt x="0" y="351343"/>
                      <a:pt x="0" y="99027"/>
                    </a:cubicBezTo>
                    <a:cubicBezTo>
                      <a:pt x="0" y="66407"/>
                      <a:pt x="3930" y="62477"/>
                      <a:pt x="37729" y="62477"/>
                    </a:cubicBezTo>
                    <a:cubicBezTo>
                      <a:pt x="73101" y="62084"/>
                      <a:pt x="109258" y="62084"/>
                      <a:pt x="146202" y="62084"/>
                    </a:cubicBezTo>
                    <a:close/>
                    <a:moveTo>
                      <a:pt x="227163" y="124180"/>
                    </a:moveTo>
                    <a:cubicBezTo>
                      <a:pt x="251137" y="123787"/>
                      <a:pt x="269216" y="104922"/>
                      <a:pt x="268822" y="80948"/>
                    </a:cubicBezTo>
                    <a:cubicBezTo>
                      <a:pt x="268430" y="57367"/>
                      <a:pt x="249172" y="38896"/>
                      <a:pt x="225591" y="39289"/>
                    </a:cubicBezTo>
                    <a:cubicBezTo>
                      <a:pt x="201617" y="39682"/>
                      <a:pt x="183538" y="58546"/>
                      <a:pt x="183931" y="82520"/>
                    </a:cubicBezTo>
                    <a:cubicBezTo>
                      <a:pt x="184717" y="106494"/>
                      <a:pt x="203189" y="124573"/>
                      <a:pt x="227163" y="124180"/>
                    </a:cubicBezTo>
                    <a:close/>
                    <a:moveTo>
                      <a:pt x="396946" y="1662836"/>
                    </a:moveTo>
                    <a:cubicBezTo>
                      <a:pt x="396946" y="1638469"/>
                      <a:pt x="379260" y="1621176"/>
                      <a:pt x="354500" y="1621176"/>
                    </a:cubicBezTo>
                    <a:cubicBezTo>
                      <a:pt x="330133" y="1621176"/>
                      <a:pt x="312840" y="1638862"/>
                      <a:pt x="312840" y="1663229"/>
                    </a:cubicBezTo>
                    <a:cubicBezTo>
                      <a:pt x="312840" y="1687989"/>
                      <a:pt x="330133" y="1704889"/>
                      <a:pt x="354893" y="1704496"/>
                    </a:cubicBezTo>
                    <a:cubicBezTo>
                      <a:pt x="380046" y="1704889"/>
                      <a:pt x="397339" y="1687596"/>
                      <a:pt x="396946" y="166283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117">
                <a:extLst>
                  <a:ext uri="{FF2B5EF4-FFF2-40B4-BE49-F238E27FC236}">
                    <a16:creationId xmlns:a16="http://schemas.microsoft.com/office/drawing/2014/main" id="{EACA6BC0-F674-40B2-B72A-75DB515423F9}"/>
                  </a:ext>
                </a:extLst>
              </p:cNvPr>
              <p:cNvSpPr/>
              <p:nvPr/>
            </p:nvSpPr>
            <p:spPr>
              <a:xfrm>
                <a:off x="4357439" y="2811716"/>
                <a:ext cx="1622011" cy="443980"/>
              </a:xfrm>
              <a:custGeom>
                <a:avLst/>
                <a:gdLst>
                  <a:gd name="connsiteX0" fmla="*/ 1459285 w 1622011"/>
                  <a:gd name="connsiteY0" fmla="*/ 63131 h 443980"/>
                  <a:gd name="connsiteX1" fmla="*/ 1553216 w 1622011"/>
                  <a:gd name="connsiteY1" fmla="*/ 1428 h 443980"/>
                  <a:gd name="connsiteX2" fmla="*/ 1621993 w 1622011"/>
                  <a:gd name="connsiteY2" fmla="*/ 80424 h 443980"/>
                  <a:gd name="connsiteX3" fmla="*/ 1560683 w 1622011"/>
                  <a:gd name="connsiteY3" fmla="*/ 161385 h 443980"/>
                  <a:gd name="connsiteX4" fmla="*/ 1458892 w 1622011"/>
                  <a:gd name="connsiteY4" fmla="*/ 102826 h 443980"/>
                  <a:gd name="connsiteX5" fmla="*/ 926356 w 1622011"/>
                  <a:gd name="connsiteY5" fmla="*/ 102826 h 443980"/>
                  <a:gd name="connsiteX6" fmla="*/ 926356 w 1622011"/>
                  <a:gd name="connsiteY6" fmla="*/ 124049 h 443980"/>
                  <a:gd name="connsiteX7" fmla="*/ 926356 w 1622011"/>
                  <a:gd name="connsiteY7" fmla="*/ 350033 h 443980"/>
                  <a:gd name="connsiteX8" fmla="*/ 894522 w 1622011"/>
                  <a:gd name="connsiteY8" fmla="*/ 381867 h 443980"/>
                  <a:gd name="connsiteX9" fmla="*/ 185128 w 1622011"/>
                  <a:gd name="connsiteY9" fmla="*/ 381474 h 443980"/>
                  <a:gd name="connsiteX10" fmla="*/ 154080 w 1622011"/>
                  <a:gd name="connsiteY10" fmla="*/ 399553 h 443980"/>
                  <a:gd name="connsiteX11" fmla="*/ 61722 w 1622011"/>
                  <a:gd name="connsiteY11" fmla="*/ 441212 h 443980"/>
                  <a:gd name="connsiteX12" fmla="*/ 18 w 1622011"/>
                  <a:gd name="connsiteY12" fmla="*/ 360251 h 443980"/>
                  <a:gd name="connsiteX13" fmla="*/ 62508 w 1622011"/>
                  <a:gd name="connsiteY13" fmla="*/ 282041 h 443980"/>
                  <a:gd name="connsiteX14" fmla="*/ 156045 w 1622011"/>
                  <a:gd name="connsiteY14" fmla="*/ 326059 h 443980"/>
                  <a:gd name="connsiteX15" fmla="*/ 162334 w 1622011"/>
                  <a:gd name="connsiteY15" fmla="*/ 340993 h 443980"/>
                  <a:gd name="connsiteX16" fmla="*/ 886661 w 1622011"/>
                  <a:gd name="connsiteY16" fmla="*/ 340993 h 443980"/>
                  <a:gd name="connsiteX17" fmla="*/ 886661 w 1622011"/>
                  <a:gd name="connsiteY17" fmla="*/ 318984 h 443980"/>
                  <a:gd name="connsiteX18" fmla="*/ 886661 w 1622011"/>
                  <a:gd name="connsiteY18" fmla="*/ 93000 h 443980"/>
                  <a:gd name="connsiteX19" fmla="*/ 917317 w 1622011"/>
                  <a:gd name="connsiteY19" fmla="*/ 61952 h 443980"/>
                  <a:gd name="connsiteX20" fmla="*/ 1436097 w 1622011"/>
                  <a:gd name="connsiteY20" fmla="*/ 61952 h 443980"/>
                  <a:gd name="connsiteX21" fmla="*/ 1459285 w 1622011"/>
                  <a:gd name="connsiteY21" fmla="*/ 63131 h 443980"/>
                  <a:gd name="connsiteX22" fmla="*/ 1540639 w 1622011"/>
                  <a:gd name="connsiteY22" fmla="*/ 39943 h 443980"/>
                  <a:gd name="connsiteX23" fmla="*/ 1497800 w 1622011"/>
                  <a:gd name="connsiteY23" fmla="*/ 81603 h 443980"/>
                  <a:gd name="connsiteX24" fmla="*/ 1539067 w 1622011"/>
                  <a:gd name="connsiteY24" fmla="*/ 124835 h 443980"/>
                  <a:gd name="connsiteX25" fmla="*/ 1583085 w 1622011"/>
                  <a:gd name="connsiteY25" fmla="*/ 81996 h 443980"/>
                  <a:gd name="connsiteX26" fmla="*/ 1540639 w 1622011"/>
                  <a:gd name="connsiteY26" fmla="*/ 39943 h 443980"/>
                  <a:gd name="connsiteX27" fmla="*/ 82158 w 1622011"/>
                  <a:gd name="connsiteY27" fmla="*/ 405055 h 443980"/>
                  <a:gd name="connsiteX28" fmla="*/ 124997 w 1622011"/>
                  <a:gd name="connsiteY28" fmla="*/ 363002 h 443980"/>
                  <a:gd name="connsiteX29" fmla="*/ 82944 w 1622011"/>
                  <a:gd name="connsiteY29" fmla="*/ 320163 h 443980"/>
                  <a:gd name="connsiteX30" fmla="*/ 40499 w 1622011"/>
                  <a:gd name="connsiteY30" fmla="*/ 362216 h 443980"/>
                  <a:gd name="connsiteX31" fmla="*/ 82158 w 1622011"/>
                  <a:gd name="connsiteY31" fmla="*/ 405055 h 443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622011" h="443980">
                    <a:moveTo>
                      <a:pt x="1459285" y="63131"/>
                    </a:moveTo>
                    <a:cubicBezTo>
                      <a:pt x="1478936" y="15969"/>
                      <a:pt x="1513128" y="-6040"/>
                      <a:pt x="1553216" y="1428"/>
                    </a:cubicBezTo>
                    <a:cubicBezTo>
                      <a:pt x="1593696" y="8895"/>
                      <a:pt x="1621207" y="40729"/>
                      <a:pt x="1621993" y="80424"/>
                    </a:cubicBezTo>
                    <a:cubicBezTo>
                      <a:pt x="1622779" y="118939"/>
                      <a:pt x="1597233" y="152739"/>
                      <a:pt x="1560683" y="161385"/>
                    </a:cubicBezTo>
                    <a:cubicBezTo>
                      <a:pt x="1515879" y="171997"/>
                      <a:pt x="1483259" y="153525"/>
                      <a:pt x="1458892" y="102826"/>
                    </a:cubicBezTo>
                    <a:cubicBezTo>
                      <a:pt x="1282428" y="102826"/>
                      <a:pt x="1105571" y="102826"/>
                      <a:pt x="926356" y="102826"/>
                    </a:cubicBezTo>
                    <a:cubicBezTo>
                      <a:pt x="926356" y="110293"/>
                      <a:pt x="926356" y="117367"/>
                      <a:pt x="926356" y="124049"/>
                    </a:cubicBezTo>
                    <a:cubicBezTo>
                      <a:pt x="926356" y="199508"/>
                      <a:pt x="926356" y="274573"/>
                      <a:pt x="926356" y="350033"/>
                    </a:cubicBezTo>
                    <a:cubicBezTo>
                      <a:pt x="926356" y="377937"/>
                      <a:pt x="922426" y="381867"/>
                      <a:pt x="894522" y="381867"/>
                    </a:cubicBezTo>
                    <a:cubicBezTo>
                      <a:pt x="657926" y="381867"/>
                      <a:pt x="421724" y="381867"/>
                      <a:pt x="185128" y="381474"/>
                    </a:cubicBezTo>
                    <a:cubicBezTo>
                      <a:pt x="170194" y="381474"/>
                      <a:pt x="161155" y="383046"/>
                      <a:pt x="154080" y="399553"/>
                    </a:cubicBezTo>
                    <a:cubicBezTo>
                      <a:pt x="139146" y="434138"/>
                      <a:pt x="98272" y="451038"/>
                      <a:pt x="61722" y="441212"/>
                    </a:cubicBezTo>
                    <a:cubicBezTo>
                      <a:pt x="23992" y="431387"/>
                      <a:pt x="-768" y="398766"/>
                      <a:pt x="18" y="360251"/>
                    </a:cubicBezTo>
                    <a:cubicBezTo>
                      <a:pt x="804" y="322128"/>
                      <a:pt x="26350" y="289901"/>
                      <a:pt x="62508" y="282041"/>
                    </a:cubicBezTo>
                    <a:cubicBezTo>
                      <a:pt x="101809" y="273394"/>
                      <a:pt x="139146" y="290687"/>
                      <a:pt x="156045" y="326059"/>
                    </a:cubicBezTo>
                    <a:cubicBezTo>
                      <a:pt x="158403" y="330775"/>
                      <a:pt x="159976" y="335491"/>
                      <a:pt x="162334" y="340993"/>
                    </a:cubicBezTo>
                    <a:cubicBezTo>
                      <a:pt x="403252" y="340993"/>
                      <a:pt x="644171" y="340993"/>
                      <a:pt x="886661" y="340993"/>
                    </a:cubicBezTo>
                    <a:cubicBezTo>
                      <a:pt x="886661" y="333133"/>
                      <a:pt x="886661" y="326059"/>
                      <a:pt x="886661" y="318984"/>
                    </a:cubicBezTo>
                    <a:cubicBezTo>
                      <a:pt x="886661" y="243525"/>
                      <a:pt x="886661" y="168459"/>
                      <a:pt x="886661" y="93000"/>
                    </a:cubicBezTo>
                    <a:cubicBezTo>
                      <a:pt x="886661" y="66668"/>
                      <a:pt x="891377" y="61952"/>
                      <a:pt x="917317" y="61952"/>
                    </a:cubicBezTo>
                    <a:cubicBezTo>
                      <a:pt x="1090243" y="61952"/>
                      <a:pt x="1263170" y="61952"/>
                      <a:pt x="1436097" y="61952"/>
                    </a:cubicBezTo>
                    <a:cubicBezTo>
                      <a:pt x="1443564" y="63131"/>
                      <a:pt x="1451032" y="63131"/>
                      <a:pt x="1459285" y="63131"/>
                    </a:cubicBezTo>
                    <a:close/>
                    <a:moveTo>
                      <a:pt x="1540639" y="39943"/>
                    </a:moveTo>
                    <a:cubicBezTo>
                      <a:pt x="1517451" y="39550"/>
                      <a:pt x="1498194" y="58415"/>
                      <a:pt x="1497800" y="81603"/>
                    </a:cubicBezTo>
                    <a:cubicBezTo>
                      <a:pt x="1497407" y="104398"/>
                      <a:pt x="1516272" y="124049"/>
                      <a:pt x="1539067" y="124835"/>
                    </a:cubicBezTo>
                    <a:cubicBezTo>
                      <a:pt x="1563041" y="125621"/>
                      <a:pt x="1583085" y="105970"/>
                      <a:pt x="1583085" y="81996"/>
                    </a:cubicBezTo>
                    <a:cubicBezTo>
                      <a:pt x="1582692" y="59201"/>
                      <a:pt x="1563827" y="40336"/>
                      <a:pt x="1540639" y="39943"/>
                    </a:cubicBezTo>
                    <a:close/>
                    <a:moveTo>
                      <a:pt x="82158" y="405055"/>
                    </a:moveTo>
                    <a:cubicBezTo>
                      <a:pt x="106132" y="405055"/>
                      <a:pt x="124604" y="386976"/>
                      <a:pt x="124997" y="363002"/>
                    </a:cubicBezTo>
                    <a:cubicBezTo>
                      <a:pt x="125390" y="339421"/>
                      <a:pt x="106918" y="320556"/>
                      <a:pt x="82944" y="320163"/>
                    </a:cubicBezTo>
                    <a:cubicBezTo>
                      <a:pt x="58971" y="319770"/>
                      <a:pt x="40499" y="338242"/>
                      <a:pt x="40499" y="362216"/>
                    </a:cubicBezTo>
                    <a:cubicBezTo>
                      <a:pt x="40499" y="386583"/>
                      <a:pt x="58184" y="405055"/>
                      <a:pt x="82158" y="40505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118">
                <a:extLst>
                  <a:ext uri="{FF2B5EF4-FFF2-40B4-BE49-F238E27FC236}">
                    <a16:creationId xmlns:a16="http://schemas.microsoft.com/office/drawing/2014/main" id="{DE45CD7B-C0D9-4C58-8D46-AF87507B53DC}"/>
                  </a:ext>
                </a:extLst>
              </p:cNvPr>
              <p:cNvSpPr/>
              <p:nvPr/>
            </p:nvSpPr>
            <p:spPr>
              <a:xfrm>
                <a:off x="5201257" y="3031454"/>
                <a:ext cx="778568" cy="607069"/>
              </a:xfrm>
              <a:custGeom>
                <a:avLst/>
                <a:gdLst>
                  <a:gd name="connsiteX0" fmla="*/ 738481 w 778568"/>
                  <a:gd name="connsiteY0" fmla="*/ 504052 h 607069"/>
                  <a:gd name="connsiteX1" fmla="*/ 738481 w 778568"/>
                  <a:gd name="connsiteY1" fmla="*/ 103569 h 607069"/>
                  <a:gd name="connsiteX2" fmla="*/ 719223 w 778568"/>
                  <a:gd name="connsiteY2" fmla="*/ 102783 h 607069"/>
                  <a:gd name="connsiteX3" fmla="*/ 351754 w 778568"/>
                  <a:gd name="connsiteY3" fmla="*/ 102390 h 607069"/>
                  <a:gd name="connsiteX4" fmla="*/ 325814 w 778568"/>
                  <a:gd name="connsiteY4" fmla="*/ 118897 h 607069"/>
                  <a:gd name="connsiteX5" fmla="*/ 231884 w 778568"/>
                  <a:gd name="connsiteY5" fmla="*/ 161342 h 607069"/>
                  <a:gd name="connsiteX6" fmla="*/ 171752 w 778568"/>
                  <a:gd name="connsiteY6" fmla="*/ 81560 h 607069"/>
                  <a:gd name="connsiteX7" fmla="*/ 234635 w 778568"/>
                  <a:gd name="connsiteY7" fmla="*/ 2171 h 607069"/>
                  <a:gd name="connsiteX8" fmla="*/ 326208 w 778568"/>
                  <a:gd name="connsiteY8" fmla="*/ 46189 h 607069"/>
                  <a:gd name="connsiteX9" fmla="*/ 353719 w 778568"/>
                  <a:gd name="connsiteY9" fmla="*/ 63482 h 607069"/>
                  <a:gd name="connsiteX10" fmla="*/ 746734 w 778568"/>
                  <a:gd name="connsiteY10" fmla="*/ 63088 h 607069"/>
                  <a:gd name="connsiteX11" fmla="*/ 778568 w 778568"/>
                  <a:gd name="connsiteY11" fmla="*/ 94923 h 607069"/>
                  <a:gd name="connsiteX12" fmla="*/ 778568 w 778568"/>
                  <a:gd name="connsiteY12" fmla="*/ 511519 h 607069"/>
                  <a:gd name="connsiteX13" fmla="*/ 744376 w 778568"/>
                  <a:gd name="connsiteY13" fmla="*/ 545712 h 607069"/>
                  <a:gd name="connsiteX14" fmla="*/ 182364 w 778568"/>
                  <a:gd name="connsiteY14" fmla="*/ 545319 h 607069"/>
                  <a:gd name="connsiteX15" fmla="*/ 154067 w 778568"/>
                  <a:gd name="connsiteY15" fmla="*/ 561825 h 607069"/>
                  <a:gd name="connsiteX16" fmla="*/ 62101 w 778568"/>
                  <a:gd name="connsiteY16" fmla="*/ 604664 h 607069"/>
                  <a:gd name="connsiteX17" fmla="*/ 5 w 778568"/>
                  <a:gd name="connsiteY17" fmla="*/ 524489 h 607069"/>
                  <a:gd name="connsiteX18" fmla="*/ 61315 w 778568"/>
                  <a:gd name="connsiteY18" fmla="*/ 445493 h 607069"/>
                  <a:gd name="connsiteX19" fmla="*/ 155246 w 778568"/>
                  <a:gd name="connsiteY19" fmla="*/ 489117 h 607069"/>
                  <a:gd name="connsiteX20" fmla="*/ 177255 w 778568"/>
                  <a:gd name="connsiteY20" fmla="*/ 506017 h 607069"/>
                  <a:gd name="connsiteX21" fmla="*/ 723546 w 778568"/>
                  <a:gd name="connsiteY21" fmla="*/ 505624 h 607069"/>
                  <a:gd name="connsiteX22" fmla="*/ 738481 w 778568"/>
                  <a:gd name="connsiteY22" fmla="*/ 504052 h 607069"/>
                  <a:gd name="connsiteX23" fmla="*/ 81752 w 778568"/>
                  <a:gd name="connsiteY23" fmla="*/ 483222 h 607069"/>
                  <a:gd name="connsiteX24" fmla="*/ 39699 w 778568"/>
                  <a:gd name="connsiteY24" fmla="*/ 524882 h 607069"/>
                  <a:gd name="connsiteX25" fmla="*/ 81752 w 778568"/>
                  <a:gd name="connsiteY25" fmla="*/ 566541 h 607069"/>
                  <a:gd name="connsiteX26" fmla="*/ 123805 w 778568"/>
                  <a:gd name="connsiteY26" fmla="*/ 524489 h 607069"/>
                  <a:gd name="connsiteX27" fmla="*/ 81752 w 778568"/>
                  <a:gd name="connsiteY27" fmla="*/ 483222 h 607069"/>
                  <a:gd name="connsiteX28" fmla="*/ 295552 w 778568"/>
                  <a:gd name="connsiteY28" fmla="*/ 82739 h 607069"/>
                  <a:gd name="connsiteX29" fmla="*/ 254286 w 778568"/>
                  <a:gd name="connsiteY29" fmla="*/ 39901 h 607069"/>
                  <a:gd name="connsiteX30" fmla="*/ 211840 w 778568"/>
                  <a:gd name="connsiteY30" fmla="*/ 81167 h 607069"/>
                  <a:gd name="connsiteX31" fmla="*/ 252714 w 778568"/>
                  <a:gd name="connsiteY31" fmla="*/ 124006 h 607069"/>
                  <a:gd name="connsiteX32" fmla="*/ 295552 w 778568"/>
                  <a:gd name="connsiteY32" fmla="*/ 82739 h 607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78568" h="607069">
                    <a:moveTo>
                      <a:pt x="738481" y="504052"/>
                    </a:moveTo>
                    <a:cubicBezTo>
                      <a:pt x="738481" y="369641"/>
                      <a:pt x="738481" y="237587"/>
                      <a:pt x="738481" y="103569"/>
                    </a:cubicBezTo>
                    <a:cubicBezTo>
                      <a:pt x="731799" y="103176"/>
                      <a:pt x="725511" y="102783"/>
                      <a:pt x="719223" y="102783"/>
                    </a:cubicBezTo>
                    <a:cubicBezTo>
                      <a:pt x="596602" y="102783"/>
                      <a:pt x="474374" y="102783"/>
                      <a:pt x="351754" y="102390"/>
                    </a:cubicBezTo>
                    <a:cubicBezTo>
                      <a:pt x="338391" y="102390"/>
                      <a:pt x="331710" y="105534"/>
                      <a:pt x="325814" y="118897"/>
                    </a:cubicBezTo>
                    <a:cubicBezTo>
                      <a:pt x="310094" y="154268"/>
                      <a:pt x="270792" y="170775"/>
                      <a:pt x="231884" y="161342"/>
                    </a:cubicBezTo>
                    <a:cubicBezTo>
                      <a:pt x="196512" y="153089"/>
                      <a:pt x="171359" y="119683"/>
                      <a:pt x="171752" y="81560"/>
                    </a:cubicBezTo>
                    <a:cubicBezTo>
                      <a:pt x="171752" y="42259"/>
                      <a:pt x="196905" y="10817"/>
                      <a:pt x="234635" y="2171"/>
                    </a:cubicBezTo>
                    <a:cubicBezTo>
                      <a:pt x="271578" y="-6475"/>
                      <a:pt x="310880" y="11211"/>
                      <a:pt x="326208" y="46189"/>
                    </a:cubicBezTo>
                    <a:cubicBezTo>
                      <a:pt x="332103" y="59944"/>
                      <a:pt x="339177" y="63875"/>
                      <a:pt x="353719" y="63482"/>
                    </a:cubicBezTo>
                    <a:cubicBezTo>
                      <a:pt x="484593" y="62695"/>
                      <a:pt x="615860" y="63088"/>
                      <a:pt x="746734" y="63088"/>
                    </a:cubicBezTo>
                    <a:cubicBezTo>
                      <a:pt x="774638" y="63088"/>
                      <a:pt x="778568" y="67019"/>
                      <a:pt x="778568" y="94923"/>
                    </a:cubicBezTo>
                    <a:cubicBezTo>
                      <a:pt x="778568" y="233657"/>
                      <a:pt x="778568" y="372785"/>
                      <a:pt x="778568" y="511519"/>
                    </a:cubicBezTo>
                    <a:cubicBezTo>
                      <a:pt x="778568" y="540995"/>
                      <a:pt x="773852" y="545712"/>
                      <a:pt x="744376" y="545712"/>
                    </a:cubicBezTo>
                    <a:cubicBezTo>
                      <a:pt x="556908" y="545712"/>
                      <a:pt x="369832" y="545712"/>
                      <a:pt x="182364" y="545319"/>
                    </a:cubicBezTo>
                    <a:cubicBezTo>
                      <a:pt x="168608" y="545319"/>
                      <a:pt x="160355" y="547677"/>
                      <a:pt x="154067" y="561825"/>
                    </a:cubicBezTo>
                    <a:cubicBezTo>
                      <a:pt x="138346" y="596804"/>
                      <a:pt x="99045" y="613703"/>
                      <a:pt x="62101" y="604664"/>
                    </a:cubicBezTo>
                    <a:cubicBezTo>
                      <a:pt x="24372" y="595625"/>
                      <a:pt x="-388" y="563397"/>
                      <a:pt x="5" y="524489"/>
                    </a:cubicBezTo>
                    <a:cubicBezTo>
                      <a:pt x="5" y="486366"/>
                      <a:pt x="25944" y="453353"/>
                      <a:pt x="61315" y="445493"/>
                    </a:cubicBezTo>
                    <a:cubicBezTo>
                      <a:pt x="100617" y="436846"/>
                      <a:pt x="138739" y="454139"/>
                      <a:pt x="155246" y="489117"/>
                    </a:cubicBezTo>
                    <a:cubicBezTo>
                      <a:pt x="159962" y="499336"/>
                      <a:pt x="163499" y="506017"/>
                      <a:pt x="177255" y="506017"/>
                    </a:cubicBezTo>
                    <a:cubicBezTo>
                      <a:pt x="359221" y="505624"/>
                      <a:pt x="541187" y="505624"/>
                      <a:pt x="723546" y="505624"/>
                    </a:cubicBezTo>
                    <a:cubicBezTo>
                      <a:pt x="727869" y="505231"/>
                      <a:pt x="732193" y="504445"/>
                      <a:pt x="738481" y="504052"/>
                    </a:cubicBezTo>
                    <a:close/>
                    <a:moveTo>
                      <a:pt x="81752" y="483222"/>
                    </a:moveTo>
                    <a:cubicBezTo>
                      <a:pt x="56992" y="483222"/>
                      <a:pt x="39699" y="500515"/>
                      <a:pt x="39699" y="524882"/>
                    </a:cubicBezTo>
                    <a:cubicBezTo>
                      <a:pt x="39699" y="548856"/>
                      <a:pt x="57778" y="566934"/>
                      <a:pt x="81752" y="566541"/>
                    </a:cubicBezTo>
                    <a:cubicBezTo>
                      <a:pt x="106119" y="566541"/>
                      <a:pt x="123805" y="548856"/>
                      <a:pt x="123805" y="524489"/>
                    </a:cubicBezTo>
                    <a:cubicBezTo>
                      <a:pt x="123805" y="500515"/>
                      <a:pt x="106119" y="483222"/>
                      <a:pt x="81752" y="483222"/>
                    </a:cubicBezTo>
                    <a:close/>
                    <a:moveTo>
                      <a:pt x="295552" y="82739"/>
                    </a:moveTo>
                    <a:cubicBezTo>
                      <a:pt x="295945" y="58372"/>
                      <a:pt x="278653" y="40294"/>
                      <a:pt x="254286" y="39901"/>
                    </a:cubicBezTo>
                    <a:cubicBezTo>
                      <a:pt x="229526" y="39508"/>
                      <a:pt x="212233" y="56407"/>
                      <a:pt x="211840" y="81167"/>
                    </a:cubicBezTo>
                    <a:cubicBezTo>
                      <a:pt x="211447" y="106320"/>
                      <a:pt x="228347" y="123613"/>
                      <a:pt x="252714" y="124006"/>
                    </a:cubicBezTo>
                    <a:cubicBezTo>
                      <a:pt x="277474" y="124006"/>
                      <a:pt x="295159" y="107106"/>
                      <a:pt x="295552" y="8273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119">
                <a:extLst>
                  <a:ext uri="{FF2B5EF4-FFF2-40B4-BE49-F238E27FC236}">
                    <a16:creationId xmlns:a16="http://schemas.microsoft.com/office/drawing/2014/main" id="{3C3C612A-16F0-4EA6-AE7B-F788F10044F1}"/>
                  </a:ext>
                </a:extLst>
              </p:cNvPr>
              <p:cNvSpPr/>
              <p:nvPr/>
            </p:nvSpPr>
            <p:spPr>
              <a:xfrm>
                <a:off x="4082346" y="3277979"/>
                <a:ext cx="1739884" cy="170017"/>
              </a:xfrm>
              <a:custGeom>
                <a:avLst/>
                <a:gdLst>
                  <a:gd name="connsiteX0" fmla="*/ 162315 w 1739884"/>
                  <a:gd name="connsiteY0" fmla="*/ 68094 h 170017"/>
                  <a:gd name="connsiteX1" fmla="*/ 419741 w 1739884"/>
                  <a:gd name="connsiteY1" fmla="*/ 68094 h 170017"/>
                  <a:gd name="connsiteX2" fmla="*/ 1555556 w 1739884"/>
                  <a:gd name="connsiteY2" fmla="*/ 62985 h 170017"/>
                  <a:gd name="connsiteX3" fmla="*/ 1584639 w 1739884"/>
                  <a:gd name="connsiteY3" fmla="*/ 44906 h 170017"/>
                  <a:gd name="connsiteX4" fmla="*/ 1676997 w 1739884"/>
                  <a:gd name="connsiteY4" fmla="*/ 2067 h 170017"/>
                  <a:gd name="connsiteX5" fmla="*/ 1739880 w 1739884"/>
                  <a:gd name="connsiteY5" fmla="*/ 82635 h 170017"/>
                  <a:gd name="connsiteX6" fmla="*/ 1677783 w 1739884"/>
                  <a:gd name="connsiteY6" fmla="*/ 161632 h 170017"/>
                  <a:gd name="connsiteX7" fmla="*/ 1585425 w 1739884"/>
                  <a:gd name="connsiteY7" fmla="*/ 119579 h 170017"/>
                  <a:gd name="connsiteX8" fmla="*/ 1555948 w 1739884"/>
                  <a:gd name="connsiteY8" fmla="*/ 102286 h 170017"/>
                  <a:gd name="connsiteX9" fmla="*/ 184717 w 1739884"/>
                  <a:gd name="connsiteY9" fmla="*/ 107788 h 170017"/>
                  <a:gd name="connsiteX10" fmla="*/ 154062 w 1739884"/>
                  <a:gd name="connsiteY10" fmla="*/ 126653 h 170017"/>
                  <a:gd name="connsiteX11" fmla="*/ 61310 w 1739884"/>
                  <a:gd name="connsiteY11" fmla="*/ 167134 h 170017"/>
                  <a:gd name="connsiteX12" fmla="*/ 0 w 1739884"/>
                  <a:gd name="connsiteY12" fmla="*/ 88138 h 170017"/>
                  <a:gd name="connsiteX13" fmla="*/ 61310 w 1739884"/>
                  <a:gd name="connsiteY13" fmla="*/ 9141 h 170017"/>
                  <a:gd name="connsiteX14" fmla="*/ 155634 w 1739884"/>
                  <a:gd name="connsiteY14" fmla="*/ 51587 h 170017"/>
                  <a:gd name="connsiteX15" fmla="*/ 162315 w 1739884"/>
                  <a:gd name="connsiteY15" fmla="*/ 68094 h 170017"/>
                  <a:gd name="connsiteX16" fmla="*/ 124193 w 1739884"/>
                  <a:gd name="connsiteY16" fmla="*/ 87745 h 170017"/>
                  <a:gd name="connsiteX17" fmla="*/ 81354 w 1739884"/>
                  <a:gd name="connsiteY17" fmla="*/ 45692 h 170017"/>
                  <a:gd name="connsiteX18" fmla="*/ 38909 w 1739884"/>
                  <a:gd name="connsiteY18" fmla="*/ 87745 h 170017"/>
                  <a:gd name="connsiteX19" fmla="*/ 82533 w 1739884"/>
                  <a:gd name="connsiteY19" fmla="*/ 130583 h 170017"/>
                  <a:gd name="connsiteX20" fmla="*/ 124193 w 1739884"/>
                  <a:gd name="connsiteY20" fmla="*/ 87745 h 170017"/>
                  <a:gd name="connsiteX21" fmla="*/ 1657740 w 1739884"/>
                  <a:gd name="connsiteY21" fmla="*/ 123902 h 170017"/>
                  <a:gd name="connsiteX22" fmla="*/ 1699792 w 1739884"/>
                  <a:gd name="connsiteY22" fmla="*/ 81456 h 170017"/>
                  <a:gd name="connsiteX23" fmla="*/ 1656561 w 1739884"/>
                  <a:gd name="connsiteY23" fmla="*/ 40190 h 170017"/>
                  <a:gd name="connsiteX24" fmla="*/ 1614901 w 1739884"/>
                  <a:gd name="connsiteY24" fmla="*/ 82242 h 170017"/>
                  <a:gd name="connsiteX25" fmla="*/ 1657740 w 1739884"/>
                  <a:gd name="connsiteY25" fmla="*/ 123902 h 17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739884" h="170017">
                    <a:moveTo>
                      <a:pt x="162315" y="68094"/>
                    </a:moveTo>
                    <a:cubicBezTo>
                      <a:pt x="248386" y="68094"/>
                      <a:pt x="334063" y="68487"/>
                      <a:pt x="419741" y="68094"/>
                    </a:cubicBezTo>
                    <a:cubicBezTo>
                      <a:pt x="798215" y="66522"/>
                      <a:pt x="1176689" y="64557"/>
                      <a:pt x="1555556" y="62985"/>
                    </a:cubicBezTo>
                    <a:cubicBezTo>
                      <a:pt x="1570097" y="62985"/>
                      <a:pt x="1577957" y="60233"/>
                      <a:pt x="1584639" y="44906"/>
                    </a:cubicBezTo>
                    <a:cubicBezTo>
                      <a:pt x="1599180" y="10713"/>
                      <a:pt x="1638482" y="-6186"/>
                      <a:pt x="1676997" y="2067"/>
                    </a:cubicBezTo>
                    <a:cubicBezTo>
                      <a:pt x="1712762" y="9928"/>
                      <a:pt x="1740273" y="45299"/>
                      <a:pt x="1739880" y="82635"/>
                    </a:cubicBezTo>
                    <a:cubicBezTo>
                      <a:pt x="1739487" y="119972"/>
                      <a:pt x="1713548" y="152592"/>
                      <a:pt x="1677783" y="161632"/>
                    </a:cubicBezTo>
                    <a:cubicBezTo>
                      <a:pt x="1640840" y="171064"/>
                      <a:pt x="1600359" y="154164"/>
                      <a:pt x="1585425" y="119579"/>
                    </a:cubicBezTo>
                    <a:cubicBezTo>
                      <a:pt x="1578744" y="103858"/>
                      <a:pt x="1570490" y="102286"/>
                      <a:pt x="1555948" y="102286"/>
                    </a:cubicBezTo>
                    <a:cubicBezTo>
                      <a:pt x="1098871" y="104251"/>
                      <a:pt x="641794" y="106216"/>
                      <a:pt x="184717" y="107788"/>
                    </a:cubicBezTo>
                    <a:cubicBezTo>
                      <a:pt x="168997" y="107788"/>
                      <a:pt x="161136" y="112112"/>
                      <a:pt x="154062" y="126653"/>
                    </a:cubicBezTo>
                    <a:cubicBezTo>
                      <a:pt x="137948" y="161239"/>
                      <a:pt x="98647" y="176959"/>
                      <a:pt x="61310" y="167134"/>
                    </a:cubicBezTo>
                    <a:cubicBezTo>
                      <a:pt x="24760" y="157701"/>
                      <a:pt x="0" y="125867"/>
                      <a:pt x="0" y="88138"/>
                    </a:cubicBezTo>
                    <a:cubicBezTo>
                      <a:pt x="0" y="50408"/>
                      <a:pt x="25939" y="17395"/>
                      <a:pt x="61310" y="9141"/>
                    </a:cubicBezTo>
                    <a:cubicBezTo>
                      <a:pt x="100612" y="102"/>
                      <a:pt x="138341" y="17002"/>
                      <a:pt x="155634" y="51587"/>
                    </a:cubicBezTo>
                    <a:cubicBezTo>
                      <a:pt x="157599" y="57089"/>
                      <a:pt x="159957" y="62199"/>
                      <a:pt x="162315" y="68094"/>
                    </a:cubicBezTo>
                    <a:close/>
                    <a:moveTo>
                      <a:pt x="124193" y="87745"/>
                    </a:moveTo>
                    <a:cubicBezTo>
                      <a:pt x="123800" y="64557"/>
                      <a:pt x="104935" y="45692"/>
                      <a:pt x="81354" y="45692"/>
                    </a:cubicBezTo>
                    <a:cubicBezTo>
                      <a:pt x="57773" y="45692"/>
                      <a:pt x="38909" y="64557"/>
                      <a:pt x="38909" y="87745"/>
                    </a:cubicBezTo>
                    <a:cubicBezTo>
                      <a:pt x="38516" y="111719"/>
                      <a:pt x="58559" y="131369"/>
                      <a:pt x="82533" y="130583"/>
                    </a:cubicBezTo>
                    <a:cubicBezTo>
                      <a:pt x="105721" y="130190"/>
                      <a:pt x="124586" y="110932"/>
                      <a:pt x="124193" y="87745"/>
                    </a:cubicBezTo>
                    <a:close/>
                    <a:moveTo>
                      <a:pt x="1657740" y="123902"/>
                    </a:moveTo>
                    <a:cubicBezTo>
                      <a:pt x="1681713" y="123509"/>
                      <a:pt x="1700185" y="105037"/>
                      <a:pt x="1699792" y="81456"/>
                    </a:cubicBezTo>
                    <a:cubicBezTo>
                      <a:pt x="1699399" y="57875"/>
                      <a:pt x="1680928" y="40190"/>
                      <a:pt x="1656561" y="40190"/>
                    </a:cubicBezTo>
                    <a:cubicBezTo>
                      <a:pt x="1632194" y="40583"/>
                      <a:pt x="1614508" y="58268"/>
                      <a:pt x="1614901" y="82242"/>
                    </a:cubicBezTo>
                    <a:cubicBezTo>
                      <a:pt x="1615294" y="106609"/>
                      <a:pt x="1633373" y="124295"/>
                      <a:pt x="1657740" y="12390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120">
                <a:extLst>
                  <a:ext uri="{FF2B5EF4-FFF2-40B4-BE49-F238E27FC236}">
                    <a16:creationId xmlns:a16="http://schemas.microsoft.com/office/drawing/2014/main" id="{A95DA89D-C5C0-4C12-939C-566640D83595}"/>
                  </a:ext>
                </a:extLst>
              </p:cNvPr>
              <p:cNvSpPr/>
              <p:nvPr/>
            </p:nvSpPr>
            <p:spPr>
              <a:xfrm>
                <a:off x="6035236" y="3659260"/>
                <a:ext cx="1497186" cy="326820"/>
              </a:xfrm>
              <a:custGeom>
                <a:avLst/>
                <a:gdLst>
                  <a:gd name="connsiteX0" fmla="*/ 162713 w 1497186"/>
                  <a:gd name="connsiteY0" fmla="*/ 264546 h 326820"/>
                  <a:gd name="connsiteX1" fmla="*/ 62101 w 1497186"/>
                  <a:gd name="connsiteY1" fmla="*/ 323891 h 326820"/>
                  <a:gd name="connsiteX2" fmla="*/ 5 w 1497186"/>
                  <a:gd name="connsiteY2" fmla="*/ 243323 h 326820"/>
                  <a:gd name="connsiteX3" fmla="*/ 64459 w 1497186"/>
                  <a:gd name="connsiteY3" fmla="*/ 164720 h 326820"/>
                  <a:gd name="connsiteX4" fmla="*/ 154853 w 1497186"/>
                  <a:gd name="connsiteY4" fmla="*/ 207166 h 326820"/>
                  <a:gd name="connsiteX5" fmla="*/ 183543 w 1497186"/>
                  <a:gd name="connsiteY5" fmla="*/ 225245 h 326820"/>
                  <a:gd name="connsiteX6" fmla="*/ 1226606 w 1497186"/>
                  <a:gd name="connsiteY6" fmla="*/ 225245 h 326820"/>
                  <a:gd name="connsiteX7" fmla="*/ 1259226 w 1497186"/>
                  <a:gd name="connsiteY7" fmla="*/ 211882 h 326820"/>
                  <a:gd name="connsiteX8" fmla="*/ 1334686 w 1497186"/>
                  <a:gd name="connsiteY8" fmla="*/ 137209 h 326820"/>
                  <a:gd name="connsiteX9" fmla="*/ 1339795 w 1497186"/>
                  <a:gd name="connsiteY9" fmla="*/ 114021 h 326820"/>
                  <a:gd name="connsiteX10" fmla="*/ 1369271 w 1497186"/>
                  <a:gd name="connsiteY10" fmla="*/ 13802 h 326820"/>
                  <a:gd name="connsiteX11" fmla="*/ 1470276 w 1497186"/>
                  <a:gd name="connsiteY11" fmla="*/ 22448 h 326820"/>
                  <a:gd name="connsiteX12" fmla="*/ 1484817 w 1497186"/>
                  <a:gd name="connsiteY12" fmla="*/ 124239 h 326820"/>
                  <a:gd name="connsiteX13" fmla="*/ 1385778 w 1497186"/>
                  <a:gd name="connsiteY13" fmla="*/ 158432 h 326820"/>
                  <a:gd name="connsiteX14" fmla="*/ 1363769 w 1497186"/>
                  <a:gd name="connsiteY14" fmla="*/ 163148 h 326820"/>
                  <a:gd name="connsiteX15" fmla="*/ 1277698 w 1497186"/>
                  <a:gd name="connsiteY15" fmla="*/ 249218 h 326820"/>
                  <a:gd name="connsiteX16" fmla="*/ 1239576 w 1497186"/>
                  <a:gd name="connsiteY16" fmla="*/ 264939 h 326820"/>
                  <a:gd name="connsiteX17" fmla="*/ 186687 w 1497186"/>
                  <a:gd name="connsiteY17" fmla="*/ 264546 h 326820"/>
                  <a:gd name="connsiteX18" fmla="*/ 162713 w 1497186"/>
                  <a:gd name="connsiteY18" fmla="*/ 264546 h 326820"/>
                  <a:gd name="connsiteX19" fmla="*/ 124591 w 1497186"/>
                  <a:gd name="connsiteY19" fmla="*/ 245288 h 326820"/>
                  <a:gd name="connsiteX20" fmla="*/ 82931 w 1497186"/>
                  <a:gd name="connsiteY20" fmla="*/ 202449 h 326820"/>
                  <a:gd name="connsiteX21" fmla="*/ 39699 w 1497186"/>
                  <a:gd name="connsiteY21" fmla="*/ 243716 h 326820"/>
                  <a:gd name="connsiteX22" fmla="*/ 82538 w 1497186"/>
                  <a:gd name="connsiteY22" fmla="*/ 287734 h 326820"/>
                  <a:gd name="connsiteX23" fmla="*/ 124591 w 1497186"/>
                  <a:gd name="connsiteY23" fmla="*/ 245288 h 326820"/>
                  <a:gd name="connsiteX24" fmla="*/ 1416040 w 1497186"/>
                  <a:gd name="connsiteY24" fmla="*/ 39741 h 326820"/>
                  <a:gd name="connsiteX25" fmla="*/ 1371236 w 1497186"/>
                  <a:gd name="connsiteY25" fmla="*/ 80222 h 326820"/>
                  <a:gd name="connsiteX26" fmla="*/ 1412110 w 1497186"/>
                  <a:gd name="connsiteY26" fmla="*/ 124239 h 326820"/>
                  <a:gd name="connsiteX27" fmla="*/ 1456913 w 1497186"/>
                  <a:gd name="connsiteY27" fmla="*/ 84152 h 326820"/>
                  <a:gd name="connsiteX28" fmla="*/ 1416040 w 1497186"/>
                  <a:gd name="connsiteY28" fmla="*/ 39741 h 326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497186" h="326820">
                    <a:moveTo>
                      <a:pt x="162713" y="264546"/>
                    </a:moveTo>
                    <a:cubicBezTo>
                      <a:pt x="141097" y="314852"/>
                      <a:pt x="106119" y="334896"/>
                      <a:pt x="62101" y="323891"/>
                    </a:cubicBezTo>
                    <a:cubicBezTo>
                      <a:pt x="24765" y="314852"/>
                      <a:pt x="-388" y="281839"/>
                      <a:pt x="5" y="243323"/>
                    </a:cubicBezTo>
                    <a:cubicBezTo>
                      <a:pt x="791" y="204808"/>
                      <a:pt x="26337" y="173759"/>
                      <a:pt x="64459" y="164720"/>
                    </a:cubicBezTo>
                    <a:cubicBezTo>
                      <a:pt x="100224" y="156074"/>
                      <a:pt x="139918" y="173366"/>
                      <a:pt x="154853" y="207166"/>
                    </a:cubicBezTo>
                    <a:cubicBezTo>
                      <a:pt x="161141" y="221707"/>
                      <a:pt x="169001" y="225245"/>
                      <a:pt x="183543" y="225245"/>
                    </a:cubicBezTo>
                    <a:cubicBezTo>
                      <a:pt x="531362" y="224851"/>
                      <a:pt x="878787" y="224851"/>
                      <a:pt x="1226606" y="225245"/>
                    </a:cubicBezTo>
                    <a:cubicBezTo>
                      <a:pt x="1240362" y="225245"/>
                      <a:pt x="1249794" y="221314"/>
                      <a:pt x="1259226" y="211882"/>
                    </a:cubicBezTo>
                    <a:cubicBezTo>
                      <a:pt x="1283593" y="186336"/>
                      <a:pt x="1309139" y="161576"/>
                      <a:pt x="1334686" y="137209"/>
                    </a:cubicBezTo>
                    <a:cubicBezTo>
                      <a:pt x="1342546" y="129742"/>
                      <a:pt x="1344118" y="124239"/>
                      <a:pt x="1339795" y="114021"/>
                    </a:cubicBezTo>
                    <a:cubicBezTo>
                      <a:pt x="1323681" y="76292"/>
                      <a:pt x="1335864" y="36597"/>
                      <a:pt x="1369271" y="13802"/>
                    </a:cubicBezTo>
                    <a:cubicBezTo>
                      <a:pt x="1400319" y="-7421"/>
                      <a:pt x="1442765" y="-3884"/>
                      <a:pt x="1470276" y="22448"/>
                    </a:cubicBezTo>
                    <a:cubicBezTo>
                      <a:pt x="1499752" y="50353"/>
                      <a:pt x="1505647" y="90833"/>
                      <a:pt x="1484817" y="124239"/>
                    </a:cubicBezTo>
                    <a:cubicBezTo>
                      <a:pt x="1463987" y="158039"/>
                      <a:pt x="1423900" y="172580"/>
                      <a:pt x="1385778" y="158432"/>
                    </a:cubicBezTo>
                    <a:cubicBezTo>
                      <a:pt x="1376345" y="154895"/>
                      <a:pt x="1370843" y="156074"/>
                      <a:pt x="1363769" y="163148"/>
                    </a:cubicBezTo>
                    <a:cubicBezTo>
                      <a:pt x="1335472" y="192231"/>
                      <a:pt x="1305995" y="220135"/>
                      <a:pt x="1277698" y="249218"/>
                    </a:cubicBezTo>
                    <a:cubicBezTo>
                      <a:pt x="1266694" y="260616"/>
                      <a:pt x="1255296" y="264939"/>
                      <a:pt x="1239576" y="264939"/>
                    </a:cubicBezTo>
                    <a:cubicBezTo>
                      <a:pt x="888613" y="264546"/>
                      <a:pt x="537650" y="264546"/>
                      <a:pt x="186687" y="264546"/>
                    </a:cubicBezTo>
                    <a:cubicBezTo>
                      <a:pt x="179220" y="264546"/>
                      <a:pt x="171359" y="264546"/>
                      <a:pt x="162713" y="264546"/>
                    </a:cubicBezTo>
                    <a:close/>
                    <a:moveTo>
                      <a:pt x="124591" y="245288"/>
                    </a:moveTo>
                    <a:cubicBezTo>
                      <a:pt x="124984" y="222100"/>
                      <a:pt x="106119" y="203236"/>
                      <a:pt x="82931" y="202449"/>
                    </a:cubicBezTo>
                    <a:cubicBezTo>
                      <a:pt x="59350" y="202057"/>
                      <a:pt x="40485" y="220135"/>
                      <a:pt x="39699" y="243716"/>
                    </a:cubicBezTo>
                    <a:cubicBezTo>
                      <a:pt x="38913" y="267297"/>
                      <a:pt x="58957" y="287734"/>
                      <a:pt x="82538" y="287734"/>
                    </a:cubicBezTo>
                    <a:cubicBezTo>
                      <a:pt x="104940" y="287734"/>
                      <a:pt x="124591" y="268476"/>
                      <a:pt x="124591" y="245288"/>
                    </a:cubicBezTo>
                    <a:close/>
                    <a:moveTo>
                      <a:pt x="1416040" y="39741"/>
                    </a:moveTo>
                    <a:cubicBezTo>
                      <a:pt x="1393245" y="38562"/>
                      <a:pt x="1372415" y="57427"/>
                      <a:pt x="1371236" y="80222"/>
                    </a:cubicBezTo>
                    <a:cubicBezTo>
                      <a:pt x="1370057" y="102624"/>
                      <a:pt x="1389315" y="123453"/>
                      <a:pt x="1412110" y="124239"/>
                    </a:cubicBezTo>
                    <a:cubicBezTo>
                      <a:pt x="1435297" y="125026"/>
                      <a:pt x="1455734" y="106947"/>
                      <a:pt x="1456913" y="84152"/>
                    </a:cubicBezTo>
                    <a:cubicBezTo>
                      <a:pt x="1458485" y="62143"/>
                      <a:pt x="1438835" y="40920"/>
                      <a:pt x="1416040" y="3974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121">
                <a:extLst>
                  <a:ext uri="{FF2B5EF4-FFF2-40B4-BE49-F238E27FC236}">
                    <a16:creationId xmlns:a16="http://schemas.microsoft.com/office/drawing/2014/main" id="{DD26064A-FA0B-49E2-8EAC-A664434B73B4}"/>
                  </a:ext>
                </a:extLst>
              </p:cNvPr>
              <p:cNvSpPr/>
              <p:nvPr/>
            </p:nvSpPr>
            <p:spPr>
              <a:xfrm>
                <a:off x="4336229" y="3509502"/>
                <a:ext cx="1387389" cy="316398"/>
              </a:xfrm>
              <a:custGeom>
                <a:avLst/>
                <a:gdLst>
                  <a:gd name="connsiteX0" fmla="*/ 671668 w 1387389"/>
                  <a:gd name="connsiteY0" fmla="*/ 101857 h 316398"/>
                  <a:gd name="connsiteX1" fmla="*/ 652017 w 1387389"/>
                  <a:gd name="connsiteY1" fmla="*/ 101857 h 316398"/>
                  <a:gd name="connsiteX2" fmla="*/ 180792 w 1387389"/>
                  <a:gd name="connsiteY2" fmla="*/ 101464 h 316398"/>
                  <a:gd name="connsiteX3" fmla="*/ 154460 w 1387389"/>
                  <a:gd name="connsiteY3" fmla="*/ 117970 h 316398"/>
                  <a:gd name="connsiteX4" fmla="*/ 62887 w 1387389"/>
                  <a:gd name="connsiteY4" fmla="*/ 161988 h 316398"/>
                  <a:gd name="connsiteX5" fmla="*/ 5 w 1387389"/>
                  <a:gd name="connsiteY5" fmla="*/ 80241 h 316398"/>
                  <a:gd name="connsiteX6" fmla="*/ 62101 w 1387389"/>
                  <a:gd name="connsiteY6" fmla="*/ 2031 h 316398"/>
                  <a:gd name="connsiteX7" fmla="*/ 154853 w 1387389"/>
                  <a:gd name="connsiteY7" fmla="*/ 46835 h 316398"/>
                  <a:gd name="connsiteX8" fmla="*/ 179613 w 1387389"/>
                  <a:gd name="connsiteY8" fmla="*/ 62162 h 316398"/>
                  <a:gd name="connsiteX9" fmla="*/ 676384 w 1387389"/>
                  <a:gd name="connsiteY9" fmla="*/ 61769 h 316398"/>
                  <a:gd name="connsiteX10" fmla="*/ 712935 w 1387389"/>
                  <a:gd name="connsiteY10" fmla="*/ 99106 h 316398"/>
                  <a:gd name="connsiteX11" fmla="*/ 712935 w 1387389"/>
                  <a:gd name="connsiteY11" fmla="*/ 213473 h 316398"/>
                  <a:gd name="connsiteX12" fmla="*/ 1223462 w 1387389"/>
                  <a:gd name="connsiteY12" fmla="*/ 213473 h 316398"/>
                  <a:gd name="connsiteX13" fmla="*/ 1328397 w 1387389"/>
                  <a:gd name="connsiteY13" fmla="*/ 155307 h 316398"/>
                  <a:gd name="connsiteX14" fmla="*/ 1387349 w 1387389"/>
                  <a:gd name="connsiteY14" fmla="*/ 236268 h 316398"/>
                  <a:gd name="connsiteX15" fmla="*/ 1321716 w 1387389"/>
                  <a:gd name="connsiteY15" fmla="*/ 314085 h 316398"/>
                  <a:gd name="connsiteX16" fmla="*/ 1223462 w 1387389"/>
                  <a:gd name="connsiteY16" fmla="*/ 253561 h 316398"/>
                  <a:gd name="connsiteX17" fmla="*/ 1200667 w 1387389"/>
                  <a:gd name="connsiteY17" fmla="*/ 253561 h 316398"/>
                  <a:gd name="connsiteX18" fmla="*/ 705860 w 1387389"/>
                  <a:gd name="connsiteY18" fmla="*/ 253561 h 316398"/>
                  <a:gd name="connsiteX19" fmla="*/ 673240 w 1387389"/>
                  <a:gd name="connsiteY19" fmla="*/ 220547 h 316398"/>
                  <a:gd name="connsiteX20" fmla="*/ 672847 w 1387389"/>
                  <a:gd name="connsiteY20" fmla="*/ 108538 h 316398"/>
                  <a:gd name="connsiteX21" fmla="*/ 671668 w 1387389"/>
                  <a:gd name="connsiteY21" fmla="*/ 101857 h 316398"/>
                  <a:gd name="connsiteX22" fmla="*/ 1348441 w 1387389"/>
                  <a:gd name="connsiteY22" fmla="*/ 234303 h 316398"/>
                  <a:gd name="connsiteX23" fmla="*/ 1305995 w 1387389"/>
                  <a:gd name="connsiteY23" fmla="*/ 191464 h 316398"/>
                  <a:gd name="connsiteX24" fmla="*/ 1263157 w 1387389"/>
                  <a:gd name="connsiteY24" fmla="*/ 233517 h 316398"/>
                  <a:gd name="connsiteX25" fmla="*/ 1305602 w 1387389"/>
                  <a:gd name="connsiteY25" fmla="*/ 276355 h 316398"/>
                  <a:gd name="connsiteX26" fmla="*/ 1348441 w 1387389"/>
                  <a:gd name="connsiteY26" fmla="*/ 234303 h 316398"/>
                  <a:gd name="connsiteX27" fmla="*/ 80966 w 1387389"/>
                  <a:gd name="connsiteY27" fmla="*/ 39760 h 316398"/>
                  <a:gd name="connsiteX28" fmla="*/ 39699 w 1387389"/>
                  <a:gd name="connsiteY28" fmla="*/ 82206 h 316398"/>
                  <a:gd name="connsiteX29" fmla="*/ 81752 w 1387389"/>
                  <a:gd name="connsiteY29" fmla="*/ 124258 h 316398"/>
                  <a:gd name="connsiteX30" fmla="*/ 123411 w 1387389"/>
                  <a:gd name="connsiteY30" fmla="*/ 81813 h 316398"/>
                  <a:gd name="connsiteX31" fmla="*/ 80966 w 1387389"/>
                  <a:gd name="connsiteY31" fmla="*/ 39760 h 316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387389" h="316398">
                    <a:moveTo>
                      <a:pt x="671668" y="101857"/>
                    </a:moveTo>
                    <a:cubicBezTo>
                      <a:pt x="664987" y="101857"/>
                      <a:pt x="658699" y="101857"/>
                      <a:pt x="652017" y="101857"/>
                    </a:cubicBezTo>
                    <a:cubicBezTo>
                      <a:pt x="494811" y="101857"/>
                      <a:pt x="337605" y="101857"/>
                      <a:pt x="180792" y="101464"/>
                    </a:cubicBezTo>
                    <a:cubicBezTo>
                      <a:pt x="167429" y="101464"/>
                      <a:pt x="160355" y="104608"/>
                      <a:pt x="154460" y="117970"/>
                    </a:cubicBezTo>
                    <a:cubicBezTo>
                      <a:pt x="138739" y="152949"/>
                      <a:pt x="99830" y="170634"/>
                      <a:pt x="62887" y="161988"/>
                    </a:cubicBezTo>
                    <a:cubicBezTo>
                      <a:pt x="24765" y="152949"/>
                      <a:pt x="-388" y="120721"/>
                      <a:pt x="5" y="80241"/>
                    </a:cubicBezTo>
                    <a:cubicBezTo>
                      <a:pt x="398" y="42118"/>
                      <a:pt x="26337" y="9498"/>
                      <a:pt x="62101" y="2031"/>
                    </a:cubicBezTo>
                    <a:cubicBezTo>
                      <a:pt x="101796" y="-6223"/>
                      <a:pt x="139525" y="11070"/>
                      <a:pt x="154853" y="46835"/>
                    </a:cubicBezTo>
                    <a:cubicBezTo>
                      <a:pt x="160355" y="59411"/>
                      <a:pt x="167036" y="62162"/>
                      <a:pt x="179613" y="62162"/>
                    </a:cubicBezTo>
                    <a:cubicBezTo>
                      <a:pt x="345072" y="61769"/>
                      <a:pt x="510925" y="61769"/>
                      <a:pt x="676384" y="61769"/>
                    </a:cubicBezTo>
                    <a:cubicBezTo>
                      <a:pt x="709791" y="61769"/>
                      <a:pt x="712935" y="65306"/>
                      <a:pt x="712935" y="99106"/>
                    </a:cubicBezTo>
                    <a:cubicBezTo>
                      <a:pt x="712935" y="136835"/>
                      <a:pt x="712935" y="174565"/>
                      <a:pt x="712935" y="213473"/>
                    </a:cubicBezTo>
                    <a:cubicBezTo>
                      <a:pt x="884683" y="213473"/>
                      <a:pt x="1054072" y="213473"/>
                      <a:pt x="1223462" y="213473"/>
                    </a:cubicBezTo>
                    <a:cubicBezTo>
                      <a:pt x="1252938" y="160809"/>
                      <a:pt x="1284379" y="143516"/>
                      <a:pt x="1328397" y="155307"/>
                    </a:cubicBezTo>
                    <a:cubicBezTo>
                      <a:pt x="1363376" y="164739"/>
                      <a:pt x="1388528" y="198931"/>
                      <a:pt x="1387349" y="236268"/>
                    </a:cubicBezTo>
                    <a:cubicBezTo>
                      <a:pt x="1386170" y="274784"/>
                      <a:pt x="1360231" y="305439"/>
                      <a:pt x="1321716" y="314085"/>
                    </a:cubicBezTo>
                    <a:cubicBezTo>
                      <a:pt x="1280842" y="323517"/>
                      <a:pt x="1249401" y="304260"/>
                      <a:pt x="1223462" y="253561"/>
                    </a:cubicBezTo>
                    <a:cubicBezTo>
                      <a:pt x="1215995" y="253561"/>
                      <a:pt x="1208527" y="253561"/>
                      <a:pt x="1200667" y="253561"/>
                    </a:cubicBezTo>
                    <a:cubicBezTo>
                      <a:pt x="1035600" y="253561"/>
                      <a:pt x="870534" y="253561"/>
                      <a:pt x="705860" y="253561"/>
                    </a:cubicBezTo>
                    <a:cubicBezTo>
                      <a:pt x="677563" y="253561"/>
                      <a:pt x="673240" y="249238"/>
                      <a:pt x="673240" y="220547"/>
                    </a:cubicBezTo>
                    <a:cubicBezTo>
                      <a:pt x="673240" y="183211"/>
                      <a:pt x="673240" y="145874"/>
                      <a:pt x="672847" y="108538"/>
                    </a:cubicBezTo>
                    <a:cubicBezTo>
                      <a:pt x="673240" y="107752"/>
                      <a:pt x="672847" y="106573"/>
                      <a:pt x="671668" y="101857"/>
                    </a:cubicBezTo>
                    <a:close/>
                    <a:moveTo>
                      <a:pt x="1348441" y="234303"/>
                    </a:moveTo>
                    <a:cubicBezTo>
                      <a:pt x="1348834" y="211115"/>
                      <a:pt x="1329576" y="191857"/>
                      <a:pt x="1305995" y="191464"/>
                    </a:cubicBezTo>
                    <a:cubicBezTo>
                      <a:pt x="1282414" y="191071"/>
                      <a:pt x="1263549" y="209936"/>
                      <a:pt x="1263157" y="233517"/>
                    </a:cubicBezTo>
                    <a:cubicBezTo>
                      <a:pt x="1263157" y="257098"/>
                      <a:pt x="1282021" y="276355"/>
                      <a:pt x="1305602" y="276355"/>
                    </a:cubicBezTo>
                    <a:cubicBezTo>
                      <a:pt x="1329183" y="276749"/>
                      <a:pt x="1348441" y="257884"/>
                      <a:pt x="1348441" y="234303"/>
                    </a:cubicBezTo>
                    <a:close/>
                    <a:moveTo>
                      <a:pt x="80966" y="39760"/>
                    </a:moveTo>
                    <a:cubicBezTo>
                      <a:pt x="56206" y="39760"/>
                      <a:pt x="39306" y="57053"/>
                      <a:pt x="39699" y="82206"/>
                    </a:cubicBezTo>
                    <a:cubicBezTo>
                      <a:pt x="39699" y="106573"/>
                      <a:pt x="57385" y="124258"/>
                      <a:pt x="81752" y="124258"/>
                    </a:cubicBezTo>
                    <a:cubicBezTo>
                      <a:pt x="106119" y="124258"/>
                      <a:pt x="123411" y="106180"/>
                      <a:pt x="123411" y="81813"/>
                    </a:cubicBezTo>
                    <a:cubicBezTo>
                      <a:pt x="123411" y="57053"/>
                      <a:pt x="105726" y="39760"/>
                      <a:pt x="80966" y="3976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122">
                <a:extLst>
                  <a:ext uri="{FF2B5EF4-FFF2-40B4-BE49-F238E27FC236}">
                    <a16:creationId xmlns:a16="http://schemas.microsoft.com/office/drawing/2014/main" id="{4CC58157-9334-4DF2-B6C8-05ECF03ADA85}"/>
                  </a:ext>
                </a:extLst>
              </p:cNvPr>
              <p:cNvSpPr/>
              <p:nvPr/>
            </p:nvSpPr>
            <p:spPr>
              <a:xfrm>
                <a:off x="6636928" y="4011691"/>
                <a:ext cx="385191" cy="826314"/>
              </a:xfrm>
              <a:custGeom>
                <a:avLst/>
                <a:gdLst>
                  <a:gd name="connsiteX0" fmla="*/ 221286 w 385191"/>
                  <a:gd name="connsiteY0" fmla="*/ 103120 h 826314"/>
                  <a:gd name="connsiteX1" fmla="*/ 117137 w 385191"/>
                  <a:gd name="connsiteY1" fmla="*/ 103120 h 826314"/>
                  <a:gd name="connsiteX2" fmla="*/ 117137 w 385191"/>
                  <a:gd name="connsiteY2" fmla="*/ 393165 h 826314"/>
                  <a:gd name="connsiteX3" fmla="*/ 137967 w 385191"/>
                  <a:gd name="connsiteY3" fmla="*/ 393165 h 826314"/>
                  <a:gd name="connsiteX4" fmla="*/ 279453 w 385191"/>
                  <a:gd name="connsiteY4" fmla="*/ 393165 h 826314"/>
                  <a:gd name="connsiteX5" fmla="*/ 308143 w 385191"/>
                  <a:gd name="connsiteY5" fmla="*/ 421070 h 826314"/>
                  <a:gd name="connsiteX6" fmla="*/ 308143 w 385191"/>
                  <a:gd name="connsiteY6" fmla="*/ 737447 h 826314"/>
                  <a:gd name="connsiteX7" fmla="*/ 279060 w 385191"/>
                  <a:gd name="connsiteY7" fmla="*/ 764958 h 826314"/>
                  <a:gd name="connsiteX8" fmla="*/ 180806 w 385191"/>
                  <a:gd name="connsiteY8" fmla="*/ 764958 h 826314"/>
                  <a:gd name="connsiteX9" fmla="*/ 154474 w 385191"/>
                  <a:gd name="connsiteY9" fmla="*/ 780679 h 826314"/>
                  <a:gd name="connsiteX10" fmla="*/ 60936 w 385191"/>
                  <a:gd name="connsiteY10" fmla="*/ 823911 h 826314"/>
                  <a:gd name="connsiteX11" fmla="*/ 19 w 385191"/>
                  <a:gd name="connsiteY11" fmla="*/ 746486 h 826314"/>
                  <a:gd name="connsiteX12" fmla="*/ 60936 w 385191"/>
                  <a:gd name="connsiteY12" fmla="*/ 665132 h 826314"/>
                  <a:gd name="connsiteX13" fmla="*/ 155653 w 385191"/>
                  <a:gd name="connsiteY13" fmla="*/ 709150 h 826314"/>
                  <a:gd name="connsiteX14" fmla="*/ 181592 w 385191"/>
                  <a:gd name="connsiteY14" fmla="*/ 725264 h 826314"/>
                  <a:gd name="connsiteX15" fmla="*/ 267269 w 385191"/>
                  <a:gd name="connsiteY15" fmla="*/ 724871 h 826314"/>
                  <a:gd name="connsiteX16" fmla="*/ 267269 w 385191"/>
                  <a:gd name="connsiteY16" fmla="*/ 433253 h 826314"/>
                  <a:gd name="connsiteX17" fmla="*/ 246832 w 385191"/>
                  <a:gd name="connsiteY17" fmla="*/ 432467 h 826314"/>
                  <a:gd name="connsiteX18" fmla="*/ 105347 w 385191"/>
                  <a:gd name="connsiteY18" fmla="*/ 432467 h 826314"/>
                  <a:gd name="connsiteX19" fmla="*/ 77050 w 385191"/>
                  <a:gd name="connsiteY19" fmla="*/ 404956 h 826314"/>
                  <a:gd name="connsiteX20" fmla="*/ 77050 w 385191"/>
                  <a:gd name="connsiteY20" fmla="*/ 90543 h 826314"/>
                  <a:gd name="connsiteX21" fmla="*/ 106919 w 385191"/>
                  <a:gd name="connsiteY21" fmla="*/ 62246 h 826314"/>
                  <a:gd name="connsiteX22" fmla="*/ 222073 w 385191"/>
                  <a:gd name="connsiteY22" fmla="*/ 62246 h 826314"/>
                  <a:gd name="connsiteX23" fmla="*/ 322292 w 385191"/>
                  <a:gd name="connsiteY23" fmla="*/ 2508 h 826314"/>
                  <a:gd name="connsiteX24" fmla="*/ 385174 w 385191"/>
                  <a:gd name="connsiteY24" fmla="*/ 80325 h 826314"/>
                  <a:gd name="connsiteX25" fmla="*/ 322292 w 385191"/>
                  <a:gd name="connsiteY25" fmla="*/ 162072 h 826314"/>
                  <a:gd name="connsiteX26" fmla="*/ 221286 w 385191"/>
                  <a:gd name="connsiteY26" fmla="*/ 103120 h 826314"/>
                  <a:gd name="connsiteX27" fmla="*/ 301462 w 385191"/>
                  <a:gd name="connsiteY27" fmla="*/ 124343 h 826314"/>
                  <a:gd name="connsiteX28" fmla="*/ 345086 w 385191"/>
                  <a:gd name="connsiteY28" fmla="*/ 83076 h 826314"/>
                  <a:gd name="connsiteX29" fmla="*/ 303820 w 385191"/>
                  <a:gd name="connsiteY29" fmla="*/ 39451 h 826314"/>
                  <a:gd name="connsiteX30" fmla="*/ 260195 w 385191"/>
                  <a:gd name="connsiteY30" fmla="*/ 80718 h 826314"/>
                  <a:gd name="connsiteX31" fmla="*/ 301462 w 385191"/>
                  <a:gd name="connsiteY31" fmla="*/ 124343 h 826314"/>
                  <a:gd name="connsiteX32" fmla="*/ 80587 w 385191"/>
                  <a:gd name="connsiteY32" fmla="*/ 785788 h 826314"/>
                  <a:gd name="connsiteX33" fmla="*/ 123425 w 385191"/>
                  <a:gd name="connsiteY33" fmla="*/ 744521 h 826314"/>
                  <a:gd name="connsiteX34" fmla="*/ 81373 w 385191"/>
                  <a:gd name="connsiteY34" fmla="*/ 702469 h 826314"/>
                  <a:gd name="connsiteX35" fmla="*/ 38534 w 385191"/>
                  <a:gd name="connsiteY35" fmla="*/ 743735 h 826314"/>
                  <a:gd name="connsiteX36" fmla="*/ 80587 w 385191"/>
                  <a:gd name="connsiteY36" fmla="*/ 785788 h 8263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385191" h="826314">
                    <a:moveTo>
                      <a:pt x="221286" y="103120"/>
                    </a:moveTo>
                    <a:cubicBezTo>
                      <a:pt x="187094" y="103120"/>
                      <a:pt x="152509" y="103120"/>
                      <a:pt x="117137" y="103120"/>
                    </a:cubicBezTo>
                    <a:cubicBezTo>
                      <a:pt x="117137" y="199409"/>
                      <a:pt x="117137" y="294912"/>
                      <a:pt x="117137" y="393165"/>
                    </a:cubicBezTo>
                    <a:cubicBezTo>
                      <a:pt x="124212" y="393165"/>
                      <a:pt x="130893" y="393165"/>
                      <a:pt x="137967" y="393165"/>
                    </a:cubicBezTo>
                    <a:cubicBezTo>
                      <a:pt x="185129" y="393165"/>
                      <a:pt x="232291" y="393165"/>
                      <a:pt x="279453" y="393165"/>
                    </a:cubicBezTo>
                    <a:cubicBezTo>
                      <a:pt x="301462" y="393165"/>
                      <a:pt x="307750" y="399454"/>
                      <a:pt x="308143" y="421070"/>
                    </a:cubicBezTo>
                    <a:cubicBezTo>
                      <a:pt x="308536" y="526398"/>
                      <a:pt x="308536" y="631726"/>
                      <a:pt x="308143" y="737447"/>
                    </a:cubicBezTo>
                    <a:cubicBezTo>
                      <a:pt x="308143" y="758670"/>
                      <a:pt x="301462" y="764565"/>
                      <a:pt x="279060" y="764958"/>
                    </a:cubicBezTo>
                    <a:cubicBezTo>
                      <a:pt x="246440" y="765351"/>
                      <a:pt x="213426" y="765351"/>
                      <a:pt x="180806" y="764958"/>
                    </a:cubicBezTo>
                    <a:cubicBezTo>
                      <a:pt x="167836" y="764565"/>
                      <a:pt x="160369" y="767316"/>
                      <a:pt x="154474" y="780679"/>
                    </a:cubicBezTo>
                    <a:cubicBezTo>
                      <a:pt x="138753" y="816050"/>
                      <a:pt x="99845" y="832950"/>
                      <a:pt x="60936" y="823911"/>
                    </a:cubicBezTo>
                    <a:cubicBezTo>
                      <a:pt x="26351" y="816050"/>
                      <a:pt x="805" y="783037"/>
                      <a:pt x="19" y="746486"/>
                    </a:cubicBezTo>
                    <a:cubicBezTo>
                      <a:pt x="-767" y="707185"/>
                      <a:pt x="23207" y="675351"/>
                      <a:pt x="60936" y="665132"/>
                    </a:cubicBezTo>
                    <a:cubicBezTo>
                      <a:pt x="99452" y="654914"/>
                      <a:pt x="139932" y="672993"/>
                      <a:pt x="155653" y="709150"/>
                    </a:cubicBezTo>
                    <a:cubicBezTo>
                      <a:pt x="161548" y="722512"/>
                      <a:pt x="168622" y="725657"/>
                      <a:pt x="181592" y="725264"/>
                    </a:cubicBezTo>
                    <a:cubicBezTo>
                      <a:pt x="209496" y="724477"/>
                      <a:pt x="237793" y="724871"/>
                      <a:pt x="267269" y="724871"/>
                    </a:cubicBezTo>
                    <a:cubicBezTo>
                      <a:pt x="267269" y="627403"/>
                      <a:pt x="267269" y="531507"/>
                      <a:pt x="267269" y="433253"/>
                    </a:cubicBezTo>
                    <a:cubicBezTo>
                      <a:pt x="260588" y="432860"/>
                      <a:pt x="253514" y="432467"/>
                      <a:pt x="246832" y="432467"/>
                    </a:cubicBezTo>
                    <a:cubicBezTo>
                      <a:pt x="199671" y="432467"/>
                      <a:pt x="152509" y="432467"/>
                      <a:pt x="105347" y="432467"/>
                    </a:cubicBezTo>
                    <a:cubicBezTo>
                      <a:pt x="82159" y="432467"/>
                      <a:pt x="77050" y="427751"/>
                      <a:pt x="77050" y="404956"/>
                    </a:cubicBezTo>
                    <a:cubicBezTo>
                      <a:pt x="77050" y="300021"/>
                      <a:pt x="77050" y="195479"/>
                      <a:pt x="77050" y="90543"/>
                    </a:cubicBezTo>
                    <a:cubicBezTo>
                      <a:pt x="77050" y="67749"/>
                      <a:pt x="83338" y="62246"/>
                      <a:pt x="106919" y="62246"/>
                    </a:cubicBezTo>
                    <a:cubicBezTo>
                      <a:pt x="145435" y="62246"/>
                      <a:pt x="183950" y="62246"/>
                      <a:pt x="222073" y="62246"/>
                    </a:cubicBezTo>
                    <a:cubicBezTo>
                      <a:pt x="246046" y="11547"/>
                      <a:pt x="278274" y="-7317"/>
                      <a:pt x="322292" y="2508"/>
                    </a:cubicBezTo>
                    <a:cubicBezTo>
                      <a:pt x="358842" y="10368"/>
                      <a:pt x="384388" y="42595"/>
                      <a:pt x="385174" y="80325"/>
                    </a:cubicBezTo>
                    <a:cubicBezTo>
                      <a:pt x="385960" y="119627"/>
                      <a:pt x="360807" y="152247"/>
                      <a:pt x="322292" y="162072"/>
                    </a:cubicBezTo>
                    <a:cubicBezTo>
                      <a:pt x="279846" y="172291"/>
                      <a:pt x="246046" y="152247"/>
                      <a:pt x="221286" y="103120"/>
                    </a:cubicBezTo>
                    <a:close/>
                    <a:moveTo>
                      <a:pt x="301462" y="124343"/>
                    </a:moveTo>
                    <a:cubicBezTo>
                      <a:pt x="325043" y="124736"/>
                      <a:pt x="344300" y="106657"/>
                      <a:pt x="345086" y="83076"/>
                    </a:cubicBezTo>
                    <a:cubicBezTo>
                      <a:pt x="345872" y="59495"/>
                      <a:pt x="327401" y="40237"/>
                      <a:pt x="303820" y="39451"/>
                    </a:cubicBezTo>
                    <a:cubicBezTo>
                      <a:pt x="280239" y="38665"/>
                      <a:pt x="260981" y="57137"/>
                      <a:pt x="260195" y="80718"/>
                    </a:cubicBezTo>
                    <a:cubicBezTo>
                      <a:pt x="259409" y="105085"/>
                      <a:pt x="277488" y="123950"/>
                      <a:pt x="301462" y="124343"/>
                    </a:cubicBezTo>
                    <a:close/>
                    <a:moveTo>
                      <a:pt x="80587" y="785788"/>
                    </a:moveTo>
                    <a:cubicBezTo>
                      <a:pt x="104954" y="785788"/>
                      <a:pt x="123033" y="768495"/>
                      <a:pt x="123425" y="744521"/>
                    </a:cubicBezTo>
                    <a:cubicBezTo>
                      <a:pt x="123819" y="720547"/>
                      <a:pt x="105740" y="702469"/>
                      <a:pt x="81373" y="702469"/>
                    </a:cubicBezTo>
                    <a:cubicBezTo>
                      <a:pt x="57006" y="702469"/>
                      <a:pt x="38927" y="720154"/>
                      <a:pt x="38534" y="743735"/>
                    </a:cubicBezTo>
                    <a:cubicBezTo>
                      <a:pt x="38534" y="768102"/>
                      <a:pt x="56220" y="785788"/>
                      <a:pt x="80587" y="7857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123">
                <a:extLst>
                  <a:ext uri="{FF2B5EF4-FFF2-40B4-BE49-F238E27FC236}">
                    <a16:creationId xmlns:a16="http://schemas.microsoft.com/office/drawing/2014/main" id="{43305FAC-F60B-4965-BB41-0A772C757517}"/>
                  </a:ext>
                </a:extLst>
              </p:cNvPr>
              <p:cNvSpPr/>
              <p:nvPr/>
            </p:nvSpPr>
            <p:spPr>
              <a:xfrm>
                <a:off x="5644971" y="2385957"/>
                <a:ext cx="1017129" cy="555480"/>
              </a:xfrm>
              <a:custGeom>
                <a:avLst/>
                <a:gdLst>
                  <a:gd name="connsiteX0" fmla="*/ 674812 w 1017129"/>
                  <a:gd name="connsiteY0" fmla="*/ 102949 h 555480"/>
                  <a:gd name="connsiteX1" fmla="*/ 655161 w 1017129"/>
                  <a:gd name="connsiteY1" fmla="*/ 102949 h 555480"/>
                  <a:gd name="connsiteX2" fmla="*/ 179613 w 1017129"/>
                  <a:gd name="connsiteY2" fmla="*/ 102556 h 555480"/>
                  <a:gd name="connsiteX3" fmla="*/ 154460 w 1017129"/>
                  <a:gd name="connsiteY3" fmla="*/ 117883 h 555480"/>
                  <a:gd name="connsiteX4" fmla="*/ 61315 w 1017129"/>
                  <a:gd name="connsiteY4" fmla="*/ 161901 h 555480"/>
                  <a:gd name="connsiteX5" fmla="*/ 4 w 1017129"/>
                  <a:gd name="connsiteY5" fmla="*/ 80940 h 555480"/>
                  <a:gd name="connsiteX6" fmla="*/ 61708 w 1017129"/>
                  <a:gd name="connsiteY6" fmla="*/ 2337 h 555480"/>
                  <a:gd name="connsiteX7" fmla="*/ 154853 w 1017129"/>
                  <a:gd name="connsiteY7" fmla="*/ 46747 h 555480"/>
                  <a:gd name="connsiteX8" fmla="*/ 182757 w 1017129"/>
                  <a:gd name="connsiteY8" fmla="*/ 63254 h 555480"/>
                  <a:gd name="connsiteX9" fmla="*/ 679921 w 1017129"/>
                  <a:gd name="connsiteY9" fmla="*/ 62861 h 555480"/>
                  <a:gd name="connsiteX10" fmla="*/ 714507 w 1017129"/>
                  <a:gd name="connsiteY10" fmla="*/ 97840 h 555480"/>
                  <a:gd name="connsiteX11" fmla="*/ 714507 w 1017129"/>
                  <a:gd name="connsiteY11" fmla="*/ 427973 h 555480"/>
                  <a:gd name="connsiteX12" fmla="*/ 714507 w 1017129"/>
                  <a:gd name="connsiteY12" fmla="*/ 453912 h 555480"/>
                  <a:gd name="connsiteX13" fmla="*/ 848918 w 1017129"/>
                  <a:gd name="connsiteY13" fmla="*/ 453126 h 555480"/>
                  <a:gd name="connsiteX14" fmla="*/ 860316 w 1017129"/>
                  <a:gd name="connsiteY14" fmla="*/ 440156 h 555480"/>
                  <a:gd name="connsiteX15" fmla="*/ 967609 w 1017129"/>
                  <a:gd name="connsiteY15" fmla="*/ 398496 h 555480"/>
                  <a:gd name="connsiteX16" fmla="*/ 1010841 w 1017129"/>
                  <a:gd name="connsiteY16" fmla="*/ 505004 h 555480"/>
                  <a:gd name="connsiteX17" fmla="*/ 939705 w 1017129"/>
                  <a:gd name="connsiteY17" fmla="*/ 555310 h 555480"/>
                  <a:gd name="connsiteX18" fmla="*/ 861888 w 1017129"/>
                  <a:gd name="connsiteY18" fmla="*/ 509720 h 555480"/>
                  <a:gd name="connsiteX19" fmla="*/ 835556 w 1017129"/>
                  <a:gd name="connsiteY19" fmla="*/ 493606 h 555480"/>
                  <a:gd name="connsiteX20" fmla="*/ 717651 w 1017129"/>
                  <a:gd name="connsiteY20" fmla="*/ 493999 h 555480"/>
                  <a:gd name="connsiteX21" fmla="*/ 674419 w 1017129"/>
                  <a:gd name="connsiteY21" fmla="*/ 449588 h 555480"/>
                  <a:gd name="connsiteX22" fmla="*/ 674419 w 1017129"/>
                  <a:gd name="connsiteY22" fmla="*/ 127316 h 555480"/>
                  <a:gd name="connsiteX23" fmla="*/ 674812 w 1017129"/>
                  <a:gd name="connsiteY23" fmla="*/ 102949 h 555480"/>
                  <a:gd name="connsiteX24" fmla="*/ 81359 w 1017129"/>
                  <a:gd name="connsiteY24" fmla="*/ 124172 h 555480"/>
                  <a:gd name="connsiteX25" fmla="*/ 123411 w 1017129"/>
                  <a:gd name="connsiteY25" fmla="*/ 82905 h 555480"/>
                  <a:gd name="connsiteX26" fmla="*/ 81752 w 1017129"/>
                  <a:gd name="connsiteY26" fmla="*/ 40852 h 555480"/>
                  <a:gd name="connsiteX27" fmla="*/ 39699 w 1017129"/>
                  <a:gd name="connsiteY27" fmla="*/ 82512 h 555480"/>
                  <a:gd name="connsiteX28" fmla="*/ 81359 w 1017129"/>
                  <a:gd name="connsiteY28" fmla="*/ 124172 h 555480"/>
                  <a:gd name="connsiteX29" fmla="*/ 936168 w 1017129"/>
                  <a:gd name="connsiteY29" fmla="*/ 516401 h 555480"/>
                  <a:gd name="connsiteX30" fmla="*/ 977827 w 1017129"/>
                  <a:gd name="connsiteY30" fmla="*/ 473562 h 555480"/>
                  <a:gd name="connsiteX31" fmla="*/ 934595 w 1017129"/>
                  <a:gd name="connsiteY31" fmla="*/ 432296 h 555480"/>
                  <a:gd name="connsiteX32" fmla="*/ 893329 w 1017129"/>
                  <a:gd name="connsiteY32" fmla="*/ 475134 h 555480"/>
                  <a:gd name="connsiteX33" fmla="*/ 936168 w 1017129"/>
                  <a:gd name="connsiteY33" fmla="*/ 516401 h 555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017129" h="555480">
                    <a:moveTo>
                      <a:pt x="674812" y="102949"/>
                    </a:moveTo>
                    <a:cubicBezTo>
                      <a:pt x="666952" y="102949"/>
                      <a:pt x="661057" y="102949"/>
                      <a:pt x="655161" y="102949"/>
                    </a:cubicBezTo>
                    <a:cubicBezTo>
                      <a:pt x="496776" y="102949"/>
                      <a:pt x="337998" y="102949"/>
                      <a:pt x="179613" y="102556"/>
                    </a:cubicBezTo>
                    <a:cubicBezTo>
                      <a:pt x="167036" y="102556"/>
                      <a:pt x="160355" y="105307"/>
                      <a:pt x="154460" y="117883"/>
                    </a:cubicBezTo>
                    <a:cubicBezTo>
                      <a:pt x="137953" y="153648"/>
                      <a:pt x="100617" y="170547"/>
                      <a:pt x="61315" y="161901"/>
                    </a:cubicBezTo>
                    <a:cubicBezTo>
                      <a:pt x="25158" y="153648"/>
                      <a:pt x="-388" y="120241"/>
                      <a:pt x="4" y="80940"/>
                    </a:cubicBezTo>
                    <a:cubicBezTo>
                      <a:pt x="398" y="42817"/>
                      <a:pt x="25158" y="10983"/>
                      <a:pt x="61708" y="2337"/>
                    </a:cubicBezTo>
                    <a:cubicBezTo>
                      <a:pt x="99831" y="-6703"/>
                      <a:pt x="139525" y="10983"/>
                      <a:pt x="154853" y="46747"/>
                    </a:cubicBezTo>
                    <a:cubicBezTo>
                      <a:pt x="161141" y="61682"/>
                      <a:pt x="169394" y="63254"/>
                      <a:pt x="182757" y="63254"/>
                    </a:cubicBezTo>
                    <a:cubicBezTo>
                      <a:pt x="348609" y="62861"/>
                      <a:pt x="514069" y="62861"/>
                      <a:pt x="679921" y="62861"/>
                    </a:cubicBezTo>
                    <a:cubicBezTo>
                      <a:pt x="710970" y="62861"/>
                      <a:pt x="714507" y="66398"/>
                      <a:pt x="714507" y="97840"/>
                    </a:cubicBezTo>
                    <a:cubicBezTo>
                      <a:pt x="714507" y="207884"/>
                      <a:pt x="714507" y="317928"/>
                      <a:pt x="714507" y="427973"/>
                    </a:cubicBezTo>
                    <a:cubicBezTo>
                      <a:pt x="714507" y="435833"/>
                      <a:pt x="714507" y="443300"/>
                      <a:pt x="714507" y="453912"/>
                    </a:cubicBezTo>
                    <a:cubicBezTo>
                      <a:pt x="760097" y="453912"/>
                      <a:pt x="804507" y="454305"/>
                      <a:pt x="848918" y="453126"/>
                    </a:cubicBezTo>
                    <a:cubicBezTo>
                      <a:pt x="852848" y="453126"/>
                      <a:pt x="857564" y="445265"/>
                      <a:pt x="860316" y="440156"/>
                    </a:cubicBezTo>
                    <a:cubicBezTo>
                      <a:pt x="879966" y="398889"/>
                      <a:pt x="925949" y="380811"/>
                      <a:pt x="967609" y="398496"/>
                    </a:cubicBezTo>
                    <a:cubicBezTo>
                      <a:pt x="1008483" y="415789"/>
                      <a:pt x="1028133" y="463344"/>
                      <a:pt x="1010841" y="505004"/>
                    </a:cubicBezTo>
                    <a:cubicBezTo>
                      <a:pt x="997871" y="536445"/>
                      <a:pt x="973897" y="553345"/>
                      <a:pt x="939705" y="555310"/>
                    </a:cubicBezTo>
                    <a:cubicBezTo>
                      <a:pt x="904333" y="557275"/>
                      <a:pt x="876822" y="542340"/>
                      <a:pt x="861888" y="509720"/>
                    </a:cubicBezTo>
                    <a:cubicBezTo>
                      <a:pt x="855599" y="496357"/>
                      <a:pt x="848918" y="493213"/>
                      <a:pt x="835556" y="493606"/>
                    </a:cubicBezTo>
                    <a:cubicBezTo>
                      <a:pt x="796254" y="494392"/>
                      <a:pt x="756953" y="493999"/>
                      <a:pt x="717651" y="493999"/>
                    </a:cubicBezTo>
                    <a:cubicBezTo>
                      <a:pt x="674419" y="493999"/>
                      <a:pt x="674419" y="493999"/>
                      <a:pt x="674419" y="449588"/>
                    </a:cubicBezTo>
                    <a:cubicBezTo>
                      <a:pt x="674419" y="342295"/>
                      <a:pt x="674419" y="234609"/>
                      <a:pt x="674419" y="127316"/>
                    </a:cubicBezTo>
                    <a:cubicBezTo>
                      <a:pt x="674812" y="120241"/>
                      <a:pt x="674812" y="112381"/>
                      <a:pt x="674812" y="102949"/>
                    </a:cubicBezTo>
                    <a:close/>
                    <a:moveTo>
                      <a:pt x="81359" y="124172"/>
                    </a:moveTo>
                    <a:cubicBezTo>
                      <a:pt x="106119" y="124172"/>
                      <a:pt x="123411" y="107665"/>
                      <a:pt x="123411" y="82905"/>
                    </a:cubicBezTo>
                    <a:cubicBezTo>
                      <a:pt x="123411" y="58145"/>
                      <a:pt x="106512" y="40852"/>
                      <a:pt x="81752" y="40852"/>
                    </a:cubicBezTo>
                    <a:cubicBezTo>
                      <a:pt x="56992" y="40852"/>
                      <a:pt x="39699" y="57752"/>
                      <a:pt x="39699" y="82512"/>
                    </a:cubicBezTo>
                    <a:cubicBezTo>
                      <a:pt x="39699" y="106879"/>
                      <a:pt x="56206" y="124172"/>
                      <a:pt x="81359" y="124172"/>
                    </a:cubicBezTo>
                    <a:close/>
                    <a:moveTo>
                      <a:pt x="936168" y="516401"/>
                    </a:moveTo>
                    <a:cubicBezTo>
                      <a:pt x="960141" y="516008"/>
                      <a:pt x="978220" y="497536"/>
                      <a:pt x="977827" y="473562"/>
                    </a:cubicBezTo>
                    <a:cubicBezTo>
                      <a:pt x="977434" y="449588"/>
                      <a:pt x="958962" y="431903"/>
                      <a:pt x="934595" y="432296"/>
                    </a:cubicBezTo>
                    <a:cubicBezTo>
                      <a:pt x="910229" y="432689"/>
                      <a:pt x="892936" y="450767"/>
                      <a:pt x="893329" y="475134"/>
                    </a:cubicBezTo>
                    <a:cubicBezTo>
                      <a:pt x="893329" y="499108"/>
                      <a:pt x="911801" y="516794"/>
                      <a:pt x="936168" y="51640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124">
                <a:extLst>
                  <a:ext uri="{FF2B5EF4-FFF2-40B4-BE49-F238E27FC236}">
                    <a16:creationId xmlns:a16="http://schemas.microsoft.com/office/drawing/2014/main" id="{EA8BA818-3E36-49EC-A7EA-9AF1365ADA23}"/>
                  </a:ext>
                </a:extLst>
              </p:cNvPr>
              <p:cNvSpPr/>
              <p:nvPr/>
            </p:nvSpPr>
            <p:spPr>
              <a:xfrm>
                <a:off x="6225383" y="3030874"/>
                <a:ext cx="798619" cy="763320"/>
              </a:xfrm>
              <a:custGeom>
                <a:avLst/>
                <a:gdLst>
                  <a:gd name="connsiteX0" fmla="*/ 101475 w 798619"/>
                  <a:gd name="connsiteY0" fmla="*/ 661838 h 763320"/>
                  <a:gd name="connsiteX1" fmla="*/ 635976 w 798619"/>
                  <a:gd name="connsiteY1" fmla="*/ 661838 h 763320"/>
                  <a:gd name="connsiteX2" fmla="*/ 701610 w 798619"/>
                  <a:gd name="connsiteY2" fmla="*/ 601314 h 763320"/>
                  <a:gd name="connsiteX3" fmla="*/ 795147 w 798619"/>
                  <a:gd name="connsiteY3" fmla="*/ 657122 h 763320"/>
                  <a:gd name="connsiteX4" fmla="*/ 747593 w 798619"/>
                  <a:gd name="connsiteY4" fmla="*/ 757341 h 763320"/>
                  <a:gd name="connsiteX5" fmla="*/ 644229 w 798619"/>
                  <a:gd name="connsiteY5" fmla="*/ 718825 h 763320"/>
                  <a:gd name="connsiteX6" fmla="*/ 615146 w 798619"/>
                  <a:gd name="connsiteY6" fmla="*/ 700747 h 763320"/>
                  <a:gd name="connsiteX7" fmla="*/ 104226 w 798619"/>
                  <a:gd name="connsiteY7" fmla="*/ 701926 h 763320"/>
                  <a:gd name="connsiteX8" fmla="*/ 61780 w 798619"/>
                  <a:gd name="connsiteY8" fmla="*/ 660266 h 763320"/>
                  <a:gd name="connsiteX9" fmla="*/ 62173 w 798619"/>
                  <a:gd name="connsiteY9" fmla="*/ 182752 h 763320"/>
                  <a:gd name="connsiteX10" fmla="*/ 45667 w 798619"/>
                  <a:gd name="connsiteY10" fmla="*/ 154455 h 763320"/>
                  <a:gd name="connsiteX11" fmla="*/ 2435 w 798619"/>
                  <a:gd name="connsiteY11" fmla="*/ 60917 h 763320"/>
                  <a:gd name="connsiteX12" fmla="*/ 81824 w 798619"/>
                  <a:gd name="connsiteY12" fmla="*/ 0 h 763320"/>
                  <a:gd name="connsiteX13" fmla="*/ 161999 w 798619"/>
                  <a:gd name="connsiteY13" fmla="*/ 62489 h 763320"/>
                  <a:gd name="connsiteX14" fmla="*/ 118768 w 798619"/>
                  <a:gd name="connsiteY14" fmla="*/ 154455 h 763320"/>
                  <a:gd name="connsiteX15" fmla="*/ 101475 w 798619"/>
                  <a:gd name="connsiteY15" fmla="*/ 181966 h 763320"/>
                  <a:gd name="connsiteX16" fmla="*/ 101868 w 798619"/>
                  <a:gd name="connsiteY16" fmla="*/ 639829 h 763320"/>
                  <a:gd name="connsiteX17" fmla="*/ 101475 w 798619"/>
                  <a:gd name="connsiteY17" fmla="*/ 661838 h 763320"/>
                  <a:gd name="connsiteX18" fmla="*/ 716151 w 798619"/>
                  <a:gd name="connsiteY18" fmla="*/ 639043 h 763320"/>
                  <a:gd name="connsiteX19" fmla="*/ 674491 w 798619"/>
                  <a:gd name="connsiteY19" fmla="*/ 681882 h 763320"/>
                  <a:gd name="connsiteX20" fmla="*/ 717330 w 798619"/>
                  <a:gd name="connsiteY20" fmla="*/ 723935 h 763320"/>
                  <a:gd name="connsiteX21" fmla="*/ 759383 w 798619"/>
                  <a:gd name="connsiteY21" fmla="*/ 680703 h 763320"/>
                  <a:gd name="connsiteX22" fmla="*/ 716151 w 798619"/>
                  <a:gd name="connsiteY22" fmla="*/ 639043 h 763320"/>
                  <a:gd name="connsiteX23" fmla="*/ 39771 w 798619"/>
                  <a:gd name="connsiteY23" fmla="*/ 81747 h 763320"/>
                  <a:gd name="connsiteX24" fmla="*/ 81431 w 798619"/>
                  <a:gd name="connsiteY24" fmla="*/ 124193 h 763320"/>
                  <a:gd name="connsiteX25" fmla="*/ 124270 w 798619"/>
                  <a:gd name="connsiteY25" fmla="*/ 82926 h 763320"/>
                  <a:gd name="connsiteX26" fmla="*/ 82610 w 798619"/>
                  <a:gd name="connsiteY26" fmla="*/ 40481 h 763320"/>
                  <a:gd name="connsiteX27" fmla="*/ 39771 w 798619"/>
                  <a:gd name="connsiteY27" fmla="*/ 81747 h 763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98619" h="763320">
                    <a:moveTo>
                      <a:pt x="101475" y="661838"/>
                    </a:moveTo>
                    <a:cubicBezTo>
                      <a:pt x="281476" y="661838"/>
                      <a:pt x="458333" y="661838"/>
                      <a:pt x="635976" y="661838"/>
                    </a:cubicBezTo>
                    <a:cubicBezTo>
                      <a:pt x="647374" y="630004"/>
                      <a:pt x="667024" y="607602"/>
                      <a:pt x="701610" y="601314"/>
                    </a:cubicBezTo>
                    <a:cubicBezTo>
                      <a:pt x="743269" y="593846"/>
                      <a:pt x="783750" y="617820"/>
                      <a:pt x="795147" y="657122"/>
                    </a:cubicBezTo>
                    <a:cubicBezTo>
                      <a:pt x="807331" y="698389"/>
                      <a:pt x="786501" y="742013"/>
                      <a:pt x="747593" y="757341"/>
                    </a:cubicBezTo>
                    <a:cubicBezTo>
                      <a:pt x="707898" y="773062"/>
                      <a:pt x="661129" y="756948"/>
                      <a:pt x="644229" y="718825"/>
                    </a:cubicBezTo>
                    <a:cubicBezTo>
                      <a:pt x="637548" y="703891"/>
                      <a:pt x="630081" y="700747"/>
                      <a:pt x="615146" y="700747"/>
                    </a:cubicBezTo>
                    <a:cubicBezTo>
                      <a:pt x="444971" y="701533"/>
                      <a:pt x="274795" y="701533"/>
                      <a:pt x="104226" y="701926"/>
                    </a:cubicBezTo>
                    <a:cubicBezTo>
                      <a:pt x="63352" y="701926"/>
                      <a:pt x="61780" y="700354"/>
                      <a:pt x="61780" y="660266"/>
                    </a:cubicBezTo>
                    <a:cubicBezTo>
                      <a:pt x="61780" y="501095"/>
                      <a:pt x="61780" y="341924"/>
                      <a:pt x="62173" y="182752"/>
                    </a:cubicBezTo>
                    <a:cubicBezTo>
                      <a:pt x="62173" y="168997"/>
                      <a:pt x="59815" y="160743"/>
                      <a:pt x="45667" y="154455"/>
                    </a:cubicBezTo>
                    <a:cubicBezTo>
                      <a:pt x="9902" y="138734"/>
                      <a:pt x="-6604" y="99826"/>
                      <a:pt x="2435" y="60917"/>
                    </a:cubicBezTo>
                    <a:cubicBezTo>
                      <a:pt x="11081" y="25153"/>
                      <a:pt x="43309" y="0"/>
                      <a:pt x="81824" y="0"/>
                    </a:cubicBezTo>
                    <a:cubicBezTo>
                      <a:pt x="121126" y="0"/>
                      <a:pt x="152960" y="24760"/>
                      <a:pt x="161999" y="62489"/>
                    </a:cubicBezTo>
                    <a:cubicBezTo>
                      <a:pt x="171039" y="99433"/>
                      <a:pt x="153353" y="138734"/>
                      <a:pt x="118768" y="154455"/>
                    </a:cubicBezTo>
                    <a:cubicBezTo>
                      <a:pt x="105405" y="160743"/>
                      <a:pt x="101475" y="167425"/>
                      <a:pt x="101475" y="181966"/>
                    </a:cubicBezTo>
                    <a:cubicBezTo>
                      <a:pt x="102261" y="334456"/>
                      <a:pt x="101868" y="486946"/>
                      <a:pt x="101868" y="639829"/>
                    </a:cubicBezTo>
                    <a:cubicBezTo>
                      <a:pt x="101475" y="646903"/>
                      <a:pt x="101475" y="653585"/>
                      <a:pt x="101475" y="661838"/>
                    </a:cubicBezTo>
                    <a:close/>
                    <a:moveTo>
                      <a:pt x="716151" y="639043"/>
                    </a:moveTo>
                    <a:cubicBezTo>
                      <a:pt x="692177" y="639436"/>
                      <a:pt x="674099" y="658301"/>
                      <a:pt x="674491" y="681882"/>
                    </a:cubicBezTo>
                    <a:cubicBezTo>
                      <a:pt x="674885" y="705463"/>
                      <a:pt x="693749" y="723935"/>
                      <a:pt x="717330" y="723935"/>
                    </a:cubicBezTo>
                    <a:cubicBezTo>
                      <a:pt x="740911" y="723542"/>
                      <a:pt x="759383" y="704677"/>
                      <a:pt x="759383" y="680703"/>
                    </a:cubicBezTo>
                    <a:cubicBezTo>
                      <a:pt x="758990" y="657515"/>
                      <a:pt x="739732" y="638650"/>
                      <a:pt x="716151" y="639043"/>
                    </a:cubicBezTo>
                    <a:close/>
                    <a:moveTo>
                      <a:pt x="39771" y="81747"/>
                    </a:moveTo>
                    <a:cubicBezTo>
                      <a:pt x="39378" y="105721"/>
                      <a:pt x="57064" y="123800"/>
                      <a:pt x="81431" y="124193"/>
                    </a:cubicBezTo>
                    <a:cubicBezTo>
                      <a:pt x="105798" y="124586"/>
                      <a:pt x="123877" y="107293"/>
                      <a:pt x="124270" y="82926"/>
                    </a:cubicBezTo>
                    <a:cubicBezTo>
                      <a:pt x="124663" y="58952"/>
                      <a:pt x="106977" y="40874"/>
                      <a:pt x="82610" y="40481"/>
                    </a:cubicBezTo>
                    <a:cubicBezTo>
                      <a:pt x="58243" y="40088"/>
                      <a:pt x="40165" y="57773"/>
                      <a:pt x="39771" y="8174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125">
                <a:extLst>
                  <a:ext uri="{FF2B5EF4-FFF2-40B4-BE49-F238E27FC236}">
                    <a16:creationId xmlns:a16="http://schemas.microsoft.com/office/drawing/2014/main" id="{AC3AFC7A-044C-48F6-B629-B1E2B1713A65}"/>
                  </a:ext>
                </a:extLst>
              </p:cNvPr>
              <p:cNvSpPr/>
              <p:nvPr/>
            </p:nvSpPr>
            <p:spPr>
              <a:xfrm>
                <a:off x="6859791" y="1956454"/>
                <a:ext cx="858417" cy="984828"/>
              </a:xfrm>
              <a:custGeom>
                <a:avLst/>
                <a:gdLst>
                  <a:gd name="connsiteX0" fmla="*/ 755764 w 858417"/>
                  <a:gd name="connsiteY0" fmla="*/ 821711 h 984828"/>
                  <a:gd name="connsiteX1" fmla="*/ 755371 w 858417"/>
                  <a:gd name="connsiteY1" fmla="*/ 708129 h 984828"/>
                  <a:gd name="connsiteX2" fmla="*/ 747118 w 858417"/>
                  <a:gd name="connsiteY2" fmla="*/ 691230 h 984828"/>
                  <a:gd name="connsiteX3" fmla="*/ 286897 w 858417"/>
                  <a:gd name="connsiteY3" fmla="*/ 111532 h 984828"/>
                  <a:gd name="connsiteX4" fmla="*/ 267639 w 858417"/>
                  <a:gd name="connsiteY4" fmla="*/ 101706 h 984828"/>
                  <a:gd name="connsiteX5" fmla="*/ 162704 w 858417"/>
                  <a:gd name="connsiteY5" fmla="*/ 101314 h 984828"/>
                  <a:gd name="connsiteX6" fmla="*/ 102965 w 858417"/>
                  <a:gd name="connsiteY6" fmla="*/ 161052 h 984828"/>
                  <a:gd name="connsiteX7" fmla="*/ 4319 w 858417"/>
                  <a:gd name="connsiteY7" fmla="*/ 107995 h 984828"/>
                  <a:gd name="connsiteX8" fmla="*/ 51088 w 858417"/>
                  <a:gd name="connsiteY8" fmla="*/ 6204 h 984828"/>
                  <a:gd name="connsiteX9" fmla="*/ 156416 w 858417"/>
                  <a:gd name="connsiteY9" fmla="*/ 47863 h 984828"/>
                  <a:gd name="connsiteX10" fmla="*/ 179603 w 858417"/>
                  <a:gd name="connsiteY10" fmla="*/ 62405 h 984828"/>
                  <a:gd name="connsiteX11" fmla="*/ 279822 w 858417"/>
                  <a:gd name="connsiteY11" fmla="*/ 62798 h 984828"/>
                  <a:gd name="connsiteX12" fmla="*/ 309299 w 858417"/>
                  <a:gd name="connsiteY12" fmla="*/ 76947 h 984828"/>
                  <a:gd name="connsiteX13" fmla="*/ 785634 w 858417"/>
                  <a:gd name="connsiteY13" fmla="*/ 676688 h 984828"/>
                  <a:gd name="connsiteX14" fmla="*/ 795066 w 858417"/>
                  <a:gd name="connsiteY14" fmla="*/ 703413 h 984828"/>
                  <a:gd name="connsiteX15" fmla="*/ 795852 w 858417"/>
                  <a:gd name="connsiteY15" fmla="*/ 809527 h 984828"/>
                  <a:gd name="connsiteX16" fmla="*/ 806856 w 858417"/>
                  <a:gd name="connsiteY16" fmla="*/ 826034 h 984828"/>
                  <a:gd name="connsiteX17" fmla="*/ 856377 w 858417"/>
                  <a:gd name="connsiteY17" fmla="*/ 920358 h 984828"/>
                  <a:gd name="connsiteX18" fmla="*/ 775415 w 858417"/>
                  <a:gd name="connsiteY18" fmla="*/ 984812 h 984828"/>
                  <a:gd name="connsiteX19" fmla="*/ 696026 w 858417"/>
                  <a:gd name="connsiteY19" fmla="*/ 920751 h 984828"/>
                  <a:gd name="connsiteX20" fmla="*/ 747118 w 858417"/>
                  <a:gd name="connsiteY20" fmla="*/ 825641 h 984828"/>
                  <a:gd name="connsiteX21" fmla="*/ 755764 w 858417"/>
                  <a:gd name="connsiteY21" fmla="*/ 821711 h 984828"/>
                  <a:gd name="connsiteX22" fmla="*/ 39690 w 858417"/>
                  <a:gd name="connsiteY22" fmla="*/ 80877 h 984828"/>
                  <a:gd name="connsiteX23" fmla="*/ 81350 w 858417"/>
                  <a:gd name="connsiteY23" fmla="*/ 124108 h 984828"/>
                  <a:gd name="connsiteX24" fmla="*/ 124581 w 858417"/>
                  <a:gd name="connsiteY24" fmla="*/ 82056 h 984828"/>
                  <a:gd name="connsiteX25" fmla="*/ 82922 w 858417"/>
                  <a:gd name="connsiteY25" fmla="*/ 38824 h 984828"/>
                  <a:gd name="connsiteX26" fmla="*/ 39690 w 858417"/>
                  <a:gd name="connsiteY26" fmla="*/ 80877 h 984828"/>
                  <a:gd name="connsiteX27" fmla="*/ 734148 w 858417"/>
                  <a:gd name="connsiteY27" fmla="*/ 902672 h 984828"/>
                  <a:gd name="connsiteX28" fmla="*/ 776987 w 858417"/>
                  <a:gd name="connsiteY28" fmla="*/ 944725 h 984828"/>
                  <a:gd name="connsiteX29" fmla="*/ 818254 w 858417"/>
                  <a:gd name="connsiteY29" fmla="*/ 901493 h 984828"/>
                  <a:gd name="connsiteX30" fmla="*/ 775415 w 858417"/>
                  <a:gd name="connsiteY30" fmla="*/ 859834 h 984828"/>
                  <a:gd name="connsiteX31" fmla="*/ 734148 w 858417"/>
                  <a:gd name="connsiteY31" fmla="*/ 902672 h 984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858417" h="984828">
                    <a:moveTo>
                      <a:pt x="755764" y="821711"/>
                    </a:moveTo>
                    <a:cubicBezTo>
                      <a:pt x="755764" y="783981"/>
                      <a:pt x="756158" y="745859"/>
                      <a:pt x="755371" y="708129"/>
                    </a:cubicBezTo>
                    <a:cubicBezTo>
                      <a:pt x="755371" y="702234"/>
                      <a:pt x="751048" y="695946"/>
                      <a:pt x="747118" y="691230"/>
                    </a:cubicBezTo>
                    <a:cubicBezTo>
                      <a:pt x="593842" y="497866"/>
                      <a:pt x="440566" y="304503"/>
                      <a:pt x="286897" y="111532"/>
                    </a:cubicBezTo>
                    <a:cubicBezTo>
                      <a:pt x="282574" y="106423"/>
                      <a:pt x="274320" y="101706"/>
                      <a:pt x="267639" y="101706"/>
                    </a:cubicBezTo>
                    <a:cubicBezTo>
                      <a:pt x="233054" y="100920"/>
                      <a:pt x="198468" y="101314"/>
                      <a:pt x="162704" y="101314"/>
                    </a:cubicBezTo>
                    <a:cubicBezTo>
                      <a:pt x="152092" y="130790"/>
                      <a:pt x="134800" y="152799"/>
                      <a:pt x="102965" y="161052"/>
                    </a:cubicBezTo>
                    <a:cubicBezTo>
                      <a:pt x="60520" y="171663"/>
                      <a:pt x="17681" y="148868"/>
                      <a:pt x="4319" y="107995"/>
                    </a:cubicBezTo>
                    <a:cubicBezTo>
                      <a:pt x="-9437" y="66335"/>
                      <a:pt x="10607" y="22317"/>
                      <a:pt x="51088" y="6204"/>
                    </a:cubicBezTo>
                    <a:cubicBezTo>
                      <a:pt x="92354" y="-10303"/>
                      <a:pt x="138730" y="6990"/>
                      <a:pt x="156416" y="47863"/>
                    </a:cubicBezTo>
                    <a:cubicBezTo>
                      <a:pt x="161525" y="60047"/>
                      <a:pt x="167813" y="62405"/>
                      <a:pt x="179603" y="62405"/>
                    </a:cubicBezTo>
                    <a:cubicBezTo>
                      <a:pt x="213010" y="61619"/>
                      <a:pt x="246416" y="61226"/>
                      <a:pt x="279822" y="62798"/>
                    </a:cubicBezTo>
                    <a:cubicBezTo>
                      <a:pt x="290041" y="63191"/>
                      <a:pt x="303010" y="69086"/>
                      <a:pt x="309299" y="76947"/>
                    </a:cubicBezTo>
                    <a:cubicBezTo>
                      <a:pt x="468470" y="276205"/>
                      <a:pt x="627248" y="476250"/>
                      <a:pt x="785634" y="676688"/>
                    </a:cubicBezTo>
                    <a:cubicBezTo>
                      <a:pt x="791136" y="683762"/>
                      <a:pt x="794673" y="694374"/>
                      <a:pt x="795066" y="703413"/>
                    </a:cubicBezTo>
                    <a:cubicBezTo>
                      <a:pt x="796245" y="738785"/>
                      <a:pt x="795066" y="774156"/>
                      <a:pt x="795852" y="809527"/>
                    </a:cubicBezTo>
                    <a:cubicBezTo>
                      <a:pt x="795852" y="815423"/>
                      <a:pt x="801354" y="823676"/>
                      <a:pt x="806856" y="826034"/>
                    </a:cubicBezTo>
                    <a:cubicBezTo>
                      <a:pt x="845765" y="844899"/>
                      <a:pt x="865023" y="880663"/>
                      <a:pt x="856377" y="920358"/>
                    </a:cubicBezTo>
                    <a:cubicBezTo>
                      <a:pt x="848516" y="957694"/>
                      <a:pt x="813538" y="985598"/>
                      <a:pt x="775415" y="984812"/>
                    </a:cubicBezTo>
                    <a:cubicBezTo>
                      <a:pt x="737293" y="984026"/>
                      <a:pt x="703100" y="956515"/>
                      <a:pt x="696026" y="920751"/>
                    </a:cubicBezTo>
                    <a:cubicBezTo>
                      <a:pt x="687773" y="878698"/>
                      <a:pt x="707031" y="842934"/>
                      <a:pt x="747118" y="825641"/>
                    </a:cubicBezTo>
                    <a:cubicBezTo>
                      <a:pt x="749476" y="824069"/>
                      <a:pt x="751834" y="823283"/>
                      <a:pt x="755764" y="821711"/>
                    </a:cubicBezTo>
                    <a:close/>
                    <a:moveTo>
                      <a:pt x="39690" y="80877"/>
                    </a:moveTo>
                    <a:cubicBezTo>
                      <a:pt x="39297" y="104458"/>
                      <a:pt x="57769" y="123715"/>
                      <a:pt x="81350" y="124108"/>
                    </a:cubicBezTo>
                    <a:cubicBezTo>
                      <a:pt x="104538" y="124501"/>
                      <a:pt x="123795" y="106030"/>
                      <a:pt x="124581" y="82056"/>
                    </a:cubicBezTo>
                    <a:cubicBezTo>
                      <a:pt x="124974" y="58475"/>
                      <a:pt x="106503" y="39217"/>
                      <a:pt x="82922" y="38824"/>
                    </a:cubicBezTo>
                    <a:cubicBezTo>
                      <a:pt x="59341" y="38431"/>
                      <a:pt x="40083" y="56903"/>
                      <a:pt x="39690" y="80877"/>
                    </a:cubicBezTo>
                    <a:close/>
                    <a:moveTo>
                      <a:pt x="734148" y="902672"/>
                    </a:moveTo>
                    <a:cubicBezTo>
                      <a:pt x="734542" y="926646"/>
                      <a:pt x="753013" y="944725"/>
                      <a:pt x="776987" y="944725"/>
                    </a:cubicBezTo>
                    <a:cubicBezTo>
                      <a:pt x="800568" y="944332"/>
                      <a:pt x="818647" y="925860"/>
                      <a:pt x="818254" y="901493"/>
                    </a:cubicBezTo>
                    <a:cubicBezTo>
                      <a:pt x="817861" y="877519"/>
                      <a:pt x="799782" y="859834"/>
                      <a:pt x="775415" y="859834"/>
                    </a:cubicBezTo>
                    <a:cubicBezTo>
                      <a:pt x="751441" y="859834"/>
                      <a:pt x="734148" y="878305"/>
                      <a:pt x="734148" y="9026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126">
                <a:extLst>
                  <a:ext uri="{FF2B5EF4-FFF2-40B4-BE49-F238E27FC236}">
                    <a16:creationId xmlns:a16="http://schemas.microsoft.com/office/drawing/2014/main" id="{43BFA752-0E43-4FBE-BC67-ACED3DD0557F}"/>
                  </a:ext>
                </a:extLst>
              </p:cNvPr>
              <p:cNvSpPr/>
              <p:nvPr/>
            </p:nvSpPr>
            <p:spPr>
              <a:xfrm>
                <a:off x="5307768" y="1953037"/>
                <a:ext cx="1080399" cy="349944"/>
              </a:xfrm>
              <a:custGeom>
                <a:avLst/>
                <a:gdLst>
                  <a:gd name="connsiteX0" fmla="*/ 560440 w 1080399"/>
                  <a:gd name="connsiteY0" fmla="*/ 104338 h 349944"/>
                  <a:gd name="connsiteX1" fmla="*/ 560440 w 1080399"/>
                  <a:gd name="connsiteY1" fmla="*/ 238356 h 349944"/>
                  <a:gd name="connsiteX2" fmla="*/ 560440 w 1080399"/>
                  <a:gd name="connsiteY2" fmla="*/ 261937 h 349944"/>
                  <a:gd name="connsiteX3" fmla="*/ 532929 w 1080399"/>
                  <a:gd name="connsiteY3" fmla="*/ 288662 h 349944"/>
                  <a:gd name="connsiteX4" fmla="*/ 411094 w 1080399"/>
                  <a:gd name="connsiteY4" fmla="*/ 288662 h 349944"/>
                  <a:gd name="connsiteX5" fmla="*/ 177250 w 1080399"/>
                  <a:gd name="connsiteY5" fmla="*/ 288269 h 349944"/>
                  <a:gd name="connsiteX6" fmla="*/ 155634 w 1080399"/>
                  <a:gd name="connsiteY6" fmla="*/ 302024 h 349944"/>
                  <a:gd name="connsiteX7" fmla="*/ 61703 w 1080399"/>
                  <a:gd name="connsiteY7" fmla="*/ 347614 h 349944"/>
                  <a:gd name="connsiteX8" fmla="*/ 0 w 1080399"/>
                  <a:gd name="connsiteY8" fmla="*/ 267046 h 349944"/>
                  <a:gd name="connsiteX9" fmla="*/ 65241 w 1080399"/>
                  <a:gd name="connsiteY9" fmla="*/ 187264 h 349944"/>
                  <a:gd name="connsiteX10" fmla="*/ 156813 w 1080399"/>
                  <a:gd name="connsiteY10" fmla="*/ 235605 h 349944"/>
                  <a:gd name="connsiteX11" fmla="*/ 162315 w 1080399"/>
                  <a:gd name="connsiteY11" fmla="*/ 248181 h 349944"/>
                  <a:gd name="connsiteX12" fmla="*/ 519173 w 1080399"/>
                  <a:gd name="connsiteY12" fmla="*/ 248181 h 349944"/>
                  <a:gd name="connsiteX13" fmla="*/ 520353 w 1080399"/>
                  <a:gd name="connsiteY13" fmla="*/ 230496 h 349944"/>
                  <a:gd name="connsiteX14" fmla="*/ 520353 w 1080399"/>
                  <a:gd name="connsiteY14" fmla="*/ 94905 h 349944"/>
                  <a:gd name="connsiteX15" fmla="*/ 552187 w 1080399"/>
                  <a:gd name="connsiteY15" fmla="*/ 62678 h 349944"/>
                  <a:gd name="connsiteX16" fmla="*/ 898041 w 1080399"/>
                  <a:gd name="connsiteY16" fmla="*/ 63071 h 349944"/>
                  <a:gd name="connsiteX17" fmla="*/ 925552 w 1080399"/>
                  <a:gd name="connsiteY17" fmla="*/ 45778 h 349944"/>
                  <a:gd name="connsiteX18" fmla="*/ 1019089 w 1080399"/>
                  <a:gd name="connsiteY18" fmla="*/ 2546 h 349944"/>
                  <a:gd name="connsiteX19" fmla="*/ 1080400 w 1080399"/>
                  <a:gd name="connsiteY19" fmla="*/ 81543 h 349944"/>
                  <a:gd name="connsiteX20" fmla="*/ 1017910 w 1080399"/>
                  <a:gd name="connsiteY20" fmla="*/ 161718 h 349944"/>
                  <a:gd name="connsiteX21" fmla="*/ 925945 w 1080399"/>
                  <a:gd name="connsiteY21" fmla="*/ 118879 h 349944"/>
                  <a:gd name="connsiteX22" fmla="*/ 900006 w 1080399"/>
                  <a:gd name="connsiteY22" fmla="*/ 102372 h 349944"/>
                  <a:gd name="connsiteX23" fmla="*/ 581663 w 1080399"/>
                  <a:gd name="connsiteY23" fmla="*/ 102765 h 349944"/>
                  <a:gd name="connsiteX24" fmla="*/ 560440 w 1080399"/>
                  <a:gd name="connsiteY24" fmla="*/ 104338 h 349944"/>
                  <a:gd name="connsiteX25" fmla="*/ 123407 w 1080399"/>
                  <a:gd name="connsiteY25" fmla="*/ 269011 h 349944"/>
                  <a:gd name="connsiteX26" fmla="*/ 82140 w 1080399"/>
                  <a:gd name="connsiteY26" fmla="*/ 226172 h 349944"/>
                  <a:gd name="connsiteX27" fmla="*/ 39695 w 1080399"/>
                  <a:gd name="connsiteY27" fmla="*/ 267832 h 349944"/>
                  <a:gd name="connsiteX28" fmla="*/ 80961 w 1080399"/>
                  <a:gd name="connsiteY28" fmla="*/ 311064 h 349944"/>
                  <a:gd name="connsiteX29" fmla="*/ 123407 w 1080399"/>
                  <a:gd name="connsiteY29" fmla="*/ 269011 h 349944"/>
                  <a:gd name="connsiteX30" fmla="*/ 999046 w 1080399"/>
                  <a:gd name="connsiteY30" fmla="*/ 41062 h 349944"/>
                  <a:gd name="connsiteX31" fmla="*/ 956600 w 1080399"/>
                  <a:gd name="connsiteY31" fmla="*/ 82722 h 349944"/>
                  <a:gd name="connsiteX32" fmla="*/ 999046 w 1080399"/>
                  <a:gd name="connsiteY32" fmla="*/ 124381 h 349944"/>
                  <a:gd name="connsiteX33" fmla="*/ 1041491 w 1080399"/>
                  <a:gd name="connsiteY33" fmla="*/ 82722 h 349944"/>
                  <a:gd name="connsiteX34" fmla="*/ 999046 w 1080399"/>
                  <a:gd name="connsiteY34" fmla="*/ 41062 h 349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080399" h="349944">
                    <a:moveTo>
                      <a:pt x="560440" y="104338"/>
                    </a:moveTo>
                    <a:cubicBezTo>
                      <a:pt x="560440" y="149927"/>
                      <a:pt x="560440" y="193945"/>
                      <a:pt x="560440" y="238356"/>
                    </a:cubicBezTo>
                    <a:cubicBezTo>
                      <a:pt x="560440" y="246216"/>
                      <a:pt x="560833" y="254076"/>
                      <a:pt x="560440" y="261937"/>
                    </a:cubicBezTo>
                    <a:cubicBezTo>
                      <a:pt x="559654" y="282374"/>
                      <a:pt x="553759" y="288662"/>
                      <a:pt x="532929" y="288662"/>
                    </a:cubicBezTo>
                    <a:cubicBezTo>
                      <a:pt x="492448" y="289055"/>
                      <a:pt x="451575" y="288662"/>
                      <a:pt x="411094" y="288662"/>
                    </a:cubicBezTo>
                    <a:cubicBezTo>
                      <a:pt x="333277" y="288662"/>
                      <a:pt x="255067" y="288662"/>
                      <a:pt x="177250" y="288269"/>
                    </a:cubicBezTo>
                    <a:cubicBezTo>
                      <a:pt x="166246" y="288269"/>
                      <a:pt x="160350" y="291020"/>
                      <a:pt x="155634" y="302024"/>
                    </a:cubicBezTo>
                    <a:cubicBezTo>
                      <a:pt x="139127" y="338968"/>
                      <a:pt x="101398" y="356653"/>
                      <a:pt x="61703" y="347614"/>
                    </a:cubicBezTo>
                    <a:cubicBezTo>
                      <a:pt x="24760" y="339361"/>
                      <a:pt x="0" y="306347"/>
                      <a:pt x="0" y="267046"/>
                    </a:cubicBezTo>
                    <a:cubicBezTo>
                      <a:pt x="393" y="227744"/>
                      <a:pt x="26725" y="195124"/>
                      <a:pt x="65241" y="187264"/>
                    </a:cubicBezTo>
                    <a:cubicBezTo>
                      <a:pt x="102970" y="179796"/>
                      <a:pt x="140307" y="199447"/>
                      <a:pt x="156813" y="235605"/>
                    </a:cubicBezTo>
                    <a:cubicBezTo>
                      <a:pt x="158778" y="239928"/>
                      <a:pt x="160350" y="243858"/>
                      <a:pt x="162315" y="248181"/>
                    </a:cubicBezTo>
                    <a:cubicBezTo>
                      <a:pt x="281006" y="248181"/>
                      <a:pt x="399304" y="248181"/>
                      <a:pt x="519173" y="248181"/>
                    </a:cubicBezTo>
                    <a:cubicBezTo>
                      <a:pt x="519567" y="241893"/>
                      <a:pt x="520353" y="236391"/>
                      <a:pt x="520353" y="230496"/>
                    </a:cubicBezTo>
                    <a:cubicBezTo>
                      <a:pt x="520353" y="185299"/>
                      <a:pt x="520353" y="140102"/>
                      <a:pt x="520353" y="94905"/>
                    </a:cubicBezTo>
                    <a:cubicBezTo>
                      <a:pt x="520353" y="67001"/>
                      <a:pt x="524676" y="62678"/>
                      <a:pt x="552187" y="62678"/>
                    </a:cubicBezTo>
                    <a:cubicBezTo>
                      <a:pt x="667340" y="62678"/>
                      <a:pt x="782494" y="62285"/>
                      <a:pt x="898041" y="63071"/>
                    </a:cubicBezTo>
                    <a:cubicBezTo>
                      <a:pt x="912189" y="63071"/>
                      <a:pt x="919656" y="59927"/>
                      <a:pt x="925552" y="45778"/>
                    </a:cubicBezTo>
                    <a:cubicBezTo>
                      <a:pt x="940879" y="10407"/>
                      <a:pt x="980967" y="-6886"/>
                      <a:pt x="1019089" y="2546"/>
                    </a:cubicBezTo>
                    <a:cubicBezTo>
                      <a:pt x="1055247" y="11193"/>
                      <a:pt x="1080400" y="43813"/>
                      <a:pt x="1080400" y="81543"/>
                    </a:cubicBezTo>
                    <a:cubicBezTo>
                      <a:pt x="1080400" y="120058"/>
                      <a:pt x="1054461" y="153464"/>
                      <a:pt x="1017910" y="161718"/>
                    </a:cubicBezTo>
                    <a:cubicBezTo>
                      <a:pt x="979788" y="170364"/>
                      <a:pt x="941665" y="153464"/>
                      <a:pt x="925945" y="118879"/>
                    </a:cubicBezTo>
                    <a:cubicBezTo>
                      <a:pt x="920049" y="105910"/>
                      <a:pt x="913368" y="102372"/>
                      <a:pt x="900006" y="102372"/>
                    </a:cubicBezTo>
                    <a:cubicBezTo>
                      <a:pt x="793891" y="102765"/>
                      <a:pt x="687777" y="102765"/>
                      <a:pt x="581663" y="102765"/>
                    </a:cubicBezTo>
                    <a:cubicBezTo>
                      <a:pt x="575375" y="103158"/>
                      <a:pt x="569086" y="103944"/>
                      <a:pt x="560440" y="104338"/>
                    </a:cubicBezTo>
                    <a:close/>
                    <a:moveTo>
                      <a:pt x="123407" y="269011"/>
                    </a:moveTo>
                    <a:cubicBezTo>
                      <a:pt x="123800" y="244644"/>
                      <a:pt x="106507" y="226565"/>
                      <a:pt x="82140" y="226172"/>
                    </a:cubicBezTo>
                    <a:cubicBezTo>
                      <a:pt x="58166" y="225779"/>
                      <a:pt x="39695" y="243465"/>
                      <a:pt x="39695" y="267832"/>
                    </a:cubicBezTo>
                    <a:cubicBezTo>
                      <a:pt x="39302" y="291806"/>
                      <a:pt x="57380" y="310671"/>
                      <a:pt x="80961" y="311064"/>
                    </a:cubicBezTo>
                    <a:cubicBezTo>
                      <a:pt x="104542" y="311457"/>
                      <a:pt x="123014" y="293378"/>
                      <a:pt x="123407" y="269011"/>
                    </a:cubicBezTo>
                    <a:close/>
                    <a:moveTo>
                      <a:pt x="999046" y="41062"/>
                    </a:moveTo>
                    <a:cubicBezTo>
                      <a:pt x="974679" y="41062"/>
                      <a:pt x="956207" y="59141"/>
                      <a:pt x="956600" y="82722"/>
                    </a:cubicBezTo>
                    <a:cubicBezTo>
                      <a:pt x="956600" y="106303"/>
                      <a:pt x="975071" y="124381"/>
                      <a:pt x="999046" y="124381"/>
                    </a:cubicBezTo>
                    <a:cubicBezTo>
                      <a:pt x="1023413" y="124381"/>
                      <a:pt x="1041491" y="106303"/>
                      <a:pt x="1041491" y="82722"/>
                    </a:cubicBezTo>
                    <a:cubicBezTo>
                      <a:pt x="1041491" y="58748"/>
                      <a:pt x="1023413" y="41062"/>
                      <a:pt x="999046" y="4106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127">
                <a:extLst>
                  <a:ext uri="{FF2B5EF4-FFF2-40B4-BE49-F238E27FC236}">
                    <a16:creationId xmlns:a16="http://schemas.microsoft.com/office/drawing/2014/main" id="{AB85A308-686D-4D17-B675-A19943EAAF15}"/>
                  </a:ext>
                </a:extLst>
              </p:cNvPr>
              <p:cNvSpPr/>
              <p:nvPr/>
            </p:nvSpPr>
            <p:spPr>
              <a:xfrm>
                <a:off x="4931648" y="3662702"/>
                <a:ext cx="1045832" cy="357009"/>
              </a:xfrm>
              <a:custGeom>
                <a:avLst/>
                <a:gdLst>
                  <a:gd name="connsiteX0" fmla="*/ 945207 w 1045832"/>
                  <a:gd name="connsiteY0" fmla="*/ 251671 h 357009"/>
                  <a:gd name="connsiteX1" fmla="*/ 944421 w 1045832"/>
                  <a:gd name="connsiteY1" fmla="*/ 171103 h 357009"/>
                  <a:gd name="connsiteX2" fmla="*/ 928700 w 1045832"/>
                  <a:gd name="connsiteY2" fmla="*/ 155775 h 357009"/>
                  <a:gd name="connsiteX3" fmla="*/ 882717 w 1045832"/>
                  <a:gd name="connsiteY3" fmla="*/ 70098 h 357009"/>
                  <a:gd name="connsiteX4" fmla="*/ 944421 w 1045832"/>
                  <a:gd name="connsiteY4" fmla="*/ 2106 h 357009"/>
                  <a:gd name="connsiteX5" fmla="*/ 1034028 w 1045832"/>
                  <a:gd name="connsiteY5" fmla="*/ 39050 h 357009"/>
                  <a:gd name="connsiteX6" fmla="*/ 984115 w 1045832"/>
                  <a:gd name="connsiteY6" fmla="*/ 162063 h 357009"/>
                  <a:gd name="connsiteX7" fmla="*/ 984115 w 1045832"/>
                  <a:gd name="connsiteY7" fmla="*/ 259138 h 357009"/>
                  <a:gd name="connsiteX8" fmla="*/ 951102 w 1045832"/>
                  <a:gd name="connsiteY8" fmla="*/ 292545 h 357009"/>
                  <a:gd name="connsiteX9" fmla="*/ 182757 w 1045832"/>
                  <a:gd name="connsiteY9" fmla="*/ 294117 h 357009"/>
                  <a:gd name="connsiteX10" fmla="*/ 154853 w 1045832"/>
                  <a:gd name="connsiteY10" fmla="*/ 310623 h 357009"/>
                  <a:gd name="connsiteX11" fmla="*/ 61708 w 1045832"/>
                  <a:gd name="connsiteY11" fmla="*/ 354641 h 357009"/>
                  <a:gd name="connsiteX12" fmla="*/ 4 w 1045832"/>
                  <a:gd name="connsiteY12" fmla="*/ 275645 h 357009"/>
                  <a:gd name="connsiteX13" fmla="*/ 62494 w 1045832"/>
                  <a:gd name="connsiteY13" fmla="*/ 195077 h 357009"/>
                  <a:gd name="connsiteX14" fmla="*/ 155638 w 1045832"/>
                  <a:gd name="connsiteY14" fmla="*/ 239880 h 357009"/>
                  <a:gd name="connsiteX15" fmla="*/ 176468 w 1045832"/>
                  <a:gd name="connsiteY15" fmla="*/ 254815 h 357009"/>
                  <a:gd name="connsiteX16" fmla="*/ 929093 w 1045832"/>
                  <a:gd name="connsiteY16" fmla="*/ 252850 h 357009"/>
                  <a:gd name="connsiteX17" fmla="*/ 945207 w 1045832"/>
                  <a:gd name="connsiteY17" fmla="*/ 251671 h 357009"/>
                  <a:gd name="connsiteX18" fmla="*/ 1006124 w 1045832"/>
                  <a:gd name="connsiteY18" fmla="*/ 80709 h 357009"/>
                  <a:gd name="connsiteX19" fmla="*/ 963286 w 1045832"/>
                  <a:gd name="connsiteY19" fmla="*/ 39050 h 357009"/>
                  <a:gd name="connsiteX20" fmla="*/ 922019 w 1045832"/>
                  <a:gd name="connsiteY20" fmla="*/ 82281 h 357009"/>
                  <a:gd name="connsiteX21" fmla="*/ 964857 w 1045832"/>
                  <a:gd name="connsiteY21" fmla="*/ 123941 h 357009"/>
                  <a:gd name="connsiteX22" fmla="*/ 1006124 w 1045832"/>
                  <a:gd name="connsiteY22" fmla="*/ 80709 h 357009"/>
                  <a:gd name="connsiteX23" fmla="*/ 82145 w 1045832"/>
                  <a:gd name="connsiteY23" fmla="*/ 316911 h 357009"/>
                  <a:gd name="connsiteX24" fmla="*/ 124590 w 1045832"/>
                  <a:gd name="connsiteY24" fmla="*/ 275252 h 357009"/>
                  <a:gd name="connsiteX25" fmla="*/ 82538 w 1045832"/>
                  <a:gd name="connsiteY25" fmla="*/ 233199 h 357009"/>
                  <a:gd name="connsiteX26" fmla="*/ 40092 w 1045832"/>
                  <a:gd name="connsiteY26" fmla="*/ 274859 h 357009"/>
                  <a:gd name="connsiteX27" fmla="*/ 82145 w 1045832"/>
                  <a:gd name="connsiteY27" fmla="*/ 316911 h 3570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45832" h="357009">
                    <a:moveTo>
                      <a:pt x="945207" y="251671"/>
                    </a:moveTo>
                    <a:cubicBezTo>
                      <a:pt x="945207" y="223374"/>
                      <a:pt x="945993" y="197042"/>
                      <a:pt x="944421" y="171103"/>
                    </a:cubicBezTo>
                    <a:cubicBezTo>
                      <a:pt x="944028" y="165600"/>
                      <a:pt x="935381" y="158919"/>
                      <a:pt x="928700" y="155775"/>
                    </a:cubicBezTo>
                    <a:cubicBezTo>
                      <a:pt x="896080" y="139269"/>
                      <a:pt x="878787" y="107827"/>
                      <a:pt x="882717" y="70098"/>
                    </a:cubicBezTo>
                    <a:cubicBezTo>
                      <a:pt x="886254" y="37477"/>
                      <a:pt x="912194" y="8787"/>
                      <a:pt x="944421" y="2106"/>
                    </a:cubicBezTo>
                    <a:cubicBezTo>
                      <a:pt x="980971" y="-5754"/>
                      <a:pt x="1016343" y="8787"/>
                      <a:pt x="1034028" y="39050"/>
                    </a:cubicBezTo>
                    <a:cubicBezTo>
                      <a:pt x="1061146" y="85032"/>
                      <a:pt x="1040316" y="138089"/>
                      <a:pt x="984115" y="162063"/>
                    </a:cubicBezTo>
                    <a:cubicBezTo>
                      <a:pt x="984115" y="193898"/>
                      <a:pt x="984115" y="226518"/>
                      <a:pt x="984115" y="259138"/>
                    </a:cubicBezTo>
                    <a:cubicBezTo>
                      <a:pt x="984115" y="287042"/>
                      <a:pt x="978613" y="292545"/>
                      <a:pt x="951102" y="292545"/>
                    </a:cubicBezTo>
                    <a:cubicBezTo>
                      <a:pt x="694856" y="293330"/>
                      <a:pt x="439003" y="294117"/>
                      <a:pt x="182757" y="294117"/>
                    </a:cubicBezTo>
                    <a:cubicBezTo>
                      <a:pt x="169001" y="294117"/>
                      <a:pt x="161141" y="296082"/>
                      <a:pt x="154853" y="310623"/>
                    </a:cubicBezTo>
                    <a:cubicBezTo>
                      <a:pt x="139525" y="346388"/>
                      <a:pt x="99830" y="363680"/>
                      <a:pt x="61708" y="354641"/>
                    </a:cubicBezTo>
                    <a:cubicBezTo>
                      <a:pt x="25943" y="345995"/>
                      <a:pt x="4" y="312981"/>
                      <a:pt x="4" y="275645"/>
                    </a:cubicBezTo>
                    <a:cubicBezTo>
                      <a:pt x="-389" y="237522"/>
                      <a:pt x="26336" y="203330"/>
                      <a:pt x="62494" y="195077"/>
                    </a:cubicBezTo>
                    <a:cubicBezTo>
                      <a:pt x="101402" y="186430"/>
                      <a:pt x="139525" y="204116"/>
                      <a:pt x="155638" y="239880"/>
                    </a:cubicBezTo>
                    <a:cubicBezTo>
                      <a:pt x="160355" y="249706"/>
                      <a:pt x="164285" y="254815"/>
                      <a:pt x="176468" y="254815"/>
                    </a:cubicBezTo>
                    <a:cubicBezTo>
                      <a:pt x="427212" y="254029"/>
                      <a:pt x="678349" y="253636"/>
                      <a:pt x="929093" y="252850"/>
                    </a:cubicBezTo>
                    <a:cubicBezTo>
                      <a:pt x="934202" y="252850"/>
                      <a:pt x="938525" y="252457"/>
                      <a:pt x="945207" y="251671"/>
                    </a:cubicBezTo>
                    <a:close/>
                    <a:moveTo>
                      <a:pt x="1006124" y="80709"/>
                    </a:moveTo>
                    <a:cubicBezTo>
                      <a:pt x="1005731" y="56735"/>
                      <a:pt x="987652" y="38656"/>
                      <a:pt x="963286" y="39050"/>
                    </a:cubicBezTo>
                    <a:cubicBezTo>
                      <a:pt x="939311" y="39443"/>
                      <a:pt x="921626" y="57914"/>
                      <a:pt x="922019" y="82281"/>
                    </a:cubicBezTo>
                    <a:cubicBezTo>
                      <a:pt x="922412" y="105862"/>
                      <a:pt x="941277" y="124334"/>
                      <a:pt x="964857" y="123941"/>
                    </a:cubicBezTo>
                    <a:cubicBezTo>
                      <a:pt x="988832" y="123548"/>
                      <a:pt x="1006517" y="105076"/>
                      <a:pt x="1006124" y="80709"/>
                    </a:cubicBezTo>
                    <a:close/>
                    <a:moveTo>
                      <a:pt x="82145" y="316911"/>
                    </a:moveTo>
                    <a:cubicBezTo>
                      <a:pt x="106512" y="316911"/>
                      <a:pt x="124197" y="299619"/>
                      <a:pt x="124590" y="275252"/>
                    </a:cubicBezTo>
                    <a:cubicBezTo>
                      <a:pt x="124983" y="250885"/>
                      <a:pt x="107298" y="233592"/>
                      <a:pt x="82538" y="233199"/>
                    </a:cubicBezTo>
                    <a:cubicBezTo>
                      <a:pt x="57778" y="233199"/>
                      <a:pt x="40485" y="250099"/>
                      <a:pt x="40092" y="274859"/>
                    </a:cubicBezTo>
                    <a:cubicBezTo>
                      <a:pt x="40092" y="299226"/>
                      <a:pt x="57778" y="316911"/>
                      <a:pt x="82145" y="31691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128">
                <a:extLst>
                  <a:ext uri="{FF2B5EF4-FFF2-40B4-BE49-F238E27FC236}">
                    <a16:creationId xmlns:a16="http://schemas.microsoft.com/office/drawing/2014/main" id="{D2C37E1C-E0C2-4720-ADCF-DDD8DB3DDC9A}"/>
                  </a:ext>
                </a:extLst>
              </p:cNvPr>
              <p:cNvSpPr/>
              <p:nvPr/>
            </p:nvSpPr>
            <p:spPr>
              <a:xfrm>
                <a:off x="4676188" y="2335444"/>
                <a:ext cx="449614" cy="606981"/>
              </a:xfrm>
              <a:custGeom>
                <a:avLst/>
                <a:gdLst>
                  <a:gd name="connsiteX0" fmla="*/ 408740 w 449614"/>
                  <a:gd name="connsiteY0" fmla="*/ 504818 h 606981"/>
                  <a:gd name="connsiteX1" fmla="*/ 408740 w 449614"/>
                  <a:gd name="connsiteY1" fmla="*/ 102763 h 606981"/>
                  <a:gd name="connsiteX2" fmla="*/ 244853 w 449614"/>
                  <a:gd name="connsiteY2" fmla="*/ 103549 h 606981"/>
                  <a:gd name="connsiteX3" fmla="*/ 230704 w 449614"/>
                  <a:gd name="connsiteY3" fmla="*/ 118090 h 606981"/>
                  <a:gd name="connsiteX4" fmla="*/ 152494 w 449614"/>
                  <a:gd name="connsiteY4" fmla="*/ 163680 h 606981"/>
                  <a:gd name="connsiteX5" fmla="*/ 80572 w 449614"/>
                  <a:gd name="connsiteY5" fmla="*/ 111802 h 606981"/>
                  <a:gd name="connsiteX6" fmla="*/ 99437 w 449614"/>
                  <a:gd name="connsiteY6" fmla="*/ 23373 h 606981"/>
                  <a:gd name="connsiteX7" fmla="*/ 230704 w 449614"/>
                  <a:gd name="connsiteY7" fmla="*/ 48133 h 606981"/>
                  <a:gd name="connsiteX8" fmla="*/ 255464 w 449614"/>
                  <a:gd name="connsiteY8" fmla="*/ 63461 h 606981"/>
                  <a:gd name="connsiteX9" fmla="*/ 420531 w 449614"/>
                  <a:gd name="connsiteY9" fmla="*/ 63068 h 606981"/>
                  <a:gd name="connsiteX10" fmla="*/ 449614 w 449614"/>
                  <a:gd name="connsiteY10" fmla="*/ 91758 h 606981"/>
                  <a:gd name="connsiteX11" fmla="*/ 449614 w 449614"/>
                  <a:gd name="connsiteY11" fmla="*/ 515822 h 606981"/>
                  <a:gd name="connsiteX12" fmla="*/ 420138 w 449614"/>
                  <a:gd name="connsiteY12" fmla="*/ 544512 h 606981"/>
                  <a:gd name="connsiteX13" fmla="*/ 178433 w 449614"/>
                  <a:gd name="connsiteY13" fmla="*/ 544512 h 606981"/>
                  <a:gd name="connsiteX14" fmla="*/ 156424 w 449614"/>
                  <a:gd name="connsiteY14" fmla="*/ 558268 h 606981"/>
                  <a:gd name="connsiteX15" fmla="*/ 64459 w 449614"/>
                  <a:gd name="connsiteY15" fmla="*/ 605037 h 606981"/>
                  <a:gd name="connsiteX16" fmla="*/ 4 w 449614"/>
                  <a:gd name="connsiteY16" fmla="*/ 524075 h 606981"/>
                  <a:gd name="connsiteX17" fmla="*/ 61708 w 449614"/>
                  <a:gd name="connsiteY17" fmla="*/ 445079 h 606981"/>
                  <a:gd name="connsiteX18" fmla="*/ 157603 w 449614"/>
                  <a:gd name="connsiteY18" fmla="*/ 491455 h 606981"/>
                  <a:gd name="connsiteX19" fmla="*/ 171359 w 449614"/>
                  <a:gd name="connsiteY19" fmla="*/ 504031 h 606981"/>
                  <a:gd name="connsiteX20" fmla="*/ 408740 w 449614"/>
                  <a:gd name="connsiteY20" fmla="*/ 504818 h 606981"/>
                  <a:gd name="connsiteX21" fmla="*/ 82931 w 449614"/>
                  <a:gd name="connsiteY21" fmla="*/ 482809 h 606981"/>
                  <a:gd name="connsiteX22" fmla="*/ 40485 w 449614"/>
                  <a:gd name="connsiteY22" fmla="*/ 524468 h 606981"/>
                  <a:gd name="connsiteX23" fmla="*/ 82537 w 449614"/>
                  <a:gd name="connsiteY23" fmla="*/ 566914 h 606981"/>
                  <a:gd name="connsiteX24" fmla="*/ 124983 w 449614"/>
                  <a:gd name="connsiteY24" fmla="*/ 525254 h 606981"/>
                  <a:gd name="connsiteX25" fmla="*/ 82931 w 449614"/>
                  <a:gd name="connsiteY25" fmla="*/ 482809 h 606981"/>
                  <a:gd name="connsiteX26" fmla="*/ 156424 w 449614"/>
                  <a:gd name="connsiteY26" fmla="*/ 39880 h 606981"/>
                  <a:gd name="connsiteX27" fmla="*/ 115158 w 449614"/>
                  <a:gd name="connsiteY27" fmla="*/ 82719 h 606981"/>
                  <a:gd name="connsiteX28" fmla="*/ 157997 w 449614"/>
                  <a:gd name="connsiteY28" fmla="*/ 123985 h 606981"/>
                  <a:gd name="connsiteX29" fmla="*/ 199656 w 449614"/>
                  <a:gd name="connsiteY29" fmla="*/ 81147 h 606981"/>
                  <a:gd name="connsiteX30" fmla="*/ 156424 w 449614"/>
                  <a:gd name="connsiteY30" fmla="*/ 39880 h 606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49614" h="606981">
                    <a:moveTo>
                      <a:pt x="408740" y="504818"/>
                    </a:moveTo>
                    <a:cubicBezTo>
                      <a:pt x="408740" y="369620"/>
                      <a:pt x="408740" y="236781"/>
                      <a:pt x="408740" y="102763"/>
                    </a:cubicBezTo>
                    <a:cubicBezTo>
                      <a:pt x="353325" y="102763"/>
                      <a:pt x="299089" y="102370"/>
                      <a:pt x="244853" y="103549"/>
                    </a:cubicBezTo>
                    <a:cubicBezTo>
                      <a:pt x="240137" y="103549"/>
                      <a:pt x="233848" y="112195"/>
                      <a:pt x="230704" y="118090"/>
                    </a:cubicBezTo>
                    <a:cubicBezTo>
                      <a:pt x="215377" y="147959"/>
                      <a:pt x="185901" y="166038"/>
                      <a:pt x="152494" y="163680"/>
                    </a:cubicBezTo>
                    <a:cubicBezTo>
                      <a:pt x="117909" y="161322"/>
                      <a:pt x="92756" y="144422"/>
                      <a:pt x="80572" y="111802"/>
                    </a:cubicBezTo>
                    <a:cubicBezTo>
                      <a:pt x="68389" y="78789"/>
                      <a:pt x="74284" y="48133"/>
                      <a:pt x="99437" y="23373"/>
                    </a:cubicBezTo>
                    <a:cubicBezTo>
                      <a:pt x="139525" y="-16321"/>
                      <a:pt x="207910" y="-3745"/>
                      <a:pt x="230704" y="48133"/>
                    </a:cubicBezTo>
                    <a:cubicBezTo>
                      <a:pt x="236207" y="60710"/>
                      <a:pt x="242888" y="63461"/>
                      <a:pt x="255464" y="63461"/>
                    </a:cubicBezTo>
                    <a:cubicBezTo>
                      <a:pt x="310487" y="62675"/>
                      <a:pt x="365509" y="63068"/>
                      <a:pt x="420531" y="63068"/>
                    </a:cubicBezTo>
                    <a:cubicBezTo>
                      <a:pt x="443719" y="63068"/>
                      <a:pt x="449614" y="68570"/>
                      <a:pt x="449614" y="91758"/>
                    </a:cubicBezTo>
                    <a:cubicBezTo>
                      <a:pt x="449614" y="233244"/>
                      <a:pt x="449614" y="374729"/>
                      <a:pt x="449614" y="515822"/>
                    </a:cubicBezTo>
                    <a:cubicBezTo>
                      <a:pt x="449614" y="539010"/>
                      <a:pt x="443719" y="544512"/>
                      <a:pt x="420138" y="544512"/>
                    </a:cubicBezTo>
                    <a:cubicBezTo>
                      <a:pt x="339570" y="544512"/>
                      <a:pt x="259002" y="544905"/>
                      <a:pt x="178433" y="544512"/>
                    </a:cubicBezTo>
                    <a:cubicBezTo>
                      <a:pt x="167429" y="544512"/>
                      <a:pt x="161534" y="547263"/>
                      <a:pt x="156424" y="558268"/>
                    </a:cubicBezTo>
                    <a:cubicBezTo>
                      <a:pt x="140311" y="594818"/>
                      <a:pt x="102974" y="613290"/>
                      <a:pt x="64459" y="605037"/>
                    </a:cubicBezTo>
                    <a:cubicBezTo>
                      <a:pt x="26729" y="597176"/>
                      <a:pt x="-389" y="562984"/>
                      <a:pt x="4" y="524075"/>
                    </a:cubicBezTo>
                    <a:cubicBezTo>
                      <a:pt x="4" y="486739"/>
                      <a:pt x="26336" y="452939"/>
                      <a:pt x="61708" y="445079"/>
                    </a:cubicBezTo>
                    <a:cubicBezTo>
                      <a:pt x="102581" y="435647"/>
                      <a:pt x="139918" y="454118"/>
                      <a:pt x="157603" y="491455"/>
                    </a:cubicBezTo>
                    <a:cubicBezTo>
                      <a:pt x="159962" y="496564"/>
                      <a:pt x="166643" y="504031"/>
                      <a:pt x="171359" y="504031"/>
                    </a:cubicBezTo>
                    <a:cubicBezTo>
                      <a:pt x="249962" y="505210"/>
                      <a:pt x="328565" y="504818"/>
                      <a:pt x="408740" y="504818"/>
                    </a:cubicBezTo>
                    <a:close/>
                    <a:moveTo>
                      <a:pt x="82931" y="482809"/>
                    </a:moveTo>
                    <a:cubicBezTo>
                      <a:pt x="58564" y="482809"/>
                      <a:pt x="40485" y="500101"/>
                      <a:pt x="40485" y="524468"/>
                    </a:cubicBezTo>
                    <a:cubicBezTo>
                      <a:pt x="40485" y="548835"/>
                      <a:pt x="58171" y="566914"/>
                      <a:pt x="82537" y="566914"/>
                    </a:cubicBezTo>
                    <a:cubicBezTo>
                      <a:pt x="106511" y="566914"/>
                      <a:pt x="124983" y="548835"/>
                      <a:pt x="124983" y="525254"/>
                    </a:cubicBezTo>
                    <a:cubicBezTo>
                      <a:pt x="124983" y="501280"/>
                      <a:pt x="107298" y="483202"/>
                      <a:pt x="82931" y="482809"/>
                    </a:cubicBezTo>
                    <a:close/>
                    <a:moveTo>
                      <a:pt x="156424" y="39880"/>
                    </a:moveTo>
                    <a:cubicBezTo>
                      <a:pt x="132057" y="40273"/>
                      <a:pt x="114765" y="58352"/>
                      <a:pt x="115158" y="82719"/>
                    </a:cubicBezTo>
                    <a:cubicBezTo>
                      <a:pt x="115551" y="107086"/>
                      <a:pt x="133630" y="124378"/>
                      <a:pt x="157997" y="123985"/>
                    </a:cubicBezTo>
                    <a:cubicBezTo>
                      <a:pt x="181970" y="123592"/>
                      <a:pt x="200049" y="105514"/>
                      <a:pt x="199656" y="81147"/>
                    </a:cubicBezTo>
                    <a:cubicBezTo>
                      <a:pt x="198870" y="57566"/>
                      <a:pt x="180398" y="39880"/>
                      <a:pt x="156424" y="398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129">
                <a:extLst>
                  <a:ext uri="{FF2B5EF4-FFF2-40B4-BE49-F238E27FC236}">
                    <a16:creationId xmlns:a16="http://schemas.microsoft.com/office/drawing/2014/main" id="{8BCFAF9A-168C-43B2-99DE-72102D94FBB0}"/>
                  </a:ext>
                </a:extLst>
              </p:cNvPr>
              <p:cNvSpPr/>
              <p:nvPr/>
            </p:nvSpPr>
            <p:spPr>
              <a:xfrm>
                <a:off x="5279074" y="1700703"/>
                <a:ext cx="1080631" cy="353922"/>
              </a:xfrm>
              <a:custGeom>
                <a:avLst/>
                <a:gdLst>
                  <a:gd name="connsiteX0" fmla="*/ 917696 w 1080631"/>
                  <a:gd name="connsiteY0" fmla="*/ 62303 h 353922"/>
                  <a:gd name="connsiteX1" fmla="*/ 1025775 w 1080631"/>
                  <a:gd name="connsiteY1" fmla="*/ 4923 h 353922"/>
                  <a:gd name="connsiteX2" fmla="*/ 1080404 w 1080631"/>
                  <a:gd name="connsiteY2" fmla="*/ 86670 h 353922"/>
                  <a:gd name="connsiteX3" fmla="*/ 1015163 w 1080631"/>
                  <a:gd name="connsiteY3" fmla="*/ 162915 h 353922"/>
                  <a:gd name="connsiteX4" fmla="*/ 925556 w 1080631"/>
                  <a:gd name="connsiteY4" fmla="*/ 118111 h 353922"/>
                  <a:gd name="connsiteX5" fmla="*/ 899617 w 1080631"/>
                  <a:gd name="connsiteY5" fmla="*/ 101605 h 353922"/>
                  <a:gd name="connsiteX6" fmla="*/ 675598 w 1080631"/>
                  <a:gd name="connsiteY6" fmla="*/ 102391 h 353922"/>
                  <a:gd name="connsiteX7" fmla="*/ 638655 w 1080631"/>
                  <a:gd name="connsiteY7" fmla="*/ 111430 h 353922"/>
                  <a:gd name="connsiteX8" fmla="*/ 315203 w 1080631"/>
                  <a:gd name="connsiteY8" fmla="*/ 279641 h 353922"/>
                  <a:gd name="connsiteX9" fmla="*/ 268827 w 1080631"/>
                  <a:gd name="connsiteY9" fmla="*/ 290645 h 353922"/>
                  <a:gd name="connsiteX10" fmla="*/ 176468 w 1080631"/>
                  <a:gd name="connsiteY10" fmla="*/ 291038 h 353922"/>
                  <a:gd name="connsiteX11" fmla="*/ 156424 w 1080631"/>
                  <a:gd name="connsiteY11" fmla="*/ 304401 h 353922"/>
                  <a:gd name="connsiteX12" fmla="*/ 63280 w 1080631"/>
                  <a:gd name="connsiteY12" fmla="*/ 351956 h 353922"/>
                  <a:gd name="connsiteX13" fmla="*/ 4 w 1080631"/>
                  <a:gd name="connsiteY13" fmla="*/ 272567 h 353922"/>
                  <a:gd name="connsiteX14" fmla="*/ 62494 w 1080631"/>
                  <a:gd name="connsiteY14" fmla="*/ 192391 h 353922"/>
                  <a:gd name="connsiteX15" fmla="*/ 156424 w 1080631"/>
                  <a:gd name="connsiteY15" fmla="*/ 238767 h 353922"/>
                  <a:gd name="connsiteX16" fmla="*/ 176468 w 1080631"/>
                  <a:gd name="connsiteY16" fmla="*/ 252130 h 353922"/>
                  <a:gd name="connsiteX17" fmla="*/ 272757 w 1080631"/>
                  <a:gd name="connsiteY17" fmla="*/ 251344 h 353922"/>
                  <a:gd name="connsiteX18" fmla="*/ 298696 w 1080631"/>
                  <a:gd name="connsiteY18" fmla="*/ 243876 h 353922"/>
                  <a:gd name="connsiteX19" fmla="*/ 629222 w 1080631"/>
                  <a:gd name="connsiteY19" fmla="*/ 71736 h 353922"/>
                  <a:gd name="connsiteX20" fmla="*/ 666166 w 1080631"/>
                  <a:gd name="connsiteY20" fmla="*/ 62696 h 353922"/>
                  <a:gd name="connsiteX21" fmla="*/ 917696 w 1080631"/>
                  <a:gd name="connsiteY21" fmla="*/ 62303 h 353922"/>
                  <a:gd name="connsiteX22" fmla="*/ 1040316 w 1080631"/>
                  <a:gd name="connsiteY22" fmla="*/ 81168 h 353922"/>
                  <a:gd name="connsiteX23" fmla="*/ 997085 w 1080631"/>
                  <a:gd name="connsiteY23" fmla="*/ 39901 h 353922"/>
                  <a:gd name="connsiteX24" fmla="*/ 955818 w 1080631"/>
                  <a:gd name="connsiteY24" fmla="*/ 83526 h 353922"/>
                  <a:gd name="connsiteX25" fmla="*/ 999050 w 1080631"/>
                  <a:gd name="connsiteY25" fmla="*/ 124793 h 353922"/>
                  <a:gd name="connsiteX26" fmla="*/ 1040316 w 1080631"/>
                  <a:gd name="connsiteY26" fmla="*/ 81168 h 353922"/>
                  <a:gd name="connsiteX27" fmla="*/ 123018 w 1080631"/>
                  <a:gd name="connsiteY27" fmla="*/ 272174 h 353922"/>
                  <a:gd name="connsiteX28" fmla="*/ 80965 w 1080631"/>
                  <a:gd name="connsiteY28" fmla="*/ 230514 h 353922"/>
                  <a:gd name="connsiteX29" fmla="*/ 38913 w 1080631"/>
                  <a:gd name="connsiteY29" fmla="*/ 272174 h 353922"/>
                  <a:gd name="connsiteX30" fmla="*/ 80965 w 1080631"/>
                  <a:gd name="connsiteY30" fmla="*/ 314226 h 353922"/>
                  <a:gd name="connsiteX31" fmla="*/ 123018 w 1080631"/>
                  <a:gd name="connsiteY31" fmla="*/ 272174 h 353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080631" h="353922">
                    <a:moveTo>
                      <a:pt x="917696" y="62303"/>
                    </a:moveTo>
                    <a:cubicBezTo>
                      <a:pt x="939704" y="10425"/>
                      <a:pt x="980185" y="-10405"/>
                      <a:pt x="1025775" y="4923"/>
                    </a:cubicBezTo>
                    <a:cubicBezTo>
                      <a:pt x="1060753" y="16713"/>
                      <a:pt x="1083155" y="50513"/>
                      <a:pt x="1080404" y="86670"/>
                    </a:cubicBezTo>
                    <a:cubicBezTo>
                      <a:pt x="1077653" y="125579"/>
                      <a:pt x="1052107" y="155055"/>
                      <a:pt x="1015163" y="162915"/>
                    </a:cubicBezTo>
                    <a:cubicBezTo>
                      <a:pt x="979399" y="170382"/>
                      <a:pt x="940098" y="152304"/>
                      <a:pt x="925556" y="118111"/>
                    </a:cubicBezTo>
                    <a:cubicBezTo>
                      <a:pt x="919661" y="104356"/>
                      <a:pt x="912586" y="101605"/>
                      <a:pt x="899617" y="101605"/>
                    </a:cubicBezTo>
                    <a:cubicBezTo>
                      <a:pt x="824944" y="101998"/>
                      <a:pt x="750271" y="101605"/>
                      <a:pt x="675598" y="102391"/>
                    </a:cubicBezTo>
                    <a:cubicBezTo>
                      <a:pt x="663022" y="102391"/>
                      <a:pt x="649659" y="105535"/>
                      <a:pt x="638655" y="111430"/>
                    </a:cubicBezTo>
                    <a:cubicBezTo>
                      <a:pt x="530575" y="167238"/>
                      <a:pt x="423282" y="224226"/>
                      <a:pt x="315203" y="279641"/>
                    </a:cubicBezTo>
                    <a:cubicBezTo>
                      <a:pt x="301447" y="286715"/>
                      <a:pt x="284547" y="289859"/>
                      <a:pt x="268827" y="290645"/>
                    </a:cubicBezTo>
                    <a:cubicBezTo>
                      <a:pt x="238172" y="292217"/>
                      <a:pt x="207123" y="291431"/>
                      <a:pt x="176468" y="291038"/>
                    </a:cubicBezTo>
                    <a:cubicBezTo>
                      <a:pt x="165464" y="290645"/>
                      <a:pt x="160748" y="294182"/>
                      <a:pt x="156424" y="304401"/>
                    </a:cubicBezTo>
                    <a:cubicBezTo>
                      <a:pt x="139918" y="342130"/>
                      <a:pt x="102974" y="360209"/>
                      <a:pt x="63280" y="351956"/>
                    </a:cubicBezTo>
                    <a:cubicBezTo>
                      <a:pt x="26729" y="344488"/>
                      <a:pt x="4" y="310689"/>
                      <a:pt x="4" y="272567"/>
                    </a:cubicBezTo>
                    <a:cubicBezTo>
                      <a:pt x="-389" y="234051"/>
                      <a:pt x="26336" y="200252"/>
                      <a:pt x="62494" y="192391"/>
                    </a:cubicBezTo>
                    <a:cubicBezTo>
                      <a:pt x="102188" y="183745"/>
                      <a:pt x="139918" y="201824"/>
                      <a:pt x="156424" y="238767"/>
                    </a:cubicBezTo>
                    <a:cubicBezTo>
                      <a:pt x="160748" y="248593"/>
                      <a:pt x="165464" y="252130"/>
                      <a:pt x="176468" y="252130"/>
                    </a:cubicBezTo>
                    <a:cubicBezTo>
                      <a:pt x="208695" y="251344"/>
                      <a:pt x="240530" y="252523"/>
                      <a:pt x="272757" y="251344"/>
                    </a:cubicBezTo>
                    <a:cubicBezTo>
                      <a:pt x="281403" y="250951"/>
                      <a:pt x="290836" y="248200"/>
                      <a:pt x="298696" y="243876"/>
                    </a:cubicBezTo>
                    <a:cubicBezTo>
                      <a:pt x="408740" y="186496"/>
                      <a:pt x="518785" y="128723"/>
                      <a:pt x="629222" y="71736"/>
                    </a:cubicBezTo>
                    <a:cubicBezTo>
                      <a:pt x="640226" y="65840"/>
                      <a:pt x="653982" y="62696"/>
                      <a:pt x="666166" y="62696"/>
                    </a:cubicBezTo>
                    <a:cubicBezTo>
                      <a:pt x="749092" y="61910"/>
                      <a:pt x="832804" y="62303"/>
                      <a:pt x="917696" y="62303"/>
                    </a:cubicBezTo>
                    <a:close/>
                    <a:moveTo>
                      <a:pt x="1040316" y="81168"/>
                    </a:moveTo>
                    <a:cubicBezTo>
                      <a:pt x="1039923" y="57194"/>
                      <a:pt x="1021059" y="39115"/>
                      <a:pt x="997085" y="39901"/>
                    </a:cubicBezTo>
                    <a:cubicBezTo>
                      <a:pt x="973504" y="40687"/>
                      <a:pt x="955425" y="59552"/>
                      <a:pt x="955818" y="83526"/>
                    </a:cubicBezTo>
                    <a:cubicBezTo>
                      <a:pt x="956211" y="107107"/>
                      <a:pt x="975076" y="125186"/>
                      <a:pt x="999050" y="124793"/>
                    </a:cubicBezTo>
                    <a:cubicBezTo>
                      <a:pt x="1023417" y="124007"/>
                      <a:pt x="1040709" y="105928"/>
                      <a:pt x="1040316" y="81168"/>
                    </a:cubicBezTo>
                    <a:close/>
                    <a:moveTo>
                      <a:pt x="123018" y="272174"/>
                    </a:moveTo>
                    <a:cubicBezTo>
                      <a:pt x="123018" y="247807"/>
                      <a:pt x="106118" y="230514"/>
                      <a:pt x="80965" y="230514"/>
                    </a:cubicBezTo>
                    <a:cubicBezTo>
                      <a:pt x="56205" y="230514"/>
                      <a:pt x="38913" y="247414"/>
                      <a:pt x="38913" y="272174"/>
                    </a:cubicBezTo>
                    <a:cubicBezTo>
                      <a:pt x="38913" y="296540"/>
                      <a:pt x="56205" y="313833"/>
                      <a:pt x="80965" y="314226"/>
                    </a:cubicBezTo>
                    <a:cubicBezTo>
                      <a:pt x="105332" y="314226"/>
                      <a:pt x="123018" y="296540"/>
                      <a:pt x="123018" y="2721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130">
                <a:extLst>
                  <a:ext uri="{FF2B5EF4-FFF2-40B4-BE49-F238E27FC236}">
                    <a16:creationId xmlns:a16="http://schemas.microsoft.com/office/drawing/2014/main" id="{8F99772D-80D1-4390-8E2E-8546532CF12D}"/>
                  </a:ext>
                </a:extLst>
              </p:cNvPr>
              <p:cNvSpPr/>
              <p:nvPr/>
            </p:nvSpPr>
            <p:spPr>
              <a:xfrm>
                <a:off x="5782799" y="4201835"/>
                <a:ext cx="671343" cy="857412"/>
              </a:xfrm>
              <a:custGeom>
                <a:avLst/>
                <a:gdLst>
                  <a:gd name="connsiteX0" fmla="*/ 208817 w 671343"/>
                  <a:gd name="connsiteY0" fmla="*/ 101624 h 857412"/>
                  <a:gd name="connsiteX1" fmla="*/ 198991 w 671343"/>
                  <a:gd name="connsiteY1" fmla="*/ 101624 h 857412"/>
                  <a:gd name="connsiteX2" fmla="*/ 148685 w 671343"/>
                  <a:gd name="connsiteY2" fmla="*/ 127170 h 857412"/>
                  <a:gd name="connsiteX3" fmla="*/ 56327 w 671343"/>
                  <a:gd name="connsiteY3" fmla="*/ 159790 h 857412"/>
                  <a:gd name="connsiteX4" fmla="*/ 125 w 671343"/>
                  <a:gd name="connsiteY4" fmla="*/ 75292 h 857412"/>
                  <a:gd name="connsiteX5" fmla="*/ 63401 w 671343"/>
                  <a:gd name="connsiteY5" fmla="*/ 1798 h 857412"/>
                  <a:gd name="connsiteX6" fmla="*/ 153794 w 671343"/>
                  <a:gd name="connsiteY6" fmla="*/ 44243 h 857412"/>
                  <a:gd name="connsiteX7" fmla="*/ 183271 w 671343"/>
                  <a:gd name="connsiteY7" fmla="*/ 61536 h 857412"/>
                  <a:gd name="connsiteX8" fmla="*/ 257944 w 671343"/>
                  <a:gd name="connsiteY8" fmla="*/ 61143 h 857412"/>
                  <a:gd name="connsiteX9" fmla="*/ 295673 w 671343"/>
                  <a:gd name="connsiteY9" fmla="*/ 84724 h 857412"/>
                  <a:gd name="connsiteX10" fmla="*/ 567247 w 671343"/>
                  <a:gd name="connsiteY10" fmla="*/ 673854 h 857412"/>
                  <a:gd name="connsiteX11" fmla="*/ 595544 w 671343"/>
                  <a:gd name="connsiteY11" fmla="*/ 693898 h 857412"/>
                  <a:gd name="connsiteX12" fmla="*/ 670610 w 671343"/>
                  <a:gd name="connsiteY12" fmla="*/ 766606 h 857412"/>
                  <a:gd name="connsiteX13" fmla="*/ 618339 w 671343"/>
                  <a:gd name="connsiteY13" fmla="*/ 851890 h 857412"/>
                  <a:gd name="connsiteX14" fmla="*/ 521264 w 671343"/>
                  <a:gd name="connsiteY14" fmla="*/ 821235 h 857412"/>
                  <a:gd name="connsiteX15" fmla="*/ 529124 w 671343"/>
                  <a:gd name="connsiteY15" fmla="*/ 720230 h 857412"/>
                  <a:gd name="connsiteX16" fmla="*/ 533447 w 671343"/>
                  <a:gd name="connsiteY16" fmla="*/ 693505 h 857412"/>
                  <a:gd name="connsiteX17" fmla="*/ 267376 w 671343"/>
                  <a:gd name="connsiteY17" fmla="*/ 116951 h 857412"/>
                  <a:gd name="connsiteX18" fmla="*/ 242223 w 671343"/>
                  <a:gd name="connsiteY18" fmla="*/ 100838 h 857412"/>
                  <a:gd name="connsiteX19" fmla="*/ 208817 w 671343"/>
                  <a:gd name="connsiteY19" fmla="*/ 101624 h 857412"/>
                  <a:gd name="connsiteX20" fmla="*/ 546810 w 671343"/>
                  <a:gd name="connsiteY20" fmla="*/ 774073 h 857412"/>
                  <a:gd name="connsiteX21" fmla="*/ 587291 w 671343"/>
                  <a:gd name="connsiteY21" fmla="*/ 818484 h 857412"/>
                  <a:gd name="connsiteX22" fmla="*/ 631308 w 671343"/>
                  <a:gd name="connsiteY22" fmla="*/ 777610 h 857412"/>
                  <a:gd name="connsiteX23" fmla="*/ 590828 w 671343"/>
                  <a:gd name="connsiteY23" fmla="*/ 732806 h 857412"/>
                  <a:gd name="connsiteX24" fmla="*/ 546810 w 671343"/>
                  <a:gd name="connsiteY24" fmla="*/ 774073 h 857412"/>
                  <a:gd name="connsiteX25" fmla="*/ 82266 w 671343"/>
                  <a:gd name="connsiteY25" fmla="*/ 123632 h 857412"/>
                  <a:gd name="connsiteX26" fmla="*/ 123532 w 671343"/>
                  <a:gd name="connsiteY26" fmla="*/ 81187 h 857412"/>
                  <a:gd name="connsiteX27" fmla="*/ 81087 w 671343"/>
                  <a:gd name="connsiteY27" fmla="*/ 39920 h 857412"/>
                  <a:gd name="connsiteX28" fmla="*/ 39820 w 671343"/>
                  <a:gd name="connsiteY28" fmla="*/ 82366 h 857412"/>
                  <a:gd name="connsiteX29" fmla="*/ 82266 w 671343"/>
                  <a:gd name="connsiteY29" fmla="*/ 123632 h 857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71343" h="857412">
                    <a:moveTo>
                      <a:pt x="208817" y="101624"/>
                    </a:moveTo>
                    <a:cubicBezTo>
                      <a:pt x="205673" y="101624"/>
                      <a:pt x="202135" y="102017"/>
                      <a:pt x="198991" y="101624"/>
                    </a:cubicBezTo>
                    <a:cubicBezTo>
                      <a:pt x="176589" y="98872"/>
                      <a:pt x="160476" y="102410"/>
                      <a:pt x="148685" y="127170"/>
                    </a:cubicBezTo>
                    <a:cubicBezTo>
                      <a:pt x="133358" y="159397"/>
                      <a:pt x="91305" y="171187"/>
                      <a:pt x="56327" y="159790"/>
                    </a:cubicBezTo>
                    <a:cubicBezTo>
                      <a:pt x="19383" y="147606"/>
                      <a:pt x="-1840" y="116165"/>
                      <a:pt x="125" y="75292"/>
                    </a:cubicBezTo>
                    <a:cubicBezTo>
                      <a:pt x="2091" y="39920"/>
                      <a:pt x="28816" y="8872"/>
                      <a:pt x="63401" y="1798"/>
                    </a:cubicBezTo>
                    <a:cubicBezTo>
                      <a:pt x="101130" y="-5670"/>
                      <a:pt x="138860" y="10444"/>
                      <a:pt x="153794" y="44243"/>
                    </a:cubicBezTo>
                    <a:cubicBezTo>
                      <a:pt x="160476" y="59178"/>
                      <a:pt x="169122" y="62322"/>
                      <a:pt x="183271" y="61536"/>
                    </a:cubicBezTo>
                    <a:cubicBezTo>
                      <a:pt x="208031" y="60750"/>
                      <a:pt x="233184" y="62322"/>
                      <a:pt x="257944" y="61143"/>
                    </a:cubicBezTo>
                    <a:cubicBezTo>
                      <a:pt x="276808" y="60357"/>
                      <a:pt x="287420" y="67038"/>
                      <a:pt x="295673" y="84724"/>
                    </a:cubicBezTo>
                    <a:cubicBezTo>
                      <a:pt x="385674" y="281232"/>
                      <a:pt x="476853" y="477346"/>
                      <a:pt x="567247" y="673854"/>
                    </a:cubicBezTo>
                    <a:cubicBezTo>
                      <a:pt x="573142" y="686431"/>
                      <a:pt x="579037" y="693505"/>
                      <a:pt x="595544" y="693898"/>
                    </a:cubicBezTo>
                    <a:cubicBezTo>
                      <a:pt x="635239" y="695077"/>
                      <a:pt x="664715" y="725732"/>
                      <a:pt x="670610" y="766606"/>
                    </a:cubicBezTo>
                    <a:cubicBezTo>
                      <a:pt x="675719" y="802763"/>
                      <a:pt x="653710" y="838528"/>
                      <a:pt x="618339" y="851890"/>
                    </a:cubicBezTo>
                    <a:cubicBezTo>
                      <a:pt x="582181" y="865646"/>
                      <a:pt x="542880" y="853069"/>
                      <a:pt x="521264" y="821235"/>
                    </a:cubicBezTo>
                    <a:cubicBezTo>
                      <a:pt x="499648" y="789401"/>
                      <a:pt x="502399" y="747348"/>
                      <a:pt x="529124" y="720230"/>
                    </a:cubicBezTo>
                    <a:cubicBezTo>
                      <a:pt x="538164" y="711191"/>
                      <a:pt x="538950" y="704902"/>
                      <a:pt x="533447" y="693505"/>
                    </a:cubicBezTo>
                    <a:cubicBezTo>
                      <a:pt x="444233" y="501320"/>
                      <a:pt x="355805" y="309136"/>
                      <a:pt x="267376" y="116951"/>
                    </a:cubicBezTo>
                    <a:cubicBezTo>
                      <a:pt x="261874" y="105161"/>
                      <a:pt x="255978" y="99266"/>
                      <a:pt x="242223" y="100838"/>
                    </a:cubicBezTo>
                    <a:cubicBezTo>
                      <a:pt x="231219" y="102410"/>
                      <a:pt x="219821" y="101624"/>
                      <a:pt x="208817" y="101624"/>
                    </a:cubicBezTo>
                    <a:close/>
                    <a:moveTo>
                      <a:pt x="546810" y="774073"/>
                    </a:moveTo>
                    <a:cubicBezTo>
                      <a:pt x="546024" y="797654"/>
                      <a:pt x="564496" y="817698"/>
                      <a:pt x="587291" y="818484"/>
                    </a:cubicBezTo>
                    <a:cubicBezTo>
                      <a:pt x="610085" y="819270"/>
                      <a:pt x="630915" y="800405"/>
                      <a:pt x="631308" y="777610"/>
                    </a:cubicBezTo>
                    <a:cubicBezTo>
                      <a:pt x="632094" y="754422"/>
                      <a:pt x="613230" y="733593"/>
                      <a:pt x="590828" y="732806"/>
                    </a:cubicBezTo>
                    <a:cubicBezTo>
                      <a:pt x="567640" y="732021"/>
                      <a:pt x="547203" y="751278"/>
                      <a:pt x="546810" y="774073"/>
                    </a:cubicBezTo>
                    <a:close/>
                    <a:moveTo>
                      <a:pt x="82266" y="123632"/>
                    </a:moveTo>
                    <a:cubicBezTo>
                      <a:pt x="106633" y="123632"/>
                      <a:pt x="123532" y="105947"/>
                      <a:pt x="123532" y="81187"/>
                    </a:cubicBezTo>
                    <a:cubicBezTo>
                      <a:pt x="123532" y="56427"/>
                      <a:pt x="105847" y="39920"/>
                      <a:pt x="81087" y="39920"/>
                    </a:cubicBezTo>
                    <a:cubicBezTo>
                      <a:pt x="56720" y="40313"/>
                      <a:pt x="39427" y="57606"/>
                      <a:pt x="39820" y="82366"/>
                    </a:cubicBezTo>
                    <a:cubicBezTo>
                      <a:pt x="39820" y="106733"/>
                      <a:pt x="57506" y="124026"/>
                      <a:pt x="82266" y="12363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131">
                <a:extLst>
                  <a:ext uri="{FF2B5EF4-FFF2-40B4-BE49-F238E27FC236}">
                    <a16:creationId xmlns:a16="http://schemas.microsoft.com/office/drawing/2014/main" id="{17C9876F-2427-4A28-B9DD-41EF3DFA12DF}"/>
                  </a:ext>
                </a:extLst>
              </p:cNvPr>
              <p:cNvSpPr/>
              <p:nvPr/>
            </p:nvSpPr>
            <p:spPr>
              <a:xfrm>
                <a:off x="7490573" y="3346068"/>
                <a:ext cx="545938" cy="798931"/>
              </a:xfrm>
              <a:custGeom>
                <a:avLst/>
                <a:gdLst>
                  <a:gd name="connsiteX0" fmla="*/ 444112 w 545938"/>
                  <a:gd name="connsiteY0" fmla="*/ 309701 h 798931"/>
                  <a:gd name="connsiteX1" fmla="*/ 444505 w 545938"/>
                  <a:gd name="connsiteY1" fmla="*/ 178041 h 798931"/>
                  <a:gd name="connsiteX2" fmla="*/ 430356 w 545938"/>
                  <a:gd name="connsiteY2" fmla="*/ 156032 h 798931"/>
                  <a:gd name="connsiteX3" fmla="*/ 383980 w 545938"/>
                  <a:gd name="connsiteY3" fmla="*/ 62101 h 798931"/>
                  <a:gd name="connsiteX4" fmla="*/ 462190 w 545938"/>
                  <a:gd name="connsiteY4" fmla="*/ 4 h 798931"/>
                  <a:gd name="connsiteX5" fmla="*/ 543938 w 545938"/>
                  <a:gd name="connsiteY5" fmla="*/ 62887 h 798931"/>
                  <a:gd name="connsiteX6" fmla="*/ 498348 w 545938"/>
                  <a:gd name="connsiteY6" fmla="*/ 155639 h 798931"/>
                  <a:gd name="connsiteX7" fmla="*/ 484199 w 545938"/>
                  <a:gd name="connsiteY7" fmla="*/ 179220 h 798931"/>
                  <a:gd name="connsiteX8" fmla="*/ 483806 w 545938"/>
                  <a:gd name="connsiteY8" fmla="*/ 448042 h 798931"/>
                  <a:gd name="connsiteX9" fmla="*/ 472409 w 545938"/>
                  <a:gd name="connsiteY9" fmla="*/ 484200 h 798931"/>
                  <a:gd name="connsiteX10" fmla="*/ 312452 w 545938"/>
                  <a:gd name="connsiteY10" fmla="*/ 717258 h 798931"/>
                  <a:gd name="connsiteX11" fmla="*/ 277080 w 545938"/>
                  <a:gd name="connsiteY11" fmla="*/ 736123 h 798931"/>
                  <a:gd name="connsiteX12" fmla="*/ 178826 w 545938"/>
                  <a:gd name="connsiteY12" fmla="*/ 735730 h 798931"/>
                  <a:gd name="connsiteX13" fmla="*/ 156818 w 545938"/>
                  <a:gd name="connsiteY13" fmla="*/ 749092 h 798931"/>
                  <a:gd name="connsiteX14" fmla="*/ 65638 w 545938"/>
                  <a:gd name="connsiteY14" fmla="*/ 797040 h 798931"/>
                  <a:gd name="connsiteX15" fmla="*/ 4 w 545938"/>
                  <a:gd name="connsiteY15" fmla="*/ 717258 h 798931"/>
                  <a:gd name="connsiteX16" fmla="*/ 64459 w 545938"/>
                  <a:gd name="connsiteY16" fmla="*/ 637083 h 798931"/>
                  <a:gd name="connsiteX17" fmla="*/ 157211 w 545938"/>
                  <a:gd name="connsiteY17" fmla="*/ 684637 h 798931"/>
                  <a:gd name="connsiteX18" fmla="*/ 175682 w 545938"/>
                  <a:gd name="connsiteY18" fmla="*/ 696821 h 798931"/>
                  <a:gd name="connsiteX19" fmla="*/ 266076 w 545938"/>
                  <a:gd name="connsiteY19" fmla="*/ 696035 h 798931"/>
                  <a:gd name="connsiteX20" fmla="*/ 284941 w 545938"/>
                  <a:gd name="connsiteY20" fmla="*/ 686210 h 798931"/>
                  <a:gd name="connsiteX21" fmla="*/ 437824 w 545938"/>
                  <a:gd name="connsiteY21" fmla="*/ 465335 h 798931"/>
                  <a:gd name="connsiteX22" fmla="*/ 443719 w 545938"/>
                  <a:gd name="connsiteY22" fmla="*/ 441361 h 798931"/>
                  <a:gd name="connsiteX23" fmla="*/ 444112 w 545938"/>
                  <a:gd name="connsiteY23" fmla="*/ 309701 h 798931"/>
                  <a:gd name="connsiteX24" fmla="*/ 124197 w 545938"/>
                  <a:gd name="connsiteY24" fmla="*/ 715686 h 798931"/>
                  <a:gd name="connsiteX25" fmla="*/ 81358 w 545938"/>
                  <a:gd name="connsiteY25" fmla="*/ 673633 h 798931"/>
                  <a:gd name="connsiteX26" fmla="*/ 39699 w 545938"/>
                  <a:gd name="connsiteY26" fmla="*/ 716865 h 798931"/>
                  <a:gd name="connsiteX27" fmla="*/ 82538 w 545938"/>
                  <a:gd name="connsiteY27" fmla="*/ 758525 h 798931"/>
                  <a:gd name="connsiteX28" fmla="*/ 124197 w 545938"/>
                  <a:gd name="connsiteY28" fmla="*/ 715686 h 798931"/>
                  <a:gd name="connsiteX29" fmla="*/ 505815 w 545938"/>
                  <a:gd name="connsiteY29" fmla="*/ 81752 h 798931"/>
                  <a:gd name="connsiteX30" fmla="*/ 464156 w 545938"/>
                  <a:gd name="connsiteY30" fmla="*/ 39306 h 798931"/>
                  <a:gd name="connsiteX31" fmla="*/ 422103 w 545938"/>
                  <a:gd name="connsiteY31" fmla="*/ 80966 h 798931"/>
                  <a:gd name="connsiteX32" fmla="*/ 463370 w 545938"/>
                  <a:gd name="connsiteY32" fmla="*/ 123018 h 798931"/>
                  <a:gd name="connsiteX33" fmla="*/ 505815 w 545938"/>
                  <a:gd name="connsiteY33" fmla="*/ 81752 h 798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545938" h="798931">
                    <a:moveTo>
                      <a:pt x="444112" y="309701"/>
                    </a:moveTo>
                    <a:cubicBezTo>
                      <a:pt x="444112" y="265683"/>
                      <a:pt x="443719" y="222058"/>
                      <a:pt x="444505" y="178041"/>
                    </a:cubicBezTo>
                    <a:cubicBezTo>
                      <a:pt x="444505" y="167036"/>
                      <a:pt x="441754" y="161141"/>
                      <a:pt x="430356" y="156032"/>
                    </a:cubicBezTo>
                    <a:cubicBezTo>
                      <a:pt x="393020" y="139525"/>
                      <a:pt x="375334" y="102582"/>
                      <a:pt x="383980" y="62101"/>
                    </a:cubicBezTo>
                    <a:cubicBezTo>
                      <a:pt x="391448" y="26337"/>
                      <a:pt x="424461" y="398"/>
                      <a:pt x="462190" y="4"/>
                    </a:cubicBezTo>
                    <a:cubicBezTo>
                      <a:pt x="502671" y="-389"/>
                      <a:pt x="535291" y="25157"/>
                      <a:pt x="543938" y="62887"/>
                    </a:cubicBezTo>
                    <a:cubicBezTo>
                      <a:pt x="552191" y="101010"/>
                      <a:pt x="534505" y="139525"/>
                      <a:pt x="498348" y="155639"/>
                    </a:cubicBezTo>
                    <a:cubicBezTo>
                      <a:pt x="486164" y="161141"/>
                      <a:pt x="483806" y="167822"/>
                      <a:pt x="484199" y="179220"/>
                    </a:cubicBezTo>
                    <a:cubicBezTo>
                      <a:pt x="484592" y="268827"/>
                      <a:pt x="484986" y="358435"/>
                      <a:pt x="483806" y="448042"/>
                    </a:cubicBezTo>
                    <a:cubicBezTo>
                      <a:pt x="483806" y="460226"/>
                      <a:pt x="479483" y="473981"/>
                      <a:pt x="472409" y="484200"/>
                    </a:cubicBezTo>
                    <a:cubicBezTo>
                      <a:pt x="419745" y="562017"/>
                      <a:pt x="365509" y="639441"/>
                      <a:pt x="312452" y="717258"/>
                    </a:cubicBezTo>
                    <a:cubicBezTo>
                      <a:pt x="303412" y="730620"/>
                      <a:pt x="293587" y="736516"/>
                      <a:pt x="277080" y="736123"/>
                    </a:cubicBezTo>
                    <a:cubicBezTo>
                      <a:pt x="244460" y="734944"/>
                      <a:pt x="211446" y="736123"/>
                      <a:pt x="178826" y="735730"/>
                    </a:cubicBezTo>
                    <a:cubicBezTo>
                      <a:pt x="168215" y="735730"/>
                      <a:pt x="161534" y="737302"/>
                      <a:pt x="156818" y="749092"/>
                    </a:cubicBezTo>
                    <a:cubicBezTo>
                      <a:pt x="141097" y="786036"/>
                      <a:pt x="102974" y="805293"/>
                      <a:pt x="65638" y="797040"/>
                    </a:cubicBezTo>
                    <a:cubicBezTo>
                      <a:pt x="26729" y="788394"/>
                      <a:pt x="397" y="756166"/>
                      <a:pt x="4" y="717258"/>
                    </a:cubicBezTo>
                    <a:cubicBezTo>
                      <a:pt x="-389" y="678349"/>
                      <a:pt x="26336" y="645336"/>
                      <a:pt x="64459" y="637083"/>
                    </a:cubicBezTo>
                    <a:cubicBezTo>
                      <a:pt x="104153" y="628436"/>
                      <a:pt x="140704" y="646515"/>
                      <a:pt x="157211" y="684637"/>
                    </a:cubicBezTo>
                    <a:cubicBezTo>
                      <a:pt x="161534" y="694463"/>
                      <a:pt x="166250" y="697214"/>
                      <a:pt x="175682" y="696821"/>
                    </a:cubicBezTo>
                    <a:cubicBezTo>
                      <a:pt x="205945" y="696428"/>
                      <a:pt x="235814" y="697214"/>
                      <a:pt x="266076" y="696035"/>
                    </a:cubicBezTo>
                    <a:cubicBezTo>
                      <a:pt x="272364" y="695642"/>
                      <a:pt x="281010" y="691319"/>
                      <a:pt x="284941" y="686210"/>
                    </a:cubicBezTo>
                    <a:cubicBezTo>
                      <a:pt x="336425" y="612716"/>
                      <a:pt x="387125" y="539222"/>
                      <a:pt x="437824" y="465335"/>
                    </a:cubicBezTo>
                    <a:cubicBezTo>
                      <a:pt x="442147" y="459047"/>
                      <a:pt x="443719" y="449614"/>
                      <a:pt x="443719" y="441361"/>
                    </a:cubicBezTo>
                    <a:cubicBezTo>
                      <a:pt x="444505" y="397343"/>
                      <a:pt x="444112" y="353325"/>
                      <a:pt x="444112" y="309701"/>
                    </a:cubicBezTo>
                    <a:close/>
                    <a:moveTo>
                      <a:pt x="124197" y="715686"/>
                    </a:moveTo>
                    <a:cubicBezTo>
                      <a:pt x="124197" y="692105"/>
                      <a:pt x="105332" y="673240"/>
                      <a:pt x="81358" y="673633"/>
                    </a:cubicBezTo>
                    <a:cubicBezTo>
                      <a:pt x="57777" y="674026"/>
                      <a:pt x="39306" y="692891"/>
                      <a:pt x="39699" y="716865"/>
                    </a:cubicBezTo>
                    <a:cubicBezTo>
                      <a:pt x="40092" y="740446"/>
                      <a:pt x="58564" y="758918"/>
                      <a:pt x="82538" y="758525"/>
                    </a:cubicBezTo>
                    <a:cubicBezTo>
                      <a:pt x="106511" y="758525"/>
                      <a:pt x="124590" y="739660"/>
                      <a:pt x="124197" y="715686"/>
                    </a:cubicBezTo>
                    <a:close/>
                    <a:moveTo>
                      <a:pt x="505815" y="81752"/>
                    </a:moveTo>
                    <a:cubicBezTo>
                      <a:pt x="506208" y="57385"/>
                      <a:pt x="488916" y="39699"/>
                      <a:pt x="464156" y="39306"/>
                    </a:cubicBezTo>
                    <a:cubicBezTo>
                      <a:pt x="439789" y="38913"/>
                      <a:pt x="422103" y="56206"/>
                      <a:pt x="422103" y="80966"/>
                    </a:cubicBezTo>
                    <a:cubicBezTo>
                      <a:pt x="421710" y="105726"/>
                      <a:pt x="438610" y="123018"/>
                      <a:pt x="463370" y="123018"/>
                    </a:cubicBezTo>
                    <a:cubicBezTo>
                      <a:pt x="488129" y="123804"/>
                      <a:pt x="505422" y="106512"/>
                      <a:pt x="505815" y="8175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132">
                <a:extLst>
                  <a:ext uri="{FF2B5EF4-FFF2-40B4-BE49-F238E27FC236}">
                    <a16:creationId xmlns:a16="http://schemas.microsoft.com/office/drawing/2014/main" id="{92FD98E1-1352-4B14-927A-6E9EF5A652CC}"/>
                  </a:ext>
                </a:extLst>
              </p:cNvPr>
              <p:cNvSpPr/>
              <p:nvPr/>
            </p:nvSpPr>
            <p:spPr>
              <a:xfrm>
                <a:off x="6176534" y="4245553"/>
                <a:ext cx="499086" cy="940288"/>
              </a:xfrm>
              <a:custGeom>
                <a:avLst/>
                <a:gdLst>
                  <a:gd name="connsiteX0" fmla="*/ 405391 w 499086"/>
                  <a:gd name="connsiteY0" fmla="*/ 777124 h 940288"/>
                  <a:gd name="connsiteX1" fmla="*/ 496570 w 499086"/>
                  <a:gd name="connsiteY1" fmla="*/ 840006 h 940288"/>
                  <a:gd name="connsiteX2" fmla="*/ 449801 w 499086"/>
                  <a:gd name="connsiteY2" fmla="*/ 933151 h 940288"/>
                  <a:gd name="connsiteX3" fmla="*/ 349582 w 499086"/>
                  <a:gd name="connsiteY3" fmla="*/ 904068 h 940288"/>
                  <a:gd name="connsiteX4" fmla="*/ 368840 w 499086"/>
                  <a:gd name="connsiteY4" fmla="*/ 790879 h 940288"/>
                  <a:gd name="connsiteX5" fmla="*/ 237966 w 499086"/>
                  <a:gd name="connsiteY5" fmla="*/ 491795 h 940288"/>
                  <a:gd name="connsiteX6" fmla="*/ 102375 w 499086"/>
                  <a:gd name="connsiteY6" fmla="*/ 181312 h 940288"/>
                  <a:gd name="connsiteX7" fmla="*/ 78794 w 499086"/>
                  <a:gd name="connsiteY7" fmla="*/ 164020 h 940288"/>
                  <a:gd name="connsiteX8" fmla="*/ 977 w 499086"/>
                  <a:gd name="connsiteY8" fmla="*/ 93670 h 940288"/>
                  <a:gd name="connsiteX9" fmla="*/ 52463 w 499086"/>
                  <a:gd name="connsiteY9" fmla="*/ 6027 h 940288"/>
                  <a:gd name="connsiteX10" fmla="*/ 148358 w 499086"/>
                  <a:gd name="connsiteY10" fmla="*/ 33538 h 940288"/>
                  <a:gd name="connsiteX11" fmla="*/ 141677 w 499086"/>
                  <a:gd name="connsiteY11" fmla="*/ 137687 h 940288"/>
                  <a:gd name="connsiteX12" fmla="*/ 138140 w 499086"/>
                  <a:gd name="connsiteY12" fmla="*/ 164806 h 940288"/>
                  <a:gd name="connsiteX13" fmla="*/ 397530 w 499086"/>
                  <a:gd name="connsiteY13" fmla="*/ 757080 h 940288"/>
                  <a:gd name="connsiteX14" fmla="*/ 405391 w 499086"/>
                  <a:gd name="connsiteY14" fmla="*/ 777124 h 940288"/>
                  <a:gd name="connsiteX15" fmla="*/ 82332 w 499086"/>
                  <a:gd name="connsiteY15" fmla="*/ 40220 h 940288"/>
                  <a:gd name="connsiteX16" fmla="*/ 39100 w 499086"/>
                  <a:gd name="connsiteY16" fmla="*/ 82272 h 940288"/>
                  <a:gd name="connsiteX17" fmla="*/ 81153 w 499086"/>
                  <a:gd name="connsiteY17" fmla="*/ 125504 h 940288"/>
                  <a:gd name="connsiteX18" fmla="*/ 124384 w 499086"/>
                  <a:gd name="connsiteY18" fmla="*/ 83058 h 940288"/>
                  <a:gd name="connsiteX19" fmla="*/ 82332 w 499086"/>
                  <a:gd name="connsiteY19" fmla="*/ 40220 h 940288"/>
                  <a:gd name="connsiteX20" fmla="*/ 459627 w 499086"/>
                  <a:gd name="connsiteY20" fmla="*/ 859264 h 940288"/>
                  <a:gd name="connsiteX21" fmla="*/ 417967 w 499086"/>
                  <a:gd name="connsiteY21" fmla="*/ 816032 h 940288"/>
                  <a:gd name="connsiteX22" fmla="*/ 374735 w 499086"/>
                  <a:gd name="connsiteY22" fmla="*/ 857692 h 940288"/>
                  <a:gd name="connsiteX23" fmla="*/ 416395 w 499086"/>
                  <a:gd name="connsiteY23" fmla="*/ 900924 h 940288"/>
                  <a:gd name="connsiteX24" fmla="*/ 459627 w 499086"/>
                  <a:gd name="connsiteY24" fmla="*/ 859264 h 94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99086" h="940288">
                    <a:moveTo>
                      <a:pt x="405391" y="777124"/>
                    </a:moveTo>
                    <a:cubicBezTo>
                      <a:pt x="451766" y="773587"/>
                      <a:pt x="485566" y="796775"/>
                      <a:pt x="496570" y="840006"/>
                    </a:cubicBezTo>
                    <a:cubicBezTo>
                      <a:pt x="506396" y="878129"/>
                      <a:pt x="486745" y="917037"/>
                      <a:pt x="449801" y="933151"/>
                    </a:cubicBezTo>
                    <a:cubicBezTo>
                      <a:pt x="412858" y="949265"/>
                      <a:pt x="371591" y="937474"/>
                      <a:pt x="349582" y="904068"/>
                    </a:cubicBezTo>
                    <a:cubicBezTo>
                      <a:pt x="324822" y="867124"/>
                      <a:pt x="331504" y="826251"/>
                      <a:pt x="368840" y="790879"/>
                    </a:cubicBezTo>
                    <a:cubicBezTo>
                      <a:pt x="325215" y="691446"/>
                      <a:pt x="281591" y="591620"/>
                      <a:pt x="237966" y="491795"/>
                    </a:cubicBezTo>
                    <a:cubicBezTo>
                      <a:pt x="192769" y="388431"/>
                      <a:pt x="147179" y="285068"/>
                      <a:pt x="102375" y="181312"/>
                    </a:cubicBezTo>
                    <a:cubicBezTo>
                      <a:pt x="97659" y="169915"/>
                      <a:pt x="92550" y="164412"/>
                      <a:pt x="78794" y="164020"/>
                    </a:cubicBezTo>
                    <a:cubicBezTo>
                      <a:pt x="38707" y="162841"/>
                      <a:pt x="6873" y="132971"/>
                      <a:pt x="977" y="93670"/>
                    </a:cubicBezTo>
                    <a:cubicBezTo>
                      <a:pt x="-4918" y="56333"/>
                      <a:pt x="16305" y="20176"/>
                      <a:pt x="52463" y="6027"/>
                    </a:cubicBezTo>
                    <a:cubicBezTo>
                      <a:pt x="87834" y="-8121"/>
                      <a:pt x="127136" y="3276"/>
                      <a:pt x="148358" y="33538"/>
                    </a:cubicBezTo>
                    <a:cubicBezTo>
                      <a:pt x="171939" y="66945"/>
                      <a:pt x="170367" y="108211"/>
                      <a:pt x="141677" y="137687"/>
                    </a:cubicBezTo>
                    <a:cubicBezTo>
                      <a:pt x="132245" y="147513"/>
                      <a:pt x="133817" y="154587"/>
                      <a:pt x="138140" y="164806"/>
                    </a:cubicBezTo>
                    <a:cubicBezTo>
                      <a:pt x="224603" y="362099"/>
                      <a:pt x="311067" y="559393"/>
                      <a:pt x="397530" y="757080"/>
                    </a:cubicBezTo>
                    <a:cubicBezTo>
                      <a:pt x="399888" y="763761"/>
                      <a:pt x="402246" y="770050"/>
                      <a:pt x="405391" y="777124"/>
                    </a:cubicBezTo>
                    <a:close/>
                    <a:moveTo>
                      <a:pt x="82332" y="40220"/>
                    </a:moveTo>
                    <a:cubicBezTo>
                      <a:pt x="58358" y="40220"/>
                      <a:pt x="39100" y="59084"/>
                      <a:pt x="39100" y="82272"/>
                    </a:cubicBezTo>
                    <a:cubicBezTo>
                      <a:pt x="39100" y="105460"/>
                      <a:pt x="59144" y="125897"/>
                      <a:pt x="81153" y="125504"/>
                    </a:cubicBezTo>
                    <a:cubicBezTo>
                      <a:pt x="103948" y="125504"/>
                      <a:pt x="124777" y="105067"/>
                      <a:pt x="124384" y="83058"/>
                    </a:cubicBezTo>
                    <a:cubicBezTo>
                      <a:pt x="124777" y="59870"/>
                      <a:pt x="105520" y="40220"/>
                      <a:pt x="82332" y="40220"/>
                    </a:cubicBezTo>
                    <a:close/>
                    <a:moveTo>
                      <a:pt x="459627" y="859264"/>
                    </a:moveTo>
                    <a:cubicBezTo>
                      <a:pt x="459627" y="835290"/>
                      <a:pt x="441155" y="816032"/>
                      <a:pt x="417967" y="816032"/>
                    </a:cubicBezTo>
                    <a:cubicBezTo>
                      <a:pt x="393993" y="816032"/>
                      <a:pt x="374735" y="834897"/>
                      <a:pt x="374735" y="857692"/>
                    </a:cubicBezTo>
                    <a:cubicBezTo>
                      <a:pt x="374735" y="881273"/>
                      <a:pt x="393600" y="900924"/>
                      <a:pt x="416395" y="900924"/>
                    </a:cubicBezTo>
                    <a:cubicBezTo>
                      <a:pt x="439976" y="900924"/>
                      <a:pt x="459627" y="882452"/>
                      <a:pt x="459627" y="85926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133">
                <a:extLst>
                  <a:ext uri="{FF2B5EF4-FFF2-40B4-BE49-F238E27FC236}">
                    <a16:creationId xmlns:a16="http://schemas.microsoft.com/office/drawing/2014/main" id="{22673B37-FFC8-4410-BC97-A0A101B6C9C9}"/>
                  </a:ext>
                </a:extLst>
              </p:cNvPr>
              <p:cNvSpPr/>
              <p:nvPr/>
            </p:nvSpPr>
            <p:spPr>
              <a:xfrm>
                <a:off x="6034991" y="2651610"/>
                <a:ext cx="166473" cy="1012023"/>
              </a:xfrm>
              <a:custGeom>
                <a:avLst/>
                <a:gdLst>
                  <a:gd name="connsiteX0" fmla="*/ 62345 w 166473"/>
                  <a:gd name="connsiteY0" fmla="*/ 163499 h 1012023"/>
                  <a:gd name="connsiteX1" fmla="*/ 2214 w 166473"/>
                  <a:gd name="connsiteY1" fmla="*/ 65638 h 1012023"/>
                  <a:gd name="connsiteX2" fmla="*/ 81996 w 166473"/>
                  <a:gd name="connsiteY2" fmla="*/ 4 h 1012023"/>
                  <a:gd name="connsiteX3" fmla="*/ 162957 w 166473"/>
                  <a:gd name="connsiteY3" fmla="*/ 66817 h 1012023"/>
                  <a:gd name="connsiteX4" fmla="*/ 103219 w 166473"/>
                  <a:gd name="connsiteY4" fmla="*/ 163106 h 1012023"/>
                  <a:gd name="connsiteX5" fmla="*/ 102433 w 166473"/>
                  <a:gd name="connsiteY5" fmla="*/ 178040 h 1012023"/>
                  <a:gd name="connsiteX6" fmla="*/ 103612 w 166473"/>
                  <a:gd name="connsiteY6" fmla="*/ 830053 h 1012023"/>
                  <a:gd name="connsiteX7" fmla="*/ 119726 w 166473"/>
                  <a:gd name="connsiteY7" fmla="*/ 856385 h 1012023"/>
                  <a:gd name="connsiteX8" fmla="*/ 164136 w 166473"/>
                  <a:gd name="connsiteY8" fmla="*/ 949137 h 1012023"/>
                  <a:gd name="connsiteX9" fmla="*/ 83961 w 166473"/>
                  <a:gd name="connsiteY9" fmla="*/ 1012019 h 1012023"/>
                  <a:gd name="connsiteX10" fmla="*/ 4965 w 166473"/>
                  <a:gd name="connsiteY10" fmla="*/ 950316 h 1012023"/>
                  <a:gd name="connsiteX11" fmla="*/ 48197 w 166473"/>
                  <a:gd name="connsiteY11" fmla="*/ 856778 h 1012023"/>
                  <a:gd name="connsiteX12" fmla="*/ 64311 w 166473"/>
                  <a:gd name="connsiteY12" fmla="*/ 834769 h 1012023"/>
                  <a:gd name="connsiteX13" fmla="*/ 63131 w 166473"/>
                  <a:gd name="connsiteY13" fmla="*/ 174896 h 1012023"/>
                  <a:gd name="connsiteX14" fmla="*/ 62345 w 166473"/>
                  <a:gd name="connsiteY14" fmla="*/ 163499 h 1012023"/>
                  <a:gd name="connsiteX15" fmla="*/ 82782 w 166473"/>
                  <a:gd name="connsiteY15" fmla="*/ 124590 h 1012023"/>
                  <a:gd name="connsiteX16" fmla="*/ 125228 w 166473"/>
                  <a:gd name="connsiteY16" fmla="*/ 82144 h 1012023"/>
                  <a:gd name="connsiteX17" fmla="*/ 83175 w 166473"/>
                  <a:gd name="connsiteY17" fmla="*/ 39306 h 1012023"/>
                  <a:gd name="connsiteX18" fmla="*/ 39944 w 166473"/>
                  <a:gd name="connsiteY18" fmla="*/ 82537 h 1012023"/>
                  <a:gd name="connsiteX19" fmla="*/ 82782 w 166473"/>
                  <a:gd name="connsiteY19" fmla="*/ 124590 h 1012023"/>
                  <a:gd name="connsiteX20" fmla="*/ 126014 w 166473"/>
                  <a:gd name="connsiteY20" fmla="*/ 928700 h 1012023"/>
                  <a:gd name="connsiteX21" fmla="*/ 83568 w 166473"/>
                  <a:gd name="connsiteY21" fmla="*/ 887433 h 1012023"/>
                  <a:gd name="connsiteX22" fmla="*/ 42695 w 166473"/>
                  <a:gd name="connsiteY22" fmla="*/ 930665 h 1012023"/>
                  <a:gd name="connsiteX23" fmla="*/ 85533 w 166473"/>
                  <a:gd name="connsiteY23" fmla="*/ 972325 h 1012023"/>
                  <a:gd name="connsiteX24" fmla="*/ 126014 w 166473"/>
                  <a:gd name="connsiteY24" fmla="*/ 928700 h 1012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66473" h="1012023">
                    <a:moveTo>
                      <a:pt x="62345" y="163499"/>
                    </a:moveTo>
                    <a:cubicBezTo>
                      <a:pt x="13611" y="141097"/>
                      <a:pt x="-7218" y="106904"/>
                      <a:pt x="2214" y="65638"/>
                    </a:cubicBezTo>
                    <a:cubicBezTo>
                      <a:pt x="11253" y="26336"/>
                      <a:pt x="43088" y="397"/>
                      <a:pt x="81996" y="4"/>
                    </a:cubicBezTo>
                    <a:cubicBezTo>
                      <a:pt x="121691" y="-389"/>
                      <a:pt x="154311" y="26729"/>
                      <a:pt x="162957" y="66817"/>
                    </a:cubicBezTo>
                    <a:cubicBezTo>
                      <a:pt x="171604" y="107297"/>
                      <a:pt x="150381" y="141883"/>
                      <a:pt x="103219" y="163106"/>
                    </a:cubicBezTo>
                    <a:cubicBezTo>
                      <a:pt x="102826" y="167822"/>
                      <a:pt x="102433" y="172931"/>
                      <a:pt x="102433" y="178040"/>
                    </a:cubicBezTo>
                    <a:cubicBezTo>
                      <a:pt x="102826" y="395378"/>
                      <a:pt x="103219" y="612715"/>
                      <a:pt x="103612" y="830053"/>
                    </a:cubicBezTo>
                    <a:cubicBezTo>
                      <a:pt x="103612" y="842629"/>
                      <a:pt x="105577" y="850490"/>
                      <a:pt x="119726" y="856385"/>
                    </a:cubicBezTo>
                    <a:cubicBezTo>
                      <a:pt x="155490" y="871320"/>
                      <a:pt x="173176" y="910228"/>
                      <a:pt x="164136" y="949137"/>
                    </a:cubicBezTo>
                    <a:cubicBezTo>
                      <a:pt x="155883" y="985294"/>
                      <a:pt x="121298" y="1012412"/>
                      <a:pt x="83961" y="1012019"/>
                    </a:cubicBezTo>
                    <a:cubicBezTo>
                      <a:pt x="46625" y="1011626"/>
                      <a:pt x="13219" y="985294"/>
                      <a:pt x="4965" y="950316"/>
                    </a:cubicBezTo>
                    <a:cubicBezTo>
                      <a:pt x="-4467" y="912193"/>
                      <a:pt x="13219" y="872892"/>
                      <a:pt x="48197" y="856778"/>
                    </a:cubicBezTo>
                    <a:cubicBezTo>
                      <a:pt x="58415" y="852062"/>
                      <a:pt x="64311" y="847739"/>
                      <a:pt x="64311" y="834769"/>
                    </a:cubicBezTo>
                    <a:cubicBezTo>
                      <a:pt x="63524" y="614681"/>
                      <a:pt x="63131" y="394985"/>
                      <a:pt x="63131" y="174896"/>
                    </a:cubicBezTo>
                    <a:cubicBezTo>
                      <a:pt x="62738" y="170573"/>
                      <a:pt x="62345" y="166643"/>
                      <a:pt x="62345" y="163499"/>
                    </a:cubicBezTo>
                    <a:close/>
                    <a:moveTo>
                      <a:pt x="82782" y="124590"/>
                    </a:moveTo>
                    <a:cubicBezTo>
                      <a:pt x="105970" y="124590"/>
                      <a:pt x="124835" y="105725"/>
                      <a:pt x="125228" y="82144"/>
                    </a:cubicBezTo>
                    <a:cubicBezTo>
                      <a:pt x="125621" y="59349"/>
                      <a:pt x="106363" y="39699"/>
                      <a:pt x="83175" y="39306"/>
                    </a:cubicBezTo>
                    <a:cubicBezTo>
                      <a:pt x="59594" y="38913"/>
                      <a:pt x="39550" y="58957"/>
                      <a:pt x="39944" y="82537"/>
                    </a:cubicBezTo>
                    <a:cubicBezTo>
                      <a:pt x="40336" y="106511"/>
                      <a:pt x="59201" y="124590"/>
                      <a:pt x="82782" y="124590"/>
                    </a:cubicBezTo>
                    <a:close/>
                    <a:moveTo>
                      <a:pt x="126014" y="928700"/>
                    </a:moveTo>
                    <a:cubicBezTo>
                      <a:pt x="125621" y="904333"/>
                      <a:pt x="107542" y="887040"/>
                      <a:pt x="83568" y="887433"/>
                    </a:cubicBezTo>
                    <a:cubicBezTo>
                      <a:pt x="59594" y="887826"/>
                      <a:pt x="42302" y="905905"/>
                      <a:pt x="42695" y="930665"/>
                    </a:cubicBezTo>
                    <a:cubicBezTo>
                      <a:pt x="43088" y="954639"/>
                      <a:pt x="61559" y="972718"/>
                      <a:pt x="85533" y="972325"/>
                    </a:cubicBezTo>
                    <a:cubicBezTo>
                      <a:pt x="109114" y="971932"/>
                      <a:pt x="126407" y="953460"/>
                      <a:pt x="126014" y="92870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134">
                <a:extLst>
                  <a:ext uri="{FF2B5EF4-FFF2-40B4-BE49-F238E27FC236}">
                    <a16:creationId xmlns:a16="http://schemas.microsoft.com/office/drawing/2014/main" id="{E5DA1A89-95B2-4DC1-8AAE-56A5DD2F34C9}"/>
                  </a:ext>
                </a:extLst>
              </p:cNvPr>
              <p:cNvSpPr/>
              <p:nvPr/>
            </p:nvSpPr>
            <p:spPr>
              <a:xfrm>
                <a:off x="7176160" y="2555718"/>
                <a:ext cx="305648" cy="733139"/>
              </a:xfrm>
              <a:custGeom>
                <a:avLst/>
                <a:gdLst>
                  <a:gd name="connsiteX0" fmla="*/ 242888 w 305648"/>
                  <a:gd name="connsiteY0" fmla="*/ 630397 h 733139"/>
                  <a:gd name="connsiteX1" fmla="*/ 115551 w 305648"/>
                  <a:gd name="connsiteY1" fmla="*/ 493628 h 733139"/>
                  <a:gd name="connsiteX2" fmla="*/ 93149 w 305648"/>
                  <a:gd name="connsiteY2" fmla="*/ 436247 h 733139"/>
                  <a:gd name="connsiteX3" fmla="*/ 93935 w 305648"/>
                  <a:gd name="connsiteY3" fmla="*/ 178822 h 733139"/>
                  <a:gd name="connsiteX4" fmla="*/ 79393 w 305648"/>
                  <a:gd name="connsiteY4" fmla="*/ 155241 h 733139"/>
                  <a:gd name="connsiteX5" fmla="*/ 33803 w 305648"/>
                  <a:gd name="connsiteY5" fmla="*/ 60917 h 733139"/>
                  <a:gd name="connsiteX6" fmla="*/ 112799 w 305648"/>
                  <a:gd name="connsiteY6" fmla="*/ 0 h 733139"/>
                  <a:gd name="connsiteX7" fmla="*/ 193368 w 305648"/>
                  <a:gd name="connsiteY7" fmla="*/ 61703 h 733139"/>
                  <a:gd name="connsiteX8" fmla="*/ 148957 w 305648"/>
                  <a:gd name="connsiteY8" fmla="*/ 154848 h 733139"/>
                  <a:gd name="connsiteX9" fmla="*/ 133236 w 305648"/>
                  <a:gd name="connsiteY9" fmla="*/ 179608 h 733139"/>
                  <a:gd name="connsiteX10" fmla="*/ 134022 w 305648"/>
                  <a:gd name="connsiteY10" fmla="*/ 435068 h 733139"/>
                  <a:gd name="connsiteX11" fmla="*/ 146599 w 305648"/>
                  <a:gd name="connsiteY11" fmla="*/ 467688 h 733139"/>
                  <a:gd name="connsiteX12" fmla="*/ 295159 w 305648"/>
                  <a:gd name="connsiteY12" fmla="*/ 629611 h 733139"/>
                  <a:gd name="connsiteX13" fmla="*/ 304984 w 305648"/>
                  <a:gd name="connsiteY13" fmla="*/ 657515 h 733139"/>
                  <a:gd name="connsiteX14" fmla="*/ 277866 w 305648"/>
                  <a:gd name="connsiteY14" fmla="*/ 669306 h 733139"/>
                  <a:gd name="connsiteX15" fmla="*/ 175682 w 305648"/>
                  <a:gd name="connsiteY15" fmla="*/ 670485 h 733139"/>
                  <a:gd name="connsiteX16" fmla="*/ 157996 w 305648"/>
                  <a:gd name="connsiteY16" fmla="*/ 682668 h 733139"/>
                  <a:gd name="connsiteX17" fmla="*/ 64852 w 305648"/>
                  <a:gd name="connsiteY17" fmla="*/ 731402 h 733139"/>
                  <a:gd name="connsiteX18" fmla="*/ 4 w 305648"/>
                  <a:gd name="connsiteY18" fmla="*/ 650834 h 733139"/>
                  <a:gd name="connsiteX19" fmla="*/ 61314 w 305648"/>
                  <a:gd name="connsiteY19" fmla="*/ 571445 h 733139"/>
                  <a:gd name="connsiteX20" fmla="*/ 158389 w 305648"/>
                  <a:gd name="connsiteY20" fmla="*/ 619393 h 733139"/>
                  <a:gd name="connsiteX21" fmla="*/ 172931 w 305648"/>
                  <a:gd name="connsiteY21" fmla="*/ 630004 h 733139"/>
                  <a:gd name="connsiteX22" fmla="*/ 242888 w 305648"/>
                  <a:gd name="connsiteY22" fmla="*/ 630397 h 733139"/>
                  <a:gd name="connsiteX23" fmla="*/ 156031 w 305648"/>
                  <a:gd name="connsiteY23" fmla="*/ 81747 h 733139"/>
                  <a:gd name="connsiteX24" fmla="*/ 114372 w 305648"/>
                  <a:gd name="connsiteY24" fmla="*/ 39695 h 733139"/>
                  <a:gd name="connsiteX25" fmla="*/ 71926 w 305648"/>
                  <a:gd name="connsiteY25" fmla="*/ 80961 h 733139"/>
                  <a:gd name="connsiteX26" fmla="*/ 113586 w 305648"/>
                  <a:gd name="connsiteY26" fmla="*/ 123014 h 733139"/>
                  <a:gd name="connsiteX27" fmla="*/ 156031 w 305648"/>
                  <a:gd name="connsiteY27" fmla="*/ 81747 h 733139"/>
                  <a:gd name="connsiteX28" fmla="*/ 124197 w 305648"/>
                  <a:gd name="connsiteY28" fmla="*/ 649655 h 733139"/>
                  <a:gd name="connsiteX29" fmla="*/ 80965 w 305648"/>
                  <a:gd name="connsiteY29" fmla="*/ 608781 h 733139"/>
                  <a:gd name="connsiteX30" fmla="*/ 39699 w 305648"/>
                  <a:gd name="connsiteY30" fmla="*/ 651620 h 733139"/>
                  <a:gd name="connsiteX31" fmla="*/ 82930 w 305648"/>
                  <a:gd name="connsiteY31" fmla="*/ 692493 h 733139"/>
                  <a:gd name="connsiteX32" fmla="*/ 124197 w 305648"/>
                  <a:gd name="connsiteY32" fmla="*/ 649655 h 733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305648" h="733139">
                    <a:moveTo>
                      <a:pt x="242888" y="630397"/>
                    </a:moveTo>
                    <a:cubicBezTo>
                      <a:pt x="198477" y="582449"/>
                      <a:pt x="157996" y="536859"/>
                      <a:pt x="115551" y="493628"/>
                    </a:cubicBezTo>
                    <a:cubicBezTo>
                      <a:pt x="99044" y="476728"/>
                      <a:pt x="93149" y="459435"/>
                      <a:pt x="93149" y="436247"/>
                    </a:cubicBezTo>
                    <a:cubicBezTo>
                      <a:pt x="94328" y="350570"/>
                      <a:pt x="93542" y="264893"/>
                      <a:pt x="93935" y="178822"/>
                    </a:cubicBezTo>
                    <a:cubicBezTo>
                      <a:pt x="93935" y="167032"/>
                      <a:pt x="91970" y="160743"/>
                      <a:pt x="79393" y="155241"/>
                    </a:cubicBezTo>
                    <a:cubicBezTo>
                      <a:pt x="42450" y="139521"/>
                      <a:pt x="24764" y="101005"/>
                      <a:pt x="33803" y="60917"/>
                    </a:cubicBezTo>
                    <a:cubicBezTo>
                      <a:pt x="42057" y="24760"/>
                      <a:pt x="74284" y="0"/>
                      <a:pt x="112799" y="0"/>
                    </a:cubicBezTo>
                    <a:cubicBezTo>
                      <a:pt x="152494" y="0"/>
                      <a:pt x="184328" y="24367"/>
                      <a:pt x="193368" y="61703"/>
                    </a:cubicBezTo>
                    <a:cubicBezTo>
                      <a:pt x="202407" y="99433"/>
                      <a:pt x="184328" y="139128"/>
                      <a:pt x="148957" y="154848"/>
                    </a:cubicBezTo>
                    <a:cubicBezTo>
                      <a:pt x="136774" y="160350"/>
                      <a:pt x="133236" y="166639"/>
                      <a:pt x="133236" y="179608"/>
                    </a:cubicBezTo>
                    <a:cubicBezTo>
                      <a:pt x="134022" y="264893"/>
                      <a:pt x="133236" y="349784"/>
                      <a:pt x="134022" y="435068"/>
                    </a:cubicBezTo>
                    <a:cubicBezTo>
                      <a:pt x="134022" y="446073"/>
                      <a:pt x="139132" y="459435"/>
                      <a:pt x="146599" y="467688"/>
                    </a:cubicBezTo>
                    <a:cubicBezTo>
                      <a:pt x="195726" y="522318"/>
                      <a:pt x="246032" y="575375"/>
                      <a:pt x="295159" y="629611"/>
                    </a:cubicBezTo>
                    <a:cubicBezTo>
                      <a:pt x="301447" y="636685"/>
                      <a:pt x="307735" y="650834"/>
                      <a:pt x="304984" y="657515"/>
                    </a:cubicBezTo>
                    <a:cubicBezTo>
                      <a:pt x="302233" y="664196"/>
                      <a:pt x="287691" y="668913"/>
                      <a:pt x="277866" y="669306"/>
                    </a:cubicBezTo>
                    <a:cubicBezTo>
                      <a:pt x="244067" y="670878"/>
                      <a:pt x="209874" y="669306"/>
                      <a:pt x="175682" y="670485"/>
                    </a:cubicBezTo>
                    <a:cubicBezTo>
                      <a:pt x="169394" y="670878"/>
                      <a:pt x="160747" y="676773"/>
                      <a:pt x="157996" y="682668"/>
                    </a:cubicBezTo>
                    <a:cubicBezTo>
                      <a:pt x="139918" y="720005"/>
                      <a:pt x="103760" y="739262"/>
                      <a:pt x="64852" y="731402"/>
                    </a:cubicBezTo>
                    <a:cubicBezTo>
                      <a:pt x="27122" y="723542"/>
                      <a:pt x="-389" y="689742"/>
                      <a:pt x="4" y="650834"/>
                    </a:cubicBezTo>
                    <a:cubicBezTo>
                      <a:pt x="4" y="613497"/>
                      <a:pt x="26336" y="579698"/>
                      <a:pt x="61314" y="571445"/>
                    </a:cubicBezTo>
                    <a:cubicBezTo>
                      <a:pt x="102188" y="561619"/>
                      <a:pt x="139525" y="580484"/>
                      <a:pt x="158389" y="619393"/>
                    </a:cubicBezTo>
                    <a:cubicBezTo>
                      <a:pt x="160747" y="624502"/>
                      <a:pt x="167822" y="629611"/>
                      <a:pt x="172931" y="630004"/>
                    </a:cubicBezTo>
                    <a:cubicBezTo>
                      <a:pt x="194547" y="630790"/>
                      <a:pt x="216163" y="630397"/>
                      <a:pt x="242888" y="630397"/>
                    </a:cubicBezTo>
                    <a:close/>
                    <a:moveTo>
                      <a:pt x="156031" y="81747"/>
                    </a:moveTo>
                    <a:cubicBezTo>
                      <a:pt x="156424" y="57380"/>
                      <a:pt x="139132" y="39695"/>
                      <a:pt x="114372" y="39695"/>
                    </a:cubicBezTo>
                    <a:cubicBezTo>
                      <a:pt x="89612" y="39695"/>
                      <a:pt x="72319" y="56594"/>
                      <a:pt x="71926" y="80961"/>
                    </a:cubicBezTo>
                    <a:cubicBezTo>
                      <a:pt x="71533" y="105328"/>
                      <a:pt x="89218" y="123014"/>
                      <a:pt x="113586" y="123014"/>
                    </a:cubicBezTo>
                    <a:cubicBezTo>
                      <a:pt x="137953" y="123407"/>
                      <a:pt x="155638" y="106114"/>
                      <a:pt x="156031" y="81747"/>
                    </a:cubicBezTo>
                    <a:close/>
                    <a:moveTo>
                      <a:pt x="124197" y="649655"/>
                    </a:moveTo>
                    <a:cubicBezTo>
                      <a:pt x="123804" y="625681"/>
                      <a:pt x="105725" y="608388"/>
                      <a:pt x="80965" y="608781"/>
                    </a:cubicBezTo>
                    <a:cubicBezTo>
                      <a:pt x="56598" y="609174"/>
                      <a:pt x="39306" y="627646"/>
                      <a:pt x="39699" y="651620"/>
                    </a:cubicBezTo>
                    <a:cubicBezTo>
                      <a:pt x="40092" y="675594"/>
                      <a:pt x="58563" y="692886"/>
                      <a:pt x="82930" y="692493"/>
                    </a:cubicBezTo>
                    <a:cubicBezTo>
                      <a:pt x="106904" y="692100"/>
                      <a:pt x="124590" y="673629"/>
                      <a:pt x="124197" y="64965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135">
                <a:extLst>
                  <a:ext uri="{FF2B5EF4-FFF2-40B4-BE49-F238E27FC236}">
                    <a16:creationId xmlns:a16="http://schemas.microsoft.com/office/drawing/2014/main" id="{ECAD3C8B-A032-4153-B7E2-EE3A99A2C58B}"/>
                  </a:ext>
                </a:extLst>
              </p:cNvPr>
              <p:cNvSpPr/>
              <p:nvPr/>
            </p:nvSpPr>
            <p:spPr>
              <a:xfrm>
                <a:off x="5250371" y="4034494"/>
                <a:ext cx="950328" cy="173176"/>
              </a:xfrm>
              <a:custGeom>
                <a:avLst/>
                <a:gdLst>
                  <a:gd name="connsiteX0" fmla="*/ 161939 w 950328"/>
                  <a:gd name="connsiteY0" fmla="*/ 69706 h 173176"/>
                  <a:gd name="connsiteX1" fmla="*/ 327006 w 950328"/>
                  <a:gd name="connsiteY1" fmla="*/ 69706 h 173176"/>
                  <a:gd name="connsiteX2" fmla="*/ 774651 w 950328"/>
                  <a:gd name="connsiteY2" fmla="*/ 63024 h 173176"/>
                  <a:gd name="connsiteX3" fmla="*/ 793515 w 950328"/>
                  <a:gd name="connsiteY3" fmla="*/ 50841 h 173176"/>
                  <a:gd name="connsiteX4" fmla="*/ 883909 w 950328"/>
                  <a:gd name="connsiteY4" fmla="*/ 1714 h 173176"/>
                  <a:gd name="connsiteX5" fmla="*/ 950329 w 950328"/>
                  <a:gd name="connsiteY5" fmla="*/ 82282 h 173176"/>
                  <a:gd name="connsiteX6" fmla="*/ 885874 w 950328"/>
                  <a:gd name="connsiteY6" fmla="*/ 162458 h 173176"/>
                  <a:gd name="connsiteX7" fmla="*/ 793515 w 950328"/>
                  <a:gd name="connsiteY7" fmla="*/ 113724 h 173176"/>
                  <a:gd name="connsiteX8" fmla="*/ 772293 w 950328"/>
                  <a:gd name="connsiteY8" fmla="*/ 102326 h 173176"/>
                  <a:gd name="connsiteX9" fmla="*/ 417006 w 950328"/>
                  <a:gd name="connsiteY9" fmla="*/ 107435 h 173176"/>
                  <a:gd name="connsiteX10" fmla="*/ 179232 w 950328"/>
                  <a:gd name="connsiteY10" fmla="*/ 110186 h 173176"/>
                  <a:gd name="connsiteX11" fmla="*/ 156830 w 950328"/>
                  <a:gd name="connsiteY11" fmla="*/ 123156 h 173176"/>
                  <a:gd name="connsiteX12" fmla="*/ 64078 w 950328"/>
                  <a:gd name="connsiteY12" fmla="*/ 171104 h 173176"/>
                  <a:gd name="connsiteX13" fmla="*/ 17 w 950328"/>
                  <a:gd name="connsiteY13" fmla="*/ 89750 h 173176"/>
                  <a:gd name="connsiteX14" fmla="*/ 64078 w 950328"/>
                  <a:gd name="connsiteY14" fmla="*/ 11147 h 173176"/>
                  <a:gd name="connsiteX15" fmla="*/ 158402 w 950328"/>
                  <a:gd name="connsiteY15" fmla="*/ 60274 h 173176"/>
                  <a:gd name="connsiteX16" fmla="*/ 161939 w 950328"/>
                  <a:gd name="connsiteY16" fmla="*/ 69706 h 173176"/>
                  <a:gd name="connsiteX17" fmla="*/ 124210 w 950328"/>
                  <a:gd name="connsiteY17" fmla="*/ 90143 h 173176"/>
                  <a:gd name="connsiteX18" fmla="*/ 80978 w 950328"/>
                  <a:gd name="connsiteY18" fmla="*/ 48876 h 173176"/>
                  <a:gd name="connsiteX19" fmla="*/ 39711 w 950328"/>
                  <a:gd name="connsiteY19" fmla="*/ 92108 h 173176"/>
                  <a:gd name="connsiteX20" fmla="*/ 82943 w 950328"/>
                  <a:gd name="connsiteY20" fmla="*/ 133374 h 173176"/>
                  <a:gd name="connsiteX21" fmla="*/ 124210 w 950328"/>
                  <a:gd name="connsiteY21" fmla="*/ 90143 h 173176"/>
                  <a:gd name="connsiteX22" fmla="*/ 826922 w 950328"/>
                  <a:gd name="connsiteY22" fmla="*/ 82675 h 173176"/>
                  <a:gd name="connsiteX23" fmla="*/ 868974 w 950328"/>
                  <a:gd name="connsiteY23" fmla="*/ 125121 h 173176"/>
                  <a:gd name="connsiteX24" fmla="*/ 910634 w 950328"/>
                  <a:gd name="connsiteY24" fmla="*/ 82282 h 173176"/>
                  <a:gd name="connsiteX25" fmla="*/ 868581 w 950328"/>
                  <a:gd name="connsiteY25" fmla="*/ 39837 h 173176"/>
                  <a:gd name="connsiteX26" fmla="*/ 826922 w 950328"/>
                  <a:gd name="connsiteY26" fmla="*/ 82675 h 17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50328" h="173176">
                    <a:moveTo>
                      <a:pt x="161939" y="69706"/>
                    </a:moveTo>
                    <a:cubicBezTo>
                      <a:pt x="218141" y="69706"/>
                      <a:pt x="272377" y="70492"/>
                      <a:pt x="327006" y="69706"/>
                    </a:cubicBezTo>
                    <a:cubicBezTo>
                      <a:pt x="476352" y="67741"/>
                      <a:pt x="625305" y="65383"/>
                      <a:pt x="774651" y="63024"/>
                    </a:cubicBezTo>
                    <a:cubicBezTo>
                      <a:pt x="784083" y="63024"/>
                      <a:pt x="789192" y="60666"/>
                      <a:pt x="793515" y="50841"/>
                    </a:cubicBezTo>
                    <a:cubicBezTo>
                      <a:pt x="809236" y="13505"/>
                      <a:pt x="846572" y="-6146"/>
                      <a:pt x="883909" y="1714"/>
                    </a:cubicBezTo>
                    <a:cubicBezTo>
                      <a:pt x="924783" y="10361"/>
                      <a:pt x="950329" y="41409"/>
                      <a:pt x="950329" y="82282"/>
                    </a:cubicBezTo>
                    <a:cubicBezTo>
                      <a:pt x="950329" y="122370"/>
                      <a:pt x="925569" y="153025"/>
                      <a:pt x="885874" y="162458"/>
                    </a:cubicBezTo>
                    <a:cubicBezTo>
                      <a:pt x="847751" y="171104"/>
                      <a:pt x="810022" y="152239"/>
                      <a:pt x="793515" y="113724"/>
                    </a:cubicBezTo>
                    <a:cubicBezTo>
                      <a:pt x="788406" y="101933"/>
                      <a:pt x="781725" y="102326"/>
                      <a:pt x="772293" y="102326"/>
                    </a:cubicBezTo>
                    <a:cubicBezTo>
                      <a:pt x="653995" y="104291"/>
                      <a:pt x="535304" y="105863"/>
                      <a:pt x="417006" y="107435"/>
                    </a:cubicBezTo>
                    <a:cubicBezTo>
                      <a:pt x="337617" y="108614"/>
                      <a:pt x="258621" y="109401"/>
                      <a:pt x="179232" y="110186"/>
                    </a:cubicBezTo>
                    <a:cubicBezTo>
                      <a:pt x="168621" y="110186"/>
                      <a:pt x="161939" y="111366"/>
                      <a:pt x="156830" y="123156"/>
                    </a:cubicBezTo>
                    <a:cubicBezTo>
                      <a:pt x="140717" y="160885"/>
                      <a:pt x="101808" y="179750"/>
                      <a:pt x="64078" y="171104"/>
                    </a:cubicBezTo>
                    <a:cubicBezTo>
                      <a:pt x="25956" y="162064"/>
                      <a:pt x="-769" y="128658"/>
                      <a:pt x="17" y="89750"/>
                    </a:cubicBezTo>
                    <a:cubicBezTo>
                      <a:pt x="803" y="50841"/>
                      <a:pt x="27135" y="18614"/>
                      <a:pt x="64078" y="11147"/>
                    </a:cubicBezTo>
                    <a:cubicBezTo>
                      <a:pt x="105345" y="2893"/>
                      <a:pt x="141502" y="21758"/>
                      <a:pt x="158402" y="60274"/>
                    </a:cubicBezTo>
                    <a:cubicBezTo>
                      <a:pt x="159581" y="63418"/>
                      <a:pt x="160760" y="66562"/>
                      <a:pt x="161939" y="69706"/>
                    </a:cubicBezTo>
                    <a:close/>
                    <a:moveTo>
                      <a:pt x="124210" y="90143"/>
                    </a:moveTo>
                    <a:cubicBezTo>
                      <a:pt x="123817" y="66562"/>
                      <a:pt x="104952" y="48483"/>
                      <a:pt x="80978" y="48876"/>
                    </a:cubicBezTo>
                    <a:cubicBezTo>
                      <a:pt x="57004" y="49269"/>
                      <a:pt x="38925" y="68134"/>
                      <a:pt x="39711" y="92108"/>
                    </a:cubicBezTo>
                    <a:cubicBezTo>
                      <a:pt x="40498" y="116082"/>
                      <a:pt x="58969" y="133767"/>
                      <a:pt x="82943" y="133374"/>
                    </a:cubicBezTo>
                    <a:cubicBezTo>
                      <a:pt x="106917" y="132588"/>
                      <a:pt x="124603" y="114117"/>
                      <a:pt x="124210" y="90143"/>
                    </a:cubicBezTo>
                    <a:close/>
                    <a:moveTo>
                      <a:pt x="826922" y="82675"/>
                    </a:moveTo>
                    <a:cubicBezTo>
                      <a:pt x="826922" y="107042"/>
                      <a:pt x="845393" y="125121"/>
                      <a:pt x="868974" y="125121"/>
                    </a:cubicBezTo>
                    <a:cubicBezTo>
                      <a:pt x="892555" y="124728"/>
                      <a:pt x="910634" y="106256"/>
                      <a:pt x="910634" y="82282"/>
                    </a:cubicBezTo>
                    <a:cubicBezTo>
                      <a:pt x="910634" y="58308"/>
                      <a:pt x="892162" y="39837"/>
                      <a:pt x="868581" y="39837"/>
                    </a:cubicBezTo>
                    <a:cubicBezTo>
                      <a:pt x="844607" y="39837"/>
                      <a:pt x="826922" y="58308"/>
                      <a:pt x="826922" y="82675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136">
                <a:extLst>
                  <a:ext uri="{FF2B5EF4-FFF2-40B4-BE49-F238E27FC236}">
                    <a16:creationId xmlns:a16="http://schemas.microsoft.com/office/drawing/2014/main" id="{33651588-F984-4D66-84FE-3554FA0FCABE}"/>
                  </a:ext>
                </a:extLst>
              </p:cNvPr>
              <p:cNvSpPr/>
              <p:nvPr/>
            </p:nvSpPr>
            <p:spPr>
              <a:xfrm>
                <a:off x="4410942" y="1903216"/>
                <a:ext cx="807860" cy="616911"/>
              </a:xfrm>
              <a:custGeom>
                <a:avLst/>
                <a:gdLst>
                  <a:gd name="connsiteX0" fmla="*/ 648048 w 807860"/>
                  <a:gd name="connsiteY0" fmla="*/ 112106 h 616911"/>
                  <a:gd name="connsiteX1" fmla="*/ 696782 w 807860"/>
                  <a:gd name="connsiteY1" fmla="*/ 5599 h 616911"/>
                  <a:gd name="connsiteX2" fmla="*/ 794642 w 807860"/>
                  <a:gd name="connsiteY2" fmla="*/ 37826 h 616911"/>
                  <a:gd name="connsiteX3" fmla="*/ 783245 w 807860"/>
                  <a:gd name="connsiteY3" fmla="*/ 140403 h 616911"/>
                  <a:gd name="connsiteX4" fmla="*/ 670843 w 807860"/>
                  <a:gd name="connsiteY4" fmla="*/ 143940 h 616911"/>
                  <a:gd name="connsiteX5" fmla="*/ 175643 w 807860"/>
                  <a:gd name="connsiteY5" fmla="*/ 494117 h 616911"/>
                  <a:gd name="connsiteX6" fmla="*/ 162673 w 807860"/>
                  <a:gd name="connsiteY6" fmla="*/ 522414 h 616911"/>
                  <a:gd name="connsiteX7" fmla="*/ 89573 w 807860"/>
                  <a:gd name="connsiteY7" fmla="*/ 616345 h 616911"/>
                  <a:gd name="connsiteX8" fmla="*/ 358 w 807860"/>
                  <a:gd name="connsiteY8" fmla="*/ 543244 h 616911"/>
                  <a:gd name="connsiteX9" fmla="*/ 77389 w 807860"/>
                  <a:gd name="connsiteY9" fmla="*/ 453244 h 616911"/>
                  <a:gd name="connsiteX10" fmla="*/ 143416 w 807860"/>
                  <a:gd name="connsiteY10" fmla="*/ 468571 h 616911"/>
                  <a:gd name="connsiteX11" fmla="*/ 648048 w 807860"/>
                  <a:gd name="connsiteY11" fmla="*/ 112106 h 616911"/>
                  <a:gd name="connsiteX12" fmla="*/ 82891 w 807860"/>
                  <a:gd name="connsiteY12" fmla="*/ 492152 h 616911"/>
                  <a:gd name="connsiteX13" fmla="*/ 39660 w 807860"/>
                  <a:gd name="connsiteY13" fmla="*/ 533812 h 616911"/>
                  <a:gd name="connsiteX14" fmla="*/ 81319 w 807860"/>
                  <a:gd name="connsiteY14" fmla="*/ 577437 h 616911"/>
                  <a:gd name="connsiteX15" fmla="*/ 124944 w 807860"/>
                  <a:gd name="connsiteY15" fmla="*/ 534991 h 616911"/>
                  <a:gd name="connsiteX16" fmla="*/ 82891 w 807860"/>
                  <a:gd name="connsiteY16" fmla="*/ 492152 h 616911"/>
                  <a:gd name="connsiteX17" fmla="*/ 768310 w 807860"/>
                  <a:gd name="connsiteY17" fmla="*/ 81844 h 616911"/>
                  <a:gd name="connsiteX18" fmla="*/ 725865 w 807860"/>
                  <a:gd name="connsiteY18" fmla="*/ 39791 h 616911"/>
                  <a:gd name="connsiteX19" fmla="*/ 684205 w 807860"/>
                  <a:gd name="connsiteY19" fmla="*/ 82630 h 616911"/>
                  <a:gd name="connsiteX20" fmla="*/ 727044 w 807860"/>
                  <a:gd name="connsiteY20" fmla="*/ 125076 h 616911"/>
                  <a:gd name="connsiteX21" fmla="*/ 768310 w 807860"/>
                  <a:gd name="connsiteY21" fmla="*/ 81844 h 616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07860" h="616911">
                    <a:moveTo>
                      <a:pt x="648048" y="112106"/>
                    </a:moveTo>
                    <a:cubicBezTo>
                      <a:pt x="638222" y="58656"/>
                      <a:pt x="655122" y="22106"/>
                      <a:pt x="696782" y="5599"/>
                    </a:cubicBezTo>
                    <a:cubicBezTo>
                      <a:pt x="732939" y="-8550"/>
                      <a:pt x="773420" y="4813"/>
                      <a:pt x="794642" y="37826"/>
                    </a:cubicBezTo>
                    <a:cubicBezTo>
                      <a:pt x="815865" y="70840"/>
                      <a:pt x="811149" y="112892"/>
                      <a:pt x="783245" y="140403"/>
                    </a:cubicBezTo>
                    <a:cubicBezTo>
                      <a:pt x="751804" y="171451"/>
                      <a:pt x="712109" y="172631"/>
                      <a:pt x="670843" y="143940"/>
                    </a:cubicBezTo>
                    <a:cubicBezTo>
                      <a:pt x="505776" y="260666"/>
                      <a:pt x="340709" y="377392"/>
                      <a:pt x="175643" y="494117"/>
                    </a:cubicBezTo>
                    <a:cubicBezTo>
                      <a:pt x="165031" y="501585"/>
                      <a:pt x="159529" y="507873"/>
                      <a:pt x="162673" y="522414"/>
                    </a:cubicBezTo>
                    <a:cubicBezTo>
                      <a:pt x="171320" y="568004"/>
                      <a:pt x="137913" y="609664"/>
                      <a:pt x="89573" y="616345"/>
                    </a:cubicBezTo>
                    <a:cubicBezTo>
                      <a:pt x="47913" y="621847"/>
                      <a:pt x="4288" y="586476"/>
                      <a:pt x="358" y="543244"/>
                    </a:cubicBezTo>
                    <a:cubicBezTo>
                      <a:pt x="-3965" y="495689"/>
                      <a:pt x="31406" y="452458"/>
                      <a:pt x="77389" y="453244"/>
                    </a:cubicBezTo>
                    <a:cubicBezTo>
                      <a:pt x="97826" y="453637"/>
                      <a:pt x="118263" y="462283"/>
                      <a:pt x="143416" y="468571"/>
                    </a:cubicBezTo>
                    <a:cubicBezTo>
                      <a:pt x="308482" y="352632"/>
                      <a:pt x="478265" y="232369"/>
                      <a:pt x="648048" y="112106"/>
                    </a:cubicBezTo>
                    <a:close/>
                    <a:moveTo>
                      <a:pt x="82891" y="492152"/>
                    </a:moveTo>
                    <a:cubicBezTo>
                      <a:pt x="59310" y="492152"/>
                      <a:pt x="40053" y="511017"/>
                      <a:pt x="39660" y="533812"/>
                    </a:cubicBezTo>
                    <a:cubicBezTo>
                      <a:pt x="39660" y="557000"/>
                      <a:pt x="58917" y="577437"/>
                      <a:pt x="81319" y="577437"/>
                    </a:cubicBezTo>
                    <a:cubicBezTo>
                      <a:pt x="103721" y="577830"/>
                      <a:pt x="124551" y="557393"/>
                      <a:pt x="124944" y="534991"/>
                    </a:cubicBezTo>
                    <a:cubicBezTo>
                      <a:pt x="125337" y="512196"/>
                      <a:pt x="106079" y="492152"/>
                      <a:pt x="82891" y="492152"/>
                    </a:cubicBezTo>
                    <a:close/>
                    <a:moveTo>
                      <a:pt x="768310" y="81844"/>
                    </a:moveTo>
                    <a:cubicBezTo>
                      <a:pt x="767917" y="58263"/>
                      <a:pt x="749053" y="39398"/>
                      <a:pt x="725865" y="39791"/>
                    </a:cubicBezTo>
                    <a:cubicBezTo>
                      <a:pt x="702284" y="40184"/>
                      <a:pt x="683812" y="59442"/>
                      <a:pt x="684205" y="82630"/>
                    </a:cubicBezTo>
                    <a:cubicBezTo>
                      <a:pt x="684598" y="105818"/>
                      <a:pt x="704642" y="125862"/>
                      <a:pt x="727044" y="125076"/>
                    </a:cubicBezTo>
                    <a:cubicBezTo>
                      <a:pt x="749446" y="125076"/>
                      <a:pt x="768310" y="105032"/>
                      <a:pt x="768310" y="8184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137">
                <a:extLst>
                  <a:ext uri="{FF2B5EF4-FFF2-40B4-BE49-F238E27FC236}">
                    <a16:creationId xmlns:a16="http://schemas.microsoft.com/office/drawing/2014/main" id="{256D2AD6-58CA-427D-8F99-1B9D2243891B}"/>
                  </a:ext>
                </a:extLst>
              </p:cNvPr>
              <p:cNvSpPr/>
              <p:nvPr/>
            </p:nvSpPr>
            <p:spPr>
              <a:xfrm>
                <a:off x="7586936" y="3044809"/>
                <a:ext cx="291173" cy="812576"/>
              </a:xfrm>
              <a:custGeom>
                <a:avLst/>
                <a:gdLst>
                  <a:gd name="connsiteX0" fmla="*/ 102507 w 291173"/>
                  <a:gd name="connsiteY0" fmla="*/ 103184 h 812576"/>
                  <a:gd name="connsiteX1" fmla="*/ 102507 w 291173"/>
                  <a:gd name="connsiteY1" fmla="*/ 649475 h 812576"/>
                  <a:gd name="connsiteX2" fmla="*/ 161852 w 291173"/>
                  <a:gd name="connsiteY2" fmla="*/ 749694 h 812576"/>
                  <a:gd name="connsiteX3" fmla="*/ 82463 w 291173"/>
                  <a:gd name="connsiteY3" fmla="*/ 812577 h 812576"/>
                  <a:gd name="connsiteX4" fmla="*/ 2288 w 291173"/>
                  <a:gd name="connsiteY4" fmla="*/ 747729 h 812576"/>
                  <a:gd name="connsiteX5" fmla="*/ 62812 w 291173"/>
                  <a:gd name="connsiteY5" fmla="*/ 649475 h 812576"/>
                  <a:gd name="connsiteX6" fmla="*/ 62812 w 291173"/>
                  <a:gd name="connsiteY6" fmla="*/ 628646 h 812576"/>
                  <a:gd name="connsiteX7" fmla="*/ 61633 w 291173"/>
                  <a:gd name="connsiteY7" fmla="*/ 98075 h 812576"/>
                  <a:gd name="connsiteX8" fmla="*/ 97397 w 291173"/>
                  <a:gd name="connsiteY8" fmla="*/ 62703 h 812576"/>
                  <a:gd name="connsiteX9" fmla="*/ 139450 w 291173"/>
                  <a:gd name="connsiteY9" fmla="*/ 39908 h 812576"/>
                  <a:gd name="connsiteX10" fmla="*/ 232202 w 291173"/>
                  <a:gd name="connsiteY10" fmla="*/ 3358 h 812576"/>
                  <a:gd name="connsiteX11" fmla="*/ 291154 w 291173"/>
                  <a:gd name="connsiteY11" fmla="*/ 84319 h 812576"/>
                  <a:gd name="connsiteX12" fmla="*/ 225914 w 291173"/>
                  <a:gd name="connsiteY12" fmla="*/ 162136 h 812576"/>
                  <a:gd name="connsiteX13" fmla="*/ 137485 w 291173"/>
                  <a:gd name="connsiteY13" fmla="*/ 119691 h 812576"/>
                  <a:gd name="connsiteX14" fmla="*/ 102507 w 291173"/>
                  <a:gd name="connsiteY14" fmla="*/ 103184 h 812576"/>
                  <a:gd name="connsiteX15" fmla="*/ 208621 w 291173"/>
                  <a:gd name="connsiteY15" fmla="*/ 124014 h 812576"/>
                  <a:gd name="connsiteX16" fmla="*/ 251853 w 291173"/>
                  <a:gd name="connsiteY16" fmla="*/ 82354 h 812576"/>
                  <a:gd name="connsiteX17" fmla="*/ 210979 w 291173"/>
                  <a:gd name="connsiteY17" fmla="*/ 38729 h 812576"/>
                  <a:gd name="connsiteX18" fmla="*/ 166961 w 291173"/>
                  <a:gd name="connsiteY18" fmla="*/ 81175 h 812576"/>
                  <a:gd name="connsiteX19" fmla="*/ 208621 w 291173"/>
                  <a:gd name="connsiteY19" fmla="*/ 124014 h 812576"/>
                  <a:gd name="connsiteX20" fmla="*/ 81677 w 291173"/>
                  <a:gd name="connsiteY20" fmla="*/ 688777 h 812576"/>
                  <a:gd name="connsiteX21" fmla="*/ 40017 w 291173"/>
                  <a:gd name="connsiteY21" fmla="*/ 732009 h 812576"/>
                  <a:gd name="connsiteX22" fmla="*/ 83642 w 291173"/>
                  <a:gd name="connsiteY22" fmla="*/ 773275 h 812576"/>
                  <a:gd name="connsiteX23" fmla="*/ 125302 w 291173"/>
                  <a:gd name="connsiteY23" fmla="*/ 730044 h 812576"/>
                  <a:gd name="connsiteX24" fmla="*/ 81677 w 291173"/>
                  <a:gd name="connsiteY24" fmla="*/ 688777 h 812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91173" h="812576">
                    <a:moveTo>
                      <a:pt x="102507" y="103184"/>
                    </a:moveTo>
                    <a:cubicBezTo>
                      <a:pt x="102507" y="285936"/>
                      <a:pt x="102507" y="467902"/>
                      <a:pt x="102507" y="649475"/>
                    </a:cubicBezTo>
                    <a:cubicBezTo>
                      <a:pt x="153206" y="673842"/>
                      <a:pt x="171677" y="705284"/>
                      <a:pt x="161852" y="749694"/>
                    </a:cubicBezTo>
                    <a:cubicBezTo>
                      <a:pt x="153206" y="787424"/>
                      <a:pt x="121372" y="812577"/>
                      <a:pt x="82463" y="812577"/>
                    </a:cubicBezTo>
                    <a:cubicBezTo>
                      <a:pt x="42769" y="812577"/>
                      <a:pt x="11327" y="787031"/>
                      <a:pt x="2288" y="747729"/>
                    </a:cubicBezTo>
                    <a:cubicBezTo>
                      <a:pt x="-7145" y="706070"/>
                      <a:pt x="12506" y="673449"/>
                      <a:pt x="62812" y="649475"/>
                    </a:cubicBezTo>
                    <a:cubicBezTo>
                      <a:pt x="62812" y="642794"/>
                      <a:pt x="62812" y="635720"/>
                      <a:pt x="62812" y="628646"/>
                    </a:cubicBezTo>
                    <a:cubicBezTo>
                      <a:pt x="62419" y="451789"/>
                      <a:pt x="62026" y="274932"/>
                      <a:pt x="61633" y="98075"/>
                    </a:cubicBezTo>
                    <a:cubicBezTo>
                      <a:pt x="61633" y="65061"/>
                      <a:pt x="64384" y="61524"/>
                      <a:pt x="97397" y="62703"/>
                    </a:cubicBezTo>
                    <a:cubicBezTo>
                      <a:pt x="117048" y="63489"/>
                      <a:pt x="129625" y="60738"/>
                      <a:pt x="139450" y="39908"/>
                    </a:cubicBezTo>
                    <a:cubicBezTo>
                      <a:pt x="154778" y="6502"/>
                      <a:pt x="195651" y="-6861"/>
                      <a:pt x="232202" y="3358"/>
                    </a:cubicBezTo>
                    <a:cubicBezTo>
                      <a:pt x="268359" y="13576"/>
                      <a:pt x="291940" y="46590"/>
                      <a:pt x="291154" y="84319"/>
                    </a:cubicBezTo>
                    <a:cubicBezTo>
                      <a:pt x="289975" y="122835"/>
                      <a:pt x="264429" y="153490"/>
                      <a:pt x="225914" y="162136"/>
                    </a:cubicBezTo>
                    <a:cubicBezTo>
                      <a:pt x="190935" y="169996"/>
                      <a:pt x="152419" y="153097"/>
                      <a:pt x="137485" y="119691"/>
                    </a:cubicBezTo>
                    <a:cubicBezTo>
                      <a:pt x="129625" y="102791"/>
                      <a:pt x="120585" y="98075"/>
                      <a:pt x="102507" y="103184"/>
                    </a:cubicBezTo>
                    <a:close/>
                    <a:moveTo>
                      <a:pt x="208621" y="124014"/>
                    </a:moveTo>
                    <a:cubicBezTo>
                      <a:pt x="231416" y="124407"/>
                      <a:pt x="251067" y="105935"/>
                      <a:pt x="251853" y="82354"/>
                    </a:cubicBezTo>
                    <a:cubicBezTo>
                      <a:pt x="252638" y="59166"/>
                      <a:pt x="234560" y="39908"/>
                      <a:pt x="210979" y="38729"/>
                    </a:cubicBezTo>
                    <a:cubicBezTo>
                      <a:pt x="187398" y="37550"/>
                      <a:pt x="166961" y="56808"/>
                      <a:pt x="166961" y="81175"/>
                    </a:cubicBezTo>
                    <a:cubicBezTo>
                      <a:pt x="166568" y="104363"/>
                      <a:pt x="185040" y="123621"/>
                      <a:pt x="208621" y="124014"/>
                    </a:cubicBezTo>
                    <a:close/>
                    <a:moveTo>
                      <a:pt x="81677" y="688777"/>
                    </a:moveTo>
                    <a:cubicBezTo>
                      <a:pt x="57703" y="689170"/>
                      <a:pt x="39624" y="708428"/>
                      <a:pt x="40017" y="732009"/>
                    </a:cubicBezTo>
                    <a:cubicBezTo>
                      <a:pt x="40803" y="755590"/>
                      <a:pt x="60061" y="773668"/>
                      <a:pt x="83642" y="773275"/>
                    </a:cubicBezTo>
                    <a:cubicBezTo>
                      <a:pt x="107223" y="772882"/>
                      <a:pt x="125695" y="753625"/>
                      <a:pt x="125302" y="730044"/>
                    </a:cubicBezTo>
                    <a:cubicBezTo>
                      <a:pt x="124908" y="706070"/>
                      <a:pt x="105651" y="687991"/>
                      <a:pt x="81677" y="68877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138">
                <a:extLst>
                  <a:ext uri="{FF2B5EF4-FFF2-40B4-BE49-F238E27FC236}">
                    <a16:creationId xmlns:a16="http://schemas.microsoft.com/office/drawing/2014/main" id="{C8CECF31-D2E4-48DA-A4DD-69FCF0E193FD}"/>
                  </a:ext>
                </a:extLst>
              </p:cNvPr>
              <p:cNvSpPr/>
              <p:nvPr/>
            </p:nvSpPr>
            <p:spPr>
              <a:xfrm>
                <a:off x="4358113" y="2776802"/>
                <a:ext cx="734275" cy="324079"/>
              </a:xfrm>
              <a:custGeom>
                <a:avLst/>
                <a:gdLst>
                  <a:gd name="connsiteX0" fmla="*/ 102707 w 734275"/>
                  <a:gd name="connsiteY0" fmla="*/ 221059 h 324079"/>
                  <a:gd name="connsiteX1" fmla="*/ 571574 w 734275"/>
                  <a:gd name="connsiteY1" fmla="*/ 221059 h 324079"/>
                  <a:gd name="connsiteX2" fmla="*/ 652535 w 734275"/>
                  <a:gd name="connsiteY2" fmla="*/ 160534 h 324079"/>
                  <a:gd name="connsiteX3" fmla="*/ 733103 w 734275"/>
                  <a:gd name="connsiteY3" fmla="*/ 227347 h 324079"/>
                  <a:gd name="connsiteX4" fmla="*/ 679260 w 734275"/>
                  <a:gd name="connsiteY4" fmla="*/ 319313 h 324079"/>
                  <a:gd name="connsiteX5" fmla="*/ 580614 w 734275"/>
                  <a:gd name="connsiteY5" fmla="*/ 280797 h 324079"/>
                  <a:gd name="connsiteX6" fmla="*/ 549565 w 734275"/>
                  <a:gd name="connsiteY6" fmla="*/ 262325 h 324079"/>
                  <a:gd name="connsiteX7" fmla="*/ 93667 w 734275"/>
                  <a:gd name="connsiteY7" fmla="*/ 260360 h 324079"/>
                  <a:gd name="connsiteX8" fmla="*/ 62619 w 734275"/>
                  <a:gd name="connsiteY8" fmla="*/ 229312 h 324079"/>
                  <a:gd name="connsiteX9" fmla="*/ 62619 w 734275"/>
                  <a:gd name="connsiteY9" fmla="*/ 209661 h 324079"/>
                  <a:gd name="connsiteX10" fmla="*/ 32750 w 734275"/>
                  <a:gd name="connsiteY10" fmla="*/ 145207 h 324079"/>
                  <a:gd name="connsiteX11" fmla="*/ 5632 w 734275"/>
                  <a:gd name="connsiteY11" fmla="*/ 53241 h 324079"/>
                  <a:gd name="connsiteX12" fmla="*/ 88558 w 734275"/>
                  <a:gd name="connsiteY12" fmla="*/ 184 h 324079"/>
                  <a:gd name="connsiteX13" fmla="*/ 161659 w 734275"/>
                  <a:gd name="connsiteY13" fmla="*/ 61102 h 324079"/>
                  <a:gd name="connsiteX14" fmla="*/ 125501 w 734275"/>
                  <a:gd name="connsiteY14" fmla="*/ 150709 h 324079"/>
                  <a:gd name="connsiteX15" fmla="*/ 102314 w 734275"/>
                  <a:gd name="connsiteY15" fmla="*/ 192762 h 324079"/>
                  <a:gd name="connsiteX16" fmla="*/ 102707 w 734275"/>
                  <a:gd name="connsiteY16" fmla="*/ 221059 h 324079"/>
                  <a:gd name="connsiteX17" fmla="*/ 694195 w 734275"/>
                  <a:gd name="connsiteY17" fmla="*/ 241103 h 324079"/>
                  <a:gd name="connsiteX18" fmla="*/ 651356 w 734275"/>
                  <a:gd name="connsiteY18" fmla="*/ 200229 h 324079"/>
                  <a:gd name="connsiteX19" fmla="*/ 609697 w 734275"/>
                  <a:gd name="connsiteY19" fmla="*/ 242675 h 324079"/>
                  <a:gd name="connsiteX20" fmla="*/ 652928 w 734275"/>
                  <a:gd name="connsiteY20" fmla="*/ 283548 h 324079"/>
                  <a:gd name="connsiteX21" fmla="*/ 694195 w 734275"/>
                  <a:gd name="connsiteY21" fmla="*/ 241103 h 324079"/>
                  <a:gd name="connsiteX22" fmla="*/ 124322 w 734275"/>
                  <a:gd name="connsiteY22" fmla="*/ 80359 h 324079"/>
                  <a:gd name="connsiteX23" fmla="*/ 81484 w 734275"/>
                  <a:gd name="connsiteY23" fmla="*/ 39093 h 324079"/>
                  <a:gd name="connsiteX24" fmla="*/ 40610 w 734275"/>
                  <a:gd name="connsiteY24" fmla="*/ 82324 h 324079"/>
                  <a:gd name="connsiteX25" fmla="*/ 83449 w 734275"/>
                  <a:gd name="connsiteY25" fmla="*/ 123984 h 324079"/>
                  <a:gd name="connsiteX26" fmla="*/ 124322 w 734275"/>
                  <a:gd name="connsiteY26" fmla="*/ 80359 h 32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734275" h="324079">
                    <a:moveTo>
                      <a:pt x="102707" y="221059"/>
                    </a:moveTo>
                    <a:cubicBezTo>
                      <a:pt x="260699" y="221059"/>
                      <a:pt x="415547" y="221059"/>
                      <a:pt x="571574" y="221059"/>
                    </a:cubicBezTo>
                    <a:cubicBezTo>
                      <a:pt x="585330" y="184115"/>
                      <a:pt x="610090" y="160534"/>
                      <a:pt x="652535" y="160534"/>
                    </a:cubicBezTo>
                    <a:cubicBezTo>
                      <a:pt x="693016" y="160534"/>
                      <a:pt x="726029" y="188046"/>
                      <a:pt x="733103" y="227347"/>
                    </a:cubicBezTo>
                    <a:cubicBezTo>
                      <a:pt x="739785" y="267435"/>
                      <a:pt x="717383" y="305950"/>
                      <a:pt x="679260" y="319313"/>
                    </a:cubicBezTo>
                    <a:cubicBezTo>
                      <a:pt x="641138" y="332675"/>
                      <a:pt x="597906" y="317348"/>
                      <a:pt x="580614" y="280797"/>
                    </a:cubicBezTo>
                    <a:cubicBezTo>
                      <a:pt x="573539" y="265470"/>
                      <a:pt x="564893" y="262325"/>
                      <a:pt x="549565" y="262325"/>
                    </a:cubicBezTo>
                    <a:cubicBezTo>
                      <a:pt x="397468" y="262325"/>
                      <a:pt x="245764" y="261146"/>
                      <a:pt x="93667" y="260360"/>
                    </a:cubicBezTo>
                    <a:cubicBezTo>
                      <a:pt x="67335" y="260360"/>
                      <a:pt x="63012" y="255644"/>
                      <a:pt x="62619" y="229312"/>
                    </a:cubicBezTo>
                    <a:cubicBezTo>
                      <a:pt x="62619" y="222631"/>
                      <a:pt x="62619" y="216343"/>
                      <a:pt x="62619" y="209661"/>
                    </a:cubicBezTo>
                    <a:cubicBezTo>
                      <a:pt x="63012" y="183329"/>
                      <a:pt x="66156" y="160141"/>
                      <a:pt x="32750" y="145207"/>
                    </a:cubicBezTo>
                    <a:cubicBezTo>
                      <a:pt x="1309" y="131058"/>
                      <a:pt x="-6945" y="87041"/>
                      <a:pt x="5632" y="53241"/>
                    </a:cubicBezTo>
                    <a:cubicBezTo>
                      <a:pt x="18601" y="18263"/>
                      <a:pt x="50435" y="-2174"/>
                      <a:pt x="88558" y="184"/>
                    </a:cubicBezTo>
                    <a:cubicBezTo>
                      <a:pt x="123536" y="2149"/>
                      <a:pt x="152620" y="26516"/>
                      <a:pt x="161659" y="61102"/>
                    </a:cubicBezTo>
                    <a:cubicBezTo>
                      <a:pt x="170698" y="95294"/>
                      <a:pt x="156943" y="136168"/>
                      <a:pt x="125501" y="150709"/>
                    </a:cubicBezTo>
                    <a:cubicBezTo>
                      <a:pt x="104279" y="160534"/>
                      <a:pt x="100348" y="173111"/>
                      <a:pt x="102314" y="192762"/>
                    </a:cubicBezTo>
                    <a:cubicBezTo>
                      <a:pt x="103493" y="201015"/>
                      <a:pt x="102707" y="209268"/>
                      <a:pt x="102707" y="221059"/>
                    </a:cubicBezTo>
                    <a:close/>
                    <a:moveTo>
                      <a:pt x="694195" y="241103"/>
                    </a:moveTo>
                    <a:cubicBezTo>
                      <a:pt x="693802" y="217129"/>
                      <a:pt x="675723" y="199836"/>
                      <a:pt x="651356" y="200229"/>
                    </a:cubicBezTo>
                    <a:cubicBezTo>
                      <a:pt x="626989" y="200622"/>
                      <a:pt x="609304" y="218701"/>
                      <a:pt x="609697" y="242675"/>
                    </a:cubicBezTo>
                    <a:cubicBezTo>
                      <a:pt x="610090" y="266649"/>
                      <a:pt x="628168" y="283941"/>
                      <a:pt x="652928" y="283548"/>
                    </a:cubicBezTo>
                    <a:cubicBezTo>
                      <a:pt x="677295" y="283155"/>
                      <a:pt x="694588" y="265470"/>
                      <a:pt x="694195" y="241103"/>
                    </a:cubicBezTo>
                    <a:close/>
                    <a:moveTo>
                      <a:pt x="124322" y="80359"/>
                    </a:moveTo>
                    <a:cubicBezTo>
                      <a:pt x="123929" y="56385"/>
                      <a:pt x="105458" y="38700"/>
                      <a:pt x="81484" y="39093"/>
                    </a:cubicBezTo>
                    <a:cubicBezTo>
                      <a:pt x="57510" y="39486"/>
                      <a:pt x="40217" y="57564"/>
                      <a:pt x="40610" y="82324"/>
                    </a:cubicBezTo>
                    <a:cubicBezTo>
                      <a:pt x="41003" y="106298"/>
                      <a:pt x="59868" y="124377"/>
                      <a:pt x="83449" y="123984"/>
                    </a:cubicBezTo>
                    <a:cubicBezTo>
                      <a:pt x="107030" y="123591"/>
                      <a:pt x="124715" y="104726"/>
                      <a:pt x="124322" y="803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139">
                <a:extLst>
                  <a:ext uri="{FF2B5EF4-FFF2-40B4-BE49-F238E27FC236}">
                    <a16:creationId xmlns:a16="http://schemas.microsoft.com/office/drawing/2014/main" id="{5EBCA328-BA1A-4931-9034-1FD013D2B696}"/>
                  </a:ext>
                </a:extLst>
              </p:cNvPr>
              <p:cNvSpPr/>
              <p:nvPr/>
            </p:nvSpPr>
            <p:spPr>
              <a:xfrm>
                <a:off x="7048357" y="4009827"/>
                <a:ext cx="639210" cy="543589"/>
              </a:xfrm>
              <a:custGeom>
                <a:avLst/>
                <a:gdLst>
                  <a:gd name="connsiteX0" fmla="*/ 535758 w 639210"/>
                  <a:gd name="connsiteY0" fmla="*/ 380095 h 543589"/>
                  <a:gd name="connsiteX1" fmla="*/ 535365 w 639210"/>
                  <a:gd name="connsiteY1" fmla="*/ 274767 h 543589"/>
                  <a:gd name="connsiteX2" fmla="*/ 526326 w 639210"/>
                  <a:gd name="connsiteY2" fmla="*/ 259439 h 543589"/>
                  <a:gd name="connsiteX3" fmla="*/ 290909 w 639210"/>
                  <a:gd name="connsiteY3" fmla="*/ 106949 h 543589"/>
                  <a:gd name="connsiteX4" fmla="*/ 284228 w 639210"/>
                  <a:gd name="connsiteY4" fmla="*/ 103412 h 543589"/>
                  <a:gd name="connsiteX5" fmla="*/ 166323 w 639210"/>
                  <a:gd name="connsiteY5" fmla="*/ 103019 h 543589"/>
                  <a:gd name="connsiteX6" fmla="*/ 155712 w 639210"/>
                  <a:gd name="connsiteY6" fmla="*/ 117167 h 543589"/>
                  <a:gd name="connsiteX7" fmla="*/ 62174 w 639210"/>
                  <a:gd name="connsiteY7" fmla="*/ 161578 h 543589"/>
                  <a:gd name="connsiteX8" fmla="*/ 78 w 639210"/>
                  <a:gd name="connsiteY8" fmla="*/ 87298 h 543589"/>
                  <a:gd name="connsiteX9" fmla="*/ 59423 w 639210"/>
                  <a:gd name="connsiteY9" fmla="*/ 3193 h 543589"/>
                  <a:gd name="connsiteX10" fmla="*/ 155712 w 639210"/>
                  <a:gd name="connsiteY10" fmla="*/ 47604 h 543589"/>
                  <a:gd name="connsiteX11" fmla="*/ 180472 w 639210"/>
                  <a:gd name="connsiteY11" fmla="*/ 62931 h 543589"/>
                  <a:gd name="connsiteX12" fmla="*/ 295625 w 639210"/>
                  <a:gd name="connsiteY12" fmla="*/ 66468 h 543589"/>
                  <a:gd name="connsiteX13" fmla="*/ 392307 w 639210"/>
                  <a:gd name="connsiteY13" fmla="*/ 125421 h 543589"/>
                  <a:gd name="connsiteX14" fmla="*/ 555802 w 639210"/>
                  <a:gd name="connsiteY14" fmla="*/ 230356 h 543589"/>
                  <a:gd name="connsiteX15" fmla="*/ 576238 w 639210"/>
                  <a:gd name="connsiteY15" fmla="*/ 266906 h 543589"/>
                  <a:gd name="connsiteX16" fmla="*/ 575845 w 639210"/>
                  <a:gd name="connsiteY16" fmla="*/ 380095 h 543589"/>
                  <a:gd name="connsiteX17" fmla="*/ 636763 w 639210"/>
                  <a:gd name="connsiteY17" fmla="*/ 480314 h 543589"/>
                  <a:gd name="connsiteX18" fmla="*/ 557373 w 639210"/>
                  <a:gd name="connsiteY18" fmla="*/ 543589 h 543589"/>
                  <a:gd name="connsiteX19" fmla="*/ 477199 w 639210"/>
                  <a:gd name="connsiteY19" fmla="*/ 483458 h 543589"/>
                  <a:gd name="connsiteX20" fmla="*/ 535758 w 639210"/>
                  <a:gd name="connsiteY20" fmla="*/ 380095 h 543589"/>
                  <a:gd name="connsiteX21" fmla="*/ 81825 w 639210"/>
                  <a:gd name="connsiteY21" fmla="*/ 124242 h 543589"/>
                  <a:gd name="connsiteX22" fmla="*/ 123484 w 639210"/>
                  <a:gd name="connsiteY22" fmla="*/ 81796 h 543589"/>
                  <a:gd name="connsiteX23" fmla="*/ 81432 w 639210"/>
                  <a:gd name="connsiteY23" fmla="*/ 40136 h 543589"/>
                  <a:gd name="connsiteX24" fmla="*/ 39772 w 639210"/>
                  <a:gd name="connsiteY24" fmla="*/ 82582 h 543589"/>
                  <a:gd name="connsiteX25" fmla="*/ 81825 w 639210"/>
                  <a:gd name="connsiteY25" fmla="*/ 124242 h 543589"/>
                  <a:gd name="connsiteX26" fmla="*/ 514142 w 639210"/>
                  <a:gd name="connsiteY26" fmla="*/ 459091 h 543589"/>
                  <a:gd name="connsiteX27" fmla="*/ 553837 w 639210"/>
                  <a:gd name="connsiteY27" fmla="*/ 503895 h 543589"/>
                  <a:gd name="connsiteX28" fmla="*/ 598247 w 639210"/>
                  <a:gd name="connsiteY28" fmla="*/ 464200 h 543589"/>
                  <a:gd name="connsiteX29" fmla="*/ 558553 w 639210"/>
                  <a:gd name="connsiteY29" fmla="*/ 419789 h 543589"/>
                  <a:gd name="connsiteX30" fmla="*/ 514142 w 639210"/>
                  <a:gd name="connsiteY30" fmla="*/ 459091 h 5435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39210" h="543589">
                    <a:moveTo>
                      <a:pt x="535758" y="380095"/>
                    </a:moveTo>
                    <a:cubicBezTo>
                      <a:pt x="535758" y="345509"/>
                      <a:pt x="536151" y="310138"/>
                      <a:pt x="535365" y="274767"/>
                    </a:cubicBezTo>
                    <a:cubicBezTo>
                      <a:pt x="535365" y="269658"/>
                      <a:pt x="531042" y="262583"/>
                      <a:pt x="526326" y="259439"/>
                    </a:cubicBezTo>
                    <a:cubicBezTo>
                      <a:pt x="448115" y="208347"/>
                      <a:pt x="369512" y="157648"/>
                      <a:pt x="290909" y="106949"/>
                    </a:cubicBezTo>
                    <a:cubicBezTo>
                      <a:pt x="288551" y="105377"/>
                      <a:pt x="286586" y="103412"/>
                      <a:pt x="284228" y="103412"/>
                    </a:cubicBezTo>
                    <a:cubicBezTo>
                      <a:pt x="244926" y="103019"/>
                      <a:pt x="205625" y="102233"/>
                      <a:pt x="166323" y="103019"/>
                    </a:cubicBezTo>
                    <a:cubicBezTo>
                      <a:pt x="162786" y="103019"/>
                      <a:pt x="158463" y="112058"/>
                      <a:pt x="155712" y="117167"/>
                    </a:cubicBezTo>
                    <a:cubicBezTo>
                      <a:pt x="138419" y="152539"/>
                      <a:pt x="101868" y="170224"/>
                      <a:pt x="62174" y="161578"/>
                    </a:cubicBezTo>
                    <a:cubicBezTo>
                      <a:pt x="27589" y="154111"/>
                      <a:pt x="1650" y="122670"/>
                      <a:pt x="78" y="87298"/>
                    </a:cubicBezTo>
                    <a:cubicBezTo>
                      <a:pt x="-1495" y="46032"/>
                      <a:pt x="20907" y="13804"/>
                      <a:pt x="59423" y="3193"/>
                    </a:cubicBezTo>
                    <a:cubicBezTo>
                      <a:pt x="98331" y="-7812"/>
                      <a:pt x="139991" y="10267"/>
                      <a:pt x="155712" y="47604"/>
                    </a:cubicBezTo>
                    <a:cubicBezTo>
                      <a:pt x="161214" y="60573"/>
                      <a:pt x="167895" y="62931"/>
                      <a:pt x="180472" y="62931"/>
                    </a:cubicBezTo>
                    <a:cubicBezTo>
                      <a:pt x="218987" y="62538"/>
                      <a:pt x="259861" y="55857"/>
                      <a:pt x="295625" y="66468"/>
                    </a:cubicBezTo>
                    <a:cubicBezTo>
                      <a:pt x="330604" y="76687"/>
                      <a:pt x="360080" y="104984"/>
                      <a:pt x="392307" y="125421"/>
                    </a:cubicBezTo>
                    <a:cubicBezTo>
                      <a:pt x="446936" y="160399"/>
                      <a:pt x="500780" y="196164"/>
                      <a:pt x="555802" y="230356"/>
                    </a:cubicBezTo>
                    <a:cubicBezTo>
                      <a:pt x="569950" y="239395"/>
                      <a:pt x="576631" y="249221"/>
                      <a:pt x="576238" y="266906"/>
                    </a:cubicBezTo>
                    <a:cubicBezTo>
                      <a:pt x="575059" y="304636"/>
                      <a:pt x="575845" y="342758"/>
                      <a:pt x="575845" y="380095"/>
                    </a:cubicBezTo>
                    <a:cubicBezTo>
                      <a:pt x="626937" y="405641"/>
                      <a:pt x="646588" y="438261"/>
                      <a:pt x="636763" y="480314"/>
                    </a:cubicBezTo>
                    <a:cubicBezTo>
                      <a:pt x="628116" y="518043"/>
                      <a:pt x="595889" y="543589"/>
                      <a:pt x="557373" y="543589"/>
                    </a:cubicBezTo>
                    <a:cubicBezTo>
                      <a:pt x="519251" y="543589"/>
                      <a:pt x="486238" y="518829"/>
                      <a:pt x="477199" y="483458"/>
                    </a:cubicBezTo>
                    <a:cubicBezTo>
                      <a:pt x="465801" y="439440"/>
                      <a:pt x="484273" y="406820"/>
                      <a:pt x="535758" y="380095"/>
                    </a:cubicBezTo>
                    <a:close/>
                    <a:moveTo>
                      <a:pt x="81825" y="124242"/>
                    </a:moveTo>
                    <a:cubicBezTo>
                      <a:pt x="106192" y="124242"/>
                      <a:pt x="123484" y="106556"/>
                      <a:pt x="123484" y="81796"/>
                    </a:cubicBezTo>
                    <a:cubicBezTo>
                      <a:pt x="123484" y="57429"/>
                      <a:pt x="105799" y="39743"/>
                      <a:pt x="81432" y="40136"/>
                    </a:cubicBezTo>
                    <a:cubicBezTo>
                      <a:pt x="57458" y="40136"/>
                      <a:pt x="39772" y="58215"/>
                      <a:pt x="39772" y="82582"/>
                    </a:cubicBezTo>
                    <a:cubicBezTo>
                      <a:pt x="39379" y="106556"/>
                      <a:pt x="57065" y="124242"/>
                      <a:pt x="81825" y="124242"/>
                    </a:cubicBezTo>
                    <a:close/>
                    <a:moveTo>
                      <a:pt x="514142" y="459091"/>
                    </a:moveTo>
                    <a:cubicBezTo>
                      <a:pt x="512963" y="483458"/>
                      <a:pt x="529862" y="502323"/>
                      <a:pt x="553837" y="503895"/>
                    </a:cubicBezTo>
                    <a:cubicBezTo>
                      <a:pt x="577810" y="505074"/>
                      <a:pt x="597068" y="487781"/>
                      <a:pt x="598247" y="464200"/>
                    </a:cubicBezTo>
                    <a:cubicBezTo>
                      <a:pt x="599426" y="439833"/>
                      <a:pt x="582919" y="420969"/>
                      <a:pt x="558553" y="419789"/>
                    </a:cubicBezTo>
                    <a:cubicBezTo>
                      <a:pt x="534186" y="418217"/>
                      <a:pt x="515321" y="435117"/>
                      <a:pt x="514142" y="45909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140">
                <a:extLst>
                  <a:ext uri="{FF2B5EF4-FFF2-40B4-BE49-F238E27FC236}">
                    <a16:creationId xmlns:a16="http://schemas.microsoft.com/office/drawing/2014/main" id="{3484C2A4-F99F-41EE-8402-EDF19A0CACEE}"/>
                  </a:ext>
                </a:extLst>
              </p:cNvPr>
              <p:cNvSpPr/>
              <p:nvPr/>
            </p:nvSpPr>
            <p:spPr>
              <a:xfrm>
                <a:off x="4206712" y="2586692"/>
                <a:ext cx="791364" cy="166574"/>
              </a:xfrm>
              <a:custGeom>
                <a:avLst/>
                <a:gdLst>
                  <a:gd name="connsiteX0" fmla="*/ 162535 w 791364"/>
                  <a:gd name="connsiteY0" fmla="*/ 63350 h 166574"/>
                  <a:gd name="connsiteX1" fmla="*/ 465550 w 791364"/>
                  <a:gd name="connsiteY1" fmla="*/ 63350 h 166574"/>
                  <a:gd name="connsiteX2" fmla="*/ 614896 w 791364"/>
                  <a:gd name="connsiteY2" fmla="*/ 62564 h 166574"/>
                  <a:gd name="connsiteX3" fmla="*/ 634940 w 791364"/>
                  <a:gd name="connsiteY3" fmla="*/ 49595 h 166574"/>
                  <a:gd name="connsiteX4" fmla="*/ 730050 w 791364"/>
                  <a:gd name="connsiteY4" fmla="*/ 2433 h 166574"/>
                  <a:gd name="connsiteX5" fmla="*/ 791360 w 791364"/>
                  <a:gd name="connsiteY5" fmla="*/ 81429 h 166574"/>
                  <a:gd name="connsiteX6" fmla="*/ 729657 w 791364"/>
                  <a:gd name="connsiteY6" fmla="*/ 161997 h 166574"/>
                  <a:gd name="connsiteX7" fmla="*/ 635726 w 791364"/>
                  <a:gd name="connsiteY7" fmla="*/ 116014 h 166574"/>
                  <a:gd name="connsiteX8" fmla="*/ 615682 w 791364"/>
                  <a:gd name="connsiteY8" fmla="*/ 102652 h 166574"/>
                  <a:gd name="connsiteX9" fmla="*/ 175505 w 791364"/>
                  <a:gd name="connsiteY9" fmla="*/ 104224 h 166574"/>
                  <a:gd name="connsiteX10" fmla="*/ 155854 w 791364"/>
                  <a:gd name="connsiteY10" fmla="*/ 118372 h 166574"/>
                  <a:gd name="connsiteX11" fmla="*/ 61924 w 791364"/>
                  <a:gd name="connsiteY11" fmla="*/ 163962 h 166574"/>
                  <a:gd name="connsiteX12" fmla="*/ 220 w 791364"/>
                  <a:gd name="connsiteY12" fmla="*/ 75927 h 166574"/>
                  <a:gd name="connsiteX13" fmla="*/ 72928 w 791364"/>
                  <a:gd name="connsiteY13" fmla="*/ 2826 h 166574"/>
                  <a:gd name="connsiteX14" fmla="*/ 154282 w 791364"/>
                  <a:gd name="connsiteY14" fmla="*/ 46844 h 166574"/>
                  <a:gd name="connsiteX15" fmla="*/ 162535 w 791364"/>
                  <a:gd name="connsiteY15" fmla="*/ 63350 h 166574"/>
                  <a:gd name="connsiteX16" fmla="*/ 709220 w 791364"/>
                  <a:gd name="connsiteY16" fmla="*/ 39769 h 166574"/>
                  <a:gd name="connsiteX17" fmla="*/ 668346 w 791364"/>
                  <a:gd name="connsiteY17" fmla="*/ 82215 h 166574"/>
                  <a:gd name="connsiteX18" fmla="*/ 710792 w 791364"/>
                  <a:gd name="connsiteY18" fmla="*/ 123482 h 166574"/>
                  <a:gd name="connsiteX19" fmla="*/ 751666 w 791364"/>
                  <a:gd name="connsiteY19" fmla="*/ 81036 h 166574"/>
                  <a:gd name="connsiteX20" fmla="*/ 709220 w 791364"/>
                  <a:gd name="connsiteY20" fmla="*/ 39769 h 166574"/>
                  <a:gd name="connsiteX21" fmla="*/ 123234 w 791364"/>
                  <a:gd name="connsiteY21" fmla="*/ 83394 h 166574"/>
                  <a:gd name="connsiteX22" fmla="*/ 80788 w 791364"/>
                  <a:gd name="connsiteY22" fmla="*/ 41341 h 166574"/>
                  <a:gd name="connsiteX23" fmla="*/ 39522 w 791364"/>
                  <a:gd name="connsiteY23" fmla="*/ 84573 h 166574"/>
                  <a:gd name="connsiteX24" fmla="*/ 81967 w 791364"/>
                  <a:gd name="connsiteY24" fmla="*/ 126626 h 166574"/>
                  <a:gd name="connsiteX25" fmla="*/ 123234 w 791364"/>
                  <a:gd name="connsiteY25" fmla="*/ 83394 h 166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91364" h="166574">
                    <a:moveTo>
                      <a:pt x="162535" y="63350"/>
                    </a:moveTo>
                    <a:cubicBezTo>
                      <a:pt x="263933" y="63350"/>
                      <a:pt x="364545" y="63350"/>
                      <a:pt x="465550" y="63350"/>
                    </a:cubicBezTo>
                    <a:cubicBezTo>
                      <a:pt x="515463" y="63350"/>
                      <a:pt x="564983" y="62564"/>
                      <a:pt x="614896" y="62564"/>
                    </a:cubicBezTo>
                    <a:cubicBezTo>
                      <a:pt x="625115" y="62564"/>
                      <a:pt x="630617" y="60206"/>
                      <a:pt x="634940" y="49595"/>
                    </a:cubicBezTo>
                    <a:cubicBezTo>
                      <a:pt x="651054" y="11472"/>
                      <a:pt x="689962" y="-7000"/>
                      <a:pt x="730050" y="2433"/>
                    </a:cubicBezTo>
                    <a:cubicBezTo>
                      <a:pt x="765814" y="10686"/>
                      <a:pt x="790967" y="42913"/>
                      <a:pt x="791360" y="81429"/>
                    </a:cubicBezTo>
                    <a:cubicBezTo>
                      <a:pt x="791753" y="120730"/>
                      <a:pt x="766600" y="153351"/>
                      <a:pt x="729657" y="161997"/>
                    </a:cubicBezTo>
                    <a:cubicBezTo>
                      <a:pt x="690748" y="171429"/>
                      <a:pt x="652233" y="152958"/>
                      <a:pt x="635726" y="116014"/>
                    </a:cubicBezTo>
                    <a:cubicBezTo>
                      <a:pt x="631403" y="105796"/>
                      <a:pt x="626294" y="102652"/>
                      <a:pt x="615682" y="102652"/>
                    </a:cubicBezTo>
                    <a:cubicBezTo>
                      <a:pt x="469088" y="103438"/>
                      <a:pt x="322493" y="104224"/>
                      <a:pt x="175505" y="104224"/>
                    </a:cubicBezTo>
                    <a:cubicBezTo>
                      <a:pt x="164108" y="104224"/>
                      <a:pt x="160177" y="108940"/>
                      <a:pt x="155854" y="118372"/>
                    </a:cubicBezTo>
                    <a:cubicBezTo>
                      <a:pt x="139348" y="155316"/>
                      <a:pt x="100439" y="173788"/>
                      <a:pt x="61924" y="163962"/>
                    </a:cubicBezTo>
                    <a:cubicBezTo>
                      <a:pt x="20657" y="153351"/>
                      <a:pt x="-2531" y="119944"/>
                      <a:pt x="220" y="75927"/>
                    </a:cubicBezTo>
                    <a:cubicBezTo>
                      <a:pt x="2578" y="38197"/>
                      <a:pt x="32840" y="7542"/>
                      <a:pt x="72928" y="2826"/>
                    </a:cubicBezTo>
                    <a:cubicBezTo>
                      <a:pt x="105155" y="-1104"/>
                      <a:pt x="138955" y="16974"/>
                      <a:pt x="154282" y="46844"/>
                    </a:cubicBezTo>
                    <a:cubicBezTo>
                      <a:pt x="157426" y="51953"/>
                      <a:pt x="159784" y="57848"/>
                      <a:pt x="162535" y="63350"/>
                    </a:cubicBezTo>
                    <a:close/>
                    <a:moveTo>
                      <a:pt x="709220" y="39769"/>
                    </a:moveTo>
                    <a:cubicBezTo>
                      <a:pt x="684460" y="40162"/>
                      <a:pt x="667953" y="57455"/>
                      <a:pt x="668346" y="82215"/>
                    </a:cubicBezTo>
                    <a:cubicBezTo>
                      <a:pt x="668740" y="106975"/>
                      <a:pt x="686032" y="123482"/>
                      <a:pt x="710792" y="123482"/>
                    </a:cubicBezTo>
                    <a:cubicBezTo>
                      <a:pt x="735159" y="123089"/>
                      <a:pt x="752059" y="105796"/>
                      <a:pt x="751666" y="81036"/>
                    </a:cubicBezTo>
                    <a:cubicBezTo>
                      <a:pt x="751666" y="56276"/>
                      <a:pt x="734373" y="39769"/>
                      <a:pt x="709220" y="39769"/>
                    </a:cubicBezTo>
                    <a:close/>
                    <a:moveTo>
                      <a:pt x="123234" y="83394"/>
                    </a:moveTo>
                    <a:cubicBezTo>
                      <a:pt x="123234" y="59420"/>
                      <a:pt x="104762" y="40948"/>
                      <a:pt x="80788" y="41341"/>
                    </a:cubicBezTo>
                    <a:cubicBezTo>
                      <a:pt x="57207" y="41734"/>
                      <a:pt x="39129" y="60206"/>
                      <a:pt x="39522" y="84573"/>
                    </a:cubicBezTo>
                    <a:cubicBezTo>
                      <a:pt x="39915" y="108547"/>
                      <a:pt x="58386" y="127019"/>
                      <a:pt x="81967" y="126626"/>
                    </a:cubicBezTo>
                    <a:cubicBezTo>
                      <a:pt x="105941" y="126233"/>
                      <a:pt x="123627" y="107761"/>
                      <a:pt x="123234" y="8339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141">
                <a:extLst>
                  <a:ext uri="{FF2B5EF4-FFF2-40B4-BE49-F238E27FC236}">
                    <a16:creationId xmlns:a16="http://schemas.microsoft.com/office/drawing/2014/main" id="{C8B6DDE0-87E3-4910-899A-BEF352A53C2F}"/>
                  </a:ext>
                </a:extLst>
              </p:cNvPr>
              <p:cNvSpPr/>
              <p:nvPr/>
            </p:nvSpPr>
            <p:spPr>
              <a:xfrm>
                <a:off x="6986044" y="4455085"/>
                <a:ext cx="480645" cy="448857"/>
              </a:xfrm>
              <a:custGeom>
                <a:avLst/>
                <a:gdLst>
                  <a:gd name="connsiteX0" fmla="*/ 229029 w 480645"/>
                  <a:gd name="connsiteY0" fmla="*/ 385626 h 448857"/>
                  <a:gd name="connsiteX1" fmla="*/ 203483 w 480645"/>
                  <a:gd name="connsiteY1" fmla="*/ 385626 h 448857"/>
                  <a:gd name="connsiteX2" fmla="*/ 148068 w 480645"/>
                  <a:gd name="connsiteY2" fmla="*/ 413530 h 448857"/>
                  <a:gd name="connsiteX3" fmla="*/ 53351 w 480645"/>
                  <a:gd name="connsiteY3" fmla="*/ 443399 h 448857"/>
                  <a:gd name="connsiteX4" fmla="*/ 294 w 480645"/>
                  <a:gd name="connsiteY4" fmla="*/ 360080 h 448857"/>
                  <a:gd name="connsiteX5" fmla="*/ 63962 w 480645"/>
                  <a:gd name="connsiteY5" fmla="*/ 286979 h 448857"/>
                  <a:gd name="connsiteX6" fmla="*/ 155535 w 480645"/>
                  <a:gd name="connsiteY6" fmla="*/ 330604 h 448857"/>
                  <a:gd name="connsiteX7" fmla="*/ 181474 w 480645"/>
                  <a:gd name="connsiteY7" fmla="*/ 346717 h 448857"/>
                  <a:gd name="connsiteX8" fmla="*/ 282872 w 480645"/>
                  <a:gd name="connsiteY8" fmla="*/ 343573 h 448857"/>
                  <a:gd name="connsiteX9" fmla="*/ 365798 w 480645"/>
                  <a:gd name="connsiteY9" fmla="*/ 288944 h 448857"/>
                  <a:gd name="connsiteX10" fmla="*/ 379554 w 480645"/>
                  <a:gd name="connsiteY10" fmla="*/ 261433 h 448857"/>
                  <a:gd name="connsiteX11" fmla="*/ 379554 w 480645"/>
                  <a:gd name="connsiteY11" fmla="*/ 182830 h 448857"/>
                  <a:gd name="connsiteX12" fmla="*/ 362261 w 480645"/>
                  <a:gd name="connsiteY12" fmla="*/ 154926 h 448857"/>
                  <a:gd name="connsiteX13" fmla="*/ 318636 w 480645"/>
                  <a:gd name="connsiteY13" fmla="*/ 63353 h 448857"/>
                  <a:gd name="connsiteX14" fmla="*/ 394488 w 480645"/>
                  <a:gd name="connsiteY14" fmla="*/ 78 h 448857"/>
                  <a:gd name="connsiteX15" fmla="*/ 476628 w 480645"/>
                  <a:gd name="connsiteY15" fmla="*/ 57065 h 448857"/>
                  <a:gd name="connsiteX16" fmla="*/ 433790 w 480645"/>
                  <a:gd name="connsiteY16" fmla="*/ 155712 h 448857"/>
                  <a:gd name="connsiteX17" fmla="*/ 418855 w 480645"/>
                  <a:gd name="connsiteY17" fmla="*/ 178900 h 448857"/>
                  <a:gd name="connsiteX18" fmla="*/ 419641 w 480645"/>
                  <a:gd name="connsiteY18" fmla="*/ 269293 h 448857"/>
                  <a:gd name="connsiteX19" fmla="*/ 394095 w 480645"/>
                  <a:gd name="connsiteY19" fmla="*/ 317634 h 448857"/>
                  <a:gd name="connsiteX20" fmla="*/ 323352 w 480645"/>
                  <a:gd name="connsiteY20" fmla="*/ 367154 h 448857"/>
                  <a:gd name="connsiteX21" fmla="*/ 262042 w 480645"/>
                  <a:gd name="connsiteY21" fmla="*/ 386412 h 448857"/>
                  <a:gd name="connsiteX22" fmla="*/ 229029 w 480645"/>
                  <a:gd name="connsiteY22" fmla="*/ 385626 h 448857"/>
                  <a:gd name="connsiteX23" fmla="*/ 82041 w 480645"/>
                  <a:gd name="connsiteY23" fmla="*/ 408421 h 448857"/>
                  <a:gd name="connsiteX24" fmla="*/ 125273 w 480645"/>
                  <a:gd name="connsiteY24" fmla="*/ 367154 h 448857"/>
                  <a:gd name="connsiteX25" fmla="*/ 83220 w 480645"/>
                  <a:gd name="connsiteY25" fmla="*/ 324709 h 448857"/>
                  <a:gd name="connsiteX26" fmla="*/ 39988 w 480645"/>
                  <a:gd name="connsiteY26" fmla="*/ 365975 h 448857"/>
                  <a:gd name="connsiteX27" fmla="*/ 82041 w 480645"/>
                  <a:gd name="connsiteY27" fmla="*/ 408421 h 448857"/>
                  <a:gd name="connsiteX28" fmla="*/ 440471 w 480645"/>
                  <a:gd name="connsiteY28" fmla="*/ 81039 h 448857"/>
                  <a:gd name="connsiteX29" fmla="*/ 398025 w 480645"/>
                  <a:gd name="connsiteY29" fmla="*/ 39379 h 448857"/>
                  <a:gd name="connsiteX30" fmla="*/ 356759 w 480645"/>
                  <a:gd name="connsiteY30" fmla="*/ 82611 h 448857"/>
                  <a:gd name="connsiteX31" fmla="*/ 399204 w 480645"/>
                  <a:gd name="connsiteY31" fmla="*/ 124664 h 448857"/>
                  <a:gd name="connsiteX32" fmla="*/ 440471 w 480645"/>
                  <a:gd name="connsiteY32" fmla="*/ 81039 h 448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80645" h="448857">
                    <a:moveTo>
                      <a:pt x="229029" y="385626"/>
                    </a:moveTo>
                    <a:cubicBezTo>
                      <a:pt x="220382" y="385626"/>
                      <a:pt x="211736" y="386412"/>
                      <a:pt x="203483" y="385626"/>
                    </a:cubicBezTo>
                    <a:cubicBezTo>
                      <a:pt x="179116" y="382875"/>
                      <a:pt x="161430" y="386412"/>
                      <a:pt x="148068" y="413530"/>
                    </a:cubicBezTo>
                    <a:cubicBezTo>
                      <a:pt x="131954" y="446150"/>
                      <a:pt x="89115" y="456369"/>
                      <a:pt x="53351" y="443399"/>
                    </a:cubicBezTo>
                    <a:cubicBezTo>
                      <a:pt x="19551" y="431216"/>
                      <a:pt x="-2850" y="395844"/>
                      <a:pt x="294" y="360080"/>
                    </a:cubicBezTo>
                    <a:cubicBezTo>
                      <a:pt x="3438" y="323923"/>
                      <a:pt x="30163" y="293267"/>
                      <a:pt x="63962" y="286979"/>
                    </a:cubicBezTo>
                    <a:cubicBezTo>
                      <a:pt x="103264" y="279512"/>
                      <a:pt x="140993" y="296019"/>
                      <a:pt x="155535" y="330604"/>
                    </a:cubicBezTo>
                    <a:cubicBezTo>
                      <a:pt x="161430" y="344359"/>
                      <a:pt x="168504" y="347111"/>
                      <a:pt x="181474" y="346717"/>
                    </a:cubicBezTo>
                    <a:cubicBezTo>
                      <a:pt x="215273" y="345931"/>
                      <a:pt x="251824" y="353399"/>
                      <a:pt x="282872" y="343573"/>
                    </a:cubicBezTo>
                    <a:cubicBezTo>
                      <a:pt x="313134" y="334141"/>
                      <a:pt x="337894" y="307023"/>
                      <a:pt x="365798" y="288944"/>
                    </a:cubicBezTo>
                    <a:cubicBezTo>
                      <a:pt x="376803" y="281870"/>
                      <a:pt x="379947" y="273617"/>
                      <a:pt x="379554" y="261433"/>
                    </a:cubicBezTo>
                    <a:cubicBezTo>
                      <a:pt x="378768" y="235101"/>
                      <a:pt x="378375" y="209162"/>
                      <a:pt x="379554" y="182830"/>
                    </a:cubicBezTo>
                    <a:cubicBezTo>
                      <a:pt x="380340" y="168681"/>
                      <a:pt x="376410" y="161214"/>
                      <a:pt x="362261" y="154926"/>
                    </a:cubicBezTo>
                    <a:cubicBezTo>
                      <a:pt x="327283" y="139598"/>
                      <a:pt x="310383" y="101476"/>
                      <a:pt x="318636" y="63353"/>
                    </a:cubicBezTo>
                    <a:cubicBezTo>
                      <a:pt x="326104" y="28375"/>
                      <a:pt x="357938" y="2043"/>
                      <a:pt x="394488" y="78"/>
                    </a:cubicBezTo>
                    <a:cubicBezTo>
                      <a:pt x="432611" y="-1494"/>
                      <a:pt x="465231" y="20908"/>
                      <a:pt x="476628" y="57065"/>
                    </a:cubicBezTo>
                    <a:cubicBezTo>
                      <a:pt x="489205" y="96366"/>
                      <a:pt x="471519" y="138419"/>
                      <a:pt x="433790" y="155712"/>
                    </a:cubicBezTo>
                    <a:cubicBezTo>
                      <a:pt x="422392" y="160821"/>
                      <a:pt x="418462" y="166716"/>
                      <a:pt x="418855" y="178900"/>
                    </a:cubicBezTo>
                    <a:cubicBezTo>
                      <a:pt x="419641" y="209162"/>
                      <a:pt x="417676" y="239031"/>
                      <a:pt x="419641" y="269293"/>
                    </a:cubicBezTo>
                    <a:cubicBezTo>
                      <a:pt x="421213" y="291695"/>
                      <a:pt x="412960" y="305844"/>
                      <a:pt x="394095" y="317634"/>
                    </a:cubicBezTo>
                    <a:cubicBezTo>
                      <a:pt x="369728" y="332569"/>
                      <a:pt x="345754" y="349076"/>
                      <a:pt x="323352" y="367154"/>
                    </a:cubicBezTo>
                    <a:cubicBezTo>
                      <a:pt x="304881" y="382089"/>
                      <a:pt x="285623" y="388770"/>
                      <a:pt x="262042" y="386412"/>
                    </a:cubicBezTo>
                    <a:cubicBezTo>
                      <a:pt x="251038" y="384840"/>
                      <a:pt x="240033" y="385626"/>
                      <a:pt x="229029" y="385626"/>
                    </a:cubicBezTo>
                    <a:close/>
                    <a:moveTo>
                      <a:pt x="82041" y="408421"/>
                    </a:moveTo>
                    <a:cubicBezTo>
                      <a:pt x="106015" y="408814"/>
                      <a:pt x="124487" y="390735"/>
                      <a:pt x="125273" y="367154"/>
                    </a:cubicBezTo>
                    <a:cubicBezTo>
                      <a:pt x="126059" y="343573"/>
                      <a:pt x="107587" y="325102"/>
                      <a:pt x="83220" y="324709"/>
                    </a:cubicBezTo>
                    <a:cubicBezTo>
                      <a:pt x="58853" y="324315"/>
                      <a:pt x="40381" y="342001"/>
                      <a:pt x="39988" y="365975"/>
                    </a:cubicBezTo>
                    <a:cubicBezTo>
                      <a:pt x="39595" y="389163"/>
                      <a:pt x="58067" y="408028"/>
                      <a:pt x="82041" y="408421"/>
                    </a:cubicBezTo>
                    <a:close/>
                    <a:moveTo>
                      <a:pt x="440471" y="81039"/>
                    </a:moveTo>
                    <a:cubicBezTo>
                      <a:pt x="440471" y="57065"/>
                      <a:pt x="421999" y="38986"/>
                      <a:pt x="398025" y="39379"/>
                    </a:cubicBezTo>
                    <a:cubicBezTo>
                      <a:pt x="374052" y="39772"/>
                      <a:pt x="356759" y="58244"/>
                      <a:pt x="356759" y="82611"/>
                    </a:cubicBezTo>
                    <a:cubicBezTo>
                      <a:pt x="356759" y="106585"/>
                      <a:pt x="375231" y="124664"/>
                      <a:pt x="399204" y="124664"/>
                    </a:cubicBezTo>
                    <a:cubicBezTo>
                      <a:pt x="423178" y="123878"/>
                      <a:pt x="440864" y="105406"/>
                      <a:pt x="440471" y="8103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142">
                <a:extLst>
                  <a:ext uri="{FF2B5EF4-FFF2-40B4-BE49-F238E27FC236}">
                    <a16:creationId xmlns:a16="http://schemas.microsoft.com/office/drawing/2014/main" id="{2C19EB31-2CB4-4AFD-A7FA-0CBD806C3017}"/>
                  </a:ext>
                </a:extLst>
              </p:cNvPr>
              <p:cNvSpPr/>
              <p:nvPr/>
            </p:nvSpPr>
            <p:spPr>
              <a:xfrm>
                <a:off x="5212659" y="2586284"/>
                <a:ext cx="704067" cy="166507"/>
              </a:xfrm>
              <a:custGeom>
                <a:avLst/>
                <a:gdLst>
                  <a:gd name="connsiteX0" fmla="*/ 613104 w 704067"/>
                  <a:gd name="connsiteY0" fmla="*/ 163584 h 166507"/>
                  <a:gd name="connsiteX1" fmla="*/ 547078 w 704067"/>
                  <a:gd name="connsiteY1" fmla="*/ 115636 h 166507"/>
                  <a:gd name="connsiteX2" fmla="*/ 527034 w 704067"/>
                  <a:gd name="connsiteY2" fmla="*/ 102274 h 166507"/>
                  <a:gd name="connsiteX3" fmla="*/ 177250 w 704067"/>
                  <a:gd name="connsiteY3" fmla="*/ 103846 h 166507"/>
                  <a:gd name="connsiteX4" fmla="*/ 155634 w 704067"/>
                  <a:gd name="connsiteY4" fmla="*/ 117995 h 166507"/>
                  <a:gd name="connsiteX5" fmla="*/ 65634 w 704067"/>
                  <a:gd name="connsiteY5" fmla="*/ 164763 h 166507"/>
                  <a:gd name="connsiteX6" fmla="*/ 0 w 704067"/>
                  <a:gd name="connsiteY6" fmla="*/ 83409 h 166507"/>
                  <a:gd name="connsiteX7" fmla="*/ 65241 w 704067"/>
                  <a:gd name="connsiteY7" fmla="*/ 4020 h 166507"/>
                  <a:gd name="connsiteX8" fmla="*/ 155634 w 704067"/>
                  <a:gd name="connsiteY8" fmla="*/ 50003 h 166507"/>
                  <a:gd name="connsiteX9" fmla="*/ 178822 w 704067"/>
                  <a:gd name="connsiteY9" fmla="*/ 64937 h 166507"/>
                  <a:gd name="connsiteX10" fmla="*/ 520746 w 704067"/>
                  <a:gd name="connsiteY10" fmla="*/ 63365 h 166507"/>
                  <a:gd name="connsiteX11" fmla="*/ 548257 w 704067"/>
                  <a:gd name="connsiteY11" fmla="*/ 46073 h 166507"/>
                  <a:gd name="connsiteX12" fmla="*/ 645725 w 704067"/>
                  <a:gd name="connsiteY12" fmla="*/ 3627 h 166507"/>
                  <a:gd name="connsiteX13" fmla="*/ 703105 w 704067"/>
                  <a:gd name="connsiteY13" fmla="*/ 93234 h 166507"/>
                  <a:gd name="connsiteX14" fmla="*/ 613104 w 704067"/>
                  <a:gd name="connsiteY14" fmla="*/ 163584 h 166507"/>
                  <a:gd name="connsiteX15" fmla="*/ 621751 w 704067"/>
                  <a:gd name="connsiteY15" fmla="*/ 123890 h 166507"/>
                  <a:gd name="connsiteX16" fmla="*/ 664589 w 704067"/>
                  <a:gd name="connsiteY16" fmla="*/ 82230 h 166507"/>
                  <a:gd name="connsiteX17" fmla="*/ 621751 w 704067"/>
                  <a:gd name="connsiteY17" fmla="*/ 40570 h 166507"/>
                  <a:gd name="connsiteX18" fmla="*/ 579305 w 704067"/>
                  <a:gd name="connsiteY18" fmla="*/ 82230 h 166507"/>
                  <a:gd name="connsiteX19" fmla="*/ 621751 w 704067"/>
                  <a:gd name="connsiteY19" fmla="*/ 123890 h 166507"/>
                  <a:gd name="connsiteX20" fmla="*/ 39695 w 704067"/>
                  <a:gd name="connsiteY20" fmla="*/ 84588 h 166507"/>
                  <a:gd name="connsiteX21" fmla="*/ 81747 w 704067"/>
                  <a:gd name="connsiteY21" fmla="*/ 127034 h 166507"/>
                  <a:gd name="connsiteX22" fmla="*/ 123407 w 704067"/>
                  <a:gd name="connsiteY22" fmla="*/ 84195 h 166507"/>
                  <a:gd name="connsiteX23" fmla="*/ 81354 w 704067"/>
                  <a:gd name="connsiteY23" fmla="*/ 41750 h 166507"/>
                  <a:gd name="connsiteX24" fmla="*/ 39695 w 704067"/>
                  <a:gd name="connsiteY24" fmla="*/ 84588 h 166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04067" h="166507">
                    <a:moveTo>
                      <a:pt x="613104" y="163584"/>
                    </a:moveTo>
                    <a:cubicBezTo>
                      <a:pt x="586772" y="162798"/>
                      <a:pt x="561226" y="147471"/>
                      <a:pt x="547078" y="115636"/>
                    </a:cubicBezTo>
                    <a:cubicBezTo>
                      <a:pt x="542755" y="105418"/>
                      <a:pt x="537645" y="102274"/>
                      <a:pt x="527034" y="102274"/>
                    </a:cubicBezTo>
                    <a:cubicBezTo>
                      <a:pt x="410308" y="103060"/>
                      <a:pt x="293976" y="103453"/>
                      <a:pt x="177250" y="103846"/>
                    </a:cubicBezTo>
                    <a:cubicBezTo>
                      <a:pt x="165853" y="103846"/>
                      <a:pt x="160350" y="106990"/>
                      <a:pt x="155634" y="117995"/>
                    </a:cubicBezTo>
                    <a:cubicBezTo>
                      <a:pt x="140307" y="153366"/>
                      <a:pt x="101791" y="172624"/>
                      <a:pt x="65634" y="164763"/>
                    </a:cubicBezTo>
                    <a:cubicBezTo>
                      <a:pt x="25153" y="156117"/>
                      <a:pt x="0" y="124283"/>
                      <a:pt x="0" y="83409"/>
                    </a:cubicBezTo>
                    <a:cubicBezTo>
                      <a:pt x="393" y="43322"/>
                      <a:pt x="25546" y="12666"/>
                      <a:pt x="65241" y="4020"/>
                    </a:cubicBezTo>
                    <a:cubicBezTo>
                      <a:pt x="102184" y="-3840"/>
                      <a:pt x="140307" y="14631"/>
                      <a:pt x="155634" y="50003"/>
                    </a:cubicBezTo>
                    <a:cubicBezTo>
                      <a:pt x="160743" y="61793"/>
                      <a:pt x="166639" y="64937"/>
                      <a:pt x="178822" y="64937"/>
                    </a:cubicBezTo>
                    <a:cubicBezTo>
                      <a:pt x="292797" y="63758"/>
                      <a:pt x="406771" y="63365"/>
                      <a:pt x="520746" y="63365"/>
                    </a:cubicBezTo>
                    <a:cubicBezTo>
                      <a:pt x="534501" y="63365"/>
                      <a:pt x="542361" y="60221"/>
                      <a:pt x="548257" y="46073"/>
                    </a:cubicBezTo>
                    <a:cubicBezTo>
                      <a:pt x="563977" y="9522"/>
                      <a:pt x="606816" y="-8163"/>
                      <a:pt x="645725" y="3627"/>
                    </a:cubicBezTo>
                    <a:cubicBezTo>
                      <a:pt x="684240" y="15417"/>
                      <a:pt x="709393" y="54326"/>
                      <a:pt x="703105" y="93234"/>
                    </a:cubicBezTo>
                    <a:cubicBezTo>
                      <a:pt x="696424" y="135287"/>
                      <a:pt x="663803" y="163584"/>
                      <a:pt x="613104" y="163584"/>
                    </a:cubicBezTo>
                    <a:close/>
                    <a:moveTo>
                      <a:pt x="621751" y="123890"/>
                    </a:moveTo>
                    <a:cubicBezTo>
                      <a:pt x="645725" y="123890"/>
                      <a:pt x="664589" y="105811"/>
                      <a:pt x="664589" y="82230"/>
                    </a:cubicBezTo>
                    <a:cubicBezTo>
                      <a:pt x="664589" y="58649"/>
                      <a:pt x="646118" y="40570"/>
                      <a:pt x="621751" y="40570"/>
                    </a:cubicBezTo>
                    <a:cubicBezTo>
                      <a:pt x="597384" y="40570"/>
                      <a:pt x="578912" y="58649"/>
                      <a:pt x="579305" y="82230"/>
                    </a:cubicBezTo>
                    <a:cubicBezTo>
                      <a:pt x="578912" y="105811"/>
                      <a:pt x="597384" y="123890"/>
                      <a:pt x="621751" y="123890"/>
                    </a:cubicBezTo>
                    <a:close/>
                    <a:moveTo>
                      <a:pt x="39695" y="84588"/>
                    </a:moveTo>
                    <a:cubicBezTo>
                      <a:pt x="39695" y="108955"/>
                      <a:pt x="57773" y="127034"/>
                      <a:pt x="81747" y="127034"/>
                    </a:cubicBezTo>
                    <a:cubicBezTo>
                      <a:pt x="105328" y="127034"/>
                      <a:pt x="123407" y="108562"/>
                      <a:pt x="123407" y="84195"/>
                    </a:cubicBezTo>
                    <a:cubicBezTo>
                      <a:pt x="123407" y="60221"/>
                      <a:pt x="105328" y="41750"/>
                      <a:pt x="81354" y="41750"/>
                    </a:cubicBezTo>
                    <a:cubicBezTo>
                      <a:pt x="57773" y="41750"/>
                      <a:pt x="39695" y="60221"/>
                      <a:pt x="39695" y="8458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143">
                <a:extLst>
                  <a:ext uri="{FF2B5EF4-FFF2-40B4-BE49-F238E27FC236}">
                    <a16:creationId xmlns:a16="http://schemas.microsoft.com/office/drawing/2014/main" id="{03D9D8A0-C1F7-42D2-A072-E11A7C89794B}"/>
                  </a:ext>
                </a:extLst>
              </p:cNvPr>
              <p:cNvSpPr/>
              <p:nvPr/>
            </p:nvSpPr>
            <p:spPr>
              <a:xfrm>
                <a:off x="7018003" y="4180306"/>
                <a:ext cx="374319" cy="467799"/>
              </a:xfrm>
              <a:custGeom>
                <a:avLst/>
                <a:gdLst>
                  <a:gd name="connsiteX0" fmla="*/ 101567 w 374319"/>
                  <a:gd name="connsiteY0" fmla="*/ 102716 h 467799"/>
                  <a:gd name="connsiteX1" fmla="*/ 102353 w 374319"/>
                  <a:gd name="connsiteY1" fmla="*/ 296080 h 467799"/>
                  <a:gd name="connsiteX2" fmla="*/ 116108 w 374319"/>
                  <a:gd name="connsiteY2" fmla="*/ 310621 h 467799"/>
                  <a:gd name="connsiteX3" fmla="*/ 164056 w 374319"/>
                  <a:gd name="connsiteY3" fmla="*/ 391582 h 467799"/>
                  <a:gd name="connsiteX4" fmla="*/ 107069 w 374319"/>
                  <a:gd name="connsiteY4" fmla="*/ 463897 h 467799"/>
                  <a:gd name="connsiteX5" fmla="*/ 18641 w 374319"/>
                  <a:gd name="connsiteY5" fmla="*/ 437565 h 467799"/>
                  <a:gd name="connsiteX6" fmla="*/ 45758 w 374319"/>
                  <a:gd name="connsiteY6" fmla="*/ 312979 h 467799"/>
                  <a:gd name="connsiteX7" fmla="*/ 62658 w 374319"/>
                  <a:gd name="connsiteY7" fmla="*/ 285075 h 467799"/>
                  <a:gd name="connsiteX8" fmla="*/ 61872 w 374319"/>
                  <a:gd name="connsiteY8" fmla="*/ 92498 h 467799"/>
                  <a:gd name="connsiteX9" fmla="*/ 91741 w 374319"/>
                  <a:gd name="connsiteY9" fmla="*/ 62235 h 467799"/>
                  <a:gd name="connsiteX10" fmla="*/ 195890 w 374319"/>
                  <a:gd name="connsiteY10" fmla="*/ 62235 h 467799"/>
                  <a:gd name="connsiteX11" fmla="*/ 217899 w 374319"/>
                  <a:gd name="connsiteY11" fmla="*/ 48873 h 467799"/>
                  <a:gd name="connsiteX12" fmla="*/ 313402 w 374319"/>
                  <a:gd name="connsiteY12" fmla="*/ 2497 h 467799"/>
                  <a:gd name="connsiteX13" fmla="*/ 374320 w 374319"/>
                  <a:gd name="connsiteY13" fmla="*/ 81886 h 467799"/>
                  <a:gd name="connsiteX14" fmla="*/ 309865 w 374319"/>
                  <a:gd name="connsiteY14" fmla="*/ 162454 h 467799"/>
                  <a:gd name="connsiteX15" fmla="*/ 217899 w 374319"/>
                  <a:gd name="connsiteY15" fmla="*/ 115292 h 467799"/>
                  <a:gd name="connsiteX16" fmla="*/ 197856 w 374319"/>
                  <a:gd name="connsiteY16" fmla="*/ 101537 h 467799"/>
                  <a:gd name="connsiteX17" fmla="*/ 101567 w 374319"/>
                  <a:gd name="connsiteY17" fmla="*/ 102716 h 467799"/>
                  <a:gd name="connsiteX18" fmla="*/ 82702 w 374319"/>
                  <a:gd name="connsiteY18" fmla="*/ 428133 h 467799"/>
                  <a:gd name="connsiteX19" fmla="*/ 124755 w 374319"/>
                  <a:gd name="connsiteY19" fmla="*/ 385687 h 467799"/>
                  <a:gd name="connsiteX20" fmla="*/ 81523 w 374319"/>
                  <a:gd name="connsiteY20" fmla="*/ 344420 h 467799"/>
                  <a:gd name="connsiteX21" fmla="*/ 39470 w 374319"/>
                  <a:gd name="connsiteY21" fmla="*/ 386866 h 467799"/>
                  <a:gd name="connsiteX22" fmla="*/ 82702 w 374319"/>
                  <a:gd name="connsiteY22" fmla="*/ 428133 h 467799"/>
                  <a:gd name="connsiteX23" fmla="*/ 334232 w 374319"/>
                  <a:gd name="connsiteY23" fmla="*/ 82672 h 467799"/>
                  <a:gd name="connsiteX24" fmla="*/ 292572 w 374319"/>
                  <a:gd name="connsiteY24" fmla="*/ 40227 h 467799"/>
                  <a:gd name="connsiteX25" fmla="*/ 250520 w 374319"/>
                  <a:gd name="connsiteY25" fmla="*/ 82279 h 467799"/>
                  <a:gd name="connsiteX26" fmla="*/ 292179 w 374319"/>
                  <a:gd name="connsiteY26" fmla="*/ 124725 h 467799"/>
                  <a:gd name="connsiteX27" fmla="*/ 334232 w 374319"/>
                  <a:gd name="connsiteY27" fmla="*/ 82672 h 467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74319" h="467799">
                    <a:moveTo>
                      <a:pt x="101567" y="102716"/>
                    </a:moveTo>
                    <a:cubicBezTo>
                      <a:pt x="101567" y="169136"/>
                      <a:pt x="101174" y="232804"/>
                      <a:pt x="102353" y="296080"/>
                    </a:cubicBezTo>
                    <a:cubicBezTo>
                      <a:pt x="102353" y="301189"/>
                      <a:pt x="110213" y="307870"/>
                      <a:pt x="116108" y="310621"/>
                    </a:cubicBezTo>
                    <a:cubicBezTo>
                      <a:pt x="147550" y="325949"/>
                      <a:pt x="166807" y="356997"/>
                      <a:pt x="164056" y="391582"/>
                    </a:cubicBezTo>
                    <a:cubicBezTo>
                      <a:pt x="161698" y="425775"/>
                      <a:pt x="139689" y="453679"/>
                      <a:pt x="107069" y="463897"/>
                    </a:cubicBezTo>
                    <a:cubicBezTo>
                      <a:pt x="74842" y="474116"/>
                      <a:pt x="40256" y="463897"/>
                      <a:pt x="18641" y="437565"/>
                    </a:cubicBezTo>
                    <a:cubicBezTo>
                      <a:pt x="-14766" y="397085"/>
                      <a:pt x="-1796" y="334988"/>
                      <a:pt x="45758" y="312979"/>
                    </a:cubicBezTo>
                    <a:cubicBezTo>
                      <a:pt x="59907" y="306691"/>
                      <a:pt x="62658" y="299224"/>
                      <a:pt x="62658" y="285075"/>
                    </a:cubicBezTo>
                    <a:cubicBezTo>
                      <a:pt x="61872" y="221014"/>
                      <a:pt x="61872" y="156952"/>
                      <a:pt x="61872" y="92498"/>
                    </a:cubicBezTo>
                    <a:cubicBezTo>
                      <a:pt x="61872" y="68131"/>
                      <a:pt x="67374" y="62628"/>
                      <a:pt x="91741" y="62235"/>
                    </a:cubicBezTo>
                    <a:cubicBezTo>
                      <a:pt x="126327" y="62235"/>
                      <a:pt x="161305" y="61842"/>
                      <a:pt x="195890" y="62235"/>
                    </a:cubicBezTo>
                    <a:cubicBezTo>
                      <a:pt x="206502" y="62235"/>
                      <a:pt x="213183" y="60663"/>
                      <a:pt x="217899" y="48873"/>
                    </a:cubicBezTo>
                    <a:cubicBezTo>
                      <a:pt x="234406" y="10750"/>
                      <a:pt x="272136" y="-6935"/>
                      <a:pt x="313402" y="2497"/>
                    </a:cubicBezTo>
                    <a:cubicBezTo>
                      <a:pt x="349167" y="10750"/>
                      <a:pt x="374320" y="43371"/>
                      <a:pt x="374320" y="81886"/>
                    </a:cubicBezTo>
                    <a:cubicBezTo>
                      <a:pt x="374320" y="121974"/>
                      <a:pt x="348774" y="153415"/>
                      <a:pt x="309865" y="162454"/>
                    </a:cubicBezTo>
                    <a:cubicBezTo>
                      <a:pt x="272528" y="170707"/>
                      <a:pt x="234406" y="151843"/>
                      <a:pt x="217899" y="115292"/>
                    </a:cubicBezTo>
                    <a:cubicBezTo>
                      <a:pt x="213576" y="105467"/>
                      <a:pt x="208860" y="101537"/>
                      <a:pt x="197856" y="101537"/>
                    </a:cubicBezTo>
                    <a:cubicBezTo>
                      <a:pt x="166414" y="103109"/>
                      <a:pt x="134973" y="102716"/>
                      <a:pt x="101567" y="102716"/>
                    </a:cubicBezTo>
                    <a:close/>
                    <a:moveTo>
                      <a:pt x="82702" y="428133"/>
                    </a:moveTo>
                    <a:cubicBezTo>
                      <a:pt x="106676" y="428133"/>
                      <a:pt x="124755" y="409268"/>
                      <a:pt x="124755" y="385687"/>
                    </a:cubicBezTo>
                    <a:cubicBezTo>
                      <a:pt x="124755" y="362106"/>
                      <a:pt x="105890" y="344027"/>
                      <a:pt x="81523" y="344420"/>
                    </a:cubicBezTo>
                    <a:cubicBezTo>
                      <a:pt x="57549" y="344420"/>
                      <a:pt x="39077" y="363285"/>
                      <a:pt x="39470" y="386866"/>
                    </a:cubicBezTo>
                    <a:cubicBezTo>
                      <a:pt x="39863" y="410054"/>
                      <a:pt x="58728" y="428133"/>
                      <a:pt x="82702" y="428133"/>
                    </a:cubicBezTo>
                    <a:close/>
                    <a:moveTo>
                      <a:pt x="334232" y="82672"/>
                    </a:moveTo>
                    <a:cubicBezTo>
                      <a:pt x="334232" y="58305"/>
                      <a:pt x="316939" y="40619"/>
                      <a:pt x="292572" y="40227"/>
                    </a:cubicBezTo>
                    <a:cubicBezTo>
                      <a:pt x="268205" y="40227"/>
                      <a:pt x="250520" y="57912"/>
                      <a:pt x="250520" y="82279"/>
                    </a:cubicBezTo>
                    <a:cubicBezTo>
                      <a:pt x="250520" y="106253"/>
                      <a:pt x="268205" y="124725"/>
                      <a:pt x="292179" y="124725"/>
                    </a:cubicBezTo>
                    <a:cubicBezTo>
                      <a:pt x="316153" y="125118"/>
                      <a:pt x="333839" y="107432"/>
                      <a:pt x="334232" y="8267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44">
                <a:extLst>
                  <a:ext uri="{FF2B5EF4-FFF2-40B4-BE49-F238E27FC236}">
                    <a16:creationId xmlns:a16="http://schemas.microsoft.com/office/drawing/2014/main" id="{60233E6A-A680-46B6-9577-3C175F6AB4DD}"/>
                  </a:ext>
                </a:extLst>
              </p:cNvPr>
              <p:cNvSpPr/>
              <p:nvPr/>
            </p:nvSpPr>
            <p:spPr>
              <a:xfrm>
                <a:off x="7143246" y="3359459"/>
                <a:ext cx="374059" cy="467138"/>
              </a:xfrm>
              <a:custGeom>
                <a:avLst/>
                <a:gdLst>
                  <a:gd name="connsiteX0" fmla="*/ 102089 w 374059"/>
                  <a:gd name="connsiteY0" fmla="*/ 101375 h 467138"/>
                  <a:gd name="connsiteX1" fmla="*/ 102089 w 374059"/>
                  <a:gd name="connsiteY1" fmla="*/ 304564 h 467138"/>
                  <a:gd name="connsiteX2" fmla="*/ 162220 w 374059"/>
                  <a:gd name="connsiteY2" fmla="*/ 370983 h 467138"/>
                  <a:gd name="connsiteX3" fmla="*/ 105233 w 374059"/>
                  <a:gd name="connsiteY3" fmla="*/ 463735 h 467138"/>
                  <a:gd name="connsiteX4" fmla="*/ 6586 w 374059"/>
                  <a:gd name="connsiteY4" fmla="*/ 417359 h 467138"/>
                  <a:gd name="connsiteX5" fmla="*/ 43530 w 374059"/>
                  <a:gd name="connsiteY5" fmla="*/ 313603 h 467138"/>
                  <a:gd name="connsiteX6" fmla="*/ 62787 w 374059"/>
                  <a:gd name="connsiteY6" fmla="*/ 281376 h 467138"/>
                  <a:gd name="connsiteX7" fmla="*/ 61215 w 374059"/>
                  <a:gd name="connsiteY7" fmla="*/ 94693 h 467138"/>
                  <a:gd name="connsiteX8" fmla="*/ 92656 w 374059"/>
                  <a:gd name="connsiteY8" fmla="*/ 62466 h 467138"/>
                  <a:gd name="connsiteX9" fmla="*/ 196806 w 374059"/>
                  <a:gd name="connsiteY9" fmla="*/ 62466 h 467138"/>
                  <a:gd name="connsiteX10" fmla="*/ 217242 w 374059"/>
                  <a:gd name="connsiteY10" fmla="*/ 49496 h 467138"/>
                  <a:gd name="connsiteX11" fmla="*/ 308422 w 374059"/>
                  <a:gd name="connsiteY11" fmla="*/ 1942 h 467138"/>
                  <a:gd name="connsiteX12" fmla="*/ 374055 w 374059"/>
                  <a:gd name="connsiteY12" fmla="*/ 80938 h 467138"/>
                  <a:gd name="connsiteX13" fmla="*/ 308815 w 374059"/>
                  <a:gd name="connsiteY13" fmla="*/ 162685 h 467138"/>
                  <a:gd name="connsiteX14" fmla="*/ 216850 w 374059"/>
                  <a:gd name="connsiteY14" fmla="*/ 114737 h 467138"/>
                  <a:gd name="connsiteX15" fmla="*/ 203094 w 374059"/>
                  <a:gd name="connsiteY15" fmla="*/ 102554 h 467138"/>
                  <a:gd name="connsiteX16" fmla="*/ 102089 w 374059"/>
                  <a:gd name="connsiteY16" fmla="*/ 101375 h 467138"/>
                  <a:gd name="connsiteX17" fmla="*/ 82438 w 374059"/>
                  <a:gd name="connsiteY17" fmla="*/ 427184 h 467138"/>
                  <a:gd name="connsiteX18" fmla="*/ 124098 w 374059"/>
                  <a:gd name="connsiteY18" fmla="*/ 384346 h 467138"/>
                  <a:gd name="connsiteX19" fmla="*/ 80866 w 374059"/>
                  <a:gd name="connsiteY19" fmla="*/ 343079 h 467138"/>
                  <a:gd name="connsiteX20" fmla="*/ 39206 w 374059"/>
                  <a:gd name="connsiteY20" fmla="*/ 385525 h 467138"/>
                  <a:gd name="connsiteX21" fmla="*/ 82438 w 374059"/>
                  <a:gd name="connsiteY21" fmla="*/ 427184 h 467138"/>
                  <a:gd name="connsiteX22" fmla="*/ 250256 w 374059"/>
                  <a:gd name="connsiteY22" fmla="*/ 80938 h 467138"/>
                  <a:gd name="connsiteX23" fmla="*/ 291522 w 374059"/>
                  <a:gd name="connsiteY23" fmla="*/ 124170 h 467138"/>
                  <a:gd name="connsiteX24" fmla="*/ 334361 w 374059"/>
                  <a:gd name="connsiteY24" fmla="*/ 82510 h 467138"/>
                  <a:gd name="connsiteX25" fmla="*/ 293094 w 374059"/>
                  <a:gd name="connsiteY25" fmla="*/ 39278 h 467138"/>
                  <a:gd name="connsiteX26" fmla="*/ 250256 w 374059"/>
                  <a:gd name="connsiteY26" fmla="*/ 80938 h 467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74059" h="467138">
                    <a:moveTo>
                      <a:pt x="102089" y="101375"/>
                    </a:moveTo>
                    <a:cubicBezTo>
                      <a:pt x="102089" y="170545"/>
                      <a:pt x="102089" y="236965"/>
                      <a:pt x="102089" y="304564"/>
                    </a:cubicBezTo>
                    <a:cubicBezTo>
                      <a:pt x="134316" y="315961"/>
                      <a:pt x="155932" y="336005"/>
                      <a:pt x="162220" y="370983"/>
                    </a:cubicBezTo>
                    <a:cubicBezTo>
                      <a:pt x="169688" y="412643"/>
                      <a:pt x="145714" y="451551"/>
                      <a:pt x="105233" y="463735"/>
                    </a:cubicBezTo>
                    <a:cubicBezTo>
                      <a:pt x="64752" y="475525"/>
                      <a:pt x="22700" y="455875"/>
                      <a:pt x="6586" y="417359"/>
                    </a:cubicBezTo>
                    <a:cubicBezTo>
                      <a:pt x="-9921" y="377665"/>
                      <a:pt x="5407" y="331682"/>
                      <a:pt x="43530" y="313603"/>
                    </a:cubicBezTo>
                    <a:cubicBezTo>
                      <a:pt x="59250" y="306136"/>
                      <a:pt x="63180" y="297489"/>
                      <a:pt x="62787" y="281376"/>
                    </a:cubicBezTo>
                    <a:cubicBezTo>
                      <a:pt x="61608" y="219279"/>
                      <a:pt x="61608" y="157183"/>
                      <a:pt x="61215" y="94693"/>
                    </a:cubicBezTo>
                    <a:cubicBezTo>
                      <a:pt x="60822" y="67182"/>
                      <a:pt x="65539" y="62466"/>
                      <a:pt x="92656" y="62466"/>
                    </a:cubicBezTo>
                    <a:cubicBezTo>
                      <a:pt x="127242" y="62466"/>
                      <a:pt x="162220" y="62073"/>
                      <a:pt x="196806" y="62466"/>
                    </a:cubicBezTo>
                    <a:cubicBezTo>
                      <a:pt x="207024" y="62466"/>
                      <a:pt x="212526" y="60108"/>
                      <a:pt x="217242" y="49496"/>
                    </a:cubicBezTo>
                    <a:cubicBezTo>
                      <a:pt x="233356" y="12160"/>
                      <a:pt x="270300" y="-6312"/>
                      <a:pt x="308422" y="1942"/>
                    </a:cubicBezTo>
                    <a:cubicBezTo>
                      <a:pt x="348510" y="10588"/>
                      <a:pt x="373663" y="41243"/>
                      <a:pt x="374055" y="80938"/>
                    </a:cubicBezTo>
                    <a:cubicBezTo>
                      <a:pt x="374449" y="121811"/>
                      <a:pt x="348510" y="154039"/>
                      <a:pt x="308815" y="162685"/>
                    </a:cubicBezTo>
                    <a:cubicBezTo>
                      <a:pt x="271872" y="170545"/>
                      <a:pt x="234928" y="150895"/>
                      <a:pt x="216850" y="114737"/>
                    </a:cubicBezTo>
                    <a:cubicBezTo>
                      <a:pt x="214098" y="109628"/>
                      <a:pt x="207810" y="102554"/>
                      <a:pt x="203094" y="102554"/>
                    </a:cubicBezTo>
                    <a:cubicBezTo>
                      <a:pt x="169688" y="100982"/>
                      <a:pt x="137067" y="101375"/>
                      <a:pt x="102089" y="101375"/>
                    </a:cubicBezTo>
                    <a:close/>
                    <a:moveTo>
                      <a:pt x="82438" y="427184"/>
                    </a:moveTo>
                    <a:cubicBezTo>
                      <a:pt x="106412" y="427184"/>
                      <a:pt x="124491" y="408320"/>
                      <a:pt x="124098" y="384346"/>
                    </a:cubicBezTo>
                    <a:cubicBezTo>
                      <a:pt x="124098" y="360765"/>
                      <a:pt x="105233" y="342686"/>
                      <a:pt x="80866" y="343079"/>
                    </a:cubicBezTo>
                    <a:cubicBezTo>
                      <a:pt x="56499" y="343472"/>
                      <a:pt x="38814" y="361158"/>
                      <a:pt x="39206" y="385525"/>
                    </a:cubicBezTo>
                    <a:cubicBezTo>
                      <a:pt x="39599" y="409499"/>
                      <a:pt x="58071" y="427184"/>
                      <a:pt x="82438" y="427184"/>
                    </a:cubicBezTo>
                    <a:close/>
                    <a:moveTo>
                      <a:pt x="250256" y="80938"/>
                    </a:moveTo>
                    <a:cubicBezTo>
                      <a:pt x="249863" y="105305"/>
                      <a:pt x="267548" y="123776"/>
                      <a:pt x="291522" y="124170"/>
                    </a:cubicBezTo>
                    <a:cubicBezTo>
                      <a:pt x="315103" y="124562"/>
                      <a:pt x="333968" y="106484"/>
                      <a:pt x="334361" y="82510"/>
                    </a:cubicBezTo>
                    <a:cubicBezTo>
                      <a:pt x="334754" y="58536"/>
                      <a:pt x="317068" y="39671"/>
                      <a:pt x="293094" y="39278"/>
                    </a:cubicBezTo>
                    <a:cubicBezTo>
                      <a:pt x="269513" y="38492"/>
                      <a:pt x="250256" y="56964"/>
                      <a:pt x="250256" y="8093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45">
                <a:extLst>
                  <a:ext uri="{FF2B5EF4-FFF2-40B4-BE49-F238E27FC236}">
                    <a16:creationId xmlns:a16="http://schemas.microsoft.com/office/drawing/2014/main" id="{BF38115F-AEAB-47AC-A3B8-C9F0308201FD}"/>
                  </a:ext>
                </a:extLst>
              </p:cNvPr>
              <p:cNvSpPr/>
              <p:nvPr/>
            </p:nvSpPr>
            <p:spPr>
              <a:xfrm>
                <a:off x="5023168" y="2146256"/>
                <a:ext cx="544796" cy="414816"/>
              </a:xfrm>
              <a:custGeom>
                <a:avLst/>
                <a:gdLst>
                  <a:gd name="connsiteX0" fmla="*/ 163944 w 544796"/>
                  <a:gd name="connsiteY0" fmla="*/ 80116 h 414816"/>
                  <a:gd name="connsiteX1" fmla="*/ 161193 w 544796"/>
                  <a:gd name="connsiteY1" fmla="*/ 100946 h 414816"/>
                  <a:gd name="connsiteX2" fmla="*/ 172198 w 544796"/>
                  <a:gd name="connsiteY2" fmla="*/ 149680 h 414816"/>
                  <a:gd name="connsiteX3" fmla="*/ 298749 w 544796"/>
                  <a:gd name="connsiteY3" fmla="*/ 297060 h 414816"/>
                  <a:gd name="connsiteX4" fmla="*/ 333727 w 544796"/>
                  <a:gd name="connsiteY4" fmla="*/ 312781 h 414816"/>
                  <a:gd name="connsiteX5" fmla="*/ 353378 w 544796"/>
                  <a:gd name="connsiteY5" fmla="*/ 312781 h 414816"/>
                  <a:gd name="connsiteX6" fmla="*/ 393859 w 544796"/>
                  <a:gd name="connsiteY6" fmla="*/ 290379 h 414816"/>
                  <a:gd name="connsiteX7" fmla="*/ 488575 w 544796"/>
                  <a:gd name="connsiteY7" fmla="*/ 254222 h 414816"/>
                  <a:gd name="connsiteX8" fmla="*/ 544777 w 544796"/>
                  <a:gd name="connsiteY8" fmla="*/ 335183 h 414816"/>
                  <a:gd name="connsiteX9" fmla="*/ 481894 w 544796"/>
                  <a:gd name="connsiteY9" fmla="*/ 412607 h 414816"/>
                  <a:gd name="connsiteX10" fmla="*/ 391501 w 544796"/>
                  <a:gd name="connsiteY10" fmla="*/ 370554 h 414816"/>
                  <a:gd name="connsiteX11" fmla="*/ 362417 w 544796"/>
                  <a:gd name="connsiteY11" fmla="*/ 352869 h 414816"/>
                  <a:gd name="connsiteX12" fmla="*/ 250408 w 544796"/>
                  <a:gd name="connsiteY12" fmla="*/ 302170 h 414816"/>
                  <a:gd name="connsiteX13" fmla="*/ 136433 w 544796"/>
                  <a:gd name="connsiteY13" fmla="*/ 167365 h 414816"/>
                  <a:gd name="connsiteX14" fmla="*/ 104992 w 544796"/>
                  <a:gd name="connsiteY14" fmla="*/ 160291 h 414816"/>
                  <a:gd name="connsiteX15" fmla="*/ 3594 w 544796"/>
                  <a:gd name="connsiteY15" fmla="*/ 106448 h 414816"/>
                  <a:gd name="connsiteX16" fmla="*/ 58223 w 544796"/>
                  <a:gd name="connsiteY16" fmla="*/ 3478 h 414816"/>
                  <a:gd name="connsiteX17" fmla="*/ 160407 w 544796"/>
                  <a:gd name="connsiteY17" fmla="*/ 58893 h 414816"/>
                  <a:gd name="connsiteX18" fmla="*/ 163944 w 544796"/>
                  <a:gd name="connsiteY18" fmla="*/ 80116 h 414816"/>
                  <a:gd name="connsiteX19" fmla="*/ 123857 w 544796"/>
                  <a:gd name="connsiteY19" fmla="*/ 81295 h 414816"/>
                  <a:gd name="connsiteX20" fmla="*/ 81804 w 544796"/>
                  <a:gd name="connsiteY20" fmla="*/ 39635 h 414816"/>
                  <a:gd name="connsiteX21" fmla="*/ 39752 w 544796"/>
                  <a:gd name="connsiteY21" fmla="*/ 81295 h 414816"/>
                  <a:gd name="connsiteX22" fmla="*/ 81804 w 544796"/>
                  <a:gd name="connsiteY22" fmla="*/ 123348 h 414816"/>
                  <a:gd name="connsiteX23" fmla="*/ 123857 w 544796"/>
                  <a:gd name="connsiteY23" fmla="*/ 81295 h 414816"/>
                  <a:gd name="connsiteX24" fmla="*/ 505082 w 544796"/>
                  <a:gd name="connsiteY24" fmla="*/ 332432 h 414816"/>
                  <a:gd name="connsiteX25" fmla="*/ 463029 w 544796"/>
                  <a:gd name="connsiteY25" fmla="*/ 290772 h 414816"/>
                  <a:gd name="connsiteX26" fmla="*/ 421370 w 544796"/>
                  <a:gd name="connsiteY26" fmla="*/ 333218 h 414816"/>
                  <a:gd name="connsiteX27" fmla="*/ 463422 w 544796"/>
                  <a:gd name="connsiteY27" fmla="*/ 375271 h 414816"/>
                  <a:gd name="connsiteX28" fmla="*/ 505082 w 544796"/>
                  <a:gd name="connsiteY28" fmla="*/ 332432 h 414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44796" h="414816">
                    <a:moveTo>
                      <a:pt x="163944" y="80116"/>
                    </a:moveTo>
                    <a:cubicBezTo>
                      <a:pt x="163159" y="88369"/>
                      <a:pt x="164338" y="95836"/>
                      <a:pt x="161193" y="100946"/>
                    </a:cubicBezTo>
                    <a:cubicBezTo>
                      <a:pt x="148617" y="121382"/>
                      <a:pt x="158835" y="134745"/>
                      <a:pt x="172198" y="149680"/>
                    </a:cubicBezTo>
                    <a:cubicBezTo>
                      <a:pt x="215036" y="198021"/>
                      <a:pt x="257089" y="247540"/>
                      <a:pt x="298749" y="297060"/>
                    </a:cubicBezTo>
                    <a:cubicBezTo>
                      <a:pt x="308574" y="308458"/>
                      <a:pt x="318400" y="315139"/>
                      <a:pt x="333727" y="312781"/>
                    </a:cubicBezTo>
                    <a:cubicBezTo>
                      <a:pt x="340016" y="311995"/>
                      <a:pt x="346697" y="311995"/>
                      <a:pt x="353378" y="312781"/>
                    </a:cubicBezTo>
                    <a:cubicBezTo>
                      <a:pt x="372243" y="314746"/>
                      <a:pt x="384426" y="311209"/>
                      <a:pt x="393859" y="290379"/>
                    </a:cubicBezTo>
                    <a:cubicBezTo>
                      <a:pt x="409579" y="256580"/>
                      <a:pt x="451632" y="242824"/>
                      <a:pt x="488575" y="254222"/>
                    </a:cubicBezTo>
                    <a:cubicBezTo>
                      <a:pt x="523554" y="264833"/>
                      <a:pt x="545563" y="297060"/>
                      <a:pt x="544777" y="335183"/>
                    </a:cubicBezTo>
                    <a:cubicBezTo>
                      <a:pt x="543598" y="373699"/>
                      <a:pt x="519231" y="403568"/>
                      <a:pt x="481894" y="412607"/>
                    </a:cubicBezTo>
                    <a:cubicBezTo>
                      <a:pt x="446130" y="421253"/>
                      <a:pt x="406828" y="403961"/>
                      <a:pt x="391501" y="370554"/>
                    </a:cubicBezTo>
                    <a:cubicBezTo>
                      <a:pt x="384819" y="356406"/>
                      <a:pt x="377352" y="350118"/>
                      <a:pt x="362417" y="352869"/>
                    </a:cubicBezTo>
                    <a:cubicBezTo>
                      <a:pt x="313290" y="361908"/>
                      <a:pt x="279491" y="342257"/>
                      <a:pt x="250408" y="302170"/>
                    </a:cubicBezTo>
                    <a:cubicBezTo>
                      <a:pt x="215823" y="254615"/>
                      <a:pt x="173770" y="212562"/>
                      <a:pt x="136433" y="167365"/>
                    </a:cubicBezTo>
                    <a:cubicBezTo>
                      <a:pt x="126215" y="155182"/>
                      <a:pt x="117962" y="156361"/>
                      <a:pt x="104992" y="160291"/>
                    </a:cubicBezTo>
                    <a:cubicBezTo>
                      <a:pt x="61760" y="173654"/>
                      <a:pt x="16564" y="148894"/>
                      <a:pt x="3594" y="106448"/>
                    </a:cubicBezTo>
                    <a:cubicBezTo>
                      <a:pt x="-9768" y="62823"/>
                      <a:pt x="15385" y="15661"/>
                      <a:pt x="58223" y="3478"/>
                    </a:cubicBezTo>
                    <a:cubicBezTo>
                      <a:pt x="102634" y="-9492"/>
                      <a:pt x="147831" y="14875"/>
                      <a:pt x="160407" y="58893"/>
                    </a:cubicBezTo>
                    <a:cubicBezTo>
                      <a:pt x="162372" y="65967"/>
                      <a:pt x="162765" y="73828"/>
                      <a:pt x="163944" y="80116"/>
                    </a:cubicBezTo>
                    <a:close/>
                    <a:moveTo>
                      <a:pt x="123857" y="81295"/>
                    </a:moveTo>
                    <a:cubicBezTo>
                      <a:pt x="123857" y="56928"/>
                      <a:pt x="106957" y="39635"/>
                      <a:pt x="81804" y="39635"/>
                    </a:cubicBezTo>
                    <a:cubicBezTo>
                      <a:pt x="57044" y="39635"/>
                      <a:pt x="40145" y="56535"/>
                      <a:pt x="39752" y="81295"/>
                    </a:cubicBezTo>
                    <a:cubicBezTo>
                      <a:pt x="39752" y="105662"/>
                      <a:pt x="57044" y="122955"/>
                      <a:pt x="81804" y="123348"/>
                    </a:cubicBezTo>
                    <a:cubicBezTo>
                      <a:pt x="106171" y="123741"/>
                      <a:pt x="123857" y="106055"/>
                      <a:pt x="123857" y="81295"/>
                    </a:cubicBezTo>
                    <a:close/>
                    <a:moveTo>
                      <a:pt x="505082" y="332432"/>
                    </a:moveTo>
                    <a:cubicBezTo>
                      <a:pt x="505082" y="308065"/>
                      <a:pt x="487789" y="290772"/>
                      <a:pt x="463029" y="290772"/>
                    </a:cubicBezTo>
                    <a:cubicBezTo>
                      <a:pt x="438662" y="290772"/>
                      <a:pt x="421370" y="308458"/>
                      <a:pt x="421370" y="333218"/>
                    </a:cubicBezTo>
                    <a:cubicBezTo>
                      <a:pt x="421370" y="357585"/>
                      <a:pt x="439448" y="375271"/>
                      <a:pt x="463422" y="375271"/>
                    </a:cubicBezTo>
                    <a:cubicBezTo>
                      <a:pt x="487789" y="374877"/>
                      <a:pt x="505082" y="356799"/>
                      <a:pt x="505082" y="332432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46">
                <a:extLst>
                  <a:ext uri="{FF2B5EF4-FFF2-40B4-BE49-F238E27FC236}">
                    <a16:creationId xmlns:a16="http://schemas.microsoft.com/office/drawing/2014/main" id="{62D43528-D099-408C-88CF-7F1AAD0C43D9}"/>
                  </a:ext>
                </a:extLst>
              </p:cNvPr>
              <p:cNvSpPr/>
              <p:nvPr/>
            </p:nvSpPr>
            <p:spPr>
              <a:xfrm>
                <a:off x="6663238" y="2288058"/>
                <a:ext cx="567573" cy="171537"/>
              </a:xfrm>
              <a:custGeom>
                <a:avLst/>
                <a:gdLst>
                  <a:gd name="connsiteX0" fmla="*/ 164714 w 567573"/>
                  <a:gd name="connsiteY0" fmla="*/ 68009 h 171537"/>
                  <a:gd name="connsiteX1" fmla="*/ 394628 w 567573"/>
                  <a:gd name="connsiteY1" fmla="*/ 67616 h 171537"/>
                  <a:gd name="connsiteX2" fmla="*/ 410742 w 567573"/>
                  <a:gd name="connsiteY2" fmla="*/ 56218 h 171537"/>
                  <a:gd name="connsiteX3" fmla="*/ 507031 w 567573"/>
                  <a:gd name="connsiteY3" fmla="*/ 9843 h 171537"/>
                  <a:gd name="connsiteX4" fmla="*/ 567555 w 567573"/>
                  <a:gd name="connsiteY4" fmla="*/ 91197 h 171537"/>
                  <a:gd name="connsiteX5" fmla="*/ 503494 w 567573"/>
                  <a:gd name="connsiteY5" fmla="*/ 169800 h 171537"/>
                  <a:gd name="connsiteX6" fmla="*/ 410742 w 567573"/>
                  <a:gd name="connsiteY6" fmla="*/ 121066 h 171537"/>
                  <a:gd name="connsiteX7" fmla="*/ 391091 w 567573"/>
                  <a:gd name="connsiteY7" fmla="*/ 107310 h 171537"/>
                  <a:gd name="connsiteX8" fmla="*/ 179256 w 567573"/>
                  <a:gd name="connsiteY8" fmla="*/ 103380 h 171537"/>
                  <a:gd name="connsiteX9" fmla="*/ 155282 w 567573"/>
                  <a:gd name="connsiteY9" fmla="*/ 117136 h 171537"/>
                  <a:gd name="connsiteX10" fmla="*/ 60565 w 567573"/>
                  <a:gd name="connsiteY10" fmla="*/ 161547 h 171537"/>
                  <a:gd name="connsiteX11" fmla="*/ 41 w 567573"/>
                  <a:gd name="connsiteY11" fmla="*/ 77834 h 171537"/>
                  <a:gd name="connsiteX12" fmla="*/ 64889 w 567573"/>
                  <a:gd name="connsiteY12" fmla="*/ 1589 h 171537"/>
                  <a:gd name="connsiteX13" fmla="*/ 157640 w 567573"/>
                  <a:gd name="connsiteY13" fmla="*/ 50716 h 171537"/>
                  <a:gd name="connsiteX14" fmla="*/ 164714 w 567573"/>
                  <a:gd name="connsiteY14" fmla="*/ 68009 h 171537"/>
                  <a:gd name="connsiteX15" fmla="*/ 485415 w 567573"/>
                  <a:gd name="connsiteY15" fmla="*/ 47572 h 171537"/>
                  <a:gd name="connsiteX16" fmla="*/ 444149 w 567573"/>
                  <a:gd name="connsiteY16" fmla="*/ 90018 h 171537"/>
                  <a:gd name="connsiteX17" fmla="*/ 486594 w 567573"/>
                  <a:gd name="connsiteY17" fmla="*/ 131284 h 171537"/>
                  <a:gd name="connsiteX18" fmla="*/ 527468 w 567573"/>
                  <a:gd name="connsiteY18" fmla="*/ 88839 h 171537"/>
                  <a:gd name="connsiteX19" fmla="*/ 485415 w 567573"/>
                  <a:gd name="connsiteY19" fmla="*/ 47572 h 171537"/>
                  <a:gd name="connsiteX20" fmla="*/ 81002 w 567573"/>
                  <a:gd name="connsiteY20" fmla="*/ 123817 h 171537"/>
                  <a:gd name="connsiteX21" fmla="*/ 123448 w 567573"/>
                  <a:gd name="connsiteY21" fmla="*/ 82550 h 171537"/>
                  <a:gd name="connsiteX22" fmla="*/ 82181 w 567573"/>
                  <a:gd name="connsiteY22" fmla="*/ 40105 h 171537"/>
                  <a:gd name="connsiteX23" fmla="*/ 39735 w 567573"/>
                  <a:gd name="connsiteY23" fmla="*/ 81371 h 171537"/>
                  <a:gd name="connsiteX24" fmla="*/ 81002 w 567573"/>
                  <a:gd name="connsiteY24" fmla="*/ 123817 h 171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567573" h="171537">
                    <a:moveTo>
                      <a:pt x="164714" y="68009"/>
                    </a:moveTo>
                    <a:cubicBezTo>
                      <a:pt x="240173" y="68009"/>
                      <a:pt x="317598" y="68402"/>
                      <a:pt x="394628" y="67616"/>
                    </a:cubicBezTo>
                    <a:cubicBezTo>
                      <a:pt x="400131" y="67616"/>
                      <a:pt x="407991" y="61328"/>
                      <a:pt x="410742" y="56218"/>
                    </a:cubicBezTo>
                    <a:cubicBezTo>
                      <a:pt x="429607" y="18882"/>
                      <a:pt x="466550" y="410"/>
                      <a:pt x="507031" y="9843"/>
                    </a:cubicBezTo>
                    <a:cubicBezTo>
                      <a:pt x="543188" y="18096"/>
                      <a:pt x="568341" y="51895"/>
                      <a:pt x="567555" y="91197"/>
                    </a:cubicBezTo>
                    <a:cubicBezTo>
                      <a:pt x="566769" y="130105"/>
                      <a:pt x="540830" y="162333"/>
                      <a:pt x="503494" y="169800"/>
                    </a:cubicBezTo>
                    <a:cubicBezTo>
                      <a:pt x="464192" y="177660"/>
                      <a:pt x="426070" y="158402"/>
                      <a:pt x="410742" y="121066"/>
                    </a:cubicBezTo>
                    <a:cubicBezTo>
                      <a:pt x="406419" y="110848"/>
                      <a:pt x="401703" y="107703"/>
                      <a:pt x="391091" y="107310"/>
                    </a:cubicBezTo>
                    <a:cubicBezTo>
                      <a:pt x="320349" y="106524"/>
                      <a:pt x="249606" y="105345"/>
                      <a:pt x="179256" y="103380"/>
                    </a:cubicBezTo>
                    <a:cubicBezTo>
                      <a:pt x="167858" y="102987"/>
                      <a:pt x="161177" y="104559"/>
                      <a:pt x="155282" y="117136"/>
                    </a:cubicBezTo>
                    <a:cubicBezTo>
                      <a:pt x="139168" y="153686"/>
                      <a:pt x="99474" y="171372"/>
                      <a:pt x="60565" y="161547"/>
                    </a:cubicBezTo>
                    <a:cubicBezTo>
                      <a:pt x="23229" y="152114"/>
                      <a:pt x="-1138" y="118315"/>
                      <a:pt x="41" y="77834"/>
                    </a:cubicBezTo>
                    <a:cubicBezTo>
                      <a:pt x="1220" y="40891"/>
                      <a:pt x="28731" y="8271"/>
                      <a:pt x="64889" y="1589"/>
                    </a:cubicBezTo>
                    <a:cubicBezTo>
                      <a:pt x="105369" y="-5878"/>
                      <a:pt x="141527" y="13380"/>
                      <a:pt x="157640" y="50716"/>
                    </a:cubicBezTo>
                    <a:cubicBezTo>
                      <a:pt x="159212" y="55039"/>
                      <a:pt x="161177" y="58969"/>
                      <a:pt x="164714" y="68009"/>
                    </a:cubicBezTo>
                    <a:close/>
                    <a:moveTo>
                      <a:pt x="485415" y="47572"/>
                    </a:moveTo>
                    <a:cubicBezTo>
                      <a:pt x="460655" y="47965"/>
                      <a:pt x="443755" y="65258"/>
                      <a:pt x="444149" y="90018"/>
                    </a:cubicBezTo>
                    <a:cubicBezTo>
                      <a:pt x="444541" y="114385"/>
                      <a:pt x="462227" y="131284"/>
                      <a:pt x="486594" y="131284"/>
                    </a:cubicBezTo>
                    <a:cubicBezTo>
                      <a:pt x="511354" y="130891"/>
                      <a:pt x="527861" y="113599"/>
                      <a:pt x="527468" y="88839"/>
                    </a:cubicBezTo>
                    <a:cubicBezTo>
                      <a:pt x="527468" y="63686"/>
                      <a:pt x="510568" y="47179"/>
                      <a:pt x="485415" y="47572"/>
                    </a:cubicBezTo>
                    <a:close/>
                    <a:moveTo>
                      <a:pt x="81002" y="123817"/>
                    </a:moveTo>
                    <a:cubicBezTo>
                      <a:pt x="105762" y="124210"/>
                      <a:pt x="123055" y="107310"/>
                      <a:pt x="123448" y="82550"/>
                    </a:cubicBezTo>
                    <a:cubicBezTo>
                      <a:pt x="123841" y="57790"/>
                      <a:pt x="106548" y="40105"/>
                      <a:pt x="82181" y="40105"/>
                    </a:cubicBezTo>
                    <a:cubicBezTo>
                      <a:pt x="57814" y="40105"/>
                      <a:pt x="39735" y="57397"/>
                      <a:pt x="39735" y="81371"/>
                    </a:cubicBezTo>
                    <a:cubicBezTo>
                      <a:pt x="39343" y="105738"/>
                      <a:pt x="56635" y="123424"/>
                      <a:pt x="81002" y="12381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47">
                <a:extLst>
                  <a:ext uri="{FF2B5EF4-FFF2-40B4-BE49-F238E27FC236}">
                    <a16:creationId xmlns:a16="http://schemas.microsoft.com/office/drawing/2014/main" id="{2AF748F3-83B3-40DC-B478-ACBAA58ADDEC}"/>
                  </a:ext>
                </a:extLst>
              </p:cNvPr>
              <p:cNvSpPr/>
              <p:nvPr/>
            </p:nvSpPr>
            <p:spPr>
              <a:xfrm>
                <a:off x="5939949" y="2174820"/>
                <a:ext cx="482613" cy="164088"/>
              </a:xfrm>
              <a:custGeom>
                <a:avLst/>
                <a:gdLst>
                  <a:gd name="connsiteX0" fmla="*/ 162890 w 482613"/>
                  <a:gd name="connsiteY0" fmla="*/ 62949 h 164088"/>
                  <a:gd name="connsiteX1" fmla="*/ 307520 w 482613"/>
                  <a:gd name="connsiteY1" fmla="*/ 62556 h 164088"/>
                  <a:gd name="connsiteX2" fmla="*/ 323634 w 482613"/>
                  <a:gd name="connsiteY2" fmla="*/ 51551 h 164088"/>
                  <a:gd name="connsiteX3" fmla="*/ 419922 w 482613"/>
                  <a:gd name="connsiteY3" fmla="*/ 2817 h 164088"/>
                  <a:gd name="connsiteX4" fmla="*/ 482412 w 482613"/>
                  <a:gd name="connsiteY4" fmla="*/ 86530 h 164088"/>
                  <a:gd name="connsiteX5" fmla="*/ 407346 w 482613"/>
                  <a:gd name="connsiteY5" fmla="*/ 163561 h 164088"/>
                  <a:gd name="connsiteX6" fmla="*/ 320490 w 482613"/>
                  <a:gd name="connsiteY6" fmla="*/ 102250 h 164088"/>
                  <a:gd name="connsiteX7" fmla="*/ 170358 w 482613"/>
                  <a:gd name="connsiteY7" fmla="*/ 102643 h 164088"/>
                  <a:gd name="connsiteX8" fmla="*/ 156995 w 482613"/>
                  <a:gd name="connsiteY8" fmla="*/ 115613 h 164088"/>
                  <a:gd name="connsiteX9" fmla="*/ 47737 w 482613"/>
                  <a:gd name="connsiteY9" fmla="*/ 156487 h 164088"/>
                  <a:gd name="connsiteX10" fmla="*/ 7649 w 482613"/>
                  <a:gd name="connsiteY10" fmla="*/ 47228 h 164088"/>
                  <a:gd name="connsiteX11" fmla="*/ 78785 w 482613"/>
                  <a:gd name="connsiteY11" fmla="*/ 66 h 164088"/>
                  <a:gd name="connsiteX12" fmla="*/ 154244 w 482613"/>
                  <a:gd name="connsiteY12" fmla="*/ 43298 h 164088"/>
                  <a:gd name="connsiteX13" fmla="*/ 162890 w 482613"/>
                  <a:gd name="connsiteY13" fmla="*/ 62949 h 164088"/>
                  <a:gd name="connsiteX14" fmla="*/ 442717 w 482613"/>
                  <a:gd name="connsiteY14" fmla="*/ 82600 h 164088"/>
                  <a:gd name="connsiteX15" fmla="*/ 401058 w 482613"/>
                  <a:gd name="connsiteY15" fmla="*/ 39761 h 164088"/>
                  <a:gd name="connsiteX16" fmla="*/ 358612 w 482613"/>
                  <a:gd name="connsiteY16" fmla="*/ 81814 h 164088"/>
                  <a:gd name="connsiteX17" fmla="*/ 400272 w 482613"/>
                  <a:gd name="connsiteY17" fmla="*/ 124652 h 164088"/>
                  <a:gd name="connsiteX18" fmla="*/ 442717 w 482613"/>
                  <a:gd name="connsiteY18" fmla="*/ 82600 h 164088"/>
                  <a:gd name="connsiteX19" fmla="*/ 123982 w 482613"/>
                  <a:gd name="connsiteY19" fmla="*/ 82993 h 164088"/>
                  <a:gd name="connsiteX20" fmla="*/ 82715 w 482613"/>
                  <a:gd name="connsiteY20" fmla="*/ 39761 h 164088"/>
                  <a:gd name="connsiteX21" fmla="*/ 39876 w 482613"/>
                  <a:gd name="connsiteY21" fmla="*/ 81421 h 164088"/>
                  <a:gd name="connsiteX22" fmla="*/ 81143 w 482613"/>
                  <a:gd name="connsiteY22" fmla="*/ 124652 h 164088"/>
                  <a:gd name="connsiteX23" fmla="*/ 123982 w 482613"/>
                  <a:gd name="connsiteY23" fmla="*/ 82993 h 164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2613" h="164088">
                    <a:moveTo>
                      <a:pt x="162890" y="62949"/>
                    </a:moveTo>
                    <a:cubicBezTo>
                      <a:pt x="212017" y="62949"/>
                      <a:pt x="259572" y="63342"/>
                      <a:pt x="307520" y="62556"/>
                    </a:cubicBezTo>
                    <a:cubicBezTo>
                      <a:pt x="313022" y="62556"/>
                      <a:pt x="321275" y="56661"/>
                      <a:pt x="323634" y="51551"/>
                    </a:cubicBezTo>
                    <a:cubicBezTo>
                      <a:pt x="342105" y="12250"/>
                      <a:pt x="379835" y="-7401"/>
                      <a:pt x="419922" y="2817"/>
                    </a:cubicBezTo>
                    <a:cubicBezTo>
                      <a:pt x="459617" y="13036"/>
                      <a:pt x="485163" y="47621"/>
                      <a:pt x="482412" y="86530"/>
                    </a:cubicBezTo>
                    <a:cubicBezTo>
                      <a:pt x="479268" y="128975"/>
                      <a:pt x="450185" y="158845"/>
                      <a:pt x="407346" y="163561"/>
                    </a:cubicBezTo>
                    <a:cubicBezTo>
                      <a:pt x="369616" y="167884"/>
                      <a:pt x="337389" y="145482"/>
                      <a:pt x="320490" y="102250"/>
                    </a:cubicBezTo>
                    <a:cubicBezTo>
                      <a:pt x="270969" y="102250"/>
                      <a:pt x="220663" y="101857"/>
                      <a:pt x="170358" y="102643"/>
                    </a:cubicBezTo>
                    <a:cubicBezTo>
                      <a:pt x="165641" y="102643"/>
                      <a:pt x="159746" y="110111"/>
                      <a:pt x="156995" y="115613"/>
                    </a:cubicBezTo>
                    <a:cubicBezTo>
                      <a:pt x="136951" y="157273"/>
                      <a:pt x="89003" y="174958"/>
                      <a:pt x="47737" y="156487"/>
                    </a:cubicBezTo>
                    <a:cubicBezTo>
                      <a:pt x="6863" y="138015"/>
                      <a:pt x="-11609" y="88888"/>
                      <a:pt x="7649" y="47228"/>
                    </a:cubicBezTo>
                    <a:cubicBezTo>
                      <a:pt x="21405" y="16966"/>
                      <a:pt x="46164" y="1245"/>
                      <a:pt x="78785" y="66"/>
                    </a:cubicBezTo>
                    <a:cubicBezTo>
                      <a:pt x="112191" y="-1113"/>
                      <a:pt x="138130" y="13429"/>
                      <a:pt x="154244" y="43298"/>
                    </a:cubicBezTo>
                    <a:cubicBezTo>
                      <a:pt x="157388" y="49586"/>
                      <a:pt x="159746" y="55875"/>
                      <a:pt x="162890" y="62949"/>
                    </a:cubicBezTo>
                    <a:close/>
                    <a:moveTo>
                      <a:pt x="442717" y="82600"/>
                    </a:moveTo>
                    <a:cubicBezTo>
                      <a:pt x="443110" y="58626"/>
                      <a:pt x="424639" y="40154"/>
                      <a:pt x="401058" y="39761"/>
                    </a:cubicBezTo>
                    <a:cubicBezTo>
                      <a:pt x="377477" y="39368"/>
                      <a:pt x="358612" y="58233"/>
                      <a:pt x="358612" y="81814"/>
                    </a:cubicBezTo>
                    <a:cubicBezTo>
                      <a:pt x="358612" y="105788"/>
                      <a:pt x="376691" y="124259"/>
                      <a:pt x="400272" y="124652"/>
                    </a:cubicBezTo>
                    <a:cubicBezTo>
                      <a:pt x="423853" y="125045"/>
                      <a:pt x="442324" y="106574"/>
                      <a:pt x="442717" y="82600"/>
                    </a:cubicBezTo>
                    <a:close/>
                    <a:moveTo>
                      <a:pt x="123982" y="82993"/>
                    </a:moveTo>
                    <a:cubicBezTo>
                      <a:pt x="124375" y="59019"/>
                      <a:pt x="106689" y="40547"/>
                      <a:pt x="82715" y="39761"/>
                    </a:cubicBezTo>
                    <a:cubicBezTo>
                      <a:pt x="59134" y="39368"/>
                      <a:pt x="40269" y="57447"/>
                      <a:pt x="39876" y="81421"/>
                    </a:cubicBezTo>
                    <a:cubicBezTo>
                      <a:pt x="39483" y="105395"/>
                      <a:pt x="57562" y="124259"/>
                      <a:pt x="81143" y="124652"/>
                    </a:cubicBezTo>
                    <a:cubicBezTo>
                      <a:pt x="104724" y="125045"/>
                      <a:pt x="123589" y="106967"/>
                      <a:pt x="123982" y="8299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48">
                <a:extLst>
                  <a:ext uri="{FF2B5EF4-FFF2-40B4-BE49-F238E27FC236}">
                    <a16:creationId xmlns:a16="http://schemas.microsoft.com/office/drawing/2014/main" id="{41615080-758D-43A6-A26E-77D9E8D19D76}"/>
                  </a:ext>
                </a:extLst>
              </p:cNvPr>
              <p:cNvSpPr/>
              <p:nvPr/>
            </p:nvSpPr>
            <p:spPr>
              <a:xfrm>
                <a:off x="4075204" y="2776944"/>
                <a:ext cx="164347" cy="444050"/>
              </a:xfrm>
              <a:custGeom>
                <a:avLst/>
                <a:gdLst>
                  <a:gd name="connsiteX0" fmla="*/ 164348 w 164347"/>
                  <a:gd name="connsiteY0" fmla="*/ 78252 h 444050"/>
                  <a:gd name="connsiteX1" fmla="*/ 116793 w 164347"/>
                  <a:gd name="connsiteY1" fmla="*/ 156069 h 444050"/>
                  <a:gd name="connsiteX2" fmla="*/ 102644 w 164347"/>
                  <a:gd name="connsiteY2" fmla="*/ 177685 h 444050"/>
                  <a:gd name="connsiteX3" fmla="*/ 101858 w 164347"/>
                  <a:gd name="connsiteY3" fmla="*/ 262184 h 444050"/>
                  <a:gd name="connsiteX4" fmla="*/ 117972 w 164347"/>
                  <a:gd name="connsiteY4" fmla="*/ 288516 h 444050"/>
                  <a:gd name="connsiteX5" fmla="*/ 162776 w 164347"/>
                  <a:gd name="connsiteY5" fmla="*/ 377730 h 444050"/>
                  <a:gd name="connsiteX6" fmla="*/ 89282 w 164347"/>
                  <a:gd name="connsiteY6" fmla="*/ 443757 h 444050"/>
                  <a:gd name="connsiteX7" fmla="*/ 5177 w 164347"/>
                  <a:gd name="connsiteY7" fmla="*/ 389521 h 444050"/>
                  <a:gd name="connsiteX8" fmla="*/ 48015 w 164347"/>
                  <a:gd name="connsiteY8" fmla="*/ 287730 h 444050"/>
                  <a:gd name="connsiteX9" fmla="*/ 62164 w 164347"/>
                  <a:gd name="connsiteY9" fmla="*/ 266114 h 444050"/>
                  <a:gd name="connsiteX10" fmla="*/ 62557 w 164347"/>
                  <a:gd name="connsiteY10" fmla="*/ 179650 h 444050"/>
                  <a:gd name="connsiteX11" fmla="*/ 46443 w 164347"/>
                  <a:gd name="connsiteY11" fmla="*/ 155283 h 444050"/>
                  <a:gd name="connsiteX12" fmla="*/ 2032 w 164347"/>
                  <a:gd name="connsiteY12" fmla="*/ 62139 h 444050"/>
                  <a:gd name="connsiteX13" fmla="*/ 78671 w 164347"/>
                  <a:gd name="connsiteY13" fmla="*/ 42 h 444050"/>
                  <a:gd name="connsiteX14" fmla="*/ 160811 w 164347"/>
                  <a:gd name="connsiteY14" fmla="*/ 59781 h 444050"/>
                  <a:gd name="connsiteX15" fmla="*/ 164348 w 164347"/>
                  <a:gd name="connsiteY15" fmla="*/ 78252 h 444050"/>
                  <a:gd name="connsiteX16" fmla="*/ 124653 w 164347"/>
                  <a:gd name="connsiteY16" fmla="*/ 80217 h 444050"/>
                  <a:gd name="connsiteX17" fmla="*/ 81815 w 164347"/>
                  <a:gd name="connsiteY17" fmla="*/ 39344 h 444050"/>
                  <a:gd name="connsiteX18" fmla="*/ 41334 w 164347"/>
                  <a:gd name="connsiteY18" fmla="*/ 82576 h 444050"/>
                  <a:gd name="connsiteX19" fmla="*/ 84173 w 164347"/>
                  <a:gd name="connsiteY19" fmla="*/ 123842 h 444050"/>
                  <a:gd name="connsiteX20" fmla="*/ 124653 w 164347"/>
                  <a:gd name="connsiteY20" fmla="*/ 80217 h 444050"/>
                  <a:gd name="connsiteX21" fmla="*/ 124653 w 164347"/>
                  <a:gd name="connsiteY21" fmla="*/ 361617 h 444050"/>
                  <a:gd name="connsiteX22" fmla="*/ 82601 w 164347"/>
                  <a:gd name="connsiteY22" fmla="*/ 319171 h 444050"/>
                  <a:gd name="connsiteX23" fmla="*/ 40941 w 164347"/>
                  <a:gd name="connsiteY23" fmla="*/ 361617 h 444050"/>
                  <a:gd name="connsiteX24" fmla="*/ 82994 w 164347"/>
                  <a:gd name="connsiteY24" fmla="*/ 404062 h 444050"/>
                  <a:gd name="connsiteX25" fmla="*/ 124653 w 164347"/>
                  <a:gd name="connsiteY25" fmla="*/ 361617 h 44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64347" h="444050">
                    <a:moveTo>
                      <a:pt x="164348" y="78252"/>
                    </a:moveTo>
                    <a:cubicBezTo>
                      <a:pt x="163562" y="115589"/>
                      <a:pt x="148234" y="141528"/>
                      <a:pt x="116793" y="156069"/>
                    </a:cubicBezTo>
                    <a:cubicBezTo>
                      <a:pt x="105789" y="161179"/>
                      <a:pt x="102251" y="166681"/>
                      <a:pt x="102644" y="177685"/>
                    </a:cubicBezTo>
                    <a:cubicBezTo>
                      <a:pt x="103038" y="205982"/>
                      <a:pt x="103038" y="233887"/>
                      <a:pt x="101858" y="262184"/>
                    </a:cubicBezTo>
                    <a:cubicBezTo>
                      <a:pt x="101465" y="275546"/>
                      <a:pt x="104610" y="282620"/>
                      <a:pt x="117972" y="288516"/>
                    </a:cubicBezTo>
                    <a:cubicBezTo>
                      <a:pt x="152164" y="303057"/>
                      <a:pt x="169850" y="340001"/>
                      <a:pt x="162776" y="377730"/>
                    </a:cubicBezTo>
                    <a:cubicBezTo>
                      <a:pt x="156488" y="413102"/>
                      <a:pt x="125832" y="440613"/>
                      <a:pt x="89282" y="443757"/>
                    </a:cubicBezTo>
                    <a:cubicBezTo>
                      <a:pt x="52338" y="446901"/>
                      <a:pt x="17753" y="424499"/>
                      <a:pt x="5177" y="389521"/>
                    </a:cubicBezTo>
                    <a:cubicBezTo>
                      <a:pt x="-9365" y="349040"/>
                      <a:pt x="8714" y="305415"/>
                      <a:pt x="48015" y="287730"/>
                    </a:cubicBezTo>
                    <a:cubicBezTo>
                      <a:pt x="58627" y="283013"/>
                      <a:pt x="62557" y="277511"/>
                      <a:pt x="62164" y="266114"/>
                    </a:cubicBezTo>
                    <a:cubicBezTo>
                      <a:pt x="61378" y="237424"/>
                      <a:pt x="61378" y="208341"/>
                      <a:pt x="62557" y="179650"/>
                    </a:cubicBezTo>
                    <a:cubicBezTo>
                      <a:pt x="62950" y="166681"/>
                      <a:pt x="59020" y="160786"/>
                      <a:pt x="46443" y="155283"/>
                    </a:cubicBezTo>
                    <a:cubicBezTo>
                      <a:pt x="11072" y="139563"/>
                      <a:pt x="-6221" y="101047"/>
                      <a:pt x="2032" y="62139"/>
                    </a:cubicBezTo>
                    <a:cubicBezTo>
                      <a:pt x="9500" y="27553"/>
                      <a:pt x="42120" y="1221"/>
                      <a:pt x="78671" y="42"/>
                    </a:cubicBezTo>
                    <a:cubicBezTo>
                      <a:pt x="117972" y="-1137"/>
                      <a:pt x="150592" y="22444"/>
                      <a:pt x="160811" y="59781"/>
                    </a:cubicBezTo>
                    <a:cubicBezTo>
                      <a:pt x="163169" y="66462"/>
                      <a:pt x="163562" y="73536"/>
                      <a:pt x="164348" y="78252"/>
                    </a:cubicBezTo>
                    <a:close/>
                    <a:moveTo>
                      <a:pt x="124653" y="80217"/>
                    </a:moveTo>
                    <a:cubicBezTo>
                      <a:pt x="124260" y="56243"/>
                      <a:pt x="105789" y="38558"/>
                      <a:pt x="81815" y="39344"/>
                    </a:cubicBezTo>
                    <a:cubicBezTo>
                      <a:pt x="57841" y="39737"/>
                      <a:pt x="40941" y="57815"/>
                      <a:pt x="41334" y="82576"/>
                    </a:cubicBezTo>
                    <a:cubicBezTo>
                      <a:pt x="41727" y="106550"/>
                      <a:pt x="60592" y="124628"/>
                      <a:pt x="84173" y="123842"/>
                    </a:cubicBezTo>
                    <a:cubicBezTo>
                      <a:pt x="107361" y="123449"/>
                      <a:pt x="125046" y="104584"/>
                      <a:pt x="124653" y="80217"/>
                    </a:cubicBezTo>
                    <a:close/>
                    <a:moveTo>
                      <a:pt x="124653" y="361617"/>
                    </a:moveTo>
                    <a:cubicBezTo>
                      <a:pt x="124653" y="337250"/>
                      <a:pt x="106575" y="319171"/>
                      <a:pt x="82601" y="319171"/>
                    </a:cubicBezTo>
                    <a:cubicBezTo>
                      <a:pt x="58627" y="319171"/>
                      <a:pt x="40941" y="337250"/>
                      <a:pt x="40941" y="361617"/>
                    </a:cubicBezTo>
                    <a:cubicBezTo>
                      <a:pt x="40941" y="385591"/>
                      <a:pt x="59020" y="404062"/>
                      <a:pt x="82994" y="404062"/>
                    </a:cubicBezTo>
                    <a:cubicBezTo>
                      <a:pt x="106182" y="404455"/>
                      <a:pt x="124653" y="385591"/>
                      <a:pt x="124653" y="36161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49">
                <a:extLst>
                  <a:ext uri="{FF2B5EF4-FFF2-40B4-BE49-F238E27FC236}">
                    <a16:creationId xmlns:a16="http://schemas.microsoft.com/office/drawing/2014/main" id="{1AAAA694-16A1-457D-978E-28114E606AF1}"/>
                  </a:ext>
                </a:extLst>
              </p:cNvPr>
              <p:cNvSpPr/>
              <p:nvPr/>
            </p:nvSpPr>
            <p:spPr>
              <a:xfrm>
                <a:off x="6480306" y="3130339"/>
                <a:ext cx="164468" cy="444155"/>
              </a:xfrm>
              <a:custGeom>
                <a:avLst/>
                <a:gdLst>
                  <a:gd name="connsiteX0" fmla="*/ 61924 w 164468"/>
                  <a:gd name="connsiteY0" fmla="*/ 280974 h 444155"/>
                  <a:gd name="connsiteX1" fmla="*/ 61139 w 164468"/>
                  <a:gd name="connsiteY1" fmla="*/ 171716 h 444155"/>
                  <a:gd name="connsiteX2" fmla="*/ 45811 w 164468"/>
                  <a:gd name="connsiteY2" fmla="*/ 156388 h 444155"/>
                  <a:gd name="connsiteX3" fmla="*/ 614 w 164468"/>
                  <a:gd name="connsiteY3" fmla="*/ 73855 h 444155"/>
                  <a:gd name="connsiteX4" fmla="*/ 69392 w 164468"/>
                  <a:gd name="connsiteY4" fmla="*/ 1147 h 444155"/>
                  <a:gd name="connsiteX5" fmla="*/ 153890 w 164468"/>
                  <a:gd name="connsiteY5" fmla="*/ 42414 h 444155"/>
                  <a:gd name="connsiteX6" fmla="*/ 116161 w 164468"/>
                  <a:gd name="connsiteY6" fmla="*/ 156781 h 444155"/>
                  <a:gd name="connsiteX7" fmla="*/ 101226 w 164468"/>
                  <a:gd name="connsiteY7" fmla="*/ 179969 h 444155"/>
                  <a:gd name="connsiteX8" fmla="*/ 101619 w 164468"/>
                  <a:gd name="connsiteY8" fmla="*/ 279795 h 444155"/>
                  <a:gd name="connsiteX9" fmla="*/ 159785 w 164468"/>
                  <a:gd name="connsiteY9" fmla="*/ 388660 h 444155"/>
                  <a:gd name="connsiteX10" fmla="*/ 76466 w 164468"/>
                  <a:gd name="connsiteY10" fmla="*/ 444075 h 444155"/>
                  <a:gd name="connsiteX11" fmla="*/ 2579 w 164468"/>
                  <a:gd name="connsiteY11" fmla="*/ 381979 h 444155"/>
                  <a:gd name="connsiteX12" fmla="*/ 61924 w 164468"/>
                  <a:gd name="connsiteY12" fmla="*/ 280974 h 444155"/>
                  <a:gd name="connsiteX13" fmla="*/ 124414 w 164468"/>
                  <a:gd name="connsiteY13" fmla="*/ 81715 h 444155"/>
                  <a:gd name="connsiteX14" fmla="*/ 81968 w 164468"/>
                  <a:gd name="connsiteY14" fmla="*/ 39662 h 444155"/>
                  <a:gd name="connsiteX15" fmla="*/ 39916 w 164468"/>
                  <a:gd name="connsiteY15" fmla="*/ 82108 h 444155"/>
                  <a:gd name="connsiteX16" fmla="*/ 83540 w 164468"/>
                  <a:gd name="connsiteY16" fmla="*/ 124947 h 444155"/>
                  <a:gd name="connsiteX17" fmla="*/ 124414 w 164468"/>
                  <a:gd name="connsiteY17" fmla="*/ 81715 h 444155"/>
                  <a:gd name="connsiteX18" fmla="*/ 81968 w 164468"/>
                  <a:gd name="connsiteY18" fmla="*/ 404774 h 444155"/>
                  <a:gd name="connsiteX19" fmla="*/ 124414 w 164468"/>
                  <a:gd name="connsiteY19" fmla="*/ 362721 h 444155"/>
                  <a:gd name="connsiteX20" fmla="*/ 81968 w 164468"/>
                  <a:gd name="connsiteY20" fmla="*/ 321062 h 444155"/>
                  <a:gd name="connsiteX21" fmla="*/ 39523 w 164468"/>
                  <a:gd name="connsiteY21" fmla="*/ 363114 h 444155"/>
                  <a:gd name="connsiteX22" fmla="*/ 81968 w 164468"/>
                  <a:gd name="connsiteY22" fmla="*/ 404774 h 444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4468" h="444155">
                    <a:moveTo>
                      <a:pt x="61924" y="280974"/>
                    </a:moveTo>
                    <a:cubicBezTo>
                      <a:pt x="61924" y="245210"/>
                      <a:pt x="62710" y="208266"/>
                      <a:pt x="61139" y="171716"/>
                    </a:cubicBezTo>
                    <a:cubicBezTo>
                      <a:pt x="60745" y="166213"/>
                      <a:pt x="52099" y="159532"/>
                      <a:pt x="45811" y="156388"/>
                    </a:cubicBezTo>
                    <a:cubicBezTo>
                      <a:pt x="15156" y="140667"/>
                      <a:pt x="-3709" y="107261"/>
                      <a:pt x="614" y="73855"/>
                    </a:cubicBezTo>
                    <a:cubicBezTo>
                      <a:pt x="5723" y="34553"/>
                      <a:pt x="31269" y="7828"/>
                      <a:pt x="69392" y="1147"/>
                    </a:cubicBezTo>
                    <a:cubicBezTo>
                      <a:pt x="102012" y="-4748"/>
                      <a:pt x="137777" y="12544"/>
                      <a:pt x="153890" y="42414"/>
                    </a:cubicBezTo>
                    <a:cubicBezTo>
                      <a:pt x="177078" y="84466"/>
                      <a:pt x="160178" y="137130"/>
                      <a:pt x="116161" y="156781"/>
                    </a:cubicBezTo>
                    <a:cubicBezTo>
                      <a:pt x="104370" y="161890"/>
                      <a:pt x="101226" y="167786"/>
                      <a:pt x="101226" y="179969"/>
                    </a:cubicBezTo>
                    <a:cubicBezTo>
                      <a:pt x="102012" y="213375"/>
                      <a:pt x="101619" y="246782"/>
                      <a:pt x="101619" y="279795"/>
                    </a:cubicBezTo>
                    <a:cubicBezTo>
                      <a:pt x="157820" y="315166"/>
                      <a:pt x="173541" y="344643"/>
                      <a:pt x="159785" y="388660"/>
                    </a:cubicBezTo>
                    <a:cubicBezTo>
                      <a:pt x="148781" y="424032"/>
                      <a:pt x="115768" y="445648"/>
                      <a:pt x="76466" y="444075"/>
                    </a:cubicBezTo>
                    <a:cubicBezTo>
                      <a:pt x="41095" y="442503"/>
                      <a:pt x="9653" y="416171"/>
                      <a:pt x="2579" y="381979"/>
                    </a:cubicBezTo>
                    <a:cubicBezTo>
                      <a:pt x="-6853" y="337175"/>
                      <a:pt x="10439" y="307306"/>
                      <a:pt x="61924" y="280974"/>
                    </a:cubicBezTo>
                    <a:close/>
                    <a:moveTo>
                      <a:pt x="124414" y="81715"/>
                    </a:moveTo>
                    <a:cubicBezTo>
                      <a:pt x="124021" y="58134"/>
                      <a:pt x="105549" y="39662"/>
                      <a:pt x="81968" y="39662"/>
                    </a:cubicBezTo>
                    <a:cubicBezTo>
                      <a:pt x="58780" y="39662"/>
                      <a:pt x="39916" y="58134"/>
                      <a:pt x="39916" y="82108"/>
                    </a:cubicBezTo>
                    <a:cubicBezTo>
                      <a:pt x="39523" y="106082"/>
                      <a:pt x="59566" y="125733"/>
                      <a:pt x="83540" y="124947"/>
                    </a:cubicBezTo>
                    <a:cubicBezTo>
                      <a:pt x="106335" y="124554"/>
                      <a:pt x="124807" y="105296"/>
                      <a:pt x="124414" y="81715"/>
                    </a:cubicBezTo>
                    <a:close/>
                    <a:moveTo>
                      <a:pt x="81968" y="404774"/>
                    </a:moveTo>
                    <a:cubicBezTo>
                      <a:pt x="105549" y="404774"/>
                      <a:pt x="124021" y="386302"/>
                      <a:pt x="124414" y="362721"/>
                    </a:cubicBezTo>
                    <a:cubicBezTo>
                      <a:pt x="124414" y="338747"/>
                      <a:pt x="106728" y="321062"/>
                      <a:pt x="81968" y="321062"/>
                    </a:cubicBezTo>
                    <a:cubicBezTo>
                      <a:pt x="57601" y="321062"/>
                      <a:pt x="39523" y="338747"/>
                      <a:pt x="39523" y="363114"/>
                    </a:cubicBezTo>
                    <a:cubicBezTo>
                      <a:pt x="39523" y="386695"/>
                      <a:pt x="57994" y="404774"/>
                      <a:pt x="81968" y="40477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50">
                <a:extLst>
                  <a:ext uri="{FF2B5EF4-FFF2-40B4-BE49-F238E27FC236}">
                    <a16:creationId xmlns:a16="http://schemas.microsoft.com/office/drawing/2014/main" id="{429F4672-1509-4BCB-A60E-D350BF758F95}"/>
                  </a:ext>
                </a:extLst>
              </p:cNvPr>
              <p:cNvSpPr/>
              <p:nvPr/>
            </p:nvSpPr>
            <p:spPr>
              <a:xfrm>
                <a:off x="6459772" y="4135641"/>
                <a:ext cx="164895" cy="444430"/>
              </a:xfrm>
              <a:custGeom>
                <a:avLst/>
                <a:gdLst>
                  <a:gd name="connsiteX0" fmla="*/ 102109 w 164895"/>
                  <a:gd name="connsiteY0" fmla="*/ 163888 h 444430"/>
                  <a:gd name="connsiteX1" fmla="*/ 101716 w 164895"/>
                  <a:gd name="connsiteY1" fmla="*/ 262928 h 444430"/>
                  <a:gd name="connsiteX2" fmla="*/ 117829 w 164895"/>
                  <a:gd name="connsiteY2" fmla="*/ 288866 h 444430"/>
                  <a:gd name="connsiteX3" fmla="*/ 163812 w 164895"/>
                  <a:gd name="connsiteY3" fmla="*/ 372186 h 444430"/>
                  <a:gd name="connsiteX4" fmla="*/ 95428 w 164895"/>
                  <a:gd name="connsiteY4" fmla="*/ 443321 h 444430"/>
                  <a:gd name="connsiteX5" fmla="*/ 9750 w 164895"/>
                  <a:gd name="connsiteY5" fmla="*/ 400483 h 444430"/>
                  <a:gd name="connsiteX6" fmla="*/ 48266 w 164895"/>
                  <a:gd name="connsiteY6" fmla="*/ 288080 h 444430"/>
                  <a:gd name="connsiteX7" fmla="*/ 62807 w 164895"/>
                  <a:gd name="connsiteY7" fmla="*/ 264893 h 444430"/>
                  <a:gd name="connsiteX8" fmla="*/ 62414 w 164895"/>
                  <a:gd name="connsiteY8" fmla="*/ 163101 h 444430"/>
                  <a:gd name="connsiteX9" fmla="*/ 2676 w 164895"/>
                  <a:gd name="connsiteY9" fmla="*/ 63276 h 444430"/>
                  <a:gd name="connsiteX10" fmla="*/ 82065 w 164895"/>
                  <a:gd name="connsiteY10" fmla="*/ 0 h 444430"/>
                  <a:gd name="connsiteX11" fmla="*/ 162633 w 164895"/>
                  <a:gd name="connsiteY11" fmla="*/ 64455 h 444430"/>
                  <a:gd name="connsiteX12" fmla="*/ 102109 w 164895"/>
                  <a:gd name="connsiteY12" fmla="*/ 163888 h 444430"/>
                  <a:gd name="connsiteX13" fmla="*/ 82065 w 164895"/>
                  <a:gd name="connsiteY13" fmla="*/ 320308 h 444430"/>
                  <a:gd name="connsiteX14" fmla="*/ 39619 w 164895"/>
                  <a:gd name="connsiteY14" fmla="*/ 362360 h 444430"/>
                  <a:gd name="connsiteX15" fmla="*/ 83637 w 164895"/>
                  <a:gd name="connsiteY15" fmla="*/ 405199 h 444430"/>
                  <a:gd name="connsiteX16" fmla="*/ 124904 w 164895"/>
                  <a:gd name="connsiteY16" fmla="*/ 361967 h 444430"/>
                  <a:gd name="connsiteX17" fmla="*/ 82065 w 164895"/>
                  <a:gd name="connsiteY17" fmla="*/ 320308 h 444430"/>
                  <a:gd name="connsiteX18" fmla="*/ 81672 w 164895"/>
                  <a:gd name="connsiteY18" fmla="*/ 40481 h 444430"/>
                  <a:gd name="connsiteX19" fmla="*/ 39619 w 164895"/>
                  <a:gd name="connsiteY19" fmla="*/ 82926 h 444430"/>
                  <a:gd name="connsiteX20" fmla="*/ 82065 w 164895"/>
                  <a:gd name="connsiteY20" fmla="*/ 125372 h 444430"/>
                  <a:gd name="connsiteX21" fmla="*/ 124904 w 164895"/>
                  <a:gd name="connsiteY21" fmla="*/ 81747 h 444430"/>
                  <a:gd name="connsiteX22" fmla="*/ 81672 w 164895"/>
                  <a:gd name="connsiteY22" fmla="*/ 40481 h 444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4895" h="444430">
                    <a:moveTo>
                      <a:pt x="102109" y="163888"/>
                    </a:moveTo>
                    <a:cubicBezTo>
                      <a:pt x="102109" y="197687"/>
                      <a:pt x="102502" y="230307"/>
                      <a:pt x="101716" y="262928"/>
                    </a:cubicBezTo>
                    <a:cubicBezTo>
                      <a:pt x="101323" y="275897"/>
                      <a:pt x="104467" y="283364"/>
                      <a:pt x="117829" y="288866"/>
                    </a:cubicBezTo>
                    <a:cubicBezTo>
                      <a:pt x="150057" y="302622"/>
                      <a:pt x="168528" y="337993"/>
                      <a:pt x="163812" y="372186"/>
                    </a:cubicBezTo>
                    <a:cubicBezTo>
                      <a:pt x="159096" y="409129"/>
                      <a:pt x="132371" y="436640"/>
                      <a:pt x="95428" y="443321"/>
                    </a:cubicBezTo>
                    <a:cubicBezTo>
                      <a:pt x="62021" y="449217"/>
                      <a:pt x="25864" y="431138"/>
                      <a:pt x="9750" y="400483"/>
                    </a:cubicBezTo>
                    <a:cubicBezTo>
                      <a:pt x="-12259" y="358430"/>
                      <a:pt x="4248" y="307731"/>
                      <a:pt x="48266" y="288080"/>
                    </a:cubicBezTo>
                    <a:cubicBezTo>
                      <a:pt x="60056" y="282971"/>
                      <a:pt x="63200" y="277076"/>
                      <a:pt x="62807" y="264893"/>
                    </a:cubicBezTo>
                    <a:cubicBezTo>
                      <a:pt x="62021" y="230700"/>
                      <a:pt x="62414" y="196901"/>
                      <a:pt x="62414" y="163101"/>
                    </a:cubicBezTo>
                    <a:cubicBezTo>
                      <a:pt x="11322" y="137555"/>
                      <a:pt x="-7542" y="106114"/>
                      <a:pt x="2676" y="63276"/>
                    </a:cubicBezTo>
                    <a:cubicBezTo>
                      <a:pt x="11715" y="25153"/>
                      <a:pt x="43156" y="0"/>
                      <a:pt x="82065" y="0"/>
                    </a:cubicBezTo>
                    <a:cubicBezTo>
                      <a:pt x="121760" y="0"/>
                      <a:pt x="153594" y="25546"/>
                      <a:pt x="162633" y="64455"/>
                    </a:cubicBezTo>
                    <a:cubicBezTo>
                      <a:pt x="172066" y="106900"/>
                      <a:pt x="152022" y="139914"/>
                      <a:pt x="102109" y="163888"/>
                    </a:cubicBezTo>
                    <a:close/>
                    <a:moveTo>
                      <a:pt x="82065" y="320308"/>
                    </a:moveTo>
                    <a:cubicBezTo>
                      <a:pt x="58877" y="320308"/>
                      <a:pt x="39619" y="339172"/>
                      <a:pt x="39619" y="362360"/>
                    </a:cubicBezTo>
                    <a:cubicBezTo>
                      <a:pt x="39226" y="385941"/>
                      <a:pt x="59663" y="405985"/>
                      <a:pt x="83637" y="405199"/>
                    </a:cubicBezTo>
                    <a:cubicBezTo>
                      <a:pt x="106825" y="404413"/>
                      <a:pt x="125297" y="385155"/>
                      <a:pt x="124904" y="361967"/>
                    </a:cubicBezTo>
                    <a:cubicBezTo>
                      <a:pt x="124511" y="338779"/>
                      <a:pt x="105646" y="320308"/>
                      <a:pt x="82065" y="320308"/>
                    </a:cubicBezTo>
                    <a:close/>
                    <a:moveTo>
                      <a:pt x="81672" y="40481"/>
                    </a:moveTo>
                    <a:cubicBezTo>
                      <a:pt x="58091" y="40874"/>
                      <a:pt x="39619" y="59345"/>
                      <a:pt x="39619" y="82926"/>
                    </a:cubicBezTo>
                    <a:cubicBezTo>
                      <a:pt x="39619" y="105721"/>
                      <a:pt x="58877" y="124979"/>
                      <a:pt x="82065" y="125372"/>
                    </a:cubicBezTo>
                    <a:cubicBezTo>
                      <a:pt x="106039" y="125765"/>
                      <a:pt x="125690" y="105721"/>
                      <a:pt x="124904" y="81747"/>
                    </a:cubicBezTo>
                    <a:cubicBezTo>
                      <a:pt x="124511" y="57773"/>
                      <a:pt x="105646" y="40088"/>
                      <a:pt x="81672" y="4048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51">
                <a:extLst>
                  <a:ext uri="{FF2B5EF4-FFF2-40B4-BE49-F238E27FC236}">
                    <a16:creationId xmlns:a16="http://schemas.microsoft.com/office/drawing/2014/main" id="{472CE779-7607-4CFF-AE9C-5A8E203852A9}"/>
                  </a:ext>
                </a:extLst>
              </p:cNvPr>
              <p:cNvSpPr/>
              <p:nvPr/>
            </p:nvSpPr>
            <p:spPr>
              <a:xfrm>
                <a:off x="6762923" y="2776589"/>
                <a:ext cx="164329" cy="443736"/>
              </a:xfrm>
              <a:custGeom>
                <a:avLst/>
                <a:gdLst>
                  <a:gd name="connsiteX0" fmla="*/ 61493 w 164329"/>
                  <a:gd name="connsiteY0" fmla="*/ 281404 h 443736"/>
                  <a:gd name="connsiteX1" fmla="*/ 61493 w 164329"/>
                  <a:gd name="connsiteY1" fmla="*/ 162713 h 443736"/>
                  <a:gd name="connsiteX2" fmla="*/ 2540 w 164329"/>
                  <a:gd name="connsiteY2" fmla="*/ 62494 h 443736"/>
                  <a:gd name="connsiteX3" fmla="*/ 80358 w 164329"/>
                  <a:gd name="connsiteY3" fmla="*/ 5 h 443736"/>
                  <a:gd name="connsiteX4" fmla="*/ 161712 w 164329"/>
                  <a:gd name="connsiteY4" fmla="*/ 63280 h 443736"/>
                  <a:gd name="connsiteX5" fmla="*/ 101973 w 164329"/>
                  <a:gd name="connsiteY5" fmla="*/ 163106 h 443736"/>
                  <a:gd name="connsiteX6" fmla="*/ 101973 w 164329"/>
                  <a:gd name="connsiteY6" fmla="*/ 280225 h 443736"/>
                  <a:gd name="connsiteX7" fmla="*/ 161712 w 164329"/>
                  <a:gd name="connsiteY7" fmla="*/ 379658 h 443736"/>
                  <a:gd name="connsiteX8" fmla="*/ 80750 w 164329"/>
                  <a:gd name="connsiteY8" fmla="*/ 443719 h 443736"/>
                  <a:gd name="connsiteX9" fmla="*/ 2147 w 164329"/>
                  <a:gd name="connsiteY9" fmla="*/ 379265 h 443736"/>
                  <a:gd name="connsiteX10" fmla="*/ 61493 w 164329"/>
                  <a:gd name="connsiteY10" fmla="*/ 281404 h 443736"/>
                  <a:gd name="connsiteX11" fmla="*/ 83109 w 164329"/>
                  <a:gd name="connsiteY11" fmla="*/ 319526 h 443736"/>
                  <a:gd name="connsiteX12" fmla="*/ 39484 w 164329"/>
                  <a:gd name="connsiteY12" fmla="*/ 360793 h 443736"/>
                  <a:gd name="connsiteX13" fmla="*/ 81144 w 164329"/>
                  <a:gd name="connsiteY13" fmla="*/ 404418 h 443736"/>
                  <a:gd name="connsiteX14" fmla="*/ 124768 w 164329"/>
                  <a:gd name="connsiteY14" fmla="*/ 362758 h 443736"/>
                  <a:gd name="connsiteX15" fmla="*/ 83109 w 164329"/>
                  <a:gd name="connsiteY15" fmla="*/ 319526 h 443736"/>
                  <a:gd name="connsiteX16" fmla="*/ 81537 w 164329"/>
                  <a:gd name="connsiteY16" fmla="*/ 39699 h 443736"/>
                  <a:gd name="connsiteX17" fmla="*/ 39877 w 164329"/>
                  <a:gd name="connsiteY17" fmla="*/ 82538 h 443736"/>
                  <a:gd name="connsiteX18" fmla="*/ 83109 w 164329"/>
                  <a:gd name="connsiteY18" fmla="*/ 124198 h 443736"/>
                  <a:gd name="connsiteX19" fmla="*/ 124768 w 164329"/>
                  <a:gd name="connsiteY19" fmla="*/ 80966 h 443736"/>
                  <a:gd name="connsiteX20" fmla="*/ 81537 w 164329"/>
                  <a:gd name="connsiteY20" fmla="*/ 39699 h 443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4329" h="443736">
                    <a:moveTo>
                      <a:pt x="61493" y="281404"/>
                    </a:moveTo>
                    <a:cubicBezTo>
                      <a:pt x="61493" y="240923"/>
                      <a:pt x="61493" y="201622"/>
                      <a:pt x="61493" y="162713"/>
                    </a:cubicBezTo>
                    <a:cubicBezTo>
                      <a:pt x="11187" y="138346"/>
                      <a:pt x="-7285" y="106905"/>
                      <a:pt x="2540" y="62494"/>
                    </a:cubicBezTo>
                    <a:cubicBezTo>
                      <a:pt x="10401" y="26337"/>
                      <a:pt x="42628" y="398"/>
                      <a:pt x="80358" y="5"/>
                    </a:cubicBezTo>
                    <a:cubicBezTo>
                      <a:pt x="120445" y="-388"/>
                      <a:pt x="152279" y="24372"/>
                      <a:pt x="161712" y="63280"/>
                    </a:cubicBezTo>
                    <a:cubicBezTo>
                      <a:pt x="171930" y="104940"/>
                      <a:pt x="152279" y="137953"/>
                      <a:pt x="101973" y="163106"/>
                    </a:cubicBezTo>
                    <a:cubicBezTo>
                      <a:pt x="101973" y="202015"/>
                      <a:pt x="101973" y="241316"/>
                      <a:pt x="101973" y="280225"/>
                    </a:cubicBezTo>
                    <a:cubicBezTo>
                      <a:pt x="152279" y="305378"/>
                      <a:pt x="171930" y="337998"/>
                      <a:pt x="161712" y="379658"/>
                    </a:cubicBezTo>
                    <a:cubicBezTo>
                      <a:pt x="152279" y="418566"/>
                      <a:pt x="120052" y="444505"/>
                      <a:pt x="80750" y="443719"/>
                    </a:cubicBezTo>
                    <a:cubicBezTo>
                      <a:pt x="42235" y="442933"/>
                      <a:pt x="9615" y="416601"/>
                      <a:pt x="2147" y="379265"/>
                    </a:cubicBezTo>
                    <a:cubicBezTo>
                      <a:pt x="-6499" y="335640"/>
                      <a:pt x="12366" y="303413"/>
                      <a:pt x="61493" y="281404"/>
                    </a:cubicBezTo>
                    <a:close/>
                    <a:moveTo>
                      <a:pt x="83109" y="319526"/>
                    </a:moveTo>
                    <a:cubicBezTo>
                      <a:pt x="59528" y="318740"/>
                      <a:pt x="40270" y="337212"/>
                      <a:pt x="39484" y="360793"/>
                    </a:cubicBezTo>
                    <a:cubicBezTo>
                      <a:pt x="38698" y="384374"/>
                      <a:pt x="57170" y="403632"/>
                      <a:pt x="81144" y="404418"/>
                    </a:cubicBezTo>
                    <a:cubicBezTo>
                      <a:pt x="104331" y="405204"/>
                      <a:pt x="123982" y="386732"/>
                      <a:pt x="124768" y="362758"/>
                    </a:cubicBezTo>
                    <a:cubicBezTo>
                      <a:pt x="125554" y="339570"/>
                      <a:pt x="107083" y="320312"/>
                      <a:pt x="83109" y="319526"/>
                    </a:cubicBezTo>
                    <a:close/>
                    <a:moveTo>
                      <a:pt x="81537" y="39699"/>
                    </a:moveTo>
                    <a:cubicBezTo>
                      <a:pt x="57563" y="40092"/>
                      <a:pt x="39484" y="58957"/>
                      <a:pt x="39877" y="82538"/>
                    </a:cubicBezTo>
                    <a:cubicBezTo>
                      <a:pt x="40270" y="105726"/>
                      <a:pt x="59921" y="124591"/>
                      <a:pt x="83109" y="124198"/>
                    </a:cubicBezTo>
                    <a:cubicBezTo>
                      <a:pt x="106296" y="123805"/>
                      <a:pt x="125161" y="104547"/>
                      <a:pt x="124768" y="80966"/>
                    </a:cubicBezTo>
                    <a:cubicBezTo>
                      <a:pt x="124375" y="57385"/>
                      <a:pt x="105510" y="39306"/>
                      <a:pt x="81537" y="3969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9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aphic 14">
            <a:extLst>
              <a:ext uri="{FF2B5EF4-FFF2-40B4-BE49-F238E27FC236}">
                <a16:creationId xmlns:a16="http://schemas.microsoft.com/office/drawing/2014/main" id="{80BF36E9-1590-4F92-AD37-BF8F0A32C10E}"/>
              </a:ext>
            </a:extLst>
          </p:cNvPr>
          <p:cNvGrpSpPr/>
          <p:nvPr/>
        </p:nvGrpSpPr>
        <p:grpSpPr>
          <a:xfrm>
            <a:off x="2930793" y="2486895"/>
            <a:ext cx="4033264" cy="3172231"/>
            <a:chOff x="2444748" y="555045"/>
            <a:chExt cx="7282048" cy="5727454"/>
          </a:xfrm>
        </p:grpSpPr>
        <p:sp>
          <p:nvSpPr>
            <p:cNvPr id="4" name="Freeform: Shape 2">
              <a:extLst>
                <a:ext uri="{FF2B5EF4-FFF2-40B4-BE49-F238E27FC236}">
                  <a16:creationId xmlns:a16="http://schemas.microsoft.com/office/drawing/2014/main" id="{B37C4966-E3C7-4AB8-96ED-E76C9A53DEA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3">
              <a:extLst>
                <a:ext uri="{FF2B5EF4-FFF2-40B4-BE49-F238E27FC236}">
                  <a16:creationId xmlns:a16="http://schemas.microsoft.com/office/drawing/2014/main" id="{DAA0DE8E-A8EA-4ABA-8DD8-7CCEECCAA88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Freeform: Shape 4">
              <a:extLst>
                <a:ext uri="{FF2B5EF4-FFF2-40B4-BE49-F238E27FC236}">
                  <a16:creationId xmlns:a16="http://schemas.microsoft.com/office/drawing/2014/main" id="{152F9322-2F99-49FF-B8E7-75A9BC338CE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5">
              <a:extLst>
                <a:ext uri="{FF2B5EF4-FFF2-40B4-BE49-F238E27FC236}">
                  <a16:creationId xmlns:a16="http://schemas.microsoft.com/office/drawing/2014/main" id="{CA660182-E4A0-4F2A-901E-9D5C3A68F69A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6">
              <a:extLst>
                <a:ext uri="{FF2B5EF4-FFF2-40B4-BE49-F238E27FC236}">
                  <a16:creationId xmlns:a16="http://schemas.microsoft.com/office/drawing/2014/main" id="{625684CF-D6FB-41F2-8819-6CCA012EFDBC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7">
              <a:extLst>
                <a:ext uri="{FF2B5EF4-FFF2-40B4-BE49-F238E27FC236}">
                  <a16:creationId xmlns:a16="http://schemas.microsoft.com/office/drawing/2014/main" id="{DB89C7C0-869A-4911-BE7E-32DB9D5D48FA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8">
              <a:extLst>
                <a:ext uri="{FF2B5EF4-FFF2-40B4-BE49-F238E27FC236}">
                  <a16:creationId xmlns:a16="http://schemas.microsoft.com/office/drawing/2014/main" id="{7B088D8B-487E-4243-AB4F-A091334B95C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9">
              <a:extLst>
                <a:ext uri="{FF2B5EF4-FFF2-40B4-BE49-F238E27FC236}">
                  <a16:creationId xmlns:a16="http://schemas.microsoft.com/office/drawing/2014/main" id="{A5AC81B9-76D8-4265-8810-8BD1199E3BC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2" name="Group 1">
            <a:extLst>
              <a:ext uri="{FF2B5EF4-FFF2-40B4-BE49-F238E27FC236}">
                <a16:creationId xmlns:a16="http://schemas.microsoft.com/office/drawing/2014/main" id="{8DAEA434-B7D7-43A2-9C08-7707CDB7CBEC}"/>
              </a:ext>
            </a:extLst>
          </p:cNvPr>
          <p:cNvGrpSpPr/>
          <p:nvPr/>
        </p:nvGrpSpPr>
        <p:grpSpPr>
          <a:xfrm>
            <a:off x="9149152" y="1857573"/>
            <a:ext cx="2815688" cy="3798289"/>
            <a:chOff x="5745956" y="3501865"/>
            <a:chExt cx="2146216" cy="2895189"/>
          </a:xfrm>
        </p:grpSpPr>
        <p:sp>
          <p:nvSpPr>
            <p:cNvPr id="13" name="Freeform: Shape 2">
              <a:extLst>
                <a:ext uri="{FF2B5EF4-FFF2-40B4-BE49-F238E27FC236}">
                  <a16:creationId xmlns:a16="http://schemas.microsoft.com/office/drawing/2014/main" id="{8025A6E9-9D1C-4453-9ECD-571A0FB2C1C1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3">
              <a:extLst>
                <a:ext uri="{FF2B5EF4-FFF2-40B4-BE49-F238E27FC236}">
                  <a16:creationId xmlns:a16="http://schemas.microsoft.com/office/drawing/2014/main" id="{F8BA9274-604E-4A7B-8CFB-963CEA3CB59C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4">
              <a:extLst>
                <a:ext uri="{FF2B5EF4-FFF2-40B4-BE49-F238E27FC236}">
                  <a16:creationId xmlns:a16="http://schemas.microsoft.com/office/drawing/2014/main" id="{00F78999-0C48-40C2-86A2-39B73C02EC76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5">
              <a:extLst>
                <a:ext uri="{FF2B5EF4-FFF2-40B4-BE49-F238E27FC236}">
                  <a16:creationId xmlns:a16="http://schemas.microsoft.com/office/drawing/2014/main" id="{C958203B-2EE9-43CF-871F-6D205A8B6E06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6">
              <a:extLst>
                <a:ext uri="{FF2B5EF4-FFF2-40B4-BE49-F238E27FC236}">
                  <a16:creationId xmlns:a16="http://schemas.microsoft.com/office/drawing/2014/main" id="{94CEB5F0-057B-430F-A68D-0564EEF6510F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7">
              <a:extLst>
                <a:ext uri="{FF2B5EF4-FFF2-40B4-BE49-F238E27FC236}">
                  <a16:creationId xmlns:a16="http://schemas.microsoft.com/office/drawing/2014/main" id="{914190FE-6CFB-46D6-8F6E-CB562C566C0B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8">
              <a:extLst>
                <a:ext uri="{FF2B5EF4-FFF2-40B4-BE49-F238E27FC236}">
                  <a16:creationId xmlns:a16="http://schemas.microsoft.com/office/drawing/2014/main" id="{D0968DBA-E231-4EE8-A819-75D6BF22842D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20" name="Group 9">
              <a:extLst>
                <a:ext uri="{FF2B5EF4-FFF2-40B4-BE49-F238E27FC236}">
                  <a16:creationId xmlns:a16="http://schemas.microsoft.com/office/drawing/2014/main" id="{9A4ED77C-541F-457B-8EC3-91E5862FBFD3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21" name="Oval 10">
                <a:extLst>
                  <a:ext uri="{FF2B5EF4-FFF2-40B4-BE49-F238E27FC236}">
                    <a16:creationId xmlns:a16="http://schemas.microsoft.com/office/drawing/2014/main" id="{C1FDB6DB-7331-4D21-88D9-E9F8E0CBDAA7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11">
                <a:extLst>
                  <a:ext uri="{FF2B5EF4-FFF2-40B4-BE49-F238E27FC236}">
                    <a16:creationId xmlns:a16="http://schemas.microsoft.com/office/drawing/2014/main" id="{50C3AE27-DCBC-4B95-B745-3391335866CC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3" name="Group 12">
            <a:extLst>
              <a:ext uri="{FF2B5EF4-FFF2-40B4-BE49-F238E27FC236}">
                <a16:creationId xmlns:a16="http://schemas.microsoft.com/office/drawing/2014/main" id="{0D2122A6-B19C-4DF4-AE6D-787A112FD754}"/>
              </a:ext>
            </a:extLst>
          </p:cNvPr>
          <p:cNvGrpSpPr/>
          <p:nvPr/>
        </p:nvGrpSpPr>
        <p:grpSpPr>
          <a:xfrm>
            <a:off x="7321912" y="2664428"/>
            <a:ext cx="1469385" cy="2583102"/>
            <a:chOff x="7182034" y="5192864"/>
            <a:chExt cx="825553" cy="1451279"/>
          </a:xfrm>
        </p:grpSpPr>
        <p:grpSp>
          <p:nvGrpSpPr>
            <p:cNvPr id="24" name="Group 3">
              <a:extLst>
                <a:ext uri="{FF2B5EF4-FFF2-40B4-BE49-F238E27FC236}">
                  <a16:creationId xmlns:a16="http://schemas.microsoft.com/office/drawing/2014/main" id="{1E67C360-9D07-4EDB-9B09-3AB24EA97D4A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28" name="Rounded Rectangle 4">
                <a:extLst>
                  <a:ext uri="{FF2B5EF4-FFF2-40B4-BE49-F238E27FC236}">
                    <a16:creationId xmlns:a16="http://schemas.microsoft.com/office/drawing/2014/main" id="{192096B7-E666-4E1B-B435-E5C070131EA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47DD798D-28C1-4C23-BC9A-3DC34D1CA709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30" name="Group 6">
                <a:extLst>
                  <a:ext uri="{FF2B5EF4-FFF2-40B4-BE49-F238E27FC236}">
                    <a16:creationId xmlns:a16="http://schemas.microsoft.com/office/drawing/2014/main" id="{C65301C2-6F70-4B04-8690-91847F9CCBB1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31" name="Oval 7">
                  <a:extLst>
                    <a:ext uri="{FF2B5EF4-FFF2-40B4-BE49-F238E27FC236}">
                      <a16:creationId xmlns:a16="http://schemas.microsoft.com/office/drawing/2014/main" id="{66905B53-C529-4613-A5E4-B3F32A38228C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32" name="Rounded Rectangle 8">
                  <a:extLst>
                    <a:ext uri="{FF2B5EF4-FFF2-40B4-BE49-F238E27FC236}">
                      <a16:creationId xmlns:a16="http://schemas.microsoft.com/office/drawing/2014/main" id="{EAA6F142-A5E1-4703-B900-683D6F06FEEA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25" name="Group 14">
              <a:extLst>
                <a:ext uri="{FF2B5EF4-FFF2-40B4-BE49-F238E27FC236}">
                  <a16:creationId xmlns:a16="http://schemas.microsoft.com/office/drawing/2014/main" id="{8AF26CC8-CFF6-47AB-8974-0F1BCE2EB755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26" name="Freeform: Shape 15">
                <a:extLst>
                  <a:ext uri="{FF2B5EF4-FFF2-40B4-BE49-F238E27FC236}">
                    <a16:creationId xmlns:a16="http://schemas.microsoft.com/office/drawing/2014/main" id="{5521D948-51D5-41F6-91D2-212571B22C5A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: Shape 16">
                <a:extLst>
                  <a:ext uri="{FF2B5EF4-FFF2-40B4-BE49-F238E27FC236}">
                    <a16:creationId xmlns:a16="http://schemas.microsoft.com/office/drawing/2014/main" id="{DCDB0614-C244-4562-812B-CC2BE6DC378B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" name="Group 2">
            <a:extLst>
              <a:ext uri="{FF2B5EF4-FFF2-40B4-BE49-F238E27FC236}">
                <a16:creationId xmlns:a16="http://schemas.microsoft.com/office/drawing/2014/main" id="{97FBFFF0-020C-469A-8EA8-6DB6BA413FFF}"/>
              </a:ext>
            </a:extLst>
          </p:cNvPr>
          <p:cNvGrpSpPr/>
          <p:nvPr/>
        </p:nvGrpSpPr>
        <p:grpSpPr>
          <a:xfrm>
            <a:off x="417257" y="2254364"/>
            <a:ext cx="2385673" cy="4140414"/>
            <a:chOff x="8528048" y="3188450"/>
            <a:chExt cx="1965005" cy="3410330"/>
          </a:xfrm>
        </p:grpSpPr>
        <p:grpSp>
          <p:nvGrpSpPr>
            <p:cNvPr id="34" name="Group 4">
              <a:extLst>
                <a:ext uri="{FF2B5EF4-FFF2-40B4-BE49-F238E27FC236}">
                  <a16:creationId xmlns:a16="http://schemas.microsoft.com/office/drawing/2014/main" id="{2A173FE1-0F90-4526-93A2-114D44F86849}"/>
                </a:ext>
              </a:extLst>
            </p:cNvPr>
            <p:cNvGrpSpPr/>
            <p:nvPr/>
          </p:nvGrpSpPr>
          <p:grpSpPr>
            <a:xfrm>
              <a:off x="8528048" y="3188450"/>
              <a:ext cx="1312460" cy="2507750"/>
              <a:chOff x="3688167" y="3417317"/>
              <a:chExt cx="1152686" cy="2202466"/>
            </a:xfrm>
          </p:grpSpPr>
          <p:sp>
            <p:nvSpPr>
              <p:cNvPr id="41" name="Rounded Rectangle 17">
                <a:extLst>
                  <a:ext uri="{FF2B5EF4-FFF2-40B4-BE49-F238E27FC236}">
                    <a16:creationId xmlns:a16="http://schemas.microsoft.com/office/drawing/2014/main" id="{BC3BD17B-BF21-417A-8C95-611967CD973A}"/>
                  </a:ext>
                </a:extLst>
              </p:cNvPr>
              <p:cNvSpPr/>
              <p:nvPr/>
            </p:nvSpPr>
            <p:spPr>
              <a:xfrm>
                <a:off x="3688167" y="3417317"/>
                <a:ext cx="1152686" cy="2202466"/>
              </a:xfrm>
              <a:prstGeom prst="roundRect">
                <a:avLst>
                  <a:gd name="adj" fmla="val 12305"/>
                </a:avLst>
              </a:prstGeom>
              <a:solidFill>
                <a:srgbClr val="262626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2" name="Rectangle 12">
                <a:extLst>
                  <a:ext uri="{FF2B5EF4-FFF2-40B4-BE49-F238E27FC236}">
                    <a16:creationId xmlns:a16="http://schemas.microsoft.com/office/drawing/2014/main" id="{D95E5D5F-EFFE-4C01-8AD1-6205105EA71B}"/>
                  </a:ext>
                </a:extLst>
              </p:cNvPr>
              <p:cNvSpPr/>
              <p:nvPr/>
            </p:nvSpPr>
            <p:spPr>
              <a:xfrm>
                <a:off x="3749651" y="3637564"/>
                <a:ext cx="1035739" cy="170691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3" name="Rounded Rectangle 20">
                <a:extLst>
                  <a:ext uri="{FF2B5EF4-FFF2-40B4-BE49-F238E27FC236}">
                    <a16:creationId xmlns:a16="http://schemas.microsoft.com/office/drawing/2014/main" id="{CECEF9B3-C3B1-4B82-B111-F586ABA356EF}"/>
                  </a:ext>
                </a:extLst>
              </p:cNvPr>
              <p:cNvSpPr/>
              <p:nvPr/>
            </p:nvSpPr>
            <p:spPr>
              <a:xfrm>
                <a:off x="4106841" y="3505590"/>
                <a:ext cx="315337" cy="55062"/>
              </a:xfrm>
              <a:prstGeom prst="roundRect">
                <a:avLst>
                  <a:gd name="adj" fmla="val 50000"/>
                </a:avLst>
              </a:prstGeom>
              <a:solidFill>
                <a:srgbClr val="ECECEC">
                  <a:alpha val="5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4" name="Oval 14">
                <a:extLst>
                  <a:ext uri="{FF2B5EF4-FFF2-40B4-BE49-F238E27FC236}">
                    <a16:creationId xmlns:a16="http://schemas.microsoft.com/office/drawing/2014/main" id="{E9FA483F-D33B-493C-9AF0-D916F1E31A5E}"/>
                  </a:ext>
                </a:extLst>
              </p:cNvPr>
              <p:cNvSpPr/>
              <p:nvPr/>
            </p:nvSpPr>
            <p:spPr>
              <a:xfrm>
                <a:off x="4165418" y="5378702"/>
                <a:ext cx="190033" cy="192694"/>
              </a:xfrm>
              <a:prstGeom prst="ellipse">
                <a:avLst/>
              </a:prstGeom>
              <a:solidFill>
                <a:srgbClr val="ECECEC">
                  <a:alpha val="67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5" name="Rectangle 15">
                <a:extLst>
                  <a:ext uri="{FF2B5EF4-FFF2-40B4-BE49-F238E27FC236}">
                    <a16:creationId xmlns:a16="http://schemas.microsoft.com/office/drawing/2014/main" id="{E846D825-F47F-4CA3-87BD-C723D3734453}"/>
                  </a:ext>
                </a:extLst>
              </p:cNvPr>
              <p:cNvSpPr/>
              <p:nvPr/>
            </p:nvSpPr>
            <p:spPr>
              <a:xfrm>
                <a:off x="4219713" y="5433757"/>
                <a:ext cx="81443" cy="82583"/>
              </a:xfrm>
              <a:prstGeom prst="rect">
                <a:avLst/>
              </a:prstGeom>
              <a:noFill/>
              <a:ln w="12700">
                <a:solidFill>
                  <a:srgbClr val="262626">
                    <a:alpha val="22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6" name="Rectangle 58">
                <a:extLst>
                  <a:ext uri="{FF2B5EF4-FFF2-40B4-BE49-F238E27FC236}">
                    <a16:creationId xmlns:a16="http://schemas.microsoft.com/office/drawing/2014/main" id="{86F48D1B-A6E6-445F-B9A1-8EDC26BEBA6C}"/>
                  </a:ext>
                </a:extLst>
              </p:cNvPr>
              <p:cNvSpPr/>
              <p:nvPr/>
            </p:nvSpPr>
            <p:spPr>
              <a:xfrm>
                <a:off x="3751673" y="3640769"/>
                <a:ext cx="1017329" cy="408218"/>
              </a:xfrm>
              <a:custGeom>
                <a:avLst/>
                <a:gdLst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  <a:gd name="connsiteX0" fmla="*/ 0 w 1349069"/>
                  <a:gd name="connsiteY0" fmla="*/ 0 h 533856"/>
                  <a:gd name="connsiteX1" fmla="*/ 1349069 w 1349069"/>
                  <a:gd name="connsiteY1" fmla="*/ 0 h 533856"/>
                  <a:gd name="connsiteX2" fmla="*/ 0 w 1349069"/>
                  <a:gd name="connsiteY2" fmla="*/ 533856 h 533856"/>
                  <a:gd name="connsiteX3" fmla="*/ 0 w 1349069"/>
                  <a:gd name="connsiteY3" fmla="*/ 0 h 53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49069" h="533856">
                    <a:moveTo>
                      <a:pt x="0" y="0"/>
                    </a:moveTo>
                    <a:lnTo>
                      <a:pt x="1349069" y="0"/>
                    </a:lnTo>
                    <a:cubicBezTo>
                      <a:pt x="899379" y="16027"/>
                      <a:pt x="182990" y="213029"/>
                      <a:pt x="0" y="533856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alpha val="16000"/>
                </a:schemeClr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35" name="Group 5">
              <a:extLst>
                <a:ext uri="{FF2B5EF4-FFF2-40B4-BE49-F238E27FC236}">
                  <a16:creationId xmlns:a16="http://schemas.microsoft.com/office/drawing/2014/main" id="{EE81BD9E-7578-448B-A97C-591A4EFD5262}"/>
                </a:ext>
              </a:extLst>
            </p:cNvPr>
            <p:cNvGrpSpPr/>
            <p:nvPr/>
          </p:nvGrpSpPr>
          <p:grpSpPr>
            <a:xfrm>
              <a:off x="8866408" y="4331282"/>
              <a:ext cx="881930" cy="881930"/>
              <a:chOff x="8866408" y="4331282"/>
              <a:chExt cx="881930" cy="881930"/>
            </a:xfrm>
          </p:grpSpPr>
          <p:sp>
            <p:nvSpPr>
              <p:cNvPr id="39" name="Oval 9">
                <a:extLst>
                  <a:ext uri="{FF2B5EF4-FFF2-40B4-BE49-F238E27FC236}">
                    <a16:creationId xmlns:a16="http://schemas.microsoft.com/office/drawing/2014/main" id="{89285309-F223-4AD7-B215-1F57FAB5AFBF}"/>
                  </a:ext>
                </a:extLst>
              </p:cNvPr>
              <p:cNvSpPr/>
              <p:nvPr/>
            </p:nvSpPr>
            <p:spPr>
              <a:xfrm>
                <a:off x="9068993" y="4530349"/>
                <a:ext cx="476761" cy="476761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0" name="Circle: Hollow 10">
                <a:extLst>
                  <a:ext uri="{FF2B5EF4-FFF2-40B4-BE49-F238E27FC236}">
                    <a16:creationId xmlns:a16="http://schemas.microsoft.com/office/drawing/2014/main" id="{D352C05F-E40A-488A-AC64-7DE2CBEEB633}"/>
                  </a:ext>
                </a:extLst>
              </p:cNvPr>
              <p:cNvSpPr/>
              <p:nvPr/>
            </p:nvSpPr>
            <p:spPr>
              <a:xfrm>
                <a:off x="8866408" y="4331282"/>
                <a:ext cx="881930" cy="881930"/>
              </a:xfrm>
              <a:prstGeom prst="donut">
                <a:avLst>
                  <a:gd name="adj" fmla="val 1507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Group 6">
              <a:extLst>
                <a:ext uri="{FF2B5EF4-FFF2-40B4-BE49-F238E27FC236}">
                  <a16:creationId xmlns:a16="http://schemas.microsoft.com/office/drawing/2014/main" id="{25EDD521-BC93-49B0-8EE6-0F972A688AEA}"/>
                </a:ext>
              </a:extLst>
            </p:cNvPr>
            <p:cNvGrpSpPr/>
            <p:nvPr/>
          </p:nvGrpSpPr>
          <p:grpSpPr>
            <a:xfrm>
              <a:off x="9180778" y="4311678"/>
              <a:ext cx="1312275" cy="2287102"/>
              <a:chOff x="9190506" y="4311678"/>
              <a:chExt cx="1312275" cy="2287102"/>
            </a:xfrm>
          </p:grpSpPr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45E103D5-3F6F-45BF-BDDD-343F150F2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90506" y="4311678"/>
                <a:ext cx="1312275" cy="2287102"/>
              </a:xfrm>
              <a:custGeom>
                <a:avLst/>
                <a:gdLst/>
                <a:ahLst/>
                <a:cxnLst/>
                <a:rect l="l" t="t" r="r" b="b"/>
                <a:pathLst>
                  <a:path w="1218293" h="2287102">
                    <a:moveTo>
                      <a:pt x="607636" y="0"/>
                    </a:moveTo>
                    <a:lnTo>
                      <a:pt x="646422" y="9444"/>
                    </a:lnTo>
                    <a:lnTo>
                      <a:pt x="679330" y="22429"/>
                    </a:lnTo>
                    <a:lnTo>
                      <a:pt x="709888" y="40136"/>
                    </a:lnTo>
                    <a:lnTo>
                      <a:pt x="736921" y="61384"/>
                    </a:lnTo>
                    <a:lnTo>
                      <a:pt x="761602" y="86173"/>
                    </a:lnTo>
                    <a:lnTo>
                      <a:pt x="782758" y="113323"/>
                    </a:lnTo>
                    <a:lnTo>
                      <a:pt x="801563" y="142835"/>
                    </a:lnTo>
                    <a:lnTo>
                      <a:pt x="819192" y="173526"/>
                    </a:lnTo>
                    <a:lnTo>
                      <a:pt x="834471" y="207759"/>
                    </a:lnTo>
                    <a:lnTo>
                      <a:pt x="848575" y="240812"/>
                    </a:lnTo>
                    <a:lnTo>
                      <a:pt x="862679" y="276226"/>
                    </a:lnTo>
                    <a:lnTo>
                      <a:pt x="875607" y="312820"/>
                    </a:lnTo>
                    <a:lnTo>
                      <a:pt x="888536" y="347053"/>
                    </a:lnTo>
                    <a:lnTo>
                      <a:pt x="901464" y="382466"/>
                    </a:lnTo>
                    <a:lnTo>
                      <a:pt x="915568" y="416699"/>
                    </a:lnTo>
                    <a:lnTo>
                      <a:pt x="935548" y="459195"/>
                    </a:lnTo>
                    <a:lnTo>
                      <a:pt x="959054" y="499331"/>
                    </a:lnTo>
                    <a:lnTo>
                      <a:pt x="983736" y="539466"/>
                    </a:lnTo>
                    <a:lnTo>
                      <a:pt x="1009593" y="579601"/>
                    </a:lnTo>
                    <a:lnTo>
                      <a:pt x="1031924" y="619737"/>
                    </a:lnTo>
                    <a:lnTo>
                      <a:pt x="1053079" y="663413"/>
                    </a:lnTo>
                    <a:lnTo>
                      <a:pt x="1068358" y="707090"/>
                    </a:lnTo>
                    <a:lnTo>
                      <a:pt x="1081287" y="761391"/>
                    </a:lnTo>
                    <a:lnTo>
                      <a:pt x="1089514" y="819233"/>
                    </a:lnTo>
                    <a:lnTo>
                      <a:pt x="1094215" y="881797"/>
                    </a:lnTo>
                    <a:lnTo>
                      <a:pt x="1096566" y="945541"/>
                    </a:lnTo>
                    <a:lnTo>
                      <a:pt x="1097741" y="1010466"/>
                    </a:lnTo>
                    <a:lnTo>
                      <a:pt x="1096566" y="1077751"/>
                    </a:lnTo>
                    <a:lnTo>
                      <a:pt x="1094215" y="1145037"/>
                    </a:lnTo>
                    <a:lnTo>
                      <a:pt x="1091865" y="1212323"/>
                    </a:lnTo>
                    <a:lnTo>
                      <a:pt x="1089514" y="1278428"/>
                    </a:lnTo>
                    <a:lnTo>
                      <a:pt x="1088339" y="1343353"/>
                    </a:lnTo>
                    <a:lnTo>
                      <a:pt x="1087163" y="1404736"/>
                    </a:lnTo>
                    <a:lnTo>
                      <a:pt x="1087163" y="1595969"/>
                    </a:lnTo>
                    <a:lnTo>
                      <a:pt x="1090689" y="1660894"/>
                    </a:lnTo>
                    <a:lnTo>
                      <a:pt x="1096566" y="1724638"/>
                    </a:lnTo>
                    <a:lnTo>
                      <a:pt x="1105968" y="1784841"/>
                    </a:lnTo>
                    <a:lnTo>
                      <a:pt x="1117721" y="1843863"/>
                    </a:lnTo>
                    <a:lnTo>
                      <a:pt x="1131825" y="1902886"/>
                    </a:lnTo>
                    <a:lnTo>
                      <a:pt x="1151805" y="1981976"/>
                    </a:lnTo>
                    <a:lnTo>
                      <a:pt x="1172961" y="2063427"/>
                    </a:lnTo>
                    <a:lnTo>
                      <a:pt x="1191766" y="2146059"/>
                    </a:lnTo>
                    <a:lnTo>
                      <a:pt x="1209396" y="2231051"/>
                    </a:lnTo>
                    <a:lnTo>
                      <a:pt x="1218293" y="2287102"/>
                    </a:lnTo>
                    <a:lnTo>
                      <a:pt x="543568" y="2287102"/>
                    </a:lnTo>
                    <a:lnTo>
                      <a:pt x="511261" y="2205081"/>
                    </a:lnTo>
                    <a:lnTo>
                      <a:pt x="464248" y="2098841"/>
                    </a:lnTo>
                    <a:lnTo>
                      <a:pt x="413710" y="1994961"/>
                    </a:lnTo>
                    <a:lnTo>
                      <a:pt x="364347" y="1894623"/>
                    </a:lnTo>
                    <a:lnTo>
                      <a:pt x="313808" y="1795465"/>
                    </a:lnTo>
                    <a:lnTo>
                      <a:pt x="265621" y="1698668"/>
                    </a:lnTo>
                    <a:lnTo>
                      <a:pt x="222134" y="1605412"/>
                    </a:lnTo>
                    <a:lnTo>
                      <a:pt x="183349" y="1514518"/>
                    </a:lnTo>
                    <a:lnTo>
                      <a:pt x="169245" y="1467300"/>
                    </a:lnTo>
                    <a:lnTo>
                      <a:pt x="164544" y="1421262"/>
                    </a:lnTo>
                    <a:lnTo>
                      <a:pt x="163369" y="1376405"/>
                    </a:lnTo>
                    <a:lnTo>
                      <a:pt x="166894" y="1333909"/>
                    </a:lnTo>
                    <a:lnTo>
                      <a:pt x="171596" y="1293774"/>
                    </a:lnTo>
                    <a:lnTo>
                      <a:pt x="178648" y="1255999"/>
                    </a:lnTo>
                    <a:lnTo>
                      <a:pt x="183349" y="1224127"/>
                    </a:lnTo>
                    <a:lnTo>
                      <a:pt x="186875" y="1173368"/>
                    </a:lnTo>
                    <a:lnTo>
                      <a:pt x="189225" y="1128511"/>
                    </a:lnTo>
                    <a:lnTo>
                      <a:pt x="186875" y="1084834"/>
                    </a:lnTo>
                    <a:lnTo>
                      <a:pt x="184524" y="1039977"/>
                    </a:lnTo>
                    <a:lnTo>
                      <a:pt x="183349" y="997481"/>
                    </a:lnTo>
                    <a:lnTo>
                      <a:pt x="182174" y="972691"/>
                    </a:lnTo>
                    <a:lnTo>
                      <a:pt x="178648" y="951443"/>
                    </a:lnTo>
                    <a:lnTo>
                      <a:pt x="172771" y="933736"/>
                    </a:lnTo>
                    <a:lnTo>
                      <a:pt x="168070" y="917210"/>
                    </a:lnTo>
                    <a:lnTo>
                      <a:pt x="165719" y="906586"/>
                    </a:lnTo>
                    <a:lnTo>
                      <a:pt x="150440" y="861729"/>
                    </a:lnTo>
                    <a:lnTo>
                      <a:pt x="131635" y="820413"/>
                    </a:lnTo>
                    <a:lnTo>
                      <a:pt x="110480" y="779097"/>
                    </a:lnTo>
                    <a:lnTo>
                      <a:pt x="88149" y="740142"/>
                    </a:lnTo>
                    <a:lnTo>
                      <a:pt x="66993" y="701188"/>
                    </a:lnTo>
                    <a:lnTo>
                      <a:pt x="47013" y="664594"/>
                    </a:lnTo>
                    <a:lnTo>
                      <a:pt x="29383" y="626819"/>
                    </a:lnTo>
                    <a:lnTo>
                      <a:pt x="12929" y="589045"/>
                    </a:lnTo>
                    <a:lnTo>
                      <a:pt x="4701" y="550090"/>
                    </a:lnTo>
                    <a:lnTo>
                      <a:pt x="0" y="511135"/>
                    </a:lnTo>
                    <a:lnTo>
                      <a:pt x="3526" y="471000"/>
                    </a:lnTo>
                    <a:lnTo>
                      <a:pt x="16455" y="443850"/>
                    </a:lnTo>
                    <a:lnTo>
                      <a:pt x="30558" y="422601"/>
                    </a:lnTo>
                    <a:lnTo>
                      <a:pt x="47013" y="404895"/>
                    </a:lnTo>
                    <a:lnTo>
                      <a:pt x="65818" y="389549"/>
                    </a:lnTo>
                    <a:lnTo>
                      <a:pt x="84623" y="382466"/>
                    </a:lnTo>
                    <a:lnTo>
                      <a:pt x="97551" y="376564"/>
                    </a:lnTo>
                    <a:lnTo>
                      <a:pt x="111655" y="373022"/>
                    </a:lnTo>
                    <a:lnTo>
                      <a:pt x="129285" y="371842"/>
                    </a:lnTo>
                    <a:lnTo>
                      <a:pt x="180998" y="381286"/>
                    </a:lnTo>
                    <a:lnTo>
                      <a:pt x="232712" y="397812"/>
                    </a:lnTo>
                    <a:lnTo>
                      <a:pt x="280900" y="421421"/>
                    </a:lnTo>
                    <a:lnTo>
                      <a:pt x="326737" y="449752"/>
                    </a:lnTo>
                    <a:lnTo>
                      <a:pt x="370223" y="482804"/>
                    </a:lnTo>
                    <a:lnTo>
                      <a:pt x="407833" y="520579"/>
                    </a:lnTo>
                    <a:lnTo>
                      <a:pt x="440742" y="560714"/>
                    </a:lnTo>
                    <a:lnTo>
                      <a:pt x="468950" y="602030"/>
                    </a:lnTo>
                    <a:lnTo>
                      <a:pt x="490105" y="643346"/>
                    </a:lnTo>
                    <a:lnTo>
                      <a:pt x="503034" y="678759"/>
                    </a:lnTo>
                    <a:lnTo>
                      <a:pt x="513611" y="715353"/>
                    </a:lnTo>
                    <a:lnTo>
                      <a:pt x="521839" y="754308"/>
                    </a:lnTo>
                    <a:lnTo>
                      <a:pt x="531241" y="793263"/>
                    </a:lnTo>
                    <a:lnTo>
                      <a:pt x="541819" y="829857"/>
                    </a:lnTo>
                    <a:lnTo>
                      <a:pt x="553572" y="860548"/>
                    </a:lnTo>
                    <a:lnTo>
                      <a:pt x="572377" y="815691"/>
                    </a:lnTo>
                    <a:lnTo>
                      <a:pt x="585305" y="767293"/>
                    </a:lnTo>
                    <a:lnTo>
                      <a:pt x="598234" y="715353"/>
                    </a:lnTo>
                    <a:lnTo>
                      <a:pt x="601760" y="694105"/>
                    </a:lnTo>
                    <a:lnTo>
                      <a:pt x="602935" y="664594"/>
                    </a:lnTo>
                    <a:lnTo>
                      <a:pt x="606461" y="626819"/>
                    </a:lnTo>
                    <a:lnTo>
                      <a:pt x="607636" y="584323"/>
                    </a:lnTo>
                    <a:lnTo>
                      <a:pt x="608812" y="534744"/>
                    </a:lnTo>
                    <a:lnTo>
                      <a:pt x="608812" y="482804"/>
                    </a:lnTo>
                    <a:lnTo>
                      <a:pt x="608812" y="428504"/>
                    </a:lnTo>
                    <a:lnTo>
                      <a:pt x="608812" y="373022"/>
                    </a:lnTo>
                    <a:lnTo>
                      <a:pt x="608812" y="316361"/>
                    </a:lnTo>
                    <a:lnTo>
                      <a:pt x="608812" y="260880"/>
                    </a:lnTo>
                    <a:lnTo>
                      <a:pt x="608812" y="206579"/>
                    </a:lnTo>
                    <a:lnTo>
                      <a:pt x="608812" y="155820"/>
                    </a:lnTo>
                    <a:lnTo>
                      <a:pt x="608812" y="107421"/>
                    </a:lnTo>
                    <a:lnTo>
                      <a:pt x="607636" y="64925"/>
                    </a:lnTo>
                    <a:lnTo>
                      <a:pt x="607636" y="29512"/>
                    </a:lnTo>
                    <a:close/>
                  </a:path>
                </a:pathLst>
              </a:custGeom>
              <a:solidFill>
                <a:srgbClr val="FECBA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7DE90FCE-6CDB-4CB0-8AFF-7F81497CC0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69274" y="4680765"/>
                <a:ext cx="279222" cy="174825"/>
              </a:xfrm>
              <a:custGeom>
                <a:avLst/>
                <a:gdLst/>
                <a:ahLst/>
                <a:cxnLst/>
                <a:rect l="l" t="t" r="r" b="b"/>
                <a:pathLst>
                  <a:path w="336474" h="210671">
                    <a:moveTo>
                      <a:pt x="120621" y="0"/>
                    </a:moveTo>
                    <a:lnTo>
                      <a:pt x="182938" y="11380"/>
                    </a:lnTo>
                    <a:lnTo>
                      <a:pt x="245256" y="31295"/>
                    </a:lnTo>
                    <a:lnTo>
                      <a:pt x="303324" y="59745"/>
                    </a:lnTo>
                    <a:lnTo>
                      <a:pt x="332670" y="77883"/>
                    </a:lnTo>
                    <a:cubicBezTo>
                      <a:pt x="332806" y="78828"/>
                      <a:pt x="332945" y="79773"/>
                      <a:pt x="333084" y="80717"/>
                    </a:cubicBezTo>
                    <a:cubicBezTo>
                      <a:pt x="333084" y="88459"/>
                      <a:pt x="340712" y="94291"/>
                      <a:pt x="333084" y="103924"/>
                    </a:cubicBezTo>
                    <a:lnTo>
                      <a:pt x="293980" y="102376"/>
                    </a:lnTo>
                    <a:lnTo>
                      <a:pt x="259572" y="105473"/>
                    </a:lnTo>
                    <a:lnTo>
                      <a:pt x="229861" y="111667"/>
                    </a:lnTo>
                    <a:lnTo>
                      <a:pt x="204847" y="120938"/>
                    </a:lnTo>
                    <a:lnTo>
                      <a:pt x="179832" y="134875"/>
                    </a:lnTo>
                    <a:lnTo>
                      <a:pt x="161080" y="151888"/>
                    </a:lnTo>
                    <a:lnTo>
                      <a:pt x="140728" y="168902"/>
                    </a:lnTo>
                    <a:lnTo>
                      <a:pt x="123541" y="189012"/>
                    </a:lnTo>
                    <a:lnTo>
                      <a:pt x="104788" y="210671"/>
                    </a:lnTo>
                    <a:lnTo>
                      <a:pt x="87568" y="210671"/>
                    </a:lnTo>
                    <a:lnTo>
                      <a:pt x="75077" y="207574"/>
                    </a:lnTo>
                    <a:lnTo>
                      <a:pt x="65684" y="201380"/>
                    </a:lnTo>
                    <a:lnTo>
                      <a:pt x="54726" y="193658"/>
                    </a:lnTo>
                    <a:lnTo>
                      <a:pt x="45366" y="187464"/>
                    </a:lnTo>
                    <a:lnTo>
                      <a:pt x="29711" y="173547"/>
                    </a:lnTo>
                    <a:lnTo>
                      <a:pt x="17187" y="156534"/>
                    </a:lnTo>
                    <a:lnTo>
                      <a:pt x="7828" y="137972"/>
                    </a:lnTo>
                    <a:cubicBezTo>
                      <a:pt x="5230" y="130229"/>
                      <a:pt x="2598" y="122507"/>
                      <a:pt x="0" y="114764"/>
                    </a:cubicBezTo>
                    <a:lnTo>
                      <a:pt x="0" y="86911"/>
                    </a:lnTo>
                    <a:lnTo>
                      <a:pt x="9393" y="57529"/>
                    </a:lnTo>
                    <a:lnTo>
                      <a:pt x="39885" y="24811"/>
                    </a:lnTo>
                    <a:lnTo>
                      <a:pt x="44141" y="21338"/>
                    </a:lnTo>
                    <a:lnTo>
                      <a:pt x="66802" y="12803"/>
                    </a:lnTo>
                    <a:lnTo>
                      <a:pt x="82381" y="5690"/>
                    </a:lnTo>
                    <a:lnTo>
                      <a:pt x="99377" y="1423"/>
                    </a:lnTo>
                    <a:close/>
                  </a:path>
                </a:pathLst>
              </a:cu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2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cxnSp>
        <p:nvCxnSpPr>
          <p:cNvPr id="33" name="Straight Arrow Connector 78">
            <a:extLst>
              <a:ext uri="{FF2B5EF4-FFF2-40B4-BE49-F238E27FC236}">
                <a16:creationId xmlns:a16="http://schemas.microsoft.com/office/drawing/2014/main" id="{35F6173C-5FAB-4E95-9799-3B0F021C7218}"/>
              </a:ext>
            </a:extLst>
          </p:cNvPr>
          <p:cNvCxnSpPr>
            <a:cxnSpLocks/>
          </p:cNvCxnSpPr>
          <p:nvPr/>
        </p:nvCxnSpPr>
        <p:spPr>
          <a:xfrm>
            <a:off x="5467730" y="2965876"/>
            <a:ext cx="0" cy="1737360"/>
          </a:xfrm>
          <a:prstGeom prst="straightConnector1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79">
            <a:extLst>
              <a:ext uri="{FF2B5EF4-FFF2-40B4-BE49-F238E27FC236}">
                <a16:creationId xmlns:a16="http://schemas.microsoft.com/office/drawing/2014/main" id="{2C7F1CA0-0F26-425C-811C-C5E38F1D5B9C}"/>
              </a:ext>
            </a:extLst>
          </p:cNvPr>
          <p:cNvCxnSpPr>
            <a:cxnSpLocks/>
          </p:cNvCxnSpPr>
          <p:nvPr/>
        </p:nvCxnSpPr>
        <p:spPr>
          <a:xfrm>
            <a:off x="8048250" y="2965876"/>
            <a:ext cx="0" cy="1737360"/>
          </a:xfrm>
          <a:prstGeom prst="straightConnector1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0">
            <a:extLst>
              <a:ext uri="{FF2B5EF4-FFF2-40B4-BE49-F238E27FC236}">
                <a16:creationId xmlns:a16="http://schemas.microsoft.com/office/drawing/2014/main" id="{B75560F5-4823-4ABC-A8AD-3F66BDA838BA}"/>
              </a:ext>
            </a:extLst>
          </p:cNvPr>
          <p:cNvCxnSpPr>
            <a:cxnSpLocks/>
          </p:cNvCxnSpPr>
          <p:nvPr/>
        </p:nvCxnSpPr>
        <p:spPr>
          <a:xfrm>
            <a:off x="10628771" y="2965876"/>
            <a:ext cx="0" cy="1737360"/>
          </a:xfrm>
          <a:prstGeom prst="straightConnector1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26">
            <a:extLst>
              <a:ext uri="{FF2B5EF4-FFF2-40B4-BE49-F238E27FC236}">
                <a16:creationId xmlns:a16="http://schemas.microsoft.com/office/drawing/2014/main" id="{6B832257-E363-4C75-A09A-48057E7E635F}"/>
              </a:ext>
            </a:extLst>
          </p:cNvPr>
          <p:cNvGrpSpPr/>
          <p:nvPr/>
        </p:nvGrpSpPr>
        <p:grpSpPr>
          <a:xfrm>
            <a:off x="1111175" y="2016657"/>
            <a:ext cx="10003371" cy="971551"/>
            <a:chOff x="978847" y="2647950"/>
            <a:chExt cx="10003371" cy="971551"/>
          </a:xfrm>
        </p:grpSpPr>
        <p:sp>
          <p:nvSpPr>
            <p:cNvPr id="37" name="Freeform: Shape 14">
              <a:extLst>
                <a:ext uri="{FF2B5EF4-FFF2-40B4-BE49-F238E27FC236}">
                  <a16:creationId xmlns:a16="http://schemas.microsoft.com/office/drawing/2014/main" id="{C5F8D9E6-7577-45C0-8855-EF2C75D03C96}"/>
                </a:ext>
              </a:extLst>
            </p:cNvPr>
            <p:cNvSpPr/>
            <p:nvPr/>
          </p:nvSpPr>
          <p:spPr>
            <a:xfrm rot="16200000">
              <a:off x="4322069" y="2736057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18">
              <a:extLst>
                <a:ext uri="{FF2B5EF4-FFF2-40B4-BE49-F238E27FC236}">
                  <a16:creationId xmlns:a16="http://schemas.microsoft.com/office/drawing/2014/main" id="{E91B05A9-9731-4105-8872-F135F230AEA5}"/>
                </a:ext>
              </a:extLst>
            </p:cNvPr>
            <p:cNvSpPr/>
            <p:nvPr/>
          </p:nvSpPr>
          <p:spPr>
            <a:xfrm rot="16200000">
              <a:off x="5613719" y="2736058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21">
              <a:extLst>
                <a:ext uri="{FF2B5EF4-FFF2-40B4-BE49-F238E27FC236}">
                  <a16:creationId xmlns:a16="http://schemas.microsoft.com/office/drawing/2014/main" id="{1BA0E130-2BF1-4450-B4CD-9952009AC7ED}"/>
                </a:ext>
              </a:extLst>
            </p:cNvPr>
            <p:cNvSpPr/>
            <p:nvPr/>
          </p:nvSpPr>
          <p:spPr>
            <a:xfrm rot="16200000">
              <a:off x="6905369" y="2736058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22">
              <a:extLst>
                <a:ext uri="{FF2B5EF4-FFF2-40B4-BE49-F238E27FC236}">
                  <a16:creationId xmlns:a16="http://schemas.microsoft.com/office/drawing/2014/main" id="{30F4947A-1072-43CA-AFE6-01FA962B1180}"/>
                </a:ext>
              </a:extLst>
            </p:cNvPr>
            <p:cNvSpPr/>
            <p:nvPr/>
          </p:nvSpPr>
          <p:spPr>
            <a:xfrm rot="16200000">
              <a:off x="8197019" y="2736057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25">
              <a:extLst>
                <a:ext uri="{FF2B5EF4-FFF2-40B4-BE49-F238E27FC236}">
                  <a16:creationId xmlns:a16="http://schemas.microsoft.com/office/drawing/2014/main" id="{F55C1DDF-A07E-4CEA-B0B0-F02715EFBA27}"/>
                </a:ext>
              </a:extLst>
            </p:cNvPr>
            <p:cNvSpPr/>
            <p:nvPr/>
          </p:nvSpPr>
          <p:spPr>
            <a:xfrm rot="16200000">
              <a:off x="9488669" y="2736057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8">
              <a:extLst>
                <a:ext uri="{FF2B5EF4-FFF2-40B4-BE49-F238E27FC236}">
                  <a16:creationId xmlns:a16="http://schemas.microsoft.com/office/drawing/2014/main" id="{5BCA4285-C99E-4229-B18D-0CA506C20ED9}"/>
                </a:ext>
              </a:extLst>
            </p:cNvPr>
            <p:cNvSpPr/>
            <p:nvPr/>
          </p:nvSpPr>
          <p:spPr>
            <a:xfrm rot="16200000">
              <a:off x="1748497" y="2736058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10">
              <a:extLst>
                <a:ext uri="{FF2B5EF4-FFF2-40B4-BE49-F238E27FC236}">
                  <a16:creationId xmlns:a16="http://schemas.microsoft.com/office/drawing/2014/main" id="{5A3243D3-AAD0-482A-85AD-0E79552FE257}"/>
                </a:ext>
              </a:extLst>
            </p:cNvPr>
            <p:cNvSpPr/>
            <p:nvPr/>
          </p:nvSpPr>
          <p:spPr>
            <a:xfrm rot="16200000">
              <a:off x="3030419" y="2736058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3">
              <a:extLst>
                <a:ext uri="{FF2B5EF4-FFF2-40B4-BE49-F238E27FC236}">
                  <a16:creationId xmlns:a16="http://schemas.microsoft.com/office/drawing/2014/main" id="{BBCBBB54-4F89-4D8C-854C-BB2A67E7AE21}"/>
                </a:ext>
              </a:extLst>
            </p:cNvPr>
            <p:cNvSpPr/>
            <p:nvPr/>
          </p:nvSpPr>
          <p:spPr>
            <a:xfrm rot="16200000">
              <a:off x="978847" y="2647951"/>
              <a:ext cx="971550" cy="971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">
              <a:extLst>
                <a:ext uri="{FF2B5EF4-FFF2-40B4-BE49-F238E27FC236}">
                  <a16:creationId xmlns:a16="http://schemas.microsoft.com/office/drawing/2014/main" id="{849B3830-4B6E-4130-AB61-D31DA49F2A1F}"/>
                </a:ext>
              </a:extLst>
            </p:cNvPr>
            <p:cNvSpPr/>
            <p:nvPr/>
          </p:nvSpPr>
          <p:spPr>
            <a:xfrm rot="16200000">
              <a:off x="2260769" y="2647951"/>
              <a:ext cx="971550" cy="9715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80A8E392-3088-45D4-BE51-6D3A1E453BBF}"/>
                </a:ext>
              </a:extLst>
            </p:cNvPr>
            <p:cNvSpPr/>
            <p:nvPr/>
          </p:nvSpPr>
          <p:spPr>
            <a:xfrm rot="16200000">
              <a:off x="3552419" y="2647951"/>
              <a:ext cx="971550" cy="971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3FCA6E8F-EF82-4B32-BF09-877D4D7949A3}"/>
                </a:ext>
              </a:extLst>
            </p:cNvPr>
            <p:cNvSpPr/>
            <p:nvPr/>
          </p:nvSpPr>
          <p:spPr>
            <a:xfrm rot="16200000">
              <a:off x="4844069" y="2647951"/>
              <a:ext cx="971550" cy="9715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19">
              <a:extLst>
                <a:ext uri="{FF2B5EF4-FFF2-40B4-BE49-F238E27FC236}">
                  <a16:creationId xmlns:a16="http://schemas.microsoft.com/office/drawing/2014/main" id="{5AEB753F-AD08-4BFF-B053-6D3DF7BE9DD1}"/>
                </a:ext>
              </a:extLst>
            </p:cNvPr>
            <p:cNvSpPr/>
            <p:nvPr/>
          </p:nvSpPr>
          <p:spPr>
            <a:xfrm rot="16200000">
              <a:off x="6135719" y="2647951"/>
              <a:ext cx="971550" cy="971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20">
              <a:extLst>
                <a:ext uri="{FF2B5EF4-FFF2-40B4-BE49-F238E27FC236}">
                  <a16:creationId xmlns:a16="http://schemas.microsoft.com/office/drawing/2014/main" id="{1CC68794-94E5-4CFC-8B5C-DA5D069B07F6}"/>
                </a:ext>
              </a:extLst>
            </p:cNvPr>
            <p:cNvSpPr/>
            <p:nvPr/>
          </p:nvSpPr>
          <p:spPr>
            <a:xfrm rot="16200000">
              <a:off x="7427369" y="2647950"/>
              <a:ext cx="971550" cy="9715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23">
              <a:extLst>
                <a:ext uri="{FF2B5EF4-FFF2-40B4-BE49-F238E27FC236}">
                  <a16:creationId xmlns:a16="http://schemas.microsoft.com/office/drawing/2014/main" id="{194D3C6F-00C9-4D5A-945D-B2CE76A768DC}"/>
                </a:ext>
              </a:extLst>
            </p:cNvPr>
            <p:cNvSpPr/>
            <p:nvPr/>
          </p:nvSpPr>
          <p:spPr>
            <a:xfrm rot="16200000">
              <a:off x="8719019" y="2647950"/>
              <a:ext cx="971550" cy="971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24">
              <a:extLst>
                <a:ext uri="{FF2B5EF4-FFF2-40B4-BE49-F238E27FC236}">
                  <a16:creationId xmlns:a16="http://schemas.microsoft.com/office/drawing/2014/main" id="{AD41B677-D9B0-4E76-941E-D62BAFA7B49E}"/>
                </a:ext>
              </a:extLst>
            </p:cNvPr>
            <p:cNvSpPr/>
            <p:nvPr/>
          </p:nvSpPr>
          <p:spPr>
            <a:xfrm rot="16200000">
              <a:off x="10010668" y="2647950"/>
              <a:ext cx="971550" cy="9715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직사각형 113">
            <a:extLst>
              <a:ext uri="{FF2B5EF4-FFF2-40B4-BE49-F238E27FC236}">
                <a16:creationId xmlns:a16="http://schemas.microsoft.com/office/drawing/2014/main" id="{E9C172F0-0344-4EFE-B8E9-E58FDC203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2230" y="2321337"/>
            <a:ext cx="86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2022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3" name="직사각형 113">
            <a:extLst>
              <a:ext uri="{FF2B5EF4-FFF2-40B4-BE49-F238E27FC236}">
                <a16:creationId xmlns:a16="http://schemas.microsoft.com/office/drawing/2014/main" id="{F227699E-2FB2-4BA5-A6C0-07FCED904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564" y="2302377"/>
            <a:ext cx="86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2021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4" name="직사각형 113">
            <a:extLst>
              <a:ext uri="{FF2B5EF4-FFF2-40B4-BE49-F238E27FC236}">
                <a16:creationId xmlns:a16="http://schemas.microsoft.com/office/drawing/2014/main" id="{B53FCE22-8AE6-48B3-955A-06B8C516D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899" y="2292822"/>
            <a:ext cx="86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2020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5" name="직사각형 113">
            <a:extLst>
              <a:ext uri="{FF2B5EF4-FFF2-40B4-BE49-F238E27FC236}">
                <a16:creationId xmlns:a16="http://schemas.microsoft.com/office/drawing/2014/main" id="{CCE5A865-2455-4CF3-9E59-2E7499CAA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0234" y="2292822"/>
            <a:ext cx="86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2019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6" name="직사각형 113">
            <a:extLst>
              <a:ext uri="{FF2B5EF4-FFF2-40B4-BE49-F238E27FC236}">
                <a16:creationId xmlns:a16="http://schemas.microsoft.com/office/drawing/2014/main" id="{70E32A94-B611-430A-B0D8-E075104FD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569" y="2292822"/>
            <a:ext cx="86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2018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7" name="직사각형 113">
            <a:extLst>
              <a:ext uri="{FF2B5EF4-FFF2-40B4-BE49-F238E27FC236}">
                <a16:creationId xmlns:a16="http://schemas.microsoft.com/office/drawing/2014/main" id="{F7492B77-4D76-47C3-B338-BB6B8EDE5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904" y="2292822"/>
            <a:ext cx="86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2017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직사각형 113">
            <a:extLst>
              <a:ext uri="{FF2B5EF4-FFF2-40B4-BE49-F238E27FC236}">
                <a16:creationId xmlns:a16="http://schemas.microsoft.com/office/drawing/2014/main" id="{8B46B6D0-199C-4EDD-9F52-809A17CFF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239" y="2292822"/>
            <a:ext cx="86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2016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9" name="직사각형 113">
            <a:extLst>
              <a:ext uri="{FF2B5EF4-FFF2-40B4-BE49-F238E27FC236}">
                <a16:creationId xmlns:a16="http://schemas.microsoft.com/office/drawing/2014/main" id="{D3EA3205-70F4-44BB-8BBC-4CA5F503D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574" y="2292822"/>
            <a:ext cx="86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2015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61" name="Straight Arrow Connector 74">
            <a:extLst>
              <a:ext uri="{FF2B5EF4-FFF2-40B4-BE49-F238E27FC236}">
                <a16:creationId xmlns:a16="http://schemas.microsoft.com/office/drawing/2014/main" id="{A936771A-DF95-484E-BCE4-E4DA17714114}"/>
              </a:ext>
            </a:extLst>
          </p:cNvPr>
          <p:cNvCxnSpPr>
            <a:cxnSpLocks/>
          </p:cNvCxnSpPr>
          <p:nvPr/>
        </p:nvCxnSpPr>
        <p:spPr>
          <a:xfrm>
            <a:off x="4177470" y="2965876"/>
            <a:ext cx="0" cy="330056"/>
          </a:xfrm>
          <a:prstGeom prst="straightConnector1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75">
            <a:extLst>
              <a:ext uri="{FF2B5EF4-FFF2-40B4-BE49-F238E27FC236}">
                <a16:creationId xmlns:a16="http://schemas.microsoft.com/office/drawing/2014/main" id="{17C71D7A-37A1-4A9A-B602-6C05F67E2C94}"/>
              </a:ext>
            </a:extLst>
          </p:cNvPr>
          <p:cNvCxnSpPr>
            <a:cxnSpLocks/>
          </p:cNvCxnSpPr>
          <p:nvPr/>
        </p:nvCxnSpPr>
        <p:spPr>
          <a:xfrm>
            <a:off x="6757990" y="2965876"/>
            <a:ext cx="0" cy="330056"/>
          </a:xfrm>
          <a:prstGeom prst="straightConnector1">
            <a:avLst/>
          </a:prstGeom>
          <a:ln w="254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76">
            <a:extLst>
              <a:ext uri="{FF2B5EF4-FFF2-40B4-BE49-F238E27FC236}">
                <a16:creationId xmlns:a16="http://schemas.microsoft.com/office/drawing/2014/main" id="{D09BF63D-D7BD-4BA7-99E8-9DB60B28888A}"/>
              </a:ext>
            </a:extLst>
          </p:cNvPr>
          <p:cNvCxnSpPr>
            <a:cxnSpLocks/>
          </p:cNvCxnSpPr>
          <p:nvPr/>
        </p:nvCxnSpPr>
        <p:spPr>
          <a:xfrm>
            <a:off x="9338510" y="2965876"/>
            <a:ext cx="0" cy="330056"/>
          </a:xfrm>
          <a:prstGeom prst="straightConnector1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77">
            <a:extLst>
              <a:ext uri="{FF2B5EF4-FFF2-40B4-BE49-F238E27FC236}">
                <a16:creationId xmlns:a16="http://schemas.microsoft.com/office/drawing/2014/main" id="{F4CFA2BD-641D-4B88-9F96-E33CEF7AB4B9}"/>
              </a:ext>
            </a:extLst>
          </p:cNvPr>
          <p:cNvCxnSpPr>
            <a:cxnSpLocks/>
          </p:cNvCxnSpPr>
          <p:nvPr/>
        </p:nvCxnSpPr>
        <p:spPr>
          <a:xfrm>
            <a:off x="2887210" y="2965876"/>
            <a:ext cx="0" cy="1737360"/>
          </a:xfrm>
          <a:prstGeom prst="straightConnector1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2">
            <a:extLst>
              <a:ext uri="{FF2B5EF4-FFF2-40B4-BE49-F238E27FC236}">
                <a16:creationId xmlns:a16="http://schemas.microsoft.com/office/drawing/2014/main" id="{DECB45B7-C9F8-4FE0-8638-0DCA25F3ECFA}"/>
              </a:ext>
            </a:extLst>
          </p:cNvPr>
          <p:cNvCxnSpPr>
            <a:cxnSpLocks/>
          </p:cNvCxnSpPr>
          <p:nvPr/>
        </p:nvCxnSpPr>
        <p:spPr>
          <a:xfrm>
            <a:off x="1596950" y="2965876"/>
            <a:ext cx="0" cy="330056"/>
          </a:xfrm>
          <a:prstGeom prst="straightConnector1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5BCA5A-313D-4D8E-8B33-628897D43237}"/>
              </a:ext>
            </a:extLst>
          </p:cNvPr>
          <p:cNvGrpSpPr/>
          <p:nvPr/>
        </p:nvGrpSpPr>
        <p:grpSpPr>
          <a:xfrm>
            <a:off x="733731" y="3201838"/>
            <a:ext cx="1726438" cy="1576262"/>
            <a:chOff x="733731" y="3201838"/>
            <a:chExt cx="1726438" cy="1576262"/>
          </a:xfrm>
        </p:grpSpPr>
        <p:sp>
          <p:nvSpPr>
            <p:cNvPr id="108" name="Hexagon 5">
              <a:extLst>
                <a:ext uri="{FF2B5EF4-FFF2-40B4-BE49-F238E27FC236}">
                  <a16:creationId xmlns:a16="http://schemas.microsoft.com/office/drawing/2014/main" id="{5B13BE10-EA2E-4EAA-B1DD-A01DA03B70CD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6CAD11E-696D-4932-82F1-935E25234292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515702"/>
              <a:chOff x="850283" y="3201838"/>
              <a:chExt cx="1480770" cy="1515702"/>
            </a:xfrm>
          </p:grpSpPr>
          <p:sp>
            <p:nvSpPr>
              <p:cNvPr id="109" name="Freeform: Shape 73">
                <a:extLst>
                  <a:ext uri="{FF2B5EF4-FFF2-40B4-BE49-F238E27FC236}">
                    <a16:creationId xmlns:a16="http://schemas.microsoft.com/office/drawing/2014/main" id="{A5D9C2AD-37E5-4EC5-97A7-DCB84F1399B7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10" name="Group 37">
                <a:extLst>
                  <a:ext uri="{FF2B5EF4-FFF2-40B4-BE49-F238E27FC236}">
                    <a16:creationId xmlns:a16="http://schemas.microsoft.com/office/drawing/2014/main" id="{F4A114C8-11BE-4808-8A1B-C95D5594A138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381163"/>
                <a:chOff x="7026501" y="4391421"/>
                <a:chExt cx="1499710" cy="1381163"/>
              </a:xfrm>
              <a:noFill/>
            </p:grpSpPr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69036BC-0D44-4D27-9355-CA4588CF33E0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cs typeface="Arial" pitchFamily="34" charset="0"/>
                    </a:rPr>
                    <a:t>Add Text</a:t>
                  </a:r>
                  <a:endParaRPr lang="ko-KR" altLang="en-US" sz="14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36E9339-30D7-4E6E-808F-ECFECF9CA3E2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 </a:t>
                  </a:r>
                  <a:endPara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DA2014BC-25E7-4288-BB07-6FE20CA9417A}"/>
              </a:ext>
            </a:extLst>
          </p:cNvPr>
          <p:cNvGrpSpPr/>
          <p:nvPr/>
        </p:nvGrpSpPr>
        <p:grpSpPr>
          <a:xfrm>
            <a:off x="5893583" y="3201838"/>
            <a:ext cx="1726438" cy="1576262"/>
            <a:chOff x="733731" y="3201838"/>
            <a:chExt cx="1726438" cy="1576262"/>
          </a:xfrm>
        </p:grpSpPr>
        <p:sp>
          <p:nvSpPr>
            <p:cNvPr id="133" name="Hexagon 5">
              <a:extLst>
                <a:ext uri="{FF2B5EF4-FFF2-40B4-BE49-F238E27FC236}">
                  <a16:creationId xmlns:a16="http://schemas.microsoft.com/office/drawing/2014/main" id="{E5D8E007-ECFD-4A7E-B50D-546EA5BDCA47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11F0BDA-F927-4DF6-A867-D78B8E14E778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515702"/>
              <a:chOff x="850283" y="3201838"/>
              <a:chExt cx="1480770" cy="1515702"/>
            </a:xfrm>
          </p:grpSpPr>
          <p:sp>
            <p:nvSpPr>
              <p:cNvPr id="135" name="Freeform: Shape 73">
                <a:extLst>
                  <a:ext uri="{FF2B5EF4-FFF2-40B4-BE49-F238E27FC236}">
                    <a16:creationId xmlns:a16="http://schemas.microsoft.com/office/drawing/2014/main" id="{43F221FE-4253-4639-80A2-0D29BD675F96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36" name="Group 37">
                <a:extLst>
                  <a:ext uri="{FF2B5EF4-FFF2-40B4-BE49-F238E27FC236}">
                    <a16:creationId xmlns:a16="http://schemas.microsoft.com/office/drawing/2014/main" id="{653A5C7A-FF5C-41EF-BEF6-C8CB69DF2ECD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381163"/>
                <a:chOff x="7026501" y="4391421"/>
                <a:chExt cx="1499710" cy="1381163"/>
              </a:xfrm>
              <a:noFill/>
            </p:grpSpPr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AB08F72-3AC3-4808-A6D6-55A2A22F8F08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cs typeface="Arial" pitchFamily="34" charset="0"/>
                    </a:rPr>
                    <a:t>Add Text</a:t>
                  </a:r>
                  <a:endParaRPr lang="ko-KR" altLang="en-US" sz="14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929E33A3-822C-41F0-8233-0F0986CC6786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 </a:t>
                  </a:r>
                  <a:endPara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5C856BB-F71E-4717-8EF0-FE11BFCF2C47}"/>
              </a:ext>
            </a:extLst>
          </p:cNvPr>
          <p:cNvGrpSpPr/>
          <p:nvPr/>
        </p:nvGrpSpPr>
        <p:grpSpPr>
          <a:xfrm>
            <a:off x="8473509" y="3201838"/>
            <a:ext cx="1726438" cy="1576262"/>
            <a:chOff x="733731" y="3201838"/>
            <a:chExt cx="1726438" cy="1576262"/>
          </a:xfrm>
        </p:grpSpPr>
        <p:sp>
          <p:nvSpPr>
            <p:cNvPr id="140" name="Hexagon 5">
              <a:extLst>
                <a:ext uri="{FF2B5EF4-FFF2-40B4-BE49-F238E27FC236}">
                  <a16:creationId xmlns:a16="http://schemas.microsoft.com/office/drawing/2014/main" id="{767B1025-3F5F-4E19-A2CE-EE20A8D2F293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60F83250-2FBB-42BF-97AF-67E0E550330E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515702"/>
              <a:chOff x="850283" y="3201838"/>
              <a:chExt cx="1480770" cy="1515702"/>
            </a:xfrm>
          </p:grpSpPr>
          <p:sp>
            <p:nvSpPr>
              <p:cNvPr id="142" name="Freeform: Shape 73">
                <a:extLst>
                  <a:ext uri="{FF2B5EF4-FFF2-40B4-BE49-F238E27FC236}">
                    <a16:creationId xmlns:a16="http://schemas.microsoft.com/office/drawing/2014/main" id="{F77B2BDC-B656-495F-9454-201739ABDD76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solidFill>
                <a:schemeClr val="accent3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43" name="Group 37">
                <a:extLst>
                  <a:ext uri="{FF2B5EF4-FFF2-40B4-BE49-F238E27FC236}">
                    <a16:creationId xmlns:a16="http://schemas.microsoft.com/office/drawing/2014/main" id="{F48A78A7-BCC9-47B7-9BED-16F22F20647F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381163"/>
                <a:chOff x="7026501" y="4391421"/>
                <a:chExt cx="1499710" cy="1381163"/>
              </a:xfrm>
              <a:noFill/>
            </p:grpSpPr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AB47C076-B5BC-4BCF-996C-94C6360B8473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cs typeface="Arial" pitchFamily="34" charset="0"/>
                    </a:rPr>
                    <a:t>Add Text</a:t>
                  </a:r>
                  <a:endParaRPr lang="ko-KR" altLang="en-US" sz="14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454D4AE5-FDF0-4C13-8C2E-E03A1A8AAC2E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 </a:t>
                  </a:r>
                  <a:endPara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16BEAF0C-65BD-4BA0-BD6B-E369E19D303B}"/>
              </a:ext>
            </a:extLst>
          </p:cNvPr>
          <p:cNvGrpSpPr/>
          <p:nvPr/>
        </p:nvGrpSpPr>
        <p:grpSpPr>
          <a:xfrm>
            <a:off x="3313657" y="3201838"/>
            <a:ext cx="1726438" cy="1576262"/>
            <a:chOff x="733731" y="3201838"/>
            <a:chExt cx="1726438" cy="1576262"/>
          </a:xfrm>
        </p:grpSpPr>
        <p:sp>
          <p:nvSpPr>
            <p:cNvPr id="147" name="Hexagon 5">
              <a:extLst>
                <a:ext uri="{FF2B5EF4-FFF2-40B4-BE49-F238E27FC236}">
                  <a16:creationId xmlns:a16="http://schemas.microsoft.com/office/drawing/2014/main" id="{A9C3A262-6B50-4BDB-A71E-217CEB044603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F2FF9B36-B050-46EE-AE23-4981DEA9C20F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515702"/>
              <a:chOff x="850283" y="3201838"/>
              <a:chExt cx="1480770" cy="1515702"/>
            </a:xfrm>
          </p:grpSpPr>
          <p:sp>
            <p:nvSpPr>
              <p:cNvPr id="149" name="Freeform: Shape 73">
                <a:extLst>
                  <a:ext uri="{FF2B5EF4-FFF2-40B4-BE49-F238E27FC236}">
                    <a16:creationId xmlns:a16="http://schemas.microsoft.com/office/drawing/2014/main" id="{D1258CAA-A45D-4C2C-882C-05F501AAE5FD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solidFill>
                <a:schemeClr val="accent3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37">
                <a:extLst>
                  <a:ext uri="{FF2B5EF4-FFF2-40B4-BE49-F238E27FC236}">
                    <a16:creationId xmlns:a16="http://schemas.microsoft.com/office/drawing/2014/main" id="{57A4676A-D595-47B4-BF2D-AC16D05B8816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381163"/>
                <a:chOff x="7026501" y="4391421"/>
                <a:chExt cx="1499710" cy="1381163"/>
              </a:xfrm>
              <a:noFill/>
            </p:grpSpPr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83D0279C-C95D-4C6F-9E15-A12E3C06835F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cs typeface="Arial" pitchFamily="34" charset="0"/>
                    </a:rPr>
                    <a:t>Add Text</a:t>
                  </a:r>
                  <a:endParaRPr lang="ko-KR" altLang="en-US" sz="14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7F026F40-90E8-4664-8E43-32DC9077DF30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 </a:t>
                  </a:r>
                  <a:endPara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7C832E63-DD2B-4F7A-ACAD-F1CBA60D3E07}"/>
              </a:ext>
            </a:extLst>
          </p:cNvPr>
          <p:cNvGrpSpPr/>
          <p:nvPr/>
        </p:nvGrpSpPr>
        <p:grpSpPr>
          <a:xfrm>
            <a:off x="2023694" y="4594825"/>
            <a:ext cx="1726438" cy="1576262"/>
            <a:chOff x="733731" y="3201838"/>
            <a:chExt cx="1726438" cy="1576262"/>
          </a:xfrm>
        </p:grpSpPr>
        <p:sp>
          <p:nvSpPr>
            <p:cNvPr id="154" name="Hexagon 5">
              <a:extLst>
                <a:ext uri="{FF2B5EF4-FFF2-40B4-BE49-F238E27FC236}">
                  <a16:creationId xmlns:a16="http://schemas.microsoft.com/office/drawing/2014/main" id="{30F42135-03F9-4607-AB47-F106C414E221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5FBF8570-A67D-4BD6-A643-C70259D18764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515702"/>
              <a:chOff x="850283" y="3201838"/>
              <a:chExt cx="1480770" cy="1515702"/>
            </a:xfrm>
          </p:grpSpPr>
          <p:sp>
            <p:nvSpPr>
              <p:cNvPr id="156" name="Freeform: Shape 73">
                <a:extLst>
                  <a:ext uri="{FF2B5EF4-FFF2-40B4-BE49-F238E27FC236}">
                    <a16:creationId xmlns:a16="http://schemas.microsoft.com/office/drawing/2014/main" id="{792DBF95-009E-4066-8014-A206429FE18D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57" name="Group 37">
                <a:extLst>
                  <a:ext uri="{FF2B5EF4-FFF2-40B4-BE49-F238E27FC236}">
                    <a16:creationId xmlns:a16="http://schemas.microsoft.com/office/drawing/2014/main" id="{152225AF-5E48-41B7-A331-92B88B0F4B62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381163"/>
                <a:chOff x="7026501" y="4391421"/>
                <a:chExt cx="1499710" cy="1381163"/>
              </a:xfrm>
              <a:noFill/>
            </p:grpSpPr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8C583893-9F20-4A4B-8C02-0B77CF59D083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cs typeface="Arial" pitchFamily="34" charset="0"/>
                    </a:rPr>
                    <a:t>Add Text</a:t>
                  </a:r>
                  <a:endParaRPr lang="ko-KR" altLang="en-US" sz="14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947547AB-256C-4012-93A7-2F832B6982B0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 </a:t>
                  </a:r>
                  <a:endPara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888EECCD-2881-4E93-B014-2F0C395B724B}"/>
              </a:ext>
            </a:extLst>
          </p:cNvPr>
          <p:cNvGrpSpPr/>
          <p:nvPr/>
        </p:nvGrpSpPr>
        <p:grpSpPr>
          <a:xfrm>
            <a:off x="4603620" y="4594825"/>
            <a:ext cx="1726438" cy="1576262"/>
            <a:chOff x="733731" y="3201838"/>
            <a:chExt cx="1726438" cy="1576262"/>
          </a:xfrm>
        </p:grpSpPr>
        <p:sp>
          <p:nvSpPr>
            <p:cNvPr id="161" name="Hexagon 5">
              <a:extLst>
                <a:ext uri="{FF2B5EF4-FFF2-40B4-BE49-F238E27FC236}">
                  <a16:creationId xmlns:a16="http://schemas.microsoft.com/office/drawing/2014/main" id="{8A134C9E-0279-4FDC-B082-865299446FE8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0769DB31-3776-4570-AB94-77490D98201A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515702"/>
              <a:chOff x="850283" y="3201838"/>
              <a:chExt cx="1480770" cy="1515702"/>
            </a:xfrm>
          </p:grpSpPr>
          <p:sp>
            <p:nvSpPr>
              <p:cNvPr id="163" name="Freeform: Shape 73">
                <a:extLst>
                  <a:ext uri="{FF2B5EF4-FFF2-40B4-BE49-F238E27FC236}">
                    <a16:creationId xmlns:a16="http://schemas.microsoft.com/office/drawing/2014/main" id="{52CD92C0-BDCE-4157-B2DF-9B8EA87E0C33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solidFill>
                <a:schemeClr val="accent4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64" name="Group 37">
                <a:extLst>
                  <a:ext uri="{FF2B5EF4-FFF2-40B4-BE49-F238E27FC236}">
                    <a16:creationId xmlns:a16="http://schemas.microsoft.com/office/drawing/2014/main" id="{D2C699E1-0B75-4DFD-B783-673B686CA8DA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381163"/>
                <a:chOff x="7026501" y="4391421"/>
                <a:chExt cx="1499710" cy="1381163"/>
              </a:xfrm>
              <a:noFill/>
            </p:grpSpPr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0CA9E7E8-CA5E-4B65-8E41-21A53C41E5BB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cs typeface="Arial" pitchFamily="34" charset="0"/>
                    </a:rPr>
                    <a:t>Add Text</a:t>
                  </a:r>
                  <a:endParaRPr lang="ko-KR" altLang="en-US" sz="14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71CD5A9F-AED8-4979-A461-FC8E9ABDFE9F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 </a:t>
                  </a:r>
                  <a:endPara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EDE189E7-4C13-4C1B-A68F-10BB25FB89BD}"/>
              </a:ext>
            </a:extLst>
          </p:cNvPr>
          <p:cNvGrpSpPr/>
          <p:nvPr/>
        </p:nvGrpSpPr>
        <p:grpSpPr>
          <a:xfrm>
            <a:off x="7183546" y="4594825"/>
            <a:ext cx="1726438" cy="1576262"/>
            <a:chOff x="733731" y="3201838"/>
            <a:chExt cx="1726438" cy="1576262"/>
          </a:xfrm>
        </p:grpSpPr>
        <p:sp>
          <p:nvSpPr>
            <p:cNvPr id="168" name="Hexagon 5">
              <a:extLst>
                <a:ext uri="{FF2B5EF4-FFF2-40B4-BE49-F238E27FC236}">
                  <a16:creationId xmlns:a16="http://schemas.microsoft.com/office/drawing/2014/main" id="{90809E22-F294-45D7-B1D9-297C5D39B97B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2615DA8A-635C-4DAA-A1E8-EB05A9438637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515702"/>
              <a:chOff x="850283" y="3201838"/>
              <a:chExt cx="1480770" cy="1515702"/>
            </a:xfrm>
          </p:grpSpPr>
          <p:sp>
            <p:nvSpPr>
              <p:cNvPr id="170" name="Freeform: Shape 73">
                <a:extLst>
                  <a:ext uri="{FF2B5EF4-FFF2-40B4-BE49-F238E27FC236}">
                    <a16:creationId xmlns:a16="http://schemas.microsoft.com/office/drawing/2014/main" id="{6A5241EB-486D-48FF-8FC3-5FC5BD2E93FB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71" name="Group 37">
                <a:extLst>
                  <a:ext uri="{FF2B5EF4-FFF2-40B4-BE49-F238E27FC236}">
                    <a16:creationId xmlns:a16="http://schemas.microsoft.com/office/drawing/2014/main" id="{48113A08-C0F2-4B75-95DF-B8E2716AD1CF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381163"/>
                <a:chOff x="7026501" y="4391421"/>
                <a:chExt cx="1499710" cy="1381163"/>
              </a:xfrm>
              <a:noFill/>
            </p:grpSpPr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7A424591-E369-471C-BD8B-390A96A72053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cs typeface="Arial" pitchFamily="34" charset="0"/>
                    </a:rPr>
                    <a:t>Add Text</a:t>
                  </a:r>
                  <a:endParaRPr lang="ko-KR" altLang="en-US" sz="14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E3FC1453-B301-4320-A2D9-DC78DC8B790F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 </a:t>
                  </a:r>
                  <a:endPara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78EB58D-824E-4B5B-894C-DE2550002528}"/>
              </a:ext>
            </a:extLst>
          </p:cNvPr>
          <p:cNvGrpSpPr/>
          <p:nvPr/>
        </p:nvGrpSpPr>
        <p:grpSpPr>
          <a:xfrm>
            <a:off x="9763469" y="4594825"/>
            <a:ext cx="1726438" cy="1576262"/>
            <a:chOff x="733731" y="3201838"/>
            <a:chExt cx="1726438" cy="1576262"/>
          </a:xfrm>
        </p:grpSpPr>
        <p:sp>
          <p:nvSpPr>
            <p:cNvPr id="175" name="Hexagon 5">
              <a:extLst>
                <a:ext uri="{FF2B5EF4-FFF2-40B4-BE49-F238E27FC236}">
                  <a16:creationId xmlns:a16="http://schemas.microsoft.com/office/drawing/2014/main" id="{D355AC62-EFB1-42E1-91FD-4F1328398BF9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05DBCCAD-BDB3-4C07-867D-CCD12BED23ED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515702"/>
              <a:chOff x="850283" y="3201838"/>
              <a:chExt cx="1480770" cy="1515702"/>
            </a:xfrm>
          </p:grpSpPr>
          <p:sp>
            <p:nvSpPr>
              <p:cNvPr id="177" name="Freeform: Shape 73">
                <a:extLst>
                  <a:ext uri="{FF2B5EF4-FFF2-40B4-BE49-F238E27FC236}">
                    <a16:creationId xmlns:a16="http://schemas.microsoft.com/office/drawing/2014/main" id="{9392BA68-5502-4983-9340-E2DF18910579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solidFill>
                <a:schemeClr val="accent4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178" name="Group 37">
                <a:extLst>
                  <a:ext uri="{FF2B5EF4-FFF2-40B4-BE49-F238E27FC236}">
                    <a16:creationId xmlns:a16="http://schemas.microsoft.com/office/drawing/2014/main" id="{0D16E896-8276-4032-AD02-55CDEEBE6F6B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381163"/>
                <a:chOff x="7026501" y="4391421"/>
                <a:chExt cx="1499710" cy="1381163"/>
              </a:xfrm>
              <a:noFill/>
            </p:grpSpPr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D420581-041E-4C71-ACC5-CBCDD9519107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400" dirty="0">
                      <a:solidFill>
                        <a:schemeClr val="bg1"/>
                      </a:solidFill>
                      <a:cs typeface="Arial" pitchFamily="34" charset="0"/>
                    </a:rPr>
                    <a:t>Add Text</a:t>
                  </a:r>
                  <a:endParaRPr lang="ko-KR" altLang="en-US" sz="1400" dirty="0">
                    <a:solidFill>
                      <a:schemeClr val="bg1"/>
                    </a:solidFill>
                    <a:cs typeface="Arial" pitchFamily="34" charset="0"/>
                  </a:endParaRP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33D04C2E-0885-496F-9A39-A93E05B81CB2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Arial" pitchFamily="34" charset="0"/>
                    </a:rPr>
                    <a:t>Get a modern PowerPoint  Presentation that is beautifully designed.  </a:t>
                  </a:r>
                  <a:endParaRPr lang="ko-KR" altLang="en-US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cs typeface="Arial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A5A1ABB-4C1A-4EE2-93AC-F1A17A11EBA9}"/>
              </a:ext>
            </a:extLst>
          </p:cNvPr>
          <p:cNvGrpSpPr/>
          <p:nvPr/>
        </p:nvGrpSpPr>
        <p:grpSpPr>
          <a:xfrm>
            <a:off x="3293268" y="5212617"/>
            <a:ext cx="1577893" cy="515643"/>
            <a:chOff x="5075456" y="4276226"/>
            <a:chExt cx="2059200" cy="515643"/>
          </a:xfrm>
        </p:grpSpPr>
        <p:sp>
          <p:nvSpPr>
            <p:cNvPr id="13" name="Text Placeholder 22">
              <a:extLst>
                <a:ext uri="{FF2B5EF4-FFF2-40B4-BE49-F238E27FC236}">
                  <a16:creationId xmlns:a16="http://schemas.microsoft.com/office/drawing/2014/main" id="{73B30611-9CCD-4304-890E-100E6593F9EA}"/>
                </a:ext>
              </a:extLst>
            </p:cNvPr>
            <p:cNvSpPr txBox="1">
              <a:spLocks/>
            </p:cNvSpPr>
            <p:nvPr/>
          </p:nvSpPr>
          <p:spPr>
            <a:xfrm>
              <a:off x="5075456" y="4276226"/>
              <a:ext cx="20592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Max Jones</a:t>
              </a:r>
            </a:p>
          </p:txBody>
        </p:sp>
        <p:sp>
          <p:nvSpPr>
            <p:cNvPr id="14" name="Text Placeholder 23">
              <a:extLst>
                <a:ext uri="{FF2B5EF4-FFF2-40B4-BE49-F238E27FC236}">
                  <a16:creationId xmlns:a16="http://schemas.microsoft.com/office/drawing/2014/main" id="{9E370105-E758-495B-A19A-08FBF332C24C}"/>
                </a:ext>
              </a:extLst>
            </p:cNvPr>
            <p:cNvSpPr txBox="1">
              <a:spLocks/>
            </p:cNvSpPr>
            <p:nvPr/>
          </p:nvSpPr>
          <p:spPr>
            <a:xfrm>
              <a:off x="5075456" y="4542289"/>
              <a:ext cx="2059200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accent4"/>
                  </a:solidFill>
                  <a:cs typeface="Arial" pitchFamily="34" charset="0"/>
                </a:rPr>
                <a:t>Designer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337CE73-BE9A-4447-B132-5BB975E3830F}"/>
              </a:ext>
            </a:extLst>
          </p:cNvPr>
          <p:cNvGrpSpPr/>
          <p:nvPr/>
        </p:nvGrpSpPr>
        <p:grpSpPr>
          <a:xfrm>
            <a:off x="4351267" y="3209278"/>
            <a:ext cx="1577893" cy="515643"/>
            <a:chOff x="9199153" y="4276226"/>
            <a:chExt cx="2059200" cy="515643"/>
          </a:xfrm>
        </p:grpSpPr>
        <p:sp>
          <p:nvSpPr>
            <p:cNvPr id="16" name="Text Placeholder 27">
              <a:extLst>
                <a:ext uri="{FF2B5EF4-FFF2-40B4-BE49-F238E27FC236}">
                  <a16:creationId xmlns:a16="http://schemas.microsoft.com/office/drawing/2014/main" id="{3FE8997E-C83F-41FA-8C87-8D517623A2BB}"/>
                </a:ext>
              </a:extLst>
            </p:cNvPr>
            <p:cNvSpPr txBox="1">
              <a:spLocks/>
            </p:cNvSpPr>
            <p:nvPr/>
          </p:nvSpPr>
          <p:spPr>
            <a:xfrm>
              <a:off x="9199153" y="4276226"/>
              <a:ext cx="2059200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Tony Wilson</a:t>
              </a:r>
            </a:p>
          </p:txBody>
        </p:sp>
        <p:sp>
          <p:nvSpPr>
            <p:cNvPr id="17" name="Text Placeholder 28">
              <a:extLst>
                <a:ext uri="{FF2B5EF4-FFF2-40B4-BE49-F238E27FC236}">
                  <a16:creationId xmlns:a16="http://schemas.microsoft.com/office/drawing/2014/main" id="{F5DD2052-DA7C-4400-8FC8-3794990DF0A3}"/>
                </a:ext>
              </a:extLst>
            </p:cNvPr>
            <p:cNvSpPr txBox="1">
              <a:spLocks/>
            </p:cNvSpPr>
            <p:nvPr/>
          </p:nvSpPr>
          <p:spPr>
            <a:xfrm>
              <a:off x="9199153" y="4542289"/>
              <a:ext cx="2059200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accent3"/>
                  </a:solidFill>
                  <a:cs typeface="Arial" pitchFamily="34" charset="0"/>
                </a:rPr>
                <a:t>Manager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09CA941-B5F6-4AB3-9DC6-1F64E6687972}"/>
              </a:ext>
            </a:extLst>
          </p:cNvPr>
          <p:cNvGrpSpPr/>
          <p:nvPr/>
        </p:nvGrpSpPr>
        <p:grpSpPr>
          <a:xfrm>
            <a:off x="3292918" y="1205939"/>
            <a:ext cx="1578243" cy="515643"/>
            <a:chOff x="951531" y="4276226"/>
            <a:chExt cx="2059657" cy="515643"/>
          </a:xfrm>
        </p:grpSpPr>
        <p:sp>
          <p:nvSpPr>
            <p:cNvPr id="19" name="Text Placeholder 17">
              <a:extLst>
                <a:ext uri="{FF2B5EF4-FFF2-40B4-BE49-F238E27FC236}">
                  <a16:creationId xmlns:a16="http://schemas.microsoft.com/office/drawing/2014/main" id="{FB5335CB-0778-4DF9-959E-848D009D30F5}"/>
                </a:ext>
              </a:extLst>
            </p:cNvPr>
            <p:cNvSpPr txBox="1">
              <a:spLocks/>
            </p:cNvSpPr>
            <p:nvPr/>
          </p:nvSpPr>
          <p:spPr>
            <a:xfrm>
              <a:off x="951531" y="4276226"/>
              <a:ext cx="205965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John Wastson</a:t>
              </a:r>
            </a:p>
          </p:txBody>
        </p:sp>
        <p:sp>
          <p:nvSpPr>
            <p:cNvPr id="20" name="Text Placeholder 18">
              <a:extLst>
                <a:ext uri="{FF2B5EF4-FFF2-40B4-BE49-F238E27FC236}">
                  <a16:creationId xmlns:a16="http://schemas.microsoft.com/office/drawing/2014/main" id="{BA565372-05FA-4C1A-8E86-3BD911CC481F}"/>
                </a:ext>
              </a:extLst>
            </p:cNvPr>
            <p:cNvSpPr txBox="1">
              <a:spLocks/>
            </p:cNvSpPr>
            <p:nvPr/>
          </p:nvSpPr>
          <p:spPr>
            <a:xfrm>
              <a:off x="951531" y="4542289"/>
              <a:ext cx="2059657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n-US" sz="1400" dirty="0">
                  <a:solidFill>
                    <a:schemeClr val="accent2"/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D2D73F-31FF-449D-B587-E7A88E156749}"/>
              </a:ext>
            </a:extLst>
          </p:cNvPr>
          <p:cNvGrpSpPr/>
          <p:nvPr/>
        </p:nvGrpSpPr>
        <p:grpSpPr>
          <a:xfrm>
            <a:off x="7358762" y="903682"/>
            <a:ext cx="3117650" cy="1120156"/>
            <a:chOff x="7358762" y="962500"/>
            <a:chExt cx="3117650" cy="112015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3F65E77-6505-4CE1-9F3F-4C0B417856C8}"/>
                </a:ext>
              </a:extLst>
            </p:cNvPr>
            <p:cNvSpPr txBox="1"/>
            <p:nvPr/>
          </p:nvSpPr>
          <p:spPr>
            <a:xfrm>
              <a:off x="7358762" y="962500"/>
              <a:ext cx="311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22" name="Group 24">
              <a:extLst>
                <a:ext uri="{FF2B5EF4-FFF2-40B4-BE49-F238E27FC236}">
                  <a16:creationId xmlns:a16="http://schemas.microsoft.com/office/drawing/2014/main" id="{12B58B77-2DB5-4827-84E0-39F788CABFFE}"/>
                </a:ext>
              </a:extLst>
            </p:cNvPr>
            <p:cNvGrpSpPr/>
            <p:nvPr/>
          </p:nvGrpSpPr>
          <p:grpSpPr>
            <a:xfrm>
              <a:off x="7430984" y="1721582"/>
              <a:ext cx="1254837" cy="361074"/>
              <a:chOff x="3946189" y="5434215"/>
              <a:chExt cx="1254837" cy="361074"/>
            </a:xfrm>
          </p:grpSpPr>
          <p:sp>
            <p:nvSpPr>
              <p:cNvPr id="23" name="Rounded Rectangle 3">
                <a:extLst>
                  <a:ext uri="{FF2B5EF4-FFF2-40B4-BE49-F238E27FC236}">
                    <a16:creationId xmlns:a16="http://schemas.microsoft.com/office/drawing/2014/main" id="{CE5CF7D9-0F8A-463F-BEDC-98D10E732CA3}"/>
                  </a:ext>
                </a:extLst>
              </p:cNvPr>
              <p:cNvSpPr/>
              <p:nvPr/>
            </p:nvSpPr>
            <p:spPr>
              <a:xfrm>
                <a:off x="4839952" y="5434215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39">
                <a:extLst>
                  <a:ext uri="{FF2B5EF4-FFF2-40B4-BE49-F238E27FC236}">
                    <a16:creationId xmlns:a16="http://schemas.microsoft.com/office/drawing/2014/main" id="{6BD82823-E1FF-4FB3-B105-BBDADCA7BC17}"/>
                  </a:ext>
                </a:extLst>
              </p:cNvPr>
              <p:cNvSpPr/>
              <p:nvPr/>
            </p:nvSpPr>
            <p:spPr>
              <a:xfrm>
                <a:off x="3946189" y="5434215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5" name="Rounded Rectangle 2">
                <a:extLst>
                  <a:ext uri="{FF2B5EF4-FFF2-40B4-BE49-F238E27FC236}">
                    <a16:creationId xmlns:a16="http://schemas.microsoft.com/office/drawing/2014/main" id="{25D6F689-55A0-4286-89DD-29101216A9E4}"/>
                  </a:ext>
                </a:extLst>
              </p:cNvPr>
              <p:cNvSpPr/>
              <p:nvPr/>
            </p:nvSpPr>
            <p:spPr>
              <a:xfrm>
                <a:off x="4393070" y="5434215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86D0998-15AA-4DC1-8CCE-EAEBF4B9EABB}"/>
              </a:ext>
            </a:extLst>
          </p:cNvPr>
          <p:cNvGrpSpPr/>
          <p:nvPr/>
        </p:nvGrpSpPr>
        <p:grpSpPr>
          <a:xfrm>
            <a:off x="8379253" y="2907022"/>
            <a:ext cx="3117650" cy="1120156"/>
            <a:chOff x="7358762" y="962500"/>
            <a:chExt cx="3117650" cy="112015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52399F-5E08-4ECD-A73B-9877E1EDAF3A}"/>
                </a:ext>
              </a:extLst>
            </p:cNvPr>
            <p:cNvSpPr txBox="1"/>
            <p:nvPr/>
          </p:nvSpPr>
          <p:spPr>
            <a:xfrm>
              <a:off x="7358762" y="962500"/>
              <a:ext cx="311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29" name="Group 24">
              <a:extLst>
                <a:ext uri="{FF2B5EF4-FFF2-40B4-BE49-F238E27FC236}">
                  <a16:creationId xmlns:a16="http://schemas.microsoft.com/office/drawing/2014/main" id="{AA466E7D-AC16-4795-9A7D-6C34451CBB20}"/>
                </a:ext>
              </a:extLst>
            </p:cNvPr>
            <p:cNvGrpSpPr/>
            <p:nvPr/>
          </p:nvGrpSpPr>
          <p:grpSpPr>
            <a:xfrm>
              <a:off x="7430984" y="1721582"/>
              <a:ext cx="1254837" cy="361074"/>
              <a:chOff x="3946189" y="5434215"/>
              <a:chExt cx="1254837" cy="361074"/>
            </a:xfrm>
          </p:grpSpPr>
          <p:sp>
            <p:nvSpPr>
              <p:cNvPr id="30" name="Rounded Rectangle 3">
                <a:extLst>
                  <a:ext uri="{FF2B5EF4-FFF2-40B4-BE49-F238E27FC236}">
                    <a16:creationId xmlns:a16="http://schemas.microsoft.com/office/drawing/2014/main" id="{7A43CE45-65E2-43D0-9C5E-DE256A430344}"/>
                  </a:ext>
                </a:extLst>
              </p:cNvPr>
              <p:cNvSpPr/>
              <p:nvPr/>
            </p:nvSpPr>
            <p:spPr>
              <a:xfrm>
                <a:off x="4839952" y="5434215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ounded Rectangle 39">
                <a:extLst>
                  <a:ext uri="{FF2B5EF4-FFF2-40B4-BE49-F238E27FC236}">
                    <a16:creationId xmlns:a16="http://schemas.microsoft.com/office/drawing/2014/main" id="{5CC3F536-F38D-4734-A93B-46831C595631}"/>
                  </a:ext>
                </a:extLst>
              </p:cNvPr>
              <p:cNvSpPr/>
              <p:nvPr/>
            </p:nvSpPr>
            <p:spPr>
              <a:xfrm>
                <a:off x="3946189" y="5434215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2" name="Rounded Rectangle 2">
                <a:extLst>
                  <a:ext uri="{FF2B5EF4-FFF2-40B4-BE49-F238E27FC236}">
                    <a16:creationId xmlns:a16="http://schemas.microsoft.com/office/drawing/2014/main" id="{84F64122-56D7-4070-9F89-5A0422AFDCA9}"/>
                  </a:ext>
                </a:extLst>
              </p:cNvPr>
              <p:cNvSpPr/>
              <p:nvPr/>
            </p:nvSpPr>
            <p:spPr>
              <a:xfrm>
                <a:off x="4393070" y="5434215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6114F24-8A33-4516-9481-1AEE24B01F1E}"/>
              </a:ext>
            </a:extLst>
          </p:cNvPr>
          <p:cNvGrpSpPr/>
          <p:nvPr/>
        </p:nvGrpSpPr>
        <p:grpSpPr>
          <a:xfrm>
            <a:off x="7358762" y="4910360"/>
            <a:ext cx="3117650" cy="1120156"/>
            <a:chOff x="7358762" y="962500"/>
            <a:chExt cx="3117650" cy="112015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99EED7-CC29-4432-86D6-984C439781E2}"/>
                </a:ext>
              </a:extLst>
            </p:cNvPr>
            <p:cNvSpPr txBox="1"/>
            <p:nvPr/>
          </p:nvSpPr>
          <p:spPr>
            <a:xfrm>
              <a:off x="7358762" y="962500"/>
              <a:ext cx="3117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35" name="Group 24">
              <a:extLst>
                <a:ext uri="{FF2B5EF4-FFF2-40B4-BE49-F238E27FC236}">
                  <a16:creationId xmlns:a16="http://schemas.microsoft.com/office/drawing/2014/main" id="{D6D94143-10F2-4EBA-BC67-A933F2D7061A}"/>
                </a:ext>
              </a:extLst>
            </p:cNvPr>
            <p:cNvGrpSpPr/>
            <p:nvPr/>
          </p:nvGrpSpPr>
          <p:grpSpPr>
            <a:xfrm>
              <a:off x="7430984" y="1721582"/>
              <a:ext cx="1254837" cy="361074"/>
              <a:chOff x="3946189" y="5434215"/>
              <a:chExt cx="1254837" cy="361074"/>
            </a:xfrm>
          </p:grpSpPr>
          <p:sp>
            <p:nvSpPr>
              <p:cNvPr id="36" name="Rounded Rectangle 3">
                <a:extLst>
                  <a:ext uri="{FF2B5EF4-FFF2-40B4-BE49-F238E27FC236}">
                    <a16:creationId xmlns:a16="http://schemas.microsoft.com/office/drawing/2014/main" id="{FEC32DFB-DE5F-4609-AFDF-11C5A2E1E4D2}"/>
                  </a:ext>
                </a:extLst>
              </p:cNvPr>
              <p:cNvSpPr/>
              <p:nvPr/>
            </p:nvSpPr>
            <p:spPr>
              <a:xfrm>
                <a:off x="4839952" y="5434215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2841893" y="181064"/>
                    </a:moveTo>
                    <a:cubicBezTo>
                      <a:pt x="2485731" y="190239"/>
                      <a:pt x="2106781" y="339266"/>
                      <a:pt x="2105790" y="859562"/>
                    </a:cubicBezTo>
                    <a:lnTo>
                      <a:pt x="2106860" y="863292"/>
                    </a:lnTo>
                    <a:lnTo>
                      <a:pt x="2106860" y="1248172"/>
                    </a:lnTo>
                    <a:lnTo>
                      <a:pt x="1691968" y="1248172"/>
                    </a:lnTo>
                    <a:lnTo>
                      <a:pt x="1691968" y="1824236"/>
                    </a:lnTo>
                    <a:lnTo>
                      <a:pt x="2106860" y="1824236"/>
                    </a:lnTo>
                    <a:lnTo>
                      <a:pt x="2106860" y="3779396"/>
                    </a:lnTo>
                    <a:lnTo>
                      <a:pt x="2754932" y="3779396"/>
                    </a:lnTo>
                    <a:lnTo>
                      <a:pt x="2754932" y="1824236"/>
                    </a:lnTo>
                    <a:lnTo>
                      <a:pt x="3305869" y="1813665"/>
                    </a:lnTo>
                    <a:lnTo>
                      <a:pt x="3348152" y="1248172"/>
                    </a:lnTo>
                    <a:lnTo>
                      <a:pt x="2754932" y="1248172"/>
                    </a:lnTo>
                    <a:lnTo>
                      <a:pt x="2754932" y="907124"/>
                    </a:lnTo>
                    <a:cubicBezTo>
                      <a:pt x="2746287" y="682909"/>
                      <a:pt x="3148643" y="674567"/>
                      <a:pt x="3369037" y="759137"/>
                    </a:cubicBezTo>
                    <a:cubicBezTo>
                      <a:pt x="3391941" y="611142"/>
                      <a:pt x="3398988" y="447290"/>
                      <a:pt x="3443034" y="304580"/>
                    </a:cubicBezTo>
                    <a:cubicBezTo>
                      <a:pt x="3382140" y="251394"/>
                      <a:pt x="3118909" y="173928"/>
                      <a:pt x="2841893" y="181064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ounded Rectangle 39">
                <a:extLst>
                  <a:ext uri="{FF2B5EF4-FFF2-40B4-BE49-F238E27FC236}">
                    <a16:creationId xmlns:a16="http://schemas.microsoft.com/office/drawing/2014/main" id="{B488627C-C2F6-40B4-8BAE-1D7EBEF7CA66}"/>
                  </a:ext>
                </a:extLst>
              </p:cNvPr>
              <p:cNvSpPr/>
              <p:nvPr/>
            </p:nvSpPr>
            <p:spPr>
              <a:xfrm>
                <a:off x="3946189" y="5434215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720000" h="720000">
                    <a:moveTo>
                      <a:pt x="432774" y="374766"/>
                    </a:moveTo>
                    <a:lnTo>
                      <a:pt x="356410" y="443079"/>
                    </a:lnTo>
                    <a:lnTo>
                      <a:pt x="284362" y="376738"/>
                    </a:lnTo>
                    <a:lnTo>
                      <a:pt x="113898" y="532449"/>
                    </a:lnTo>
                    <a:lnTo>
                      <a:pt x="607054" y="532449"/>
                    </a:lnTo>
                    <a:close/>
                    <a:moveTo>
                      <a:pt x="602842" y="222629"/>
                    </a:moveTo>
                    <a:lnTo>
                      <a:pt x="465239" y="345724"/>
                    </a:lnTo>
                    <a:lnTo>
                      <a:pt x="445928" y="363784"/>
                    </a:lnTo>
                    <a:lnTo>
                      <a:pt x="602842" y="510538"/>
                    </a:lnTo>
                    <a:close/>
                    <a:moveTo>
                      <a:pt x="112511" y="218501"/>
                    </a:moveTo>
                    <a:lnTo>
                      <a:pt x="112511" y="508421"/>
                    </a:lnTo>
                    <a:lnTo>
                      <a:pt x="268715" y="362330"/>
                    </a:lnTo>
                    <a:close/>
                    <a:moveTo>
                      <a:pt x="113462" y="187552"/>
                    </a:moveTo>
                    <a:lnTo>
                      <a:pt x="356909" y="411714"/>
                    </a:lnTo>
                    <a:lnTo>
                      <a:pt x="607490" y="187552"/>
                    </a:lnTo>
                    <a:close/>
                    <a:moveTo>
                      <a:pt x="72374" y="0"/>
                    </a:moveTo>
                    <a:lnTo>
                      <a:pt x="647626" y="0"/>
                    </a:lnTo>
                    <a:cubicBezTo>
                      <a:pt x="687597" y="0"/>
                      <a:pt x="720000" y="32403"/>
                      <a:pt x="720000" y="72374"/>
                    </a:cubicBezTo>
                    <a:lnTo>
                      <a:pt x="720000" y="647626"/>
                    </a:lnTo>
                    <a:cubicBezTo>
                      <a:pt x="720000" y="687597"/>
                      <a:pt x="687597" y="720000"/>
                      <a:pt x="647626" y="720000"/>
                    </a:cubicBezTo>
                    <a:lnTo>
                      <a:pt x="72374" y="720000"/>
                    </a:lnTo>
                    <a:cubicBezTo>
                      <a:pt x="32403" y="720000"/>
                      <a:pt x="0" y="687597"/>
                      <a:pt x="0" y="647626"/>
                    </a:cubicBezTo>
                    <a:lnTo>
                      <a:pt x="0" y="72374"/>
                    </a:lnTo>
                    <a:cubicBezTo>
                      <a:pt x="0" y="32403"/>
                      <a:pt x="32403" y="0"/>
                      <a:pt x="7237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38" name="Rounded Rectangle 2">
                <a:extLst>
                  <a:ext uri="{FF2B5EF4-FFF2-40B4-BE49-F238E27FC236}">
                    <a16:creationId xmlns:a16="http://schemas.microsoft.com/office/drawing/2014/main" id="{3F229C8A-4182-4C70-AED7-F12816A177A0}"/>
                  </a:ext>
                </a:extLst>
              </p:cNvPr>
              <p:cNvSpPr/>
              <p:nvPr/>
            </p:nvSpPr>
            <p:spPr>
              <a:xfrm>
                <a:off x="4393070" y="5434215"/>
                <a:ext cx="361074" cy="361074"/>
              </a:xfrm>
              <a:custGeom>
                <a:avLst/>
                <a:gdLst/>
                <a:ahLst/>
                <a:cxnLst/>
                <a:rect l="l" t="t" r="r" b="b"/>
                <a:pathLst>
                  <a:path w="3960000" h="3960000">
                    <a:moveTo>
                      <a:pt x="3160999" y="1374274"/>
                    </a:moveTo>
                    <a:cubicBezTo>
                      <a:pt x="3161390" y="1371268"/>
                      <a:pt x="3160138" y="1380887"/>
                      <a:pt x="3155132" y="1419362"/>
                    </a:cubicBezTo>
                    <a:cubicBezTo>
                      <a:pt x="3155132" y="1419362"/>
                      <a:pt x="3155131" y="1419362"/>
                      <a:pt x="3155131" y="1419362"/>
                    </a:cubicBezTo>
                    <a:cubicBezTo>
                      <a:pt x="3155133" y="1419346"/>
                      <a:pt x="3160347" y="1379282"/>
                      <a:pt x="3160999" y="1374274"/>
                    </a:cubicBezTo>
                    <a:close/>
                    <a:moveTo>
                      <a:pt x="2538382" y="802616"/>
                    </a:moveTo>
                    <a:cubicBezTo>
                      <a:pt x="2197761" y="802616"/>
                      <a:pt x="1921633" y="1078744"/>
                      <a:pt x="1921633" y="1419365"/>
                    </a:cubicBezTo>
                    <a:cubicBezTo>
                      <a:pt x="1921633" y="1471638"/>
                      <a:pt x="1928136" y="1522392"/>
                      <a:pt x="1942445" y="1570340"/>
                    </a:cubicBezTo>
                    <a:cubicBezTo>
                      <a:pt x="1547199" y="1510736"/>
                      <a:pt x="1173928" y="1425572"/>
                      <a:pt x="752016" y="931012"/>
                    </a:cubicBezTo>
                    <a:cubicBezTo>
                      <a:pt x="555558" y="1323929"/>
                      <a:pt x="701457" y="1569504"/>
                      <a:pt x="934030" y="1745738"/>
                    </a:cubicBezTo>
                    <a:cubicBezTo>
                      <a:pt x="832912" y="1726959"/>
                      <a:pt x="757794" y="1716846"/>
                      <a:pt x="665343" y="1650397"/>
                    </a:cubicBezTo>
                    <a:cubicBezTo>
                      <a:pt x="692788" y="2037537"/>
                      <a:pt x="906583" y="2177657"/>
                      <a:pt x="1111709" y="2257108"/>
                    </a:cubicBezTo>
                    <a:cubicBezTo>
                      <a:pt x="1029370" y="2275887"/>
                      <a:pt x="986032" y="2268664"/>
                      <a:pt x="856023" y="2244108"/>
                    </a:cubicBezTo>
                    <a:cubicBezTo>
                      <a:pt x="968698" y="2582132"/>
                      <a:pt x="1241718" y="2664472"/>
                      <a:pt x="1402064" y="2660137"/>
                    </a:cubicBezTo>
                    <a:cubicBezTo>
                      <a:pt x="1212828" y="2802425"/>
                      <a:pt x="1063318" y="2869598"/>
                      <a:pt x="552668" y="2902822"/>
                    </a:cubicBezTo>
                    <a:cubicBezTo>
                      <a:pt x="978087" y="3213400"/>
                      <a:pt x="1650526" y="3189564"/>
                      <a:pt x="1978439" y="3093502"/>
                    </a:cubicBezTo>
                    <a:cubicBezTo>
                      <a:pt x="2679046" y="2850818"/>
                      <a:pt x="2894283" y="2547463"/>
                      <a:pt x="3053184" y="2031759"/>
                    </a:cubicBezTo>
                    <a:cubicBezTo>
                      <a:pt x="3132291" y="1592391"/>
                      <a:pt x="3116471" y="1716445"/>
                      <a:pt x="3155131" y="1419365"/>
                    </a:cubicBezTo>
                    <a:cubicBezTo>
                      <a:pt x="3155131" y="1419364"/>
                      <a:pt x="3155132" y="1419363"/>
                      <a:pt x="3155132" y="1419362"/>
                    </a:cubicBezTo>
                    <a:cubicBezTo>
                      <a:pt x="3257477" y="1315095"/>
                      <a:pt x="3372036" y="1223751"/>
                      <a:pt x="3407333" y="1117847"/>
                    </a:cubicBezTo>
                    <a:cubicBezTo>
                      <a:pt x="3307709" y="1140260"/>
                      <a:pt x="3221086" y="1197342"/>
                      <a:pt x="3108461" y="1185086"/>
                    </a:cubicBezTo>
                    <a:cubicBezTo>
                      <a:pt x="3188365" y="1141325"/>
                      <a:pt x="3284860" y="1028153"/>
                      <a:pt x="3334650" y="883134"/>
                    </a:cubicBezTo>
                    <a:cubicBezTo>
                      <a:pt x="3225580" y="952795"/>
                      <a:pt x="3152155" y="998691"/>
                      <a:pt x="2995677" y="1008938"/>
                    </a:cubicBezTo>
                    <a:cubicBezTo>
                      <a:pt x="2884471" y="881691"/>
                      <a:pt x="2720661" y="802616"/>
                      <a:pt x="2538382" y="802616"/>
                    </a:cubicBezTo>
                    <a:close/>
                    <a:moveTo>
                      <a:pt x="308009" y="0"/>
                    </a:moveTo>
                    <a:lnTo>
                      <a:pt x="3651991" y="0"/>
                    </a:lnTo>
                    <a:cubicBezTo>
                      <a:pt x="3822100" y="0"/>
                      <a:pt x="3960000" y="137900"/>
                      <a:pt x="3960000" y="308009"/>
                    </a:cubicBezTo>
                    <a:lnTo>
                      <a:pt x="3960000" y="3651991"/>
                    </a:lnTo>
                    <a:cubicBezTo>
                      <a:pt x="3960000" y="3822100"/>
                      <a:pt x="3822100" y="3960000"/>
                      <a:pt x="3651991" y="3960000"/>
                    </a:cubicBezTo>
                    <a:lnTo>
                      <a:pt x="308009" y="3960000"/>
                    </a:lnTo>
                    <a:cubicBezTo>
                      <a:pt x="137900" y="3960000"/>
                      <a:pt x="0" y="3822100"/>
                      <a:pt x="0" y="3651991"/>
                    </a:cubicBezTo>
                    <a:lnTo>
                      <a:pt x="0" y="308009"/>
                    </a:lnTo>
                    <a:cubicBezTo>
                      <a:pt x="0" y="137900"/>
                      <a:pt x="137900" y="0"/>
                      <a:pt x="3080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FF52E5E-A070-4324-B81E-7C88F82A98A3}"/>
              </a:ext>
            </a:extLst>
          </p:cNvPr>
          <p:cNvSpPr/>
          <p:nvPr/>
        </p:nvSpPr>
        <p:spPr>
          <a:xfrm>
            <a:off x="697634" y="600935"/>
            <a:ext cx="2066197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Meet Our </a:t>
            </a:r>
            <a:r>
              <a:rPr lang="en-US" altLang="ko-KR" sz="4400" dirty="0">
                <a:solidFill>
                  <a:schemeClr val="accent1"/>
                </a:solidFill>
                <a:latin typeface="+mj-lt"/>
              </a:rPr>
              <a:t>Team</a:t>
            </a:r>
            <a:endParaRPr lang="ko-KR" altLang="en-US" sz="4400" dirty="0">
              <a:latin typeface="+mj-lt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62031FB-4199-4B9F-ADFE-885CC15978A6}"/>
              </a:ext>
            </a:extLst>
          </p:cNvPr>
          <p:cNvSpPr/>
          <p:nvPr/>
        </p:nvSpPr>
        <p:spPr>
          <a:xfrm>
            <a:off x="697634" y="2870649"/>
            <a:ext cx="18002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그림 개체 틀 42">
            <a:extLst>
              <a:ext uri="{FF2B5EF4-FFF2-40B4-BE49-F238E27FC236}">
                <a16:creationId xmlns:a16="http://schemas.microsoft.com/office/drawing/2014/main" id="{F50566C6-C59B-4EEE-9640-72723F0EE69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5" name="그림 개체 틀 44">
            <a:extLst>
              <a:ext uri="{FF2B5EF4-FFF2-40B4-BE49-F238E27FC236}">
                <a16:creationId xmlns:a16="http://schemas.microsoft.com/office/drawing/2014/main" id="{177B63B0-720D-4FE3-801F-68C7B1A77B9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7" name="그림 개체 틀 46">
            <a:extLst>
              <a:ext uri="{FF2B5EF4-FFF2-40B4-BE49-F238E27FC236}">
                <a16:creationId xmlns:a16="http://schemas.microsoft.com/office/drawing/2014/main" id="{9B71E669-FD6F-4B14-945C-32E5074D5ED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C49F05F-09A2-4974-A401-9337470E99B0}"/>
              </a:ext>
            </a:extLst>
          </p:cNvPr>
          <p:cNvGrpSpPr/>
          <p:nvPr/>
        </p:nvGrpSpPr>
        <p:grpSpPr>
          <a:xfrm>
            <a:off x="4404637" y="1700022"/>
            <a:ext cx="3499461" cy="4623160"/>
            <a:chOff x="4208236" y="1329133"/>
            <a:chExt cx="3928040" cy="5189358"/>
          </a:xfrm>
        </p:grpSpPr>
        <p:grpSp>
          <p:nvGrpSpPr>
            <p:cNvPr id="3" name="Graphic 26">
              <a:extLst>
                <a:ext uri="{FF2B5EF4-FFF2-40B4-BE49-F238E27FC236}">
                  <a16:creationId xmlns:a16="http://schemas.microsoft.com/office/drawing/2014/main" id="{03049FE9-F81B-4AF4-ADE4-692B98E2458C}"/>
                </a:ext>
              </a:extLst>
            </p:cNvPr>
            <p:cNvGrpSpPr/>
            <p:nvPr/>
          </p:nvGrpSpPr>
          <p:grpSpPr>
            <a:xfrm>
              <a:off x="4208236" y="3329891"/>
              <a:ext cx="3928040" cy="3188600"/>
              <a:chOff x="1909260" y="41261"/>
              <a:chExt cx="8368215" cy="6792927"/>
            </a:xfrm>
          </p:grpSpPr>
          <p:sp>
            <p:nvSpPr>
              <p:cNvPr id="4" name="Freeform: Shape 47">
                <a:extLst>
                  <a:ext uri="{FF2B5EF4-FFF2-40B4-BE49-F238E27FC236}">
                    <a16:creationId xmlns:a16="http://schemas.microsoft.com/office/drawing/2014/main" id="{70E33597-C00B-4CFE-B4CD-7DBFF71F083A}"/>
                  </a:ext>
                </a:extLst>
              </p:cNvPr>
              <p:cNvSpPr/>
              <p:nvPr/>
            </p:nvSpPr>
            <p:spPr>
              <a:xfrm>
                <a:off x="3138487" y="1204913"/>
                <a:ext cx="2809875" cy="4229100"/>
              </a:xfrm>
              <a:custGeom>
                <a:avLst/>
                <a:gdLst>
                  <a:gd name="connsiteX0" fmla="*/ 2814638 w 2809875"/>
                  <a:gd name="connsiteY0" fmla="*/ 0 h 4229100"/>
                  <a:gd name="connsiteX1" fmla="*/ 2814638 w 2809875"/>
                  <a:gd name="connsiteY1" fmla="*/ 3486150 h 4229100"/>
                  <a:gd name="connsiteX2" fmla="*/ 0 w 2809875"/>
                  <a:gd name="connsiteY2" fmla="*/ 4229100 h 4229100"/>
                  <a:gd name="connsiteX3" fmla="*/ 71438 w 2809875"/>
                  <a:gd name="connsiteY3" fmla="*/ 1343025 h 422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09875" h="4229100">
                    <a:moveTo>
                      <a:pt x="2814638" y="0"/>
                    </a:moveTo>
                    <a:lnTo>
                      <a:pt x="2814638" y="3486150"/>
                    </a:lnTo>
                    <a:lnTo>
                      <a:pt x="0" y="4229100"/>
                    </a:lnTo>
                    <a:lnTo>
                      <a:pt x="71438" y="1343025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8">
                <a:extLst>
                  <a:ext uri="{FF2B5EF4-FFF2-40B4-BE49-F238E27FC236}">
                    <a16:creationId xmlns:a16="http://schemas.microsoft.com/office/drawing/2014/main" id="{10E76A16-61D7-4344-B7A0-A5B18B31565A}"/>
                  </a:ext>
                </a:extLst>
              </p:cNvPr>
              <p:cNvSpPr/>
              <p:nvPr/>
            </p:nvSpPr>
            <p:spPr>
              <a:xfrm>
                <a:off x="5930914" y="1207770"/>
                <a:ext cx="2743200" cy="4219575"/>
              </a:xfrm>
              <a:custGeom>
                <a:avLst/>
                <a:gdLst>
                  <a:gd name="connsiteX0" fmla="*/ 0 w 2743200"/>
                  <a:gd name="connsiteY0" fmla="*/ 0 h 4219575"/>
                  <a:gd name="connsiteX1" fmla="*/ 6668 w 2743200"/>
                  <a:gd name="connsiteY1" fmla="*/ 3486150 h 4219575"/>
                  <a:gd name="connsiteX2" fmla="*/ 2714625 w 2743200"/>
                  <a:gd name="connsiteY2" fmla="*/ 4226243 h 4219575"/>
                  <a:gd name="connsiteX3" fmla="*/ 2746058 w 2743200"/>
                  <a:gd name="connsiteY3" fmla="*/ 1337310 h 421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200" h="4219575">
                    <a:moveTo>
                      <a:pt x="0" y="0"/>
                    </a:moveTo>
                    <a:lnTo>
                      <a:pt x="6668" y="3486150"/>
                    </a:lnTo>
                    <a:lnTo>
                      <a:pt x="2714625" y="4226243"/>
                    </a:lnTo>
                    <a:lnTo>
                      <a:pt x="2746058" y="133731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" name="Freeform: Shape 49">
                <a:extLst>
                  <a:ext uri="{FF2B5EF4-FFF2-40B4-BE49-F238E27FC236}">
                    <a16:creationId xmlns:a16="http://schemas.microsoft.com/office/drawing/2014/main" id="{69823075-0A20-4677-8C14-2B28DDDFBF24}"/>
                  </a:ext>
                </a:extLst>
              </p:cNvPr>
              <p:cNvSpPr/>
              <p:nvPr/>
            </p:nvSpPr>
            <p:spPr>
              <a:xfrm>
                <a:off x="2310764" y="41261"/>
                <a:ext cx="3638549" cy="2524126"/>
              </a:xfrm>
              <a:custGeom>
                <a:avLst/>
                <a:gdLst>
                  <a:gd name="connsiteX0" fmla="*/ 3642360 w 3638550"/>
                  <a:gd name="connsiteY0" fmla="*/ 1185863 h 2524125"/>
                  <a:gd name="connsiteX1" fmla="*/ 2727960 w 3638550"/>
                  <a:gd name="connsiteY1" fmla="*/ 0 h 2524125"/>
                  <a:gd name="connsiteX2" fmla="*/ 0 w 3638550"/>
                  <a:gd name="connsiteY2" fmla="*/ 1385888 h 2524125"/>
                  <a:gd name="connsiteX3" fmla="*/ 899160 w 3638550"/>
                  <a:gd name="connsiteY3" fmla="*/ 2528888 h 252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38550" h="2524125">
                    <a:moveTo>
                      <a:pt x="3642360" y="1185863"/>
                    </a:moveTo>
                    <a:lnTo>
                      <a:pt x="2727960" y="0"/>
                    </a:lnTo>
                    <a:lnTo>
                      <a:pt x="0" y="1385888"/>
                    </a:lnTo>
                    <a:lnTo>
                      <a:pt x="899160" y="2528888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50">
                <a:extLst>
                  <a:ext uri="{FF2B5EF4-FFF2-40B4-BE49-F238E27FC236}">
                    <a16:creationId xmlns:a16="http://schemas.microsoft.com/office/drawing/2014/main" id="{8AB52158-91B5-4993-ADBA-205FAD1C9FE7}"/>
                  </a:ext>
                </a:extLst>
              </p:cNvPr>
              <p:cNvSpPr/>
              <p:nvPr/>
            </p:nvSpPr>
            <p:spPr>
              <a:xfrm>
                <a:off x="5930914" y="41261"/>
                <a:ext cx="3629024" cy="2524126"/>
              </a:xfrm>
              <a:custGeom>
                <a:avLst/>
                <a:gdLst>
                  <a:gd name="connsiteX0" fmla="*/ 900113 w 3629025"/>
                  <a:gd name="connsiteY0" fmla="*/ 0 h 2524125"/>
                  <a:gd name="connsiteX1" fmla="*/ 0 w 3629025"/>
                  <a:gd name="connsiteY1" fmla="*/ 1185863 h 2524125"/>
                  <a:gd name="connsiteX2" fmla="*/ 2743200 w 3629025"/>
                  <a:gd name="connsiteY2" fmla="*/ 2528888 h 2524125"/>
                  <a:gd name="connsiteX3" fmla="*/ 3629025 w 3629025"/>
                  <a:gd name="connsiteY3" fmla="*/ 1385888 h 2524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29025" h="2524125">
                    <a:moveTo>
                      <a:pt x="900113" y="0"/>
                    </a:moveTo>
                    <a:lnTo>
                      <a:pt x="0" y="1185863"/>
                    </a:lnTo>
                    <a:lnTo>
                      <a:pt x="2743200" y="2528888"/>
                    </a:lnTo>
                    <a:lnTo>
                      <a:pt x="3629025" y="1385888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51">
                <a:extLst>
                  <a:ext uri="{FF2B5EF4-FFF2-40B4-BE49-F238E27FC236}">
                    <a16:creationId xmlns:a16="http://schemas.microsoft.com/office/drawing/2014/main" id="{1E15A3E4-D4E7-4F60-A187-0CBF38502B1C}"/>
                  </a:ext>
                </a:extLst>
              </p:cNvPr>
              <p:cNvSpPr/>
              <p:nvPr/>
            </p:nvSpPr>
            <p:spPr>
              <a:xfrm>
                <a:off x="3138487" y="2547938"/>
                <a:ext cx="2809875" cy="4286250"/>
              </a:xfrm>
              <a:custGeom>
                <a:avLst/>
                <a:gdLst>
                  <a:gd name="connsiteX0" fmla="*/ 2814638 w 2809875"/>
                  <a:gd name="connsiteY0" fmla="*/ 1385888 h 4286250"/>
                  <a:gd name="connsiteX1" fmla="*/ 2814638 w 2809875"/>
                  <a:gd name="connsiteY1" fmla="*/ 4286250 h 4286250"/>
                  <a:gd name="connsiteX2" fmla="*/ 0 w 2809875"/>
                  <a:gd name="connsiteY2" fmla="*/ 2886075 h 4286250"/>
                  <a:gd name="connsiteX3" fmla="*/ 71438 w 2809875"/>
                  <a:gd name="connsiteY3" fmla="*/ 0 h 428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09875" h="4286250">
                    <a:moveTo>
                      <a:pt x="2814638" y="1385888"/>
                    </a:moveTo>
                    <a:lnTo>
                      <a:pt x="2814638" y="4286250"/>
                    </a:lnTo>
                    <a:lnTo>
                      <a:pt x="0" y="2886075"/>
                    </a:lnTo>
                    <a:lnTo>
                      <a:pt x="71438" y="0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52">
                <a:extLst>
                  <a:ext uri="{FF2B5EF4-FFF2-40B4-BE49-F238E27FC236}">
                    <a16:creationId xmlns:a16="http://schemas.microsoft.com/office/drawing/2014/main" id="{705EE093-F46B-46CC-A81B-5EA9B7543DA9}"/>
                  </a:ext>
                </a:extLst>
              </p:cNvPr>
              <p:cNvSpPr/>
              <p:nvPr/>
            </p:nvSpPr>
            <p:spPr>
              <a:xfrm>
                <a:off x="5930914" y="2547937"/>
                <a:ext cx="2743200" cy="4286249"/>
              </a:xfrm>
              <a:custGeom>
                <a:avLst/>
                <a:gdLst>
                  <a:gd name="connsiteX0" fmla="*/ 2714625 w 2743200"/>
                  <a:gd name="connsiteY0" fmla="*/ 2886075 h 4286250"/>
                  <a:gd name="connsiteX1" fmla="*/ 0 w 2743200"/>
                  <a:gd name="connsiteY1" fmla="*/ 4286250 h 4286250"/>
                  <a:gd name="connsiteX2" fmla="*/ 0 w 2743200"/>
                  <a:gd name="connsiteY2" fmla="*/ 1385888 h 4286250"/>
                  <a:gd name="connsiteX3" fmla="*/ 2743200 w 2743200"/>
                  <a:gd name="connsiteY3" fmla="*/ 0 h 4286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43200" h="4286250">
                    <a:moveTo>
                      <a:pt x="2714625" y="2886075"/>
                    </a:moveTo>
                    <a:lnTo>
                      <a:pt x="0" y="4286250"/>
                    </a:lnTo>
                    <a:lnTo>
                      <a:pt x="0" y="1385888"/>
                    </a:lnTo>
                    <a:lnTo>
                      <a:pt x="274320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53">
                <a:extLst>
                  <a:ext uri="{FF2B5EF4-FFF2-40B4-BE49-F238E27FC236}">
                    <a16:creationId xmlns:a16="http://schemas.microsoft.com/office/drawing/2014/main" id="{AE998B6E-D42D-4424-ACA6-E191400E1EEC}"/>
                  </a:ext>
                </a:extLst>
              </p:cNvPr>
              <p:cNvSpPr/>
              <p:nvPr/>
            </p:nvSpPr>
            <p:spPr>
              <a:xfrm>
                <a:off x="5953125" y="2433638"/>
                <a:ext cx="4324350" cy="1495425"/>
              </a:xfrm>
              <a:custGeom>
                <a:avLst/>
                <a:gdLst>
                  <a:gd name="connsiteX0" fmla="*/ 0 w 4324350"/>
                  <a:gd name="connsiteY0" fmla="*/ 1500188 h 1495425"/>
                  <a:gd name="connsiteX1" fmla="*/ 1543050 w 4324350"/>
                  <a:gd name="connsiteY1" fmla="*/ 1427798 h 1495425"/>
                  <a:gd name="connsiteX2" fmla="*/ 4329113 w 4324350"/>
                  <a:gd name="connsiteY2" fmla="*/ 0 h 1495425"/>
                  <a:gd name="connsiteX3" fmla="*/ 2743200 w 4324350"/>
                  <a:gd name="connsiteY3" fmla="*/ 114300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24350" h="1495425">
                    <a:moveTo>
                      <a:pt x="0" y="1500188"/>
                    </a:moveTo>
                    <a:lnTo>
                      <a:pt x="1543050" y="1427798"/>
                    </a:lnTo>
                    <a:lnTo>
                      <a:pt x="4329113" y="0"/>
                    </a:lnTo>
                    <a:lnTo>
                      <a:pt x="2743200" y="11430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54">
                <a:extLst>
                  <a:ext uri="{FF2B5EF4-FFF2-40B4-BE49-F238E27FC236}">
                    <a16:creationId xmlns:a16="http://schemas.microsoft.com/office/drawing/2014/main" id="{B4274F4F-9CF9-40EF-8C1D-270995604BE7}"/>
                  </a:ext>
                </a:extLst>
              </p:cNvPr>
              <p:cNvSpPr/>
              <p:nvPr/>
            </p:nvSpPr>
            <p:spPr>
              <a:xfrm>
                <a:off x="1909260" y="2433532"/>
                <a:ext cx="4038600" cy="1495425"/>
              </a:xfrm>
              <a:custGeom>
                <a:avLst/>
                <a:gdLst>
                  <a:gd name="connsiteX0" fmla="*/ 1300665 w 4038600"/>
                  <a:gd name="connsiteY0" fmla="*/ 114405 h 1495425"/>
                  <a:gd name="connsiteX1" fmla="*/ 4043865 w 4038600"/>
                  <a:gd name="connsiteY1" fmla="*/ 1500293 h 1495425"/>
                  <a:gd name="connsiteX2" fmla="*/ 2672265 w 4038600"/>
                  <a:gd name="connsiteY2" fmla="*/ 1427903 h 1495425"/>
                  <a:gd name="connsiteX3" fmla="*/ 502 w 4038600"/>
                  <a:gd name="connsiteY3" fmla="*/ 105 h 1495425"/>
                  <a:gd name="connsiteX4" fmla="*/ 1300665 w 4038600"/>
                  <a:gd name="connsiteY4" fmla="*/ 114405 h 1495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38600" h="1495425">
                    <a:moveTo>
                      <a:pt x="1300665" y="114405"/>
                    </a:moveTo>
                    <a:lnTo>
                      <a:pt x="4043865" y="1500293"/>
                    </a:lnTo>
                    <a:lnTo>
                      <a:pt x="2672265" y="1427903"/>
                    </a:lnTo>
                    <a:cubicBezTo>
                      <a:pt x="2672265" y="1427903"/>
                      <a:pt x="-42360" y="-14182"/>
                      <a:pt x="502" y="105"/>
                    </a:cubicBezTo>
                    <a:cubicBezTo>
                      <a:pt x="43365" y="14393"/>
                      <a:pt x="1300665" y="114405"/>
                      <a:pt x="1300665" y="114405"/>
                    </a:cubicBez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: Shape 393">
              <a:extLst>
                <a:ext uri="{FF2B5EF4-FFF2-40B4-BE49-F238E27FC236}">
                  <a16:creationId xmlns:a16="http://schemas.microsoft.com/office/drawing/2014/main" id="{5F3EC9DF-FF14-413A-8415-BBDE08E98732}"/>
                </a:ext>
              </a:extLst>
            </p:cNvPr>
            <p:cNvSpPr/>
            <p:nvPr/>
          </p:nvSpPr>
          <p:spPr>
            <a:xfrm>
              <a:off x="5191297" y="1329133"/>
              <a:ext cx="1809406" cy="2721295"/>
            </a:xfrm>
            <a:custGeom>
              <a:avLst/>
              <a:gdLst>
                <a:gd name="connsiteX0" fmla="*/ 1382768 w 2520742"/>
                <a:gd name="connsiteY0" fmla="*/ 3791123 h 3791122"/>
                <a:gd name="connsiteX1" fmla="*/ 1142742 w 2520742"/>
                <a:gd name="connsiteY1" fmla="*/ 3791123 h 3791122"/>
                <a:gd name="connsiteX2" fmla="*/ 1137277 w 2520742"/>
                <a:gd name="connsiteY2" fmla="*/ 3788846 h 3791122"/>
                <a:gd name="connsiteX3" fmla="*/ 1009293 w 2520742"/>
                <a:gd name="connsiteY3" fmla="*/ 3668605 h 3791122"/>
                <a:gd name="connsiteX4" fmla="*/ 976500 w 2520742"/>
                <a:gd name="connsiteY4" fmla="*/ 3640822 h 3791122"/>
                <a:gd name="connsiteX5" fmla="*/ 775188 w 2520742"/>
                <a:gd name="connsiteY5" fmla="*/ 3416282 h 3791122"/>
                <a:gd name="connsiteX6" fmla="*/ 771545 w 2520742"/>
                <a:gd name="connsiteY6" fmla="*/ 3403073 h 3791122"/>
                <a:gd name="connsiteX7" fmla="*/ 741029 w 2520742"/>
                <a:gd name="connsiteY7" fmla="*/ 3200395 h 3791122"/>
                <a:gd name="connsiteX8" fmla="*/ 737841 w 2520742"/>
                <a:gd name="connsiteY8" fmla="*/ 3138908 h 3791122"/>
                <a:gd name="connsiteX9" fmla="*/ 738752 w 2520742"/>
                <a:gd name="connsiteY9" fmla="*/ 2954448 h 3791122"/>
                <a:gd name="connsiteX10" fmla="*/ 739207 w 2520742"/>
                <a:gd name="connsiteY10" fmla="*/ 2936230 h 3791122"/>
                <a:gd name="connsiteX11" fmla="*/ 742395 w 2520742"/>
                <a:gd name="connsiteY11" fmla="*/ 2717155 h 3791122"/>
                <a:gd name="connsiteX12" fmla="*/ 742851 w 2520742"/>
                <a:gd name="connsiteY12" fmla="*/ 2696204 h 3791122"/>
                <a:gd name="connsiteX13" fmla="*/ 702771 w 2520742"/>
                <a:gd name="connsiteY13" fmla="*/ 2615588 h 3791122"/>
                <a:gd name="connsiteX14" fmla="*/ 645383 w 2520742"/>
                <a:gd name="connsiteY14" fmla="*/ 2476218 h 3791122"/>
                <a:gd name="connsiteX15" fmla="*/ 460467 w 2520742"/>
                <a:gd name="connsiteY15" fmla="*/ 2217063 h 3791122"/>
                <a:gd name="connsiteX16" fmla="*/ 266442 w 2520742"/>
                <a:gd name="connsiteY16" fmla="*/ 2001632 h 3791122"/>
                <a:gd name="connsiteX17" fmla="*/ 8198 w 2520742"/>
                <a:gd name="connsiteY17" fmla="*/ 1384487 h 3791122"/>
                <a:gd name="connsiteX18" fmla="*/ 0 w 2520742"/>
                <a:gd name="connsiteY18" fmla="*/ 1303871 h 3791122"/>
                <a:gd name="connsiteX19" fmla="*/ 0 w 2520742"/>
                <a:gd name="connsiteY19" fmla="*/ 1185453 h 3791122"/>
                <a:gd name="connsiteX20" fmla="*/ 2277 w 2520742"/>
                <a:gd name="connsiteY20" fmla="*/ 1172700 h 3791122"/>
                <a:gd name="connsiteX21" fmla="*/ 165331 w 2520742"/>
                <a:gd name="connsiteY21" fmla="*/ 622052 h 3791122"/>
                <a:gd name="connsiteX22" fmla="*/ 930499 w 2520742"/>
                <a:gd name="connsiteY22" fmla="*/ 38611 h 3791122"/>
                <a:gd name="connsiteX23" fmla="*/ 1477048 w 2520742"/>
                <a:gd name="connsiteY23" fmla="*/ 16294 h 3791122"/>
                <a:gd name="connsiteX24" fmla="*/ 2093281 w 2520742"/>
                <a:gd name="connsiteY24" fmla="*/ 298677 h 3791122"/>
                <a:gd name="connsiteX25" fmla="*/ 2513669 w 2520742"/>
                <a:gd name="connsiteY25" fmla="*/ 1388131 h 3791122"/>
                <a:gd name="connsiteX26" fmla="*/ 2264078 w 2520742"/>
                <a:gd name="connsiteY26" fmla="*/ 1993434 h 3791122"/>
                <a:gd name="connsiteX27" fmla="*/ 2075519 w 2520742"/>
                <a:gd name="connsiteY27" fmla="*/ 2202033 h 3791122"/>
                <a:gd name="connsiteX28" fmla="*/ 1829116 w 2520742"/>
                <a:gd name="connsiteY28" fmla="*/ 2589627 h 3791122"/>
                <a:gd name="connsiteX29" fmla="*/ 1779927 w 2520742"/>
                <a:gd name="connsiteY29" fmla="*/ 2695293 h 3791122"/>
                <a:gd name="connsiteX30" fmla="*/ 1780382 w 2520742"/>
                <a:gd name="connsiteY30" fmla="*/ 2718521 h 3791122"/>
                <a:gd name="connsiteX31" fmla="*/ 1784481 w 2520742"/>
                <a:gd name="connsiteY31" fmla="*/ 2932131 h 3791122"/>
                <a:gd name="connsiteX32" fmla="*/ 1783571 w 2520742"/>
                <a:gd name="connsiteY32" fmla="*/ 2955814 h 3791122"/>
                <a:gd name="connsiteX33" fmla="*/ 1783115 w 2520742"/>
                <a:gd name="connsiteY33" fmla="*/ 3141186 h 3791122"/>
                <a:gd name="connsiteX34" fmla="*/ 1780382 w 2520742"/>
                <a:gd name="connsiteY34" fmla="*/ 3197207 h 3791122"/>
                <a:gd name="connsiteX35" fmla="*/ 1750778 w 2520742"/>
                <a:gd name="connsiteY35" fmla="*/ 3402618 h 3791122"/>
                <a:gd name="connsiteX36" fmla="*/ 1747134 w 2520742"/>
                <a:gd name="connsiteY36" fmla="*/ 3415826 h 3791122"/>
                <a:gd name="connsiteX37" fmla="*/ 1543089 w 2520742"/>
                <a:gd name="connsiteY37" fmla="*/ 3640367 h 3791122"/>
                <a:gd name="connsiteX38" fmla="*/ 1512574 w 2520742"/>
                <a:gd name="connsiteY38" fmla="*/ 3667239 h 3791122"/>
                <a:gd name="connsiteX39" fmla="*/ 1399620 w 2520742"/>
                <a:gd name="connsiteY39" fmla="*/ 3786568 h 3791122"/>
                <a:gd name="connsiteX40" fmla="*/ 1382768 w 2520742"/>
                <a:gd name="connsiteY40" fmla="*/ 3791123 h 3791122"/>
                <a:gd name="connsiteX41" fmla="*/ 1561307 w 2520742"/>
                <a:gd name="connsiteY41" fmla="*/ 1757051 h 3791122"/>
                <a:gd name="connsiteX42" fmla="*/ 1573149 w 2520742"/>
                <a:gd name="connsiteY42" fmla="*/ 1704218 h 3791122"/>
                <a:gd name="connsiteX43" fmla="*/ 1716163 w 2520742"/>
                <a:gd name="connsiteY43" fmla="*/ 1844499 h 3791122"/>
                <a:gd name="connsiteX44" fmla="*/ 1791313 w 2520742"/>
                <a:gd name="connsiteY44" fmla="*/ 1818083 h 3791122"/>
                <a:gd name="connsiteX45" fmla="*/ 1839136 w 2520742"/>
                <a:gd name="connsiteY45" fmla="*/ 1725169 h 3791122"/>
                <a:gd name="connsiteX46" fmla="*/ 1785848 w 2520742"/>
                <a:gd name="connsiteY46" fmla="*/ 1624969 h 3791122"/>
                <a:gd name="connsiteX47" fmla="*/ 1744857 w 2520742"/>
                <a:gd name="connsiteY47" fmla="*/ 1595364 h 3791122"/>
                <a:gd name="connsiteX48" fmla="*/ 1748956 w 2520742"/>
                <a:gd name="connsiteY48" fmla="*/ 1542075 h 3791122"/>
                <a:gd name="connsiteX49" fmla="*/ 1650577 w 2520742"/>
                <a:gd name="connsiteY49" fmla="*/ 1467381 h 3791122"/>
                <a:gd name="connsiteX50" fmla="*/ 1572238 w 2520742"/>
                <a:gd name="connsiteY50" fmla="*/ 1504728 h 3791122"/>
                <a:gd name="connsiteX51" fmla="*/ 1540812 w 2520742"/>
                <a:gd name="connsiteY51" fmla="*/ 1486054 h 3791122"/>
                <a:gd name="connsiteX52" fmla="*/ 1470671 w 2520742"/>
                <a:gd name="connsiteY52" fmla="*/ 1474668 h 3791122"/>
                <a:gd name="connsiteX53" fmla="*/ 1369560 w 2520742"/>
                <a:gd name="connsiteY53" fmla="*/ 1547086 h 3791122"/>
                <a:gd name="connsiteX54" fmla="*/ 1383679 w 2520742"/>
                <a:gd name="connsiteY54" fmla="*/ 1800775 h 3791122"/>
                <a:gd name="connsiteX55" fmla="*/ 1411917 w 2520742"/>
                <a:gd name="connsiteY55" fmla="*/ 1838123 h 3791122"/>
                <a:gd name="connsiteX56" fmla="*/ 1352253 w 2520742"/>
                <a:gd name="connsiteY56" fmla="*/ 1940145 h 3791122"/>
                <a:gd name="connsiteX57" fmla="*/ 1368194 w 2520742"/>
                <a:gd name="connsiteY57" fmla="*/ 2159675 h 3791122"/>
                <a:gd name="connsiteX58" fmla="*/ 1528970 w 2520742"/>
                <a:gd name="connsiteY58" fmla="*/ 2227539 h 3791122"/>
                <a:gd name="connsiteX59" fmla="*/ 1645112 w 2520742"/>
                <a:gd name="connsiteY59" fmla="*/ 2163319 h 3791122"/>
                <a:gd name="connsiteX60" fmla="*/ 1666063 w 2520742"/>
                <a:gd name="connsiteY60" fmla="*/ 2159220 h 3791122"/>
                <a:gd name="connsiteX61" fmla="*/ 1721628 w 2520742"/>
                <a:gd name="connsiteY61" fmla="*/ 2173795 h 3791122"/>
                <a:gd name="connsiteX62" fmla="*/ 1866919 w 2520742"/>
                <a:gd name="connsiteY62" fmla="*/ 2113674 h 3791122"/>
                <a:gd name="connsiteX63" fmla="*/ 1891969 w 2520742"/>
                <a:gd name="connsiteY63" fmla="*/ 2032603 h 3791122"/>
                <a:gd name="connsiteX64" fmla="*/ 1891969 w 2520742"/>
                <a:gd name="connsiteY64" fmla="*/ 1965195 h 3791122"/>
                <a:gd name="connsiteX65" fmla="*/ 1931139 w 2520742"/>
                <a:gd name="connsiteY65" fmla="*/ 1971572 h 3791122"/>
                <a:gd name="connsiteX66" fmla="*/ 2122431 w 2520742"/>
                <a:gd name="connsiteY66" fmla="*/ 1813528 h 3791122"/>
                <a:gd name="connsiteX67" fmla="*/ 2116054 w 2520742"/>
                <a:gd name="connsiteY67" fmla="*/ 1712872 h 3791122"/>
                <a:gd name="connsiteX68" fmla="*/ 2116054 w 2520742"/>
                <a:gd name="connsiteY68" fmla="*/ 1712872 h 3791122"/>
                <a:gd name="connsiteX69" fmla="*/ 2124253 w 2520742"/>
                <a:gd name="connsiteY69" fmla="*/ 1709684 h 3791122"/>
                <a:gd name="connsiteX70" fmla="*/ 2252236 w 2520742"/>
                <a:gd name="connsiteY70" fmla="*/ 1617681 h 3791122"/>
                <a:gd name="connsiteX71" fmla="*/ 2280019 w 2520742"/>
                <a:gd name="connsiteY71" fmla="*/ 1238741 h 3791122"/>
                <a:gd name="connsiteX72" fmla="*/ 2123797 w 2520742"/>
                <a:gd name="connsiteY72" fmla="*/ 1150382 h 3791122"/>
                <a:gd name="connsiteX73" fmla="*/ 2015854 w 2520742"/>
                <a:gd name="connsiteY73" fmla="*/ 1284287 h 3791122"/>
                <a:gd name="connsiteX74" fmla="*/ 2029973 w 2520742"/>
                <a:gd name="connsiteY74" fmla="*/ 1335298 h 3791122"/>
                <a:gd name="connsiteX75" fmla="*/ 1925673 w 2520742"/>
                <a:gd name="connsiteY75" fmla="*/ 1309337 h 3791122"/>
                <a:gd name="connsiteX76" fmla="*/ 1784481 w 2520742"/>
                <a:gd name="connsiteY76" fmla="*/ 1359893 h 3791122"/>
                <a:gd name="connsiteX77" fmla="*/ 1753055 w 2520742"/>
                <a:gd name="connsiteY77" fmla="*/ 1423201 h 3791122"/>
                <a:gd name="connsiteX78" fmla="*/ 1758520 w 2520742"/>
                <a:gd name="connsiteY78" fmla="*/ 1441875 h 3791122"/>
                <a:gd name="connsiteX79" fmla="*/ 1807710 w 2520742"/>
                <a:gd name="connsiteY79" fmla="*/ 1548452 h 3791122"/>
                <a:gd name="connsiteX80" fmla="*/ 1823651 w 2520742"/>
                <a:gd name="connsiteY80" fmla="*/ 1580789 h 3791122"/>
                <a:gd name="connsiteX81" fmla="*/ 1888781 w 2520742"/>
                <a:gd name="connsiteY81" fmla="*/ 1767527 h 3791122"/>
                <a:gd name="connsiteX82" fmla="*/ 1743035 w 2520742"/>
                <a:gd name="connsiteY82" fmla="*/ 1895966 h 3791122"/>
                <a:gd name="connsiteX83" fmla="*/ 1710697 w 2520742"/>
                <a:gd name="connsiteY83" fmla="*/ 1926026 h 3791122"/>
                <a:gd name="connsiteX84" fmla="*/ 1588179 w 2520742"/>
                <a:gd name="connsiteY84" fmla="*/ 2056287 h 3791122"/>
                <a:gd name="connsiteX85" fmla="*/ 1568595 w 2520742"/>
                <a:gd name="connsiteY85" fmla="*/ 2005275 h 3791122"/>
                <a:gd name="connsiteX86" fmla="*/ 1662874 w 2520742"/>
                <a:gd name="connsiteY86" fmla="*/ 1871371 h 3791122"/>
                <a:gd name="connsiteX87" fmla="*/ 1561307 w 2520742"/>
                <a:gd name="connsiteY87" fmla="*/ 1757051 h 3791122"/>
                <a:gd name="connsiteX88" fmla="*/ 776555 w 2520742"/>
                <a:gd name="connsiteY88" fmla="*/ 1591265 h 3791122"/>
                <a:gd name="connsiteX89" fmla="*/ 709602 w 2520742"/>
                <a:gd name="connsiteY89" fmla="*/ 1654118 h 3791122"/>
                <a:gd name="connsiteX90" fmla="*/ 685919 w 2520742"/>
                <a:gd name="connsiteY90" fmla="*/ 1756596 h 3791122"/>
                <a:gd name="connsiteX91" fmla="*/ 805248 w 2520742"/>
                <a:gd name="connsiteY91" fmla="*/ 1843133 h 3791122"/>
                <a:gd name="connsiteX92" fmla="*/ 949173 w 2520742"/>
                <a:gd name="connsiteY92" fmla="*/ 1705585 h 3791122"/>
                <a:gd name="connsiteX93" fmla="*/ 960104 w 2520742"/>
                <a:gd name="connsiteY93" fmla="*/ 1756140 h 3791122"/>
                <a:gd name="connsiteX94" fmla="*/ 858992 w 2520742"/>
                <a:gd name="connsiteY94" fmla="*/ 1861806 h 3791122"/>
                <a:gd name="connsiteX95" fmla="*/ 953272 w 2520742"/>
                <a:gd name="connsiteY95" fmla="*/ 2004820 h 3791122"/>
                <a:gd name="connsiteX96" fmla="*/ 933232 w 2520742"/>
                <a:gd name="connsiteY96" fmla="*/ 2055376 h 3791122"/>
                <a:gd name="connsiteX97" fmla="*/ 804338 w 2520742"/>
                <a:gd name="connsiteY97" fmla="*/ 1901431 h 3791122"/>
                <a:gd name="connsiteX98" fmla="*/ 746494 w 2520742"/>
                <a:gd name="connsiteY98" fmla="*/ 1885946 h 3791122"/>
                <a:gd name="connsiteX99" fmla="*/ 627165 w 2520742"/>
                <a:gd name="connsiteY99" fmla="*/ 1711050 h 3791122"/>
                <a:gd name="connsiteX100" fmla="*/ 703681 w 2520742"/>
                <a:gd name="connsiteY100" fmla="*/ 1573502 h 3791122"/>
                <a:gd name="connsiteX101" fmla="*/ 712791 w 2520742"/>
                <a:gd name="connsiteY101" fmla="*/ 1557561 h 3791122"/>
                <a:gd name="connsiteX102" fmla="*/ 764257 w 2520742"/>
                <a:gd name="connsiteY102" fmla="*/ 1438231 h 3791122"/>
                <a:gd name="connsiteX103" fmla="*/ 768812 w 2520742"/>
                <a:gd name="connsiteY103" fmla="*/ 1426389 h 3791122"/>
                <a:gd name="connsiteX104" fmla="*/ 716890 w 2520742"/>
                <a:gd name="connsiteY104" fmla="*/ 1337120 h 3791122"/>
                <a:gd name="connsiteX105" fmla="*/ 578431 w 2520742"/>
                <a:gd name="connsiteY105" fmla="*/ 1310248 h 3791122"/>
                <a:gd name="connsiteX106" fmla="*/ 490527 w 2520742"/>
                <a:gd name="connsiteY106" fmla="*/ 1335298 h 3791122"/>
                <a:gd name="connsiteX107" fmla="*/ 503736 w 2520742"/>
                <a:gd name="connsiteY107" fmla="*/ 1290208 h 3791122"/>
                <a:gd name="connsiteX108" fmla="*/ 373930 w 2520742"/>
                <a:gd name="connsiteY108" fmla="*/ 1148561 h 3791122"/>
                <a:gd name="connsiteX109" fmla="*/ 227729 w 2520742"/>
                <a:gd name="connsiteY109" fmla="*/ 1266524 h 3791122"/>
                <a:gd name="connsiteX110" fmla="*/ 209966 w 2520742"/>
                <a:gd name="connsiteY110" fmla="*/ 1483777 h 3791122"/>
                <a:gd name="connsiteX111" fmla="*/ 379851 w 2520742"/>
                <a:gd name="connsiteY111" fmla="*/ 1701030 h 3791122"/>
                <a:gd name="connsiteX112" fmla="*/ 408090 w 2520742"/>
                <a:gd name="connsiteY112" fmla="*/ 1711961 h 3791122"/>
                <a:gd name="connsiteX113" fmla="*/ 398981 w 2520742"/>
                <a:gd name="connsiteY113" fmla="*/ 1763883 h 3791122"/>
                <a:gd name="connsiteX114" fmla="*/ 398525 w 2520742"/>
                <a:gd name="connsiteY114" fmla="*/ 1817172 h 3791122"/>
                <a:gd name="connsiteX115" fmla="*/ 564312 w 2520742"/>
                <a:gd name="connsiteY115" fmla="*/ 1971116 h 3791122"/>
                <a:gd name="connsiteX116" fmla="*/ 629442 w 2520742"/>
                <a:gd name="connsiteY116" fmla="*/ 1963829 h 3791122"/>
                <a:gd name="connsiteX117" fmla="*/ 628531 w 2520742"/>
                <a:gd name="connsiteY117" fmla="*/ 1979314 h 3791122"/>
                <a:gd name="connsiteX118" fmla="*/ 633086 w 2520742"/>
                <a:gd name="connsiteY118" fmla="*/ 2057198 h 3791122"/>
                <a:gd name="connsiteX119" fmla="*/ 745128 w 2520742"/>
                <a:gd name="connsiteY119" fmla="*/ 2171517 h 3791122"/>
                <a:gd name="connsiteX120" fmla="*/ 853982 w 2520742"/>
                <a:gd name="connsiteY120" fmla="*/ 2157398 h 3791122"/>
                <a:gd name="connsiteX121" fmla="*/ 877211 w 2520742"/>
                <a:gd name="connsiteY121" fmla="*/ 2162408 h 3791122"/>
                <a:gd name="connsiteX122" fmla="*/ 936876 w 2520742"/>
                <a:gd name="connsiteY122" fmla="*/ 2205677 h 3791122"/>
                <a:gd name="connsiteX123" fmla="*/ 1034799 w 2520742"/>
                <a:gd name="connsiteY123" fmla="*/ 2227539 h 3791122"/>
                <a:gd name="connsiteX124" fmla="*/ 1174169 w 2520742"/>
                <a:gd name="connsiteY124" fmla="*/ 2118684 h 3791122"/>
                <a:gd name="connsiteX125" fmla="*/ 1151851 w 2520742"/>
                <a:gd name="connsiteY125" fmla="*/ 1903253 h 3791122"/>
                <a:gd name="connsiteX126" fmla="*/ 1106761 w 2520742"/>
                <a:gd name="connsiteY126" fmla="*/ 1838123 h 3791122"/>
                <a:gd name="connsiteX127" fmla="*/ 1116326 w 2520742"/>
                <a:gd name="connsiteY127" fmla="*/ 1826736 h 3791122"/>
                <a:gd name="connsiteX128" fmla="*/ 1181912 w 2520742"/>
                <a:gd name="connsiteY128" fmla="*/ 1665504 h 3791122"/>
                <a:gd name="connsiteX129" fmla="*/ 1120880 w 2520742"/>
                <a:gd name="connsiteY129" fmla="*/ 1507916 h 3791122"/>
                <a:gd name="connsiteX130" fmla="*/ 966025 w 2520742"/>
                <a:gd name="connsiteY130" fmla="*/ 1491520 h 3791122"/>
                <a:gd name="connsiteX131" fmla="*/ 947807 w 2520742"/>
                <a:gd name="connsiteY131" fmla="*/ 1503817 h 3791122"/>
                <a:gd name="connsiteX132" fmla="*/ 878122 w 2520742"/>
                <a:gd name="connsiteY132" fmla="*/ 1466925 h 3791122"/>
                <a:gd name="connsiteX133" fmla="*/ 772456 w 2520742"/>
                <a:gd name="connsiteY133" fmla="*/ 1542531 h 3791122"/>
                <a:gd name="connsiteX134" fmla="*/ 776555 w 2520742"/>
                <a:gd name="connsiteY134" fmla="*/ 1591265 h 3791122"/>
                <a:gd name="connsiteX135" fmla="*/ 1617784 w 2520742"/>
                <a:gd name="connsiteY135" fmla="*/ 559199 h 3791122"/>
                <a:gd name="connsiteX136" fmla="*/ 1705687 w 2520742"/>
                <a:gd name="connsiteY136" fmla="*/ 673974 h 3791122"/>
                <a:gd name="connsiteX137" fmla="*/ 1827294 w 2520742"/>
                <a:gd name="connsiteY137" fmla="*/ 661677 h 3791122"/>
                <a:gd name="connsiteX138" fmla="*/ 1961199 w 2520742"/>
                <a:gd name="connsiteY138" fmla="*/ 534149 h 3791122"/>
                <a:gd name="connsiteX139" fmla="*/ 1931594 w 2520742"/>
                <a:gd name="connsiteY139" fmla="*/ 391591 h 3791122"/>
                <a:gd name="connsiteX140" fmla="*/ 1797690 w 2520742"/>
                <a:gd name="connsiteY140" fmla="*/ 358798 h 3791122"/>
                <a:gd name="connsiteX141" fmla="*/ 1781293 w 2520742"/>
                <a:gd name="connsiteY141" fmla="*/ 351966 h 3791122"/>
                <a:gd name="connsiteX142" fmla="*/ 1686103 w 2520742"/>
                <a:gd name="connsiteY142" fmla="*/ 245389 h 3791122"/>
                <a:gd name="connsiteX143" fmla="*/ 1579981 w 2520742"/>
                <a:gd name="connsiteY143" fmla="*/ 201210 h 3791122"/>
                <a:gd name="connsiteX144" fmla="*/ 1431958 w 2520742"/>
                <a:gd name="connsiteY144" fmla="*/ 279093 h 3791122"/>
                <a:gd name="connsiteX145" fmla="*/ 1404630 w 2520742"/>
                <a:gd name="connsiteY145" fmla="*/ 566031 h 3791122"/>
                <a:gd name="connsiteX146" fmla="*/ 1449265 w 2520742"/>
                <a:gd name="connsiteY146" fmla="*/ 651657 h 3791122"/>
                <a:gd name="connsiteX147" fmla="*/ 1373659 w 2520742"/>
                <a:gd name="connsiteY147" fmla="*/ 859345 h 3791122"/>
                <a:gd name="connsiteX148" fmla="*/ 1480236 w 2520742"/>
                <a:gd name="connsiteY148" fmla="*/ 1056103 h 3791122"/>
                <a:gd name="connsiteX149" fmla="*/ 1411462 w 2520742"/>
                <a:gd name="connsiteY149" fmla="*/ 1434588 h 3791122"/>
                <a:gd name="connsiteX150" fmla="*/ 1415561 w 2520742"/>
                <a:gd name="connsiteY150" fmla="*/ 1434132 h 3791122"/>
                <a:gd name="connsiteX151" fmla="*/ 1568139 w 2520742"/>
                <a:gd name="connsiteY151" fmla="*/ 1434588 h 3791122"/>
                <a:gd name="connsiteX152" fmla="*/ 1578615 w 2520742"/>
                <a:gd name="connsiteY152" fmla="*/ 1433221 h 3791122"/>
                <a:gd name="connsiteX153" fmla="*/ 1698400 w 2520742"/>
                <a:gd name="connsiteY153" fmla="*/ 1409537 h 3791122"/>
                <a:gd name="connsiteX154" fmla="*/ 1957555 w 2520742"/>
                <a:gd name="connsiteY154" fmla="*/ 1255593 h 3791122"/>
                <a:gd name="connsiteX155" fmla="*/ 1978506 w 2520742"/>
                <a:gd name="connsiteY155" fmla="*/ 1171333 h 3791122"/>
                <a:gd name="connsiteX156" fmla="*/ 1912009 w 2520742"/>
                <a:gd name="connsiteY156" fmla="*/ 1150382 h 3791122"/>
                <a:gd name="connsiteX157" fmla="*/ 1848701 w 2520742"/>
                <a:gd name="connsiteY157" fmla="*/ 1113035 h 3791122"/>
                <a:gd name="connsiteX158" fmla="*/ 1637824 w 2520742"/>
                <a:gd name="connsiteY158" fmla="*/ 1144006 h 3791122"/>
                <a:gd name="connsiteX159" fmla="*/ 1543089 w 2520742"/>
                <a:gd name="connsiteY159" fmla="*/ 1234642 h 3791122"/>
                <a:gd name="connsiteX160" fmla="*/ 1522593 w 2520742"/>
                <a:gd name="connsiteY160" fmla="*/ 1184542 h 3791122"/>
                <a:gd name="connsiteX161" fmla="*/ 1600021 w 2520742"/>
                <a:gd name="connsiteY161" fmla="*/ 1072044 h 3791122"/>
                <a:gd name="connsiteX162" fmla="*/ 1542634 w 2520742"/>
                <a:gd name="connsiteY162" fmla="*/ 948159 h 3791122"/>
                <a:gd name="connsiteX163" fmla="*/ 1573605 w 2520742"/>
                <a:gd name="connsiteY163" fmla="*/ 903069 h 3791122"/>
                <a:gd name="connsiteX164" fmla="*/ 1585447 w 2520742"/>
                <a:gd name="connsiteY164" fmla="*/ 911267 h 3791122"/>
                <a:gd name="connsiteX165" fmla="*/ 1655587 w 2520742"/>
                <a:gd name="connsiteY165" fmla="*/ 1071588 h 3791122"/>
                <a:gd name="connsiteX166" fmla="*/ 1661508 w 2520742"/>
                <a:gd name="connsiteY166" fmla="*/ 1090717 h 3791122"/>
                <a:gd name="connsiteX167" fmla="*/ 1809076 w 2520742"/>
                <a:gd name="connsiteY167" fmla="*/ 1074321 h 3791122"/>
                <a:gd name="connsiteX168" fmla="*/ 1811809 w 2520742"/>
                <a:gd name="connsiteY168" fmla="*/ 1054281 h 3791122"/>
                <a:gd name="connsiteX169" fmla="*/ 1800878 w 2520742"/>
                <a:gd name="connsiteY169" fmla="*/ 963189 h 3791122"/>
                <a:gd name="connsiteX170" fmla="*/ 1794502 w 2520742"/>
                <a:gd name="connsiteY170" fmla="*/ 948159 h 3791122"/>
                <a:gd name="connsiteX171" fmla="*/ 1733470 w 2520742"/>
                <a:gd name="connsiteY171" fmla="*/ 790116 h 3791122"/>
                <a:gd name="connsiteX172" fmla="*/ 1748045 w 2520742"/>
                <a:gd name="connsiteY172" fmla="*/ 733184 h 3791122"/>
                <a:gd name="connsiteX173" fmla="*/ 1645567 w 2520742"/>
                <a:gd name="connsiteY173" fmla="*/ 704945 h 3791122"/>
                <a:gd name="connsiteX174" fmla="*/ 1563129 w 2520742"/>
                <a:gd name="connsiteY174" fmla="*/ 573318 h 3791122"/>
                <a:gd name="connsiteX175" fmla="*/ 1543089 w 2520742"/>
                <a:gd name="connsiteY175" fmla="*/ 542803 h 3791122"/>
                <a:gd name="connsiteX176" fmla="*/ 1453820 w 2520742"/>
                <a:gd name="connsiteY176" fmla="*/ 433948 h 3791122"/>
                <a:gd name="connsiteX177" fmla="*/ 1506197 w 2520742"/>
                <a:gd name="connsiteY177" fmla="*/ 421651 h 3791122"/>
                <a:gd name="connsiteX178" fmla="*/ 1597289 w 2520742"/>
                <a:gd name="connsiteY178" fmla="*/ 501356 h 3791122"/>
                <a:gd name="connsiteX179" fmla="*/ 1711608 w 2520742"/>
                <a:gd name="connsiteY179" fmla="*/ 453077 h 3791122"/>
                <a:gd name="connsiteX180" fmla="*/ 1752599 w 2520742"/>
                <a:gd name="connsiteY180" fmla="*/ 489514 h 3791122"/>
                <a:gd name="connsiteX181" fmla="*/ 1617784 w 2520742"/>
                <a:gd name="connsiteY181" fmla="*/ 559199 h 3791122"/>
                <a:gd name="connsiteX182" fmla="*/ 1068047 w 2520742"/>
                <a:gd name="connsiteY182" fmla="*/ 433948 h 3791122"/>
                <a:gd name="connsiteX183" fmla="*/ 975134 w 2520742"/>
                <a:gd name="connsiteY183" fmla="*/ 544624 h 3791122"/>
                <a:gd name="connsiteX184" fmla="*/ 959193 w 2520742"/>
                <a:gd name="connsiteY184" fmla="*/ 566942 h 3791122"/>
                <a:gd name="connsiteX185" fmla="*/ 818457 w 2520742"/>
                <a:gd name="connsiteY185" fmla="*/ 726807 h 3791122"/>
                <a:gd name="connsiteX186" fmla="*/ 772000 w 2520742"/>
                <a:gd name="connsiteY186" fmla="*/ 734095 h 3791122"/>
                <a:gd name="connsiteX187" fmla="*/ 775644 w 2520742"/>
                <a:gd name="connsiteY187" fmla="*/ 744570 h 3791122"/>
                <a:gd name="connsiteX188" fmla="*/ 723722 w 2520742"/>
                <a:gd name="connsiteY188" fmla="*/ 949981 h 3791122"/>
                <a:gd name="connsiteX189" fmla="*/ 719622 w 2520742"/>
                <a:gd name="connsiteY189" fmla="*/ 962279 h 3791122"/>
                <a:gd name="connsiteX190" fmla="*/ 709147 w 2520742"/>
                <a:gd name="connsiteY190" fmla="*/ 1056103 h 3791122"/>
                <a:gd name="connsiteX191" fmla="*/ 710969 w 2520742"/>
                <a:gd name="connsiteY191" fmla="*/ 1071588 h 3791122"/>
                <a:gd name="connsiteX192" fmla="*/ 859903 w 2520742"/>
                <a:gd name="connsiteY192" fmla="*/ 1090262 h 3791122"/>
                <a:gd name="connsiteX193" fmla="*/ 865824 w 2520742"/>
                <a:gd name="connsiteY193" fmla="*/ 1077054 h 3791122"/>
                <a:gd name="connsiteX194" fmla="*/ 870834 w 2520742"/>
                <a:gd name="connsiteY194" fmla="*/ 1014201 h 3791122"/>
                <a:gd name="connsiteX195" fmla="*/ 947351 w 2520742"/>
                <a:gd name="connsiteY195" fmla="*/ 902614 h 3791122"/>
                <a:gd name="connsiteX196" fmla="*/ 978322 w 2520742"/>
                <a:gd name="connsiteY196" fmla="*/ 947704 h 3791122"/>
                <a:gd name="connsiteX197" fmla="*/ 920935 w 2520742"/>
                <a:gd name="connsiteY197" fmla="*/ 1070677 h 3791122"/>
                <a:gd name="connsiteX198" fmla="*/ 998362 w 2520742"/>
                <a:gd name="connsiteY198" fmla="*/ 1184086 h 3791122"/>
                <a:gd name="connsiteX199" fmla="*/ 977867 w 2520742"/>
                <a:gd name="connsiteY199" fmla="*/ 1234186 h 3791122"/>
                <a:gd name="connsiteX200" fmla="*/ 883132 w 2520742"/>
                <a:gd name="connsiteY200" fmla="*/ 1143550 h 3791122"/>
                <a:gd name="connsiteX201" fmla="*/ 669978 w 2520742"/>
                <a:gd name="connsiteY201" fmla="*/ 1110758 h 3791122"/>
                <a:gd name="connsiteX202" fmla="*/ 542450 w 2520742"/>
                <a:gd name="connsiteY202" fmla="*/ 1169512 h 3791122"/>
                <a:gd name="connsiteX203" fmla="*/ 564312 w 2520742"/>
                <a:gd name="connsiteY203" fmla="*/ 1256504 h 3791122"/>
                <a:gd name="connsiteX204" fmla="*/ 725088 w 2520742"/>
                <a:gd name="connsiteY204" fmla="*/ 1277000 h 3791122"/>
                <a:gd name="connsiteX205" fmla="*/ 822556 w 2520742"/>
                <a:gd name="connsiteY205" fmla="*/ 1408627 h 3791122"/>
                <a:gd name="connsiteX206" fmla="*/ 943707 w 2520742"/>
                <a:gd name="connsiteY206" fmla="*/ 1432766 h 3791122"/>
                <a:gd name="connsiteX207" fmla="*/ 958282 w 2520742"/>
                <a:gd name="connsiteY207" fmla="*/ 1432310 h 3791122"/>
                <a:gd name="connsiteX208" fmla="*/ 1024323 w 2520742"/>
                <a:gd name="connsiteY208" fmla="*/ 1420013 h 3791122"/>
                <a:gd name="connsiteX209" fmla="*/ 1113137 w 2520742"/>
                <a:gd name="connsiteY209" fmla="*/ 1430944 h 3791122"/>
                <a:gd name="connsiteX210" fmla="*/ 1151851 w 2520742"/>
                <a:gd name="connsiteY210" fmla="*/ 1273356 h 3791122"/>
                <a:gd name="connsiteX211" fmla="*/ 1042086 w 2520742"/>
                <a:gd name="connsiteY211" fmla="*/ 1055647 h 3791122"/>
                <a:gd name="connsiteX212" fmla="*/ 1072602 w 2520742"/>
                <a:gd name="connsiteY212" fmla="*/ 649379 h 3791122"/>
                <a:gd name="connsiteX213" fmla="*/ 1114048 w 2520742"/>
                <a:gd name="connsiteY213" fmla="*/ 569219 h 3791122"/>
                <a:gd name="connsiteX214" fmla="*/ 1095830 w 2520742"/>
                <a:gd name="connsiteY214" fmla="*/ 284103 h 3791122"/>
                <a:gd name="connsiteX215" fmla="*/ 995630 w 2520742"/>
                <a:gd name="connsiteY215" fmla="*/ 206220 h 3791122"/>
                <a:gd name="connsiteX216" fmla="*/ 860359 w 2520742"/>
                <a:gd name="connsiteY216" fmla="*/ 231725 h 3791122"/>
                <a:gd name="connsiteX217" fmla="*/ 741029 w 2520742"/>
                <a:gd name="connsiteY217" fmla="*/ 351510 h 3791122"/>
                <a:gd name="connsiteX218" fmla="*/ 721900 w 2520742"/>
                <a:gd name="connsiteY218" fmla="*/ 357887 h 3791122"/>
                <a:gd name="connsiteX219" fmla="*/ 631264 w 2520742"/>
                <a:gd name="connsiteY219" fmla="*/ 361986 h 3791122"/>
                <a:gd name="connsiteX220" fmla="*/ 579342 w 2520742"/>
                <a:gd name="connsiteY220" fmla="*/ 570585 h 3791122"/>
                <a:gd name="connsiteX221" fmla="*/ 772000 w 2520742"/>
                <a:gd name="connsiteY221" fmla="*/ 678984 h 3791122"/>
                <a:gd name="connsiteX222" fmla="*/ 904538 w 2520742"/>
                <a:gd name="connsiteY222" fmla="*/ 560565 h 3791122"/>
                <a:gd name="connsiteX223" fmla="*/ 769723 w 2520742"/>
                <a:gd name="connsiteY223" fmla="*/ 489059 h 3791122"/>
                <a:gd name="connsiteX224" fmla="*/ 809347 w 2520742"/>
                <a:gd name="connsiteY224" fmla="*/ 454444 h 3791122"/>
                <a:gd name="connsiteX225" fmla="*/ 1016581 w 2520742"/>
                <a:gd name="connsiteY225" fmla="*/ 422562 h 3791122"/>
                <a:gd name="connsiteX226" fmla="*/ 1068047 w 2520742"/>
                <a:gd name="connsiteY226" fmla="*/ 433948 h 3791122"/>
                <a:gd name="connsiteX227" fmla="*/ 637185 w 2520742"/>
                <a:gd name="connsiteY227" fmla="*/ 921743 h 3791122"/>
                <a:gd name="connsiteX228" fmla="*/ 676354 w 2520742"/>
                <a:gd name="connsiteY228" fmla="*/ 912178 h 3791122"/>
                <a:gd name="connsiteX229" fmla="*/ 736019 w 2520742"/>
                <a:gd name="connsiteY229" fmla="*/ 791938 h 3791122"/>
                <a:gd name="connsiteX230" fmla="*/ 671799 w 2520742"/>
                <a:gd name="connsiteY230" fmla="*/ 712688 h 3791122"/>
                <a:gd name="connsiteX231" fmla="*/ 514667 w 2520742"/>
                <a:gd name="connsiteY231" fmla="*/ 565120 h 3791122"/>
                <a:gd name="connsiteX232" fmla="*/ 506468 w 2520742"/>
                <a:gd name="connsiteY232" fmla="*/ 546902 h 3791122"/>
                <a:gd name="connsiteX233" fmla="*/ 383040 w 2520742"/>
                <a:gd name="connsiteY233" fmla="*/ 655756 h 3791122"/>
                <a:gd name="connsiteX234" fmla="*/ 423120 w 2520742"/>
                <a:gd name="connsiteY234" fmla="*/ 810156 h 3791122"/>
                <a:gd name="connsiteX235" fmla="*/ 431773 w 2520742"/>
                <a:gd name="connsiteY235" fmla="*/ 821998 h 3791122"/>
                <a:gd name="connsiteX236" fmla="*/ 242759 w 2520742"/>
                <a:gd name="connsiteY236" fmla="*/ 970932 h 3791122"/>
                <a:gd name="connsiteX237" fmla="*/ 275552 w 2520742"/>
                <a:gd name="connsiteY237" fmla="*/ 1126699 h 3791122"/>
                <a:gd name="connsiteX238" fmla="*/ 465933 w 2520742"/>
                <a:gd name="connsiteY238" fmla="*/ 1108025 h 3791122"/>
                <a:gd name="connsiteX239" fmla="*/ 640373 w 2520742"/>
                <a:gd name="connsiteY239" fmla="*/ 1064301 h 3791122"/>
                <a:gd name="connsiteX240" fmla="*/ 659502 w 2520742"/>
                <a:gd name="connsiteY240" fmla="*/ 955447 h 3791122"/>
                <a:gd name="connsiteX241" fmla="*/ 637185 w 2520742"/>
                <a:gd name="connsiteY241" fmla="*/ 921743 h 3791122"/>
                <a:gd name="connsiteX242" fmla="*/ 2016309 w 2520742"/>
                <a:gd name="connsiteY242" fmla="*/ 546902 h 3791122"/>
                <a:gd name="connsiteX243" fmla="*/ 2013121 w 2520742"/>
                <a:gd name="connsiteY243" fmla="*/ 552823 h 3791122"/>
                <a:gd name="connsiteX244" fmla="*/ 1842325 w 2520742"/>
                <a:gd name="connsiteY244" fmla="*/ 715876 h 3791122"/>
                <a:gd name="connsiteX245" fmla="*/ 1800878 w 2520742"/>
                <a:gd name="connsiteY245" fmla="*/ 751402 h 3791122"/>
                <a:gd name="connsiteX246" fmla="*/ 1785848 w 2520742"/>
                <a:gd name="connsiteY246" fmla="*/ 829741 h 3791122"/>
                <a:gd name="connsiteX247" fmla="*/ 1851434 w 2520742"/>
                <a:gd name="connsiteY247" fmla="*/ 913545 h 3791122"/>
                <a:gd name="connsiteX248" fmla="*/ 1886504 w 2520742"/>
                <a:gd name="connsiteY248" fmla="*/ 920376 h 3791122"/>
                <a:gd name="connsiteX249" fmla="*/ 1880127 w 2520742"/>
                <a:gd name="connsiteY249" fmla="*/ 929030 h 3791122"/>
                <a:gd name="connsiteX250" fmla="*/ 1853711 w 2520742"/>
                <a:gd name="connsiteY250" fmla="*/ 990517 h 3791122"/>
                <a:gd name="connsiteX251" fmla="*/ 1910643 w 2520742"/>
                <a:gd name="connsiteY251" fmla="*/ 1085252 h 3791122"/>
                <a:gd name="connsiteX252" fmla="*/ 2071419 w 2520742"/>
                <a:gd name="connsiteY252" fmla="*/ 1104381 h 3791122"/>
                <a:gd name="connsiteX253" fmla="*/ 2237206 w 2520742"/>
                <a:gd name="connsiteY253" fmla="*/ 1121689 h 3791122"/>
                <a:gd name="connsiteX254" fmla="*/ 2248137 w 2520742"/>
                <a:gd name="connsiteY254" fmla="*/ 1126243 h 3791122"/>
                <a:gd name="connsiteX255" fmla="*/ 2276831 w 2520742"/>
                <a:gd name="connsiteY255" fmla="*/ 958635 h 3791122"/>
                <a:gd name="connsiteX256" fmla="*/ 2092371 w 2520742"/>
                <a:gd name="connsiteY256" fmla="*/ 821998 h 3791122"/>
                <a:gd name="connsiteX257" fmla="*/ 2092371 w 2520742"/>
                <a:gd name="connsiteY257" fmla="*/ 820176 h 3791122"/>
                <a:gd name="connsiteX258" fmla="*/ 2096925 w 2520742"/>
                <a:gd name="connsiteY258" fmla="*/ 814255 h 3791122"/>
                <a:gd name="connsiteX259" fmla="*/ 2142471 w 2520742"/>
                <a:gd name="connsiteY259" fmla="*/ 691737 h 3791122"/>
                <a:gd name="connsiteX260" fmla="*/ 2016309 w 2520742"/>
                <a:gd name="connsiteY260" fmla="*/ 546902 h 3791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2520742" h="3791122">
                  <a:moveTo>
                    <a:pt x="1382768" y="3791123"/>
                  </a:moveTo>
                  <a:cubicBezTo>
                    <a:pt x="1302608" y="3791123"/>
                    <a:pt x="1222903" y="3791123"/>
                    <a:pt x="1142742" y="3791123"/>
                  </a:cubicBezTo>
                  <a:cubicBezTo>
                    <a:pt x="1140920" y="3790212"/>
                    <a:pt x="1139099" y="3789301"/>
                    <a:pt x="1137277" y="3788846"/>
                  </a:cubicBezTo>
                  <a:cubicBezTo>
                    <a:pt x="1068047" y="3779281"/>
                    <a:pt x="1022957" y="3736923"/>
                    <a:pt x="1009293" y="3668605"/>
                  </a:cubicBezTo>
                  <a:cubicBezTo>
                    <a:pt x="1003828" y="3642644"/>
                    <a:pt x="1003828" y="3642644"/>
                    <a:pt x="976500" y="3640822"/>
                  </a:cubicBezTo>
                  <a:cubicBezTo>
                    <a:pt x="855804" y="3633079"/>
                    <a:pt x="769723" y="3536522"/>
                    <a:pt x="775188" y="3416282"/>
                  </a:cubicBezTo>
                  <a:cubicBezTo>
                    <a:pt x="775188" y="3411727"/>
                    <a:pt x="774277" y="3406262"/>
                    <a:pt x="771545" y="3403073"/>
                  </a:cubicBezTo>
                  <a:cubicBezTo>
                    <a:pt x="715979" y="3342498"/>
                    <a:pt x="711880" y="3272813"/>
                    <a:pt x="741029" y="3200395"/>
                  </a:cubicBezTo>
                  <a:cubicBezTo>
                    <a:pt x="750594" y="3176711"/>
                    <a:pt x="750594" y="3161681"/>
                    <a:pt x="737841" y="3138908"/>
                  </a:cubicBezTo>
                  <a:cubicBezTo>
                    <a:pt x="704137" y="3078333"/>
                    <a:pt x="709602" y="3015935"/>
                    <a:pt x="738752" y="2954448"/>
                  </a:cubicBezTo>
                  <a:cubicBezTo>
                    <a:pt x="741029" y="2949438"/>
                    <a:pt x="741940" y="2940784"/>
                    <a:pt x="739207" y="2936230"/>
                  </a:cubicBezTo>
                  <a:cubicBezTo>
                    <a:pt x="693661" y="2862446"/>
                    <a:pt x="697760" y="2789573"/>
                    <a:pt x="742395" y="2717155"/>
                  </a:cubicBezTo>
                  <a:cubicBezTo>
                    <a:pt x="747405" y="2709412"/>
                    <a:pt x="746950" y="2704402"/>
                    <a:pt x="742851" y="2696204"/>
                  </a:cubicBezTo>
                  <a:cubicBezTo>
                    <a:pt x="728732" y="2669787"/>
                    <a:pt x="714612" y="2642915"/>
                    <a:pt x="702771" y="2615588"/>
                  </a:cubicBezTo>
                  <a:cubicBezTo>
                    <a:pt x="682730" y="2569587"/>
                    <a:pt x="666789" y="2521764"/>
                    <a:pt x="645383" y="2476218"/>
                  </a:cubicBezTo>
                  <a:cubicBezTo>
                    <a:pt x="599382" y="2378750"/>
                    <a:pt x="531974" y="2296313"/>
                    <a:pt x="460467" y="2217063"/>
                  </a:cubicBezTo>
                  <a:cubicBezTo>
                    <a:pt x="395792" y="2145101"/>
                    <a:pt x="327929" y="2076327"/>
                    <a:pt x="266442" y="2001632"/>
                  </a:cubicBezTo>
                  <a:cubicBezTo>
                    <a:pt x="117963" y="1822637"/>
                    <a:pt x="33248" y="1615860"/>
                    <a:pt x="8198" y="1384487"/>
                  </a:cubicBezTo>
                  <a:cubicBezTo>
                    <a:pt x="5465" y="1357615"/>
                    <a:pt x="2733" y="1330743"/>
                    <a:pt x="0" y="1303871"/>
                  </a:cubicBezTo>
                  <a:cubicBezTo>
                    <a:pt x="0" y="1264247"/>
                    <a:pt x="0" y="1225077"/>
                    <a:pt x="0" y="1185453"/>
                  </a:cubicBezTo>
                  <a:cubicBezTo>
                    <a:pt x="911" y="1181354"/>
                    <a:pt x="1822" y="1176799"/>
                    <a:pt x="2277" y="1172700"/>
                  </a:cubicBezTo>
                  <a:cubicBezTo>
                    <a:pt x="14119" y="976398"/>
                    <a:pt x="66952" y="791938"/>
                    <a:pt x="165331" y="622052"/>
                  </a:cubicBezTo>
                  <a:cubicBezTo>
                    <a:pt x="339316" y="321906"/>
                    <a:pt x="592550" y="123782"/>
                    <a:pt x="930499" y="38611"/>
                  </a:cubicBezTo>
                  <a:cubicBezTo>
                    <a:pt x="1110860" y="-6934"/>
                    <a:pt x="1293954" y="-9212"/>
                    <a:pt x="1477048" y="16294"/>
                  </a:cubicBezTo>
                  <a:cubicBezTo>
                    <a:pt x="1710242" y="48631"/>
                    <a:pt x="1918841" y="140634"/>
                    <a:pt x="2093281" y="298677"/>
                  </a:cubicBezTo>
                  <a:cubicBezTo>
                    <a:pt x="2414379" y="590626"/>
                    <a:pt x="2555115" y="955902"/>
                    <a:pt x="2513669" y="1388131"/>
                  </a:cubicBezTo>
                  <a:cubicBezTo>
                    <a:pt x="2491806" y="1614038"/>
                    <a:pt x="2406181" y="1816716"/>
                    <a:pt x="2264078" y="1993434"/>
                  </a:cubicBezTo>
                  <a:cubicBezTo>
                    <a:pt x="2205324" y="2066307"/>
                    <a:pt x="2140194" y="2134170"/>
                    <a:pt x="2075519" y="2202033"/>
                  </a:cubicBezTo>
                  <a:cubicBezTo>
                    <a:pt x="1967575" y="2314986"/>
                    <a:pt x="1880583" y="2440693"/>
                    <a:pt x="1829116" y="2589627"/>
                  </a:cubicBezTo>
                  <a:cubicBezTo>
                    <a:pt x="1816363" y="2626064"/>
                    <a:pt x="1797234" y="2660678"/>
                    <a:pt x="1779927" y="2695293"/>
                  </a:cubicBezTo>
                  <a:cubicBezTo>
                    <a:pt x="1775372" y="2704402"/>
                    <a:pt x="1774917" y="2709868"/>
                    <a:pt x="1780382" y="2718521"/>
                  </a:cubicBezTo>
                  <a:cubicBezTo>
                    <a:pt x="1823195" y="2788662"/>
                    <a:pt x="1827750" y="2860168"/>
                    <a:pt x="1784481" y="2932131"/>
                  </a:cubicBezTo>
                  <a:cubicBezTo>
                    <a:pt x="1779016" y="2941240"/>
                    <a:pt x="1779016" y="2946705"/>
                    <a:pt x="1783571" y="2955814"/>
                  </a:cubicBezTo>
                  <a:cubicBezTo>
                    <a:pt x="1813631" y="3017757"/>
                    <a:pt x="1818185" y="3081065"/>
                    <a:pt x="1783115" y="3141186"/>
                  </a:cubicBezTo>
                  <a:cubicBezTo>
                    <a:pt x="1770818" y="3162137"/>
                    <a:pt x="1771729" y="3175800"/>
                    <a:pt x="1780382" y="3197207"/>
                  </a:cubicBezTo>
                  <a:cubicBezTo>
                    <a:pt x="1809987" y="3270536"/>
                    <a:pt x="1807254" y="3340676"/>
                    <a:pt x="1750778" y="3402618"/>
                  </a:cubicBezTo>
                  <a:cubicBezTo>
                    <a:pt x="1748045" y="3405806"/>
                    <a:pt x="1746679" y="3411727"/>
                    <a:pt x="1747134" y="3415826"/>
                  </a:cubicBezTo>
                  <a:cubicBezTo>
                    <a:pt x="1756699" y="3511928"/>
                    <a:pt x="1682004" y="3631257"/>
                    <a:pt x="1543089" y="3640367"/>
                  </a:cubicBezTo>
                  <a:cubicBezTo>
                    <a:pt x="1517584" y="3642188"/>
                    <a:pt x="1517584" y="3642188"/>
                    <a:pt x="1512574" y="3667239"/>
                  </a:cubicBezTo>
                  <a:cubicBezTo>
                    <a:pt x="1499365" y="3730092"/>
                    <a:pt x="1462929" y="3770627"/>
                    <a:pt x="1399620" y="3786568"/>
                  </a:cubicBezTo>
                  <a:cubicBezTo>
                    <a:pt x="1394155" y="3788390"/>
                    <a:pt x="1388234" y="3789757"/>
                    <a:pt x="1382768" y="3791123"/>
                  </a:cubicBezTo>
                  <a:close/>
                  <a:moveTo>
                    <a:pt x="1561307" y="1757051"/>
                  </a:moveTo>
                  <a:cubicBezTo>
                    <a:pt x="1565407" y="1739289"/>
                    <a:pt x="1569050" y="1721981"/>
                    <a:pt x="1573149" y="1704218"/>
                  </a:cubicBezTo>
                  <a:cubicBezTo>
                    <a:pt x="1649666" y="1722892"/>
                    <a:pt x="1697034" y="1768893"/>
                    <a:pt x="1716163" y="1844499"/>
                  </a:cubicBezTo>
                  <a:cubicBezTo>
                    <a:pt x="1743946" y="1841311"/>
                    <a:pt x="1769451" y="1833568"/>
                    <a:pt x="1791313" y="1818083"/>
                  </a:cubicBezTo>
                  <a:cubicBezTo>
                    <a:pt x="1823195" y="1795765"/>
                    <a:pt x="1840503" y="1765249"/>
                    <a:pt x="1839136" y="1725169"/>
                  </a:cubicBezTo>
                  <a:cubicBezTo>
                    <a:pt x="1837314" y="1683267"/>
                    <a:pt x="1816363" y="1651385"/>
                    <a:pt x="1785848" y="1624969"/>
                  </a:cubicBezTo>
                  <a:cubicBezTo>
                    <a:pt x="1773095" y="1614038"/>
                    <a:pt x="1758065" y="1604929"/>
                    <a:pt x="1744857" y="1595364"/>
                  </a:cubicBezTo>
                  <a:cubicBezTo>
                    <a:pt x="1746223" y="1577146"/>
                    <a:pt x="1749411" y="1559838"/>
                    <a:pt x="1748956" y="1542075"/>
                  </a:cubicBezTo>
                  <a:cubicBezTo>
                    <a:pt x="1747134" y="1483322"/>
                    <a:pt x="1707054" y="1451440"/>
                    <a:pt x="1650577" y="1467381"/>
                  </a:cubicBezTo>
                  <a:cubicBezTo>
                    <a:pt x="1623705" y="1475123"/>
                    <a:pt x="1599566" y="1491520"/>
                    <a:pt x="1572238" y="1504728"/>
                  </a:cubicBezTo>
                  <a:cubicBezTo>
                    <a:pt x="1564496" y="1500174"/>
                    <a:pt x="1553109" y="1491975"/>
                    <a:pt x="1540812" y="1486054"/>
                  </a:cubicBezTo>
                  <a:cubicBezTo>
                    <a:pt x="1518950" y="1475123"/>
                    <a:pt x="1495266" y="1470569"/>
                    <a:pt x="1470671" y="1474668"/>
                  </a:cubicBezTo>
                  <a:cubicBezTo>
                    <a:pt x="1425126" y="1482411"/>
                    <a:pt x="1391877" y="1508372"/>
                    <a:pt x="1369560" y="1547086"/>
                  </a:cubicBezTo>
                  <a:cubicBezTo>
                    <a:pt x="1319915" y="1634078"/>
                    <a:pt x="1331301" y="1718793"/>
                    <a:pt x="1383679" y="1800775"/>
                  </a:cubicBezTo>
                  <a:cubicBezTo>
                    <a:pt x="1392788" y="1815350"/>
                    <a:pt x="1404175" y="1828103"/>
                    <a:pt x="1411917" y="1838123"/>
                  </a:cubicBezTo>
                  <a:cubicBezTo>
                    <a:pt x="1390966" y="1873193"/>
                    <a:pt x="1367283" y="1904619"/>
                    <a:pt x="1352253" y="1940145"/>
                  </a:cubicBezTo>
                  <a:cubicBezTo>
                    <a:pt x="1319915" y="2015295"/>
                    <a:pt x="1319915" y="2090446"/>
                    <a:pt x="1368194" y="2159675"/>
                  </a:cubicBezTo>
                  <a:cubicBezTo>
                    <a:pt x="1406907" y="2214786"/>
                    <a:pt x="1461107" y="2239380"/>
                    <a:pt x="1528970" y="2227539"/>
                  </a:cubicBezTo>
                  <a:cubicBezTo>
                    <a:pt x="1574516" y="2219796"/>
                    <a:pt x="1611863" y="2195201"/>
                    <a:pt x="1645112" y="2163319"/>
                  </a:cubicBezTo>
                  <a:cubicBezTo>
                    <a:pt x="1651943" y="2156943"/>
                    <a:pt x="1656953" y="2156032"/>
                    <a:pt x="1666063" y="2159220"/>
                  </a:cubicBezTo>
                  <a:cubicBezTo>
                    <a:pt x="1684281" y="2165141"/>
                    <a:pt x="1702955" y="2170151"/>
                    <a:pt x="1721628" y="2173795"/>
                  </a:cubicBezTo>
                  <a:cubicBezTo>
                    <a:pt x="1782204" y="2184270"/>
                    <a:pt x="1837770" y="2161497"/>
                    <a:pt x="1866919" y="2113674"/>
                  </a:cubicBezTo>
                  <a:cubicBezTo>
                    <a:pt x="1882405" y="2089080"/>
                    <a:pt x="1890603" y="2061752"/>
                    <a:pt x="1891969" y="2032603"/>
                  </a:cubicBezTo>
                  <a:cubicBezTo>
                    <a:pt x="1892880" y="2010286"/>
                    <a:pt x="1891969" y="1987513"/>
                    <a:pt x="1891969" y="1965195"/>
                  </a:cubicBezTo>
                  <a:cubicBezTo>
                    <a:pt x="1905633" y="1967472"/>
                    <a:pt x="1918386" y="1969750"/>
                    <a:pt x="1931139" y="1971572"/>
                  </a:cubicBezTo>
                  <a:cubicBezTo>
                    <a:pt x="2033617" y="1986602"/>
                    <a:pt x="2119243" y="1916917"/>
                    <a:pt x="2122431" y="1813528"/>
                  </a:cubicBezTo>
                  <a:cubicBezTo>
                    <a:pt x="2123342" y="1780735"/>
                    <a:pt x="2118332" y="1747487"/>
                    <a:pt x="2116054" y="1712872"/>
                  </a:cubicBezTo>
                  <a:cubicBezTo>
                    <a:pt x="2114233" y="1713783"/>
                    <a:pt x="2115143" y="1713327"/>
                    <a:pt x="2116054" y="1712872"/>
                  </a:cubicBezTo>
                  <a:cubicBezTo>
                    <a:pt x="2118787" y="1711961"/>
                    <a:pt x="2121520" y="1711050"/>
                    <a:pt x="2124253" y="1709684"/>
                  </a:cubicBezTo>
                  <a:cubicBezTo>
                    <a:pt x="2175264" y="1690555"/>
                    <a:pt x="2218532" y="1660494"/>
                    <a:pt x="2252236" y="1617681"/>
                  </a:cubicBezTo>
                  <a:cubicBezTo>
                    <a:pt x="2331030" y="1517481"/>
                    <a:pt x="2343783" y="1349417"/>
                    <a:pt x="2280019" y="1238741"/>
                  </a:cubicBezTo>
                  <a:cubicBezTo>
                    <a:pt x="2245404" y="1178621"/>
                    <a:pt x="2193027" y="1149016"/>
                    <a:pt x="2123797" y="1150382"/>
                  </a:cubicBezTo>
                  <a:cubicBezTo>
                    <a:pt x="2045003" y="1151749"/>
                    <a:pt x="2000368" y="1206859"/>
                    <a:pt x="2015854" y="1284287"/>
                  </a:cubicBezTo>
                  <a:cubicBezTo>
                    <a:pt x="2019497" y="1302960"/>
                    <a:pt x="2025874" y="1320723"/>
                    <a:pt x="2029973" y="1335298"/>
                  </a:cubicBezTo>
                  <a:cubicBezTo>
                    <a:pt x="1996269" y="1326644"/>
                    <a:pt x="1961199" y="1314802"/>
                    <a:pt x="1925673" y="1309337"/>
                  </a:cubicBezTo>
                  <a:cubicBezTo>
                    <a:pt x="1870563" y="1300683"/>
                    <a:pt x="1819552" y="1312070"/>
                    <a:pt x="1784481" y="1359893"/>
                  </a:cubicBezTo>
                  <a:cubicBezTo>
                    <a:pt x="1770818" y="1378566"/>
                    <a:pt x="1763075" y="1401795"/>
                    <a:pt x="1753055" y="1423201"/>
                  </a:cubicBezTo>
                  <a:cubicBezTo>
                    <a:pt x="1749411" y="1430488"/>
                    <a:pt x="1751233" y="1435954"/>
                    <a:pt x="1758520" y="1441875"/>
                  </a:cubicBezTo>
                  <a:cubicBezTo>
                    <a:pt x="1790858" y="1469658"/>
                    <a:pt x="1807710" y="1506094"/>
                    <a:pt x="1807710" y="1548452"/>
                  </a:cubicBezTo>
                  <a:cubicBezTo>
                    <a:pt x="1807710" y="1563938"/>
                    <a:pt x="1812720" y="1571680"/>
                    <a:pt x="1823651" y="1580789"/>
                  </a:cubicBezTo>
                  <a:cubicBezTo>
                    <a:pt x="1882405" y="1629979"/>
                    <a:pt x="1908821" y="1691921"/>
                    <a:pt x="1888781" y="1767527"/>
                  </a:cubicBezTo>
                  <a:cubicBezTo>
                    <a:pt x="1869196" y="1841311"/>
                    <a:pt x="1815453" y="1880936"/>
                    <a:pt x="1743035" y="1895966"/>
                  </a:cubicBezTo>
                  <a:cubicBezTo>
                    <a:pt x="1723450" y="1900065"/>
                    <a:pt x="1716163" y="1906441"/>
                    <a:pt x="1710697" y="1926026"/>
                  </a:cubicBezTo>
                  <a:cubicBezTo>
                    <a:pt x="1692935" y="1989334"/>
                    <a:pt x="1649211" y="2030326"/>
                    <a:pt x="1588179" y="2056287"/>
                  </a:cubicBezTo>
                  <a:cubicBezTo>
                    <a:pt x="1581348" y="2038524"/>
                    <a:pt x="1574971" y="2022127"/>
                    <a:pt x="1568595" y="2005275"/>
                  </a:cubicBezTo>
                  <a:cubicBezTo>
                    <a:pt x="1625982" y="1977948"/>
                    <a:pt x="1664241" y="1936501"/>
                    <a:pt x="1662874" y="1871371"/>
                  </a:cubicBezTo>
                  <a:cubicBezTo>
                    <a:pt x="1661508" y="1807607"/>
                    <a:pt x="1618695" y="1775270"/>
                    <a:pt x="1561307" y="1757051"/>
                  </a:cubicBezTo>
                  <a:close/>
                  <a:moveTo>
                    <a:pt x="776555" y="1591265"/>
                  </a:moveTo>
                  <a:cubicBezTo>
                    <a:pt x="752871" y="1613127"/>
                    <a:pt x="728732" y="1631345"/>
                    <a:pt x="709602" y="1654118"/>
                  </a:cubicBezTo>
                  <a:cubicBezTo>
                    <a:pt x="685008" y="1683267"/>
                    <a:pt x="675899" y="1718793"/>
                    <a:pt x="685919" y="1756596"/>
                  </a:cubicBezTo>
                  <a:cubicBezTo>
                    <a:pt x="698671" y="1805330"/>
                    <a:pt x="750138" y="1842222"/>
                    <a:pt x="805248" y="1843133"/>
                  </a:cubicBezTo>
                  <a:cubicBezTo>
                    <a:pt x="838041" y="1757507"/>
                    <a:pt x="887686" y="1710139"/>
                    <a:pt x="949173" y="1705585"/>
                  </a:cubicBezTo>
                  <a:cubicBezTo>
                    <a:pt x="952817" y="1722437"/>
                    <a:pt x="956460" y="1739744"/>
                    <a:pt x="960104" y="1756140"/>
                  </a:cubicBezTo>
                  <a:cubicBezTo>
                    <a:pt x="891330" y="1784834"/>
                    <a:pt x="862181" y="1813528"/>
                    <a:pt x="858992" y="1861806"/>
                  </a:cubicBezTo>
                  <a:cubicBezTo>
                    <a:pt x="854438" y="1931947"/>
                    <a:pt x="893607" y="1975671"/>
                    <a:pt x="953272" y="2004820"/>
                  </a:cubicBezTo>
                  <a:cubicBezTo>
                    <a:pt x="946440" y="2021672"/>
                    <a:pt x="940064" y="2038068"/>
                    <a:pt x="933232" y="2055376"/>
                  </a:cubicBezTo>
                  <a:cubicBezTo>
                    <a:pt x="862636" y="2024860"/>
                    <a:pt x="818001" y="1974304"/>
                    <a:pt x="804338" y="1901431"/>
                  </a:cubicBezTo>
                  <a:cubicBezTo>
                    <a:pt x="783386" y="1895966"/>
                    <a:pt x="764713" y="1892322"/>
                    <a:pt x="746494" y="1885946"/>
                  </a:cubicBezTo>
                  <a:cubicBezTo>
                    <a:pt x="669522" y="1859074"/>
                    <a:pt x="623521" y="1792577"/>
                    <a:pt x="627165" y="1711050"/>
                  </a:cubicBezTo>
                  <a:cubicBezTo>
                    <a:pt x="629897" y="1653207"/>
                    <a:pt x="659047" y="1609028"/>
                    <a:pt x="703681" y="1573502"/>
                  </a:cubicBezTo>
                  <a:cubicBezTo>
                    <a:pt x="708236" y="1569858"/>
                    <a:pt x="712791" y="1563027"/>
                    <a:pt x="712791" y="1557561"/>
                  </a:cubicBezTo>
                  <a:cubicBezTo>
                    <a:pt x="711880" y="1509738"/>
                    <a:pt x="728276" y="1470113"/>
                    <a:pt x="764257" y="1438231"/>
                  </a:cubicBezTo>
                  <a:cubicBezTo>
                    <a:pt x="766990" y="1435499"/>
                    <a:pt x="769723" y="1429578"/>
                    <a:pt x="768812" y="1426389"/>
                  </a:cubicBezTo>
                  <a:cubicBezTo>
                    <a:pt x="759703" y="1391775"/>
                    <a:pt x="745128" y="1360348"/>
                    <a:pt x="716890" y="1337120"/>
                  </a:cubicBezTo>
                  <a:cubicBezTo>
                    <a:pt x="675899" y="1302960"/>
                    <a:pt x="627620" y="1300228"/>
                    <a:pt x="578431" y="1310248"/>
                  </a:cubicBezTo>
                  <a:cubicBezTo>
                    <a:pt x="548371" y="1316624"/>
                    <a:pt x="519221" y="1327100"/>
                    <a:pt x="490527" y="1335298"/>
                  </a:cubicBezTo>
                  <a:cubicBezTo>
                    <a:pt x="494627" y="1321179"/>
                    <a:pt x="500092" y="1305693"/>
                    <a:pt x="503736" y="1290208"/>
                  </a:cubicBezTo>
                  <a:cubicBezTo>
                    <a:pt x="524231" y="1201394"/>
                    <a:pt x="464111" y="1135352"/>
                    <a:pt x="373930" y="1148561"/>
                  </a:cubicBezTo>
                  <a:cubicBezTo>
                    <a:pt x="302424" y="1159036"/>
                    <a:pt x="256422" y="1203215"/>
                    <a:pt x="227729" y="1266524"/>
                  </a:cubicBezTo>
                  <a:cubicBezTo>
                    <a:pt x="195847" y="1336664"/>
                    <a:pt x="195391" y="1409993"/>
                    <a:pt x="209966" y="1483777"/>
                  </a:cubicBezTo>
                  <a:cubicBezTo>
                    <a:pt x="229550" y="1584433"/>
                    <a:pt x="283750" y="1659584"/>
                    <a:pt x="379851" y="1701030"/>
                  </a:cubicBezTo>
                  <a:cubicBezTo>
                    <a:pt x="389416" y="1705129"/>
                    <a:pt x="398981" y="1708317"/>
                    <a:pt x="408090" y="1711961"/>
                  </a:cubicBezTo>
                  <a:cubicBezTo>
                    <a:pt x="404901" y="1730179"/>
                    <a:pt x="400802" y="1747031"/>
                    <a:pt x="398981" y="1763883"/>
                  </a:cubicBezTo>
                  <a:cubicBezTo>
                    <a:pt x="397614" y="1781646"/>
                    <a:pt x="397159" y="1799409"/>
                    <a:pt x="398525" y="1817172"/>
                  </a:cubicBezTo>
                  <a:cubicBezTo>
                    <a:pt x="404901" y="1908718"/>
                    <a:pt x="473220" y="1972027"/>
                    <a:pt x="564312" y="1971116"/>
                  </a:cubicBezTo>
                  <a:cubicBezTo>
                    <a:pt x="585718" y="1971116"/>
                    <a:pt x="607125" y="1966562"/>
                    <a:pt x="629442" y="1963829"/>
                  </a:cubicBezTo>
                  <a:cubicBezTo>
                    <a:pt x="628986" y="1968839"/>
                    <a:pt x="628531" y="1973849"/>
                    <a:pt x="628531" y="1979314"/>
                  </a:cubicBezTo>
                  <a:cubicBezTo>
                    <a:pt x="629897" y="2005275"/>
                    <a:pt x="628076" y="2031692"/>
                    <a:pt x="633086" y="2057198"/>
                  </a:cubicBezTo>
                  <a:cubicBezTo>
                    <a:pt x="644472" y="2120506"/>
                    <a:pt x="685463" y="2161953"/>
                    <a:pt x="745128" y="2171517"/>
                  </a:cubicBezTo>
                  <a:cubicBezTo>
                    <a:pt x="782476" y="2177438"/>
                    <a:pt x="818912" y="2171062"/>
                    <a:pt x="853982" y="2157398"/>
                  </a:cubicBezTo>
                  <a:cubicBezTo>
                    <a:pt x="864002" y="2153755"/>
                    <a:pt x="869468" y="2156032"/>
                    <a:pt x="877211" y="2162408"/>
                  </a:cubicBezTo>
                  <a:cubicBezTo>
                    <a:pt x="896340" y="2177894"/>
                    <a:pt x="915925" y="2192924"/>
                    <a:pt x="936876" y="2205677"/>
                  </a:cubicBezTo>
                  <a:cubicBezTo>
                    <a:pt x="966936" y="2222984"/>
                    <a:pt x="999729" y="2231638"/>
                    <a:pt x="1034799" y="2227539"/>
                  </a:cubicBezTo>
                  <a:cubicBezTo>
                    <a:pt x="1103117" y="2219796"/>
                    <a:pt x="1148663" y="2180627"/>
                    <a:pt x="1174169" y="2118684"/>
                  </a:cubicBezTo>
                  <a:cubicBezTo>
                    <a:pt x="1204684" y="2043534"/>
                    <a:pt x="1191476" y="1971572"/>
                    <a:pt x="1151851" y="1903253"/>
                  </a:cubicBezTo>
                  <a:cubicBezTo>
                    <a:pt x="1138643" y="1880936"/>
                    <a:pt x="1122247" y="1860440"/>
                    <a:pt x="1106761" y="1838123"/>
                  </a:cubicBezTo>
                  <a:cubicBezTo>
                    <a:pt x="1109494" y="1834935"/>
                    <a:pt x="1113137" y="1830835"/>
                    <a:pt x="1116326" y="1826736"/>
                  </a:cubicBezTo>
                  <a:cubicBezTo>
                    <a:pt x="1155495" y="1780280"/>
                    <a:pt x="1180090" y="1727447"/>
                    <a:pt x="1181912" y="1665504"/>
                  </a:cubicBezTo>
                  <a:cubicBezTo>
                    <a:pt x="1183733" y="1604473"/>
                    <a:pt x="1165971" y="1550729"/>
                    <a:pt x="1120880" y="1507916"/>
                  </a:cubicBezTo>
                  <a:cubicBezTo>
                    <a:pt x="1076701" y="1465559"/>
                    <a:pt x="1017491" y="1459638"/>
                    <a:pt x="966025" y="1491520"/>
                  </a:cubicBezTo>
                  <a:cubicBezTo>
                    <a:pt x="958737" y="1496074"/>
                    <a:pt x="951450" y="1501084"/>
                    <a:pt x="947807" y="1503817"/>
                  </a:cubicBezTo>
                  <a:cubicBezTo>
                    <a:pt x="923212" y="1490609"/>
                    <a:pt x="901805" y="1475123"/>
                    <a:pt x="878122" y="1466925"/>
                  </a:cubicBezTo>
                  <a:cubicBezTo>
                    <a:pt x="818457" y="1445974"/>
                    <a:pt x="772911" y="1479678"/>
                    <a:pt x="772456" y="1542531"/>
                  </a:cubicBezTo>
                  <a:cubicBezTo>
                    <a:pt x="772911" y="1561205"/>
                    <a:pt x="775188" y="1578057"/>
                    <a:pt x="776555" y="1591265"/>
                  </a:cubicBezTo>
                  <a:close/>
                  <a:moveTo>
                    <a:pt x="1617784" y="559199"/>
                  </a:moveTo>
                  <a:cubicBezTo>
                    <a:pt x="1614596" y="608388"/>
                    <a:pt x="1655132" y="661221"/>
                    <a:pt x="1705687" y="673974"/>
                  </a:cubicBezTo>
                  <a:cubicBezTo>
                    <a:pt x="1747589" y="684450"/>
                    <a:pt x="1788125" y="677618"/>
                    <a:pt x="1827294" y="661677"/>
                  </a:cubicBezTo>
                  <a:cubicBezTo>
                    <a:pt x="1888326" y="636627"/>
                    <a:pt x="1937971" y="597913"/>
                    <a:pt x="1961199" y="534149"/>
                  </a:cubicBezTo>
                  <a:cubicBezTo>
                    <a:pt x="1980328" y="481316"/>
                    <a:pt x="1969397" y="432582"/>
                    <a:pt x="1931594" y="391591"/>
                  </a:cubicBezTo>
                  <a:cubicBezTo>
                    <a:pt x="1895158" y="351966"/>
                    <a:pt x="1848701" y="342401"/>
                    <a:pt x="1797690" y="358798"/>
                  </a:cubicBezTo>
                  <a:cubicBezTo>
                    <a:pt x="1788581" y="361986"/>
                    <a:pt x="1785392" y="357887"/>
                    <a:pt x="1781293" y="351966"/>
                  </a:cubicBezTo>
                  <a:cubicBezTo>
                    <a:pt x="1753966" y="312341"/>
                    <a:pt x="1724361" y="274994"/>
                    <a:pt x="1686103" y="245389"/>
                  </a:cubicBezTo>
                  <a:cubicBezTo>
                    <a:pt x="1654676" y="221250"/>
                    <a:pt x="1620517" y="202576"/>
                    <a:pt x="1579981" y="201210"/>
                  </a:cubicBezTo>
                  <a:cubicBezTo>
                    <a:pt x="1516217" y="198932"/>
                    <a:pt x="1467483" y="228537"/>
                    <a:pt x="1431958" y="279093"/>
                  </a:cubicBezTo>
                  <a:cubicBezTo>
                    <a:pt x="1368649" y="368818"/>
                    <a:pt x="1365461" y="466286"/>
                    <a:pt x="1404630" y="566031"/>
                  </a:cubicBezTo>
                  <a:cubicBezTo>
                    <a:pt x="1416472" y="595636"/>
                    <a:pt x="1433779" y="622508"/>
                    <a:pt x="1449265" y="651657"/>
                  </a:cubicBezTo>
                  <a:cubicBezTo>
                    <a:pt x="1397798" y="709044"/>
                    <a:pt x="1367283" y="777363"/>
                    <a:pt x="1373659" y="859345"/>
                  </a:cubicBezTo>
                  <a:cubicBezTo>
                    <a:pt x="1380035" y="940417"/>
                    <a:pt x="1421482" y="1003270"/>
                    <a:pt x="1480236" y="1056103"/>
                  </a:cubicBezTo>
                  <a:cubicBezTo>
                    <a:pt x="1355896" y="1164046"/>
                    <a:pt x="1340866" y="1329832"/>
                    <a:pt x="1411462" y="1434588"/>
                  </a:cubicBezTo>
                  <a:cubicBezTo>
                    <a:pt x="1412828" y="1434588"/>
                    <a:pt x="1414195" y="1434588"/>
                    <a:pt x="1415561" y="1434132"/>
                  </a:cubicBezTo>
                  <a:cubicBezTo>
                    <a:pt x="1466572" y="1415458"/>
                    <a:pt x="1517584" y="1413181"/>
                    <a:pt x="1568139" y="1434588"/>
                  </a:cubicBezTo>
                  <a:cubicBezTo>
                    <a:pt x="1570872" y="1435954"/>
                    <a:pt x="1575882" y="1435043"/>
                    <a:pt x="1578615" y="1433221"/>
                  </a:cubicBezTo>
                  <a:cubicBezTo>
                    <a:pt x="1615507" y="1409537"/>
                    <a:pt x="1655587" y="1402250"/>
                    <a:pt x="1698400" y="1409537"/>
                  </a:cubicBezTo>
                  <a:cubicBezTo>
                    <a:pt x="1740758" y="1281099"/>
                    <a:pt x="1830483" y="1234186"/>
                    <a:pt x="1957555" y="1255593"/>
                  </a:cubicBezTo>
                  <a:cubicBezTo>
                    <a:pt x="1964842" y="1226444"/>
                    <a:pt x="1971674" y="1198205"/>
                    <a:pt x="1978506" y="1171333"/>
                  </a:cubicBezTo>
                  <a:cubicBezTo>
                    <a:pt x="1957555" y="1164957"/>
                    <a:pt x="1933871" y="1160402"/>
                    <a:pt x="1912009" y="1150382"/>
                  </a:cubicBezTo>
                  <a:cubicBezTo>
                    <a:pt x="1890148" y="1140362"/>
                    <a:pt x="1870107" y="1125788"/>
                    <a:pt x="1848701" y="1113035"/>
                  </a:cubicBezTo>
                  <a:cubicBezTo>
                    <a:pt x="1794046" y="1172700"/>
                    <a:pt x="1717529" y="1189552"/>
                    <a:pt x="1637824" y="1144006"/>
                  </a:cubicBezTo>
                  <a:cubicBezTo>
                    <a:pt x="1616873" y="1184542"/>
                    <a:pt x="1587268" y="1215968"/>
                    <a:pt x="1543089" y="1234642"/>
                  </a:cubicBezTo>
                  <a:cubicBezTo>
                    <a:pt x="1536257" y="1217790"/>
                    <a:pt x="1529425" y="1201394"/>
                    <a:pt x="1522593" y="1184542"/>
                  </a:cubicBezTo>
                  <a:cubicBezTo>
                    <a:pt x="1569506" y="1160858"/>
                    <a:pt x="1595011" y="1122599"/>
                    <a:pt x="1600021" y="1072044"/>
                  </a:cubicBezTo>
                  <a:cubicBezTo>
                    <a:pt x="1605487" y="1020122"/>
                    <a:pt x="1584536" y="979130"/>
                    <a:pt x="1542634" y="948159"/>
                  </a:cubicBezTo>
                  <a:cubicBezTo>
                    <a:pt x="1553109" y="932674"/>
                    <a:pt x="1563129" y="918099"/>
                    <a:pt x="1573605" y="903069"/>
                  </a:cubicBezTo>
                  <a:cubicBezTo>
                    <a:pt x="1578159" y="906257"/>
                    <a:pt x="1582258" y="908535"/>
                    <a:pt x="1585447" y="911267"/>
                  </a:cubicBezTo>
                  <a:cubicBezTo>
                    <a:pt x="1635091" y="953169"/>
                    <a:pt x="1657864" y="1006913"/>
                    <a:pt x="1655587" y="1071588"/>
                  </a:cubicBezTo>
                  <a:cubicBezTo>
                    <a:pt x="1655132" y="1077965"/>
                    <a:pt x="1656953" y="1087074"/>
                    <a:pt x="1661508" y="1090717"/>
                  </a:cubicBezTo>
                  <a:cubicBezTo>
                    <a:pt x="1708420" y="1128065"/>
                    <a:pt x="1771729" y="1120778"/>
                    <a:pt x="1809076" y="1074321"/>
                  </a:cubicBezTo>
                  <a:cubicBezTo>
                    <a:pt x="1814086" y="1067945"/>
                    <a:pt x="1815453" y="1062479"/>
                    <a:pt x="1811809" y="1054281"/>
                  </a:cubicBezTo>
                  <a:cubicBezTo>
                    <a:pt x="1798601" y="1025132"/>
                    <a:pt x="1795412" y="994616"/>
                    <a:pt x="1800878" y="963189"/>
                  </a:cubicBezTo>
                  <a:cubicBezTo>
                    <a:pt x="1801789" y="958635"/>
                    <a:pt x="1798145" y="950892"/>
                    <a:pt x="1794502" y="948159"/>
                  </a:cubicBezTo>
                  <a:cubicBezTo>
                    <a:pt x="1741213" y="908079"/>
                    <a:pt x="1724361" y="853880"/>
                    <a:pt x="1733470" y="790116"/>
                  </a:cubicBezTo>
                  <a:cubicBezTo>
                    <a:pt x="1736203" y="770987"/>
                    <a:pt x="1743035" y="752313"/>
                    <a:pt x="1748045" y="733184"/>
                  </a:cubicBezTo>
                  <a:cubicBezTo>
                    <a:pt x="1712064" y="731362"/>
                    <a:pt x="1676994" y="724074"/>
                    <a:pt x="1645567" y="704945"/>
                  </a:cubicBezTo>
                  <a:cubicBezTo>
                    <a:pt x="1596378" y="674885"/>
                    <a:pt x="1569506" y="630250"/>
                    <a:pt x="1563129" y="573318"/>
                  </a:cubicBezTo>
                  <a:cubicBezTo>
                    <a:pt x="1561307" y="558744"/>
                    <a:pt x="1558575" y="549634"/>
                    <a:pt x="1543089" y="542803"/>
                  </a:cubicBezTo>
                  <a:cubicBezTo>
                    <a:pt x="1496177" y="522307"/>
                    <a:pt x="1467483" y="484959"/>
                    <a:pt x="1453820" y="433948"/>
                  </a:cubicBezTo>
                  <a:cubicBezTo>
                    <a:pt x="1472038" y="429849"/>
                    <a:pt x="1488890" y="425750"/>
                    <a:pt x="1506197" y="421651"/>
                  </a:cubicBezTo>
                  <a:cubicBezTo>
                    <a:pt x="1519405" y="469018"/>
                    <a:pt x="1549010" y="497257"/>
                    <a:pt x="1597289" y="501356"/>
                  </a:cubicBezTo>
                  <a:cubicBezTo>
                    <a:pt x="1643290" y="505455"/>
                    <a:pt x="1680182" y="485415"/>
                    <a:pt x="1711608" y="453077"/>
                  </a:cubicBezTo>
                  <a:cubicBezTo>
                    <a:pt x="1725727" y="465375"/>
                    <a:pt x="1738936" y="477217"/>
                    <a:pt x="1752599" y="489514"/>
                  </a:cubicBezTo>
                  <a:cubicBezTo>
                    <a:pt x="1715707" y="530505"/>
                    <a:pt x="1671528" y="554189"/>
                    <a:pt x="1617784" y="559199"/>
                  </a:cubicBezTo>
                  <a:close/>
                  <a:moveTo>
                    <a:pt x="1068047" y="433948"/>
                  </a:moveTo>
                  <a:cubicBezTo>
                    <a:pt x="1053928" y="486781"/>
                    <a:pt x="1023412" y="523673"/>
                    <a:pt x="975134" y="544624"/>
                  </a:cubicBezTo>
                  <a:cubicBezTo>
                    <a:pt x="963748" y="549634"/>
                    <a:pt x="960104" y="555555"/>
                    <a:pt x="959193" y="566942"/>
                  </a:cubicBezTo>
                  <a:cubicBezTo>
                    <a:pt x="952817" y="648013"/>
                    <a:pt x="898617" y="709500"/>
                    <a:pt x="818457" y="726807"/>
                  </a:cubicBezTo>
                  <a:cubicBezTo>
                    <a:pt x="803427" y="729995"/>
                    <a:pt x="787941" y="731817"/>
                    <a:pt x="772000" y="734095"/>
                  </a:cubicBezTo>
                  <a:cubicBezTo>
                    <a:pt x="773366" y="738194"/>
                    <a:pt x="774733" y="741382"/>
                    <a:pt x="775644" y="744570"/>
                  </a:cubicBezTo>
                  <a:cubicBezTo>
                    <a:pt x="806615" y="821998"/>
                    <a:pt x="787486" y="908535"/>
                    <a:pt x="723722" y="949981"/>
                  </a:cubicBezTo>
                  <a:cubicBezTo>
                    <a:pt x="720989" y="951803"/>
                    <a:pt x="719167" y="958635"/>
                    <a:pt x="719622" y="962279"/>
                  </a:cubicBezTo>
                  <a:cubicBezTo>
                    <a:pt x="725999" y="994616"/>
                    <a:pt x="721900" y="1026043"/>
                    <a:pt x="709147" y="1056103"/>
                  </a:cubicBezTo>
                  <a:cubicBezTo>
                    <a:pt x="707325" y="1060202"/>
                    <a:pt x="708236" y="1067945"/>
                    <a:pt x="710969" y="1071588"/>
                  </a:cubicBezTo>
                  <a:cubicBezTo>
                    <a:pt x="746039" y="1119867"/>
                    <a:pt x="813447" y="1128520"/>
                    <a:pt x="859903" y="1090262"/>
                  </a:cubicBezTo>
                  <a:cubicBezTo>
                    <a:pt x="863091" y="1087529"/>
                    <a:pt x="865369" y="1081608"/>
                    <a:pt x="865824" y="1077054"/>
                  </a:cubicBezTo>
                  <a:cubicBezTo>
                    <a:pt x="867646" y="1056103"/>
                    <a:pt x="866280" y="1034241"/>
                    <a:pt x="870834" y="1014201"/>
                  </a:cubicBezTo>
                  <a:cubicBezTo>
                    <a:pt x="881310" y="968199"/>
                    <a:pt x="906360" y="930852"/>
                    <a:pt x="947351" y="902614"/>
                  </a:cubicBezTo>
                  <a:cubicBezTo>
                    <a:pt x="957827" y="918099"/>
                    <a:pt x="967847" y="932674"/>
                    <a:pt x="978322" y="947704"/>
                  </a:cubicBezTo>
                  <a:cubicBezTo>
                    <a:pt x="936420" y="978675"/>
                    <a:pt x="915925" y="1019666"/>
                    <a:pt x="920935" y="1070677"/>
                  </a:cubicBezTo>
                  <a:cubicBezTo>
                    <a:pt x="925945" y="1121689"/>
                    <a:pt x="951906" y="1159947"/>
                    <a:pt x="998362" y="1184086"/>
                  </a:cubicBezTo>
                  <a:cubicBezTo>
                    <a:pt x="991530" y="1200938"/>
                    <a:pt x="984699" y="1217335"/>
                    <a:pt x="977867" y="1234186"/>
                  </a:cubicBezTo>
                  <a:cubicBezTo>
                    <a:pt x="933687" y="1215513"/>
                    <a:pt x="904083" y="1183631"/>
                    <a:pt x="883132" y="1143550"/>
                  </a:cubicBezTo>
                  <a:cubicBezTo>
                    <a:pt x="804338" y="1188641"/>
                    <a:pt x="728276" y="1173611"/>
                    <a:pt x="669978" y="1110758"/>
                  </a:cubicBezTo>
                  <a:cubicBezTo>
                    <a:pt x="633541" y="1145372"/>
                    <a:pt x="589362" y="1163591"/>
                    <a:pt x="542450" y="1169512"/>
                  </a:cubicBezTo>
                  <a:cubicBezTo>
                    <a:pt x="549737" y="1198661"/>
                    <a:pt x="557024" y="1226899"/>
                    <a:pt x="564312" y="1256504"/>
                  </a:cubicBezTo>
                  <a:cubicBezTo>
                    <a:pt x="618511" y="1245118"/>
                    <a:pt x="673621" y="1247850"/>
                    <a:pt x="725088" y="1277000"/>
                  </a:cubicBezTo>
                  <a:cubicBezTo>
                    <a:pt x="777010" y="1306604"/>
                    <a:pt x="806159" y="1353061"/>
                    <a:pt x="822556" y="1408627"/>
                  </a:cubicBezTo>
                  <a:cubicBezTo>
                    <a:pt x="869923" y="1403617"/>
                    <a:pt x="900439" y="1406805"/>
                    <a:pt x="943707" y="1432766"/>
                  </a:cubicBezTo>
                  <a:cubicBezTo>
                    <a:pt x="947351" y="1435043"/>
                    <a:pt x="953727" y="1433221"/>
                    <a:pt x="958282" y="1432310"/>
                  </a:cubicBezTo>
                  <a:cubicBezTo>
                    <a:pt x="980599" y="1428211"/>
                    <a:pt x="1002461" y="1419558"/>
                    <a:pt x="1024323" y="1420013"/>
                  </a:cubicBezTo>
                  <a:cubicBezTo>
                    <a:pt x="1053473" y="1420013"/>
                    <a:pt x="1082166" y="1426845"/>
                    <a:pt x="1113137" y="1430944"/>
                  </a:cubicBezTo>
                  <a:cubicBezTo>
                    <a:pt x="1142287" y="1384487"/>
                    <a:pt x="1155495" y="1330743"/>
                    <a:pt x="1151851" y="1273356"/>
                  </a:cubicBezTo>
                  <a:cubicBezTo>
                    <a:pt x="1146386" y="1184997"/>
                    <a:pt x="1106761" y="1113490"/>
                    <a:pt x="1042086" y="1055647"/>
                  </a:cubicBezTo>
                  <a:cubicBezTo>
                    <a:pt x="1165060" y="950437"/>
                    <a:pt x="1192387" y="782373"/>
                    <a:pt x="1072602" y="649379"/>
                  </a:cubicBezTo>
                  <a:cubicBezTo>
                    <a:pt x="1086721" y="622052"/>
                    <a:pt x="1103117" y="596546"/>
                    <a:pt x="1114048" y="569219"/>
                  </a:cubicBezTo>
                  <a:cubicBezTo>
                    <a:pt x="1152307" y="471751"/>
                    <a:pt x="1151396" y="375650"/>
                    <a:pt x="1095830" y="284103"/>
                  </a:cubicBezTo>
                  <a:cubicBezTo>
                    <a:pt x="1072602" y="245844"/>
                    <a:pt x="1039809" y="218062"/>
                    <a:pt x="995630" y="206220"/>
                  </a:cubicBezTo>
                  <a:cubicBezTo>
                    <a:pt x="946440" y="193011"/>
                    <a:pt x="901805" y="205764"/>
                    <a:pt x="860359" y="231725"/>
                  </a:cubicBezTo>
                  <a:cubicBezTo>
                    <a:pt x="811169" y="261785"/>
                    <a:pt x="773822" y="304598"/>
                    <a:pt x="741029" y="351510"/>
                  </a:cubicBezTo>
                  <a:cubicBezTo>
                    <a:pt x="735563" y="359253"/>
                    <a:pt x="731009" y="361075"/>
                    <a:pt x="721900" y="357887"/>
                  </a:cubicBezTo>
                  <a:cubicBezTo>
                    <a:pt x="691384" y="347411"/>
                    <a:pt x="660868" y="348322"/>
                    <a:pt x="631264" y="361986"/>
                  </a:cubicBezTo>
                  <a:cubicBezTo>
                    <a:pt x="553381" y="397512"/>
                    <a:pt x="527875" y="496346"/>
                    <a:pt x="579342" y="570585"/>
                  </a:cubicBezTo>
                  <a:cubicBezTo>
                    <a:pt x="625343" y="637538"/>
                    <a:pt x="691384" y="673519"/>
                    <a:pt x="772000" y="678984"/>
                  </a:cubicBezTo>
                  <a:cubicBezTo>
                    <a:pt x="845784" y="683994"/>
                    <a:pt x="901805" y="632072"/>
                    <a:pt x="904538" y="560565"/>
                  </a:cubicBezTo>
                  <a:cubicBezTo>
                    <a:pt x="835309" y="545535"/>
                    <a:pt x="793406" y="523673"/>
                    <a:pt x="769723" y="489059"/>
                  </a:cubicBezTo>
                  <a:cubicBezTo>
                    <a:pt x="782931" y="477672"/>
                    <a:pt x="796139" y="465830"/>
                    <a:pt x="809347" y="454444"/>
                  </a:cubicBezTo>
                  <a:cubicBezTo>
                    <a:pt x="878122" y="527772"/>
                    <a:pt x="990619" y="517752"/>
                    <a:pt x="1016581" y="422562"/>
                  </a:cubicBezTo>
                  <a:cubicBezTo>
                    <a:pt x="1032977" y="425750"/>
                    <a:pt x="1049829" y="429849"/>
                    <a:pt x="1068047" y="433948"/>
                  </a:cubicBezTo>
                  <a:close/>
                  <a:moveTo>
                    <a:pt x="637185" y="921743"/>
                  </a:moveTo>
                  <a:cubicBezTo>
                    <a:pt x="650848" y="918555"/>
                    <a:pt x="664057" y="917188"/>
                    <a:pt x="676354" y="912178"/>
                  </a:cubicBezTo>
                  <a:cubicBezTo>
                    <a:pt x="720078" y="894871"/>
                    <a:pt x="746039" y="841582"/>
                    <a:pt x="736019" y="791938"/>
                  </a:cubicBezTo>
                  <a:cubicBezTo>
                    <a:pt x="728276" y="754590"/>
                    <a:pt x="710058" y="727263"/>
                    <a:pt x="671799" y="712688"/>
                  </a:cubicBezTo>
                  <a:cubicBezTo>
                    <a:pt x="599382" y="685361"/>
                    <a:pt x="546093" y="636627"/>
                    <a:pt x="514667" y="565120"/>
                  </a:cubicBezTo>
                  <a:cubicBezTo>
                    <a:pt x="511934" y="558744"/>
                    <a:pt x="509201" y="552823"/>
                    <a:pt x="506468" y="546902"/>
                  </a:cubicBezTo>
                  <a:cubicBezTo>
                    <a:pt x="437694" y="554644"/>
                    <a:pt x="392149" y="594725"/>
                    <a:pt x="383040" y="655756"/>
                  </a:cubicBezTo>
                  <a:cubicBezTo>
                    <a:pt x="374386" y="712688"/>
                    <a:pt x="388960" y="764155"/>
                    <a:pt x="423120" y="810156"/>
                  </a:cubicBezTo>
                  <a:cubicBezTo>
                    <a:pt x="425853" y="813800"/>
                    <a:pt x="428585" y="817899"/>
                    <a:pt x="431773" y="821998"/>
                  </a:cubicBezTo>
                  <a:cubicBezTo>
                    <a:pt x="334761" y="829741"/>
                    <a:pt x="270997" y="879385"/>
                    <a:pt x="242759" y="970932"/>
                  </a:cubicBezTo>
                  <a:cubicBezTo>
                    <a:pt x="224996" y="1027864"/>
                    <a:pt x="238204" y="1080242"/>
                    <a:pt x="275552" y="1126699"/>
                  </a:cubicBezTo>
                  <a:cubicBezTo>
                    <a:pt x="354346" y="1091173"/>
                    <a:pt x="382129" y="1087985"/>
                    <a:pt x="465933" y="1108025"/>
                  </a:cubicBezTo>
                  <a:cubicBezTo>
                    <a:pt x="531974" y="1123966"/>
                    <a:pt x="590273" y="1109391"/>
                    <a:pt x="640373" y="1064301"/>
                  </a:cubicBezTo>
                  <a:cubicBezTo>
                    <a:pt x="673621" y="1034696"/>
                    <a:pt x="679998" y="995071"/>
                    <a:pt x="659502" y="955447"/>
                  </a:cubicBezTo>
                  <a:cubicBezTo>
                    <a:pt x="652215" y="943605"/>
                    <a:pt x="644017" y="932674"/>
                    <a:pt x="637185" y="921743"/>
                  </a:cubicBezTo>
                  <a:close/>
                  <a:moveTo>
                    <a:pt x="2016309" y="546902"/>
                  </a:moveTo>
                  <a:cubicBezTo>
                    <a:pt x="2015398" y="548723"/>
                    <a:pt x="2014032" y="551001"/>
                    <a:pt x="2013121" y="552823"/>
                  </a:cubicBezTo>
                  <a:cubicBezTo>
                    <a:pt x="1981239" y="633438"/>
                    <a:pt x="1922485" y="686272"/>
                    <a:pt x="1842325" y="715876"/>
                  </a:cubicBezTo>
                  <a:cubicBezTo>
                    <a:pt x="1823195" y="722708"/>
                    <a:pt x="1810898" y="735461"/>
                    <a:pt x="1800878" y="751402"/>
                  </a:cubicBezTo>
                  <a:cubicBezTo>
                    <a:pt x="1785848" y="775541"/>
                    <a:pt x="1781749" y="802413"/>
                    <a:pt x="1785848" y="829741"/>
                  </a:cubicBezTo>
                  <a:cubicBezTo>
                    <a:pt x="1791769" y="869365"/>
                    <a:pt x="1811809" y="899881"/>
                    <a:pt x="1851434" y="913545"/>
                  </a:cubicBezTo>
                  <a:cubicBezTo>
                    <a:pt x="1862365" y="917188"/>
                    <a:pt x="1873751" y="918099"/>
                    <a:pt x="1886504" y="920376"/>
                  </a:cubicBezTo>
                  <a:cubicBezTo>
                    <a:pt x="1884227" y="923565"/>
                    <a:pt x="1881949" y="926297"/>
                    <a:pt x="1880127" y="929030"/>
                  </a:cubicBezTo>
                  <a:cubicBezTo>
                    <a:pt x="1866464" y="947248"/>
                    <a:pt x="1855077" y="967289"/>
                    <a:pt x="1853711" y="990517"/>
                  </a:cubicBezTo>
                  <a:cubicBezTo>
                    <a:pt x="1850978" y="1035152"/>
                    <a:pt x="1875117" y="1064301"/>
                    <a:pt x="1910643" y="1085252"/>
                  </a:cubicBezTo>
                  <a:cubicBezTo>
                    <a:pt x="1961199" y="1114857"/>
                    <a:pt x="2014943" y="1120778"/>
                    <a:pt x="2071419" y="1104381"/>
                  </a:cubicBezTo>
                  <a:cubicBezTo>
                    <a:pt x="2128807" y="1087529"/>
                    <a:pt x="2184373" y="1092084"/>
                    <a:pt x="2237206" y="1121689"/>
                  </a:cubicBezTo>
                  <a:cubicBezTo>
                    <a:pt x="2240394" y="1123510"/>
                    <a:pt x="2244038" y="1124877"/>
                    <a:pt x="2248137" y="1126243"/>
                  </a:cubicBezTo>
                  <a:cubicBezTo>
                    <a:pt x="2288217" y="1074776"/>
                    <a:pt x="2298693" y="1018755"/>
                    <a:pt x="2276831" y="958635"/>
                  </a:cubicBezTo>
                  <a:cubicBezTo>
                    <a:pt x="2245404" y="873920"/>
                    <a:pt x="2183007" y="827919"/>
                    <a:pt x="2092371" y="821998"/>
                  </a:cubicBezTo>
                  <a:cubicBezTo>
                    <a:pt x="2092371" y="821087"/>
                    <a:pt x="2092371" y="820176"/>
                    <a:pt x="2092371" y="820176"/>
                  </a:cubicBezTo>
                  <a:cubicBezTo>
                    <a:pt x="2093737" y="818354"/>
                    <a:pt x="2095103" y="816077"/>
                    <a:pt x="2096925" y="814255"/>
                  </a:cubicBezTo>
                  <a:cubicBezTo>
                    <a:pt x="2125619" y="778274"/>
                    <a:pt x="2140649" y="737738"/>
                    <a:pt x="2142471" y="691737"/>
                  </a:cubicBezTo>
                  <a:cubicBezTo>
                    <a:pt x="2145204" y="611121"/>
                    <a:pt x="2096470" y="554644"/>
                    <a:pt x="2016309" y="546902"/>
                  </a:cubicBezTo>
                  <a:close/>
                </a:path>
              </a:pathLst>
            </a:custGeom>
            <a:solidFill>
              <a:schemeClr val="accent1"/>
            </a:solidFill>
            <a:ln w="45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" name="Group 27">
            <a:extLst>
              <a:ext uri="{FF2B5EF4-FFF2-40B4-BE49-F238E27FC236}">
                <a16:creationId xmlns:a16="http://schemas.microsoft.com/office/drawing/2014/main" id="{351A985B-FC68-4711-BC3F-CDD4A2E06E04}"/>
              </a:ext>
            </a:extLst>
          </p:cNvPr>
          <p:cNvGrpSpPr/>
          <p:nvPr/>
        </p:nvGrpSpPr>
        <p:grpSpPr>
          <a:xfrm>
            <a:off x="8314376" y="1814945"/>
            <a:ext cx="2840856" cy="911409"/>
            <a:chOff x="4965552" y="1736224"/>
            <a:chExt cx="3484978" cy="911409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939AC7-F438-46A6-953B-70A71E112A07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BE6D4EC-ACB5-49B6-9551-5E2A195FA0FC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30">
            <a:extLst>
              <a:ext uri="{FF2B5EF4-FFF2-40B4-BE49-F238E27FC236}">
                <a16:creationId xmlns:a16="http://schemas.microsoft.com/office/drawing/2014/main" id="{582F0066-0667-46B0-85CA-87AC07F5E342}"/>
              </a:ext>
            </a:extLst>
          </p:cNvPr>
          <p:cNvGrpSpPr/>
          <p:nvPr/>
        </p:nvGrpSpPr>
        <p:grpSpPr>
          <a:xfrm>
            <a:off x="8744752" y="3451013"/>
            <a:ext cx="2840856" cy="911409"/>
            <a:chOff x="4965552" y="1736224"/>
            <a:chExt cx="3484978" cy="911409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6B8C0AA-997D-4CA3-9447-B4BE09169902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F569AAB-E502-40B3-8394-A5EEC2B40AE1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5" name="Group 33">
            <a:extLst>
              <a:ext uri="{FF2B5EF4-FFF2-40B4-BE49-F238E27FC236}">
                <a16:creationId xmlns:a16="http://schemas.microsoft.com/office/drawing/2014/main" id="{52A40324-482E-4FF9-8726-3BF47BD9361D}"/>
              </a:ext>
            </a:extLst>
          </p:cNvPr>
          <p:cNvGrpSpPr/>
          <p:nvPr/>
        </p:nvGrpSpPr>
        <p:grpSpPr>
          <a:xfrm>
            <a:off x="8314376" y="5087081"/>
            <a:ext cx="2840856" cy="911409"/>
            <a:chOff x="4965552" y="1736224"/>
            <a:chExt cx="3484978" cy="91140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9EFB325-3349-443B-BB6A-354389F1ACB1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C37F52E-BB99-40F4-8FB3-3D6CC658962D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8" name="Group 36">
            <a:extLst>
              <a:ext uri="{FF2B5EF4-FFF2-40B4-BE49-F238E27FC236}">
                <a16:creationId xmlns:a16="http://schemas.microsoft.com/office/drawing/2014/main" id="{7E450A8E-ED7F-4004-8A59-3F84EB0FC567}"/>
              </a:ext>
            </a:extLst>
          </p:cNvPr>
          <p:cNvGrpSpPr/>
          <p:nvPr/>
        </p:nvGrpSpPr>
        <p:grpSpPr>
          <a:xfrm flipH="1">
            <a:off x="1036768" y="1814945"/>
            <a:ext cx="2840856" cy="911409"/>
            <a:chOff x="4965552" y="1736224"/>
            <a:chExt cx="3484978" cy="91140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237D78A-F710-45AD-8CF9-CE9811FCF123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6E3A09D-0DDD-4E54-ACE9-9C920AA91A15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1" name="Group 39">
            <a:extLst>
              <a:ext uri="{FF2B5EF4-FFF2-40B4-BE49-F238E27FC236}">
                <a16:creationId xmlns:a16="http://schemas.microsoft.com/office/drawing/2014/main" id="{CB8A82E6-74C8-437D-AFFB-6DA1AAF8F219}"/>
              </a:ext>
            </a:extLst>
          </p:cNvPr>
          <p:cNvGrpSpPr/>
          <p:nvPr/>
        </p:nvGrpSpPr>
        <p:grpSpPr>
          <a:xfrm flipH="1">
            <a:off x="606392" y="3451013"/>
            <a:ext cx="2840856" cy="911409"/>
            <a:chOff x="4965552" y="1736224"/>
            <a:chExt cx="3484978" cy="91140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5FF6E4A-94B1-4ED1-835C-135CC97B513B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CE3DDB-C289-480C-BD3F-A9EE2E7D8D31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4" name="Group 42">
            <a:extLst>
              <a:ext uri="{FF2B5EF4-FFF2-40B4-BE49-F238E27FC236}">
                <a16:creationId xmlns:a16="http://schemas.microsoft.com/office/drawing/2014/main" id="{37FA5E98-B78A-42F9-A7A1-C99213264995}"/>
              </a:ext>
            </a:extLst>
          </p:cNvPr>
          <p:cNvGrpSpPr/>
          <p:nvPr/>
        </p:nvGrpSpPr>
        <p:grpSpPr>
          <a:xfrm flipH="1">
            <a:off x="1036768" y="5087081"/>
            <a:ext cx="2840856" cy="911409"/>
            <a:chOff x="4965552" y="1736224"/>
            <a:chExt cx="3484978" cy="91140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F2BCF12-3367-4520-ADA7-50E1D792E988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3912A18-758D-44A7-84C5-62ECB08B1076}"/>
                </a:ext>
              </a:extLst>
            </p:cNvPr>
            <p:cNvSpPr txBox="1"/>
            <p:nvPr/>
          </p:nvSpPr>
          <p:spPr>
            <a:xfrm>
              <a:off x="4965552" y="1736224"/>
              <a:ext cx="3484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C7CF305E-4708-4F61-A6DA-92E798FACF56}"/>
              </a:ext>
            </a:extLst>
          </p:cNvPr>
          <p:cNvGrpSpPr/>
          <p:nvPr/>
        </p:nvGrpSpPr>
        <p:grpSpPr>
          <a:xfrm>
            <a:off x="3731781" y="1551178"/>
            <a:ext cx="4774337" cy="4623159"/>
            <a:chOff x="3731781" y="1551178"/>
            <a:chExt cx="4774337" cy="4623159"/>
          </a:xfrm>
        </p:grpSpPr>
        <p:grpSp>
          <p:nvGrpSpPr>
            <p:cNvPr id="44" name="그룹 9">
              <a:extLst>
                <a:ext uri="{FF2B5EF4-FFF2-40B4-BE49-F238E27FC236}">
                  <a16:creationId xmlns:a16="http://schemas.microsoft.com/office/drawing/2014/main" id="{5F142916-F1CF-4AB9-A154-7E8ADBC34E4B}"/>
                </a:ext>
              </a:extLst>
            </p:cNvPr>
            <p:cNvGrpSpPr/>
            <p:nvPr/>
          </p:nvGrpSpPr>
          <p:grpSpPr>
            <a:xfrm flipH="1">
              <a:off x="3735931" y="1551178"/>
              <a:ext cx="4730069" cy="4623159"/>
              <a:chOff x="924229" y="1606109"/>
              <a:chExt cx="4730069" cy="4623159"/>
            </a:xfrm>
          </p:grpSpPr>
          <p:sp>
            <p:nvSpPr>
              <p:cNvPr id="45" name="Block Arc 23">
                <a:extLst>
                  <a:ext uri="{FF2B5EF4-FFF2-40B4-BE49-F238E27FC236}">
                    <a16:creationId xmlns:a16="http://schemas.microsoft.com/office/drawing/2014/main" id="{5395F67D-0DD5-43BD-AB6C-F5BE9A583FA4}"/>
                  </a:ext>
                </a:extLst>
              </p:cNvPr>
              <p:cNvSpPr/>
              <p:nvPr/>
            </p:nvSpPr>
            <p:spPr>
              <a:xfrm>
                <a:off x="924229" y="1606109"/>
                <a:ext cx="4623159" cy="4623159"/>
              </a:xfrm>
              <a:prstGeom prst="blockArc">
                <a:avLst>
                  <a:gd name="adj1" fmla="val 18816148"/>
                  <a:gd name="adj2" fmla="val 2680603"/>
                  <a:gd name="adj3" fmla="val 129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Oval 24">
                <a:extLst>
                  <a:ext uri="{FF2B5EF4-FFF2-40B4-BE49-F238E27FC236}">
                    <a16:creationId xmlns:a16="http://schemas.microsoft.com/office/drawing/2014/main" id="{B628589A-FD0E-494C-B1FD-F6C5A3BE0D9B}"/>
                  </a:ext>
                </a:extLst>
              </p:cNvPr>
              <p:cNvSpPr/>
              <p:nvPr/>
            </p:nvSpPr>
            <p:spPr>
              <a:xfrm rot="1800000">
                <a:off x="4658334" y="2195820"/>
                <a:ext cx="324000" cy="288032"/>
              </a:xfrm>
              <a:prstGeom prst="hexagon">
                <a:avLst>
                  <a:gd name="adj" fmla="val 29205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7" name="Oval 25">
                <a:extLst>
                  <a:ext uri="{FF2B5EF4-FFF2-40B4-BE49-F238E27FC236}">
                    <a16:creationId xmlns:a16="http://schemas.microsoft.com/office/drawing/2014/main" id="{B923A1C1-60D1-43D3-99DA-77949EE1D407}"/>
                  </a:ext>
                </a:extLst>
              </p:cNvPr>
              <p:cNvSpPr/>
              <p:nvPr/>
            </p:nvSpPr>
            <p:spPr>
              <a:xfrm rot="1800000">
                <a:off x="5330298" y="3771897"/>
                <a:ext cx="324000" cy="288032"/>
              </a:xfrm>
              <a:prstGeom prst="hexagon">
                <a:avLst>
                  <a:gd name="adj" fmla="val 30022"/>
                  <a:gd name="vf" fmla="val 11547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48" name="Oval 26">
                <a:extLst>
                  <a:ext uri="{FF2B5EF4-FFF2-40B4-BE49-F238E27FC236}">
                    <a16:creationId xmlns:a16="http://schemas.microsoft.com/office/drawing/2014/main" id="{6C799980-3D43-4CF7-83B4-653E3BF3A2C9}"/>
                  </a:ext>
                </a:extLst>
              </p:cNvPr>
              <p:cNvSpPr/>
              <p:nvPr/>
            </p:nvSpPr>
            <p:spPr>
              <a:xfrm rot="1800000">
                <a:off x="4658336" y="5453086"/>
                <a:ext cx="324000" cy="288032"/>
              </a:xfrm>
              <a:prstGeom prst="hexagon">
                <a:avLst>
                  <a:gd name="adj" fmla="val 28735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67" name="그룹 9">
              <a:extLst>
                <a:ext uri="{FF2B5EF4-FFF2-40B4-BE49-F238E27FC236}">
                  <a16:creationId xmlns:a16="http://schemas.microsoft.com/office/drawing/2014/main" id="{B90F0853-D25B-4690-899B-9A10B6A38215}"/>
                </a:ext>
              </a:extLst>
            </p:cNvPr>
            <p:cNvGrpSpPr/>
            <p:nvPr/>
          </p:nvGrpSpPr>
          <p:grpSpPr>
            <a:xfrm>
              <a:off x="3731781" y="1551178"/>
              <a:ext cx="4774337" cy="4623159"/>
              <a:chOff x="924229" y="1606109"/>
              <a:chExt cx="4774337" cy="4623159"/>
            </a:xfrm>
          </p:grpSpPr>
          <p:sp>
            <p:nvSpPr>
              <p:cNvPr id="68" name="Block Arc 46">
                <a:extLst>
                  <a:ext uri="{FF2B5EF4-FFF2-40B4-BE49-F238E27FC236}">
                    <a16:creationId xmlns:a16="http://schemas.microsoft.com/office/drawing/2014/main" id="{3EE3C1CB-B6C1-4814-8FB1-AD12A288EFBC}"/>
                  </a:ext>
                </a:extLst>
              </p:cNvPr>
              <p:cNvSpPr/>
              <p:nvPr/>
            </p:nvSpPr>
            <p:spPr>
              <a:xfrm>
                <a:off x="924229" y="1606109"/>
                <a:ext cx="4623159" cy="4623159"/>
              </a:xfrm>
              <a:prstGeom prst="blockArc">
                <a:avLst>
                  <a:gd name="adj1" fmla="val 18816148"/>
                  <a:gd name="adj2" fmla="val 2680603"/>
                  <a:gd name="adj3" fmla="val 1291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Oval 47">
                <a:extLst>
                  <a:ext uri="{FF2B5EF4-FFF2-40B4-BE49-F238E27FC236}">
                    <a16:creationId xmlns:a16="http://schemas.microsoft.com/office/drawing/2014/main" id="{A84E437B-61C9-4ACC-934C-D37C362BC965}"/>
                  </a:ext>
                </a:extLst>
              </p:cNvPr>
              <p:cNvSpPr/>
              <p:nvPr/>
            </p:nvSpPr>
            <p:spPr>
              <a:xfrm rot="19800000">
                <a:off x="4702602" y="2195820"/>
                <a:ext cx="324000" cy="288032"/>
              </a:xfrm>
              <a:prstGeom prst="hexagon">
                <a:avLst>
                  <a:gd name="adj" fmla="val 25957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70" name="Oval 48">
                <a:extLst>
                  <a:ext uri="{FF2B5EF4-FFF2-40B4-BE49-F238E27FC236}">
                    <a16:creationId xmlns:a16="http://schemas.microsoft.com/office/drawing/2014/main" id="{ABDD94F0-F215-4068-9074-AE85D8E052B6}"/>
                  </a:ext>
                </a:extLst>
              </p:cNvPr>
              <p:cNvSpPr/>
              <p:nvPr/>
            </p:nvSpPr>
            <p:spPr>
              <a:xfrm rot="19800000">
                <a:off x="5374566" y="3771897"/>
                <a:ext cx="324000" cy="288032"/>
              </a:xfrm>
              <a:prstGeom prst="hexagon">
                <a:avLst>
                  <a:gd name="adj" fmla="val 29332"/>
                  <a:gd name="vf" fmla="val 115470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71" name="Oval 49">
                <a:extLst>
                  <a:ext uri="{FF2B5EF4-FFF2-40B4-BE49-F238E27FC236}">
                    <a16:creationId xmlns:a16="http://schemas.microsoft.com/office/drawing/2014/main" id="{2215374F-73AC-41A4-A741-4F7E862F0871}"/>
                  </a:ext>
                </a:extLst>
              </p:cNvPr>
              <p:cNvSpPr/>
              <p:nvPr/>
            </p:nvSpPr>
            <p:spPr>
              <a:xfrm rot="19800000">
                <a:off x="4702604" y="5453086"/>
                <a:ext cx="324000" cy="288032"/>
              </a:xfrm>
              <a:prstGeom prst="hexagon">
                <a:avLst>
                  <a:gd name="adj" fmla="val 28734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4" name="Graphic 17">
            <a:extLst>
              <a:ext uri="{FF2B5EF4-FFF2-40B4-BE49-F238E27FC236}">
                <a16:creationId xmlns:a16="http://schemas.microsoft.com/office/drawing/2014/main" id="{4F132AE6-7AC4-44BD-8D30-4D373CC0952A}"/>
              </a:ext>
            </a:extLst>
          </p:cNvPr>
          <p:cNvGrpSpPr/>
          <p:nvPr/>
        </p:nvGrpSpPr>
        <p:grpSpPr>
          <a:xfrm>
            <a:off x="1642795" y="1709623"/>
            <a:ext cx="6482105" cy="3804146"/>
            <a:chOff x="2687161" y="3731096"/>
            <a:chExt cx="5158677" cy="3027467"/>
          </a:xfrm>
        </p:grpSpPr>
        <p:sp>
          <p:nvSpPr>
            <p:cNvPr id="13" name="Freeform: Shape 13">
              <a:extLst>
                <a:ext uri="{FF2B5EF4-FFF2-40B4-BE49-F238E27FC236}">
                  <a16:creationId xmlns:a16="http://schemas.microsoft.com/office/drawing/2014/main" id="{D6D967AD-239D-4172-9B25-89C01C0C14EB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4">
              <a:extLst>
                <a:ext uri="{FF2B5EF4-FFF2-40B4-BE49-F238E27FC236}">
                  <a16:creationId xmlns:a16="http://schemas.microsoft.com/office/drawing/2014/main" id="{39905345-FE7A-49CC-BE4D-FB602B0E52AB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197EBE5C-DF9F-494C-896F-A1525EE8A233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6">
              <a:extLst>
                <a:ext uri="{FF2B5EF4-FFF2-40B4-BE49-F238E27FC236}">
                  <a16:creationId xmlns:a16="http://schemas.microsoft.com/office/drawing/2014/main" id="{509EA110-1C3B-4B8B-BEAB-26CDEB2398D9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7">
              <a:extLst>
                <a:ext uri="{FF2B5EF4-FFF2-40B4-BE49-F238E27FC236}">
                  <a16:creationId xmlns:a16="http://schemas.microsoft.com/office/drawing/2014/main" id="{B3C7874E-236A-4416-8696-6BEF8129C3F2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8">
              <a:extLst>
                <a:ext uri="{FF2B5EF4-FFF2-40B4-BE49-F238E27FC236}">
                  <a16:creationId xmlns:a16="http://schemas.microsoft.com/office/drawing/2014/main" id="{7E8E4299-083D-4146-AAFF-56889A42D5E0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9">
              <a:extLst>
                <a:ext uri="{FF2B5EF4-FFF2-40B4-BE49-F238E27FC236}">
                  <a16:creationId xmlns:a16="http://schemas.microsoft.com/office/drawing/2014/main" id="{896BE1FA-F2D7-4EEA-8DB4-7045895D9C52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20">
              <a:extLst>
                <a:ext uri="{FF2B5EF4-FFF2-40B4-BE49-F238E27FC236}">
                  <a16:creationId xmlns:a16="http://schemas.microsoft.com/office/drawing/2014/main" id="{97FECA69-9464-40B5-B41E-30BA762E29C4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1">
              <a:extLst>
                <a:ext uri="{FF2B5EF4-FFF2-40B4-BE49-F238E27FC236}">
                  <a16:creationId xmlns:a16="http://schemas.microsoft.com/office/drawing/2014/main" id="{6DC4943A-4015-4BA8-BC7E-553DD3036348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2">
              <a:extLst>
                <a:ext uri="{FF2B5EF4-FFF2-40B4-BE49-F238E27FC236}">
                  <a16:creationId xmlns:a16="http://schemas.microsoft.com/office/drawing/2014/main" id="{86B2F2BA-FB78-49E3-BA5F-A3A81C0B946A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3">
              <a:extLst>
                <a:ext uri="{FF2B5EF4-FFF2-40B4-BE49-F238E27FC236}">
                  <a16:creationId xmlns:a16="http://schemas.microsoft.com/office/drawing/2014/main" id="{CD9A2D12-55C5-42F8-8802-9B80838B503A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4">
              <a:extLst>
                <a:ext uri="{FF2B5EF4-FFF2-40B4-BE49-F238E27FC236}">
                  <a16:creationId xmlns:a16="http://schemas.microsoft.com/office/drawing/2014/main" id="{B18CEA02-371F-4A0B-9D2A-2EEE27960C6D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5">
              <a:extLst>
                <a:ext uri="{FF2B5EF4-FFF2-40B4-BE49-F238E27FC236}">
                  <a16:creationId xmlns:a16="http://schemas.microsoft.com/office/drawing/2014/main" id="{8DA9DB61-03CB-4DF8-98F1-7D30666C87E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6">
              <a:extLst>
                <a:ext uri="{FF2B5EF4-FFF2-40B4-BE49-F238E27FC236}">
                  <a16:creationId xmlns:a16="http://schemas.microsoft.com/office/drawing/2014/main" id="{53C64C86-A140-4C69-A7B7-5E4888B888FD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7">
              <a:extLst>
                <a:ext uri="{FF2B5EF4-FFF2-40B4-BE49-F238E27FC236}">
                  <a16:creationId xmlns:a16="http://schemas.microsoft.com/office/drawing/2014/main" id="{C709DB2A-0DC6-4952-AF3C-C5A59ADD78A5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8">
              <a:extLst>
                <a:ext uri="{FF2B5EF4-FFF2-40B4-BE49-F238E27FC236}">
                  <a16:creationId xmlns:a16="http://schemas.microsoft.com/office/drawing/2014/main" id="{B94EFE17-A72A-4B94-8AE8-AE2530B3B893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9">
              <a:extLst>
                <a:ext uri="{FF2B5EF4-FFF2-40B4-BE49-F238E27FC236}">
                  <a16:creationId xmlns:a16="http://schemas.microsoft.com/office/drawing/2014/main" id="{CFEDA2F0-93D1-4041-B0B9-CE7E1EFFBE28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30">
              <a:extLst>
                <a:ext uri="{FF2B5EF4-FFF2-40B4-BE49-F238E27FC236}">
                  <a16:creationId xmlns:a16="http://schemas.microsoft.com/office/drawing/2014/main" id="{B27C9988-B727-4C3E-A323-5A5B5E237537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1">
              <a:extLst>
                <a:ext uri="{FF2B5EF4-FFF2-40B4-BE49-F238E27FC236}">
                  <a16:creationId xmlns:a16="http://schemas.microsoft.com/office/drawing/2014/main" id="{95E911E5-A286-4C2B-8C8B-CD4292542A5F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2">
              <a:extLst>
                <a:ext uri="{FF2B5EF4-FFF2-40B4-BE49-F238E27FC236}">
                  <a16:creationId xmlns:a16="http://schemas.microsoft.com/office/drawing/2014/main" id="{65E7364C-FFE1-4D5D-B90C-6CDF64CAE0A1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3">
              <a:extLst>
                <a:ext uri="{FF2B5EF4-FFF2-40B4-BE49-F238E27FC236}">
                  <a16:creationId xmlns:a16="http://schemas.microsoft.com/office/drawing/2014/main" id="{1C5F1A5B-ADC3-4C17-A3D0-675BD038FF09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4">
              <a:extLst>
                <a:ext uri="{FF2B5EF4-FFF2-40B4-BE49-F238E27FC236}">
                  <a16:creationId xmlns:a16="http://schemas.microsoft.com/office/drawing/2014/main" id="{04B44856-9F5F-4E61-A444-F99DAC9D23A8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5">
              <a:extLst>
                <a:ext uri="{FF2B5EF4-FFF2-40B4-BE49-F238E27FC236}">
                  <a16:creationId xmlns:a16="http://schemas.microsoft.com/office/drawing/2014/main" id="{0FF69C47-0694-43FC-9B26-6CDC901A1311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6">
              <a:extLst>
                <a:ext uri="{FF2B5EF4-FFF2-40B4-BE49-F238E27FC236}">
                  <a16:creationId xmlns:a16="http://schemas.microsoft.com/office/drawing/2014/main" id="{E8D813EC-69C6-4723-9AE7-512E4D11EE64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7">
              <a:extLst>
                <a:ext uri="{FF2B5EF4-FFF2-40B4-BE49-F238E27FC236}">
                  <a16:creationId xmlns:a16="http://schemas.microsoft.com/office/drawing/2014/main" id="{D6F89230-6047-4B20-8D81-573E8AF4D11E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8">
              <a:extLst>
                <a:ext uri="{FF2B5EF4-FFF2-40B4-BE49-F238E27FC236}">
                  <a16:creationId xmlns:a16="http://schemas.microsoft.com/office/drawing/2014/main" id="{20D1C2CE-51A0-4B61-B929-38D69FA16969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9">
              <a:extLst>
                <a:ext uri="{FF2B5EF4-FFF2-40B4-BE49-F238E27FC236}">
                  <a16:creationId xmlns:a16="http://schemas.microsoft.com/office/drawing/2014/main" id="{DB63DE18-E413-4BDC-B7DA-058F76BC0278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40">
              <a:extLst>
                <a:ext uri="{FF2B5EF4-FFF2-40B4-BE49-F238E27FC236}">
                  <a16:creationId xmlns:a16="http://schemas.microsoft.com/office/drawing/2014/main" id="{BD9C6CEF-2933-46C0-A97A-E4E1589F6303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1">
              <a:extLst>
                <a:ext uri="{FF2B5EF4-FFF2-40B4-BE49-F238E27FC236}">
                  <a16:creationId xmlns:a16="http://schemas.microsoft.com/office/drawing/2014/main" id="{B331233E-6AF2-4ACA-B909-42CE397C9C14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2">
              <a:extLst>
                <a:ext uri="{FF2B5EF4-FFF2-40B4-BE49-F238E27FC236}">
                  <a16:creationId xmlns:a16="http://schemas.microsoft.com/office/drawing/2014/main" id="{03794358-D982-41D2-8DB0-5165E22C1CB0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3">
              <a:extLst>
                <a:ext uri="{FF2B5EF4-FFF2-40B4-BE49-F238E27FC236}">
                  <a16:creationId xmlns:a16="http://schemas.microsoft.com/office/drawing/2014/main" id="{D0EC3686-D0BA-4E4D-8F58-72E7822ACB8D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4">
              <a:extLst>
                <a:ext uri="{FF2B5EF4-FFF2-40B4-BE49-F238E27FC236}">
                  <a16:creationId xmlns:a16="http://schemas.microsoft.com/office/drawing/2014/main" id="{76003BEC-FB57-4F41-8C20-E0D53FB9D9FA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5">
              <a:extLst>
                <a:ext uri="{FF2B5EF4-FFF2-40B4-BE49-F238E27FC236}">
                  <a16:creationId xmlns:a16="http://schemas.microsoft.com/office/drawing/2014/main" id="{19D4794E-6CAE-47E5-A086-5E091E34BCE6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6">
              <a:extLst>
                <a:ext uri="{FF2B5EF4-FFF2-40B4-BE49-F238E27FC236}">
                  <a16:creationId xmlns:a16="http://schemas.microsoft.com/office/drawing/2014/main" id="{A740167F-EE67-40FD-9C22-1F98683416FA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7">
              <a:extLst>
                <a:ext uri="{FF2B5EF4-FFF2-40B4-BE49-F238E27FC236}">
                  <a16:creationId xmlns:a16="http://schemas.microsoft.com/office/drawing/2014/main" id="{06EAEA9C-8ABE-4006-ABF7-C6E456D5733D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8">
              <a:extLst>
                <a:ext uri="{FF2B5EF4-FFF2-40B4-BE49-F238E27FC236}">
                  <a16:creationId xmlns:a16="http://schemas.microsoft.com/office/drawing/2014/main" id="{BA761E35-A8A4-449A-8EFA-B8288584F058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9">
              <a:extLst>
                <a:ext uri="{FF2B5EF4-FFF2-40B4-BE49-F238E27FC236}">
                  <a16:creationId xmlns:a16="http://schemas.microsoft.com/office/drawing/2014/main" id="{FE75FD0A-FAE5-42C5-92FE-A6C9903B896E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50">
              <a:extLst>
                <a:ext uri="{FF2B5EF4-FFF2-40B4-BE49-F238E27FC236}">
                  <a16:creationId xmlns:a16="http://schemas.microsoft.com/office/drawing/2014/main" id="{4FAA619D-0DE8-4D08-9917-5CDBEA5647B8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1">
              <a:extLst>
                <a:ext uri="{FF2B5EF4-FFF2-40B4-BE49-F238E27FC236}">
                  <a16:creationId xmlns:a16="http://schemas.microsoft.com/office/drawing/2014/main" id="{B77A7576-881E-4345-8589-D14361C33BE9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2">
              <a:extLst>
                <a:ext uri="{FF2B5EF4-FFF2-40B4-BE49-F238E27FC236}">
                  <a16:creationId xmlns:a16="http://schemas.microsoft.com/office/drawing/2014/main" id="{616E75A3-BD45-43DC-A66B-3776F5E0D1A3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3">
              <a:extLst>
                <a:ext uri="{FF2B5EF4-FFF2-40B4-BE49-F238E27FC236}">
                  <a16:creationId xmlns:a16="http://schemas.microsoft.com/office/drawing/2014/main" id="{CF45B84D-E51A-4522-B57D-887230E775C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4">
              <a:extLst>
                <a:ext uri="{FF2B5EF4-FFF2-40B4-BE49-F238E27FC236}">
                  <a16:creationId xmlns:a16="http://schemas.microsoft.com/office/drawing/2014/main" id="{85C80940-27DF-4216-B5E6-15FA01D250B9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5">
              <a:extLst>
                <a:ext uri="{FF2B5EF4-FFF2-40B4-BE49-F238E27FC236}">
                  <a16:creationId xmlns:a16="http://schemas.microsoft.com/office/drawing/2014/main" id="{6343F3F8-C6C1-474C-85FF-E629CC0F94FF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6">
              <a:extLst>
                <a:ext uri="{FF2B5EF4-FFF2-40B4-BE49-F238E27FC236}">
                  <a16:creationId xmlns:a16="http://schemas.microsoft.com/office/drawing/2014/main" id="{2112C552-2B67-4E58-8A55-65118BC6151D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7">
              <a:extLst>
                <a:ext uri="{FF2B5EF4-FFF2-40B4-BE49-F238E27FC236}">
                  <a16:creationId xmlns:a16="http://schemas.microsoft.com/office/drawing/2014/main" id="{109738E9-405E-4C42-BC16-9F802EC3EC7B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8">
              <a:extLst>
                <a:ext uri="{FF2B5EF4-FFF2-40B4-BE49-F238E27FC236}">
                  <a16:creationId xmlns:a16="http://schemas.microsoft.com/office/drawing/2014/main" id="{7B0919A9-B09B-43E9-BD4F-CAD541E98442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9">
              <a:extLst>
                <a:ext uri="{FF2B5EF4-FFF2-40B4-BE49-F238E27FC236}">
                  <a16:creationId xmlns:a16="http://schemas.microsoft.com/office/drawing/2014/main" id="{30803BC6-AD5A-454C-974D-4906917ED256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60">
              <a:extLst>
                <a:ext uri="{FF2B5EF4-FFF2-40B4-BE49-F238E27FC236}">
                  <a16:creationId xmlns:a16="http://schemas.microsoft.com/office/drawing/2014/main" id="{333FA869-2006-44FB-8ED6-BA1813E75275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1">
              <a:extLst>
                <a:ext uri="{FF2B5EF4-FFF2-40B4-BE49-F238E27FC236}">
                  <a16:creationId xmlns:a16="http://schemas.microsoft.com/office/drawing/2014/main" id="{A89414E9-4F25-4843-B281-02CD47F7B838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2">
              <a:extLst>
                <a:ext uri="{FF2B5EF4-FFF2-40B4-BE49-F238E27FC236}">
                  <a16:creationId xmlns:a16="http://schemas.microsoft.com/office/drawing/2014/main" id="{DC661B9F-FB6B-4CE6-B3F2-29ED412730C4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3">
              <a:extLst>
                <a:ext uri="{FF2B5EF4-FFF2-40B4-BE49-F238E27FC236}">
                  <a16:creationId xmlns:a16="http://schemas.microsoft.com/office/drawing/2014/main" id="{EA717978-28F6-454C-BE07-B7639BDC4F27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4">
              <a:extLst>
                <a:ext uri="{FF2B5EF4-FFF2-40B4-BE49-F238E27FC236}">
                  <a16:creationId xmlns:a16="http://schemas.microsoft.com/office/drawing/2014/main" id="{D6346CBD-CB2E-4A96-9DFA-F0D0401B0BD8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5">
              <a:extLst>
                <a:ext uri="{FF2B5EF4-FFF2-40B4-BE49-F238E27FC236}">
                  <a16:creationId xmlns:a16="http://schemas.microsoft.com/office/drawing/2014/main" id="{D2559717-2864-4619-87D0-971C6C475D60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6">
              <a:extLst>
                <a:ext uri="{FF2B5EF4-FFF2-40B4-BE49-F238E27FC236}">
                  <a16:creationId xmlns:a16="http://schemas.microsoft.com/office/drawing/2014/main" id="{A03FD26D-3A97-444D-B7FF-7EF215F7D53F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7">
              <a:extLst>
                <a:ext uri="{FF2B5EF4-FFF2-40B4-BE49-F238E27FC236}">
                  <a16:creationId xmlns:a16="http://schemas.microsoft.com/office/drawing/2014/main" id="{9E5DF108-5578-4056-A7CC-FCF08608C768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8">
              <a:extLst>
                <a:ext uri="{FF2B5EF4-FFF2-40B4-BE49-F238E27FC236}">
                  <a16:creationId xmlns:a16="http://schemas.microsoft.com/office/drawing/2014/main" id="{4F4140DB-D1EF-4D25-B093-3B605A73F17C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9">
              <a:extLst>
                <a:ext uri="{FF2B5EF4-FFF2-40B4-BE49-F238E27FC236}">
                  <a16:creationId xmlns:a16="http://schemas.microsoft.com/office/drawing/2014/main" id="{A93C9151-02CD-46EE-B5F2-9083D49868BD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70">
              <a:extLst>
                <a:ext uri="{FF2B5EF4-FFF2-40B4-BE49-F238E27FC236}">
                  <a16:creationId xmlns:a16="http://schemas.microsoft.com/office/drawing/2014/main" id="{F1231814-7168-4015-8673-75EFE4E2D973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1">
              <a:extLst>
                <a:ext uri="{FF2B5EF4-FFF2-40B4-BE49-F238E27FC236}">
                  <a16:creationId xmlns:a16="http://schemas.microsoft.com/office/drawing/2014/main" id="{7E6CCDA6-B3AA-41EB-8CD8-A24AB75BA5DF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2">
              <a:extLst>
                <a:ext uri="{FF2B5EF4-FFF2-40B4-BE49-F238E27FC236}">
                  <a16:creationId xmlns:a16="http://schemas.microsoft.com/office/drawing/2014/main" id="{F1CDEF65-996D-4152-9041-4ACE316FC9E8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3">
              <a:extLst>
                <a:ext uri="{FF2B5EF4-FFF2-40B4-BE49-F238E27FC236}">
                  <a16:creationId xmlns:a16="http://schemas.microsoft.com/office/drawing/2014/main" id="{578F696F-64EF-4C61-A519-3D97F4177E5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4">
              <a:extLst>
                <a:ext uri="{FF2B5EF4-FFF2-40B4-BE49-F238E27FC236}">
                  <a16:creationId xmlns:a16="http://schemas.microsoft.com/office/drawing/2014/main" id="{5471E0CD-E3D7-4DDE-A769-804340697C6E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5">
              <a:extLst>
                <a:ext uri="{FF2B5EF4-FFF2-40B4-BE49-F238E27FC236}">
                  <a16:creationId xmlns:a16="http://schemas.microsoft.com/office/drawing/2014/main" id="{9CB89F00-2319-483A-85FE-F0B8513D998E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6">
              <a:extLst>
                <a:ext uri="{FF2B5EF4-FFF2-40B4-BE49-F238E27FC236}">
                  <a16:creationId xmlns:a16="http://schemas.microsoft.com/office/drawing/2014/main" id="{8BDBE738-D15B-486B-9710-4E3826820CFD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7">
              <a:extLst>
                <a:ext uri="{FF2B5EF4-FFF2-40B4-BE49-F238E27FC236}">
                  <a16:creationId xmlns:a16="http://schemas.microsoft.com/office/drawing/2014/main" id="{E1C32176-138B-48FB-A5DA-C16C076576A0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8">
              <a:extLst>
                <a:ext uri="{FF2B5EF4-FFF2-40B4-BE49-F238E27FC236}">
                  <a16:creationId xmlns:a16="http://schemas.microsoft.com/office/drawing/2014/main" id="{A08EA88A-8756-4609-BDC0-966C82F42CC4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9">
              <a:extLst>
                <a:ext uri="{FF2B5EF4-FFF2-40B4-BE49-F238E27FC236}">
                  <a16:creationId xmlns:a16="http://schemas.microsoft.com/office/drawing/2014/main" id="{510247B8-FE4A-45E6-AF02-173E9AE40B75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80">
              <a:extLst>
                <a:ext uri="{FF2B5EF4-FFF2-40B4-BE49-F238E27FC236}">
                  <a16:creationId xmlns:a16="http://schemas.microsoft.com/office/drawing/2014/main" id="{D6C48001-FEDA-4BB6-86A1-4C426683FDE2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1">
              <a:extLst>
                <a:ext uri="{FF2B5EF4-FFF2-40B4-BE49-F238E27FC236}">
                  <a16:creationId xmlns:a16="http://schemas.microsoft.com/office/drawing/2014/main" id="{4C48E2BF-B803-44CF-8669-6D5383CCC206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2">
              <a:extLst>
                <a:ext uri="{FF2B5EF4-FFF2-40B4-BE49-F238E27FC236}">
                  <a16:creationId xmlns:a16="http://schemas.microsoft.com/office/drawing/2014/main" id="{325E10F9-2417-4B72-87E9-A179B5CAE11E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3">
              <a:extLst>
                <a:ext uri="{FF2B5EF4-FFF2-40B4-BE49-F238E27FC236}">
                  <a16:creationId xmlns:a16="http://schemas.microsoft.com/office/drawing/2014/main" id="{7248ED65-0A4D-452F-99CD-DF97029027AD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4">
              <a:extLst>
                <a:ext uri="{FF2B5EF4-FFF2-40B4-BE49-F238E27FC236}">
                  <a16:creationId xmlns:a16="http://schemas.microsoft.com/office/drawing/2014/main" id="{EDAD0668-F5FA-4DAF-82DD-FFF95A22806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5">
              <a:extLst>
                <a:ext uri="{FF2B5EF4-FFF2-40B4-BE49-F238E27FC236}">
                  <a16:creationId xmlns:a16="http://schemas.microsoft.com/office/drawing/2014/main" id="{FDDD5604-C1A7-4905-884D-4F61CE06232A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6">
              <a:extLst>
                <a:ext uri="{FF2B5EF4-FFF2-40B4-BE49-F238E27FC236}">
                  <a16:creationId xmlns:a16="http://schemas.microsoft.com/office/drawing/2014/main" id="{67CAC3B9-1A9B-4C5C-BBDC-783BD5755139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7">
              <a:extLst>
                <a:ext uri="{FF2B5EF4-FFF2-40B4-BE49-F238E27FC236}">
                  <a16:creationId xmlns:a16="http://schemas.microsoft.com/office/drawing/2014/main" id="{57930FEE-91F0-4347-B3ED-CD339A391F55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8">
              <a:extLst>
                <a:ext uri="{FF2B5EF4-FFF2-40B4-BE49-F238E27FC236}">
                  <a16:creationId xmlns:a16="http://schemas.microsoft.com/office/drawing/2014/main" id="{F93337D4-5F0B-4622-990F-ADCA3DCFC8E0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9">
              <a:extLst>
                <a:ext uri="{FF2B5EF4-FFF2-40B4-BE49-F238E27FC236}">
                  <a16:creationId xmlns:a16="http://schemas.microsoft.com/office/drawing/2014/main" id="{87FEC343-DF6C-4A11-B6CE-E118B79F42F5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90">
              <a:extLst>
                <a:ext uri="{FF2B5EF4-FFF2-40B4-BE49-F238E27FC236}">
                  <a16:creationId xmlns:a16="http://schemas.microsoft.com/office/drawing/2014/main" id="{F81ED62D-D288-4CD9-BAA2-A0725BC69863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1">
              <a:extLst>
                <a:ext uri="{FF2B5EF4-FFF2-40B4-BE49-F238E27FC236}">
                  <a16:creationId xmlns:a16="http://schemas.microsoft.com/office/drawing/2014/main" id="{C5994502-C742-4141-A41D-88B71237BD1E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2">
              <a:extLst>
                <a:ext uri="{FF2B5EF4-FFF2-40B4-BE49-F238E27FC236}">
                  <a16:creationId xmlns:a16="http://schemas.microsoft.com/office/drawing/2014/main" id="{E7B9E1B9-179B-4D17-B047-414B6F99D83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3">
              <a:extLst>
                <a:ext uri="{FF2B5EF4-FFF2-40B4-BE49-F238E27FC236}">
                  <a16:creationId xmlns:a16="http://schemas.microsoft.com/office/drawing/2014/main" id="{A48350A3-E73E-474F-9499-7A9E11645A83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4">
              <a:extLst>
                <a:ext uri="{FF2B5EF4-FFF2-40B4-BE49-F238E27FC236}">
                  <a16:creationId xmlns:a16="http://schemas.microsoft.com/office/drawing/2014/main" id="{85287D34-8214-4017-9520-5061D5201D13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5">
              <a:extLst>
                <a:ext uri="{FF2B5EF4-FFF2-40B4-BE49-F238E27FC236}">
                  <a16:creationId xmlns:a16="http://schemas.microsoft.com/office/drawing/2014/main" id="{AA4E9C43-6630-492C-BC97-FE6369697EE5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6">
              <a:extLst>
                <a:ext uri="{FF2B5EF4-FFF2-40B4-BE49-F238E27FC236}">
                  <a16:creationId xmlns:a16="http://schemas.microsoft.com/office/drawing/2014/main" id="{36F7AD5D-76B8-4152-8093-B8B02DFF9B87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7">
              <a:extLst>
                <a:ext uri="{FF2B5EF4-FFF2-40B4-BE49-F238E27FC236}">
                  <a16:creationId xmlns:a16="http://schemas.microsoft.com/office/drawing/2014/main" id="{82870207-AF29-47C6-9642-64E5C9AD6E03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8">
              <a:extLst>
                <a:ext uri="{FF2B5EF4-FFF2-40B4-BE49-F238E27FC236}">
                  <a16:creationId xmlns:a16="http://schemas.microsoft.com/office/drawing/2014/main" id="{F81CCAB4-E0EC-4DEC-A474-CB5E04672E40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9">
              <a:extLst>
                <a:ext uri="{FF2B5EF4-FFF2-40B4-BE49-F238E27FC236}">
                  <a16:creationId xmlns:a16="http://schemas.microsoft.com/office/drawing/2014/main" id="{B211C831-DAC4-43CD-B711-A1A4062849FD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100">
              <a:extLst>
                <a:ext uri="{FF2B5EF4-FFF2-40B4-BE49-F238E27FC236}">
                  <a16:creationId xmlns:a16="http://schemas.microsoft.com/office/drawing/2014/main" id="{62312AA6-A6EB-43E1-9C1C-FE6783609337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1">
              <a:extLst>
                <a:ext uri="{FF2B5EF4-FFF2-40B4-BE49-F238E27FC236}">
                  <a16:creationId xmlns:a16="http://schemas.microsoft.com/office/drawing/2014/main" id="{48B34524-B9B4-4DA7-A05F-A83604A6D522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2">
              <a:extLst>
                <a:ext uri="{FF2B5EF4-FFF2-40B4-BE49-F238E27FC236}">
                  <a16:creationId xmlns:a16="http://schemas.microsoft.com/office/drawing/2014/main" id="{A7CCE750-0430-466A-9CA2-A068C419E995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3">
              <a:extLst>
                <a:ext uri="{FF2B5EF4-FFF2-40B4-BE49-F238E27FC236}">
                  <a16:creationId xmlns:a16="http://schemas.microsoft.com/office/drawing/2014/main" id="{1811DD34-7B92-4130-BB7E-06C7434DCB7D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4">
              <a:extLst>
                <a:ext uri="{FF2B5EF4-FFF2-40B4-BE49-F238E27FC236}">
                  <a16:creationId xmlns:a16="http://schemas.microsoft.com/office/drawing/2014/main" id="{071EE5F0-59A6-41B2-B10D-CF31C52C75B0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5">
              <a:extLst>
                <a:ext uri="{FF2B5EF4-FFF2-40B4-BE49-F238E27FC236}">
                  <a16:creationId xmlns:a16="http://schemas.microsoft.com/office/drawing/2014/main" id="{54A68C35-F5C3-46CF-9669-10C703F90B5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6">
              <a:extLst>
                <a:ext uri="{FF2B5EF4-FFF2-40B4-BE49-F238E27FC236}">
                  <a16:creationId xmlns:a16="http://schemas.microsoft.com/office/drawing/2014/main" id="{C7AA8AD8-5FE1-482A-836E-3784DD0E304C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7">
              <a:extLst>
                <a:ext uri="{FF2B5EF4-FFF2-40B4-BE49-F238E27FC236}">
                  <a16:creationId xmlns:a16="http://schemas.microsoft.com/office/drawing/2014/main" id="{312E22EF-6F41-4234-9F10-754533B7C623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8">
              <a:extLst>
                <a:ext uri="{FF2B5EF4-FFF2-40B4-BE49-F238E27FC236}">
                  <a16:creationId xmlns:a16="http://schemas.microsoft.com/office/drawing/2014/main" id="{803EDDDB-D992-41EC-A6FA-000B3725CB2C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9">
              <a:extLst>
                <a:ext uri="{FF2B5EF4-FFF2-40B4-BE49-F238E27FC236}">
                  <a16:creationId xmlns:a16="http://schemas.microsoft.com/office/drawing/2014/main" id="{0FC0DE00-F233-4AF1-A5EA-C9A8C565F302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10">
              <a:extLst>
                <a:ext uri="{FF2B5EF4-FFF2-40B4-BE49-F238E27FC236}">
                  <a16:creationId xmlns:a16="http://schemas.microsoft.com/office/drawing/2014/main" id="{979C32E0-B2D8-4329-997D-BBD04C4630C2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1">
              <a:extLst>
                <a:ext uri="{FF2B5EF4-FFF2-40B4-BE49-F238E27FC236}">
                  <a16:creationId xmlns:a16="http://schemas.microsoft.com/office/drawing/2014/main" id="{1901D02A-0B31-4585-8C77-4EF3EF91EFE9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2">
              <a:extLst>
                <a:ext uri="{FF2B5EF4-FFF2-40B4-BE49-F238E27FC236}">
                  <a16:creationId xmlns:a16="http://schemas.microsoft.com/office/drawing/2014/main" id="{C940CA6C-97DA-4797-8571-682DFCE3AE3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3">
              <a:extLst>
                <a:ext uri="{FF2B5EF4-FFF2-40B4-BE49-F238E27FC236}">
                  <a16:creationId xmlns:a16="http://schemas.microsoft.com/office/drawing/2014/main" id="{A8C657CA-F1C7-4581-A704-BA5602251D83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4">
              <a:extLst>
                <a:ext uri="{FF2B5EF4-FFF2-40B4-BE49-F238E27FC236}">
                  <a16:creationId xmlns:a16="http://schemas.microsoft.com/office/drawing/2014/main" id="{023CB934-3E3F-42FB-9428-681A5AB8C707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5">
              <a:extLst>
                <a:ext uri="{FF2B5EF4-FFF2-40B4-BE49-F238E27FC236}">
                  <a16:creationId xmlns:a16="http://schemas.microsoft.com/office/drawing/2014/main" id="{56926D01-73A2-4129-8676-56FCCBAE82DF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6">
              <a:extLst>
                <a:ext uri="{FF2B5EF4-FFF2-40B4-BE49-F238E27FC236}">
                  <a16:creationId xmlns:a16="http://schemas.microsoft.com/office/drawing/2014/main" id="{C1F64A61-2443-4CC9-9246-62C410513EBF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7">
              <a:extLst>
                <a:ext uri="{FF2B5EF4-FFF2-40B4-BE49-F238E27FC236}">
                  <a16:creationId xmlns:a16="http://schemas.microsoft.com/office/drawing/2014/main" id="{75A2F74B-EC88-4503-BB26-AB07ADE00731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8">
              <a:extLst>
                <a:ext uri="{FF2B5EF4-FFF2-40B4-BE49-F238E27FC236}">
                  <a16:creationId xmlns:a16="http://schemas.microsoft.com/office/drawing/2014/main" id="{20879A38-0612-450E-A44F-E0600E5DCED0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9">
              <a:extLst>
                <a:ext uri="{FF2B5EF4-FFF2-40B4-BE49-F238E27FC236}">
                  <a16:creationId xmlns:a16="http://schemas.microsoft.com/office/drawing/2014/main" id="{CC8310DA-4D07-48FC-8E52-8CF9B4C3DE01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20">
              <a:extLst>
                <a:ext uri="{FF2B5EF4-FFF2-40B4-BE49-F238E27FC236}">
                  <a16:creationId xmlns:a16="http://schemas.microsoft.com/office/drawing/2014/main" id="{1D76B931-DD73-48DB-97C2-1D8656B7789E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1">
              <a:extLst>
                <a:ext uri="{FF2B5EF4-FFF2-40B4-BE49-F238E27FC236}">
                  <a16:creationId xmlns:a16="http://schemas.microsoft.com/office/drawing/2014/main" id="{037E3C41-757B-4EEC-8BF7-121AC2419683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2">
              <a:extLst>
                <a:ext uri="{FF2B5EF4-FFF2-40B4-BE49-F238E27FC236}">
                  <a16:creationId xmlns:a16="http://schemas.microsoft.com/office/drawing/2014/main" id="{C71C9450-EAE2-426F-91B5-67A54090ACE5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3">
              <a:extLst>
                <a:ext uri="{FF2B5EF4-FFF2-40B4-BE49-F238E27FC236}">
                  <a16:creationId xmlns:a16="http://schemas.microsoft.com/office/drawing/2014/main" id="{1AF85962-BE1F-46BF-A163-3E2E92BB938F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4">
              <a:extLst>
                <a:ext uri="{FF2B5EF4-FFF2-40B4-BE49-F238E27FC236}">
                  <a16:creationId xmlns:a16="http://schemas.microsoft.com/office/drawing/2014/main" id="{DBC30FF5-C866-4571-B8A2-6BAE88F65D79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5" name="Freeform: Shape 125">
            <a:extLst>
              <a:ext uri="{FF2B5EF4-FFF2-40B4-BE49-F238E27FC236}">
                <a16:creationId xmlns:a16="http://schemas.microsoft.com/office/drawing/2014/main" id="{FE5221C6-322A-435B-9AB9-EF3BAAFF0FB0}"/>
              </a:ext>
            </a:extLst>
          </p:cNvPr>
          <p:cNvSpPr/>
          <p:nvPr/>
        </p:nvSpPr>
        <p:spPr>
          <a:xfrm flipH="1">
            <a:off x="-112742" y="3144456"/>
            <a:ext cx="4322719" cy="3724449"/>
          </a:xfrm>
          <a:custGeom>
            <a:avLst/>
            <a:gdLst>
              <a:gd name="connsiteX0" fmla="*/ 2199473 w 3905587"/>
              <a:gd name="connsiteY0" fmla="*/ 1297594 h 3415124"/>
              <a:gd name="connsiteX1" fmla="*/ 2387676 w 3905587"/>
              <a:gd name="connsiteY1" fmla="*/ 2323881 h 3415124"/>
              <a:gd name="connsiteX2" fmla="*/ 2407168 w 3905587"/>
              <a:gd name="connsiteY2" fmla="*/ 1951127 h 3415124"/>
              <a:gd name="connsiteX3" fmla="*/ 2451628 w 3905587"/>
              <a:gd name="connsiteY3" fmla="*/ 1732472 h 3415124"/>
              <a:gd name="connsiteX4" fmla="*/ 2359660 w 3905587"/>
              <a:gd name="connsiteY4" fmla="*/ 1601519 h 3415124"/>
              <a:gd name="connsiteX5" fmla="*/ 2409603 w 3905587"/>
              <a:gd name="connsiteY5" fmla="*/ 1549141 h 3415124"/>
              <a:gd name="connsiteX6" fmla="*/ 2199473 w 3905587"/>
              <a:gd name="connsiteY6" fmla="*/ 1297594 h 3415124"/>
              <a:gd name="connsiteX7" fmla="*/ 2797583 w 3905587"/>
              <a:gd name="connsiteY7" fmla="*/ 1197705 h 3415124"/>
              <a:gd name="connsiteX8" fmla="*/ 2595371 w 3905587"/>
              <a:gd name="connsiteY8" fmla="*/ 1541222 h 3415124"/>
              <a:gd name="connsiteX9" fmla="*/ 2652622 w 3905587"/>
              <a:gd name="connsiteY9" fmla="*/ 1583858 h 3415124"/>
              <a:gd name="connsiteX10" fmla="*/ 2583189 w 3905587"/>
              <a:gd name="connsiteY10" fmla="*/ 1720289 h 3415124"/>
              <a:gd name="connsiteX11" fmla="*/ 2674549 w 3905587"/>
              <a:gd name="connsiteY11" fmla="*/ 2061370 h 3415124"/>
              <a:gd name="connsiteX12" fmla="*/ 2692821 w 3905587"/>
              <a:gd name="connsiteY12" fmla="*/ 2396360 h 3415124"/>
              <a:gd name="connsiteX13" fmla="*/ 2797583 w 3905587"/>
              <a:gd name="connsiteY13" fmla="*/ 1197705 h 3415124"/>
              <a:gd name="connsiteX14" fmla="*/ 2456503 w 3905587"/>
              <a:gd name="connsiteY14" fmla="*/ 880 h 3415124"/>
              <a:gd name="connsiteX15" fmla="*/ 2877980 w 3905587"/>
              <a:gd name="connsiteY15" fmla="*/ 275571 h 3415124"/>
              <a:gd name="connsiteX16" fmla="*/ 2910261 w 3905587"/>
              <a:gd name="connsiteY16" fmla="*/ 619697 h 3415124"/>
              <a:gd name="connsiteX17" fmla="*/ 2862143 w 3905587"/>
              <a:gd name="connsiteY17" fmla="*/ 828608 h 3415124"/>
              <a:gd name="connsiteX18" fmla="*/ 2801846 w 3905587"/>
              <a:gd name="connsiteY18" fmla="*/ 946158 h 3415124"/>
              <a:gd name="connsiteX19" fmla="*/ 2753120 w 3905587"/>
              <a:gd name="connsiteY19" fmla="*/ 1147761 h 3415124"/>
              <a:gd name="connsiteX20" fmla="*/ 2974212 w 3905587"/>
              <a:gd name="connsiteY20" fmla="*/ 1296374 h 3415124"/>
              <a:gd name="connsiteX21" fmla="*/ 3169117 w 3905587"/>
              <a:gd name="connsiteY21" fmla="*/ 1359720 h 3415124"/>
              <a:gd name="connsiteX22" fmla="*/ 3517504 w 3905587"/>
              <a:gd name="connsiteY22" fmla="*/ 1458998 h 3415124"/>
              <a:gd name="connsiteX23" fmla="*/ 3716672 w 3905587"/>
              <a:gd name="connsiteY23" fmla="*/ 1680091 h 3415124"/>
              <a:gd name="connsiteX24" fmla="*/ 3768442 w 3905587"/>
              <a:gd name="connsiteY24" fmla="*/ 1891438 h 3415124"/>
              <a:gd name="connsiteX25" fmla="*/ 3870158 w 3905587"/>
              <a:gd name="connsiteY25" fmla="*/ 2217901 h 3415124"/>
              <a:gd name="connsiteX26" fmla="*/ 3891475 w 3905587"/>
              <a:gd name="connsiteY26" fmla="*/ 2403516 h 3415124"/>
              <a:gd name="connsiteX27" fmla="*/ 3892990 w 3905587"/>
              <a:gd name="connsiteY27" fmla="*/ 2409750 h 3415124"/>
              <a:gd name="connsiteX28" fmla="*/ 3892990 w 3905587"/>
              <a:gd name="connsiteY28" fmla="*/ 2948182 h 3415124"/>
              <a:gd name="connsiteX29" fmla="*/ 3905587 w 3905587"/>
              <a:gd name="connsiteY29" fmla="*/ 2948182 h 3415124"/>
              <a:gd name="connsiteX30" fmla="*/ 3905587 w 3905587"/>
              <a:gd name="connsiteY30" fmla="*/ 3405382 h 3415124"/>
              <a:gd name="connsiteX31" fmla="*/ 3892990 w 3905587"/>
              <a:gd name="connsiteY31" fmla="*/ 3405382 h 3415124"/>
              <a:gd name="connsiteX32" fmla="*/ 3892990 w 3905587"/>
              <a:gd name="connsiteY32" fmla="*/ 3415124 h 3415124"/>
              <a:gd name="connsiteX33" fmla="*/ 3830567 w 3905587"/>
              <a:gd name="connsiteY33" fmla="*/ 3412291 h 3415124"/>
              <a:gd name="connsiteX34" fmla="*/ 3812433 w 3905587"/>
              <a:gd name="connsiteY34" fmla="*/ 3405382 h 3415124"/>
              <a:gd name="connsiteX35" fmla="*/ 3087122 w 3905587"/>
              <a:gd name="connsiteY35" fmla="*/ 3405382 h 3415124"/>
              <a:gd name="connsiteX36" fmla="*/ 3087122 w 3905587"/>
              <a:gd name="connsiteY36" fmla="*/ 3398649 h 3415124"/>
              <a:gd name="connsiteX37" fmla="*/ 1524623 w 3905587"/>
              <a:gd name="connsiteY37" fmla="*/ 3395239 h 3415124"/>
              <a:gd name="connsiteX38" fmla="*/ 1546550 w 3905587"/>
              <a:gd name="connsiteY38" fmla="*/ 3029794 h 3415124"/>
              <a:gd name="connsiteX39" fmla="*/ 1191459 w 3905587"/>
              <a:gd name="connsiteY39" fmla="*/ 3297178 h 3415124"/>
              <a:gd name="connsiteX40" fmla="*/ 771201 w 3905587"/>
              <a:gd name="connsiteY40" fmla="*/ 3186326 h 3415124"/>
              <a:gd name="connsiteX41" fmla="*/ 580561 w 3905587"/>
              <a:gd name="connsiteY41" fmla="*/ 3080347 h 3415124"/>
              <a:gd name="connsiteX42" fmla="*/ 400885 w 3905587"/>
              <a:gd name="connsiteY42" fmla="*/ 2928078 h 3415124"/>
              <a:gd name="connsiteX43" fmla="*/ 444738 w 3905587"/>
              <a:gd name="connsiteY43" fmla="*/ 2772767 h 3415124"/>
              <a:gd name="connsiteX44" fmla="*/ 220600 w 3905587"/>
              <a:gd name="connsiteY44" fmla="*/ 2597963 h 3415124"/>
              <a:gd name="connsiteX45" fmla="*/ 116449 w 3905587"/>
              <a:gd name="connsiteY45" fmla="*/ 2491375 h 3415124"/>
              <a:gd name="connsiteX46" fmla="*/ 64677 w 3905587"/>
              <a:gd name="connsiteY46" fmla="*/ 2377479 h 3415124"/>
              <a:gd name="connsiteX47" fmla="*/ 27524 w 3905587"/>
              <a:gd name="connsiteY47" fmla="*/ 2224600 h 3415124"/>
              <a:gd name="connsiteX48" fmla="*/ 11687 w 3905587"/>
              <a:gd name="connsiteY48" fmla="*/ 2118014 h 3415124"/>
              <a:gd name="connsiteX49" fmla="*/ 315615 w 3905587"/>
              <a:gd name="connsiteY49" fmla="*/ 2248355 h 3415124"/>
              <a:gd name="connsiteX50" fmla="*/ 335715 w 3905587"/>
              <a:gd name="connsiteY50" fmla="*/ 1945646 h 3415124"/>
              <a:gd name="connsiteX51" fmla="*/ 516609 w 3905587"/>
              <a:gd name="connsiteY51" fmla="*/ 2317788 h 3415124"/>
              <a:gd name="connsiteX52" fmla="*/ 591525 w 3905587"/>
              <a:gd name="connsiteY52" fmla="*/ 2515128 h 3415124"/>
              <a:gd name="connsiteX53" fmla="*/ 903977 w 3905587"/>
              <a:gd name="connsiteY53" fmla="*/ 2661915 h 3415124"/>
              <a:gd name="connsiteX54" fmla="*/ 1139080 w 3905587"/>
              <a:gd name="connsiteY54" fmla="*/ 2724041 h 3415124"/>
              <a:gd name="connsiteX55" fmla="*/ 1209122 w 3905587"/>
              <a:gd name="connsiteY55" fmla="*/ 2551063 h 3415124"/>
              <a:gd name="connsiteX56" fmla="*/ 1357126 w 3905587"/>
              <a:gd name="connsiteY56" fmla="*/ 2155167 h 3415124"/>
              <a:gd name="connsiteX57" fmla="*/ 1338854 w 3905587"/>
              <a:gd name="connsiteY57" fmla="*/ 2040052 h 3415124"/>
              <a:gd name="connsiteX58" fmla="*/ 1529495 w 3905587"/>
              <a:gd name="connsiteY58" fmla="*/ 1602739 h 3415124"/>
              <a:gd name="connsiteX59" fmla="*/ 2028324 w 3905587"/>
              <a:gd name="connsiteY59" fmla="*/ 1396264 h 3415124"/>
              <a:gd name="connsiteX60" fmla="*/ 2199473 w 3905587"/>
              <a:gd name="connsiteY60" fmla="*/ 1197705 h 3415124"/>
              <a:gd name="connsiteX61" fmla="*/ 2141611 w 3905587"/>
              <a:gd name="connsiteY61" fmla="*/ 963213 h 3415124"/>
              <a:gd name="connsiteX62" fmla="*/ 2064259 w 3905587"/>
              <a:gd name="connsiteY62" fmla="*/ 848097 h 3415124"/>
              <a:gd name="connsiteX63" fmla="*/ 2028324 w 3905587"/>
              <a:gd name="connsiteY63" fmla="*/ 623958 h 3415124"/>
              <a:gd name="connsiteX64" fmla="*/ 2456503 w 3905587"/>
              <a:gd name="connsiteY64" fmla="*/ 880 h 3415124"/>
              <a:gd name="connsiteX0" fmla="*/ 2199473 w 3981787"/>
              <a:gd name="connsiteY0" fmla="*/ 1297594 h 3415124"/>
              <a:gd name="connsiteX1" fmla="*/ 2387676 w 3981787"/>
              <a:gd name="connsiteY1" fmla="*/ 2323881 h 3415124"/>
              <a:gd name="connsiteX2" fmla="*/ 2407168 w 3981787"/>
              <a:gd name="connsiteY2" fmla="*/ 1951127 h 3415124"/>
              <a:gd name="connsiteX3" fmla="*/ 2451628 w 3981787"/>
              <a:gd name="connsiteY3" fmla="*/ 1732472 h 3415124"/>
              <a:gd name="connsiteX4" fmla="*/ 2359660 w 3981787"/>
              <a:gd name="connsiteY4" fmla="*/ 1601519 h 3415124"/>
              <a:gd name="connsiteX5" fmla="*/ 2409603 w 3981787"/>
              <a:gd name="connsiteY5" fmla="*/ 1549141 h 3415124"/>
              <a:gd name="connsiteX6" fmla="*/ 2199473 w 3981787"/>
              <a:gd name="connsiteY6" fmla="*/ 1297594 h 3415124"/>
              <a:gd name="connsiteX7" fmla="*/ 2797583 w 3981787"/>
              <a:gd name="connsiteY7" fmla="*/ 1197705 h 3415124"/>
              <a:gd name="connsiteX8" fmla="*/ 2595371 w 3981787"/>
              <a:gd name="connsiteY8" fmla="*/ 1541222 h 3415124"/>
              <a:gd name="connsiteX9" fmla="*/ 2652622 w 3981787"/>
              <a:gd name="connsiteY9" fmla="*/ 1583858 h 3415124"/>
              <a:gd name="connsiteX10" fmla="*/ 2583189 w 3981787"/>
              <a:gd name="connsiteY10" fmla="*/ 1720289 h 3415124"/>
              <a:gd name="connsiteX11" fmla="*/ 2674549 w 3981787"/>
              <a:gd name="connsiteY11" fmla="*/ 2061370 h 3415124"/>
              <a:gd name="connsiteX12" fmla="*/ 2692821 w 3981787"/>
              <a:gd name="connsiteY12" fmla="*/ 2396360 h 3415124"/>
              <a:gd name="connsiteX13" fmla="*/ 2797583 w 3981787"/>
              <a:gd name="connsiteY13" fmla="*/ 1197705 h 3415124"/>
              <a:gd name="connsiteX14" fmla="*/ 2456503 w 3981787"/>
              <a:gd name="connsiteY14" fmla="*/ 880 h 3415124"/>
              <a:gd name="connsiteX15" fmla="*/ 2877980 w 3981787"/>
              <a:gd name="connsiteY15" fmla="*/ 275571 h 3415124"/>
              <a:gd name="connsiteX16" fmla="*/ 2910261 w 3981787"/>
              <a:gd name="connsiteY16" fmla="*/ 619697 h 3415124"/>
              <a:gd name="connsiteX17" fmla="*/ 2862143 w 3981787"/>
              <a:gd name="connsiteY17" fmla="*/ 828608 h 3415124"/>
              <a:gd name="connsiteX18" fmla="*/ 2801846 w 3981787"/>
              <a:gd name="connsiteY18" fmla="*/ 946158 h 3415124"/>
              <a:gd name="connsiteX19" fmla="*/ 2753120 w 3981787"/>
              <a:gd name="connsiteY19" fmla="*/ 1147761 h 3415124"/>
              <a:gd name="connsiteX20" fmla="*/ 2974212 w 3981787"/>
              <a:gd name="connsiteY20" fmla="*/ 1296374 h 3415124"/>
              <a:gd name="connsiteX21" fmla="*/ 3169117 w 3981787"/>
              <a:gd name="connsiteY21" fmla="*/ 1359720 h 3415124"/>
              <a:gd name="connsiteX22" fmla="*/ 3517504 w 3981787"/>
              <a:gd name="connsiteY22" fmla="*/ 1458998 h 3415124"/>
              <a:gd name="connsiteX23" fmla="*/ 3716672 w 3981787"/>
              <a:gd name="connsiteY23" fmla="*/ 1680091 h 3415124"/>
              <a:gd name="connsiteX24" fmla="*/ 3768442 w 3981787"/>
              <a:gd name="connsiteY24" fmla="*/ 1891438 h 3415124"/>
              <a:gd name="connsiteX25" fmla="*/ 3870158 w 3981787"/>
              <a:gd name="connsiteY25" fmla="*/ 2217901 h 3415124"/>
              <a:gd name="connsiteX26" fmla="*/ 3891475 w 3981787"/>
              <a:gd name="connsiteY26" fmla="*/ 2403516 h 3415124"/>
              <a:gd name="connsiteX27" fmla="*/ 3892990 w 3981787"/>
              <a:gd name="connsiteY27" fmla="*/ 2409750 h 3415124"/>
              <a:gd name="connsiteX28" fmla="*/ 3892990 w 3981787"/>
              <a:gd name="connsiteY28" fmla="*/ 2948182 h 3415124"/>
              <a:gd name="connsiteX29" fmla="*/ 3981787 w 3981787"/>
              <a:gd name="connsiteY29" fmla="*/ 3014857 h 3415124"/>
              <a:gd name="connsiteX30" fmla="*/ 3905587 w 3981787"/>
              <a:gd name="connsiteY30" fmla="*/ 3405382 h 3415124"/>
              <a:gd name="connsiteX31" fmla="*/ 3892990 w 3981787"/>
              <a:gd name="connsiteY31" fmla="*/ 3405382 h 3415124"/>
              <a:gd name="connsiteX32" fmla="*/ 3892990 w 3981787"/>
              <a:gd name="connsiteY32" fmla="*/ 3415124 h 3415124"/>
              <a:gd name="connsiteX33" fmla="*/ 3830567 w 3981787"/>
              <a:gd name="connsiteY33" fmla="*/ 3412291 h 3415124"/>
              <a:gd name="connsiteX34" fmla="*/ 3812433 w 3981787"/>
              <a:gd name="connsiteY34" fmla="*/ 3405382 h 3415124"/>
              <a:gd name="connsiteX35" fmla="*/ 3087122 w 3981787"/>
              <a:gd name="connsiteY35" fmla="*/ 3405382 h 3415124"/>
              <a:gd name="connsiteX36" fmla="*/ 3087122 w 3981787"/>
              <a:gd name="connsiteY36" fmla="*/ 3398649 h 3415124"/>
              <a:gd name="connsiteX37" fmla="*/ 1524623 w 3981787"/>
              <a:gd name="connsiteY37" fmla="*/ 3395239 h 3415124"/>
              <a:gd name="connsiteX38" fmla="*/ 1546550 w 3981787"/>
              <a:gd name="connsiteY38" fmla="*/ 3029794 h 3415124"/>
              <a:gd name="connsiteX39" fmla="*/ 1191459 w 3981787"/>
              <a:gd name="connsiteY39" fmla="*/ 3297178 h 3415124"/>
              <a:gd name="connsiteX40" fmla="*/ 771201 w 3981787"/>
              <a:gd name="connsiteY40" fmla="*/ 3186326 h 3415124"/>
              <a:gd name="connsiteX41" fmla="*/ 580561 w 3981787"/>
              <a:gd name="connsiteY41" fmla="*/ 3080347 h 3415124"/>
              <a:gd name="connsiteX42" fmla="*/ 400885 w 3981787"/>
              <a:gd name="connsiteY42" fmla="*/ 2928078 h 3415124"/>
              <a:gd name="connsiteX43" fmla="*/ 444738 w 3981787"/>
              <a:gd name="connsiteY43" fmla="*/ 2772767 h 3415124"/>
              <a:gd name="connsiteX44" fmla="*/ 220600 w 3981787"/>
              <a:gd name="connsiteY44" fmla="*/ 2597963 h 3415124"/>
              <a:gd name="connsiteX45" fmla="*/ 116449 w 3981787"/>
              <a:gd name="connsiteY45" fmla="*/ 2491375 h 3415124"/>
              <a:gd name="connsiteX46" fmla="*/ 64677 w 3981787"/>
              <a:gd name="connsiteY46" fmla="*/ 2377479 h 3415124"/>
              <a:gd name="connsiteX47" fmla="*/ 27524 w 3981787"/>
              <a:gd name="connsiteY47" fmla="*/ 2224600 h 3415124"/>
              <a:gd name="connsiteX48" fmla="*/ 11687 w 3981787"/>
              <a:gd name="connsiteY48" fmla="*/ 2118014 h 3415124"/>
              <a:gd name="connsiteX49" fmla="*/ 315615 w 3981787"/>
              <a:gd name="connsiteY49" fmla="*/ 2248355 h 3415124"/>
              <a:gd name="connsiteX50" fmla="*/ 335715 w 3981787"/>
              <a:gd name="connsiteY50" fmla="*/ 1945646 h 3415124"/>
              <a:gd name="connsiteX51" fmla="*/ 516609 w 3981787"/>
              <a:gd name="connsiteY51" fmla="*/ 2317788 h 3415124"/>
              <a:gd name="connsiteX52" fmla="*/ 591525 w 3981787"/>
              <a:gd name="connsiteY52" fmla="*/ 2515128 h 3415124"/>
              <a:gd name="connsiteX53" fmla="*/ 903977 w 3981787"/>
              <a:gd name="connsiteY53" fmla="*/ 2661915 h 3415124"/>
              <a:gd name="connsiteX54" fmla="*/ 1139080 w 3981787"/>
              <a:gd name="connsiteY54" fmla="*/ 2724041 h 3415124"/>
              <a:gd name="connsiteX55" fmla="*/ 1209122 w 3981787"/>
              <a:gd name="connsiteY55" fmla="*/ 2551063 h 3415124"/>
              <a:gd name="connsiteX56" fmla="*/ 1357126 w 3981787"/>
              <a:gd name="connsiteY56" fmla="*/ 2155167 h 3415124"/>
              <a:gd name="connsiteX57" fmla="*/ 1338854 w 3981787"/>
              <a:gd name="connsiteY57" fmla="*/ 2040052 h 3415124"/>
              <a:gd name="connsiteX58" fmla="*/ 1529495 w 3981787"/>
              <a:gd name="connsiteY58" fmla="*/ 1602739 h 3415124"/>
              <a:gd name="connsiteX59" fmla="*/ 2028324 w 3981787"/>
              <a:gd name="connsiteY59" fmla="*/ 1396264 h 3415124"/>
              <a:gd name="connsiteX60" fmla="*/ 2199473 w 3981787"/>
              <a:gd name="connsiteY60" fmla="*/ 1197705 h 3415124"/>
              <a:gd name="connsiteX61" fmla="*/ 2141611 w 3981787"/>
              <a:gd name="connsiteY61" fmla="*/ 963213 h 3415124"/>
              <a:gd name="connsiteX62" fmla="*/ 2064259 w 3981787"/>
              <a:gd name="connsiteY62" fmla="*/ 848097 h 3415124"/>
              <a:gd name="connsiteX63" fmla="*/ 2028324 w 3981787"/>
              <a:gd name="connsiteY63" fmla="*/ 623958 h 3415124"/>
              <a:gd name="connsiteX64" fmla="*/ 2456503 w 3981787"/>
              <a:gd name="connsiteY64" fmla="*/ 880 h 3415124"/>
              <a:gd name="connsiteX0" fmla="*/ 2199473 w 3981787"/>
              <a:gd name="connsiteY0" fmla="*/ 1297594 h 3415124"/>
              <a:gd name="connsiteX1" fmla="*/ 2387676 w 3981787"/>
              <a:gd name="connsiteY1" fmla="*/ 2323881 h 3415124"/>
              <a:gd name="connsiteX2" fmla="*/ 2407168 w 3981787"/>
              <a:gd name="connsiteY2" fmla="*/ 1951127 h 3415124"/>
              <a:gd name="connsiteX3" fmla="*/ 2451628 w 3981787"/>
              <a:gd name="connsiteY3" fmla="*/ 1732472 h 3415124"/>
              <a:gd name="connsiteX4" fmla="*/ 2359660 w 3981787"/>
              <a:gd name="connsiteY4" fmla="*/ 1601519 h 3415124"/>
              <a:gd name="connsiteX5" fmla="*/ 2409603 w 3981787"/>
              <a:gd name="connsiteY5" fmla="*/ 1549141 h 3415124"/>
              <a:gd name="connsiteX6" fmla="*/ 2199473 w 3981787"/>
              <a:gd name="connsiteY6" fmla="*/ 1297594 h 3415124"/>
              <a:gd name="connsiteX7" fmla="*/ 2797583 w 3981787"/>
              <a:gd name="connsiteY7" fmla="*/ 1197705 h 3415124"/>
              <a:gd name="connsiteX8" fmla="*/ 2595371 w 3981787"/>
              <a:gd name="connsiteY8" fmla="*/ 1541222 h 3415124"/>
              <a:gd name="connsiteX9" fmla="*/ 2652622 w 3981787"/>
              <a:gd name="connsiteY9" fmla="*/ 1583858 h 3415124"/>
              <a:gd name="connsiteX10" fmla="*/ 2583189 w 3981787"/>
              <a:gd name="connsiteY10" fmla="*/ 1720289 h 3415124"/>
              <a:gd name="connsiteX11" fmla="*/ 2674549 w 3981787"/>
              <a:gd name="connsiteY11" fmla="*/ 2061370 h 3415124"/>
              <a:gd name="connsiteX12" fmla="*/ 2692821 w 3981787"/>
              <a:gd name="connsiteY12" fmla="*/ 2396360 h 3415124"/>
              <a:gd name="connsiteX13" fmla="*/ 2797583 w 3981787"/>
              <a:gd name="connsiteY13" fmla="*/ 1197705 h 3415124"/>
              <a:gd name="connsiteX14" fmla="*/ 2456503 w 3981787"/>
              <a:gd name="connsiteY14" fmla="*/ 880 h 3415124"/>
              <a:gd name="connsiteX15" fmla="*/ 2877980 w 3981787"/>
              <a:gd name="connsiteY15" fmla="*/ 275571 h 3415124"/>
              <a:gd name="connsiteX16" fmla="*/ 2910261 w 3981787"/>
              <a:gd name="connsiteY16" fmla="*/ 619697 h 3415124"/>
              <a:gd name="connsiteX17" fmla="*/ 2862143 w 3981787"/>
              <a:gd name="connsiteY17" fmla="*/ 828608 h 3415124"/>
              <a:gd name="connsiteX18" fmla="*/ 2801846 w 3981787"/>
              <a:gd name="connsiteY18" fmla="*/ 946158 h 3415124"/>
              <a:gd name="connsiteX19" fmla="*/ 2753120 w 3981787"/>
              <a:gd name="connsiteY19" fmla="*/ 1147761 h 3415124"/>
              <a:gd name="connsiteX20" fmla="*/ 2974212 w 3981787"/>
              <a:gd name="connsiteY20" fmla="*/ 1296374 h 3415124"/>
              <a:gd name="connsiteX21" fmla="*/ 3169117 w 3981787"/>
              <a:gd name="connsiteY21" fmla="*/ 1359720 h 3415124"/>
              <a:gd name="connsiteX22" fmla="*/ 3517504 w 3981787"/>
              <a:gd name="connsiteY22" fmla="*/ 1458998 h 3415124"/>
              <a:gd name="connsiteX23" fmla="*/ 3716672 w 3981787"/>
              <a:gd name="connsiteY23" fmla="*/ 1680091 h 3415124"/>
              <a:gd name="connsiteX24" fmla="*/ 3768442 w 3981787"/>
              <a:gd name="connsiteY24" fmla="*/ 1891438 h 3415124"/>
              <a:gd name="connsiteX25" fmla="*/ 3870158 w 3981787"/>
              <a:gd name="connsiteY25" fmla="*/ 2217901 h 3415124"/>
              <a:gd name="connsiteX26" fmla="*/ 3891475 w 3981787"/>
              <a:gd name="connsiteY26" fmla="*/ 2403516 h 3415124"/>
              <a:gd name="connsiteX27" fmla="*/ 3892990 w 3981787"/>
              <a:gd name="connsiteY27" fmla="*/ 2409750 h 3415124"/>
              <a:gd name="connsiteX28" fmla="*/ 3940615 w 3981787"/>
              <a:gd name="connsiteY28" fmla="*/ 2805307 h 3415124"/>
              <a:gd name="connsiteX29" fmla="*/ 3981787 w 3981787"/>
              <a:gd name="connsiteY29" fmla="*/ 3014857 h 3415124"/>
              <a:gd name="connsiteX30" fmla="*/ 3905587 w 3981787"/>
              <a:gd name="connsiteY30" fmla="*/ 3405382 h 3415124"/>
              <a:gd name="connsiteX31" fmla="*/ 3892990 w 3981787"/>
              <a:gd name="connsiteY31" fmla="*/ 3405382 h 3415124"/>
              <a:gd name="connsiteX32" fmla="*/ 3892990 w 3981787"/>
              <a:gd name="connsiteY32" fmla="*/ 3415124 h 3415124"/>
              <a:gd name="connsiteX33" fmla="*/ 3830567 w 3981787"/>
              <a:gd name="connsiteY33" fmla="*/ 3412291 h 3415124"/>
              <a:gd name="connsiteX34" fmla="*/ 3812433 w 3981787"/>
              <a:gd name="connsiteY34" fmla="*/ 3405382 h 3415124"/>
              <a:gd name="connsiteX35" fmla="*/ 3087122 w 3981787"/>
              <a:gd name="connsiteY35" fmla="*/ 3405382 h 3415124"/>
              <a:gd name="connsiteX36" fmla="*/ 3087122 w 3981787"/>
              <a:gd name="connsiteY36" fmla="*/ 3398649 h 3415124"/>
              <a:gd name="connsiteX37" fmla="*/ 1524623 w 3981787"/>
              <a:gd name="connsiteY37" fmla="*/ 3395239 h 3415124"/>
              <a:gd name="connsiteX38" fmla="*/ 1546550 w 3981787"/>
              <a:gd name="connsiteY38" fmla="*/ 3029794 h 3415124"/>
              <a:gd name="connsiteX39" fmla="*/ 1191459 w 3981787"/>
              <a:gd name="connsiteY39" fmla="*/ 3297178 h 3415124"/>
              <a:gd name="connsiteX40" fmla="*/ 771201 w 3981787"/>
              <a:gd name="connsiteY40" fmla="*/ 3186326 h 3415124"/>
              <a:gd name="connsiteX41" fmla="*/ 580561 w 3981787"/>
              <a:gd name="connsiteY41" fmla="*/ 3080347 h 3415124"/>
              <a:gd name="connsiteX42" fmla="*/ 400885 w 3981787"/>
              <a:gd name="connsiteY42" fmla="*/ 2928078 h 3415124"/>
              <a:gd name="connsiteX43" fmla="*/ 444738 w 3981787"/>
              <a:gd name="connsiteY43" fmla="*/ 2772767 h 3415124"/>
              <a:gd name="connsiteX44" fmla="*/ 220600 w 3981787"/>
              <a:gd name="connsiteY44" fmla="*/ 2597963 h 3415124"/>
              <a:gd name="connsiteX45" fmla="*/ 116449 w 3981787"/>
              <a:gd name="connsiteY45" fmla="*/ 2491375 h 3415124"/>
              <a:gd name="connsiteX46" fmla="*/ 64677 w 3981787"/>
              <a:gd name="connsiteY46" fmla="*/ 2377479 h 3415124"/>
              <a:gd name="connsiteX47" fmla="*/ 27524 w 3981787"/>
              <a:gd name="connsiteY47" fmla="*/ 2224600 h 3415124"/>
              <a:gd name="connsiteX48" fmla="*/ 11687 w 3981787"/>
              <a:gd name="connsiteY48" fmla="*/ 2118014 h 3415124"/>
              <a:gd name="connsiteX49" fmla="*/ 315615 w 3981787"/>
              <a:gd name="connsiteY49" fmla="*/ 2248355 h 3415124"/>
              <a:gd name="connsiteX50" fmla="*/ 335715 w 3981787"/>
              <a:gd name="connsiteY50" fmla="*/ 1945646 h 3415124"/>
              <a:gd name="connsiteX51" fmla="*/ 516609 w 3981787"/>
              <a:gd name="connsiteY51" fmla="*/ 2317788 h 3415124"/>
              <a:gd name="connsiteX52" fmla="*/ 591525 w 3981787"/>
              <a:gd name="connsiteY52" fmla="*/ 2515128 h 3415124"/>
              <a:gd name="connsiteX53" fmla="*/ 903977 w 3981787"/>
              <a:gd name="connsiteY53" fmla="*/ 2661915 h 3415124"/>
              <a:gd name="connsiteX54" fmla="*/ 1139080 w 3981787"/>
              <a:gd name="connsiteY54" fmla="*/ 2724041 h 3415124"/>
              <a:gd name="connsiteX55" fmla="*/ 1209122 w 3981787"/>
              <a:gd name="connsiteY55" fmla="*/ 2551063 h 3415124"/>
              <a:gd name="connsiteX56" fmla="*/ 1357126 w 3981787"/>
              <a:gd name="connsiteY56" fmla="*/ 2155167 h 3415124"/>
              <a:gd name="connsiteX57" fmla="*/ 1338854 w 3981787"/>
              <a:gd name="connsiteY57" fmla="*/ 2040052 h 3415124"/>
              <a:gd name="connsiteX58" fmla="*/ 1529495 w 3981787"/>
              <a:gd name="connsiteY58" fmla="*/ 1602739 h 3415124"/>
              <a:gd name="connsiteX59" fmla="*/ 2028324 w 3981787"/>
              <a:gd name="connsiteY59" fmla="*/ 1396264 h 3415124"/>
              <a:gd name="connsiteX60" fmla="*/ 2199473 w 3981787"/>
              <a:gd name="connsiteY60" fmla="*/ 1197705 h 3415124"/>
              <a:gd name="connsiteX61" fmla="*/ 2141611 w 3981787"/>
              <a:gd name="connsiteY61" fmla="*/ 963213 h 3415124"/>
              <a:gd name="connsiteX62" fmla="*/ 2064259 w 3981787"/>
              <a:gd name="connsiteY62" fmla="*/ 848097 h 3415124"/>
              <a:gd name="connsiteX63" fmla="*/ 2028324 w 3981787"/>
              <a:gd name="connsiteY63" fmla="*/ 623958 h 3415124"/>
              <a:gd name="connsiteX64" fmla="*/ 2456503 w 3981787"/>
              <a:gd name="connsiteY64" fmla="*/ 880 h 3415124"/>
              <a:gd name="connsiteX0" fmla="*/ 2199473 w 3962737"/>
              <a:gd name="connsiteY0" fmla="*/ 1297594 h 3415124"/>
              <a:gd name="connsiteX1" fmla="*/ 2387676 w 3962737"/>
              <a:gd name="connsiteY1" fmla="*/ 2323881 h 3415124"/>
              <a:gd name="connsiteX2" fmla="*/ 2407168 w 3962737"/>
              <a:gd name="connsiteY2" fmla="*/ 1951127 h 3415124"/>
              <a:gd name="connsiteX3" fmla="*/ 2451628 w 3962737"/>
              <a:gd name="connsiteY3" fmla="*/ 1732472 h 3415124"/>
              <a:gd name="connsiteX4" fmla="*/ 2359660 w 3962737"/>
              <a:gd name="connsiteY4" fmla="*/ 1601519 h 3415124"/>
              <a:gd name="connsiteX5" fmla="*/ 2409603 w 3962737"/>
              <a:gd name="connsiteY5" fmla="*/ 1549141 h 3415124"/>
              <a:gd name="connsiteX6" fmla="*/ 2199473 w 3962737"/>
              <a:gd name="connsiteY6" fmla="*/ 1297594 h 3415124"/>
              <a:gd name="connsiteX7" fmla="*/ 2797583 w 3962737"/>
              <a:gd name="connsiteY7" fmla="*/ 1197705 h 3415124"/>
              <a:gd name="connsiteX8" fmla="*/ 2595371 w 3962737"/>
              <a:gd name="connsiteY8" fmla="*/ 1541222 h 3415124"/>
              <a:gd name="connsiteX9" fmla="*/ 2652622 w 3962737"/>
              <a:gd name="connsiteY9" fmla="*/ 1583858 h 3415124"/>
              <a:gd name="connsiteX10" fmla="*/ 2583189 w 3962737"/>
              <a:gd name="connsiteY10" fmla="*/ 1720289 h 3415124"/>
              <a:gd name="connsiteX11" fmla="*/ 2674549 w 3962737"/>
              <a:gd name="connsiteY11" fmla="*/ 2061370 h 3415124"/>
              <a:gd name="connsiteX12" fmla="*/ 2692821 w 3962737"/>
              <a:gd name="connsiteY12" fmla="*/ 2396360 h 3415124"/>
              <a:gd name="connsiteX13" fmla="*/ 2797583 w 3962737"/>
              <a:gd name="connsiteY13" fmla="*/ 1197705 h 3415124"/>
              <a:gd name="connsiteX14" fmla="*/ 2456503 w 3962737"/>
              <a:gd name="connsiteY14" fmla="*/ 880 h 3415124"/>
              <a:gd name="connsiteX15" fmla="*/ 2877980 w 3962737"/>
              <a:gd name="connsiteY15" fmla="*/ 275571 h 3415124"/>
              <a:gd name="connsiteX16" fmla="*/ 2910261 w 3962737"/>
              <a:gd name="connsiteY16" fmla="*/ 619697 h 3415124"/>
              <a:gd name="connsiteX17" fmla="*/ 2862143 w 3962737"/>
              <a:gd name="connsiteY17" fmla="*/ 828608 h 3415124"/>
              <a:gd name="connsiteX18" fmla="*/ 2801846 w 3962737"/>
              <a:gd name="connsiteY18" fmla="*/ 946158 h 3415124"/>
              <a:gd name="connsiteX19" fmla="*/ 2753120 w 3962737"/>
              <a:gd name="connsiteY19" fmla="*/ 1147761 h 3415124"/>
              <a:gd name="connsiteX20" fmla="*/ 2974212 w 3962737"/>
              <a:gd name="connsiteY20" fmla="*/ 1296374 h 3415124"/>
              <a:gd name="connsiteX21" fmla="*/ 3169117 w 3962737"/>
              <a:gd name="connsiteY21" fmla="*/ 1359720 h 3415124"/>
              <a:gd name="connsiteX22" fmla="*/ 3517504 w 3962737"/>
              <a:gd name="connsiteY22" fmla="*/ 1458998 h 3415124"/>
              <a:gd name="connsiteX23" fmla="*/ 3716672 w 3962737"/>
              <a:gd name="connsiteY23" fmla="*/ 1680091 h 3415124"/>
              <a:gd name="connsiteX24" fmla="*/ 3768442 w 3962737"/>
              <a:gd name="connsiteY24" fmla="*/ 1891438 h 3415124"/>
              <a:gd name="connsiteX25" fmla="*/ 3870158 w 3962737"/>
              <a:gd name="connsiteY25" fmla="*/ 2217901 h 3415124"/>
              <a:gd name="connsiteX26" fmla="*/ 3891475 w 3962737"/>
              <a:gd name="connsiteY26" fmla="*/ 2403516 h 3415124"/>
              <a:gd name="connsiteX27" fmla="*/ 3892990 w 3962737"/>
              <a:gd name="connsiteY27" fmla="*/ 2409750 h 3415124"/>
              <a:gd name="connsiteX28" fmla="*/ 3940615 w 3962737"/>
              <a:gd name="connsiteY28" fmla="*/ 2805307 h 3415124"/>
              <a:gd name="connsiteX29" fmla="*/ 3962737 w 3962737"/>
              <a:gd name="connsiteY29" fmla="*/ 3129157 h 3415124"/>
              <a:gd name="connsiteX30" fmla="*/ 3905587 w 3962737"/>
              <a:gd name="connsiteY30" fmla="*/ 3405382 h 3415124"/>
              <a:gd name="connsiteX31" fmla="*/ 3892990 w 3962737"/>
              <a:gd name="connsiteY31" fmla="*/ 3405382 h 3415124"/>
              <a:gd name="connsiteX32" fmla="*/ 3892990 w 3962737"/>
              <a:gd name="connsiteY32" fmla="*/ 3415124 h 3415124"/>
              <a:gd name="connsiteX33" fmla="*/ 3830567 w 3962737"/>
              <a:gd name="connsiteY33" fmla="*/ 3412291 h 3415124"/>
              <a:gd name="connsiteX34" fmla="*/ 3812433 w 3962737"/>
              <a:gd name="connsiteY34" fmla="*/ 3405382 h 3415124"/>
              <a:gd name="connsiteX35" fmla="*/ 3087122 w 3962737"/>
              <a:gd name="connsiteY35" fmla="*/ 3405382 h 3415124"/>
              <a:gd name="connsiteX36" fmla="*/ 3087122 w 3962737"/>
              <a:gd name="connsiteY36" fmla="*/ 3398649 h 3415124"/>
              <a:gd name="connsiteX37" fmla="*/ 1524623 w 3962737"/>
              <a:gd name="connsiteY37" fmla="*/ 3395239 h 3415124"/>
              <a:gd name="connsiteX38" fmla="*/ 1546550 w 3962737"/>
              <a:gd name="connsiteY38" fmla="*/ 3029794 h 3415124"/>
              <a:gd name="connsiteX39" fmla="*/ 1191459 w 3962737"/>
              <a:gd name="connsiteY39" fmla="*/ 3297178 h 3415124"/>
              <a:gd name="connsiteX40" fmla="*/ 771201 w 3962737"/>
              <a:gd name="connsiteY40" fmla="*/ 3186326 h 3415124"/>
              <a:gd name="connsiteX41" fmla="*/ 580561 w 3962737"/>
              <a:gd name="connsiteY41" fmla="*/ 3080347 h 3415124"/>
              <a:gd name="connsiteX42" fmla="*/ 400885 w 3962737"/>
              <a:gd name="connsiteY42" fmla="*/ 2928078 h 3415124"/>
              <a:gd name="connsiteX43" fmla="*/ 444738 w 3962737"/>
              <a:gd name="connsiteY43" fmla="*/ 2772767 h 3415124"/>
              <a:gd name="connsiteX44" fmla="*/ 220600 w 3962737"/>
              <a:gd name="connsiteY44" fmla="*/ 2597963 h 3415124"/>
              <a:gd name="connsiteX45" fmla="*/ 116449 w 3962737"/>
              <a:gd name="connsiteY45" fmla="*/ 2491375 h 3415124"/>
              <a:gd name="connsiteX46" fmla="*/ 64677 w 3962737"/>
              <a:gd name="connsiteY46" fmla="*/ 2377479 h 3415124"/>
              <a:gd name="connsiteX47" fmla="*/ 27524 w 3962737"/>
              <a:gd name="connsiteY47" fmla="*/ 2224600 h 3415124"/>
              <a:gd name="connsiteX48" fmla="*/ 11687 w 3962737"/>
              <a:gd name="connsiteY48" fmla="*/ 2118014 h 3415124"/>
              <a:gd name="connsiteX49" fmla="*/ 315615 w 3962737"/>
              <a:gd name="connsiteY49" fmla="*/ 2248355 h 3415124"/>
              <a:gd name="connsiteX50" fmla="*/ 335715 w 3962737"/>
              <a:gd name="connsiteY50" fmla="*/ 1945646 h 3415124"/>
              <a:gd name="connsiteX51" fmla="*/ 516609 w 3962737"/>
              <a:gd name="connsiteY51" fmla="*/ 2317788 h 3415124"/>
              <a:gd name="connsiteX52" fmla="*/ 591525 w 3962737"/>
              <a:gd name="connsiteY52" fmla="*/ 2515128 h 3415124"/>
              <a:gd name="connsiteX53" fmla="*/ 903977 w 3962737"/>
              <a:gd name="connsiteY53" fmla="*/ 2661915 h 3415124"/>
              <a:gd name="connsiteX54" fmla="*/ 1139080 w 3962737"/>
              <a:gd name="connsiteY54" fmla="*/ 2724041 h 3415124"/>
              <a:gd name="connsiteX55" fmla="*/ 1209122 w 3962737"/>
              <a:gd name="connsiteY55" fmla="*/ 2551063 h 3415124"/>
              <a:gd name="connsiteX56" fmla="*/ 1357126 w 3962737"/>
              <a:gd name="connsiteY56" fmla="*/ 2155167 h 3415124"/>
              <a:gd name="connsiteX57" fmla="*/ 1338854 w 3962737"/>
              <a:gd name="connsiteY57" fmla="*/ 2040052 h 3415124"/>
              <a:gd name="connsiteX58" fmla="*/ 1529495 w 3962737"/>
              <a:gd name="connsiteY58" fmla="*/ 1602739 h 3415124"/>
              <a:gd name="connsiteX59" fmla="*/ 2028324 w 3962737"/>
              <a:gd name="connsiteY59" fmla="*/ 1396264 h 3415124"/>
              <a:gd name="connsiteX60" fmla="*/ 2199473 w 3962737"/>
              <a:gd name="connsiteY60" fmla="*/ 1197705 h 3415124"/>
              <a:gd name="connsiteX61" fmla="*/ 2141611 w 3962737"/>
              <a:gd name="connsiteY61" fmla="*/ 963213 h 3415124"/>
              <a:gd name="connsiteX62" fmla="*/ 2064259 w 3962737"/>
              <a:gd name="connsiteY62" fmla="*/ 848097 h 3415124"/>
              <a:gd name="connsiteX63" fmla="*/ 2028324 w 3962737"/>
              <a:gd name="connsiteY63" fmla="*/ 623958 h 3415124"/>
              <a:gd name="connsiteX64" fmla="*/ 2456503 w 3962737"/>
              <a:gd name="connsiteY64" fmla="*/ 880 h 3415124"/>
              <a:gd name="connsiteX0" fmla="*/ 2199473 w 3962737"/>
              <a:gd name="connsiteY0" fmla="*/ 1297594 h 3415124"/>
              <a:gd name="connsiteX1" fmla="*/ 2387676 w 3962737"/>
              <a:gd name="connsiteY1" fmla="*/ 2323881 h 3415124"/>
              <a:gd name="connsiteX2" fmla="*/ 2407168 w 3962737"/>
              <a:gd name="connsiteY2" fmla="*/ 1951127 h 3415124"/>
              <a:gd name="connsiteX3" fmla="*/ 2451628 w 3962737"/>
              <a:gd name="connsiteY3" fmla="*/ 1732472 h 3415124"/>
              <a:gd name="connsiteX4" fmla="*/ 2359660 w 3962737"/>
              <a:gd name="connsiteY4" fmla="*/ 1601519 h 3415124"/>
              <a:gd name="connsiteX5" fmla="*/ 2409603 w 3962737"/>
              <a:gd name="connsiteY5" fmla="*/ 1549141 h 3415124"/>
              <a:gd name="connsiteX6" fmla="*/ 2199473 w 3962737"/>
              <a:gd name="connsiteY6" fmla="*/ 1297594 h 3415124"/>
              <a:gd name="connsiteX7" fmla="*/ 2797583 w 3962737"/>
              <a:gd name="connsiteY7" fmla="*/ 1197705 h 3415124"/>
              <a:gd name="connsiteX8" fmla="*/ 2595371 w 3962737"/>
              <a:gd name="connsiteY8" fmla="*/ 1541222 h 3415124"/>
              <a:gd name="connsiteX9" fmla="*/ 2652622 w 3962737"/>
              <a:gd name="connsiteY9" fmla="*/ 1583858 h 3415124"/>
              <a:gd name="connsiteX10" fmla="*/ 2583189 w 3962737"/>
              <a:gd name="connsiteY10" fmla="*/ 1720289 h 3415124"/>
              <a:gd name="connsiteX11" fmla="*/ 2674549 w 3962737"/>
              <a:gd name="connsiteY11" fmla="*/ 2061370 h 3415124"/>
              <a:gd name="connsiteX12" fmla="*/ 2692821 w 3962737"/>
              <a:gd name="connsiteY12" fmla="*/ 2396360 h 3415124"/>
              <a:gd name="connsiteX13" fmla="*/ 2797583 w 3962737"/>
              <a:gd name="connsiteY13" fmla="*/ 1197705 h 3415124"/>
              <a:gd name="connsiteX14" fmla="*/ 2456503 w 3962737"/>
              <a:gd name="connsiteY14" fmla="*/ 880 h 3415124"/>
              <a:gd name="connsiteX15" fmla="*/ 2877980 w 3962737"/>
              <a:gd name="connsiteY15" fmla="*/ 275571 h 3415124"/>
              <a:gd name="connsiteX16" fmla="*/ 2910261 w 3962737"/>
              <a:gd name="connsiteY16" fmla="*/ 619697 h 3415124"/>
              <a:gd name="connsiteX17" fmla="*/ 2862143 w 3962737"/>
              <a:gd name="connsiteY17" fmla="*/ 828608 h 3415124"/>
              <a:gd name="connsiteX18" fmla="*/ 2801846 w 3962737"/>
              <a:gd name="connsiteY18" fmla="*/ 946158 h 3415124"/>
              <a:gd name="connsiteX19" fmla="*/ 2753120 w 3962737"/>
              <a:gd name="connsiteY19" fmla="*/ 1147761 h 3415124"/>
              <a:gd name="connsiteX20" fmla="*/ 2974212 w 3962737"/>
              <a:gd name="connsiteY20" fmla="*/ 1296374 h 3415124"/>
              <a:gd name="connsiteX21" fmla="*/ 3169117 w 3962737"/>
              <a:gd name="connsiteY21" fmla="*/ 1359720 h 3415124"/>
              <a:gd name="connsiteX22" fmla="*/ 3517504 w 3962737"/>
              <a:gd name="connsiteY22" fmla="*/ 1458998 h 3415124"/>
              <a:gd name="connsiteX23" fmla="*/ 3716672 w 3962737"/>
              <a:gd name="connsiteY23" fmla="*/ 1680091 h 3415124"/>
              <a:gd name="connsiteX24" fmla="*/ 3768442 w 3962737"/>
              <a:gd name="connsiteY24" fmla="*/ 1891438 h 3415124"/>
              <a:gd name="connsiteX25" fmla="*/ 3870158 w 3962737"/>
              <a:gd name="connsiteY25" fmla="*/ 2217901 h 3415124"/>
              <a:gd name="connsiteX26" fmla="*/ 3891475 w 3962737"/>
              <a:gd name="connsiteY26" fmla="*/ 2403516 h 3415124"/>
              <a:gd name="connsiteX27" fmla="*/ 3892990 w 3962737"/>
              <a:gd name="connsiteY27" fmla="*/ 2409750 h 3415124"/>
              <a:gd name="connsiteX28" fmla="*/ 3940615 w 3962737"/>
              <a:gd name="connsiteY28" fmla="*/ 2805307 h 3415124"/>
              <a:gd name="connsiteX29" fmla="*/ 3962737 w 3962737"/>
              <a:gd name="connsiteY29" fmla="*/ 3129157 h 3415124"/>
              <a:gd name="connsiteX30" fmla="*/ 3905587 w 3962737"/>
              <a:gd name="connsiteY30" fmla="*/ 3405382 h 3415124"/>
              <a:gd name="connsiteX31" fmla="*/ 3892990 w 3962737"/>
              <a:gd name="connsiteY31" fmla="*/ 3405382 h 3415124"/>
              <a:gd name="connsiteX32" fmla="*/ 3892990 w 3962737"/>
              <a:gd name="connsiteY32" fmla="*/ 3415124 h 3415124"/>
              <a:gd name="connsiteX33" fmla="*/ 3830567 w 3962737"/>
              <a:gd name="connsiteY33" fmla="*/ 3412291 h 3415124"/>
              <a:gd name="connsiteX34" fmla="*/ 3087122 w 3962737"/>
              <a:gd name="connsiteY34" fmla="*/ 3405382 h 3415124"/>
              <a:gd name="connsiteX35" fmla="*/ 3087122 w 3962737"/>
              <a:gd name="connsiteY35" fmla="*/ 3398649 h 3415124"/>
              <a:gd name="connsiteX36" fmla="*/ 1524623 w 3962737"/>
              <a:gd name="connsiteY36" fmla="*/ 3395239 h 3415124"/>
              <a:gd name="connsiteX37" fmla="*/ 1546550 w 3962737"/>
              <a:gd name="connsiteY37" fmla="*/ 3029794 h 3415124"/>
              <a:gd name="connsiteX38" fmla="*/ 1191459 w 3962737"/>
              <a:gd name="connsiteY38" fmla="*/ 3297178 h 3415124"/>
              <a:gd name="connsiteX39" fmla="*/ 771201 w 3962737"/>
              <a:gd name="connsiteY39" fmla="*/ 3186326 h 3415124"/>
              <a:gd name="connsiteX40" fmla="*/ 580561 w 3962737"/>
              <a:gd name="connsiteY40" fmla="*/ 3080347 h 3415124"/>
              <a:gd name="connsiteX41" fmla="*/ 400885 w 3962737"/>
              <a:gd name="connsiteY41" fmla="*/ 2928078 h 3415124"/>
              <a:gd name="connsiteX42" fmla="*/ 444738 w 3962737"/>
              <a:gd name="connsiteY42" fmla="*/ 2772767 h 3415124"/>
              <a:gd name="connsiteX43" fmla="*/ 220600 w 3962737"/>
              <a:gd name="connsiteY43" fmla="*/ 2597963 h 3415124"/>
              <a:gd name="connsiteX44" fmla="*/ 116449 w 3962737"/>
              <a:gd name="connsiteY44" fmla="*/ 2491375 h 3415124"/>
              <a:gd name="connsiteX45" fmla="*/ 64677 w 3962737"/>
              <a:gd name="connsiteY45" fmla="*/ 2377479 h 3415124"/>
              <a:gd name="connsiteX46" fmla="*/ 27524 w 3962737"/>
              <a:gd name="connsiteY46" fmla="*/ 2224600 h 3415124"/>
              <a:gd name="connsiteX47" fmla="*/ 11687 w 3962737"/>
              <a:gd name="connsiteY47" fmla="*/ 2118014 h 3415124"/>
              <a:gd name="connsiteX48" fmla="*/ 315615 w 3962737"/>
              <a:gd name="connsiteY48" fmla="*/ 2248355 h 3415124"/>
              <a:gd name="connsiteX49" fmla="*/ 335715 w 3962737"/>
              <a:gd name="connsiteY49" fmla="*/ 1945646 h 3415124"/>
              <a:gd name="connsiteX50" fmla="*/ 516609 w 3962737"/>
              <a:gd name="connsiteY50" fmla="*/ 2317788 h 3415124"/>
              <a:gd name="connsiteX51" fmla="*/ 591525 w 3962737"/>
              <a:gd name="connsiteY51" fmla="*/ 2515128 h 3415124"/>
              <a:gd name="connsiteX52" fmla="*/ 903977 w 3962737"/>
              <a:gd name="connsiteY52" fmla="*/ 2661915 h 3415124"/>
              <a:gd name="connsiteX53" fmla="*/ 1139080 w 3962737"/>
              <a:gd name="connsiteY53" fmla="*/ 2724041 h 3415124"/>
              <a:gd name="connsiteX54" fmla="*/ 1209122 w 3962737"/>
              <a:gd name="connsiteY54" fmla="*/ 2551063 h 3415124"/>
              <a:gd name="connsiteX55" fmla="*/ 1357126 w 3962737"/>
              <a:gd name="connsiteY55" fmla="*/ 2155167 h 3415124"/>
              <a:gd name="connsiteX56" fmla="*/ 1338854 w 3962737"/>
              <a:gd name="connsiteY56" fmla="*/ 2040052 h 3415124"/>
              <a:gd name="connsiteX57" fmla="*/ 1529495 w 3962737"/>
              <a:gd name="connsiteY57" fmla="*/ 1602739 h 3415124"/>
              <a:gd name="connsiteX58" fmla="*/ 2028324 w 3962737"/>
              <a:gd name="connsiteY58" fmla="*/ 1396264 h 3415124"/>
              <a:gd name="connsiteX59" fmla="*/ 2199473 w 3962737"/>
              <a:gd name="connsiteY59" fmla="*/ 1197705 h 3415124"/>
              <a:gd name="connsiteX60" fmla="*/ 2141611 w 3962737"/>
              <a:gd name="connsiteY60" fmla="*/ 963213 h 3415124"/>
              <a:gd name="connsiteX61" fmla="*/ 2064259 w 3962737"/>
              <a:gd name="connsiteY61" fmla="*/ 848097 h 3415124"/>
              <a:gd name="connsiteX62" fmla="*/ 2028324 w 3962737"/>
              <a:gd name="connsiteY62" fmla="*/ 623958 h 3415124"/>
              <a:gd name="connsiteX63" fmla="*/ 2456503 w 3962737"/>
              <a:gd name="connsiteY63" fmla="*/ 880 h 3415124"/>
              <a:gd name="connsiteX0" fmla="*/ 2199473 w 3962737"/>
              <a:gd name="connsiteY0" fmla="*/ 1297594 h 3415124"/>
              <a:gd name="connsiteX1" fmla="*/ 2387676 w 3962737"/>
              <a:gd name="connsiteY1" fmla="*/ 2323881 h 3415124"/>
              <a:gd name="connsiteX2" fmla="*/ 2407168 w 3962737"/>
              <a:gd name="connsiteY2" fmla="*/ 1951127 h 3415124"/>
              <a:gd name="connsiteX3" fmla="*/ 2451628 w 3962737"/>
              <a:gd name="connsiteY3" fmla="*/ 1732472 h 3415124"/>
              <a:gd name="connsiteX4" fmla="*/ 2359660 w 3962737"/>
              <a:gd name="connsiteY4" fmla="*/ 1601519 h 3415124"/>
              <a:gd name="connsiteX5" fmla="*/ 2409603 w 3962737"/>
              <a:gd name="connsiteY5" fmla="*/ 1549141 h 3415124"/>
              <a:gd name="connsiteX6" fmla="*/ 2199473 w 3962737"/>
              <a:gd name="connsiteY6" fmla="*/ 1297594 h 3415124"/>
              <a:gd name="connsiteX7" fmla="*/ 2797583 w 3962737"/>
              <a:gd name="connsiteY7" fmla="*/ 1197705 h 3415124"/>
              <a:gd name="connsiteX8" fmla="*/ 2595371 w 3962737"/>
              <a:gd name="connsiteY8" fmla="*/ 1541222 h 3415124"/>
              <a:gd name="connsiteX9" fmla="*/ 2652622 w 3962737"/>
              <a:gd name="connsiteY9" fmla="*/ 1583858 h 3415124"/>
              <a:gd name="connsiteX10" fmla="*/ 2583189 w 3962737"/>
              <a:gd name="connsiteY10" fmla="*/ 1720289 h 3415124"/>
              <a:gd name="connsiteX11" fmla="*/ 2674549 w 3962737"/>
              <a:gd name="connsiteY11" fmla="*/ 2061370 h 3415124"/>
              <a:gd name="connsiteX12" fmla="*/ 2692821 w 3962737"/>
              <a:gd name="connsiteY12" fmla="*/ 2396360 h 3415124"/>
              <a:gd name="connsiteX13" fmla="*/ 2797583 w 3962737"/>
              <a:gd name="connsiteY13" fmla="*/ 1197705 h 3415124"/>
              <a:gd name="connsiteX14" fmla="*/ 2456503 w 3962737"/>
              <a:gd name="connsiteY14" fmla="*/ 880 h 3415124"/>
              <a:gd name="connsiteX15" fmla="*/ 2877980 w 3962737"/>
              <a:gd name="connsiteY15" fmla="*/ 275571 h 3415124"/>
              <a:gd name="connsiteX16" fmla="*/ 2910261 w 3962737"/>
              <a:gd name="connsiteY16" fmla="*/ 619697 h 3415124"/>
              <a:gd name="connsiteX17" fmla="*/ 2862143 w 3962737"/>
              <a:gd name="connsiteY17" fmla="*/ 828608 h 3415124"/>
              <a:gd name="connsiteX18" fmla="*/ 2801846 w 3962737"/>
              <a:gd name="connsiteY18" fmla="*/ 946158 h 3415124"/>
              <a:gd name="connsiteX19" fmla="*/ 2753120 w 3962737"/>
              <a:gd name="connsiteY19" fmla="*/ 1147761 h 3415124"/>
              <a:gd name="connsiteX20" fmla="*/ 2974212 w 3962737"/>
              <a:gd name="connsiteY20" fmla="*/ 1296374 h 3415124"/>
              <a:gd name="connsiteX21" fmla="*/ 3169117 w 3962737"/>
              <a:gd name="connsiteY21" fmla="*/ 1359720 h 3415124"/>
              <a:gd name="connsiteX22" fmla="*/ 3517504 w 3962737"/>
              <a:gd name="connsiteY22" fmla="*/ 1458998 h 3415124"/>
              <a:gd name="connsiteX23" fmla="*/ 3716672 w 3962737"/>
              <a:gd name="connsiteY23" fmla="*/ 1680091 h 3415124"/>
              <a:gd name="connsiteX24" fmla="*/ 3768442 w 3962737"/>
              <a:gd name="connsiteY24" fmla="*/ 1891438 h 3415124"/>
              <a:gd name="connsiteX25" fmla="*/ 3870158 w 3962737"/>
              <a:gd name="connsiteY25" fmla="*/ 2217901 h 3415124"/>
              <a:gd name="connsiteX26" fmla="*/ 3891475 w 3962737"/>
              <a:gd name="connsiteY26" fmla="*/ 2403516 h 3415124"/>
              <a:gd name="connsiteX27" fmla="*/ 3892990 w 3962737"/>
              <a:gd name="connsiteY27" fmla="*/ 2409750 h 3415124"/>
              <a:gd name="connsiteX28" fmla="*/ 3940615 w 3962737"/>
              <a:gd name="connsiteY28" fmla="*/ 2805307 h 3415124"/>
              <a:gd name="connsiteX29" fmla="*/ 3962737 w 3962737"/>
              <a:gd name="connsiteY29" fmla="*/ 3129157 h 3415124"/>
              <a:gd name="connsiteX30" fmla="*/ 3905587 w 3962737"/>
              <a:gd name="connsiteY30" fmla="*/ 3405382 h 3415124"/>
              <a:gd name="connsiteX31" fmla="*/ 3892990 w 3962737"/>
              <a:gd name="connsiteY31" fmla="*/ 3405382 h 3415124"/>
              <a:gd name="connsiteX32" fmla="*/ 3892990 w 3962737"/>
              <a:gd name="connsiteY32" fmla="*/ 3415124 h 3415124"/>
              <a:gd name="connsiteX33" fmla="*/ 3087122 w 3962737"/>
              <a:gd name="connsiteY33" fmla="*/ 3405382 h 3415124"/>
              <a:gd name="connsiteX34" fmla="*/ 3087122 w 3962737"/>
              <a:gd name="connsiteY34" fmla="*/ 3398649 h 3415124"/>
              <a:gd name="connsiteX35" fmla="*/ 1524623 w 3962737"/>
              <a:gd name="connsiteY35" fmla="*/ 3395239 h 3415124"/>
              <a:gd name="connsiteX36" fmla="*/ 1546550 w 3962737"/>
              <a:gd name="connsiteY36" fmla="*/ 3029794 h 3415124"/>
              <a:gd name="connsiteX37" fmla="*/ 1191459 w 3962737"/>
              <a:gd name="connsiteY37" fmla="*/ 3297178 h 3415124"/>
              <a:gd name="connsiteX38" fmla="*/ 771201 w 3962737"/>
              <a:gd name="connsiteY38" fmla="*/ 3186326 h 3415124"/>
              <a:gd name="connsiteX39" fmla="*/ 580561 w 3962737"/>
              <a:gd name="connsiteY39" fmla="*/ 3080347 h 3415124"/>
              <a:gd name="connsiteX40" fmla="*/ 400885 w 3962737"/>
              <a:gd name="connsiteY40" fmla="*/ 2928078 h 3415124"/>
              <a:gd name="connsiteX41" fmla="*/ 444738 w 3962737"/>
              <a:gd name="connsiteY41" fmla="*/ 2772767 h 3415124"/>
              <a:gd name="connsiteX42" fmla="*/ 220600 w 3962737"/>
              <a:gd name="connsiteY42" fmla="*/ 2597963 h 3415124"/>
              <a:gd name="connsiteX43" fmla="*/ 116449 w 3962737"/>
              <a:gd name="connsiteY43" fmla="*/ 2491375 h 3415124"/>
              <a:gd name="connsiteX44" fmla="*/ 64677 w 3962737"/>
              <a:gd name="connsiteY44" fmla="*/ 2377479 h 3415124"/>
              <a:gd name="connsiteX45" fmla="*/ 27524 w 3962737"/>
              <a:gd name="connsiteY45" fmla="*/ 2224600 h 3415124"/>
              <a:gd name="connsiteX46" fmla="*/ 11687 w 3962737"/>
              <a:gd name="connsiteY46" fmla="*/ 2118014 h 3415124"/>
              <a:gd name="connsiteX47" fmla="*/ 315615 w 3962737"/>
              <a:gd name="connsiteY47" fmla="*/ 2248355 h 3415124"/>
              <a:gd name="connsiteX48" fmla="*/ 335715 w 3962737"/>
              <a:gd name="connsiteY48" fmla="*/ 1945646 h 3415124"/>
              <a:gd name="connsiteX49" fmla="*/ 516609 w 3962737"/>
              <a:gd name="connsiteY49" fmla="*/ 2317788 h 3415124"/>
              <a:gd name="connsiteX50" fmla="*/ 591525 w 3962737"/>
              <a:gd name="connsiteY50" fmla="*/ 2515128 h 3415124"/>
              <a:gd name="connsiteX51" fmla="*/ 903977 w 3962737"/>
              <a:gd name="connsiteY51" fmla="*/ 2661915 h 3415124"/>
              <a:gd name="connsiteX52" fmla="*/ 1139080 w 3962737"/>
              <a:gd name="connsiteY52" fmla="*/ 2724041 h 3415124"/>
              <a:gd name="connsiteX53" fmla="*/ 1209122 w 3962737"/>
              <a:gd name="connsiteY53" fmla="*/ 2551063 h 3415124"/>
              <a:gd name="connsiteX54" fmla="*/ 1357126 w 3962737"/>
              <a:gd name="connsiteY54" fmla="*/ 2155167 h 3415124"/>
              <a:gd name="connsiteX55" fmla="*/ 1338854 w 3962737"/>
              <a:gd name="connsiteY55" fmla="*/ 2040052 h 3415124"/>
              <a:gd name="connsiteX56" fmla="*/ 1529495 w 3962737"/>
              <a:gd name="connsiteY56" fmla="*/ 1602739 h 3415124"/>
              <a:gd name="connsiteX57" fmla="*/ 2028324 w 3962737"/>
              <a:gd name="connsiteY57" fmla="*/ 1396264 h 3415124"/>
              <a:gd name="connsiteX58" fmla="*/ 2199473 w 3962737"/>
              <a:gd name="connsiteY58" fmla="*/ 1197705 h 3415124"/>
              <a:gd name="connsiteX59" fmla="*/ 2141611 w 3962737"/>
              <a:gd name="connsiteY59" fmla="*/ 963213 h 3415124"/>
              <a:gd name="connsiteX60" fmla="*/ 2064259 w 3962737"/>
              <a:gd name="connsiteY60" fmla="*/ 848097 h 3415124"/>
              <a:gd name="connsiteX61" fmla="*/ 2028324 w 3962737"/>
              <a:gd name="connsiteY61" fmla="*/ 623958 h 3415124"/>
              <a:gd name="connsiteX62" fmla="*/ 2456503 w 3962737"/>
              <a:gd name="connsiteY62" fmla="*/ 880 h 3415124"/>
              <a:gd name="connsiteX0" fmla="*/ 2199473 w 3962737"/>
              <a:gd name="connsiteY0" fmla="*/ 1297594 h 3405382"/>
              <a:gd name="connsiteX1" fmla="*/ 2387676 w 3962737"/>
              <a:gd name="connsiteY1" fmla="*/ 2323881 h 3405382"/>
              <a:gd name="connsiteX2" fmla="*/ 2407168 w 3962737"/>
              <a:gd name="connsiteY2" fmla="*/ 1951127 h 3405382"/>
              <a:gd name="connsiteX3" fmla="*/ 2451628 w 3962737"/>
              <a:gd name="connsiteY3" fmla="*/ 1732472 h 3405382"/>
              <a:gd name="connsiteX4" fmla="*/ 2359660 w 3962737"/>
              <a:gd name="connsiteY4" fmla="*/ 1601519 h 3405382"/>
              <a:gd name="connsiteX5" fmla="*/ 2409603 w 3962737"/>
              <a:gd name="connsiteY5" fmla="*/ 1549141 h 3405382"/>
              <a:gd name="connsiteX6" fmla="*/ 2199473 w 3962737"/>
              <a:gd name="connsiteY6" fmla="*/ 1297594 h 3405382"/>
              <a:gd name="connsiteX7" fmla="*/ 2797583 w 3962737"/>
              <a:gd name="connsiteY7" fmla="*/ 1197705 h 3405382"/>
              <a:gd name="connsiteX8" fmla="*/ 2595371 w 3962737"/>
              <a:gd name="connsiteY8" fmla="*/ 1541222 h 3405382"/>
              <a:gd name="connsiteX9" fmla="*/ 2652622 w 3962737"/>
              <a:gd name="connsiteY9" fmla="*/ 1583858 h 3405382"/>
              <a:gd name="connsiteX10" fmla="*/ 2583189 w 3962737"/>
              <a:gd name="connsiteY10" fmla="*/ 1720289 h 3405382"/>
              <a:gd name="connsiteX11" fmla="*/ 2674549 w 3962737"/>
              <a:gd name="connsiteY11" fmla="*/ 2061370 h 3405382"/>
              <a:gd name="connsiteX12" fmla="*/ 2692821 w 3962737"/>
              <a:gd name="connsiteY12" fmla="*/ 2396360 h 3405382"/>
              <a:gd name="connsiteX13" fmla="*/ 2797583 w 3962737"/>
              <a:gd name="connsiteY13" fmla="*/ 1197705 h 3405382"/>
              <a:gd name="connsiteX14" fmla="*/ 2456503 w 3962737"/>
              <a:gd name="connsiteY14" fmla="*/ 880 h 3405382"/>
              <a:gd name="connsiteX15" fmla="*/ 2877980 w 3962737"/>
              <a:gd name="connsiteY15" fmla="*/ 275571 h 3405382"/>
              <a:gd name="connsiteX16" fmla="*/ 2910261 w 3962737"/>
              <a:gd name="connsiteY16" fmla="*/ 619697 h 3405382"/>
              <a:gd name="connsiteX17" fmla="*/ 2862143 w 3962737"/>
              <a:gd name="connsiteY17" fmla="*/ 828608 h 3405382"/>
              <a:gd name="connsiteX18" fmla="*/ 2801846 w 3962737"/>
              <a:gd name="connsiteY18" fmla="*/ 946158 h 3405382"/>
              <a:gd name="connsiteX19" fmla="*/ 2753120 w 3962737"/>
              <a:gd name="connsiteY19" fmla="*/ 1147761 h 3405382"/>
              <a:gd name="connsiteX20" fmla="*/ 2974212 w 3962737"/>
              <a:gd name="connsiteY20" fmla="*/ 1296374 h 3405382"/>
              <a:gd name="connsiteX21" fmla="*/ 3169117 w 3962737"/>
              <a:gd name="connsiteY21" fmla="*/ 1359720 h 3405382"/>
              <a:gd name="connsiteX22" fmla="*/ 3517504 w 3962737"/>
              <a:gd name="connsiteY22" fmla="*/ 1458998 h 3405382"/>
              <a:gd name="connsiteX23" fmla="*/ 3716672 w 3962737"/>
              <a:gd name="connsiteY23" fmla="*/ 1680091 h 3405382"/>
              <a:gd name="connsiteX24" fmla="*/ 3768442 w 3962737"/>
              <a:gd name="connsiteY24" fmla="*/ 1891438 h 3405382"/>
              <a:gd name="connsiteX25" fmla="*/ 3870158 w 3962737"/>
              <a:gd name="connsiteY25" fmla="*/ 2217901 h 3405382"/>
              <a:gd name="connsiteX26" fmla="*/ 3891475 w 3962737"/>
              <a:gd name="connsiteY26" fmla="*/ 2403516 h 3405382"/>
              <a:gd name="connsiteX27" fmla="*/ 3892990 w 3962737"/>
              <a:gd name="connsiteY27" fmla="*/ 2409750 h 3405382"/>
              <a:gd name="connsiteX28" fmla="*/ 3940615 w 3962737"/>
              <a:gd name="connsiteY28" fmla="*/ 2805307 h 3405382"/>
              <a:gd name="connsiteX29" fmla="*/ 3962737 w 3962737"/>
              <a:gd name="connsiteY29" fmla="*/ 3129157 h 3405382"/>
              <a:gd name="connsiteX30" fmla="*/ 3905587 w 3962737"/>
              <a:gd name="connsiteY30" fmla="*/ 3405382 h 3405382"/>
              <a:gd name="connsiteX31" fmla="*/ 3892990 w 3962737"/>
              <a:gd name="connsiteY31" fmla="*/ 3405382 h 3405382"/>
              <a:gd name="connsiteX32" fmla="*/ 3087122 w 3962737"/>
              <a:gd name="connsiteY32" fmla="*/ 3405382 h 3405382"/>
              <a:gd name="connsiteX33" fmla="*/ 3087122 w 3962737"/>
              <a:gd name="connsiteY33" fmla="*/ 3398649 h 3405382"/>
              <a:gd name="connsiteX34" fmla="*/ 1524623 w 3962737"/>
              <a:gd name="connsiteY34" fmla="*/ 3395239 h 3405382"/>
              <a:gd name="connsiteX35" fmla="*/ 1546550 w 3962737"/>
              <a:gd name="connsiteY35" fmla="*/ 3029794 h 3405382"/>
              <a:gd name="connsiteX36" fmla="*/ 1191459 w 3962737"/>
              <a:gd name="connsiteY36" fmla="*/ 3297178 h 3405382"/>
              <a:gd name="connsiteX37" fmla="*/ 771201 w 3962737"/>
              <a:gd name="connsiteY37" fmla="*/ 3186326 h 3405382"/>
              <a:gd name="connsiteX38" fmla="*/ 580561 w 3962737"/>
              <a:gd name="connsiteY38" fmla="*/ 3080347 h 3405382"/>
              <a:gd name="connsiteX39" fmla="*/ 400885 w 3962737"/>
              <a:gd name="connsiteY39" fmla="*/ 2928078 h 3405382"/>
              <a:gd name="connsiteX40" fmla="*/ 444738 w 3962737"/>
              <a:gd name="connsiteY40" fmla="*/ 2772767 h 3405382"/>
              <a:gd name="connsiteX41" fmla="*/ 220600 w 3962737"/>
              <a:gd name="connsiteY41" fmla="*/ 2597963 h 3405382"/>
              <a:gd name="connsiteX42" fmla="*/ 116449 w 3962737"/>
              <a:gd name="connsiteY42" fmla="*/ 2491375 h 3405382"/>
              <a:gd name="connsiteX43" fmla="*/ 64677 w 3962737"/>
              <a:gd name="connsiteY43" fmla="*/ 2377479 h 3405382"/>
              <a:gd name="connsiteX44" fmla="*/ 27524 w 3962737"/>
              <a:gd name="connsiteY44" fmla="*/ 2224600 h 3405382"/>
              <a:gd name="connsiteX45" fmla="*/ 11687 w 3962737"/>
              <a:gd name="connsiteY45" fmla="*/ 2118014 h 3405382"/>
              <a:gd name="connsiteX46" fmla="*/ 315615 w 3962737"/>
              <a:gd name="connsiteY46" fmla="*/ 2248355 h 3405382"/>
              <a:gd name="connsiteX47" fmla="*/ 335715 w 3962737"/>
              <a:gd name="connsiteY47" fmla="*/ 1945646 h 3405382"/>
              <a:gd name="connsiteX48" fmla="*/ 516609 w 3962737"/>
              <a:gd name="connsiteY48" fmla="*/ 2317788 h 3405382"/>
              <a:gd name="connsiteX49" fmla="*/ 591525 w 3962737"/>
              <a:gd name="connsiteY49" fmla="*/ 2515128 h 3405382"/>
              <a:gd name="connsiteX50" fmla="*/ 903977 w 3962737"/>
              <a:gd name="connsiteY50" fmla="*/ 2661915 h 3405382"/>
              <a:gd name="connsiteX51" fmla="*/ 1139080 w 3962737"/>
              <a:gd name="connsiteY51" fmla="*/ 2724041 h 3405382"/>
              <a:gd name="connsiteX52" fmla="*/ 1209122 w 3962737"/>
              <a:gd name="connsiteY52" fmla="*/ 2551063 h 3405382"/>
              <a:gd name="connsiteX53" fmla="*/ 1357126 w 3962737"/>
              <a:gd name="connsiteY53" fmla="*/ 2155167 h 3405382"/>
              <a:gd name="connsiteX54" fmla="*/ 1338854 w 3962737"/>
              <a:gd name="connsiteY54" fmla="*/ 2040052 h 3405382"/>
              <a:gd name="connsiteX55" fmla="*/ 1529495 w 3962737"/>
              <a:gd name="connsiteY55" fmla="*/ 1602739 h 3405382"/>
              <a:gd name="connsiteX56" fmla="*/ 2028324 w 3962737"/>
              <a:gd name="connsiteY56" fmla="*/ 1396264 h 3405382"/>
              <a:gd name="connsiteX57" fmla="*/ 2199473 w 3962737"/>
              <a:gd name="connsiteY57" fmla="*/ 1197705 h 3405382"/>
              <a:gd name="connsiteX58" fmla="*/ 2141611 w 3962737"/>
              <a:gd name="connsiteY58" fmla="*/ 963213 h 3405382"/>
              <a:gd name="connsiteX59" fmla="*/ 2064259 w 3962737"/>
              <a:gd name="connsiteY59" fmla="*/ 848097 h 3405382"/>
              <a:gd name="connsiteX60" fmla="*/ 2028324 w 3962737"/>
              <a:gd name="connsiteY60" fmla="*/ 623958 h 3405382"/>
              <a:gd name="connsiteX61" fmla="*/ 2456503 w 3962737"/>
              <a:gd name="connsiteY61" fmla="*/ 880 h 3405382"/>
              <a:gd name="connsiteX0" fmla="*/ 2199473 w 3962737"/>
              <a:gd name="connsiteY0" fmla="*/ 1297594 h 3405382"/>
              <a:gd name="connsiteX1" fmla="*/ 2387676 w 3962737"/>
              <a:gd name="connsiteY1" fmla="*/ 2323881 h 3405382"/>
              <a:gd name="connsiteX2" fmla="*/ 2407168 w 3962737"/>
              <a:gd name="connsiteY2" fmla="*/ 1951127 h 3405382"/>
              <a:gd name="connsiteX3" fmla="*/ 2451628 w 3962737"/>
              <a:gd name="connsiteY3" fmla="*/ 1732472 h 3405382"/>
              <a:gd name="connsiteX4" fmla="*/ 2359660 w 3962737"/>
              <a:gd name="connsiteY4" fmla="*/ 1601519 h 3405382"/>
              <a:gd name="connsiteX5" fmla="*/ 2409603 w 3962737"/>
              <a:gd name="connsiteY5" fmla="*/ 1549141 h 3405382"/>
              <a:gd name="connsiteX6" fmla="*/ 2199473 w 3962737"/>
              <a:gd name="connsiteY6" fmla="*/ 1297594 h 3405382"/>
              <a:gd name="connsiteX7" fmla="*/ 2797583 w 3962737"/>
              <a:gd name="connsiteY7" fmla="*/ 1197705 h 3405382"/>
              <a:gd name="connsiteX8" fmla="*/ 2595371 w 3962737"/>
              <a:gd name="connsiteY8" fmla="*/ 1541222 h 3405382"/>
              <a:gd name="connsiteX9" fmla="*/ 2652622 w 3962737"/>
              <a:gd name="connsiteY9" fmla="*/ 1583858 h 3405382"/>
              <a:gd name="connsiteX10" fmla="*/ 2583189 w 3962737"/>
              <a:gd name="connsiteY10" fmla="*/ 1720289 h 3405382"/>
              <a:gd name="connsiteX11" fmla="*/ 2674549 w 3962737"/>
              <a:gd name="connsiteY11" fmla="*/ 2061370 h 3405382"/>
              <a:gd name="connsiteX12" fmla="*/ 2692821 w 3962737"/>
              <a:gd name="connsiteY12" fmla="*/ 2396360 h 3405382"/>
              <a:gd name="connsiteX13" fmla="*/ 2797583 w 3962737"/>
              <a:gd name="connsiteY13" fmla="*/ 1197705 h 3405382"/>
              <a:gd name="connsiteX14" fmla="*/ 2456503 w 3962737"/>
              <a:gd name="connsiteY14" fmla="*/ 880 h 3405382"/>
              <a:gd name="connsiteX15" fmla="*/ 2877980 w 3962737"/>
              <a:gd name="connsiteY15" fmla="*/ 275571 h 3405382"/>
              <a:gd name="connsiteX16" fmla="*/ 2910261 w 3962737"/>
              <a:gd name="connsiteY16" fmla="*/ 619697 h 3405382"/>
              <a:gd name="connsiteX17" fmla="*/ 2862143 w 3962737"/>
              <a:gd name="connsiteY17" fmla="*/ 828608 h 3405382"/>
              <a:gd name="connsiteX18" fmla="*/ 2801846 w 3962737"/>
              <a:gd name="connsiteY18" fmla="*/ 946158 h 3405382"/>
              <a:gd name="connsiteX19" fmla="*/ 2753120 w 3962737"/>
              <a:gd name="connsiteY19" fmla="*/ 1147761 h 3405382"/>
              <a:gd name="connsiteX20" fmla="*/ 2974212 w 3962737"/>
              <a:gd name="connsiteY20" fmla="*/ 1296374 h 3405382"/>
              <a:gd name="connsiteX21" fmla="*/ 3169117 w 3962737"/>
              <a:gd name="connsiteY21" fmla="*/ 1359720 h 3405382"/>
              <a:gd name="connsiteX22" fmla="*/ 3517504 w 3962737"/>
              <a:gd name="connsiteY22" fmla="*/ 1458998 h 3405382"/>
              <a:gd name="connsiteX23" fmla="*/ 3716672 w 3962737"/>
              <a:gd name="connsiteY23" fmla="*/ 1680091 h 3405382"/>
              <a:gd name="connsiteX24" fmla="*/ 3768442 w 3962737"/>
              <a:gd name="connsiteY24" fmla="*/ 1891438 h 3405382"/>
              <a:gd name="connsiteX25" fmla="*/ 3870158 w 3962737"/>
              <a:gd name="connsiteY25" fmla="*/ 2217901 h 3405382"/>
              <a:gd name="connsiteX26" fmla="*/ 3891475 w 3962737"/>
              <a:gd name="connsiteY26" fmla="*/ 2403516 h 3405382"/>
              <a:gd name="connsiteX27" fmla="*/ 3892990 w 3962737"/>
              <a:gd name="connsiteY27" fmla="*/ 2409750 h 3405382"/>
              <a:gd name="connsiteX28" fmla="*/ 3940615 w 3962737"/>
              <a:gd name="connsiteY28" fmla="*/ 2805307 h 3405382"/>
              <a:gd name="connsiteX29" fmla="*/ 3962737 w 3962737"/>
              <a:gd name="connsiteY29" fmla="*/ 3129157 h 3405382"/>
              <a:gd name="connsiteX30" fmla="*/ 3905587 w 3962737"/>
              <a:gd name="connsiteY30" fmla="*/ 3405382 h 3405382"/>
              <a:gd name="connsiteX31" fmla="*/ 3087122 w 3962737"/>
              <a:gd name="connsiteY31" fmla="*/ 3405382 h 3405382"/>
              <a:gd name="connsiteX32" fmla="*/ 3087122 w 3962737"/>
              <a:gd name="connsiteY32" fmla="*/ 3398649 h 3405382"/>
              <a:gd name="connsiteX33" fmla="*/ 1524623 w 3962737"/>
              <a:gd name="connsiteY33" fmla="*/ 3395239 h 3405382"/>
              <a:gd name="connsiteX34" fmla="*/ 1546550 w 3962737"/>
              <a:gd name="connsiteY34" fmla="*/ 3029794 h 3405382"/>
              <a:gd name="connsiteX35" fmla="*/ 1191459 w 3962737"/>
              <a:gd name="connsiteY35" fmla="*/ 3297178 h 3405382"/>
              <a:gd name="connsiteX36" fmla="*/ 771201 w 3962737"/>
              <a:gd name="connsiteY36" fmla="*/ 3186326 h 3405382"/>
              <a:gd name="connsiteX37" fmla="*/ 580561 w 3962737"/>
              <a:gd name="connsiteY37" fmla="*/ 3080347 h 3405382"/>
              <a:gd name="connsiteX38" fmla="*/ 400885 w 3962737"/>
              <a:gd name="connsiteY38" fmla="*/ 2928078 h 3405382"/>
              <a:gd name="connsiteX39" fmla="*/ 444738 w 3962737"/>
              <a:gd name="connsiteY39" fmla="*/ 2772767 h 3405382"/>
              <a:gd name="connsiteX40" fmla="*/ 220600 w 3962737"/>
              <a:gd name="connsiteY40" fmla="*/ 2597963 h 3405382"/>
              <a:gd name="connsiteX41" fmla="*/ 116449 w 3962737"/>
              <a:gd name="connsiteY41" fmla="*/ 2491375 h 3405382"/>
              <a:gd name="connsiteX42" fmla="*/ 64677 w 3962737"/>
              <a:gd name="connsiteY42" fmla="*/ 2377479 h 3405382"/>
              <a:gd name="connsiteX43" fmla="*/ 27524 w 3962737"/>
              <a:gd name="connsiteY43" fmla="*/ 2224600 h 3405382"/>
              <a:gd name="connsiteX44" fmla="*/ 11687 w 3962737"/>
              <a:gd name="connsiteY44" fmla="*/ 2118014 h 3405382"/>
              <a:gd name="connsiteX45" fmla="*/ 315615 w 3962737"/>
              <a:gd name="connsiteY45" fmla="*/ 2248355 h 3405382"/>
              <a:gd name="connsiteX46" fmla="*/ 335715 w 3962737"/>
              <a:gd name="connsiteY46" fmla="*/ 1945646 h 3405382"/>
              <a:gd name="connsiteX47" fmla="*/ 516609 w 3962737"/>
              <a:gd name="connsiteY47" fmla="*/ 2317788 h 3405382"/>
              <a:gd name="connsiteX48" fmla="*/ 591525 w 3962737"/>
              <a:gd name="connsiteY48" fmla="*/ 2515128 h 3405382"/>
              <a:gd name="connsiteX49" fmla="*/ 903977 w 3962737"/>
              <a:gd name="connsiteY49" fmla="*/ 2661915 h 3405382"/>
              <a:gd name="connsiteX50" fmla="*/ 1139080 w 3962737"/>
              <a:gd name="connsiteY50" fmla="*/ 2724041 h 3405382"/>
              <a:gd name="connsiteX51" fmla="*/ 1209122 w 3962737"/>
              <a:gd name="connsiteY51" fmla="*/ 2551063 h 3405382"/>
              <a:gd name="connsiteX52" fmla="*/ 1357126 w 3962737"/>
              <a:gd name="connsiteY52" fmla="*/ 2155167 h 3405382"/>
              <a:gd name="connsiteX53" fmla="*/ 1338854 w 3962737"/>
              <a:gd name="connsiteY53" fmla="*/ 2040052 h 3405382"/>
              <a:gd name="connsiteX54" fmla="*/ 1529495 w 3962737"/>
              <a:gd name="connsiteY54" fmla="*/ 1602739 h 3405382"/>
              <a:gd name="connsiteX55" fmla="*/ 2028324 w 3962737"/>
              <a:gd name="connsiteY55" fmla="*/ 1396264 h 3405382"/>
              <a:gd name="connsiteX56" fmla="*/ 2199473 w 3962737"/>
              <a:gd name="connsiteY56" fmla="*/ 1197705 h 3405382"/>
              <a:gd name="connsiteX57" fmla="*/ 2141611 w 3962737"/>
              <a:gd name="connsiteY57" fmla="*/ 963213 h 3405382"/>
              <a:gd name="connsiteX58" fmla="*/ 2064259 w 3962737"/>
              <a:gd name="connsiteY58" fmla="*/ 848097 h 3405382"/>
              <a:gd name="connsiteX59" fmla="*/ 2028324 w 3962737"/>
              <a:gd name="connsiteY59" fmla="*/ 623958 h 3405382"/>
              <a:gd name="connsiteX60" fmla="*/ 2456503 w 3962737"/>
              <a:gd name="connsiteY60" fmla="*/ 880 h 3405382"/>
              <a:gd name="connsiteX0" fmla="*/ 2199473 w 3962737"/>
              <a:gd name="connsiteY0" fmla="*/ 1297594 h 3405382"/>
              <a:gd name="connsiteX1" fmla="*/ 2387676 w 3962737"/>
              <a:gd name="connsiteY1" fmla="*/ 2323881 h 3405382"/>
              <a:gd name="connsiteX2" fmla="*/ 2407168 w 3962737"/>
              <a:gd name="connsiteY2" fmla="*/ 1951127 h 3405382"/>
              <a:gd name="connsiteX3" fmla="*/ 2451628 w 3962737"/>
              <a:gd name="connsiteY3" fmla="*/ 1732472 h 3405382"/>
              <a:gd name="connsiteX4" fmla="*/ 2359660 w 3962737"/>
              <a:gd name="connsiteY4" fmla="*/ 1601519 h 3405382"/>
              <a:gd name="connsiteX5" fmla="*/ 2409603 w 3962737"/>
              <a:gd name="connsiteY5" fmla="*/ 1549141 h 3405382"/>
              <a:gd name="connsiteX6" fmla="*/ 2199473 w 3962737"/>
              <a:gd name="connsiteY6" fmla="*/ 1297594 h 3405382"/>
              <a:gd name="connsiteX7" fmla="*/ 2797583 w 3962737"/>
              <a:gd name="connsiteY7" fmla="*/ 1197705 h 3405382"/>
              <a:gd name="connsiteX8" fmla="*/ 2595371 w 3962737"/>
              <a:gd name="connsiteY8" fmla="*/ 1541222 h 3405382"/>
              <a:gd name="connsiteX9" fmla="*/ 2652622 w 3962737"/>
              <a:gd name="connsiteY9" fmla="*/ 1583858 h 3405382"/>
              <a:gd name="connsiteX10" fmla="*/ 2583189 w 3962737"/>
              <a:gd name="connsiteY10" fmla="*/ 1720289 h 3405382"/>
              <a:gd name="connsiteX11" fmla="*/ 2674549 w 3962737"/>
              <a:gd name="connsiteY11" fmla="*/ 2061370 h 3405382"/>
              <a:gd name="connsiteX12" fmla="*/ 2692821 w 3962737"/>
              <a:gd name="connsiteY12" fmla="*/ 2396360 h 3405382"/>
              <a:gd name="connsiteX13" fmla="*/ 2797583 w 3962737"/>
              <a:gd name="connsiteY13" fmla="*/ 1197705 h 3405382"/>
              <a:gd name="connsiteX14" fmla="*/ 2456503 w 3962737"/>
              <a:gd name="connsiteY14" fmla="*/ 880 h 3405382"/>
              <a:gd name="connsiteX15" fmla="*/ 2877980 w 3962737"/>
              <a:gd name="connsiteY15" fmla="*/ 275571 h 3405382"/>
              <a:gd name="connsiteX16" fmla="*/ 2910261 w 3962737"/>
              <a:gd name="connsiteY16" fmla="*/ 619697 h 3405382"/>
              <a:gd name="connsiteX17" fmla="*/ 2862143 w 3962737"/>
              <a:gd name="connsiteY17" fmla="*/ 828608 h 3405382"/>
              <a:gd name="connsiteX18" fmla="*/ 2801846 w 3962737"/>
              <a:gd name="connsiteY18" fmla="*/ 946158 h 3405382"/>
              <a:gd name="connsiteX19" fmla="*/ 2753120 w 3962737"/>
              <a:gd name="connsiteY19" fmla="*/ 1147761 h 3405382"/>
              <a:gd name="connsiteX20" fmla="*/ 2974212 w 3962737"/>
              <a:gd name="connsiteY20" fmla="*/ 1296374 h 3405382"/>
              <a:gd name="connsiteX21" fmla="*/ 3169117 w 3962737"/>
              <a:gd name="connsiteY21" fmla="*/ 1359720 h 3405382"/>
              <a:gd name="connsiteX22" fmla="*/ 3517504 w 3962737"/>
              <a:gd name="connsiteY22" fmla="*/ 1458998 h 3405382"/>
              <a:gd name="connsiteX23" fmla="*/ 3716672 w 3962737"/>
              <a:gd name="connsiteY23" fmla="*/ 1680091 h 3405382"/>
              <a:gd name="connsiteX24" fmla="*/ 3768442 w 3962737"/>
              <a:gd name="connsiteY24" fmla="*/ 1891438 h 3405382"/>
              <a:gd name="connsiteX25" fmla="*/ 3870158 w 3962737"/>
              <a:gd name="connsiteY25" fmla="*/ 2217901 h 3405382"/>
              <a:gd name="connsiteX26" fmla="*/ 3891475 w 3962737"/>
              <a:gd name="connsiteY26" fmla="*/ 2403516 h 3405382"/>
              <a:gd name="connsiteX27" fmla="*/ 3892990 w 3962737"/>
              <a:gd name="connsiteY27" fmla="*/ 2409750 h 3405382"/>
              <a:gd name="connsiteX28" fmla="*/ 3940615 w 3962737"/>
              <a:gd name="connsiteY28" fmla="*/ 2805307 h 3405382"/>
              <a:gd name="connsiteX29" fmla="*/ 3962737 w 3962737"/>
              <a:gd name="connsiteY29" fmla="*/ 3129157 h 3405382"/>
              <a:gd name="connsiteX30" fmla="*/ 3905587 w 3962737"/>
              <a:gd name="connsiteY30" fmla="*/ 3405382 h 3405382"/>
              <a:gd name="connsiteX31" fmla="*/ 3087122 w 3962737"/>
              <a:gd name="connsiteY31" fmla="*/ 3405382 h 3405382"/>
              <a:gd name="connsiteX32" fmla="*/ 1524623 w 3962737"/>
              <a:gd name="connsiteY32" fmla="*/ 3395239 h 3405382"/>
              <a:gd name="connsiteX33" fmla="*/ 1546550 w 3962737"/>
              <a:gd name="connsiteY33" fmla="*/ 3029794 h 3405382"/>
              <a:gd name="connsiteX34" fmla="*/ 1191459 w 3962737"/>
              <a:gd name="connsiteY34" fmla="*/ 3297178 h 3405382"/>
              <a:gd name="connsiteX35" fmla="*/ 771201 w 3962737"/>
              <a:gd name="connsiteY35" fmla="*/ 3186326 h 3405382"/>
              <a:gd name="connsiteX36" fmla="*/ 580561 w 3962737"/>
              <a:gd name="connsiteY36" fmla="*/ 3080347 h 3405382"/>
              <a:gd name="connsiteX37" fmla="*/ 400885 w 3962737"/>
              <a:gd name="connsiteY37" fmla="*/ 2928078 h 3405382"/>
              <a:gd name="connsiteX38" fmla="*/ 444738 w 3962737"/>
              <a:gd name="connsiteY38" fmla="*/ 2772767 h 3405382"/>
              <a:gd name="connsiteX39" fmla="*/ 220600 w 3962737"/>
              <a:gd name="connsiteY39" fmla="*/ 2597963 h 3405382"/>
              <a:gd name="connsiteX40" fmla="*/ 116449 w 3962737"/>
              <a:gd name="connsiteY40" fmla="*/ 2491375 h 3405382"/>
              <a:gd name="connsiteX41" fmla="*/ 64677 w 3962737"/>
              <a:gd name="connsiteY41" fmla="*/ 2377479 h 3405382"/>
              <a:gd name="connsiteX42" fmla="*/ 27524 w 3962737"/>
              <a:gd name="connsiteY42" fmla="*/ 2224600 h 3405382"/>
              <a:gd name="connsiteX43" fmla="*/ 11687 w 3962737"/>
              <a:gd name="connsiteY43" fmla="*/ 2118014 h 3405382"/>
              <a:gd name="connsiteX44" fmla="*/ 315615 w 3962737"/>
              <a:gd name="connsiteY44" fmla="*/ 2248355 h 3405382"/>
              <a:gd name="connsiteX45" fmla="*/ 335715 w 3962737"/>
              <a:gd name="connsiteY45" fmla="*/ 1945646 h 3405382"/>
              <a:gd name="connsiteX46" fmla="*/ 516609 w 3962737"/>
              <a:gd name="connsiteY46" fmla="*/ 2317788 h 3405382"/>
              <a:gd name="connsiteX47" fmla="*/ 591525 w 3962737"/>
              <a:gd name="connsiteY47" fmla="*/ 2515128 h 3405382"/>
              <a:gd name="connsiteX48" fmla="*/ 903977 w 3962737"/>
              <a:gd name="connsiteY48" fmla="*/ 2661915 h 3405382"/>
              <a:gd name="connsiteX49" fmla="*/ 1139080 w 3962737"/>
              <a:gd name="connsiteY49" fmla="*/ 2724041 h 3405382"/>
              <a:gd name="connsiteX50" fmla="*/ 1209122 w 3962737"/>
              <a:gd name="connsiteY50" fmla="*/ 2551063 h 3405382"/>
              <a:gd name="connsiteX51" fmla="*/ 1357126 w 3962737"/>
              <a:gd name="connsiteY51" fmla="*/ 2155167 h 3405382"/>
              <a:gd name="connsiteX52" fmla="*/ 1338854 w 3962737"/>
              <a:gd name="connsiteY52" fmla="*/ 2040052 h 3405382"/>
              <a:gd name="connsiteX53" fmla="*/ 1529495 w 3962737"/>
              <a:gd name="connsiteY53" fmla="*/ 1602739 h 3405382"/>
              <a:gd name="connsiteX54" fmla="*/ 2028324 w 3962737"/>
              <a:gd name="connsiteY54" fmla="*/ 1396264 h 3405382"/>
              <a:gd name="connsiteX55" fmla="*/ 2199473 w 3962737"/>
              <a:gd name="connsiteY55" fmla="*/ 1197705 h 3405382"/>
              <a:gd name="connsiteX56" fmla="*/ 2141611 w 3962737"/>
              <a:gd name="connsiteY56" fmla="*/ 963213 h 3405382"/>
              <a:gd name="connsiteX57" fmla="*/ 2064259 w 3962737"/>
              <a:gd name="connsiteY57" fmla="*/ 848097 h 3405382"/>
              <a:gd name="connsiteX58" fmla="*/ 2028324 w 3962737"/>
              <a:gd name="connsiteY58" fmla="*/ 623958 h 3405382"/>
              <a:gd name="connsiteX59" fmla="*/ 2456503 w 3962737"/>
              <a:gd name="connsiteY59" fmla="*/ 880 h 3405382"/>
              <a:gd name="connsiteX0" fmla="*/ 2199473 w 3962737"/>
              <a:gd name="connsiteY0" fmla="*/ 1297594 h 3405382"/>
              <a:gd name="connsiteX1" fmla="*/ 2387676 w 3962737"/>
              <a:gd name="connsiteY1" fmla="*/ 2323881 h 3405382"/>
              <a:gd name="connsiteX2" fmla="*/ 2407168 w 3962737"/>
              <a:gd name="connsiteY2" fmla="*/ 1951127 h 3405382"/>
              <a:gd name="connsiteX3" fmla="*/ 2451628 w 3962737"/>
              <a:gd name="connsiteY3" fmla="*/ 1732472 h 3405382"/>
              <a:gd name="connsiteX4" fmla="*/ 2359660 w 3962737"/>
              <a:gd name="connsiteY4" fmla="*/ 1601519 h 3405382"/>
              <a:gd name="connsiteX5" fmla="*/ 2409603 w 3962737"/>
              <a:gd name="connsiteY5" fmla="*/ 1549141 h 3405382"/>
              <a:gd name="connsiteX6" fmla="*/ 2199473 w 3962737"/>
              <a:gd name="connsiteY6" fmla="*/ 1297594 h 3405382"/>
              <a:gd name="connsiteX7" fmla="*/ 2797583 w 3962737"/>
              <a:gd name="connsiteY7" fmla="*/ 1197705 h 3405382"/>
              <a:gd name="connsiteX8" fmla="*/ 2595371 w 3962737"/>
              <a:gd name="connsiteY8" fmla="*/ 1541222 h 3405382"/>
              <a:gd name="connsiteX9" fmla="*/ 2652622 w 3962737"/>
              <a:gd name="connsiteY9" fmla="*/ 1583858 h 3405382"/>
              <a:gd name="connsiteX10" fmla="*/ 2583189 w 3962737"/>
              <a:gd name="connsiteY10" fmla="*/ 1720289 h 3405382"/>
              <a:gd name="connsiteX11" fmla="*/ 2674549 w 3962737"/>
              <a:gd name="connsiteY11" fmla="*/ 2061370 h 3405382"/>
              <a:gd name="connsiteX12" fmla="*/ 2692821 w 3962737"/>
              <a:gd name="connsiteY12" fmla="*/ 2396360 h 3405382"/>
              <a:gd name="connsiteX13" fmla="*/ 2797583 w 3962737"/>
              <a:gd name="connsiteY13" fmla="*/ 1197705 h 3405382"/>
              <a:gd name="connsiteX14" fmla="*/ 2456503 w 3962737"/>
              <a:gd name="connsiteY14" fmla="*/ 880 h 3405382"/>
              <a:gd name="connsiteX15" fmla="*/ 2877980 w 3962737"/>
              <a:gd name="connsiteY15" fmla="*/ 275571 h 3405382"/>
              <a:gd name="connsiteX16" fmla="*/ 2910261 w 3962737"/>
              <a:gd name="connsiteY16" fmla="*/ 619697 h 3405382"/>
              <a:gd name="connsiteX17" fmla="*/ 2862143 w 3962737"/>
              <a:gd name="connsiteY17" fmla="*/ 828608 h 3405382"/>
              <a:gd name="connsiteX18" fmla="*/ 2801846 w 3962737"/>
              <a:gd name="connsiteY18" fmla="*/ 946158 h 3405382"/>
              <a:gd name="connsiteX19" fmla="*/ 2753120 w 3962737"/>
              <a:gd name="connsiteY19" fmla="*/ 1147761 h 3405382"/>
              <a:gd name="connsiteX20" fmla="*/ 2974212 w 3962737"/>
              <a:gd name="connsiteY20" fmla="*/ 1296374 h 3405382"/>
              <a:gd name="connsiteX21" fmla="*/ 3169117 w 3962737"/>
              <a:gd name="connsiteY21" fmla="*/ 1359720 h 3405382"/>
              <a:gd name="connsiteX22" fmla="*/ 3517504 w 3962737"/>
              <a:gd name="connsiteY22" fmla="*/ 1458998 h 3405382"/>
              <a:gd name="connsiteX23" fmla="*/ 3716672 w 3962737"/>
              <a:gd name="connsiteY23" fmla="*/ 1680091 h 3405382"/>
              <a:gd name="connsiteX24" fmla="*/ 3768442 w 3962737"/>
              <a:gd name="connsiteY24" fmla="*/ 1891438 h 3405382"/>
              <a:gd name="connsiteX25" fmla="*/ 3870158 w 3962737"/>
              <a:gd name="connsiteY25" fmla="*/ 2217901 h 3405382"/>
              <a:gd name="connsiteX26" fmla="*/ 3891475 w 3962737"/>
              <a:gd name="connsiteY26" fmla="*/ 2403516 h 3405382"/>
              <a:gd name="connsiteX27" fmla="*/ 3892990 w 3962737"/>
              <a:gd name="connsiteY27" fmla="*/ 2409750 h 3405382"/>
              <a:gd name="connsiteX28" fmla="*/ 3940615 w 3962737"/>
              <a:gd name="connsiteY28" fmla="*/ 2805307 h 3405382"/>
              <a:gd name="connsiteX29" fmla="*/ 3962737 w 3962737"/>
              <a:gd name="connsiteY29" fmla="*/ 3129157 h 3405382"/>
              <a:gd name="connsiteX30" fmla="*/ 3905587 w 3962737"/>
              <a:gd name="connsiteY30" fmla="*/ 3405382 h 3405382"/>
              <a:gd name="connsiteX31" fmla="*/ 1524623 w 3962737"/>
              <a:gd name="connsiteY31" fmla="*/ 3395239 h 3405382"/>
              <a:gd name="connsiteX32" fmla="*/ 1546550 w 3962737"/>
              <a:gd name="connsiteY32" fmla="*/ 3029794 h 3405382"/>
              <a:gd name="connsiteX33" fmla="*/ 1191459 w 3962737"/>
              <a:gd name="connsiteY33" fmla="*/ 3297178 h 3405382"/>
              <a:gd name="connsiteX34" fmla="*/ 771201 w 3962737"/>
              <a:gd name="connsiteY34" fmla="*/ 3186326 h 3405382"/>
              <a:gd name="connsiteX35" fmla="*/ 580561 w 3962737"/>
              <a:gd name="connsiteY35" fmla="*/ 3080347 h 3405382"/>
              <a:gd name="connsiteX36" fmla="*/ 400885 w 3962737"/>
              <a:gd name="connsiteY36" fmla="*/ 2928078 h 3405382"/>
              <a:gd name="connsiteX37" fmla="*/ 444738 w 3962737"/>
              <a:gd name="connsiteY37" fmla="*/ 2772767 h 3405382"/>
              <a:gd name="connsiteX38" fmla="*/ 220600 w 3962737"/>
              <a:gd name="connsiteY38" fmla="*/ 2597963 h 3405382"/>
              <a:gd name="connsiteX39" fmla="*/ 116449 w 3962737"/>
              <a:gd name="connsiteY39" fmla="*/ 2491375 h 3405382"/>
              <a:gd name="connsiteX40" fmla="*/ 64677 w 3962737"/>
              <a:gd name="connsiteY40" fmla="*/ 2377479 h 3405382"/>
              <a:gd name="connsiteX41" fmla="*/ 27524 w 3962737"/>
              <a:gd name="connsiteY41" fmla="*/ 2224600 h 3405382"/>
              <a:gd name="connsiteX42" fmla="*/ 11687 w 3962737"/>
              <a:gd name="connsiteY42" fmla="*/ 2118014 h 3405382"/>
              <a:gd name="connsiteX43" fmla="*/ 315615 w 3962737"/>
              <a:gd name="connsiteY43" fmla="*/ 2248355 h 3405382"/>
              <a:gd name="connsiteX44" fmla="*/ 335715 w 3962737"/>
              <a:gd name="connsiteY44" fmla="*/ 1945646 h 3405382"/>
              <a:gd name="connsiteX45" fmla="*/ 516609 w 3962737"/>
              <a:gd name="connsiteY45" fmla="*/ 2317788 h 3405382"/>
              <a:gd name="connsiteX46" fmla="*/ 591525 w 3962737"/>
              <a:gd name="connsiteY46" fmla="*/ 2515128 h 3405382"/>
              <a:gd name="connsiteX47" fmla="*/ 903977 w 3962737"/>
              <a:gd name="connsiteY47" fmla="*/ 2661915 h 3405382"/>
              <a:gd name="connsiteX48" fmla="*/ 1139080 w 3962737"/>
              <a:gd name="connsiteY48" fmla="*/ 2724041 h 3405382"/>
              <a:gd name="connsiteX49" fmla="*/ 1209122 w 3962737"/>
              <a:gd name="connsiteY49" fmla="*/ 2551063 h 3405382"/>
              <a:gd name="connsiteX50" fmla="*/ 1357126 w 3962737"/>
              <a:gd name="connsiteY50" fmla="*/ 2155167 h 3405382"/>
              <a:gd name="connsiteX51" fmla="*/ 1338854 w 3962737"/>
              <a:gd name="connsiteY51" fmla="*/ 2040052 h 3405382"/>
              <a:gd name="connsiteX52" fmla="*/ 1529495 w 3962737"/>
              <a:gd name="connsiteY52" fmla="*/ 1602739 h 3405382"/>
              <a:gd name="connsiteX53" fmla="*/ 2028324 w 3962737"/>
              <a:gd name="connsiteY53" fmla="*/ 1396264 h 3405382"/>
              <a:gd name="connsiteX54" fmla="*/ 2199473 w 3962737"/>
              <a:gd name="connsiteY54" fmla="*/ 1197705 h 3405382"/>
              <a:gd name="connsiteX55" fmla="*/ 2141611 w 3962737"/>
              <a:gd name="connsiteY55" fmla="*/ 963213 h 3405382"/>
              <a:gd name="connsiteX56" fmla="*/ 2064259 w 3962737"/>
              <a:gd name="connsiteY56" fmla="*/ 848097 h 3405382"/>
              <a:gd name="connsiteX57" fmla="*/ 2028324 w 3962737"/>
              <a:gd name="connsiteY57" fmla="*/ 623958 h 3405382"/>
              <a:gd name="connsiteX58" fmla="*/ 2456503 w 3962737"/>
              <a:gd name="connsiteY58" fmla="*/ 880 h 3405382"/>
              <a:gd name="connsiteX0" fmla="*/ 2199473 w 3962737"/>
              <a:gd name="connsiteY0" fmla="*/ 1297594 h 3452389"/>
              <a:gd name="connsiteX1" fmla="*/ 2387676 w 3962737"/>
              <a:gd name="connsiteY1" fmla="*/ 2323881 h 3452389"/>
              <a:gd name="connsiteX2" fmla="*/ 2407168 w 3962737"/>
              <a:gd name="connsiteY2" fmla="*/ 1951127 h 3452389"/>
              <a:gd name="connsiteX3" fmla="*/ 2451628 w 3962737"/>
              <a:gd name="connsiteY3" fmla="*/ 1732472 h 3452389"/>
              <a:gd name="connsiteX4" fmla="*/ 2359660 w 3962737"/>
              <a:gd name="connsiteY4" fmla="*/ 1601519 h 3452389"/>
              <a:gd name="connsiteX5" fmla="*/ 2409603 w 3962737"/>
              <a:gd name="connsiteY5" fmla="*/ 1549141 h 3452389"/>
              <a:gd name="connsiteX6" fmla="*/ 2199473 w 3962737"/>
              <a:gd name="connsiteY6" fmla="*/ 1297594 h 3452389"/>
              <a:gd name="connsiteX7" fmla="*/ 2797583 w 3962737"/>
              <a:gd name="connsiteY7" fmla="*/ 1197705 h 3452389"/>
              <a:gd name="connsiteX8" fmla="*/ 2595371 w 3962737"/>
              <a:gd name="connsiteY8" fmla="*/ 1541222 h 3452389"/>
              <a:gd name="connsiteX9" fmla="*/ 2652622 w 3962737"/>
              <a:gd name="connsiteY9" fmla="*/ 1583858 h 3452389"/>
              <a:gd name="connsiteX10" fmla="*/ 2583189 w 3962737"/>
              <a:gd name="connsiteY10" fmla="*/ 1720289 h 3452389"/>
              <a:gd name="connsiteX11" fmla="*/ 2674549 w 3962737"/>
              <a:gd name="connsiteY11" fmla="*/ 2061370 h 3452389"/>
              <a:gd name="connsiteX12" fmla="*/ 2692821 w 3962737"/>
              <a:gd name="connsiteY12" fmla="*/ 2396360 h 3452389"/>
              <a:gd name="connsiteX13" fmla="*/ 2797583 w 3962737"/>
              <a:gd name="connsiteY13" fmla="*/ 1197705 h 3452389"/>
              <a:gd name="connsiteX14" fmla="*/ 2456503 w 3962737"/>
              <a:gd name="connsiteY14" fmla="*/ 880 h 3452389"/>
              <a:gd name="connsiteX15" fmla="*/ 2877980 w 3962737"/>
              <a:gd name="connsiteY15" fmla="*/ 275571 h 3452389"/>
              <a:gd name="connsiteX16" fmla="*/ 2910261 w 3962737"/>
              <a:gd name="connsiteY16" fmla="*/ 619697 h 3452389"/>
              <a:gd name="connsiteX17" fmla="*/ 2862143 w 3962737"/>
              <a:gd name="connsiteY17" fmla="*/ 828608 h 3452389"/>
              <a:gd name="connsiteX18" fmla="*/ 2801846 w 3962737"/>
              <a:gd name="connsiteY18" fmla="*/ 946158 h 3452389"/>
              <a:gd name="connsiteX19" fmla="*/ 2753120 w 3962737"/>
              <a:gd name="connsiteY19" fmla="*/ 1147761 h 3452389"/>
              <a:gd name="connsiteX20" fmla="*/ 2974212 w 3962737"/>
              <a:gd name="connsiteY20" fmla="*/ 1296374 h 3452389"/>
              <a:gd name="connsiteX21" fmla="*/ 3169117 w 3962737"/>
              <a:gd name="connsiteY21" fmla="*/ 1359720 h 3452389"/>
              <a:gd name="connsiteX22" fmla="*/ 3517504 w 3962737"/>
              <a:gd name="connsiteY22" fmla="*/ 1458998 h 3452389"/>
              <a:gd name="connsiteX23" fmla="*/ 3716672 w 3962737"/>
              <a:gd name="connsiteY23" fmla="*/ 1680091 h 3452389"/>
              <a:gd name="connsiteX24" fmla="*/ 3768442 w 3962737"/>
              <a:gd name="connsiteY24" fmla="*/ 1891438 h 3452389"/>
              <a:gd name="connsiteX25" fmla="*/ 3870158 w 3962737"/>
              <a:gd name="connsiteY25" fmla="*/ 2217901 h 3452389"/>
              <a:gd name="connsiteX26" fmla="*/ 3891475 w 3962737"/>
              <a:gd name="connsiteY26" fmla="*/ 2403516 h 3452389"/>
              <a:gd name="connsiteX27" fmla="*/ 3892990 w 3962737"/>
              <a:gd name="connsiteY27" fmla="*/ 2409750 h 3452389"/>
              <a:gd name="connsiteX28" fmla="*/ 3940615 w 3962737"/>
              <a:gd name="connsiteY28" fmla="*/ 2805307 h 3452389"/>
              <a:gd name="connsiteX29" fmla="*/ 3962737 w 3962737"/>
              <a:gd name="connsiteY29" fmla="*/ 3129157 h 3452389"/>
              <a:gd name="connsiteX30" fmla="*/ 3905587 w 3962737"/>
              <a:gd name="connsiteY30" fmla="*/ 3405382 h 3452389"/>
              <a:gd name="connsiteX31" fmla="*/ 1496048 w 3962737"/>
              <a:gd name="connsiteY31" fmla="*/ 3452389 h 3452389"/>
              <a:gd name="connsiteX32" fmla="*/ 1546550 w 3962737"/>
              <a:gd name="connsiteY32" fmla="*/ 3029794 h 3452389"/>
              <a:gd name="connsiteX33" fmla="*/ 1191459 w 3962737"/>
              <a:gd name="connsiteY33" fmla="*/ 3297178 h 3452389"/>
              <a:gd name="connsiteX34" fmla="*/ 771201 w 3962737"/>
              <a:gd name="connsiteY34" fmla="*/ 3186326 h 3452389"/>
              <a:gd name="connsiteX35" fmla="*/ 580561 w 3962737"/>
              <a:gd name="connsiteY35" fmla="*/ 3080347 h 3452389"/>
              <a:gd name="connsiteX36" fmla="*/ 400885 w 3962737"/>
              <a:gd name="connsiteY36" fmla="*/ 2928078 h 3452389"/>
              <a:gd name="connsiteX37" fmla="*/ 444738 w 3962737"/>
              <a:gd name="connsiteY37" fmla="*/ 2772767 h 3452389"/>
              <a:gd name="connsiteX38" fmla="*/ 220600 w 3962737"/>
              <a:gd name="connsiteY38" fmla="*/ 2597963 h 3452389"/>
              <a:gd name="connsiteX39" fmla="*/ 116449 w 3962737"/>
              <a:gd name="connsiteY39" fmla="*/ 2491375 h 3452389"/>
              <a:gd name="connsiteX40" fmla="*/ 64677 w 3962737"/>
              <a:gd name="connsiteY40" fmla="*/ 2377479 h 3452389"/>
              <a:gd name="connsiteX41" fmla="*/ 27524 w 3962737"/>
              <a:gd name="connsiteY41" fmla="*/ 2224600 h 3452389"/>
              <a:gd name="connsiteX42" fmla="*/ 11687 w 3962737"/>
              <a:gd name="connsiteY42" fmla="*/ 2118014 h 3452389"/>
              <a:gd name="connsiteX43" fmla="*/ 315615 w 3962737"/>
              <a:gd name="connsiteY43" fmla="*/ 2248355 h 3452389"/>
              <a:gd name="connsiteX44" fmla="*/ 335715 w 3962737"/>
              <a:gd name="connsiteY44" fmla="*/ 1945646 h 3452389"/>
              <a:gd name="connsiteX45" fmla="*/ 516609 w 3962737"/>
              <a:gd name="connsiteY45" fmla="*/ 2317788 h 3452389"/>
              <a:gd name="connsiteX46" fmla="*/ 591525 w 3962737"/>
              <a:gd name="connsiteY46" fmla="*/ 2515128 h 3452389"/>
              <a:gd name="connsiteX47" fmla="*/ 903977 w 3962737"/>
              <a:gd name="connsiteY47" fmla="*/ 2661915 h 3452389"/>
              <a:gd name="connsiteX48" fmla="*/ 1139080 w 3962737"/>
              <a:gd name="connsiteY48" fmla="*/ 2724041 h 3452389"/>
              <a:gd name="connsiteX49" fmla="*/ 1209122 w 3962737"/>
              <a:gd name="connsiteY49" fmla="*/ 2551063 h 3452389"/>
              <a:gd name="connsiteX50" fmla="*/ 1357126 w 3962737"/>
              <a:gd name="connsiteY50" fmla="*/ 2155167 h 3452389"/>
              <a:gd name="connsiteX51" fmla="*/ 1338854 w 3962737"/>
              <a:gd name="connsiteY51" fmla="*/ 2040052 h 3452389"/>
              <a:gd name="connsiteX52" fmla="*/ 1529495 w 3962737"/>
              <a:gd name="connsiteY52" fmla="*/ 1602739 h 3452389"/>
              <a:gd name="connsiteX53" fmla="*/ 2028324 w 3962737"/>
              <a:gd name="connsiteY53" fmla="*/ 1396264 h 3452389"/>
              <a:gd name="connsiteX54" fmla="*/ 2199473 w 3962737"/>
              <a:gd name="connsiteY54" fmla="*/ 1197705 h 3452389"/>
              <a:gd name="connsiteX55" fmla="*/ 2141611 w 3962737"/>
              <a:gd name="connsiteY55" fmla="*/ 963213 h 3452389"/>
              <a:gd name="connsiteX56" fmla="*/ 2064259 w 3962737"/>
              <a:gd name="connsiteY56" fmla="*/ 848097 h 3452389"/>
              <a:gd name="connsiteX57" fmla="*/ 2028324 w 3962737"/>
              <a:gd name="connsiteY57" fmla="*/ 623958 h 3452389"/>
              <a:gd name="connsiteX58" fmla="*/ 2456503 w 3962737"/>
              <a:gd name="connsiteY58" fmla="*/ 880 h 3452389"/>
              <a:gd name="connsiteX0" fmla="*/ 2199473 w 3962737"/>
              <a:gd name="connsiteY0" fmla="*/ 1297594 h 3452389"/>
              <a:gd name="connsiteX1" fmla="*/ 2387676 w 3962737"/>
              <a:gd name="connsiteY1" fmla="*/ 2323881 h 3452389"/>
              <a:gd name="connsiteX2" fmla="*/ 2407168 w 3962737"/>
              <a:gd name="connsiteY2" fmla="*/ 1951127 h 3452389"/>
              <a:gd name="connsiteX3" fmla="*/ 2451628 w 3962737"/>
              <a:gd name="connsiteY3" fmla="*/ 1732472 h 3452389"/>
              <a:gd name="connsiteX4" fmla="*/ 2359660 w 3962737"/>
              <a:gd name="connsiteY4" fmla="*/ 1601519 h 3452389"/>
              <a:gd name="connsiteX5" fmla="*/ 2409603 w 3962737"/>
              <a:gd name="connsiteY5" fmla="*/ 1549141 h 3452389"/>
              <a:gd name="connsiteX6" fmla="*/ 2199473 w 3962737"/>
              <a:gd name="connsiteY6" fmla="*/ 1297594 h 3452389"/>
              <a:gd name="connsiteX7" fmla="*/ 2797583 w 3962737"/>
              <a:gd name="connsiteY7" fmla="*/ 1197705 h 3452389"/>
              <a:gd name="connsiteX8" fmla="*/ 2595371 w 3962737"/>
              <a:gd name="connsiteY8" fmla="*/ 1541222 h 3452389"/>
              <a:gd name="connsiteX9" fmla="*/ 2652622 w 3962737"/>
              <a:gd name="connsiteY9" fmla="*/ 1583858 h 3452389"/>
              <a:gd name="connsiteX10" fmla="*/ 2583189 w 3962737"/>
              <a:gd name="connsiteY10" fmla="*/ 1720289 h 3452389"/>
              <a:gd name="connsiteX11" fmla="*/ 2674549 w 3962737"/>
              <a:gd name="connsiteY11" fmla="*/ 2061370 h 3452389"/>
              <a:gd name="connsiteX12" fmla="*/ 2692821 w 3962737"/>
              <a:gd name="connsiteY12" fmla="*/ 2396360 h 3452389"/>
              <a:gd name="connsiteX13" fmla="*/ 2797583 w 3962737"/>
              <a:gd name="connsiteY13" fmla="*/ 1197705 h 3452389"/>
              <a:gd name="connsiteX14" fmla="*/ 2456503 w 3962737"/>
              <a:gd name="connsiteY14" fmla="*/ 880 h 3452389"/>
              <a:gd name="connsiteX15" fmla="*/ 2877980 w 3962737"/>
              <a:gd name="connsiteY15" fmla="*/ 275571 h 3452389"/>
              <a:gd name="connsiteX16" fmla="*/ 2910261 w 3962737"/>
              <a:gd name="connsiteY16" fmla="*/ 619697 h 3452389"/>
              <a:gd name="connsiteX17" fmla="*/ 2862143 w 3962737"/>
              <a:gd name="connsiteY17" fmla="*/ 828608 h 3452389"/>
              <a:gd name="connsiteX18" fmla="*/ 2801846 w 3962737"/>
              <a:gd name="connsiteY18" fmla="*/ 946158 h 3452389"/>
              <a:gd name="connsiteX19" fmla="*/ 2753120 w 3962737"/>
              <a:gd name="connsiteY19" fmla="*/ 1147761 h 3452389"/>
              <a:gd name="connsiteX20" fmla="*/ 2974212 w 3962737"/>
              <a:gd name="connsiteY20" fmla="*/ 1296374 h 3452389"/>
              <a:gd name="connsiteX21" fmla="*/ 3169117 w 3962737"/>
              <a:gd name="connsiteY21" fmla="*/ 1359720 h 3452389"/>
              <a:gd name="connsiteX22" fmla="*/ 3517504 w 3962737"/>
              <a:gd name="connsiteY22" fmla="*/ 1458998 h 3452389"/>
              <a:gd name="connsiteX23" fmla="*/ 3716672 w 3962737"/>
              <a:gd name="connsiteY23" fmla="*/ 1680091 h 3452389"/>
              <a:gd name="connsiteX24" fmla="*/ 3768442 w 3962737"/>
              <a:gd name="connsiteY24" fmla="*/ 1891438 h 3452389"/>
              <a:gd name="connsiteX25" fmla="*/ 3870158 w 3962737"/>
              <a:gd name="connsiteY25" fmla="*/ 2217901 h 3452389"/>
              <a:gd name="connsiteX26" fmla="*/ 3891475 w 3962737"/>
              <a:gd name="connsiteY26" fmla="*/ 2403516 h 3452389"/>
              <a:gd name="connsiteX27" fmla="*/ 3892990 w 3962737"/>
              <a:gd name="connsiteY27" fmla="*/ 2409750 h 3452389"/>
              <a:gd name="connsiteX28" fmla="*/ 3940615 w 3962737"/>
              <a:gd name="connsiteY28" fmla="*/ 2805307 h 3452389"/>
              <a:gd name="connsiteX29" fmla="*/ 3962737 w 3962737"/>
              <a:gd name="connsiteY29" fmla="*/ 3129157 h 3452389"/>
              <a:gd name="connsiteX30" fmla="*/ 3905587 w 3962737"/>
              <a:gd name="connsiteY30" fmla="*/ 3405382 h 3452389"/>
              <a:gd name="connsiteX31" fmla="*/ 1496048 w 3962737"/>
              <a:gd name="connsiteY31" fmla="*/ 3452389 h 3452389"/>
              <a:gd name="connsiteX32" fmla="*/ 1546550 w 3962737"/>
              <a:gd name="connsiteY32" fmla="*/ 3029794 h 3452389"/>
              <a:gd name="connsiteX33" fmla="*/ 1191459 w 3962737"/>
              <a:gd name="connsiteY33" fmla="*/ 3297178 h 3452389"/>
              <a:gd name="connsiteX34" fmla="*/ 771201 w 3962737"/>
              <a:gd name="connsiteY34" fmla="*/ 3186326 h 3452389"/>
              <a:gd name="connsiteX35" fmla="*/ 580561 w 3962737"/>
              <a:gd name="connsiteY35" fmla="*/ 3080347 h 3452389"/>
              <a:gd name="connsiteX36" fmla="*/ 400885 w 3962737"/>
              <a:gd name="connsiteY36" fmla="*/ 2928078 h 3452389"/>
              <a:gd name="connsiteX37" fmla="*/ 444738 w 3962737"/>
              <a:gd name="connsiteY37" fmla="*/ 2772767 h 3452389"/>
              <a:gd name="connsiteX38" fmla="*/ 220600 w 3962737"/>
              <a:gd name="connsiteY38" fmla="*/ 2597963 h 3452389"/>
              <a:gd name="connsiteX39" fmla="*/ 116449 w 3962737"/>
              <a:gd name="connsiteY39" fmla="*/ 2491375 h 3452389"/>
              <a:gd name="connsiteX40" fmla="*/ 64677 w 3962737"/>
              <a:gd name="connsiteY40" fmla="*/ 2377479 h 3452389"/>
              <a:gd name="connsiteX41" fmla="*/ 27524 w 3962737"/>
              <a:gd name="connsiteY41" fmla="*/ 2224600 h 3452389"/>
              <a:gd name="connsiteX42" fmla="*/ 11687 w 3962737"/>
              <a:gd name="connsiteY42" fmla="*/ 2118014 h 3452389"/>
              <a:gd name="connsiteX43" fmla="*/ 315615 w 3962737"/>
              <a:gd name="connsiteY43" fmla="*/ 2248355 h 3452389"/>
              <a:gd name="connsiteX44" fmla="*/ 335715 w 3962737"/>
              <a:gd name="connsiteY44" fmla="*/ 1945646 h 3452389"/>
              <a:gd name="connsiteX45" fmla="*/ 516609 w 3962737"/>
              <a:gd name="connsiteY45" fmla="*/ 2317788 h 3452389"/>
              <a:gd name="connsiteX46" fmla="*/ 591525 w 3962737"/>
              <a:gd name="connsiteY46" fmla="*/ 2515128 h 3452389"/>
              <a:gd name="connsiteX47" fmla="*/ 903977 w 3962737"/>
              <a:gd name="connsiteY47" fmla="*/ 2661915 h 3452389"/>
              <a:gd name="connsiteX48" fmla="*/ 1139080 w 3962737"/>
              <a:gd name="connsiteY48" fmla="*/ 2724041 h 3452389"/>
              <a:gd name="connsiteX49" fmla="*/ 1209122 w 3962737"/>
              <a:gd name="connsiteY49" fmla="*/ 2551063 h 3452389"/>
              <a:gd name="connsiteX50" fmla="*/ 1357126 w 3962737"/>
              <a:gd name="connsiteY50" fmla="*/ 2155167 h 3452389"/>
              <a:gd name="connsiteX51" fmla="*/ 1338854 w 3962737"/>
              <a:gd name="connsiteY51" fmla="*/ 2040052 h 3452389"/>
              <a:gd name="connsiteX52" fmla="*/ 1529495 w 3962737"/>
              <a:gd name="connsiteY52" fmla="*/ 1602739 h 3452389"/>
              <a:gd name="connsiteX53" fmla="*/ 2028324 w 3962737"/>
              <a:gd name="connsiteY53" fmla="*/ 1396264 h 3452389"/>
              <a:gd name="connsiteX54" fmla="*/ 2199473 w 3962737"/>
              <a:gd name="connsiteY54" fmla="*/ 1197705 h 3452389"/>
              <a:gd name="connsiteX55" fmla="*/ 2141611 w 3962737"/>
              <a:gd name="connsiteY55" fmla="*/ 963213 h 3452389"/>
              <a:gd name="connsiteX56" fmla="*/ 2064259 w 3962737"/>
              <a:gd name="connsiteY56" fmla="*/ 848097 h 3452389"/>
              <a:gd name="connsiteX57" fmla="*/ 2028324 w 3962737"/>
              <a:gd name="connsiteY57" fmla="*/ 623958 h 3452389"/>
              <a:gd name="connsiteX58" fmla="*/ 2456503 w 3962737"/>
              <a:gd name="connsiteY58" fmla="*/ 880 h 3452389"/>
              <a:gd name="connsiteX0" fmla="*/ 2199473 w 3962737"/>
              <a:gd name="connsiteY0" fmla="*/ 1297594 h 3414289"/>
              <a:gd name="connsiteX1" fmla="*/ 2387676 w 3962737"/>
              <a:gd name="connsiteY1" fmla="*/ 2323881 h 3414289"/>
              <a:gd name="connsiteX2" fmla="*/ 2407168 w 3962737"/>
              <a:gd name="connsiteY2" fmla="*/ 1951127 h 3414289"/>
              <a:gd name="connsiteX3" fmla="*/ 2451628 w 3962737"/>
              <a:gd name="connsiteY3" fmla="*/ 1732472 h 3414289"/>
              <a:gd name="connsiteX4" fmla="*/ 2359660 w 3962737"/>
              <a:gd name="connsiteY4" fmla="*/ 1601519 h 3414289"/>
              <a:gd name="connsiteX5" fmla="*/ 2409603 w 3962737"/>
              <a:gd name="connsiteY5" fmla="*/ 1549141 h 3414289"/>
              <a:gd name="connsiteX6" fmla="*/ 2199473 w 3962737"/>
              <a:gd name="connsiteY6" fmla="*/ 1297594 h 3414289"/>
              <a:gd name="connsiteX7" fmla="*/ 2797583 w 3962737"/>
              <a:gd name="connsiteY7" fmla="*/ 1197705 h 3414289"/>
              <a:gd name="connsiteX8" fmla="*/ 2595371 w 3962737"/>
              <a:gd name="connsiteY8" fmla="*/ 1541222 h 3414289"/>
              <a:gd name="connsiteX9" fmla="*/ 2652622 w 3962737"/>
              <a:gd name="connsiteY9" fmla="*/ 1583858 h 3414289"/>
              <a:gd name="connsiteX10" fmla="*/ 2583189 w 3962737"/>
              <a:gd name="connsiteY10" fmla="*/ 1720289 h 3414289"/>
              <a:gd name="connsiteX11" fmla="*/ 2674549 w 3962737"/>
              <a:gd name="connsiteY11" fmla="*/ 2061370 h 3414289"/>
              <a:gd name="connsiteX12" fmla="*/ 2692821 w 3962737"/>
              <a:gd name="connsiteY12" fmla="*/ 2396360 h 3414289"/>
              <a:gd name="connsiteX13" fmla="*/ 2797583 w 3962737"/>
              <a:gd name="connsiteY13" fmla="*/ 1197705 h 3414289"/>
              <a:gd name="connsiteX14" fmla="*/ 2456503 w 3962737"/>
              <a:gd name="connsiteY14" fmla="*/ 880 h 3414289"/>
              <a:gd name="connsiteX15" fmla="*/ 2877980 w 3962737"/>
              <a:gd name="connsiteY15" fmla="*/ 275571 h 3414289"/>
              <a:gd name="connsiteX16" fmla="*/ 2910261 w 3962737"/>
              <a:gd name="connsiteY16" fmla="*/ 619697 h 3414289"/>
              <a:gd name="connsiteX17" fmla="*/ 2862143 w 3962737"/>
              <a:gd name="connsiteY17" fmla="*/ 828608 h 3414289"/>
              <a:gd name="connsiteX18" fmla="*/ 2801846 w 3962737"/>
              <a:gd name="connsiteY18" fmla="*/ 946158 h 3414289"/>
              <a:gd name="connsiteX19" fmla="*/ 2753120 w 3962737"/>
              <a:gd name="connsiteY19" fmla="*/ 1147761 h 3414289"/>
              <a:gd name="connsiteX20" fmla="*/ 2974212 w 3962737"/>
              <a:gd name="connsiteY20" fmla="*/ 1296374 h 3414289"/>
              <a:gd name="connsiteX21" fmla="*/ 3169117 w 3962737"/>
              <a:gd name="connsiteY21" fmla="*/ 1359720 h 3414289"/>
              <a:gd name="connsiteX22" fmla="*/ 3517504 w 3962737"/>
              <a:gd name="connsiteY22" fmla="*/ 1458998 h 3414289"/>
              <a:gd name="connsiteX23" fmla="*/ 3716672 w 3962737"/>
              <a:gd name="connsiteY23" fmla="*/ 1680091 h 3414289"/>
              <a:gd name="connsiteX24" fmla="*/ 3768442 w 3962737"/>
              <a:gd name="connsiteY24" fmla="*/ 1891438 h 3414289"/>
              <a:gd name="connsiteX25" fmla="*/ 3870158 w 3962737"/>
              <a:gd name="connsiteY25" fmla="*/ 2217901 h 3414289"/>
              <a:gd name="connsiteX26" fmla="*/ 3891475 w 3962737"/>
              <a:gd name="connsiteY26" fmla="*/ 2403516 h 3414289"/>
              <a:gd name="connsiteX27" fmla="*/ 3892990 w 3962737"/>
              <a:gd name="connsiteY27" fmla="*/ 2409750 h 3414289"/>
              <a:gd name="connsiteX28" fmla="*/ 3940615 w 3962737"/>
              <a:gd name="connsiteY28" fmla="*/ 2805307 h 3414289"/>
              <a:gd name="connsiteX29" fmla="*/ 3962737 w 3962737"/>
              <a:gd name="connsiteY29" fmla="*/ 3129157 h 3414289"/>
              <a:gd name="connsiteX30" fmla="*/ 3905587 w 3962737"/>
              <a:gd name="connsiteY30" fmla="*/ 3405382 h 3414289"/>
              <a:gd name="connsiteX31" fmla="*/ 1505573 w 3962737"/>
              <a:gd name="connsiteY31" fmla="*/ 3414289 h 3414289"/>
              <a:gd name="connsiteX32" fmla="*/ 1546550 w 3962737"/>
              <a:gd name="connsiteY32" fmla="*/ 3029794 h 3414289"/>
              <a:gd name="connsiteX33" fmla="*/ 1191459 w 3962737"/>
              <a:gd name="connsiteY33" fmla="*/ 3297178 h 3414289"/>
              <a:gd name="connsiteX34" fmla="*/ 771201 w 3962737"/>
              <a:gd name="connsiteY34" fmla="*/ 3186326 h 3414289"/>
              <a:gd name="connsiteX35" fmla="*/ 580561 w 3962737"/>
              <a:gd name="connsiteY35" fmla="*/ 3080347 h 3414289"/>
              <a:gd name="connsiteX36" fmla="*/ 400885 w 3962737"/>
              <a:gd name="connsiteY36" fmla="*/ 2928078 h 3414289"/>
              <a:gd name="connsiteX37" fmla="*/ 444738 w 3962737"/>
              <a:gd name="connsiteY37" fmla="*/ 2772767 h 3414289"/>
              <a:gd name="connsiteX38" fmla="*/ 220600 w 3962737"/>
              <a:gd name="connsiteY38" fmla="*/ 2597963 h 3414289"/>
              <a:gd name="connsiteX39" fmla="*/ 116449 w 3962737"/>
              <a:gd name="connsiteY39" fmla="*/ 2491375 h 3414289"/>
              <a:gd name="connsiteX40" fmla="*/ 64677 w 3962737"/>
              <a:gd name="connsiteY40" fmla="*/ 2377479 h 3414289"/>
              <a:gd name="connsiteX41" fmla="*/ 27524 w 3962737"/>
              <a:gd name="connsiteY41" fmla="*/ 2224600 h 3414289"/>
              <a:gd name="connsiteX42" fmla="*/ 11687 w 3962737"/>
              <a:gd name="connsiteY42" fmla="*/ 2118014 h 3414289"/>
              <a:gd name="connsiteX43" fmla="*/ 315615 w 3962737"/>
              <a:gd name="connsiteY43" fmla="*/ 2248355 h 3414289"/>
              <a:gd name="connsiteX44" fmla="*/ 335715 w 3962737"/>
              <a:gd name="connsiteY44" fmla="*/ 1945646 h 3414289"/>
              <a:gd name="connsiteX45" fmla="*/ 516609 w 3962737"/>
              <a:gd name="connsiteY45" fmla="*/ 2317788 h 3414289"/>
              <a:gd name="connsiteX46" fmla="*/ 591525 w 3962737"/>
              <a:gd name="connsiteY46" fmla="*/ 2515128 h 3414289"/>
              <a:gd name="connsiteX47" fmla="*/ 903977 w 3962737"/>
              <a:gd name="connsiteY47" fmla="*/ 2661915 h 3414289"/>
              <a:gd name="connsiteX48" fmla="*/ 1139080 w 3962737"/>
              <a:gd name="connsiteY48" fmla="*/ 2724041 h 3414289"/>
              <a:gd name="connsiteX49" fmla="*/ 1209122 w 3962737"/>
              <a:gd name="connsiteY49" fmla="*/ 2551063 h 3414289"/>
              <a:gd name="connsiteX50" fmla="*/ 1357126 w 3962737"/>
              <a:gd name="connsiteY50" fmla="*/ 2155167 h 3414289"/>
              <a:gd name="connsiteX51" fmla="*/ 1338854 w 3962737"/>
              <a:gd name="connsiteY51" fmla="*/ 2040052 h 3414289"/>
              <a:gd name="connsiteX52" fmla="*/ 1529495 w 3962737"/>
              <a:gd name="connsiteY52" fmla="*/ 1602739 h 3414289"/>
              <a:gd name="connsiteX53" fmla="*/ 2028324 w 3962737"/>
              <a:gd name="connsiteY53" fmla="*/ 1396264 h 3414289"/>
              <a:gd name="connsiteX54" fmla="*/ 2199473 w 3962737"/>
              <a:gd name="connsiteY54" fmla="*/ 1197705 h 3414289"/>
              <a:gd name="connsiteX55" fmla="*/ 2141611 w 3962737"/>
              <a:gd name="connsiteY55" fmla="*/ 963213 h 3414289"/>
              <a:gd name="connsiteX56" fmla="*/ 2064259 w 3962737"/>
              <a:gd name="connsiteY56" fmla="*/ 848097 h 3414289"/>
              <a:gd name="connsiteX57" fmla="*/ 2028324 w 3962737"/>
              <a:gd name="connsiteY57" fmla="*/ 623958 h 3414289"/>
              <a:gd name="connsiteX58" fmla="*/ 2456503 w 3962737"/>
              <a:gd name="connsiteY58" fmla="*/ 880 h 3414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3962737" h="3414289">
                <a:moveTo>
                  <a:pt x="2199473" y="1297594"/>
                </a:moveTo>
                <a:cubicBezTo>
                  <a:pt x="2189728" y="1599693"/>
                  <a:pt x="2315806" y="2040660"/>
                  <a:pt x="2387676" y="2323881"/>
                </a:cubicBezTo>
                <a:cubicBezTo>
                  <a:pt x="2406557" y="2252010"/>
                  <a:pt x="2392548" y="2032744"/>
                  <a:pt x="2407168" y="1951127"/>
                </a:cubicBezTo>
                <a:cubicBezTo>
                  <a:pt x="2422394" y="1861595"/>
                  <a:pt x="2429092" y="1817133"/>
                  <a:pt x="2451628" y="1732472"/>
                </a:cubicBezTo>
                <a:cubicBezTo>
                  <a:pt x="2427875" y="1684354"/>
                  <a:pt x="2402293" y="1645373"/>
                  <a:pt x="2359660" y="1601519"/>
                </a:cubicBezTo>
                <a:lnTo>
                  <a:pt x="2409603" y="1549141"/>
                </a:lnTo>
                <a:cubicBezTo>
                  <a:pt x="2315197" y="1473007"/>
                  <a:pt x="2254900" y="1400527"/>
                  <a:pt x="2199473" y="1297594"/>
                </a:cubicBezTo>
                <a:close/>
                <a:moveTo>
                  <a:pt x="2797583" y="1197705"/>
                </a:moveTo>
                <a:cubicBezTo>
                  <a:pt x="2737892" y="1362764"/>
                  <a:pt x="2666630" y="1428544"/>
                  <a:pt x="2595371" y="1541222"/>
                </a:cubicBezTo>
                <a:lnTo>
                  <a:pt x="2652622" y="1583858"/>
                </a:lnTo>
                <a:cubicBezTo>
                  <a:pt x="2625823" y="1636237"/>
                  <a:pt x="2567352" y="1672781"/>
                  <a:pt x="2583189" y="1720289"/>
                </a:cubicBezTo>
                <a:cubicBezTo>
                  <a:pt x="2625823" y="1849413"/>
                  <a:pt x="2647750" y="1923719"/>
                  <a:pt x="2674549" y="2061370"/>
                </a:cubicBezTo>
                <a:lnTo>
                  <a:pt x="2692821" y="2396360"/>
                </a:lnTo>
                <a:cubicBezTo>
                  <a:pt x="2779311" y="2073552"/>
                  <a:pt x="2857880" y="1675827"/>
                  <a:pt x="2797583" y="1197705"/>
                </a:cubicBezTo>
                <a:close/>
                <a:moveTo>
                  <a:pt x="2456503" y="880"/>
                </a:moveTo>
                <a:cubicBezTo>
                  <a:pt x="2826208" y="1489"/>
                  <a:pt x="2817072" y="146447"/>
                  <a:pt x="2877980" y="275571"/>
                </a:cubicBezTo>
                <a:cubicBezTo>
                  <a:pt x="2962639" y="456464"/>
                  <a:pt x="2943758" y="505191"/>
                  <a:pt x="2910261" y="619697"/>
                </a:cubicBezTo>
                <a:cubicBezTo>
                  <a:pt x="2969340" y="632486"/>
                  <a:pt x="2943150" y="756737"/>
                  <a:pt x="2862143" y="828608"/>
                </a:cubicBezTo>
                <a:lnTo>
                  <a:pt x="2801846" y="946158"/>
                </a:lnTo>
                <a:cubicBezTo>
                  <a:pt x="2780528" y="1011330"/>
                  <a:pt x="2715356" y="1106345"/>
                  <a:pt x="2753120" y="1147761"/>
                </a:cubicBezTo>
                <a:cubicBezTo>
                  <a:pt x="2816464" y="1218414"/>
                  <a:pt x="2901734" y="1266531"/>
                  <a:pt x="2974212" y="1296374"/>
                </a:cubicBezTo>
                <a:cubicBezTo>
                  <a:pt x="3043648" y="1329266"/>
                  <a:pt x="3072882" y="1333529"/>
                  <a:pt x="3169117" y="1359720"/>
                </a:cubicBezTo>
                <a:cubicBezTo>
                  <a:pt x="3306765" y="1385908"/>
                  <a:pt x="3387163" y="1411490"/>
                  <a:pt x="3517504" y="1458998"/>
                </a:cubicBezTo>
                <a:cubicBezTo>
                  <a:pt x="3664900" y="1513814"/>
                  <a:pt x="3702664" y="1568630"/>
                  <a:pt x="3716672" y="1680091"/>
                </a:cubicBezTo>
                <a:cubicBezTo>
                  <a:pt x="3730680" y="1801296"/>
                  <a:pt x="3783059" y="1746480"/>
                  <a:pt x="3768442" y="1891438"/>
                </a:cubicBezTo>
                <a:cubicBezTo>
                  <a:pt x="3755042" y="1976708"/>
                  <a:pt x="3874421" y="1921284"/>
                  <a:pt x="3870158" y="2217901"/>
                </a:cubicBezTo>
                <a:cubicBezTo>
                  <a:pt x="3867721" y="2289772"/>
                  <a:pt x="3878532" y="2348547"/>
                  <a:pt x="3891475" y="2403516"/>
                </a:cubicBezTo>
                <a:lnTo>
                  <a:pt x="3892990" y="2409750"/>
                </a:lnTo>
                <a:lnTo>
                  <a:pt x="3940615" y="2805307"/>
                </a:lnTo>
                <a:lnTo>
                  <a:pt x="3962737" y="3129157"/>
                </a:lnTo>
                <a:lnTo>
                  <a:pt x="3905587" y="3405382"/>
                </a:lnTo>
                <a:lnTo>
                  <a:pt x="1505573" y="3414289"/>
                </a:lnTo>
                <a:lnTo>
                  <a:pt x="1546550" y="3029794"/>
                </a:lnTo>
                <a:cubicBezTo>
                  <a:pt x="1430826" y="3212517"/>
                  <a:pt x="1329718" y="3312404"/>
                  <a:pt x="1191459" y="3297178"/>
                </a:cubicBezTo>
                <a:cubicBezTo>
                  <a:pt x="977068" y="3276468"/>
                  <a:pt x="854034" y="3219215"/>
                  <a:pt x="771201" y="3186326"/>
                </a:cubicBezTo>
                <a:cubicBezTo>
                  <a:pt x="647559" y="3171709"/>
                  <a:pt x="637205" y="3072431"/>
                  <a:pt x="580561" y="3080347"/>
                </a:cubicBezTo>
                <a:cubicBezTo>
                  <a:pt x="497728" y="3068776"/>
                  <a:pt x="420374" y="2990204"/>
                  <a:pt x="400885" y="2928078"/>
                </a:cubicBezTo>
                <a:cubicBezTo>
                  <a:pt x="400276" y="2887271"/>
                  <a:pt x="419157" y="2892143"/>
                  <a:pt x="444738" y="2772767"/>
                </a:cubicBezTo>
                <a:cubicBezTo>
                  <a:pt x="355814" y="2724041"/>
                  <a:pt x="285769" y="2675314"/>
                  <a:pt x="220600" y="2597963"/>
                </a:cubicBezTo>
                <a:cubicBezTo>
                  <a:pt x="197456" y="2573599"/>
                  <a:pt x="145075" y="2544364"/>
                  <a:pt x="116449" y="2491375"/>
                </a:cubicBezTo>
                <a:cubicBezTo>
                  <a:pt x="94523" y="2457266"/>
                  <a:pt x="131675" y="2431686"/>
                  <a:pt x="64677" y="2377479"/>
                </a:cubicBezTo>
                <a:cubicBezTo>
                  <a:pt x="37878" y="2353724"/>
                  <a:pt x="28133" y="2272109"/>
                  <a:pt x="27524" y="2224600"/>
                </a:cubicBezTo>
                <a:cubicBezTo>
                  <a:pt x="34832" y="2194757"/>
                  <a:pt x="-24248" y="2142985"/>
                  <a:pt x="11687" y="2118014"/>
                </a:cubicBezTo>
                <a:cubicBezTo>
                  <a:pt x="47014" y="2085123"/>
                  <a:pt x="189537" y="2308044"/>
                  <a:pt x="315615" y="2248355"/>
                </a:cubicBezTo>
                <a:cubicBezTo>
                  <a:pt x="395404" y="2223382"/>
                  <a:pt x="232171" y="1982189"/>
                  <a:pt x="335715" y="1945646"/>
                </a:cubicBezTo>
                <a:cubicBezTo>
                  <a:pt x="428293" y="1920675"/>
                  <a:pt x="428293" y="2183792"/>
                  <a:pt x="516609" y="2317788"/>
                </a:cubicBezTo>
                <a:cubicBezTo>
                  <a:pt x="562897" y="2382960"/>
                  <a:pt x="578126" y="2442649"/>
                  <a:pt x="591525" y="2515128"/>
                </a:cubicBezTo>
                <a:cubicBezTo>
                  <a:pt x="723084" y="2567509"/>
                  <a:pt x="776682" y="2653388"/>
                  <a:pt x="903977" y="2661915"/>
                </a:cubicBezTo>
                <a:cubicBezTo>
                  <a:pt x="1022139" y="2660697"/>
                  <a:pt x="1094618" y="2742921"/>
                  <a:pt x="1139080" y="2724041"/>
                </a:cubicBezTo>
                <a:cubicBezTo>
                  <a:pt x="1222522" y="2694195"/>
                  <a:pt x="1194505" y="2602227"/>
                  <a:pt x="1209122" y="2551063"/>
                </a:cubicBezTo>
                <a:cubicBezTo>
                  <a:pt x="1268204" y="2449958"/>
                  <a:pt x="1293174" y="2272717"/>
                  <a:pt x="1357126" y="2155167"/>
                </a:cubicBezTo>
                <a:cubicBezTo>
                  <a:pt x="1377227" y="2116186"/>
                  <a:pt x="1316319" y="2119840"/>
                  <a:pt x="1338854" y="2040052"/>
                </a:cubicBezTo>
                <a:cubicBezTo>
                  <a:pt x="1425953" y="1801296"/>
                  <a:pt x="1467978" y="1630147"/>
                  <a:pt x="1529495" y="1602739"/>
                </a:cubicBezTo>
                <a:lnTo>
                  <a:pt x="2028324" y="1396264"/>
                </a:lnTo>
                <a:lnTo>
                  <a:pt x="2199473" y="1197705"/>
                </a:lnTo>
                <a:cubicBezTo>
                  <a:pt x="2264036" y="1085026"/>
                  <a:pt x="2158665" y="1052137"/>
                  <a:pt x="2141611" y="963213"/>
                </a:cubicBezTo>
                <a:lnTo>
                  <a:pt x="2064259" y="848097"/>
                </a:lnTo>
                <a:cubicBezTo>
                  <a:pt x="2042941" y="804855"/>
                  <a:pt x="2047205" y="712275"/>
                  <a:pt x="2028324" y="623958"/>
                </a:cubicBezTo>
                <a:cubicBezTo>
                  <a:pt x="1888238" y="232935"/>
                  <a:pt x="2146483" y="-16783"/>
                  <a:pt x="2456503" y="88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2449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3DB3637-F7FF-4D11-BDE5-E1473B05FAA0}"/>
              </a:ext>
            </a:extLst>
          </p:cNvPr>
          <p:cNvSpPr txBox="1"/>
          <p:nvPr/>
        </p:nvSpPr>
        <p:spPr>
          <a:xfrm>
            <a:off x="7633417" y="1482273"/>
            <a:ext cx="15760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4"/>
                </a:solidFill>
                <a:cs typeface="Arial" pitchFamily="34" charset="0"/>
              </a:rPr>
              <a:t>32%</a:t>
            </a:r>
            <a:endParaRPr lang="ko-KR" altLang="en-US" sz="4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27" name="Group 127">
            <a:extLst>
              <a:ext uri="{FF2B5EF4-FFF2-40B4-BE49-F238E27FC236}">
                <a16:creationId xmlns:a16="http://schemas.microsoft.com/office/drawing/2014/main" id="{A09CC9FA-FB4D-44BD-BA98-350D9085D78B}"/>
              </a:ext>
            </a:extLst>
          </p:cNvPr>
          <p:cNvGrpSpPr/>
          <p:nvPr/>
        </p:nvGrpSpPr>
        <p:grpSpPr>
          <a:xfrm>
            <a:off x="9185749" y="1433831"/>
            <a:ext cx="1377983" cy="927880"/>
            <a:chOff x="323529" y="1876742"/>
            <a:chExt cx="2664296" cy="927880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7561DF6-CE3E-41B1-AF13-C1AA8663C2C2}"/>
                </a:ext>
              </a:extLst>
            </p:cNvPr>
            <p:cNvSpPr txBox="1"/>
            <p:nvPr/>
          </p:nvSpPr>
          <p:spPr>
            <a:xfrm>
              <a:off x="323529" y="1876742"/>
              <a:ext cx="266429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BA40B4F-9A47-4898-8468-C3DA53743C22}"/>
                </a:ext>
              </a:extLst>
            </p:cNvPr>
            <p:cNvSpPr txBox="1"/>
            <p:nvPr/>
          </p:nvSpPr>
          <p:spPr>
            <a:xfrm>
              <a:off x="323531" y="2158291"/>
              <a:ext cx="2664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00B28CD3-0692-459A-87D8-AE12155F5C29}"/>
              </a:ext>
            </a:extLst>
          </p:cNvPr>
          <p:cNvSpPr txBox="1"/>
          <p:nvPr/>
        </p:nvSpPr>
        <p:spPr>
          <a:xfrm>
            <a:off x="9169173" y="2412563"/>
            <a:ext cx="2808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248C2B6-04D8-4C1E-B370-5C7DA2FA1F1F}"/>
              </a:ext>
            </a:extLst>
          </p:cNvPr>
          <p:cNvSpPr txBox="1"/>
          <p:nvPr/>
        </p:nvSpPr>
        <p:spPr>
          <a:xfrm>
            <a:off x="7645507" y="3614997"/>
            <a:ext cx="15760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3"/>
                </a:solidFill>
                <a:cs typeface="Arial" pitchFamily="34" charset="0"/>
              </a:rPr>
              <a:t>15%</a:t>
            </a:r>
            <a:endParaRPr lang="ko-KR" altLang="en-US" sz="4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32" name="Group 132">
            <a:extLst>
              <a:ext uri="{FF2B5EF4-FFF2-40B4-BE49-F238E27FC236}">
                <a16:creationId xmlns:a16="http://schemas.microsoft.com/office/drawing/2014/main" id="{BE35B3CA-B33F-43A8-8C3F-B6FFBA946E0A}"/>
              </a:ext>
            </a:extLst>
          </p:cNvPr>
          <p:cNvGrpSpPr/>
          <p:nvPr/>
        </p:nvGrpSpPr>
        <p:grpSpPr>
          <a:xfrm>
            <a:off x="9197839" y="3566555"/>
            <a:ext cx="1377983" cy="927880"/>
            <a:chOff x="323529" y="1876742"/>
            <a:chExt cx="2664296" cy="927880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CA5A139-6A24-4444-BD81-62F9D828C3FA}"/>
                </a:ext>
              </a:extLst>
            </p:cNvPr>
            <p:cNvSpPr txBox="1"/>
            <p:nvPr/>
          </p:nvSpPr>
          <p:spPr>
            <a:xfrm>
              <a:off x="323529" y="1876742"/>
              <a:ext cx="266429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76CD87D-44DA-4A10-92C8-EB44887D1DEF}"/>
                </a:ext>
              </a:extLst>
            </p:cNvPr>
            <p:cNvSpPr txBox="1"/>
            <p:nvPr/>
          </p:nvSpPr>
          <p:spPr>
            <a:xfrm>
              <a:off x="323531" y="2158291"/>
              <a:ext cx="26642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0EC8C8A3-17C0-47F5-95FE-EA54178AE7EB}"/>
              </a:ext>
            </a:extLst>
          </p:cNvPr>
          <p:cNvSpPr txBox="1"/>
          <p:nvPr/>
        </p:nvSpPr>
        <p:spPr>
          <a:xfrm>
            <a:off x="9181263" y="4545287"/>
            <a:ext cx="2808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 </a:t>
            </a:r>
          </a:p>
        </p:txBody>
      </p:sp>
      <p:grpSp>
        <p:nvGrpSpPr>
          <p:cNvPr id="136" name="Group 136">
            <a:extLst>
              <a:ext uri="{FF2B5EF4-FFF2-40B4-BE49-F238E27FC236}">
                <a16:creationId xmlns:a16="http://schemas.microsoft.com/office/drawing/2014/main" id="{20C4EC71-9568-4811-B8A4-4400401BE431}"/>
              </a:ext>
            </a:extLst>
          </p:cNvPr>
          <p:cNvGrpSpPr/>
          <p:nvPr/>
        </p:nvGrpSpPr>
        <p:grpSpPr>
          <a:xfrm>
            <a:off x="4762510" y="5442791"/>
            <a:ext cx="7120088" cy="1038550"/>
            <a:chOff x="3501215" y="1904844"/>
            <a:chExt cx="4031191" cy="1038550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5F645361-DFAD-4A45-B8B9-BCA1A9D386FC}"/>
                </a:ext>
              </a:extLst>
            </p:cNvPr>
            <p:cNvSpPr txBox="1"/>
            <p:nvPr/>
          </p:nvSpPr>
          <p:spPr>
            <a:xfrm>
              <a:off x="3507646" y="2297063"/>
              <a:ext cx="4024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EC4F2B0-C3AF-4FD1-8E36-8189664D56AB}"/>
                </a:ext>
              </a:extLst>
            </p:cNvPr>
            <p:cNvSpPr txBox="1"/>
            <p:nvPr/>
          </p:nvSpPr>
          <p:spPr>
            <a:xfrm>
              <a:off x="3501215" y="1904844"/>
              <a:ext cx="4029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39" name="Trapezoid 3">
            <a:extLst>
              <a:ext uri="{FF2B5EF4-FFF2-40B4-BE49-F238E27FC236}">
                <a16:creationId xmlns:a16="http://schemas.microsoft.com/office/drawing/2014/main" id="{D685A840-4F90-4CF7-B1D4-75CFC9429046}"/>
              </a:ext>
            </a:extLst>
          </p:cNvPr>
          <p:cNvSpPr>
            <a:spLocks noChangeAspect="1"/>
          </p:cNvSpPr>
          <p:nvPr/>
        </p:nvSpPr>
        <p:spPr>
          <a:xfrm>
            <a:off x="6683521" y="2140526"/>
            <a:ext cx="325123" cy="569311"/>
          </a:xfrm>
          <a:custGeom>
            <a:avLst/>
            <a:gdLst/>
            <a:ahLst/>
            <a:cxnLst/>
            <a:rect l="l" t="t" r="r" b="b"/>
            <a:pathLst>
              <a:path w="325123" h="569311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Trapezoid 3">
            <a:extLst>
              <a:ext uri="{FF2B5EF4-FFF2-40B4-BE49-F238E27FC236}">
                <a16:creationId xmlns:a16="http://schemas.microsoft.com/office/drawing/2014/main" id="{8B46E7EB-6A67-411E-9493-09209C7FB25F}"/>
              </a:ext>
            </a:extLst>
          </p:cNvPr>
          <p:cNvSpPr>
            <a:spLocks noChangeAspect="1"/>
          </p:cNvSpPr>
          <p:nvPr/>
        </p:nvSpPr>
        <p:spPr>
          <a:xfrm>
            <a:off x="5656916" y="2582239"/>
            <a:ext cx="325123" cy="569311"/>
          </a:xfrm>
          <a:custGeom>
            <a:avLst/>
            <a:gdLst/>
            <a:ahLst/>
            <a:cxnLst/>
            <a:rect l="l" t="t" r="r" b="b"/>
            <a:pathLst>
              <a:path w="325123" h="569311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1" name="Trapezoid 3">
            <a:extLst>
              <a:ext uri="{FF2B5EF4-FFF2-40B4-BE49-F238E27FC236}">
                <a16:creationId xmlns:a16="http://schemas.microsoft.com/office/drawing/2014/main" id="{DC509F1B-41DB-4D2D-ACA5-EDE18B068A87}"/>
              </a:ext>
            </a:extLst>
          </p:cNvPr>
          <p:cNvSpPr>
            <a:spLocks noChangeAspect="1"/>
          </p:cNvSpPr>
          <p:nvPr/>
        </p:nvSpPr>
        <p:spPr>
          <a:xfrm>
            <a:off x="2747445" y="3079834"/>
            <a:ext cx="325123" cy="569311"/>
          </a:xfrm>
          <a:custGeom>
            <a:avLst/>
            <a:gdLst/>
            <a:ahLst/>
            <a:cxnLst/>
            <a:rect l="l" t="t" r="r" b="b"/>
            <a:pathLst>
              <a:path w="325123" h="569311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2" name="Trapezoid 3">
            <a:extLst>
              <a:ext uri="{FF2B5EF4-FFF2-40B4-BE49-F238E27FC236}">
                <a16:creationId xmlns:a16="http://schemas.microsoft.com/office/drawing/2014/main" id="{90DDE58F-A78D-470B-8FC6-36313915A0BB}"/>
              </a:ext>
            </a:extLst>
          </p:cNvPr>
          <p:cNvSpPr>
            <a:spLocks noChangeAspect="1"/>
          </p:cNvSpPr>
          <p:nvPr/>
        </p:nvSpPr>
        <p:spPr>
          <a:xfrm>
            <a:off x="5016285" y="3975976"/>
            <a:ext cx="325123" cy="569311"/>
          </a:xfrm>
          <a:custGeom>
            <a:avLst/>
            <a:gdLst/>
            <a:ahLst/>
            <a:cxnLst/>
            <a:rect l="l" t="t" r="r" b="b"/>
            <a:pathLst>
              <a:path w="325123" h="569311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3" name="Trapezoid 3">
            <a:extLst>
              <a:ext uri="{FF2B5EF4-FFF2-40B4-BE49-F238E27FC236}">
                <a16:creationId xmlns:a16="http://schemas.microsoft.com/office/drawing/2014/main" id="{03273FCB-CA82-4D2A-B73B-E243AD794711}"/>
              </a:ext>
            </a:extLst>
          </p:cNvPr>
          <p:cNvSpPr>
            <a:spLocks noChangeAspect="1"/>
          </p:cNvSpPr>
          <p:nvPr/>
        </p:nvSpPr>
        <p:spPr>
          <a:xfrm>
            <a:off x="3755079" y="1776438"/>
            <a:ext cx="325123" cy="569311"/>
          </a:xfrm>
          <a:custGeom>
            <a:avLst/>
            <a:gdLst/>
            <a:ahLst/>
            <a:cxnLst/>
            <a:rect l="l" t="t" r="r" b="b"/>
            <a:pathLst>
              <a:path w="325123" h="569311">
                <a:moveTo>
                  <a:pt x="241381" y="440505"/>
                </a:moveTo>
                <a:lnTo>
                  <a:pt x="243463" y="440505"/>
                </a:lnTo>
                <a:lnTo>
                  <a:pt x="237631" y="450607"/>
                </a:lnTo>
                <a:cubicBezTo>
                  <a:pt x="238758" y="447182"/>
                  <a:pt x="240064" y="443834"/>
                  <a:pt x="241381" y="440505"/>
                </a:cubicBezTo>
                <a:close/>
                <a:moveTo>
                  <a:pt x="163308" y="112730"/>
                </a:moveTo>
                <a:cubicBezTo>
                  <a:pt x="135281" y="112730"/>
                  <a:pt x="112560" y="135450"/>
                  <a:pt x="112560" y="163478"/>
                </a:cubicBezTo>
                <a:cubicBezTo>
                  <a:pt x="112560" y="191506"/>
                  <a:pt x="135281" y="214227"/>
                  <a:pt x="163308" y="214227"/>
                </a:cubicBezTo>
                <a:cubicBezTo>
                  <a:pt x="191336" y="214227"/>
                  <a:pt x="214057" y="191506"/>
                  <a:pt x="214057" y="163478"/>
                </a:cubicBezTo>
                <a:cubicBezTo>
                  <a:pt x="214057" y="135450"/>
                  <a:pt x="191336" y="112730"/>
                  <a:pt x="163308" y="112730"/>
                </a:cubicBezTo>
                <a:close/>
                <a:moveTo>
                  <a:pt x="163308" y="0"/>
                </a:moveTo>
                <a:cubicBezTo>
                  <a:pt x="205474" y="0"/>
                  <a:pt x="247639" y="16086"/>
                  <a:pt x="279811" y="48257"/>
                </a:cubicBezTo>
                <a:cubicBezTo>
                  <a:pt x="344153" y="112600"/>
                  <a:pt x="336170" y="209823"/>
                  <a:pt x="279811" y="281262"/>
                </a:cubicBezTo>
                <a:cubicBezTo>
                  <a:pt x="226438" y="348914"/>
                  <a:pt x="181297" y="523451"/>
                  <a:pt x="166822" y="569311"/>
                </a:cubicBezTo>
                <a:lnTo>
                  <a:pt x="147706" y="531085"/>
                </a:lnTo>
                <a:cubicBezTo>
                  <a:pt x="127993" y="460439"/>
                  <a:pt x="92870" y="333100"/>
                  <a:pt x="46806" y="281261"/>
                </a:cubicBezTo>
                <a:cubicBezTo>
                  <a:pt x="-13636" y="213242"/>
                  <a:pt x="-17536" y="112599"/>
                  <a:pt x="46806" y="48257"/>
                </a:cubicBezTo>
                <a:cubicBezTo>
                  <a:pt x="78977" y="16086"/>
                  <a:pt x="121143" y="0"/>
                  <a:pt x="1633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441A0572-33BA-44F6-B86F-41274437444E}"/>
              </a:ext>
            </a:extLst>
          </p:cNvPr>
          <p:cNvSpPr txBox="1"/>
          <p:nvPr/>
        </p:nvSpPr>
        <p:spPr>
          <a:xfrm>
            <a:off x="7045253" y="2164357"/>
            <a:ext cx="884257" cy="817806"/>
          </a:xfrm>
          <a:custGeom>
            <a:avLst/>
            <a:gdLst/>
            <a:ahLst/>
            <a:cxnLst/>
            <a:rect l="l" t="t" r="r" b="b"/>
            <a:pathLst>
              <a:path w="103794" h="95994">
                <a:moveTo>
                  <a:pt x="94994" y="0"/>
                </a:moveTo>
                <a:lnTo>
                  <a:pt x="103794" y="13999"/>
                </a:lnTo>
                <a:cubicBezTo>
                  <a:pt x="96461" y="17066"/>
                  <a:pt x="91061" y="21632"/>
                  <a:pt x="87595" y="27698"/>
                </a:cubicBezTo>
                <a:cubicBezTo>
                  <a:pt x="84128" y="33765"/>
                  <a:pt x="82195" y="42597"/>
                  <a:pt x="81795" y="54197"/>
                </a:cubicBezTo>
                <a:lnTo>
                  <a:pt x="100594" y="54197"/>
                </a:lnTo>
                <a:lnTo>
                  <a:pt x="100594" y="95994"/>
                </a:lnTo>
                <a:lnTo>
                  <a:pt x="61996" y="95994"/>
                </a:lnTo>
                <a:lnTo>
                  <a:pt x="61996" y="62996"/>
                </a:lnTo>
                <a:cubicBezTo>
                  <a:pt x="61996" y="45131"/>
                  <a:pt x="64129" y="32198"/>
                  <a:pt x="68396" y="24198"/>
                </a:cubicBezTo>
                <a:cubicBezTo>
                  <a:pt x="73995" y="13532"/>
                  <a:pt x="82862" y="5466"/>
                  <a:pt x="94994" y="0"/>
                </a:cubicBezTo>
                <a:close/>
                <a:moveTo>
                  <a:pt x="32998" y="0"/>
                </a:moveTo>
                <a:lnTo>
                  <a:pt x="41797" y="13999"/>
                </a:lnTo>
                <a:cubicBezTo>
                  <a:pt x="34465" y="17066"/>
                  <a:pt x="29065" y="21632"/>
                  <a:pt x="25598" y="27698"/>
                </a:cubicBezTo>
                <a:cubicBezTo>
                  <a:pt x="22132" y="33765"/>
                  <a:pt x="20199" y="42597"/>
                  <a:pt x="19799" y="54197"/>
                </a:cubicBezTo>
                <a:lnTo>
                  <a:pt x="38598" y="54197"/>
                </a:lnTo>
                <a:lnTo>
                  <a:pt x="38598" y="95994"/>
                </a:lnTo>
                <a:lnTo>
                  <a:pt x="0" y="95994"/>
                </a:lnTo>
                <a:lnTo>
                  <a:pt x="0" y="62996"/>
                </a:lnTo>
                <a:cubicBezTo>
                  <a:pt x="0" y="45131"/>
                  <a:pt x="2133" y="32198"/>
                  <a:pt x="6400" y="24198"/>
                </a:cubicBezTo>
                <a:cubicBezTo>
                  <a:pt x="11999" y="13532"/>
                  <a:pt x="20865" y="5466"/>
                  <a:pt x="32998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22" name="직사각형 1">
            <a:extLst>
              <a:ext uri="{FF2B5EF4-FFF2-40B4-BE49-F238E27FC236}">
                <a16:creationId xmlns:a16="http://schemas.microsoft.com/office/drawing/2014/main" id="{468029FB-B27C-4003-92BA-D5C8E7C2883E}"/>
              </a:ext>
            </a:extLst>
          </p:cNvPr>
          <p:cNvSpPr/>
          <p:nvPr/>
        </p:nvSpPr>
        <p:spPr>
          <a:xfrm>
            <a:off x="8131462" y="2573260"/>
            <a:ext cx="35806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600" dirty="0"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DB393C-64F2-4589-848C-CDB364787C11}"/>
              </a:ext>
            </a:extLst>
          </p:cNvPr>
          <p:cNvSpPr txBox="1"/>
          <p:nvPr/>
        </p:nvSpPr>
        <p:spPr>
          <a:xfrm>
            <a:off x="7812778" y="397385"/>
            <a:ext cx="3746766" cy="1477328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accent3"/>
                </a:solidFill>
              </a:rPr>
              <a:t>We </a:t>
            </a:r>
            <a:r>
              <a:rPr lang="en-US" altLang="ko-KR" sz="3200" dirty="0">
                <a:solidFill>
                  <a:schemeClr val="accent2"/>
                </a:solidFill>
              </a:rPr>
              <a:t>Create</a:t>
            </a:r>
          </a:p>
          <a:p>
            <a:pPr algn="r"/>
            <a:r>
              <a:rPr lang="en-US" altLang="ko-KR" sz="3200" dirty="0">
                <a:solidFill>
                  <a:schemeClr val="accent4"/>
                </a:solidFill>
              </a:rPr>
              <a:t>Quality </a:t>
            </a:r>
            <a:r>
              <a:rPr lang="en-US" altLang="ko-KR" sz="3200" dirty="0">
                <a:solidFill>
                  <a:schemeClr val="accent3"/>
                </a:solidFill>
              </a:rPr>
              <a:t>Professional </a:t>
            </a:r>
          </a:p>
          <a:p>
            <a:pPr algn="r"/>
            <a:r>
              <a:rPr lang="en-US" altLang="ko-KR" sz="3200" dirty="0">
                <a:solidFill>
                  <a:schemeClr val="accent3"/>
                </a:solidFill>
              </a:rPr>
              <a:t>PPT </a:t>
            </a:r>
            <a:r>
              <a:rPr lang="en-US" altLang="ko-KR" sz="3200" dirty="0">
                <a:solidFill>
                  <a:schemeClr val="accent6"/>
                </a:solidFill>
              </a:rPr>
              <a:t>Presentation</a:t>
            </a:r>
            <a:endParaRPr lang="ko-KR" altLang="en-US" sz="3200" dirty="0">
              <a:solidFill>
                <a:schemeClr val="accent6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CDE2DA-DE7F-457F-95A7-BC0927DE3451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</TotalTime>
  <Words>4237</Words>
  <Application>Microsoft Office PowerPoint</Application>
  <PresentationFormat>Widescreen</PresentationFormat>
  <Paragraphs>570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FZShuTi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rizlanrila5@gmail.com</cp:lastModifiedBy>
  <cp:revision>67</cp:revision>
  <dcterms:created xsi:type="dcterms:W3CDTF">2020-01-20T05:08:25Z</dcterms:created>
  <dcterms:modified xsi:type="dcterms:W3CDTF">2024-06-28T07:30:45Z</dcterms:modified>
</cp:coreProperties>
</file>