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asdas</a:t>
            </a:r>
            <a:br>
              <a:rPr lang="en-US"/>
            </a:br>
            <a:r>
              <a:rPr lang="en-US"/>
              <a:t>asd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asd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 asd </dc:title>
  <dc:creator>ASROCK</dc:creator>
  <cp:lastModifiedBy>ASROCK</cp:lastModifiedBy>
  <cp:revision>1</cp:revision>
  <dcterms:created xsi:type="dcterms:W3CDTF">2017-06-21T13:49:34Z</dcterms:created>
  <dcterms:modified xsi:type="dcterms:W3CDTF">2017-06-21T13:49:34Z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