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ukygjbjklbjk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ukygjbjklbjk</dc:title>
  <dc:creator>ASROCK</dc:creator>
  <cp:lastModifiedBy>ASROCK</cp:lastModifiedBy>
  <cp:revision>1</cp:revision>
  <dcterms:created xsi:type="dcterms:W3CDTF">2017-08-22T10:47:27Z</dcterms:created>
  <dcterms:modified xsi:type="dcterms:W3CDTF">2017-08-22T10:47:28Z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