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ssssadasdasdasdasdasdasd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ASROCK</dc:creator>
  <cp:lastModifiedBy>ASROCK</cp:lastModifiedBy>
  <cp:revision>2</cp:revision>
  <dcterms:created xsi:type="dcterms:W3CDTF">2017-07-14T04:29:00Z</dcterms:created>
  <dcterms:modified xsi:type="dcterms:W3CDTF">2017-08-08T11:46:53Z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