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xmlns:mv="urn:schemas-microsoft-com:mac:vml" xmlns:mc="http://schemas.openxmlformats.org/markup-compatibility/2006">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xmlns:mv="urn:schemas-microsoft-com:mac:vml" xmlns:mc="http://schemas.openxmlformats.org/markup-compatibility/2006">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7" autoAdjust="0"/>
    <p:restoredTop sz="94639" autoAdjust="0"/>
  </p:normalViewPr>
  <p:slideViewPr>
    <p:cSldViewPr snapToGrid="0" snapToObjects="1" showGuides="1">
      <p:cViewPr>
        <p:scale>
          <a:sx n="33" d="100"/>
          <a:sy n="33" d="100"/>
        </p:scale>
        <p:origin x="-462" y="-8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hared:AllComparison-pTandBWGraphs-hourlyanddiur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hared:AllComparison-pTandBWGraphs-hourlyanddiur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a:t>Ping Time and Bandwidth Mean Values Hourly Intervals for Diurnal Pattern</a:t>
            </a:r>
          </a:p>
        </c:rich>
      </c:tx>
      <c:layout/>
      <c:overlay val="0"/>
    </c:title>
    <c:autoTitleDeleted val="0"/>
    <c:plotArea>
      <c:layout>
        <c:manualLayout>
          <c:layoutTarget val="inner"/>
          <c:xMode val="edge"/>
          <c:yMode val="edge"/>
          <c:x val="7.6052254831782407E-2"/>
          <c:y val="0.117094017094017"/>
          <c:w val="0.681228823669768"/>
          <c:h val="0.727635776297194"/>
        </c:manualLayout>
      </c:layout>
      <c:scatterChart>
        <c:scatterStyle val="lineMarker"/>
        <c:varyColors val="0"/>
        <c:ser>
          <c:idx val="0"/>
          <c:order val="0"/>
          <c:tx>
            <c:v>Command Center Ping Time</c:v>
          </c:tx>
          <c:marker>
            <c:symbol val="none"/>
          </c:marker>
          <c:xVal>
            <c:numRef>
              <c:f>'[1]192.168.1.4-pTAnalysis.txt'!$A$1138:$A$1265</c:f>
              <c:numCache>
                <c:formatCode>General</c:formatCode>
                <c:ptCount val="128"/>
                <c:pt idx="0">
                  <c:v>1374763265748</c:v>
                </c:pt>
                <c:pt idx="1">
                  <c:v>1374766790615</c:v>
                </c:pt>
                <c:pt idx="2">
                  <c:v>1374770296657</c:v>
                </c:pt>
                <c:pt idx="3">
                  <c:v>1374774063078</c:v>
                </c:pt>
                <c:pt idx="4">
                  <c:v>1374777716058</c:v>
                </c:pt>
                <c:pt idx="5">
                  <c:v>1374781228504</c:v>
                </c:pt>
                <c:pt idx="6">
                  <c:v>1374784894332</c:v>
                </c:pt>
                <c:pt idx="7">
                  <c:v>1374788517892</c:v>
                </c:pt>
                <c:pt idx="8">
                  <c:v>1374792219909</c:v>
                </c:pt>
                <c:pt idx="9">
                  <c:v>1374795491939</c:v>
                </c:pt>
                <c:pt idx="10">
                  <c:v>1374799119540</c:v>
                </c:pt>
                <c:pt idx="11">
                  <c:v>1374802793066</c:v>
                </c:pt>
                <c:pt idx="12">
                  <c:v>1374806520231</c:v>
                </c:pt>
                <c:pt idx="13">
                  <c:v>1374810162470</c:v>
                </c:pt>
                <c:pt idx="14">
                  <c:v>1374813762240</c:v>
                </c:pt>
                <c:pt idx="15">
                  <c:v>1374817050976</c:v>
                </c:pt>
                <c:pt idx="16">
                  <c:v>1374820644943</c:v>
                </c:pt>
                <c:pt idx="17">
                  <c:v>1374824275740</c:v>
                </c:pt>
                <c:pt idx="18">
                  <c:v>1374827972171</c:v>
                </c:pt>
                <c:pt idx="19">
                  <c:v>1374831617085</c:v>
                </c:pt>
                <c:pt idx="20">
                  <c:v>1374835271224</c:v>
                </c:pt>
                <c:pt idx="21">
                  <c:v>1374838865918</c:v>
                </c:pt>
                <c:pt idx="22">
                  <c:v>1374842481233</c:v>
                </c:pt>
                <c:pt idx="23">
                  <c:v>1374846116623</c:v>
                </c:pt>
                <c:pt idx="24">
                  <c:v>1374849863545</c:v>
                </c:pt>
                <c:pt idx="25">
                  <c:v>1374853089378</c:v>
                </c:pt>
                <c:pt idx="26">
                  <c:v>1374856971915</c:v>
                </c:pt>
                <c:pt idx="27">
                  <c:v>1374860716468</c:v>
                </c:pt>
                <c:pt idx="28">
                  <c:v>1374863892086</c:v>
                </c:pt>
                <c:pt idx="29">
                  <c:v>1374867473433</c:v>
                </c:pt>
                <c:pt idx="30">
                  <c:v>1374871130603</c:v>
                </c:pt>
                <c:pt idx="31">
                  <c:v>1375104626569</c:v>
                </c:pt>
                <c:pt idx="32">
                  <c:v>1375105025276</c:v>
                </c:pt>
                <c:pt idx="33">
                  <c:v>1375108679548</c:v>
                </c:pt>
                <c:pt idx="34">
                  <c:v>1375112313144</c:v>
                </c:pt>
                <c:pt idx="35">
                  <c:v>1375115986477</c:v>
                </c:pt>
                <c:pt idx="36">
                  <c:v>1375119661459</c:v>
                </c:pt>
                <c:pt idx="37">
                  <c:v>1375123104287</c:v>
                </c:pt>
                <c:pt idx="38">
                  <c:v>1375126716109</c:v>
                </c:pt>
                <c:pt idx="39">
                  <c:v>1375130334650</c:v>
                </c:pt>
                <c:pt idx="40">
                  <c:v>1375133953494</c:v>
                </c:pt>
                <c:pt idx="41">
                  <c:v>1375137850393</c:v>
                </c:pt>
                <c:pt idx="42">
                  <c:v>1375141417922</c:v>
                </c:pt>
                <c:pt idx="43">
                  <c:v>1375145012732</c:v>
                </c:pt>
                <c:pt idx="44">
                  <c:v>1375148257730</c:v>
                </c:pt>
                <c:pt idx="45">
                  <c:v>1375151900878</c:v>
                </c:pt>
                <c:pt idx="46">
                  <c:v>1375155555246</c:v>
                </c:pt>
                <c:pt idx="47">
                  <c:v>1375159209324</c:v>
                </c:pt>
                <c:pt idx="48">
                  <c:v>1375162839288</c:v>
                </c:pt>
                <c:pt idx="49">
                  <c:v>1375166487989</c:v>
                </c:pt>
                <c:pt idx="50">
                  <c:v>1375170112697</c:v>
                </c:pt>
                <c:pt idx="51">
                  <c:v>1375173738429</c:v>
                </c:pt>
                <c:pt idx="52">
                  <c:v>1375177366781</c:v>
                </c:pt>
                <c:pt idx="53">
                  <c:v>1375180994167</c:v>
                </c:pt>
                <c:pt idx="54">
                  <c:v>1375184223026</c:v>
                </c:pt>
                <c:pt idx="55">
                  <c:v>1375187853195</c:v>
                </c:pt>
                <c:pt idx="56">
                  <c:v>1375191483484</c:v>
                </c:pt>
                <c:pt idx="57">
                  <c:v>1375195284554</c:v>
                </c:pt>
                <c:pt idx="58">
                  <c:v>1375198887973</c:v>
                </c:pt>
                <c:pt idx="59">
                  <c:v>1375202545941</c:v>
                </c:pt>
                <c:pt idx="60">
                  <c:v>1375206052280</c:v>
                </c:pt>
                <c:pt idx="61">
                  <c:v>1375209672091</c:v>
                </c:pt>
                <c:pt idx="62">
                  <c:v>1375213306259</c:v>
                </c:pt>
                <c:pt idx="63">
                  <c:v>1375216932302</c:v>
                </c:pt>
                <c:pt idx="64">
                  <c:v>1375220344462</c:v>
                </c:pt>
                <c:pt idx="65">
                  <c:v>1375223964743</c:v>
                </c:pt>
                <c:pt idx="66">
                  <c:v>1375227567145</c:v>
                </c:pt>
                <c:pt idx="67">
                  <c:v>1375231167795</c:v>
                </c:pt>
                <c:pt idx="68">
                  <c:v>1375234774709</c:v>
                </c:pt>
                <c:pt idx="69">
                  <c:v>1375238384175</c:v>
                </c:pt>
                <c:pt idx="70">
                  <c:v>1375242014211</c:v>
                </c:pt>
                <c:pt idx="71">
                  <c:v>1375245623931</c:v>
                </c:pt>
                <c:pt idx="72">
                  <c:v>1375249228556</c:v>
                </c:pt>
                <c:pt idx="73">
                  <c:v>1375252829948</c:v>
                </c:pt>
                <c:pt idx="74">
                  <c:v>1375256430706</c:v>
                </c:pt>
                <c:pt idx="75">
                  <c:v>1375260031152</c:v>
                </c:pt>
                <c:pt idx="76">
                  <c:v>1375263628982</c:v>
                </c:pt>
                <c:pt idx="77">
                  <c:v>1375267230174</c:v>
                </c:pt>
                <c:pt idx="78">
                  <c:v>1375270832074</c:v>
                </c:pt>
                <c:pt idx="79">
                  <c:v>1375274430527</c:v>
                </c:pt>
                <c:pt idx="80">
                  <c:v>1375278032496</c:v>
                </c:pt>
                <c:pt idx="81">
                  <c:v>1375281628970</c:v>
                </c:pt>
                <c:pt idx="82">
                  <c:v>1375285089091</c:v>
                </c:pt>
                <c:pt idx="83">
                  <c:v>1375288853646</c:v>
                </c:pt>
                <c:pt idx="84">
                  <c:v>1375292231491</c:v>
                </c:pt>
                <c:pt idx="85">
                  <c:v>1375295983836</c:v>
                </c:pt>
                <c:pt idx="86">
                  <c:v>1375299421392</c:v>
                </c:pt>
                <c:pt idx="87">
                  <c:v>1375303167500</c:v>
                </c:pt>
                <c:pt idx="88">
                  <c:v>1375306933867</c:v>
                </c:pt>
                <c:pt idx="89">
                  <c:v>1375310259947</c:v>
                </c:pt>
                <c:pt idx="90">
                  <c:v>1375313956421</c:v>
                </c:pt>
                <c:pt idx="91">
                  <c:v>1375317652997</c:v>
                </c:pt>
                <c:pt idx="92">
                  <c:v>1375321358063</c:v>
                </c:pt>
                <c:pt idx="93">
                  <c:v>1375324684757</c:v>
                </c:pt>
                <c:pt idx="94">
                  <c:v>1375328380507</c:v>
                </c:pt>
                <c:pt idx="95">
                  <c:v>1375332085509</c:v>
                </c:pt>
                <c:pt idx="96">
                  <c:v>1375335778603</c:v>
                </c:pt>
                <c:pt idx="97">
                  <c:v>1375339103467</c:v>
                </c:pt>
                <c:pt idx="98">
                  <c:v>1375342796555</c:v>
                </c:pt>
                <c:pt idx="99">
                  <c:v>1375346491237</c:v>
                </c:pt>
                <c:pt idx="100">
                  <c:v>1375350184381</c:v>
                </c:pt>
                <c:pt idx="101">
                  <c:v>1375353511396</c:v>
                </c:pt>
                <c:pt idx="102">
                  <c:v>1375357215894</c:v>
                </c:pt>
                <c:pt idx="103">
                  <c:v>1375360912087</c:v>
                </c:pt>
                <c:pt idx="104">
                  <c:v>1375364246403</c:v>
                </c:pt>
                <c:pt idx="105">
                  <c:v>1375367940466</c:v>
                </c:pt>
                <c:pt idx="106">
                  <c:v>1375371917079</c:v>
                </c:pt>
                <c:pt idx="107">
                  <c:v>1375375118557</c:v>
                </c:pt>
                <c:pt idx="108">
                  <c:v>1375378720778</c:v>
                </c:pt>
                <c:pt idx="109">
                  <c:v>1375382314379</c:v>
                </c:pt>
                <c:pt idx="110">
                  <c:v>1375386072839</c:v>
                </c:pt>
                <c:pt idx="111">
                  <c:v>1375389492693</c:v>
                </c:pt>
                <c:pt idx="112">
                  <c:v>1375393472257</c:v>
                </c:pt>
                <c:pt idx="113">
                  <c:v>1375396723715</c:v>
                </c:pt>
                <c:pt idx="114">
                  <c:v>1375400331966</c:v>
                </c:pt>
                <c:pt idx="115">
                  <c:v>1375403913624</c:v>
                </c:pt>
                <c:pt idx="116">
                  <c:v>1375407546943</c:v>
                </c:pt>
                <c:pt idx="117">
                  <c:v>1375411163133</c:v>
                </c:pt>
                <c:pt idx="118">
                  <c:v>1375414775877</c:v>
                </c:pt>
                <c:pt idx="119">
                  <c:v>1375418401318</c:v>
                </c:pt>
                <c:pt idx="120">
                  <c:v>1375422037598</c:v>
                </c:pt>
                <c:pt idx="121">
                  <c:v>1375425665321</c:v>
                </c:pt>
                <c:pt idx="122">
                  <c:v>1375429307701</c:v>
                </c:pt>
                <c:pt idx="123">
                  <c:v>1375432951668</c:v>
                </c:pt>
                <c:pt idx="124">
                  <c:v>1375436562041</c:v>
                </c:pt>
                <c:pt idx="125">
                  <c:v>1375440188500</c:v>
                </c:pt>
                <c:pt idx="126">
                  <c:v>1375443429105</c:v>
                </c:pt>
                <c:pt idx="127">
                  <c:v>1375447064018</c:v>
                </c:pt>
              </c:numCache>
            </c:numRef>
          </c:xVal>
          <c:yVal>
            <c:numRef>
              <c:f>'[1]192.168.1.4-pTAnalysis.txt'!$F$1138:$F$1265</c:f>
              <c:numCache>
                <c:formatCode>General</c:formatCode>
                <c:ptCount val="128"/>
                <c:pt idx="0">
                  <c:v>5.4499999999999903E-2</c:v>
                </c:pt>
                <c:pt idx="1">
                  <c:v>4.9575000000000001E-2</c:v>
                </c:pt>
                <c:pt idx="2">
                  <c:v>5.0577777777777701E-2</c:v>
                </c:pt>
                <c:pt idx="3">
                  <c:v>5.5399999999999901E-2</c:v>
                </c:pt>
                <c:pt idx="4">
                  <c:v>5.8577777777777701E-2</c:v>
                </c:pt>
                <c:pt idx="5">
                  <c:v>6.1399999999999899E-2</c:v>
                </c:pt>
                <c:pt idx="6">
                  <c:v>5.6733333333333302E-2</c:v>
                </c:pt>
                <c:pt idx="7">
                  <c:v>5.4244444444444401E-2</c:v>
                </c:pt>
                <c:pt idx="8">
                  <c:v>4.9299999999999997E-2</c:v>
                </c:pt>
                <c:pt idx="9">
                  <c:v>5.0288888888888897E-2</c:v>
                </c:pt>
                <c:pt idx="10">
                  <c:v>5.06222222222222E-2</c:v>
                </c:pt>
                <c:pt idx="11">
                  <c:v>5.0711111111111103E-2</c:v>
                </c:pt>
                <c:pt idx="12">
                  <c:v>5.2200000000000003E-2</c:v>
                </c:pt>
                <c:pt idx="13">
                  <c:v>5.1911111111111102E-2</c:v>
                </c:pt>
                <c:pt idx="14">
                  <c:v>4.9950000000000001E-2</c:v>
                </c:pt>
                <c:pt idx="15">
                  <c:v>5.11111111111111E-2</c:v>
                </c:pt>
                <c:pt idx="16">
                  <c:v>5.1933333333333297E-2</c:v>
                </c:pt>
                <c:pt idx="17">
                  <c:v>5.2599999999999897E-2</c:v>
                </c:pt>
                <c:pt idx="18">
                  <c:v>5.2422222222222203E-2</c:v>
                </c:pt>
                <c:pt idx="19">
                  <c:v>4.96222222222222E-2</c:v>
                </c:pt>
                <c:pt idx="20">
                  <c:v>5.3533333333333301E-2</c:v>
                </c:pt>
                <c:pt idx="21">
                  <c:v>5.18222222222222E-2</c:v>
                </c:pt>
                <c:pt idx="22">
                  <c:v>5.18222222222222E-2</c:v>
                </c:pt>
                <c:pt idx="23">
                  <c:v>5.0774999999999897E-2</c:v>
                </c:pt>
                <c:pt idx="24">
                  <c:v>5.1228571428571401E-2</c:v>
                </c:pt>
                <c:pt idx="25">
                  <c:v>5.3311111111111101E-2</c:v>
                </c:pt>
                <c:pt idx="26">
                  <c:v>5.2244444444444399E-2</c:v>
                </c:pt>
                <c:pt idx="27">
                  <c:v>5.16E-2</c:v>
                </c:pt>
                <c:pt idx="28">
                  <c:v>5.5199999999999902E-2</c:v>
                </c:pt>
                <c:pt idx="29">
                  <c:v>5.4622222222222197E-2</c:v>
                </c:pt>
                <c:pt idx="30">
                  <c:v>5.5244444444444402E-2</c:v>
                </c:pt>
                <c:pt idx="31">
                  <c:v>5.3800000000000001E-2</c:v>
                </c:pt>
                <c:pt idx="32">
                  <c:v>5.3333333333333302E-2</c:v>
                </c:pt>
                <c:pt idx="33">
                  <c:v>5.57111111111111E-2</c:v>
                </c:pt>
                <c:pt idx="34">
                  <c:v>5.8311111111111098E-2</c:v>
                </c:pt>
                <c:pt idx="35">
                  <c:v>5.6733333333333302E-2</c:v>
                </c:pt>
                <c:pt idx="36">
                  <c:v>5.3275000000000003E-2</c:v>
                </c:pt>
                <c:pt idx="37">
                  <c:v>5.7711111111111102E-2</c:v>
                </c:pt>
                <c:pt idx="38">
                  <c:v>5.7555555555555499E-2</c:v>
                </c:pt>
                <c:pt idx="39">
                  <c:v>5.31999999999999E-2</c:v>
                </c:pt>
                <c:pt idx="40">
                  <c:v>5.6666666666666601E-2</c:v>
                </c:pt>
                <c:pt idx="41">
                  <c:v>5.5155555555555499E-2</c:v>
                </c:pt>
                <c:pt idx="42">
                  <c:v>5.0133333333333301E-2</c:v>
                </c:pt>
                <c:pt idx="43">
                  <c:v>4.9175000000000003E-2</c:v>
                </c:pt>
                <c:pt idx="44">
                  <c:v>5.08444444444444E-2</c:v>
                </c:pt>
                <c:pt idx="45">
                  <c:v>5.0733333333333297E-2</c:v>
                </c:pt>
                <c:pt idx="46">
                  <c:v>5.0355555555555501E-2</c:v>
                </c:pt>
                <c:pt idx="47">
                  <c:v>5.1666666666666597E-2</c:v>
                </c:pt>
                <c:pt idx="48">
                  <c:v>4.9888888888888802E-2</c:v>
                </c:pt>
                <c:pt idx="49">
                  <c:v>5.0977777777777698E-2</c:v>
                </c:pt>
                <c:pt idx="50">
                  <c:v>5.1200000000000002E-2</c:v>
                </c:pt>
                <c:pt idx="51">
                  <c:v>4.96222222222222E-2</c:v>
                </c:pt>
                <c:pt idx="52">
                  <c:v>5.3777777777777702E-2</c:v>
                </c:pt>
                <c:pt idx="53">
                  <c:v>5.0750000000000003E-2</c:v>
                </c:pt>
                <c:pt idx="54">
                  <c:v>5.0022222222222197E-2</c:v>
                </c:pt>
                <c:pt idx="55">
                  <c:v>5.3666666666666599E-2</c:v>
                </c:pt>
                <c:pt idx="56">
                  <c:v>5.3288888888888802E-2</c:v>
                </c:pt>
                <c:pt idx="57">
                  <c:v>6.1374999999999999E-2</c:v>
                </c:pt>
                <c:pt idx="58">
                  <c:v>6.10749999999999E-2</c:v>
                </c:pt>
                <c:pt idx="59">
                  <c:v>6.0400000000000002E-2</c:v>
                </c:pt>
                <c:pt idx="60">
                  <c:v>6.0133333333333303E-2</c:v>
                </c:pt>
                <c:pt idx="61">
                  <c:v>5.5333333333333297E-2</c:v>
                </c:pt>
                <c:pt idx="62">
                  <c:v>5.5174999999999898E-2</c:v>
                </c:pt>
                <c:pt idx="63">
                  <c:v>5.1649999999999897E-2</c:v>
                </c:pt>
                <c:pt idx="64">
                  <c:v>5.2911111111110999E-2</c:v>
                </c:pt>
                <c:pt idx="65">
                  <c:v>5.08444444444444E-2</c:v>
                </c:pt>
                <c:pt idx="66">
                  <c:v>5.3111111111111102E-2</c:v>
                </c:pt>
                <c:pt idx="67">
                  <c:v>5.2066666666666601E-2</c:v>
                </c:pt>
                <c:pt idx="68">
                  <c:v>5.2577777777777703E-2</c:v>
                </c:pt>
                <c:pt idx="69">
                  <c:v>5.2866666666666597E-2</c:v>
                </c:pt>
                <c:pt idx="70">
                  <c:v>5.2355555555555502E-2</c:v>
                </c:pt>
                <c:pt idx="71">
                  <c:v>5.2199999999999899E-2</c:v>
                </c:pt>
                <c:pt idx="72">
                  <c:v>4.9399999999999999E-2</c:v>
                </c:pt>
                <c:pt idx="73">
                  <c:v>5.1133333333333301E-2</c:v>
                </c:pt>
                <c:pt idx="74">
                  <c:v>5.1466666666666598E-2</c:v>
                </c:pt>
                <c:pt idx="75">
                  <c:v>5.0555555555555499E-2</c:v>
                </c:pt>
                <c:pt idx="76">
                  <c:v>5.1799999999999999E-2</c:v>
                </c:pt>
                <c:pt idx="77">
                  <c:v>5.1599999999999903E-2</c:v>
                </c:pt>
                <c:pt idx="78">
                  <c:v>5.5311111111111103E-2</c:v>
                </c:pt>
                <c:pt idx="79">
                  <c:v>5.1666666666666597E-2</c:v>
                </c:pt>
                <c:pt idx="80">
                  <c:v>5.2377777777777697E-2</c:v>
                </c:pt>
                <c:pt idx="81">
                  <c:v>5.0022222222222197E-2</c:v>
                </c:pt>
                <c:pt idx="82">
                  <c:v>5.5319999999999897E-2</c:v>
                </c:pt>
                <c:pt idx="83">
                  <c:v>5.2644444444444403E-2</c:v>
                </c:pt>
                <c:pt idx="84">
                  <c:v>5.212E-2</c:v>
                </c:pt>
                <c:pt idx="85">
                  <c:v>5.5911111111111099E-2</c:v>
                </c:pt>
                <c:pt idx="86">
                  <c:v>5.2080000000000001E-2</c:v>
                </c:pt>
                <c:pt idx="87">
                  <c:v>5.6300000000000003E-2</c:v>
                </c:pt>
                <c:pt idx="88">
                  <c:v>5.3044444444444401E-2</c:v>
                </c:pt>
                <c:pt idx="89">
                  <c:v>5.2139999999999999E-2</c:v>
                </c:pt>
                <c:pt idx="90">
                  <c:v>5.0039999999999897E-2</c:v>
                </c:pt>
                <c:pt idx="91">
                  <c:v>5.1240000000000001E-2</c:v>
                </c:pt>
                <c:pt idx="92">
                  <c:v>4.9711111111111102E-2</c:v>
                </c:pt>
                <c:pt idx="93">
                  <c:v>5.3579999999999899E-2</c:v>
                </c:pt>
                <c:pt idx="94">
                  <c:v>5.0339999999999899E-2</c:v>
                </c:pt>
                <c:pt idx="95">
                  <c:v>5.1880000000000003E-2</c:v>
                </c:pt>
                <c:pt idx="96">
                  <c:v>5.1599999999999903E-2</c:v>
                </c:pt>
                <c:pt idx="97">
                  <c:v>5.2999999999999999E-2</c:v>
                </c:pt>
                <c:pt idx="98">
                  <c:v>5.1999999999999998E-2</c:v>
                </c:pt>
                <c:pt idx="99">
                  <c:v>5.2979999999999999E-2</c:v>
                </c:pt>
                <c:pt idx="100">
                  <c:v>5.2666666666666598E-2</c:v>
                </c:pt>
                <c:pt idx="101">
                  <c:v>4.9899999999999903E-2</c:v>
                </c:pt>
                <c:pt idx="102">
                  <c:v>5.228E-2</c:v>
                </c:pt>
                <c:pt idx="103">
                  <c:v>5.1644444444444403E-2</c:v>
                </c:pt>
                <c:pt idx="104">
                  <c:v>5.06599999999999E-2</c:v>
                </c:pt>
                <c:pt idx="105">
                  <c:v>5.3419999999999898E-2</c:v>
                </c:pt>
                <c:pt idx="106">
                  <c:v>5.2174999999999902E-2</c:v>
                </c:pt>
                <c:pt idx="107">
                  <c:v>5.29777777777777E-2</c:v>
                </c:pt>
                <c:pt idx="108">
                  <c:v>5.4222222222222199E-2</c:v>
                </c:pt>
                <c:pt idx="109">
                  <c:v>5.63499999999999E-2</c:v>
                </c:pt>
                <c:pt idx="110">
                  <c:v>6.3342857142857104E-2</c:v>
                </c:pt>
                <c:pt idx="111">
                  <c:v>5.7474999999999998E-2</c:v>
                </c:pt>
                <c:pt idx="112">
                  <c:v>5.1574999999999899E-2</c:v>
                </c:pt>
                <c:pt idx="113">
                  <c:v>5.2688888888888799E-2</c:v>
                </c:pt>
                <c:pt idx="114">
                  <c:v>4.9733333333333303E-2</c:v>
                </c:pt>
                <c:pt idx="115">
                  <c:v>5.3288888888888802E-2</c:v>
                </c:pt>
                <c:pt idx="116">
                  <c:v>5.1488888888888799E-2</c:v>
                </c:pt>
                <c:pt idx="117">
                  <c:v>5.1866666666666603E-2</c:v>
                </c:pt>
                <c:pt idx="118">
                  <c:v>5.1644444444444403E-2</c:v>
                </c:pt>
                <c:pt idx="119">
                  <c:v>5.4044444444444402E-2</c:v>
                </c:pt>
                <c:pt idx="120">
                  <c:v>4.9488888888888902E-2</c:v>
                </c:pt>
                <c:pt idx="121">
                  <c:v>5.0977777777777698E-2</c:v>
                </c:pt>
                <c:pt idx="122">
                  <c:v>5.2244444444444399E-2</c:v>
                </c:pt>
                <c:pt idx="123">
                  <c:v>5.35111111111111E-2</c:v>
                </c:pt>
                <c:pt idx="124">
                  <c:v>5.2377777777777697E-2</c:v>
                </c:pt>
                <c:pt idx="125">
                  <c:v>5.1275000000000001E-2</c:v>
                </c:pt>
                <c:pt idx="126">
                  <c:v>5.3755555555555501E-2</c:v>
                </c:pt>
                <c:pt idx="127">
                  <c:v>5.1355555555555502E-2</c:v>
                </c:pt>
              </c:numCache>
            </c:numRef>
          </c:yVal>
          <c:smooth val="0"/>
        </c:ser>
        <c:ser>
          <c:idx val="1"/>
          <c:order val="1"/>
          <c:tx>
            <c:v>Windows Ping Time</c:v>
          </c:tx>
          <c:marker>
            <c:symbol val="none"/>
          </c:marker>
          <c:xVal>
            <c:numRef>
              <c:f>'[1]192.168.1.4-pTAnalysis.txt'!$J$865:$J$967</c:f>
              <c:numCache>
                <c:formatCode>General</c:formatCode>
                <c:ptCount val="103"/>
                <c:pt idx="0">
                  <c:v>1374763265768</c:v>
                </c:pt>
                <c:pt idx="1">
                  <c:v>1374766790640</c:v>
                </c:pt>
                <c:pt idx="2">
                  <c:v>1374770296677</c:v>
                </c:pt>
                <c:pt idx="3">
                  <c:v>1374774063133</c:v>
                </c:pt>
                <c:pt idx="4">
                  <c:v>1374777716081</c:v>
                </c:pt>
                <c:pt idx="5">
                  <c:v>1374781638122</c:v>
                </c:pt>
                <c:pt idx="6">
                  <c:v>1374784894363</c:v>
                </c:pt>
                <c:pt idx="7">
                  <c:v>1374788517914</c:v>
                </c:pt>
                <c:pt idx="8">
                  <c:v>1374792219928</c:v>
                </c:pt>
                <c:pt idx="9">
                  <c:v>1374795491959</c:v>
                </c:pt>
                <c:pt idx="10">
                  <c:v>1374799119564</c:v>
                </c:pt>
                <c:pt idx="11">
                  <c:v>1374802793090</c:v>
                </c:pt>
                <c:pt idx="12">
                  <c:v>1374806520251</c:v>
                </c:pt>
                <c:pt idx="13">
                  <c:v>1374810162494</c:v>
                </c:pt>
                <c:pt idx="14">
                  <c:v>1374813762265</c:v>
                </c:pt>
                <c:pt idx="15">
                  <c:v>1374817050997</c:v>
                </c:pt>
                <c:pt idx="16">
                  <c:v>1374820644964</c:v>
                </c:pt>
                <c:pt idx="17">
                  <c:v>1374824275765</c:v>
                </c:pt>
                <c:pt idx="18">
                  <c:v>1374827972199</c:v>
                </c:pt>
                <c:pt idx="19">
                  <c:v>1374831617125</c:v>
                </c:pt>
                <c:pt idx="20">
                  <c:v>1374835271253</c:v>
                </c:pt>
                <c:pt idx="21">
                  <c:v>1374838865950</c:v>
                </c:pt>
                <c:pt idx="22">
                  <c:v>1374842481264</c:v>
                </c:pt>
                <c:pt idx="23">
                  <c:v>1374846116648</c:v>
                </c:pt>
                <c:pt idx="24">
                  <c:v>1374849863566</c:v>
                </c:pt>
                <c:pt idx="25">
                  <c:v>1374853089399</c:v>
                </c:pt>
                <c:pt idx="26">
                  <c:v>1374856971938</c:v>
                </c:pt>
                <c:pt idx="27">
                  <c:v>1374869977537</c:v>
                </c:pt>
                <c:pt idx="28">
                  <c:v>1374871130625</c:v>
                </c:pt>
                <c:pt idx="29">
                  <c:v>1375104626641</c:v>
                </c:pt>
                <c:pt idx="30">
                  <c:v>1375105025297</c:v>
                </c:pt>
                <c:pt idx="31">
                  <c:v>1375108679569</c:v>
                </c:pt>
                <c:pt idx="32">
                  <c:v>1375112313166</c:v>
                </c:pt>
                <c:pt idx="33">
                  <c:v>1375115986520</c:v>
                </c:pt>
                <c:pt idx="34">
                  <c:v>1375119661481</c:v>
                </c:pt>
                <c:pt idx="35">
                  <c:v>1375123104310</c:v>
                </c:pt>
                <c:pt idx="36">
                  <c:v>1375126716149</c:v>
                </c:pt>
                <c:pt idx="37">
                  <c:v>1375130334674</c:v>
                </c:pt>
                <c:pt idx="38">
                  <c:v>1375133953527</c:v>
                </c:pt>
                <c:pt idx="39">
                  <c:v>1375137850537</c:v>
                </c:pt>
                <c:pt idx="40">
                  <c:v>1375141417942</c:v>
                </c:pt>
                <c:pt idx="41">
                  <c:v>1375145012757</c:v>
                </c:pt>
                <c:pt idx="42">
                  <c:v>1375148257754</c:v>
                </c:pt>
                <c:pt idx="43">
                  <c:v>1375151900899</c:v>
                </c:pt>
                <c:pt idx="44">
                  <c:v>1375155555266</c:v>
                </c:pt>
                <c:pt idx="45">
                  <c:v>1375159209344</c:v>
                </c:pt>
                <c:pt idx="46">
                  <c:v>1375162839309</c:v>
                </c:pt>
                <c:pt idx="47">
                  <c:v>1375166488009</c:v>
                </c:pt>
                <c:pt idx="48">
                  <c:v>1375170112718</c:v>
                </c:pt>
                <c:pt idx="49">
                  <c:v>1375173738449</c:v>
                </c:pt>
                <c:pt idx="50">
                  <c:v>1375177366806</c:v>
                </c:pt>
                <c:pt idx="51">
                  <c:v>1375180994192</c:v>
                </c:pt>
                <c:pt idx="52">
                  <c:v>1375184223050</c:v>
                </c:pt>
                <c:pt idx="53">
                  <c:v>1375187853215</c:v>
                </c:pt>
                <c:pt idx="54">
                  <c:v>1375191483508</c:v>
                </c:pt>
                <c:pt idx="55">
                  <c:v>1375195284575</c:v>
                </c:pt>
                <c:pt idx="56">
                  <c:v>1375198887995</c:v>
                </c:pt>
                <c:pt idx="57">
                  <c:v>1375202545963</c:v>
                </c:pt>
                <c:pt idx="58">
                  <c:v>1375206052303</c:v>
                </c:pt>
                <c:pt idx="59">
                  <c:v>1375209672113</c:v>
                </c:pt>
                <c:pt idx="60">
                  <c:v>1375213306282</c:v>
                </c:pt>
                <c:pt idx="61">
                  <c:v>1375216932326</c:v>
                </c:pt>
                <c:pt idx="62">
                  <c:v>1375220344486</c:v>
                </c:pt>
                <c:pt idx="63">
                  <c:v>1375223964766</c:v>
                </c:pt>
                <c:pt idx="64">
                  <c:v>1375227567167</c:v>
                </c:pt>
                <c:pt idx="65">
                  <c:v>1375231167817</c:v>
                </c:pt>
                <c:pt idx="66">
                  <c:v>1375234774733</c:v>
                </c:pt>
                <c:pt idx="67">
                  <c:v>1375238384198</c:v>
                </c:pt>
                <c:pt idx="68">
                  <c:v>1375242014233</c:v>
                </c:pt>
                <c:pt idx="69">
                  <c:v>1375245623953</c:v>
                </c:pt>
                <c:pt idx="70">
                  <c:v>1375249228580</c:v>
                </c:pt>
                <c:pt idx="71">
                  <c:v>1375252830024</c:v>
                </c:pt>
                <c:pt idx="72">
                  <c:v>1375256430728</c:v>
                </c:pt>
                <c:pt idx="73">
                  <c:v>1375260031174</c:v>
                </c:pt>
                <c:pt idx="74">
                  <c:v>1375263629006</c:v>
                </c:pt>
                <c:pt idx="75">
                  <c:v>1375267230196</c:v>
                </c:pt>
                <c:pt idx="76">
                  <c:v>1375270832097</c:v>
                </c:pt>
                <c:pt idx="77">
                  <c:v>1375274430550</c:v>
                </c:pt>
                <c:pt idx="78">
                  <c:v>1375278032520</c:v>
                </c:pt>
                <c:pt idx="79">
                  <c:v>1375281628992</c:v>
                </c:pt>
                <c:pt idx="80">
                  <c:v>1375305809285</c:v>
                </c:pt>
                <c:pt idx="81">
                  <c:v>1375371917112</c:v>
                </c:pt>
                <c:pt idx="82">
                  <c:v>1375375118587</c:v>
                </c:pt>
                <c:pt idx="83">
                  <c:v>1375378720803</c:v>
                </c:pt>
                <c:pt idx="84">
                  <c:v>1375382314414</c:v>
                </c:pt>
                <c:pt idx="85">
                  <c:v>1375386072865</c:v>
                </c:pt>
                <c:pt idx="86">
                  <c:v>1375389492725</c:v>
                </c:pt>
                <c:pt idx="87">
                  <c:v>1375393472282</c:v>
                </c:pt>
                <c:pt idx="88">
                  <c:v>1375396723736</c:v>
                </c:pt>
                <c:pt idx="89">
                  <c:v>1375400331988</c:v>
                </c:pt>
                <c:pt idx="90">
                  <c:v>1375403913646</c:v>
                </c:pt>
                <c:pt idx="91">
                  <c:v>1375407546964</c:v>
                </c:pt>
                <c:pt idx="92">
                  <c:v>1375411163154</c:v>
                </c:pt>
                <c:pt idx="93">
                  <c:v>1375414775897</c:v>
                </c:pt>
                <c:pt idx="94">
                  <c:v>1375418401343</c:v>
                </c:pt>
                <c:pt idx="95">
                  <c:v>1375422037620</c:v>
                </c:pt>
                <c:pt idx="96">
                  <c:v>1375425665347</c:v>
                </c:pt>
                <c:pt idx="97">
                  <c:v>1375429307722</c:v>
                </c:pt>
                <c:pt idx="98">
                  <c:v>1375432951690</c:v>
                </c:pt>
                <c:pt idx="99">
                  <c:v>1375436562063</c:v>
                </c:pt>
                <c:pt idx="100">
                  <c:v>1375440188526</c:v>
                </c:pt>
                <c:pt idx="101">
                  <c:v>1375443429126</c:v>
                </c:pt>
                <c:pt idx="102">
                  <c:v>1375447064040</c:v>
                </c:pt>
              </c:numCache>
            </c:numRef>
          </c:xVal>
          <c:yVal>
            <c:numRef>
              <c:f>'[1]192.168.1.4-pTAnalysis.txt'!$O$865:$O$967</c:f>
              <c:numCache>
                <c:formatCode>General</c:formatCode>
                <c:ptCount val="103"/>
                <c:pt idx="0">
                  <c:v>78.89315384615378</c:v>
                </c:pt>
                <c:pt idx="1">
                  <c:v>20.495100000000001</c:v>
                </c:pt>
                <c:pt idx="2">
                  <c:v>7.7886222222222203</c:v>
                </c:pt>
                <c:pt idx="3">
                  <c:v>21.932199999999899</c:v>
                </c:pt>
                <c:pt idx="4">
                  <c:v>17.50245</c:v>
                </c:pt>
                <c:pt idx="5">
                  <c:v>54.556108108108099</c:v>
                </c:pt>
                <c:pt idx="6">
                  <c:v>30.863577777777699</c:v>
                </c:pt>
                <c:pt idx="7">
                  <c:v>21.781666666666599</c:v>
                </c:pt>
                <c:pt idx="8">
                  <c:v>6.5213999999999999</c:v>
                </c:pt>
                <c:pt idx="9">
                  <c:v>15.5956888888888</c:v>
                </c:pt>
                <c:pt idx="10">
                  <c:v>12.37247727272721</c:v>
                </c:pt>
                <c:pt idx="11">
                  <c:v>20.56940909090908</c:v>
                </c:pt>
                <c:pt idx="12">
                  <c:v>18.056288888888801</c:v>
                </c:pt>
                <c:pt idx="13">
                  <c:v>19.77222222222218</c:v>
                </c:pt>
                <c:pt idx="14">
                  <c:v>23.198924999999999</c:v>
                </c:pt>
                <c:pt idx="15">
                  <c:v>9.5062888888888892</c:v>
                </c:pt>
                <c:pt idx="16">
                  <c:v>18.565244444444399</c:v>
                </c:pt>
                <c:pt idx="17">
                  <c:v>14.958266666666599</c:v>
                </c:pt>
                <c:pt idx="18">
                  <c:v>7.2674444444444397</c:v>
                </c:pt>
                <c:pt idx="19">
                  <c:v>10.810555555555499</c:v>
                </c:pt>
                <c:pt idx="20">
                  <c:v>3.06775555555555</c:v>
                </c:pt>
                <c:pt idx="21">
                  <c:v>5.2642888888888866</c:v>
                </c:pt>
                <c:pt idx="22">
                  <c:v>4.7799111111111099</c:v>
                </c:pt>
                <c:pt idx="23">
                  <c:v>100.132289473684</c:v>
                </c:pt>
                <c:pt idx="24">
                  <c:v>64.029771428571308</c:v>
                </c:pt>
                <c:pt idx="25">
                  <c:v>28.641177777777699</c:v>
                </c:pt>
                <c:pt idx="26">
                  <c:v>4.3398000000000003</c:v>
                </c:pt>
                <c:pt idx="27">
                  <c:v>4.9862000000000002</c:v>
                </c:pt>
                <c:pt idx="28">
                  <c:v>21.208200000000001</c:v>
                </c:pt>
                <c:pt idx="29">
                  <c:v>10.042199999999999</c:v>
                </c:pt>
                <c:pt idx="30">
                  <c:v>21.047441860465099</c:v>
                </c:pt>
                <c:pt idx="31">
                  <c:v>19.112088888888799</c:v>
                </c:pt>
                <c:pt idx="32">
                  <c:v>9.2719090909090802</c:v>
                </c:pt>
                <c:pt idx="33">
                  <c:v>8.8632222222222197</c:v>
                </c:pt>
                <c:pt idx="34">
                  <c:v>5.71035</c:v>
                </c:pt>
                <c:pt idx="35">
                  <c:v>9.5793777777777684</c:v>
                </c:pt>
                <c:pt idx="36">
                  <c:v>8.97555555555555</c:v>
                </c:pt>
                <c:pt idx="37">
                  <c:v>14.059488372093</c:v>
                </c:pt>
                <c:pt idx="38">
                  <c:v>16.984545454545401</c:v>
                </c:pt>
                <c:pt idx="39">
                  <c:v>11.076133333333299</c:v>
                </c:pt>
                <c:pt idx="40">
                  <c:v>9.5537111111111059</c:v>
                </c:pt>
                <c:pt idx="41">
                  <c:v>6.9525499999999996</c:v>
                </c:pt>
                <c:pt idx="42">
                  <c:v>7.1941999999999862</c:v>
                </c:pt>
                <c:pt idx="43">
                  <c:v>9.0433111111110982</c:v>
                </c:pt>
                <c:pt idx="44">
                  <c:v>16.880318181818101</c:v>
                </c:pt>
                <c:pt idx="45">
                  <c:v>7.7155681818181803</c:v>
                </c:pt>
                <c:pt idx="46">
                  <c:v>5.9961777777777696</c:v>
                </c:pt>
                <c:pt idx="47">
                  <c:v>6.1691111111111097</c:v>
                </c:pt>
                <c:pt idx="48">
                  <c:v>7.7667333333333302</c:v>
                </c:pt>
                <c:pt idx="49">
                  <c:v>8.5487999999999893</c:v>
                </c:pt>
                <c:pt idx="50">
                  <c:v>3.13411111111111</c:v>
                </c:pt>
                <c:pt idx="51">
                  <c:v>8.0424000000000007</c:v>
                </c:pt>
                <c:pt idx="52">
                  <c:v>6.3692666666666602</c:v>
                </c:pt>
                <c:pt idx="53">
                  <c:v>10.064355555555499</c:v>
                </c:pt>
                <c:pt idx="54">
                  <c:v>50.5319111111111</c:v>
                </c:pt>
                <c:pt idx="55">
                  <c:v>197.8556052631568</c:v>
                </c:pt>
                <c:pt idx="56">
                  <c:v>203.88121052631499</c:v>
                </c:pt>
                <c:pt idx="57">
                  <c:v>429.35962499999999</c:v>
                </c:pt>
                <c:pt idx="58">
                  <c:v>19.3229318181818</c:v>
                </c:pt>
                <c:pt idx="59">
                  <c:v>11.9537555555555</c:v>
                </c:pt>
                <c:pt idx="60">
                  <c:v>263.27289473684198</c:v>
                </c:pt>
                <c:pt idx="61">
                  <c:v>53.999421052631448</c:v>
                </c:pt>
                <c:pt idx="62">
                  <c:v>5.49329545454545</c:v>
                </c:pt>
                <c:pt idx="63">
                  <c:v>8.917250000000001</c:v>
                </c:pt>
                <c:pt idx="64">
                  <c:v>7.8013333333333303</c:v>
                </c:pt>
                <c:pt idx="65">
                  <c:v>3.31162222222222</c:v>
                </c:pt>
                <c:pt idx="66">
                  <c:v>6.069466666666659</c:v>
                </c:pt>
                <c:pt idx="67">
                  <c:v>4.7051333333333298</c:v>
                </c:pt>
                <c:pt idx="68">
                  <c:v>10.280295454545399</c:v>
                </c:pt>
                <c:pt idx="69">
                  <c:v>11.0529333333333</c:v>
                </c:pt>
                <c:pt idx="70">
                  <c:v>12.747066666666599</c:v>
                </c:pt>
                <c:pt idx="71">
                  <c:v>6.1286222222222202</c:v>
                </c:pt>
                <c:pt idx="72">
                  <c:v>4.8352888888888801</c:v>
                </c:pt>
                <c:pt idx="73">
                  <c:v>3.9653777777777699</c:v>
                </c:pt>
                <c:pt idx="74">
                  <c:v>3.99793333333333</c:v>
                </c:pt>
                <c:pt idx="75">
                  <c:v>7.1478888888888861</c:v>
                </c:pt>
                <c:pt idx="76">
                  <c:v>8.2147777777777637</c:v>
                </c:pt>
                <c:pt idx="77">
                  <c:v>4.4647999999999994</c:v>
                </c:pt>
                <c:pt idx="78">
                  <c:v>8.2889555555555479</c:v>
                </c:pt>
                <c:pt idx="79">
                  <c:v>3.1762499999999858</c:v>
                </c:pt>
                <c:pt idx="80">
                  <c:v>31.5746</c:v>
                </c:pt>
                <c:pt idx="81">
                  <c:v>48.433025000000001</c:v>
                </c:pt>
                <c:pt idx="82">
                  <c:v>27.40420930232548</c:v>
                </c:pt>
                <c:pt idx="83">
                  <c:v>39.600863636363563</c:v>
                </c:pt>
                <c:pt idx="84">
                  <c:v>82.988641025641002</c:v>
                </c:pt>
                <c:pt idx="85">
                  <c:v>100.24547058823499</c:v>
                </c:pt>
                <c:pt idx="86">
                  <c:v>161.38030769230701</c:v>
                </c:pt>
                <c:pt idx="87">
                  <c:v>43.404307692307547</c:v>
                </c:pt>
                <c:pt idx="88">
                  <c:v>51.961555555555499</c:v>
                </c:pt>
                <c:pt idx="89">
                  <c:v>36.515255813953402</c:v>
                </c:pt>
                <c:pt idx="90">
                  <c:v>55.009318181818102</c:v>
                </c:pt>
                <c:pt idx="91">
                  <c:v>33.541279069767327</c:v>
                </c:pt>
                <c:pt idx="92">
                  <c:v>33.179681818181798</c:v>
                </c:pt>
                <c:pt idx="93">
                  <c:v>31.461466666666599</c:v>
                </c:pt>
                <c:pt idx="94">
                  <c:v>26.590113636363579</c:v>
                </c:pt>
                <c:pt idx="95">
                  <c:v>48.509909090908998</c:v>
                </c:pt>
                <c:pt idx="96">
                  <c:v>40.351604651162589</c:v>
                </c:pt>
                <c:pt idx="97">
                  <c:v>44.2802222222222</c:v>
                </c:pt>
                <c:pt idx="98">
                  <c:v>40.48402222222218</c:v>
                </c:pt>
                <c:pt idx="99">
                  <c:v>30.562840909090902</c:v>
                </c:pt>
                <c:pt idx="100">
                  <c:v>20.098725000000002</c:v>
                </c:pt>
                <c:pt idx="101">
                  <c:v>31.092681818181781</c:v>
                </c:pt>
                <c:pt idx="102">
                  <c:v>29.545000000000002</c:v>
                </c:pt>
              </c:numCache>
            </c:numRef>
          </c:yVal>
          <c:smooth val="0"/>
        </c:ser>
        <c:ser>
          <c:idx val="2"/>
          <c:order val="2"/>
          <c:tx>
            <c:v>Android Ping Time</c:v>
          </c:tx>
          <c:marker>
            <c:symbol val="none"/>
          </c:marker>
          <c:xVal>
            <c:numRef>
              <c:f>'[1]192.168.1.4-pTAnalysis.txt'!$S$695:$S$783</c:f>
              <c:numCache>
                <c:formatCode>General</c:formatCode>
                <c:ptCount val="89"/>
                <c:pt idx="0">
                  <c:v>1374763265798</c:v>
                </c:pt>
                <c:pt idx="1">
                  <c:v>1374777316048</c:v>
                </c:pt>
                <c:pt idx="2">
                  <c:v>1374777716114</c:v>
                </c:pt>
                <c:pt idx="3">
                  <c:v>1374782454566</c:v>
                </c:pt>
                <c:pt idx="4">
                  <c:v>1374785702153</c:v>
                </c:pt>
                <c:pt idx="5">
                  <c:v>1374788517945</c:v>
                </c:pt>
                <c:pt idx="6">
                  <c:v>1374792219961</c:v>
                </c:pt>
                <c:pt idx="7">
                  <c:v>1374795491986</c:v>
                </c:pt>
                <c:pt idx="8">
                  <c:v>1374799119595</c:v>
                </c:pt>
                <c:pt idx="9">
                  <c:v>1374802793119</c:v>
                </c:pt>
                <c:pt idx="10">
                  <c:v>1374806520282</c:v>
                </c:pt>
                <c:pt idx="11">
                  <c:v>1374810162530</c:v>
                </c:pt>
                <c:pt idx="12">
                  <c:v>1374813762311</c:v>
                </c:pt>
                <c:pt idx="13">
                  <c:v>1374817051030</c:v>
                </c:pt>
                <c:pt idx="14">
                  <c:v>1374820645004</c:v>
                </c:pt>
                <c:pt idx="15">
                  <c:v>1374824275793</c:v>
                </c:pt>
                <c:pt idx="16">
                  <c:v>1374827972241</c:v>
                </c:pt>
                <c:pt idx="17">
                  <c:v>1374831617168</c:v>
                </c:pt>
                <c:pt idx="18">
                  <c:v>1374835271286</c:v>
                </c:pt>
                <c:pt idx="19">
                  <c:v>1374838865986</c:v>
                </c:pt>
                <c:pt idx="20">
                  <c:v>1374842481305</c:v>
                </c:pt>
                <c:pt idx="21">
                  <c:v>1374846116697</c:v>
                </c:pt>
                <c:pt idx="22">
                  <c:v>1374849863596</c:v>
                </c:pt>
                <c:pt idx="23">
                  <c:v>1374855759827</c:v>
                </c:pt>
                <c:pt idx="24">
                  <c:v>1374856971996</c:v>
                </c:pt>
                <c:pt idx="25">
                  <c:v>1374860716518</c:v>
                </c:pt>
                <c:pt idx="26">
                  <c:v>1374867855348</c:v>
                </c:pt>
                <c:pt idx="27">
                  <c:v>1374871130674</c:v>
                </c:pt>
                <c:pt idx="28">
                  <c:v>1375104626696</c:v>
                </c:pt>
                <c:pt idx="29">
                  <c:v>1375105025330</c:v>
                </c:pt>
                <c:pt idx="30">
                  <c:v>1375108679606</c:v>
                </c:pt>
                <c:pt idx="31">
                  <c:v>1375112313211</c:v>
                </c:pt>
                <c:pt idx="32">
                  <c:v>1375122703939</c:v>
                </c:pt>
                <c:pt idx="33">
                  <c:v>1375123104345</c:v>
                </c:pt>
                <c:pt idx="34">
                  <c:v>1375126716204</c:v>
                </c:pt>
                <c:pt idx="35">
                  <c:v>1375130334712</c:v>
                </c:pt>
                <c:pt idx="36">
                  <c:v>1375133953571</c:v>
                </c:pt>
                <c:pt idx="37">
                  <c:v>1375137850677</c:v>
                </c:pt>
                <c:pt idx="38">
                  <c:v>1375141417983</c:v>
                </c:pt>
                <c:pt idx="39">
                  <c:v>1375145012783</c:v>
                </c:pt>
                <c:pt idx="40">
                  <c:v>1375148257786</c:v>
                </c:pt>
                <c:pt idx="41">
                  <c:v>1375151900940</c:v>
                </c:pt>
                <c:pt idx="42">
                  <c:v>1375194333062</c:v>
                </c:pt>
                <c:pt idx="43">
                  <c:v>1375283206016</c:v>
                </c:pt>
                <c:pt idx="44">
                  <c:v>1375285089178</c:v>
                </c:pt>
                <c:pt idx="45">
                  <c:v>1375288853674</c:v>
                </c:pt>
                <c:pt idx="46">
                  <c:v>1375292231518</c:v>
                </c:pt>
                <c:pt idx="47">
                  <c:v>1375295983865</c:v>
                </c:pt>
                <c:pt idx="48">
                  <c:v>1375299421445</c:v>
                </c:pt>
                <c:pt idx="49">
                  <c:v>1375303167528</c:v>
                </c:pt>
                <c:pt idx="50">
                  <c:v>1375306933895</c:v>
                </c:pt>
                <c:pt idx="51">
                  <c:v>1375310260001</c:v>
                </c:pt>
                <c:pt idx="52">
                  <c:v>1375313956469</c:v>
                </c:pt>
                <c:pt idx="53">
                  <c:v>1375317653036</c:v>
                </c:pt>
                <c:pt idx="54">
                  <c:v>1375321358110</c:v>
                </c:pt>
                <c:pt idx="55">
                  <c:v>1375324684810</c:v>
                </c:pt>
                <c:pt idx="56">
                  <c:v>1375328380536</c:v>
                </c:pt>
                <c:pt idx="57">
                  <c:v>1375332085563</c:v>
                </c:pt>
                <c:pt idx="58">
                  <c:v>1375335778642</c:v>
                </c:pt>
                <c:pt idx="59">
                  <c:v>1375339103524</c:v>
                </c:pt>
                <c:pt idx="60">
                  <c:v>1375342796591</c:v>
                </c:pt>
                <c:pt idx="61">
                  <c:v>1375346491268</c:v>
                </c:pt>
                <c:pt idx="62">
                  <c:v>1375350184434</c:v>
                </c:pt>
                <c:pt idx="63">
                  <c:v>1375353511439</c:v>
                </c:pt>
                <c:pt idx="64">
                  <c:v>1375357215946</c:v>
                </c:pt>
                <c:pt idx="65">
                  <c:v>1375360912129</c:v>
                </c:pt>
                <c:pt idx="66">
                  <c:v>1375364615745</c:v>
                </c:pt>
                <c:pt idx="67">
                  <c:v>1375367940508</c:v>
                </c:pt>
                <c:pt idx="68">
                  <c:v>1375371917153</c:v>
                </c:pt>
                <c:pt idx="69">
                  <c:v>1375375118611</c:v>
                </c:pt>
                <c:pt idx="70">
                  <c:v>1375378720847</c:v>
                </c:pt>
                <c:pt idx="71">
                  <c:v>1375382314438</c:v>
                </c:pt>
                <c:pt idx="72">
                  <c:v>1375386072895</c:v>
                </c:pt>
                <c:pt idx="73">
                  <c:v>1375389492751</c:v>
                </c:pt>
                <c:pt idx="74">
                  <c:v>1375393472312</c:v>
                </c:pt>
                <c:pt idx="75">
                  <c:v>1375396723772</c:v>
                </c:pt>
                <c:pt idx="76">
                  <c:v>1375400332027</c:v>
                </c:pt>
                <c:pt idx="77">
                  <c:v>1375403913682</c:v>
                </c:pt>
                <c:pt idx="78">
                  <c:v>1375407953281</c:v>
                </c:pt>
                <c:pt idx="79">
                  <c:v>1375411560721</c:v>
                </c:pt>
                <c:pt idx="80">
                  <c:v>1375414775930</c:v>
                </c:pt>
                <c:pt idx="81">
                  <c:v>1375418401367</c:v>
                </c:pt>
                <c:pt idx="82">
                  <c:v>1375422037660</c:v>
                </c:pt>
                <c:pt idx="83">
                  <c:v>1375425665389</c:v>
                </c:pt>
                <c:pt idx="84">
                  <c:v>1375429307761</c:v>
                </c:pt>
                <c:pt idx="85">
                  <c:v>1375433758476</c:v>
                </c:pt>
                <c:pt idx="86">
                  <c:v>1375436562099</c:v>
                </c:pt>
                <c:pt idx="87">
                  <c:v>1375440188566</c:v>
                </c:pt>
                <c:pt idx="88">
                  <c:v>1375443828688</c:v>
                </c:pt>
              </c:numCache>
            </c:numRef>
          </c:xVal>
          <c:yVal>
            <c:numRef>
              <c:f>'[1]192.168.1.4-pTAnalysis.txt'!$X$695:$X$783</c:f>
              <c:numCache>
                <c:formatCode>General</c:formatCode>
                <c:ptCount val="89"/>
                <c:pt idx="0">
                  <c:v>90.123879999999858</c:v>
                </c:pt>
                <c:pt idx="1">
                  <c:v>911.54849999999999</c:v>
                </c:pt>
                <c:pt idx="2">
                  <c:v>209.397906976744</c:v>
                </c:pt>
                <c:pt idx="3">
                  <c:v>83.728866666666562</c:v>
                </c:pt>
                <c:pt idx="4">
                  <c:v>88.225542857142742</c:v>
                </c:pt>
                <c:pt idx="5">
                  <c:v>202.85735555555499</c:v>
                </c:pt>
                <c:pt idx="6">
                  <c:v>194.91267499999901</c:v>
                </c:pt>
                <c:pt idx="7">
                  <c:v>186.321377777777</c:v>
                </c:pt>
                <c:pt idx="8">
                  <c:v>205.556311111111</c:v>
                </c:pt>
                <c:pt idx="9">
                  <c:v>201.6182</c:v>
                </c:pt>
                <c:pt idx="10">
                  <c:v>188.38615555555501</c:v>
                </c:pt>
                <c:pt idx="11">
                  <c:v>174.085222222222</c:v>
                </c:pt>
                <c:pt idx="12">
                  <c:v>184.803899999999</c:v>
                </c:pt>
                <c:pt idx="13">
                  <c:v>194.43875555555499</c:v>
                </c:pt>
                <c:pt idx="14">
                  <c:v>163.97375555555499</c:v>
                </c:pt>
                <c:pt idx="15">
                  <c:v>207.166466666666</c:v>
                </c:pt>
                <c:pt idx="16">
                  <c:v>187.00324444444399</c:v>
                </c:pt>
                <c:pt idx="17">
                  <c:v>197.051999999999</c:v>
                </c:pt>
                <c:pt idx="18">
                  <c:v>182.30284444444399</c:v>
                </c:pt>
                <c:pt idx="19">
                  <c:v>196.2448</c:v>
                </c:pt>
                <c:pt idx="20">
                  <c:v>200.53926666666601</c:v>
                </c:pt>
                <c:pt idx="21">
                  <c:v>203.22166666666601</c:v>
                </c:pt>
                <c:pt idx="22">
                  <c:v>180.01853333333301</c:v>
                </c:pt>
                <c:pt idx="23">
                  <c:v>197.804466666666</c:v>
                </c:pt>
                <c:pt idx="24">
                  <c:v>189.03791111111099</c:v>
                </c:pt>
                <c:pt idx="25">
                  <c:v>197.70257142857099</c:v>
                </c:pt>
                <c:pt idx="26">
                  <c:v>30.7224</c:v>
                </c:pt>
                <c:pt idx="27">
                  <c:v>70.548400000000001</c:v>
                </c:pt>
                <c:pt idx="28">
                  <c:v>211.19040000000001</c:v>
                </c:pt>
                <c:pt idx="29">
                  <c:v>166.579977777777</c:v>
                </c:pt>
                <c:pt idx="30">
                  <c:v>189.345860465116</c:v>
                </c:pt>
                <c:pt idx="31">
                  <c:v>194.19819999999899</c:v>
                </c:pt>
                <c:pt idx="32">
                  <c:v>121.3545</c:v>
                </c:pt>
                <c:pt idx="33">
                  <c:v>146.33438095238</c:v>
                </c:pt>
                <c:pt idx="34">
                  <c:v>220.309613636363</c:v>
                </c:pt>
                <c:pt idx="35">
                  <c:v>144.92731111111101</c:v>
                </c:pt>
                <c:pt idx="36">
                  <c:v>165.63942222222201</c:v>
                </c:pt>
                <c:pt idx="37">
                  <c:v>180.501177777777</c:v>
                </c:pt>
                <c:pt idx="38">
                  <c:v>154.03238636363599</c:v>
                </c:pt>
                <c:pt idx="39">
                  <c:v>181.58594117646999</c:v>
                </c:pt>
                <c:pt idx="40">
                  <c:v>172.849244444444</c:v>
                </c:pt>
                <c:pt idx="41">
                  <c:v>156.33007499999999</c:v>
                </c:pt>
                <c:pt idx="42">
                  <c:v>4036.192</c:v>
                </c:pt>
                <c:pt idx="43">
                  <c:v>187.94576000000001</c:v>
                </c:pt>
                <c:pt idx="44">
                  <c:v>165.50700000000001</c:v>
                </c:pt>
                <c:pt idx="45">
                  <c:v>156.98460465116199</c:v>
                </c:pt>
                <c:pt idx="46">
                  <c:v>142.24187999999899</c:v>
                </c:pt>
                <c:pt idx="47">
                  <c:v>185.57534883720899</c:v>
                </c:pt>
                <c:pt idx="48">
                  <c:v>104.847204081632</c:v>
                </c:pt>
                <c:pt idx="49">
                  <c:v>103.79259090908999</c:v>
                </c:pt>
                <c:pt idx="50">
                  <c:v>179.323777777777</c:v>
                </c:pt>
                <c:pt idx="51">
                  <c:v>203.411836734693</c:v>
                </c:pt>
                <c:pt idx="52">
                  <c:v>166.04193877551</c:v>
                </c:pt>
                <c:pt idx="53">
                  <c:v>203.15095555555499</c:v>
                </c:pt>
                <c:pt idx="54">
                  <c:v>185.95485714285701</c:v>
                </c:pt>
                <c:pt idx="55">
                  <c:v>180.90341999999899</c:v>
                </c:pt>
                <c:pt idx="56">
                  <c:v>185.28154761904699</c:v>
                </c:pt>
                <c:pt idx="57">
                  <c:v>172.82329999999999</c:v>
                </c:pt>
                <c:pt idx="58">
                  <c:v>172.492022222222</c:v>
                </c:pt>
                <c:pt idx="59">
                  <c:v>169.53927999999999</c:v>
                </c:pt>
                <c:pt idx="60">
                  <c:v>188.53102000000001</c:v>
                </c:pt>
                <c:pt idx="61">
                  <c:v>176.569279999999</c:v>
                </c:pt>
                <c:pt idx="62">
                  <c:v>189.287166666666</c:v>
                </c:pt>
                <c:pt idx="63">
                  <c:v>175.75066666666601</c:v>
                </c:pt>
                <c:pt idx="64">
                  <c:v>186.97871428571401</c:v>
                </c:pt>
                <c:pt idx="65">
                  <c:v>174.636466666666</c:v>
                </c:pt>
                <c:pt idx="66">
                  <c:v>197.78326666666601</c:v>
                </c:pt>
                <c:pt idx="67">
                  <c:v>173.55731999999901</c:v>
                </c:pt>
                <c:pt idx="68">
                  <c:v>502.97763157894701</c:v>
                </c:pt>
                <c:pt idx="69">
                  <c:v>649.30545454545359</c:v>
                </c:pt>
                <c:pt idx="70">
                  <c:v>761.30331578947289</c:v>
                </c:pt>
                <c:pt idx="71">
                  <c:v>146.39911764705801</c:v>
                </c:pt>
                <c:pt idx="72">
                  <c:v>576.32533333333311</c:v>
                </c:pt>
                <c:pt idx="73">
                  <c:v>480.60099999999898</c:v>
                </c:pt>
                <c:pt idx="74">
                  <c:v>524.38254545454458</c:v>
                </c:pt>
                <c:pt idx="75">
                  <c:v>799.77686666666602</c:v>
                </c:pt>
                <c:pt idx="76">
                  <c:v>955.9608421052626</c:v>
                </c:pt>
                <c:pt idx="77">
                  <c:v>863.44735714285696</c:v>
                </c:pt>
                <c:pt idx="78">
                  <c:v>751.08553333333305</c:v>
                </c:pt>
                <c:pt idx="79">
                  <c:v>702.63035714285695</c:v>
                </c:pt>
                <c:pt idx="80">
                  <c:v>819.74189285714203</c:v>
                </c:pt>
                <c:pt idx="81">
                  <c:v>827.54194117647</c:v>
                </c:pt>
                <c:pt idx="82">
                  <c:v>767.60554999999999</c:v>
                </c:pt>
                <c:pt idx="83">
                  <c:v>910.26566666666599</c:v>
                </c:pt>
                <c:pt idx="84">
                  <c:v>673.27452380952309</c:v>
                </c:pt>
                <c:pt idx="85">
                  <c:v>646.41852380952287</c:v>
                </c:pt>
                <c:pt idx="86">
                  <c:v>624.10214285714301</c:v>
                </c:pt>
                <c:pt idx="87">
                  <c:v>833.68728571428494</c:v>
                </c:pt>
                <c:pt idx="88">
                  <c:v>482.84008333333298</c:v>
                </c:pt>
              </c:numCache>
            </c:numRef>
          </c:yVal>
          <c:smooth val="0"/>
        </c:ser>
        <c:ser>
          <c:idx val="3"/>
          <c:order val="3"/>
          <c:tx>
            <c:v>MacBook 1 Ping Time</c:v>
          </c:tx>
          <c:marker>
            <c:symbol val="none"/>
          </c:marker>
          <c:xVal>
            <c:numRef>
              <c:f>'[1]192.168.1.4-pTAnalysis.txt'!$AB$841:$AB$941</c:f>
              <c:numCache>
                <c:formatCode>General</c:formatCode>
                <c:ptCount val="101"/>
                <c:pt idx="0">
                  <c:v>1374763265829</c:v>
                </c:pt>
                <c:pt idx="1">
                  <c:v>1374774942358</c:v>
                </c:pt>
                <c:pt idx="2">
                  <c:v>1374777716134</c:v>
                </c:pt>
                <c:pt idx="3">
                  <c:v>1374788946226</c:v>
                </c:pt>
                <c:pt idx="4">
                  <c:v>1374792219982</c:v>
                </c:pt>
                <c:pt idx="5">
                  <c:v>1374795492006</c:v>
                </c:pt>
                <c:pt idx="6">
                  <c:v>1374799119615</c:v>
                </c:pt>
                <c:pt idx="7">
                  <c:v>1374802793140</c:v>
                </c:pt>
                <c:pt idx="8">
                  <c:v>1374806520303</c:v>
                </c:pt>
                <c:pt idx="9">
                  <c:v>1374810162550</c:v>
                </c:pt>
                <c:pt idx="10">
                  <c:v>1374813762332</c:v>
                </c:pt>
                <c:pt idx="11">
                  <c:v>1374817051050</c:v>
                </c:pt>
                <c:pt idx="12">
                  <c:v>1374820645040</c:v>
                </c:pt>
                <c:pt idx="13">
                  <c:v>1374824275815</c:v>
                </c:pt>
                <c:pt idx="14">
                  <c:v>1374827972271</c:v>
                </c:pt>
                <c:pt idx="15">
                  <c:v>1374831617196</c:v>
                </c:pt>
                <c:pt idx="16">
                  <c:v>1374835271309</c:v>
                </c:pt>
                <c:pt idx="17">
                  <c:v>1374838866016</c:v>
                </c:pt>
                <c:pt idx="18">
                  <c:v>1374842481341</c:v>
                </c:pt>
                <c:pt idx="19">
                  <c:v>1374846116720</c:v>
                </c:pt>
                <c:pt idx="20">
                  <c:v>1374852558831</c:v>
                </c:pt>
                <c:pt idx="21">
                  <c:v>1374853089440</c:v>
                </c:pt>
                <c:pt idx="22">
                  <c:v>1374856972038</c:v>
                </c:pt>
                <c:pt idx="23">
                  <c:v>1374860716547</c:v>
                </c:pt>
                <c:pt idx="24">
                  <c:v>1374863892112</c:v>
                </c:pt>
                <c:pt idx="25">
                  <c:v>1374867473458</c:v>
                </c:pt>
                <c:pt idx="26">
                  <c:v>1374872681635</c:v>
                </c:pt>
                <c:pt idx="27">
                  <c:v>1375104626746</c:v>
                </c:pt>
                <c:pt idx="28">
                  <c:v>1375105025365</c:v>
                </c:pt>
                <c:pt idx="29">
                  <c:v>1375108679628</c:v>
                </c:pt>
                <c:pt idx="30">
                  <c:v>1375112313251</c:v>
                </c:pt>
                <c:pt idx="31">
                  <c:v>1375115986575</c:v>
                </c:pt>
                <c:pt idx="32">
                  <c:v>1375119661532</c:v>
                </c:pt>
                <c:pt idx="33">
                  <c:v>1375123104380</c:v>
                </c:pt>
                <c:pt idx="34">
                  <c:v>1375126716254</c:v>
                </c:pt>
                <c:pt idx="35">
                  <c:v>1375130334755</c:v>
                </c:pt>
                <c:pt idx="36">
                  <c:v>1375133953605</c:v>
                </c:pt>
                <c:pt idx="37">
                  <c:v>1375137850760</c:v>
                </c:pt>
                <c:pt idx="38">
                  <c:v>1375141418009</c:v>
                </c:pt>
                <c:pt idx="39">
                  <c:v>1375145012811</c:v>
                </c:pt>
                <c:pt idx="40">
                  <c:v>1375148257808</c:v>
                </c:pt>
                <c:pt idx="41">
                  <c:v>1375151900969</c:v>
                </c:pt>
                <c:pt idx="42">
                  <c:v>1375155555300</c:v>
                </c:pt>
                <c:pt idx="43">
                  <c:v>1375159209374</c:v>
                </c:pt>
                <c:pt idx="44">
                  <c:v>1375162839341</c:v>
                </c:pt>
                <c:pt idx="45">
                  <c:v>1375166488044</c:v>
                </c:pt>
                <c:pt idx="46">
                  <c:v>1375170112750</c:v>
                </c:pt>
                <c:pt idx="47">
                  <c:v>1375173738482</c:v>
                </c:pt>
                <c:pt idx="48">
                  <c:v>1375177366836</c:v>
                </c:pt>
                <c:pt idx="49">
                  <c:v>1375180994250</c:v>
                </c:pt>
                <c:pt idx="50">
                  <c:v>1375184223080</c:v>
                </c:pt>
                <c:pt idx="51">
                  <c:v>1375187853250</c:v>
                </c:pt>
                <c:pt idx="52">
                  <c:v>1375191483539</c:v>
                </c:pt>
                <c:pt idx="53">
                  <c:v>1375195284624</c:v>
                </c:pt>
                <c:pt idx="54">
                  <c:v>1375198888039</c:v>
                </c:pt>
                <c:pt idx="55">
                  <c:v>1375202546006</c:v>
                </c:pt>
                <c:pt idx="56">
                  <c:v>1375206052339</c:v>
                </c:pt>
                <c:pt idx="57">
                  <c:v>1375209672147</c:v>
                </c:pt>
                <c:pt idx="58">
                  <c:v>1375213306316</c:v>
                </c:pt>
                <c:pt idx="59">
                  <c:v>1375216932359</c:v>
                </c:pt>
                <c:pt idx="60">
                  <c:v>1375220344520</c:v>
                </c:pt>
                <c:pt idx="61">
                  <c:v>1375223964796</c:v>
                </c:pt>
                <c:pt idx="62">
                  <c:v>1375227567204</c:v>
                </c:pt>
                <c:pt idx="63">
                  <c:v>1375231167850</c:v>
                </c:pt>
                <c:pt idx="64">
                  <c:v>1375234774764</c:v>
                </c:pt>
                <c:pt idx="65">
                  <c:v>1375238384234</c:v>
                </c:pt>
                <c:pt idx="66">
                  <c:v>1375242014259</c:v>
                </c:pt>
                <c:pt idx="67">
                  <c:v>1375245623988</c:v>
                </c:pt>
                <c:pt idx="68">
                  <c:v>1375249228613</c:v>
                </c:pt>
                <c:pt idx="69">
                  <c:v>1375252830074</c:v>
                </c:pt>
                <c:pt idx="70">
                  <c:v>1375256430759</c:v>
                </c:pt>
                <c:pt idx="71">
                  <c:v>1375260031208</c:v>
                </c:pt>
                <c:pt idx="72">
                  <c:v>1375263629045</c:v>
                </c:pt>
                <c:pt idx="73">
                  <c:v>1375267230249</c:v>
                </c:pt>
                <c:pt idx="74">
                  <c:v>1375270832124</c:v>
                </c:pt>
                <c:pt idx="75">
                  <c:v>1375274430603</c:v>
                </c:pt>
                <c:pt idx="76">
                  <c:v>1375278032546</c:v>
                </c:pt>
                <c:pt idx="77">
                  <c:v>1375281629037</c:v>
                </c:pt>
                <c:pt idx="78">
                  <c:v>1375305027071</c:v>
                </c:pt>
                <c:pt idx="79">
                  <c:v>1375371917185</c:v>
                </c:pt>
                <c:pt idx="80">
                  <c:v>1375375118644</c:v>
                </c:pt>
                <c:pt idx="81">
                  <c:v>1375378720870</c:v>
                </c:pt>
                <c:pt idx="82">
                  <c:v>1375382314461</c:v>
                </c:pt>
                <c:pt idx="83">
                  <c:v>1375386072918</c:v>
                </c:pt>
                <c:pt idx="84">
                  <c:v>1375389492797</c:v>
                </c:pt>
                <c:pt idx="85">
                  <c:v>1375393472352</c:v>
                </c:pt>
                <c:pt idx="86">
                  <c:v>1375396723802</c:v>
                </c:pt>
                <c:pt idx="87">
                  <c:v>1375400332049</c:v>
                </c:pt>
                <c:pt idx="88">
                  <c:v>1375403913705</c:v>
                </c:pt>
                <c:pt idx="89">
                  <c:v>1375407547000</c:v>
                </c:pt>
                <c:pt idx="90">
                  <c:v>1375411163202</c:v>
                </c:pt>
                <c:pt idx="91">
                  <c:v>1375414775958</c:v>
                </c:pt>
                <c:pt idx="92">
                  <c:v>1375418401395</c:v>
                </c:pt>
                <c:pt idx="93">
                  <c:v>1375422037692</c:v>
                </c:pt>
                <c:pt idx="94">
                  <c:v>1375425665512</c:v>
                </c:pt>
                <c:pt idx="95">
                  <c:v>1375429307788</c:v>
                </c:pt>
                <c:pt idx="96">
                  <c:v>1375432951728</c:v>
                </c:pt>
                <c:pt idx="97">
                  <c:v>1375436562129</c:v>
                </c:pt>
                <c:pt idx="98">
                  <c:v>1375440188589</c:v>
                </c:pt>
                <c:pt idx="99">
                  <c:v>1375443429165</c:v>
                </c:pt>
                <c:pt idx="100">
                  <c:v>1375447064102</c:v>
                </c:pt>
              </c:numCache>
            </c:numRef>
          </c:xVal>
          <c:yVal>
            <c:numRef>
              <c:f>'[1]192.168.1.4-pTAnalysis.txt'!$AG$841:$AG$941</c:f>
              <c:numCache>
                <c:formatCode>General</c:formatCode>
                <c:ptCount val="101"/>
                <c:pt idx="0">
                  <c:v>13.908959999999899</c:v>
                </c:pt>
                <c:pt idx="1">
                  <c:v>26.51433333333328</c:v>
                </c:pt>
                <c:pt idx="2">
                  <c:v>6.9923499999999903</c:v>
                </c:pt>
                <c:pt idx="3">
                  <c:v>4.8937749999999989</c:v>
                </c:pt>
                <c:pt idx="4">
                  <c:v>3.6825249999999898</c:v>
                </c:pt>
                <c:pt idx="5">
                  <c:v>6.1047999999999876</c:v>
                </c:pt>
                <c:pt idx="6">
                  <c:v>4.9417777777777703</c:v>
                </c:pt>
                <c:pt idx="7">
                  <c:v>3.7306444444444402</c:v>
                </c:pt>
                <c:pt idx="8">
                  <c:v>3.8836222222222201</c:v>
                </c:pt>
                <c:pt idx="9">
                  <c:v>4.0339777777777686</c:v>
                </c:pt>
                <c:pt idx="10">
                  <c:v>5.316724999999999</c:v>
                </c:pt>
                <c:pt idx="11">
                  <c:v>7.5088444444444402</c:v>
                </c:pt>
                <c:pt idx="12">
                  <c:v>5.10622222222222</c:v>
                </c:pt>
                <c:pt idx="13">
                  <c:v>3.87622222222222</c:v>
                </c:pt>
                <c:pt idx="14">
                  <c:v>6.1830444444444401</c:v>
                </c:pt>
                <c:pt idx="15">
                  <c:v>5.2532444444444399</c:v>
                </c:pt>
                <c:pt idx="16">
                  <c:v>4.3485555555555448</c:v>
                </c:pt>
                <c:pt idx="17">
                  <c:v>4.0488222222222197</c:v>
                </c:pt>
                <c:pt idx="18">
                  <c:v>5.2812666666666601</c:v>
                </c:pt>
                <c:pt idx="19">
                  <c:v>26.663</c:v>
                </c:pt>
                <c:pt idx="20">
                  <c:v>9.898200000000001</c:v>
                </c:pt>
                <c:pt idx="21">
                  <c:v>28.658704545454501</c:v>
                </c:pt>
                <c:pt idx="22">
                  <c:v>7.8848636363636304</c:v>
                </c:pt>
                <c:pt idx="23">
                  <c:v>3.4900857142857089</c:v>
                </c:pt>
                <c:pt idx="24">
                  <c:v>19.58536363636356</c:v>
                </c:pt>
                <c:pt idx="25">
                  <c:v>44.069423076923002</c:v>
                </c:pt>
                <c:pt idx="26">
                  <c:v>5.3266799999999996</c:v>
                </c:pt>
                <c:pt idx="27">
                  <c:v>2.0754000000000001</c:v>
                </c:pt>
                <c:pt idx="28">
                  <c:v>4.2908444444444402</c:v>
                </c:pt>
                <c:pt idx="29">
                  <c:v>4.1609999999999987</c:v>
                </c:pt>
                <c:pt idx="30">
                  <c:v>4.6030444444444401</c:v>
                </c:pt>
                <c:pt idx="31">
                  <c:v>4.51833333333333</c:v>
                </c:pt>
                <c:pt idx="32">
                  <c:v>4.0388157894736798</c:v>
                </c:pt>
                <c:pt idx="33">
                  <c:v>5.392177777777766</c:v>
                </c:pt>
                <c:pt idx="34">
                  <c:v>9.4062222222222207</c:v>
                </c:pt>
                <c:pt idx="35">
                  <c:v>5.05873333333333</c:v>
                </c:pt>
                <c:pt idx="36">
                  <c:v>8.39004444444444</c:v>
                </c:pt>
                <c:pt idx="37">
                  <c:v>5.4415111111111099</c:v>
                </c:pt>
                <c:pt idx="38">
                  <c:v>5.1210444444444398</c:v>
                </c:pt>
                <c:pt idx="39">
                  <c:v>5.71314999999999</c:v>
                </c:pt>
                <c:pt idx="40">
                  <c:v>6.3206222222222204</c:v>
                </c:pt>
                <c:pt idx="41">
                  <c:v>4.7195777777777677</c:v>
                </c:pt>
                <c:pt idx="42">
                  <c:v>6.4632222222222202</c:v>
                </c:pt>
                <c:pt idx="43">
                  <c:v>3.996088888888877</c:v>
                </c:pt>
                <c:pt idx="44">
                  <c:v>4.9417555555555497</c:v>
                </c:pt>
                <c:pt idx="45">
                  <c:v>4.8261777777777661</c:v>
                </c:pt>
                <c:pt idx="46">
                  <c:v>3.7130888888888798</c:v>
                </c:pt>
                <c:pt idx="47">
                  <c:v>5.3560888888888796</c:v>
                </c:pt>
                <c:pt idx="48">
                  <c:v>7.0994666666666602</c:v>
                </c:pt>
                <c:pt idx="49">
                  <c:v>4.5501499999999986</c:v>
                </c:pt>
                <c:pt idx="50">
                  <c:v>6.1531111111111096</c:v>
                </c:pt>
                <c:pt idx="51">
                  <c:v>7.0884444444444403</c:v>
                </c:pt>
                <c:pt idx="52">
                  <c:v>17.761704545454499</c:v>
                </c:pt>
                <c:pt idx="53">
                  <c:v>42.768074999999897</c:v>
                </c:pt>
                <c:pt idx="54">
                  <c:v>56.312674999999899</c:v>
                </c:pt>
                <c:pt idx="55">
                  <c:v>179.07944117647</c:v>
                </c:pt>
                <c:pt idx="56">
                  <c:v>12.350199999999999</c:v>
                </c:pt>
                <c:pt idx="57">
                  <c:v>5.5996222222222203</c:v>
                </c:pt>
                <c:pt idx="58">
                  <c:v>55.906200000000013</c:v>
                </c:pt>
                <c:pt idx="59">
                  <c:v>40.9803589743589</c:v>
                </c:pt>
                <c:pt idx="60">
                  <c:v>5.8997999999999999</c:v>
                </c:pt>
                <c:pt idx="61">
                  <c:v>4.0133555555555462</c:v>
                </c:pt>
                <c:pt idx="62">
                  <c:v>4.2595777777777686</c:v>
                </c:pt>
                <c:pt idx="63">
                  <c:v>5.8026888888888797</c:v>
                </c:pt>
                <c:pt idx="64">
                  <c:v>4.5606444444444403</c:v>
                </c:pt>
                <c:pt idx="65">
                  <c:v>3.9262222222222198</c:v>
                </c:pt>
                <c:pt idx="66">
                  <c:v>5.1051111111111096</c:v>
                </c:pt>
                <c:pt idx="67">
                  <c:v>6.1721777777777662</c:v>
                </c:pt>
                <c:pt idx="68">
                  <c:v>6.8098888888888798</c:v>
                </c:pt>
                <c:pt idx="69">
                  <c:v>5.629977777777766</c:v>
                </c:pt>
                <c:pt idx="70">
                  <c:v>4.6237777777777662</c:v>
                </c:pt>
                <c:pt idx="71">
                  <c:v>3.7658444444444399</c:v>
                </c:pt>
                <c:pt idx="72">
                  <c:v>4.3356444444444397</c:v>
                </c:pt>
                <c:pt idx="73">
                  <c:v>5.5541111111111086</c:v>
                </c:pt>
                <c:pt idx="74">
                  <c:v>4.2256222222222197</c:v>
                </c:pt>
                <c:pt idx="75">
                  <c:v>5.8027777777777656</c:v>
                </c:pt>
                <c:pt idx="76">
                  <c:v>4.2209555555555438</c:v>
                </c:pt>
                <c:pt idx="77">
                  <c:v>4.2638499999999997</c:v>
                </c:pt>
                <c:pt idx="78">
                  <c:v>54.116799999999998</c:v>
                </c:pt>
                <c:pt idx="79">
                  <c:v>67.759150000000005</c:v>
                </c:pt>
                <c:pt idx="80">
                  <c:v>44.386533333333297</c:v>
                </c:pt>
                <c:pt idx="81">
                  <c:v>47.744733333333301</c:v>
                </c:pt>
                <c:pt idx="82">
                  <c:v>25.707000000000001</c:v>
                </c:pt>
                <c:pt idx="83">
                  <c:v>51.324892857142792</c:v>
                </c:pt>
                <c:pt idx="84">
                  <c:v>35.166000000000011</c:v>
                </c:pt>
                <c:pt idx="85">
                  <c:v>6.6431249999999862</c:v>
                </c:pt>
                <c:pt idx="86">
                  <c:v>1.52426666666666</c:v>
                </c:pt>
                <c:pt idx="87">
                  <c:v>12.136577777777701</c:v>
                </c:pt>
                <c:pt idx="88">
                  <c:v>2.2434444444444401</c:v>
                </c:pt>
                <c:pt idx="89">
                  <c:v>1.4856</c:v>
                </c:pt>
                <c:pt idx="90">
                  <c:v>12.8868222222222</c:v>
                </c:pt>
                <c:pt idx="91">
                  <c:v>1.8344444444444401</c:v>
                </c:pt>
                <c:pt idx="92">
                  <c:v>1.8092888888888801</c:v>
                </c:pt>
                <c:pt idx="93">
                  <c:v>1.5950888888888799</c:v>
                </c:pt>
                <c:pt idx="94">
                  <c:v>1.65282222222222</c:v>
                </c:pt>
                <c:pt idx="95">
                  <c:v>2.6839777777777698</c:v>
                </c:pt>
                <c:pt idx="96">
                  <c:v>1.4920222222222199</c:v>
                </c:pt>
                <c:pt idx="97">
                  <c:v>1.5264888888888799</c:v>
                </c:pt>
                <c:pt idx="98">
                  <c:v>4.6834499999999899</c:v>
                </c:pt>
                <c:pt idx="99">
                  <c:v>1.69244444444444</c:v>
                </c:pt>
                <c:pt idx="100">
                  <c:v>6.4519111111111096</c:v>
                </c:pt>
              </c:numCache>
            </c:numRef>
          </c:yVal>
          <c:smooth val="0"/>
        </c:ser>
        <c:ser>
          <c:idx val="4"/>
          <c:order val="4"/>
          <c:tx>
            <c:v>MacBook 2 Ping Time</c:v>
          </c:tx>
          <c:marker>
            <c:symbol val="none"/>
          </c:marker>
          <c:xVal>
            <c:numRef>
              <c:f>'[1]192.168.1.4-pTAnalysis.txt'!$AK$585:$AK$656</c:f>
              <c:numCache>
                <c:formatCode>General</c:formatCode>
                <c:ptCount val="72"/>
                <c:pt idx="0">
                  <c:v>1374763265861</c:v>
                </c:pt>
                <c:pt idx="1">
                  <c:v>1374766790665</c:v>
                </c:pt>
                <c:pt idx="2">
                  <c:v>1374770296712</c:v>
                </c:pt>
                <c:pt idx="3">
                  <c:v>1374774063156</c:v>
                </c:pt>
                <c:pt idx="4">
                  <c:v>1374777716158</c:v>
                </c:pt>
                <c:pt idx="5">
                  <c:v>1374781228543</c:v>
                </c:pt>
                <c:pt idx="6">
                  <c:v>1374784894415</c:v>
                </c:pt>
                <c:pt idx="7">
                  <c:v>1374788517974</c:v>
                </c:pt>
                <c:pt idx="8">
                  <c:v>1374792220004</c:v>
                </c:pt>
                <c:pt idx="9">
                  <c:v>1374795492029</c:v>
                </c:pt>
                <c:pt idx="10">
                  <c:v>1374799119638</c:v>
                </c:pt>
                <c:pt idx="11">
                  <c:v>1374802793174</c:v>
                </c:pt>
                <c:pt idx="12">
                  <c:v>1374806520326</c:v>
                </c:pt>
                <c:pt idx="13">
                  <c:v>1374810162573</c:v>
                </c:pt>
                <c:pt idx="14">
                  <c:v>1374813762354</c:v>
                </c:pt>
                <c:pt idx="15">
                  <c:v>1374817051077</c:v>
                </c:pt>
                <c:pt idx="16">
                  <c:v>1374820645062</c:v>
                </c:pt>
                <c:pt idx="17">
                  <c:v>1374824275844</c:v>
                </c:pt>
                <c:pt idx="18">
                  <c:v>1374827972296</c:v>
                </c:pt>
                <c:pt idx="19">
                  <c:v>1374831617220</c:v>
                </c:pt>
                <c:pt idx="20">
                  <c:v>1374835271342</c:v>
                </c:pt>
                <c:pt idx="21">
                  <c:v>1374838866046</c:v>
                </c:pt>
                <c:pt idx="22">
                  <c:v>1374842481365</c:v>
                </c:pt>
                <c:pt idx="23">
                  <c:v>1374846116743</c:v>
                </c:pt>
                <c:pt idx="24">
                  <c:v>1374849863626</c:v>
                </c:pt>
                <c:pt idx="25">
                  <c:v>1374863892141</c:v>
                </c:pt>
                <c:pt idx="26">
                  <c:v>1374867473489</c:v>
                </c:pt>
                <c:pt idx="27">
                  <c:v>1374872681666</c:v>
                </c:pt>
                <c:pt idx="28">
                  <c:v>1375104626784</c:v>
                </c:pt>
                <c:pt idx="29">
                  <c:v>1375105025398</c:v>
                </c:pt>
                <c:pt idx="30">
                  <c:v>1375108679656</c:v>
                </c:pt>
                <c:pt idx="31">
                  <c:v>1375133146372</c:v>
                </c:pt>
                <c:pt idx="32">
                  <c:v>1375137850810</c:v>
                </c:pt>
                <c:pt idx="33">
                  <c:v>1375141418035</c:v>
                </c:pt>
                <c:pt idx="34">
                  <c:v>1375145012846</c:v>
                </c:pt>
                <c:pt idx="35">
                  <c:v>1375148257837</c:v>
                </c:pt>
                <c:pt idx="36">
                  <c:v>1375151900996</c:v>
                </c:pt>
                <c:pt idx="37">
                  <c:v>1375155555334</c:v>
                </c:pt>
                <c:pt idx="38">
                  <c:v>1375159209398</c:v>
                </c:pt>
                <c:pt idx="39">
                  <c:v>1375162839374</c:v>
                </c:pt>
                <c:pt idx="40">
                  <c:v>1375166488076</c:v>
                </c:pt>
                <c:pt idx="41">
                  <c:v>1375170112773</c:v>
                </c:pt>
                <c:pt idx="42">
                  <c:v>1375173738506</c:v>
                </c:pt>
                <c:pt idx="43">
                  <c:v>1375177366860</c:v>
                </c:pt>
                <c:pt idx="44">
                  <c:v>1375180994284</c:v>
                </c:pt>
                <c:pt idx="45">
                  <c:v>1375184223108</c:v>
                </c:pt>
                <c:pt idx="46">
                  <c:v>1375187853283</c:v>
                </c:pt>
                <c:pt idx="47">
                  <c:v>1375191483563</c:v>
                </c:pt>
                <c:pt idx="48">
                  <c:v>1375305412200</c:v>
                </c:pt>
                <c:pt idx="49">
                  <c:v>1375371278848</c:v>
                </c:pt>
                <c:pt idx="50">
                  <c:v>1375371917219</c:v>
                </c:pt>
                <c:pt idx="51">
                  <c:v>1375375118681</c:v>
                </c:pt>
                <c:pt idx="52">
                  <c:v>1375378720912</c:v>
                </c:pt>
                <c:pt idx="53">
                  <c:v>1375382314512</c:v>
                </c:pt>
                <c:pt idx="54">
                  <c:v>1375386072944</c:v>
                </c:pt>
                <c:pt idx="55">
                  <c:v>1375389492822</c:v>
                </c:pt>
                <c:pt idx="56">
                  <c:v>1375393472385</c:v>
                </c:pt>
                <c:pt idx="57">
                  <c:v>1375396723826</c:v>
                </c:pt>
                <c:pt idx="58">
                  <c:v>1375400332077</c:v>
                </c:pt>
                <c:pt idx="59">
                  <c:v>1375403913735</c:v>
                </c:pt>
                <c:pt idx="60">
                  <c:v>1375407547033</c:v>
                </c:pt>
                <c:pt idx="61">
                  <c:v>1375411163227</c:v>
                </c:pt>
                <c:pt idx="62">
                  <c:v>1375414775985</c:v>
                </c:pt>
                <c:pt idx="63">
                  <c:v>1375418401421</c:v>
                </c:pt>
                <c:pt idx="64">
                  <c:v>1375422037714</c:v>
                </c:pt>
                <c:pt idx="65">
                  <c:v>1375425665554</c:v>
                </c:pt>
                <c:pt idx="66">
                  <c:v>1375429307813</c:v>
                </c:pt>
                <c:pt idx="67">
                  <c:v>1375432951773</c:v>
                </c:pt>
                <c:pt idx="68">
                  <c:v>1375436562164</c:v>
                </c:pt>
                <c:pt idx="69">
                  <c:v>1375440188621</c:v>
                </c:pt>
                <c:pt idx="70">
                  <c:v>1375443429205</c:v>
                </c:pt>
                <c:pt idx="71">
                  <c:v>1375447064143</c:v>
                </c:pt>
              </c:numCache>
            </c:numRef>
          </c:xVal>
          <c:yVal>
            <c:numRef>
              <c:f>'[1]192.168.1.4-pTAnalysis.txt'!$AP$585:$AP$656</c:f>
              <c:numCache>
                <c:formatCode>General</c:formatCode>
                <c:ptCount val="72"/>
                <c:pt idx="0">
                  <c:v>22.58765</c:v>
                </c:pt>
                <c:pt idx="1">
                  <c:v>18.016074999999901</c:v>
                </c:pt>
                <c:pt idx="2">
                  <c:v>1.9407333333333301</c:v>
                </c:pt>
                <c:pt idx="3">
                  <c:v>14.208575</c:v>
                </c:pt>
                <c:pt idx="4">
                  <c:v>8.4546444444444404</c:v>
                </c:pt>
                <c:pt idx="5">
                  <c:v>11.9382444444444</c:v>
                </c:pt>
                <c:pt idx="6">
                  <c:v>10.2473333333333</c:v>
                </c:pt>
                <c:pt idx="7">
                  <c:v>15.1467777777777</c:v>
                </c:pt>
                <c:pt idx="8">
                  <c:v>6.8065999999999898</c:v>
                </c:pt>
                <c:pt idx="9">
                  <c:v>13.727555555555501</c:v>
                </c:pt>
                <c:pt idx="10">
                  <c:v>18.092111111111102</c:v>
                </c:pt>
                <c:pt idx="11">
                  <c:v>14.6395555555555</c:v>
                </c:pt>
                <c:pt idx="12">
                  <c:v>10.3705999999999</c:v>
                </c:pt>
                <c:pt idx="13">
                  <c:v>18.434555555555509</c:v>
                </c:pt>
                <c:pt idx="14">
                  <c:v>15.1745999999999</c:v>
                </c:pt>
                <c:pt idx="15">
                  <c:v>24.551888888888801</c:v>
                </c:pt>
                <c:pt idx="16">
                  <c:v>8.6963333333333299</c:v>
                </c:pt>
                <c:pt idx="17">
                  <c:v>11.425466666666599</c:v>
                </c:pt>
                <c:pt idx="18">
                  <c:v>13.8172444444444</c:v>
                </c:pt>
                <c:pt idx="19">
                  <c:v>19.584488888888799</c:v>
                </c:pt>
                <c:pt idx="20">
                  <c:v>20.1332666666666</c:v>
                </c:pt>
                <c:pt idx="21">
                  <c:v>15.939444444444399</c:v>
                </c:pt>
                <c:pt idx="22">
                  <c:v>8.2648888888888781</c:v>
                </c:pt>
                <c:pt idx="23">
                  <c:v>29.895800000000001</c:v>
                </c:pt>
                <c:pt idx="24">
                  <c:v>37.214399999999998</c:v>
                </c:pt>
                <c:pt idx="25">
                  <c:v>12.6125333333333</c:v>
                </c:pt>
                <c:pt idx="26">
                  <c:v>26.575599999999881</c:v>
                </c:pt>
                <c:pt idx="27">
                  <c:v>2.512239999999998</c:v>
                </c:pt>
                <c:pt idx="28">
                  <c:v>55.674600000000012</c:v>
                </c:pt>
                <c:pt idx="29">
                  <c:v>13.780244444444399</c:v>
                </c:pt>
                <c:pt idx="30">
                  <c:v>10.0689999999999</c:v>
                </c:pt>
                <c:pt idx="31">
                  <c:v>2.4832000000000001</c:v>
                </c:pt>
                <c:pt idx="32">
                  <c:v>3.9196222222222201</c:v>
                </c:pt>
                <c:pt idx="33">
                  <c:v>13.223844444444399</c:v>
                </c:pt>
                <c:pt idx="34">
                  <c:v>7.0073749999999864</c:v>
                </c:pt>
                <c:pt idx="35">
                  <c:v>13.0216222222222</c:v>
                </c:pt>
                <c:pt idx="36">
                  <c:v>12.8390666666666</c:v>
                </c:pt>
                <c:pt idx="37">
                  <c:v>5.6245777777777617</c:v>
                </c:pt>
                <c:pt idx="38">
                  <c:v>3.16566666666666</c:v>
                </c:pt>
                <c:pt idx="39">
                  <c:v>2.5502888888888791</c:v>
                </c:pt>
                <c:pt idx="40">
                  <c:v>4.4424444444444404</c:v>
                </c:pt>
                <c:pt idx="41">
                  <c:v>2.035133333333329</c:v>
                </c:pt>
                <c:pt idx="42">
                  <c:v>4.1929555555555416</c:v>
                </c:pt>
                <c:pt idx="43">
                  <c:v>3.2656666666666601</c:v>
                </c:pt>
                <c:pt idx="44">
                  <c:v>2.9093749999999998</c:v>
                </c:pt>
                <c:pt idx="45">
                  <c:v>2.01186666666666</c:v>
                </c:pt>
                <c:pt idx="46">
                  <c:v>2.91191111111111</c:v>
                </c:pt>
                <c:pt idx="47">
                  <c:v>15.368425</c:v>
                </c:pt>
                <c:pt idx="48">
                  <c:v>69.484933333333302</c:v>
                </c:pt>
                <c:pt idx="49">
                  <c:v>36.507999999999903</c:v>
                </c:pt>
                <c:pt idx="50">
                  <c:v>52.204475000000002</c:v>
                </c:pt>
                <c:pt idx="51">
                  <c:v>36.385488888888801</c:v>
                </c:pt>
                <c:pt idx="52">
                  <c:v>37.669866666666543</c:v>
                </c:pt>
                <c:pt idx="53">
                  <c:v>24.355230769230701</c:v>
                </c:pt>
                <c:pt idx="54">
                  <c:v>88.379371428571304</c:v>
                </c:pt>
                <c:pt idx="55">
                  <c:v>63.574799999999897</c:v>
                </c:pt>
                <c:pt idx="56">
                  <c:v>14.164474999999999</c:v>
                </c:pt>
                <c:pt idx="57">
                  <c:v>25.008272727272701</c:v>
                </c:pt>
                <c:pt idx="58">
                  <c:v>27.596111111111099</c:v>
                </c:pt>
                <c:pt idx="59">
                  <c:v>25.2839777777777</c:v>
                </c:pt>
                <c:pt idx="60">
                  <c:v>15.2521111111111</c:v>
                </c:pt>
                <c:pt idx="61">
                  <c:v>28.948577777777679</c:v>
                </c:pt>
                <c:pt idx="62">
                  <c:v>17.987755555555491</c:v>
                </c:pt>
                <c:pt idx="63">
                  <c:v>21.943755555555502</c:v>
                </c:pt>
                <c:pt idx="64">
                  <c:v>22.67673333333326</c:v>
                </c:pt>
                <c:pt idx="65">
                  <c:v>13.0948888888888</c:v>
                </c:pt>
                <c:pt idx="66">
                  <c:v>19.92442222222218</c:v>
                </c:pt>
                <c:pt idx="67">
                  <c:v>18.508155555555501</c:v>
                </c:pt>
                <c:pt idx="68">
                  <c:v>23.222444444444399</c:v>
                </c:pt>
                <c:pt idx="69">
                  <c:v>28.1128999999999</c:v>
                </c:pt>
                <c:pt idx="70">
                  <c:v>16.233533333333259</c:v>
                </c:pt>
                <c:pt idx="71">
                  <c:v>22.489511111111099</c:v>
                </c:pt>
              </c:numCache>
            </c:numRef>
          </c:yVal>
          <c:smooth val="0"/>
        </c:ser>
        <c:dLbls>
          <c:showLegendKey val="0"/>
          <c:showVal val="0"/>
          <c:showCatName val="0"/>
          <c:showSerName val="0"/>
          <c:showPercent val="0"/>
          <c:showBubbleSize val="0"/>
        </c:dLbls>
        <c:axId val="42127360"/>
        <c:axId val="42129280"/>
      </c:scatterChart>
      <c:scatterChart>
        <c:scatterStyle val="lineMarker"/>
        <c:varyColors val="0"/>
        <c:ser>
          <c:idx val="5"/>
          <c:order val="5"/>
          <c:tx>
            <c:v>Windows Bandwidth</c:v>
          </c:tx>
          <c:marker>
            <c:symbol val="none"/>
          </c:marker>
          <c:xVal>
            <c:numRef>
              <c:f>Sheet1!$A$2156:$A$2258</c:f>
              <c:numCache>
                <c:formatCode>0</c:formatCode>
                <c:ptCount val="103"/>
                <c:pt idx="0">
                  <c:v>1374763082259</c:v>
                </c:pt>
                <c:pt idx="1">
                  <c:v>1374767057917</c:v>
                </c:pt>
                <c:pt idx="2">
                  <c:v>1374770524709</c:v>
                </c:pt>
                <c:pt idx="3">
                  <c:v>1374773892475</c:v>
                </c:pt>
                <c:pt idx="4">
                  <c:v>1374777546527</c:v>
                </c:pt>
                <c:pt idx="5">
                  <c:v>1374781463839</c:v>
                </c:pt>
                <c:pt idx="6">
                  <c:v>1374784716855</c:v>
                </c:pt>
                <c:pt idx="7">
                  <c:v>1374788331814</c:v>
                </c:pt>
                <c:pt idx="8">
                  <c:v>1374792029810</c:v>
                </c:pt>
                <c:pt idx="9">
                  <c:v>1374795720154</c:v>
                </c:pt>
                <c:pt idx="10">
                  <c:v>1374799348971</c:v>
                </c:pt>
                <c:pt idx="11">
                  <c:v>1374803023281</c:v>
                </c:pt>
                <c:pt idx="12">
                  <c:v>1374806326306</c:v>
                </c:pt>
                <c:pt idx="13">
                  <c:v>1374809992064</c:v>
                </c:pt>
                <c:pt idx="14">
                  <c:v>1374813592583</c:v>
                </c:pt>
                <c:pt idx="15">
                  <c:v>1374817279666</c:v>
                </c:pt>
                <c:pt idx="16">
                  <c:v>1374820873244</c:v>
                </c:pt>
                <c:pt idx="17">
                  <c:v>1374824503778</c:v>
                </c:pt>
                <c:pt idx="18">
                  <c:v>1374828201001</c:v>
                </c:pt>
                <c:pt idx="19">
                  <c:v>1374831441844</c:v>
                </c:pt>
                <c:pt idx="20">
                  <c:v>1374835102879</c:v>
                </c:pt>
                <c:pt idx="21">
                  <c:v>1374838686612</c:v>
                </c:pt>
                <c:pt idx="22">
                  <c:v>1374842314961</c:v>
                </c:pt>
                <c:pt idx="23">
                  <c:v>1374845935994</c:v>
                </c:pt>
                <c:pt idx="24">
                  <c:v>1374849663754</c:v>
                </c:pt>
                <c:pt idx="25">
                  <c:v>1374853422650</c:v>
                </c:pt>
                <c:pt idx="26">
                  <c:v>1374856798776</c:v>
                </c:pt>
                <c:pt idx="27">
                  <c:v>1374869822091</c:v>
                </c:pt>
                <c:pt idx="28">
                  <c:v>1374871359143</c:v>
                </c:pt>
                <c:pt idx="29">
                  <c:v>1375104445962</c:v>
                </c:pt>
                <c:pt idx="30">
                  <c:v>1375105254106</c:v>
                </c:pt>
                <c:pt idx="31">
                  <c:v>1375108908632</c:v>
                </c:pt>
                <c:pt idx="32">
                  <c:v>1375112542135</c:v>
                </c:pt>
                <c:pt idx="33">
                  <c:v>1375115820126</c:v>
                </c:pt>
                <c:pt idx="34">
                  <c:v>1375119481664</c:v>
                </c:pt>
                <c:pt idx="35">
                  <c:v>1375123333118</c:v>
                </c:pt>
                <c:pt idx="36">
                  <c:v>1375126945250</c:v>
                </c:pt>
                <c:pt idx="37">
                  <c:v>1375130563492</c:v>
                </c:pt>
                <c:pt idx="38">
                  <c:v>1375134185136</c:v>
                </c:pt>
                <c:pt idx="39">
                  <c:v>1375137456254</c:v>
                </c:pt>
                <c:pt idx="40">
                  <c:v>1375141248557</c:v>
                </c:pt>
                <c:pt idx="41">
                  <c:v>1375144835491</c:v>
                </c:pt>
                <c:pt idx="42">
                  <c:v>1375148486137</c:v>
                </c:pt>
                <c:pt idx="43">
                  <c:v>1375152129228</c:v>
                </c:pt>
                <c:pt idx="44">
                  <c:v>1375155783519</c:v>
                </c:pt>
                <c:pt idx="45">
                  <c:v>1375159032725</c:v>
                </c:pt>
                <c:pt idx="46">
                  <c:v>1375162664958</c:v>
                </c:pt>
                <c:pt idx="47">
                  <c:v>1375166314336</c:v>
                </c:pt>
                <c:pt idx="48">
                  <c:v>1375169937974</c:v>
                </c:pt>
                <c:pt idx="49">
                  <c:v>1375173565013</c:v>
                </c:pt>
                <c:pt idx="50">
                  <c:v>1375177192254</c:v>
                </c:pt>
                <c:pt idx="51">
                  <c:v>1375180820471</c:v>
                </c:pt>
                <c:pt idx="52">
                  <c:v>1375184451098</c:v>
                </c:pt>
                <c:pt idx="53">
                  <c:v>1375188081377</c:v>
                </c:pt>
                <c:pt idx="54">
                  <c:v>1375191711665</c:v>
                </c:pt>
                <c:pt idx="55">
                  <c:v>1375195086676</c:v>
                </c:pt>
                <c:pt idx="56">
                  <c:v>1375198691238</c:v>
                </c:pt>
                <c:pt idx="57">
                  <c:v>1375202302481</c:v>
                </c:pt>
                <c:pt idx="58">
                  <c:v>1375205874681</c:v>
                </c:pt>
                <c:pt idx="59">
                  <c:v>1375209501028</c:v>
                </c:pt>
                <c:pt idx="60">
                  <c:v>1375213130169</c:v>
                </c:pt>
                <c:pt idx="61">
                  <c:v>1375216759160</c:v>
                </c:pt>
                <c:pt idx="62">
                  <c:v>1375220572246</c:v>
                </c:pt>
                <c:pt idx="63">
                  <c:v>1375224192322</c:v>
                </c:pt>
                <c:pt idx="64">
                  <c:v>1375227794406</c:v>
                </c:pt>
                <c:pt idx="65">
                  <c:v>1375231395877</c:v>
                </c:pt>
                <c:pt idx="66">
                  <c:v>1375235002956</c:v>
                </c:pt>
                <c:pt idx="67">
                  <c:v>1375238220305</c:v>
                </c:pt>
                <c:pt idx="68">
                  <c:v>1375241842614</c:v>
                </c:pt>
                <c:pt idx="69">
                  <c:v>1375245451857</c:v>
                </c:pt>
                <c:pt idx="70">
                  <c:v>1375249055727</c:v>
                </c:pt>
                <c:pt idx="71">
                  <c:v>1375252658336</c:v>
                </c:pt>
                <c:pt idx="72">
                  <c:v>1375256258555</c:v>
                </c:pt>
                <c:pt idx="73">
                  <c:v>1375259860128</c:v>
                </c:pt>
                <c:pt idx="74">
                  <c:v>1375263456959</c:v>
                </c:pt>
                <c:pt idx="75">
                  <c:v>1375267058008</c:v>
                </c:pt>
                <c:pt idx="76">
                  <c:v>1375270659716</c:v>
                </c:pt>
                <c:pt idx="77">
                  <c:v>1375274258226</c:v>
                </c:pt>
                <c:pt idx="78">
                  <c:v>1375277859377</c:v>
                </c:pt>
                <c:pt idx="79">
                  <c:v>1375281457836</c:v>
                </c:pt>
                <c:pt idx="80">
                  <c:v>1375305640780</c:v>
                </c:pt>
                <c:pt idx="81">
                  <c:v>1375371741742</c:v>
                </c:pt>
                <c:pt idx="82">
                  <c:v>1375375346871</c:v>
                </c:pt>
                <c:pt idx="83">
                  <c:v>1375378950371</c:v>
                </c:pt>
                <c:pt idx="84">
                  <c:v>1375382542359</c:v>
                </c:pt>
                <c:pt idx="85">
                  <c:v>1375385873137</c:v>
                </c:pt>
                <c:pt idx="86">
                  <c:v>1375389757827</c:v>
                </c:pt>
                <c:pt idx="87">
                  <c:v>1375393274142</c:v>
                </c:pt>
                <c:pt idx="88">
                  <c:v>1375396951619</c:v>
                </c:pt>
                <c:pt idx="89">
                  <c:v>1375400559707</c:v>
                </c:pt>
                <c:pt idx="90">
                  <c:v>1375404144112</c:v>
                </c:pt>
                <c:pt idx="91">
                  <c:v>1375407774735</c:v>
                </c:pt>
                <c:pt idx="92">
                  <c:v>1375411390770</c:v>
                </c:pt>
                <c:pt idx="93">
                  <c:v>1375414620270</c:v>
                </c:pt>
                <c:pt idx="94">
                  <c:v>1375418229620</c:v>
                </c:pt>
                <c:pt idx="95">
                  <c:v>1375421865785</c:v>
                </c:pt>
                <c:pt idx="96">
                  <c:v>1375425492300</c:v>
                </c:pt>
                <c:pt idx="97">
                  <c:v>1375429133365</c:v>
                </c:pt>
                <c:pt idx="98">
                  <c:v>1375432770765</c:v>
                </c:pt>
                <c:pt idx="99">
                  <c:v>1375436391832</c:v>
                </c:pt>
                <c:pt idx="100">
                  <c:v>1375440016758</c:v>
                </c:pt>
                <c:pt idx="101">
                  <c:v>1375443657388</c:v>
                </c:pt>
                <c:pt idx="102">
                  <c:v>1375447292888</c:v>
                </c:pt>
              </c:numCache>
            </c:numRef>
          </c:xVal>
          <c:yVal>
            <c:numRef>
              <c:f>Sheet1!$F$2156:$F$2258</c:f>
              <c:numCache>
                <c:formatCode>General</c:formatCode>
                <c:ptCount val="103"/>
                <c:pt idx="0">
                  <c:v>673.2</c:v>
                </c:pt>
                <c:pt idx="1">
                  <c:v>631.82499999999959</c:v>
                </c:pt>
                <c:pt idx="2">
                  <c:v>753.1875</c:v>
                </c:pt>
                <c:pt idx="3">
                  <c:v>573.70000000000005</c:v>
                </c:pt>
                <c:pt idx="4">
                  <c:v>686.15</c:v>
                </c:pt>
                <c:pt idx="5">
                  <c:v>726.03749999999957</c:v>
                </c:pt>
                <c:pt idx="6">
                  <c:v>726.53333329999998</c:v>
                </c:pt>
                <c:pt idx="7">
                  <c:v>796.84444439999959</c:v>
                </c:pt>
                <c:pt idx="8">
                  <c:v>751.83333330000005</c:v>
                </c:pt>
                <c:pt idx="9">
                  <c:v>749.33333330000005</c:v>
                </c:pt>
                <c:pt idx="10">
                  <c:v>765.3</c:v>
                </c:pt>
                <c:pt idx="11">
                  <c:v>754.34999999999957</c:v>
                </c:pt>
                <c:pt idx="12">
                  <c:v>757.3</c:v>
                </c:pt>
                <c:pt idx="13">
                  <c:v>757.45555559999957</c:v>
                </c:pt>
                <c:pt idx="14">
                  <c:v>763.38888889999998</c:v>
                </c:pt>
                <c:pt idx="15">
                  <c:v>750.51111109999943</c:v>
                </c:pt>
                <c:pt idx="16">
                  <c:v>773.94444439999984</c:v>
                </c:pt>
                <c:pt idx="17">
                  <c:v>763.12222219999921</c:v>
                </c:pt>
                <c:pt idx="18">
                  <c:v>749.92499999999984</c:v>
                </c:pt>
                <c:pt idx="19">
                  <c:v>761.9</c:v>
                </c:pt>
                <c:pt idx="20">
                  <c:v>753.16666669999927</c:v>
                </c:pt>
                <c:pt idx="21">
                  <c:v>741.6</c:v>
                </c:pt>
                <c:pt idx="22">
                  <c:v>791.12222219999921</c:v>
                </c:pt>
                <c:pt idx="23">
                  <c:v>644.88749999999959</c:v>
                </c:pt>
                <c:pt idx="24">
                  <c:v>648.6</c:v>
                </c:pt>
                <c:pt idx="25">
                  <c:v>547.08749999999998</c:v>
                </c:pt>
                <c:pt idx="26">
                  <c:v>516.79999999999995</c:v>
                </c:pt>
                <c:pt idx="27">
                  <c:v>782.05</c:v>
                </c:pt>
                <c:pt idx="28">
                  <c:v>778.92499999999984</c:v>
                </c:pt>
                <c:pt idx="29">
                  <c:v>671.1</c:v>
                </c:pt>
                <c:pt idx="30">
                  <c:v>645.41111109999929</c:v>
                </c:pt>
                <c:pt idx="31">
                  <c:v>377.57777779999992</c:v>
                </c:pt>
                <c:pt idx="32">
                  <c:v>334.27586209999998</c:v>
                </c:pt>
                <c:pt idx="33">
                  <c:v>326.08433730000002</c:v>
                </c:pt>
                <c:pt idx="34">
                  <c:v>314.16666670000001</c:v>
                </c:pt>
                <c:pt idx="35">
                  <c:v>328.61111110000002</c:v>
                </c:pt>
                <c:pt idx="36">
                  <c:v>336.93333329999962</c:v>
                </c:pt>
                <c:pt idx="37">
                  <c:v>337.28888890000002</c:v>
                </c:pt>
                <c:pt idx="38">
                  <c:v>468.51249999999999</c:v>
                </c:pt>
                <c:pt idx="39">
                  <c:v>638.93999999999994</c:v>
                </c:pt>
                <c:pt idx="40">
                  <c:v>567.93333329999996</c:v>
                </c:pt>
                <c:pt idx="41">
                  <c:v>392.13333329999961</c:v>
                </c:pt>
                <c:pt idx="42">
                  <c:v>392.11111110000002</c:v>
                </c:pt>
                <c:pt idx="43">
                  <c:v>409.97777780000001</c:v>
                </c:pt>
                <c:pt idx="44">
                  <c:v>599.3374999999993</c:v>
                </c:pt>
                <c:pt idx="45">
                  <c:v>754.76666669999929</c:v>
                </c:pt>
                <c:pt idx="46">
                  <c:v>604.47777780000001</c:v>
                </c:pt>
                <c:pt idx="47">
                  <c:v>758</c:v>
                </c:pt>
                <c:pt idx="48">
                  <c:v>748.78888889999996</c:v>
                </c:pt>
                <c:pt idx="49">
                  <c:v>726.16666669999927</c:v>
                </c:pt>
                <c:pt idx="50">
                  <c:v>721.78888889999996</c:v>
                </c:pt>
                <c:pt idx="51">
                  <c:v>729.68888890000005</c:v>
                </c:pt>
                <c:pt idx="52">
                  <c:v>706.74444440000002</c:v>
                </c:pt>
                <c:pt idx="53">
                  <c:v>732.85555559999955</c:v>
                </c:pt>
                <c:pt idx="54">
                  <c:v>713.21249999999998</c:v>
                </c:pt>
                <c:pt idx="55">
                  <c:v>505.3</c:v>
                </c:pt>
                <c:pt idx="56">
                  <c:v>489.51249999999999</c:v>
                </c:pt>
                <c:pt idx="57">
                  <c:v>347.7857142999996</c:v>
                </c:pt>
                <c:pt idx="58">
                  <c:v>739.65555559999996</c:v>
                </c:pt>
                <c:pt idx="59">
                  <c:v>751.58888890000003</c:v>
                </c:pt>
                <c:pt idx="60">
                  <c:v>513.5</c:v>
                </c:pt>
                <c:pt idx="61">
                  <c:v>643.67777779999994</c:v>
                </c:pt>
                <c:pt idx="62">
                  <c:v>730.21111109999958</c:v>
                </c:pt>
                <c:pt idx="63">
                  <c:v>682.67777779999994</c:v>
                </c:pt>
                <c:pt idx="64">
                  <c:v>715.58888890000003</c:v>
                </c:pt>
                <c:pt idx="65">
                  <c:v>726.54444439999997</c:v>
                </c:pt>
                <c:pt idx="66">
                  <c:v>720.90804600000001</c:v>
                </c:pt>
                <c:pt idx="67">
                  <c:v>571.04819279999958</c:v>
                </c:pt>
                <c:pt idx="68">
                  <c:v>696.17777779999994</c:v>
                </c:pt>
                <c:pt idx="69">
                  <c:v>676.93333329999996</c:v>
                </c:pt>
                <c:pt idx="70">
                  <c:v>700.96666669999911</c:v>
                </c:pt>
                <c:pt idx="71">
                  <c:v>669.56666669999925</c:v>
                </c:pt>
                <c:pt idx="72">
                  <c:v>683.48888890000001</c:v>
                </c:pt>
                <c:pt idx="73">
                  <c:v>683.25555559999998</c:v>
                </c:pt>
                <c:pt idx="74">
                  <c:v>674.52222219999908</c:v>
                </c:pt>
                <c:pt idx="75">
                  <c:v>676.61111109999956</c:v>
                </c:pt>
                <c:pt idx="76">
                  <c:v>699.55555559999959</c:v>
                </c:pt>
                <c:pt idx="77">
                  <c:v>671.08888890000003</c:v>
                </c:pt>
                <c:pt idx="78">
                  <c:v>689.22222219999935</c:v>
                </c:pt>
                <c:pt idx="79">
                  <c:v>710.7</c:v>
                </c:pt>
                <c:pt idx="80">
                  <c:v>886.2</c:v>
                </c:pt>
                <c:pt idx="81">
                  <c:v>722.21111109999958</c:v>
                </c:pt>
                <c:pt idx="82">
                  <c:v>723.1444444</c:v>
                </c:pt>
                <c:pt idx="83">
                  <c:v>781.18888890000005</c:v>
                </c:pt>
                <c:pt idx="84">
                  <c:v>564.85714289999908</c:v>
                </c:pt>
                <c:pt idx="85">
                  <c:v>611.75</c:v>
                </c:pt>
                <c:pt idx="86">
                  <c:v>460.42857139999973</c:v>
                </c:pt>
                <c:pt idx="87">
                  <c:v>680.6444444</c:v>
                </c:pt>
                <c:pt idx="88">
                  <c:v>718.75555559999998</c:v>
                </c:pt>
                <c:pt idx="89">
                  <c:v>728.98749999999984</c:v>
                </c:pt>
                <c:pt idx="90">
                  <c:v>683.46666669999911</c:v>
                </c:pt>
                <c:pt idx="91">
                  <c:v>734.1</c:v>
                </c:pt>
                <c:pt idx="92">
                  <c:v>710.89887639999995</c:v>
                </c:pt>
                <c:pt idx="93">
                  <c:v>564.02469139999994</c:v>
                </c:pt>
                <c:pt idx="94">
                  <c:v>712.11111109999956</c:v>
                </c:pt>
                <c:pt idx="95">
                  <c:v>705.61111109999956</c:v>
                </c:pt>
                <c:pt idx="96">
                  <c:v>691.87777779999999</c:v>
                </c:pt>
                <c:pt idx="97">
                  <c:v>642.68888890000005</c:v>
                </c:pt>
                <c:pt idx="98">
                  <c:v>679.6</c:v>
                </c:pt>
                <c:pt idx="99">
                  <c:v>656.27777779999997</c:v>
                </c:pt>
                <c:pt idx="100">
                  <c:v>663.18888890000005</c:v>
                </c:pt>
                <c:pt idx="101">
                  <c:v>677.1444444</c:v>
                </c:pt>
                <c:pt idx="102">
                  <c:v>681</c:v>
                </c:pt>
              </c:numCache>
            </c:numRef>
          </c:yVal>
          <c:smooth val="0"/>
        </c:ser>
        <c:ser>
          <c:idx val="6"/>
          <c:order val="6"/>
          <c:tx>
            <c:v>MacBook 1 Bandwidth</c:v>
          </c:tx>
          <c:marker>
            <c:symbol val="none"/>
          </c:marker>
          <c:xVal>
            <c:numRef>
              <c:f>Sheet1!$J$2165:$J$2265</c:f>
              <c:numCache>
                <c:formatCode>0</c:formatCode>
                <c:ptCount val="101"/>
                <c:pt idx="0">
                  <c:v>1374763236177</c:v>
                </c:pt>
                <c:pt idx="1">
                  <c:v>1374774911222</c:v>
                </c:pt>
                <c:pt idx="2">
                  <c:v>1374777689493</c:v>
                </c:pt>
                <c:pt idx="3">
                  <c:v>1374788915926</c:v>
                </c:pt>
                <c:pt idx="4">
                  <c:v>1374792193140</c:v>
                </c:pt>
                <c:pt idx="5">
                  <c:v>1374795464606</c:v>
                </c:pt>
                <c:pt idx="6">
                  <c:v>1374799092803</c:v>
                </c:pt>
                <c:pt idx="7">
                  <c:v>1374802765837</c:v>
                </c:pt>
                <c:pt idx="8">
                  <c:v>1374806493105</c:v>
                </c:pt>
                <c:pt idx="9">
                  <c:v>1374810135892</c:v>
                </c:pt>
                <c:pt idx="10">
                  <c:v>1374813735361</c:v>
                </c:pt>
                <c:pt idx="11">
                  <c:v>1374817024407</c:v>
                </c:pt>
                <c:pt idx="12">
                  <c:v>1374820620917</c:v>
                </c:pt>
                <c:pt idx="13">
                  <c:v>1374824248990</c:v>
                </c:pt>
                <c:pt idx="14">
                  <c:v>1374827945214</c:v>
                </c:pt>
                <c:pt idx="15">
                  <c:v>1374831591002</c:v>
                </c:pt>
                <c:pt idx="16">
                  <c:v>1374835245009</c:v>
                </c:pt>
                <c:pt idx="17">
                  <c:v>1374838839479</c:v>
                </c:pt>
                <c:pt idx="18">
                  <c:v>1374842454930</c:v>
                </c:pt>
                <c:pt idx="19">
                  <c:v>1374846088935</c:v>
                </c:pt>
                <c:pt idx="20">
                  <c:v>1374852535656</c:v>
                </c:pt>
                <c:pt idx="21">
                  <c:v>1374853065322</c:v>
                </c:pt>
                <c:pt idx="22">
                  <c:v>1374856947112</c:v>
                </c:pt>
                <c:pt idx="23">
                  <c:v>1374860693680</c:v>
                </c:pt>
                <c:pt idx="24">
                  <c:v>1374863851840</c:v>
                </c:pt>
                <c:pt idx="25">
                  <c:v>1374867445076</c:v>
                </c:pt>
                <c:pt idx="26">
                  <c:v>1374872653519</c:v>
                </c:pt>
                <c:pt idx="27">
                  <c:v>1375104601852</c:v>
                </c:pt>
                <c:pt idx="28">
                  <c:v>1375105423602</c:v>
                </c:pt>
                <c:pt idx="29">
                  <c:v>1375108655568</c:v>
                </c:pt>
                <c:pt idx="30">
                  <c:v>1375112294727</c:v>
                </c:pt>
                <c:pt idx="31">
                  <c:v>1375115967570</c:v>
                </c:pt>
                <c:pt idx="32">
                  <c:v>1375119641855</c:v>
                </c:pt>
                <c:pt idx="33">
                  <c:v>1375123084232</c:v>
                </c:pt>
                <c:pt idx="34">
                  <c:v>1375126695727</c:v>
                </c:pt>
                <c:pt idx="35">
                  <c:v>1375130314650</c:v>
                </c:pt>
                <c:pt idx="36">
                  <c:v>1375133934812</c:v>
                </c:pt>
                <c:pt idx="37">
                  <c:v>1375137824427</c:v>
                </c:pt>
                <c:pt idx="38">
                  <c:v>1375141396270</c:v>
                </c:pt>
                <c:pt idx="39">
                  <c:v>1375144986948</c:v>
                </c:pt>
                <c:pt idx="40">
                  <c:v>1375148229632</c:v>
                </c:pt>
                <c:pt idx="41">
                  <c:v>1375151874529</c:v>
                </c:pt>
                <c:pt idx="42">
                  <c:v>1375155530575</c:v>
                </c:pt>
                <c:pt idx="43">
                  <c:v>1375159188407</c:v>
                </c:pt>
                <c:pt idx="44">
                  <c:v>1375162818827</c:v>
                </c:pt>
                <c:pt idx="45">
                  <c:v>1375166468018</c:v>
                </c:pt>
                <c:pt idx="46">
                  <c:v>1375170092248</c:v>
                </c:pt>
                <c:pt idx="47">
                  <c:v>1375173718475</c:v>
                </c:pt>
                <c:pt idx="48">
                  <c:v>1375177346350</c:v>
                </c:pt>
                <c:pt idx="49">
                  <c:v>1375180974090</c:v>
                </c:pt>
                <c:pt idx="50">
                  <c:v>1375184605068</c:v>
                </c:pt>
                <c:pt idx="51">
                  <c:v>1375187832387</c:v>
                </c:pt>
                <c:pt idx="52">
                  <c:v>1375191462325</c:v>
                </c:pt>
                <c:pt idx="53">
                  <c:v>1375195266103</c:v>
                </c:pt>
                <c:pt idx="54">
                  <c:v>1375198870055</c:v>
                </c:pt>
                <c:pt idx="55">
                  <c:v>1375202511961</c:v>
                </c:pt>
                <c:pt idx="56">
                  <c:v>1375206033824</c:v>
                </c:pt>
                <c:pt idx="57">
                  <c:v>1375209654951</c:v>
                </c:pt>
                <c:pt idx="58">
                  <c:v>1375213288549</c:v>
                </c:pt>
                <c:pt idx="59">
                  <c:v>1375216913957</c:v>
                </c:pt>
                <c:pt idx="60">
                  <c:v>1375220325884</c:v>
                </c:pt>
                <c:pt idx="61">
                  <c:v>1375223946679</c:v>
                </c:pt>
                <c:pt idx="62">
                  <c:v>1375227548933</c:v>
                </c:pt>
                <c:pt idx="63">
                  <c:v>1375231149957</c:v>
                </c:pt>
                <c:pt idx="64">
                  <c:v>1375234755945</c:v>
                </c:pt>
                <c:pt idx="65">
                  <c:v>1375238363933</c:v>
                </c:pt>
                <c:pt idx="66">
                  <c:v>1375241995501</c:v>
                </c:pt>
                <c:pt idx="67">
                  <c:v>1375245605492</c:v>
                </c:pt>
                <c:pt idx="68">
                  <c:v>1375249209826</c:v>
                </c:pt>
                <c:pt idx="69">
                  <c:v>1375252811583</c:v>
                </c:pt>
                <c:pt idx="70">
                  <c:v>1375256411951</c:v>
                </c:pt>
                <c:pt idx="71">
                  <c:v>1375260012892</c:v>
                </c:pt>
                <c:pt idx="72">
                  <c:v>1375263610504</c:v>
                </c:pt>
                <c:pt idx="73">
                  <c:v>1375267211292</c:v>
                </c:pt>
                <c:pt idx="74">
                  <c:v>1375270813123</c:v>
                </c:pt>
                <c:pt idx="75">
                  <c:v>1375274411703</c:v>
                </c:pt>
                <c:pt idx="76">
                  <c:v>1375278013640</c:v>
                </c:pt>
                <c:pt idx="77">
                  <c:v>1375281610061</c:v>
                </c:pt>
                <c:pt idx="78">
                  <c:v>1375305011073</c:v>
                </c:pt>
                <c:pt idx="79">
                  <c:v>1375371890119</c:v>
                </c:pt>
                <c:pt idx="80">
                  <c:v>1375375097179</c:v>
                </c:pt>
                <c:pt idx="81">
                  <c:v>1375378698441</c:v>
                </c:pt>
                <c:pt idx="82">
                  <c:v>1375382292430</c:v>
                </c:pt>
                <c:pt idx="83">
                  <c:v>1375386034726</c:v>
                </c:pt>
                <c:pt idx="84">
                  <c:v>1375389420735</c:v>
                </c:pt>
                <c:pt idx="85">
                  <c:v>1375393443220</c:v>
                </c:pt>
                <c:pt idx="86">
                  <c:v>1375396701231</c:v>
                </c:pt>
                <c:pt idx="87">
                  <c:v>1375400310313</c:v>
                </c:pt>
                <c:pt idx="88">
                  <c:v>1375403889724</c:v>
                </c:pt>
                <c:pt idx="89">
                  <c:v>1375407524528</c:v>
                </c:pt>
                <c:pt idx="90">
                  <c:v>1375411140735</c:v>
                </c:pt>
                <c:pt idx="91">
                  <c:v>1375414753204</c:v>
                </c:pt>
                <c:pt idx="92">
                  <c:v>1375418377458</c:v>
                </c:pt>
                <c:pt idx="93">
                  <c:v>1375422013683</c:v>
                </c:pt>
                <c:pt idx="94">
                  <c:v>1375425639508</c:v>
                </c:pt>
                <c:pt idx="95">
                  <c:v>1375429281850</c:v>
                </c:pt>
                <c:pt idx="96">
                  <c:v>1375432927071</c:v>
                </c:pt>
                <c:pt idx="97">
                  <c:v>1375436537022</c:v>
                </c:pt>
                <c:pt idx="98">
                  <c:v>1375440164668</c:v>
                </c:pt>
                <c:pt idx="99">
                  <c:v>1375443803558</c:v>
                </c:pt>
                <c:pt idx="100">
                  <c:v>1375447038856</c:v>
                </c:pt>
              </c:numCache>
            </c:numRef>
          </c:xVal>
          <c:yVal>
            <c:numRef>
              <c:f>Sheet1!$O$2165:$O$2265</c:f>
              <c:numCache>
                <c:formatCode>General</c:formatCode>
                <c:ptCount val="101"/>
                <c:pt idx="0">
                  <c:v>678.76</c:v>
                </c:pt>
                <c:pt idx="1">
                  <c:v>544.78333329999998</c:v>
                </c:pt>
                <c:pt idx="2">
                  <c:v>772.22500000000002</c:v>
                </c:pt>
                <c:pt idx="3">
                  <c:v>825.17499999999995</c:v>
                </c:pt>
                <c:pt idx="4">
                  <c:v>733.84999999999957</c:v>
                </c:pt>
                <c:pt idx="5">
                  <c:v>758.46666669999911</c:v>
                </c:pt>
                <c:pt idx="6">
                  <c:v>772.23333330000003</c:v>
                </c:pt>
                <c:pt idx="7">
                  <c:v>747.88888889999998</c:v>
                </c:pt>
                <c:pt idx="8">
                  <c:v>766.1333333</c:v>
                </c:pt>
                <c:pt idx="9">
                  <c:v>744.97777780000001</c:v>
                </c:pt>
                <c:pt idx="10">
                  <c:v>753.4624999999993</c:v>
                </c:pt>
                <c:pt idx="11">
                  <c:v>754.1413043</c:v>
                </c:pt>
                <c:pt idx="12">
                  <c:v>769.36363639999956</c:v>
                </c:pt>
                <c:pt idx="13">
                  <c:v>755.34444439999959</c:v>
                </c:pt>
                <c:pt idx="14">
                  <c:v>743.57777780000004</c:v>
                </c:pt>
                <c:pt idx="15">
                  <c:v>776.71111109999958</c:v>
                </c:pt>
                <c:pt idx="16">
                  <c:v>769.57777780000004</c:v>
                </c:pt>
                <c:pt idx="17">
                  <c:v>772.44444439999984</c:v>
                </c:pt>
                <c:pt idx="18">
                  <c:v>802.93333329999996</c:v>
                </c:pt>
                <c:pt idx="19">
                  <c:v>720.73333330000003</c:v>
                </c:pt>
                <c:pt idx="20">
                  <c:v>701.3</c:v>
                </c:pt>
                <c:pt idx="21">
                  <c:v>487.61111110000002</c:v>
                </c:pt>
                <c:pt idx="22">
                  <c:v>637.92222219999906</c:v>
                </c:pt>
                <c:pt idx="23">
                  <c:v>826.08571429999995</c:v>
                </c:pt>
                <c:pt idx="24">
                  <c:v>646.74444440000002</c:v>
                </c:pt>
                <c:pt idx="25">
                  <c:v>847.55999999999949</c:v>
                </c:pt>
                <c:pt idx="26">
                  <c:v>849.8</c:v>
                </c:pt>
                <c:pt idx="27">
                  <c:v>735.15</c:v>
                </c:pt>
                <c:pt idx="28">
                  <c:v>652.17499999999995</c:v>
                </c:pt>
                <c:pt idx="29">
                  <c:v>387.8222222</c:v>
                </c:pt>
                <c:pt idx="30">
                  <c:v>338</c:v>
                </c:pt>
                <c:pt idx="31">
                  <c:v>328.92222220000002</c:v>
                </c:pt>
                <c:pt idx="32">
                  <c:v>322.23750000000001</c:v>
                </c:pt>
                <c:pt idx="33">
                  <c:v>331.71111109999958</c:v>
                </c:pt>
                <c:pt idx="34">
                  <c:v>342.6444444</c:v>
                </c:pt>
                <c:pt idx="35">
                  <c:v>348.8555556</c:v>
                </c:pt>
                <c:pt idx="36">
                  <c:v>494.42222220000002</c:v>
                </c:pt>
                <c:pt idx="37">
                  <c:v>672.55555559999959</c:v>
                </c:pt>
                <c:pt idx="38">
                  <c:v>548.82222219999903</c:v>
                </c:pt>
                <c:pt idx="39">
                  <c:v>405.1875</c:v>
                </c:pt>
                <c:pt idx="40">
                  <c:v>387.94444440000001</c:v>
                </c:pt>
                <c:pt idx="41">
                  <c:v>422.78888890000002</c:v>
                </c:pt>
                <c:pt idx="42">
                  <c:v>625.20000000000005</c:v>
                </c:pt>
                <c:pt idx="43">
                  <c:v>786.73333330000003</c:v>
                </c:pt>
                <c:pt idx="44">
                  <c:v>652.62222219999921</c:v>
                </c:pt>
                <c:pt idx="45">
                  <c:v>774.2</c:v>
                </c:pt>
                <c:pt idx="46">
                  <c:v>771.93333329999996</c:v>
                </c:pt>
                <c:pt idx="47">
                  <c:v>746.88888889999998</c:v>
                </c:pt>
                <c:pt idx="48">
                  <c:v>746.7</c:v>
                </c:pt>
                <c:pt idx="49">
                  <c:v>746.76666669999929</c:v>
                </c:pt>
                <c:pt idx="50">
                  <c:v>741.6</c:v>
                </c:pt>
                <c:pt idx="51">
                  <c:v>760.36666669999897</c:v>
                </c:pt>
                <c:pt idx="52">
                  <c:v>710.37777779999999</c:v>
                </c:pt>
                <c:pt idx="53">
                  <c:v>487.375</c:v>
                </c:pt>
                <c:pt idx="54">
                  <c:v>470.75</c:v>
                </c:pt>
                <c:pt idx="55">
                  <c:v>414.95714290000001</c:v>
                </c:pt>
                <c:pt idx="56">
                  <c:v>735.76666669999929</c:v>
                </c:pt>
                <c:pt idx="57">
                  <c:v>722.45555559999957</c:v>
                </c:pt>
                <c:pt idx="58">
                  <c:v>437.9374999999996</c:v>
                </c:pt>
                <c:pt idx="59">
                  <c:v>576.34999999999957</c:v>
                </c:pt>
                <c:pt idx="60">
                  <c:v>761.66666669999927</c:v>
                </c:pt>
                <c:pt idx="61">
                  <c:v>785.37777779999999</c:v>
                </c:pt>
                <c:pt idx="62">
                  <c:v>774.05555559999959</c:v>
                </c:pt>
                <c:pt idx="63">
                  <c:v>823.02222219999908</c:v>
                </c:pt>
                <c:pt idx="64">
                  <c:v>794.72222219999935</c:v>
                </c:pt>
                <c:pt idx="65">
                  <c:v>608.79999999999995</c:v>
                </c:pt>
                <c:pt idx="66">
                  <c:v>766.42222219999906</c:v>
                </c:pt>
                <c:pt idx="67">
                  <c:v>759.6</c:v>
                </c:pt>
                <c:pt idx="68">
                  <c:v>756.65555559999996</c:v>
                </c:pt>
                <c:pt idx="69">
                  <c:v>736.84444439999959</c:v>
                </c:pt>
                <c:pt idx="70">
                  <c:v>746.42222219999906</c:v>
                </c:pt>
                <c:pt idx="71">
                  <c:v>764.36666669999897</c:v>
                </c:pt>
                <c:pt idx="72">
                  <c:v>745.74444440000002</c:v>
                </c:pt>
                <c:pt idx="73">
                  <c:v>739.81111109999915</c:v>
                </c:pt>
                <c:pt idx="74">
                  <c:v>751.76666669999929</c:v>
                </c:pt>
                <c:pt idx="75">
                  <c:v>772.08888890000003</c:v>
                </c:pt>
                <c:pt idx="76">
                  <c:v>774.82222219999903</c:v>
                </c:pt>
                <c:pt idx="77">
                  <c:v>772.75</c:v>
                </c:pt>
                <c:pt idx="78">
                  <c:v>865.86666669999897</c:v>
                </c:pt>
                <c:pt idx="79">
                  <c:v>706.21249999999998</c:v>
                </c:pt>
                <c:pt idx="80">
                  <c:v>727.28888889999996</c:v>
                </c:pt>
                <c:pt idx="81">
                  <c:v>785.62222219999921</c:v>
                </c:pt>
                <c:pt idx="82">
                  <c:v>663.47500000000002</c:v>
                </c:pt>
                <c:pt idx="83">
                  <c:v>589.5151515</c:v>
                </c:pt>
                <c:pt idx="84">
                  <c:v>591.55405409999958</c:v>
                </c:pt>
                <c:pt idx="85">
                  <c:v>720.92499999999984</c:v>
                </c:pt>
                <c:pt idx="86">
                  <c:v>761.22222219999935</c:v>
                </c:pt>
                <c:pt idx="87">
                  <c:v>798.44444439999984</c:v>
                </c:pt>
                <c:pt idx="88">
                  <c:v>737.56666669999925</c:v>
                </c:pt>
                <c:pt idx="89">
                  <c:v>794.52222219999908</c:v>
                </c:pt>
                <c:pt idx="90">
                  <c:v>757.15555559999996</c:v>
                </c:pt>
                <c:pt idx="91">
                  <c:v>623.25555559999998</c:v>
                </c:pt>
                <c:pt idx="92">
                  <c:v>734.16666669999927</c:v>
                </c:pt>
                <c:pt idx="93">
                  <c:v>754.86666669999897</c:v>
                </c:pt>
                <c:pt idx="94">
                  <c:v>724.37777779999999</c:v>
                </c:pt>
                <c:pt idx="95">
                  <c:v>659.62222219999921</c:v>
                </c:pt>
                <c:pt idx="96">
                  <c:v>717.81111109999915</c:v>
                </c:pt>
                <c:pt idx="97">
                  <c:v>717.01111109999943</c:v>
                </c:pt>
                <c:pt idx="98">
                  <c:v>692.65555559999996</c:v>
                </c:pt>
                <c:pt idx="99">
                  <c:v>720.75</c:v>
                </c:pt>
                <c:pt idx="100">
                  <c:v>743.41111109999929</c:v>
                </c:pt>
              </c:numCache>
            </c:numRef>
          </c:yVal>
          <c:smooth val="0"/>
        </c:ser>
        <c:ser>
          <c:idx val="7"/>
          <c:order val="7"/>
          <c:tx>
            <c:v>MacBook 2 Bandwidth</c:v>
          </c:tx>
          <c:marker>
            <c:symbol val="none"/>
          </c:marker>
          <c:xVal>
            <c:numRef>
              <c:f>Sheet1!$S$1881:$S$1952</c:f>
              <c:numCache>
                <c:formatCode>0</c:formatCode>
                <c:ptCount val="72"/>
                <c:pt idx="0">
                  <c:v>1374763266712</c:v>
                </c:pt>
                <c:pt idx="1">
                  <c:v>1374766791087</c:v>
                </c:pt>
                <c:pt idx="2">
                  <c:v>1374770298081</c:v>
                </c:pt>
                <c:pt idx="3">
                  <c:v>1374774063943</c:v>
                </c:pt>
                <c:pt idx="4">
                  <c:v>1374777716966</c:v>
                </c:pt>
                <c:pt idx="5">
                  <c:v>1374781229373</c:v>
                </c:pt>
                <c:pt idx="6">
                  <c:v>1374784894322</c:v>
                </c:pt>
                <c:pt idx="7">
                  <c:v>1374788517076</c:v>
                </c:pt>
                <c:pt idx="8">
                  <c:v>1374792220180</c:v>
                </c:pt>
                <c:pt idx="9">
                  <c:v>1374795491889</c:v>
                </c:pt>
                <c:pt idx="10">
                  <c:v>1374799120098</c:v>
                </c:pt>
                <c:pt idx="11">
                  <c:v>1374802793036</c:v>
                </c:pt>
                <c:pt idx="12">
                  <c:v>1374806520753</c:v>
                </c:pt>
                <c:pt idx="13">
                  <c:v>1374810163177</c:v>
                </c:pt>
                <c:pt idx="14">
                  <c:v>1374813762612</c:v>
                </c:pt>
                <c:pt idx="15">
                  <c:v>1374817051486</c:v>
                </c:pt>
                <c:pt idx="16">
                  <c:v>1374820645685</c:v>
                </c:pt>
                <c:pt idx="17">
                  <c:v>1374824276438</c:v>
                </c:pt>
                <c:pt idx="18">
                  <c:v>1374827973002</c:v>
                </c:pt>
                <c:pt idx="19">
                  <c:v>1374831617983</c:v>
                </c:pt>
                <c:pt idx="20">
                  <c:v>1374835271950</c:v>
                </c:pt>
                <c:pt idx="21">
                  <c:v>1374838866634</c:v>
                </c:pt>
                <c:pt idx="22">
                  <c:v>1374842482078</c:v>
                </c:pt>
                <c:pt idx="23">
                  <c:v>1374846117021</c:v>
                </c:pt>
                <c:pt idx="24">
                  <c:v>1374849862467</c:v>
                </c:pt>
                <c:pt idx="25">
                  <c:v>1374863892134</c:v>
                </c:pt>
                <c:pt idx="26">
                  <c:v>1374867473633</c:v>
                </c:pt>
                <c:pt idx="27">
                  <c:v>1374872681805</c:v>
                </c:pt>
                <c:pt idx="28">
                  <c:v>1375104630628</c:v>
                </c:pt>
                <c:pt idx="29">
                  <c:v>1375105029497</c:v>
                </c:pt>
                <c:pt idx="30">
                  <c:v>1375108681511</c:v>
                </c:pt>
                <c:pt idx="31">
                  <c:v>1375133145586</c:v>
                </c:pt>
                <c:pt idx="32">
                  <c:v>1375137852248</c:v>
                </c:pt>
                <c:pt idx="33">
                  <c:v>1375141022630</c:v>
                </c:pt>
                <c:pt idx="34">
                  <c:v>1375144620339</c:v>
                </c:pt>
                <c:pt idx="35">
                  <c:v>1375148257267</c:v>
                </c:pt>
                <c:pt idx="36">
                  <c:v>1375151901167</c:v>
                </c:pt>
                <c:pt idx="37">
                  <c:v>1375155556332</c:v>
                </c:pt>
                <c:pt idx="38">
                  <c:v>1375159212515</c:v>
                </c:pt>
                <c:pt idx="39">
                  <c:v>1375162842705</c:v>
                </c:pt>
                <c:pt idx="40">
                  <c:v>1375166491447</c:v>
                </c:pt>
                <c:pt idx="41">
                  <c:v>1375170116088</c:v>
                </c:pt>
                <c:pt idx="42">
                  <c:v>1375173741870</c:v>
                </c:pt>
                <c:pt idx="43">
                  <c:v>1375177370273</c:v>
                </c:pt>
                <c:pt idx="44">
                  <c:v>1375180997729</c:v>
                </c:pt>
                <c:pt idx="45">
                  <c:v>1375184226568</c:v>
                </c:pt>
                <c:pt idx="46">
                  <c:v>1375187856386</c:v>
                </c:pt>
                <c:pt idx="47">
                  <c:v>1375191486802</c:v>
                </c:pt>
                <c:pt idx="48">
                  <c:v>1375305416762</c:v>
                </c:pt>
                <c:pt idx="49">
                  <c:v>1375371284883</c:v>
                </c:pt>
                <c:pt idx="50">
                  <c:v>1375371921246</c:v>
                </c:pt>
                <c:pt idx="51">
                  <c:v>1375375124537</c:v>
                </c:pt>
                <c:pt idx="52">
                  <c:v>1375378726142</c:v>
                </c:pt>
                <c:pt idx="53">
                  <c:v>1375382320245</c:v>
                </c:pt>
                <c:pt idx="54">
                  <c:v>1375386077315</c:v>
                </c:pt>
                <c:pt idx="55">
                  <c:v>1375389469191</c:v>
                </c:pt>
                <c:pt idx="56">
                  <c:v>1375393477369</c:v>
                </c:pt>
                <c:pt idx="57">
                  <c:v>1375396729285</c:v>
                </c:pt>
                <c:pt idx="58">
                  <c:v>1375400337781</c:v>
                </c:pt>
                <c:pt idx="59">
                  <c:v>1375403919473</c:v>
                </c:pt>
                <c:pt idx="60">
                  <c:v>1375407552598</c:v>
                </c:pt>
                <c:pt idx="61">
                  <c:v>1375411168841</c:v>
                </c:pt>
                <c:pt idx="62">
                  <c:v>1375414781228</c:v>
                </c:pt>
                <c:pt idx="63">
                  <c:v>1375418406191</c:v>
                </c:pt>
                <c:pt idx="64">
                  <c:v>1375422042469</c:v>
                </c:pt>
                <c:pt idx="65">
                  <c:v>1375425669640</c:v>
                </c:pt>
                <c:pt idx="66">
                  <c:v>1375429312222</c:v>
                </c:pt>
                <c:pt idx="67">
                  <c:v>1375432956286</c:v>
                </c:pt>
                <c:pt idx="68">
                  <c:v>1375436566471</c:v>
                </c:pt>
                <c:pt idx="69">
                  <c:v>1375440193509</c:v>
                </c:pt>
                <c:pt idx="70">
                  <c:v>1375443433748</c:v>
                </c:pt>
                <c:pt idx="71">
                  <c:v>1375447068545</c:v>
                </c:pt>
              </c:numCache>
            </c:numRef>
          </c:xVal>
          <c:yVal>
            <c:numRef>
              <c:f>Sheet1!$X$1881:$X$1952</c:f>
              <c:numCache>
                <c:formatCode>General</c:formatCode>
                <c:ptCount val="72"/>
                <c:pt idx="0">
                  <c:v>645.79999999999995</c:v>
                </c:pt>
                <c:pt idx="1">
                  <c:v>614.6</c:v>
                </c:pt>
                <c:pt idx="2">
                  <c:v>776.888888888888</c:v>
                </c:pt>
                <c:pt idx="3">
                  <c:v>672.42499999999984</c:v>
                </c:pt>
                <c:pt idx="4">
                  <c:v>773.34444444444341</c:v>
                </c:pt>
                <c:pt idx="5">
                  <c:v>695.84444444444341</c:v>
                </c:pt>
                <c:pt idx="6">
                  <c:v>675.91111111111059</c:v>
                </c:pt>
                <c:pt idx="7">
                  <c:v>785.6</c:v>
                </c:pt>
                <c:pt idx="8">
                  <c:v>713.75</c:v>
                </c:pt>
                <c:pt idx="9">
                  <c:v>739.64444444444359</c:v>
                </c:pt>
                <c:pt idx="10">
                  <c:v>759.04444444444357</c:v>
                </c:pt>
                <c:pt idx="11">
                  <c:v>733.02222222222156</c:v>
                </c:pt>
                <c:pt idx="12">
                  <c:v>742.21111111111099</c:v>
                </c:pt>
                <c:pt idx="13">
                  <c:v>726.63333333333321</c:v>
                </c:pt>
                <c:pt idx="14">
                  <c:v>751.88749999999959</c:v>
                </c:pt>
                <c:pt idx="15">
                  <c:v>750.35555555555459</c:v>
                </c:pt>
                <c:pt idx="16">
                  <c:v>742.77777777777703</c:v>
                </c:pt>
                <c:pt idx="17">
                  <c:v>738.68888888888807</c:v>
                </c:pt>
                <c:pt idx="18">
                  <c:v>738.42222222222142</c:v>
                </c:pt>
                <c:pt idx="19">
                  <c:v>763.61111111111097</c:v>
                </c:pt>
                <c:pt idx="20">
                  <c:v>751.2</c:v>
                </c:pt>
                <c:pt idx="21">
                  <c:v>763.04444444444357</c:v>
                </c:pt>
                <c:pt idx="22">
                  <c:v>801.47777777777696</c:v>
                </c:pt>
                <c:pt idx="23">
                  <c:v>705.32499999999959</c:v>
                </c:pt>
                <c:pt idx="24">
                  <c:v>701</c:v>
                </c:pt>
                <c:pt idx="25">
                  <c:v>816.87777777777717</c:v>
                </c:pt>
                <c:pt idx="26">
                  <c:v>848.46666666666601</c:v>
                </c:pt>
                <c:pt idx="27">
                  <c:v>845.62</c:v>
                </c:pt>
                <c:pt idx="28">
                  <c:v>710.8</c:v>
                </c:pt>
                <c:pt idx="29">
                  <c:v>639.11111111111097</c:v>
                </c:pt>
                <c:pt idx="30">
                  <c:v>436</c:v>
                </c:pt>
                <c:pt idx="31">
                  <c:v>356.4</c:v>
                </c:pt>
                <c:pt idx="32">
                  <c:v>687.15</c:v>
                </c:pt>
                <c:pt idx="33">
                  <c:v>554.47959183673402</c:v>
                </c:pt>
                <c:pt idx="34">
                  <c:v>405.46341463414598</c:v>
                </c:pt>
                <c:pt idx="35">
                  <c:v>383.67777777777701</c:v>
                </c:pt>
                <c:pt idx="36">
                  <c:v>415.68888888888802</c:v>
                </c:pt>
                <c:pt idx="37">
                  <c:v>603.74444444444396</c:v>
                </c:pt>
                <c:pt idx="38">
                  <c:v>784.54444444444357</c:v>
                </c:pt>
                <c:pt idx="39">
                  <c:v>653.58888888888805</c:v>
                </c:pt>
                <c:pt idx="40">
                  <c:v>766.08888888888805</c:v>
                </c:pt>
                <c:pt idx="41">
                  <c:v>766.21111111111099</c:v>
                </c:pt>
                <c:pt idx="42">
                  <c:v>745.05555555555497</c:v>
                </c:pt>
                <c:pt idx="43">
                  <c:v>740.36666666666599</c:v>
                </c:pt>
                <c:pt idx="44">
                  <c:v>727.56249999999955</c:v>
                </c:pt>
                <c:pt idx="45">
                  <c:v>739.12222222222158</c:v>
                </c:pt>
                <c:pt idx="46">
                  <c:v>757.32222222222128</c:v>
                </c:pt>
                <c:pt idx="47">
                  <c:v>726.8374999999993</c:v>
                </c:pt>
                <c:pt idx="48">
                  <c:v>842.6</c:v>
                </c:pt>
                <c:pt idx="49">
                  <c:v>696.7</c:v>
                </c:pt>
                <c:pt idx="50">
                  <c:v>719.56249999999955</c:v>
                </c:pt>
                <c:pt idx="51">
                  <c:v>703.05555555555497</c:v>
                </c:pt>
                <c:pt idx="52">
                  <c:v>779.97777777777696</c:v>
                </c:pt>
                <c:pt idx="53">
                  <c:v>705.53749999999957</c:v>
                </c:pt>
                <c:pt idx="54">
                  <c:v>505.9</c:v>
                </c:pt>
                <c:pt idx="55">
                  <c:v>522.67499999999995</c:v>
                </c:pt>
                <c:pt idx="56">
                  <c:v>733.11249999999984</c:v>
                </c:pt>
                <c:pt idx="57">
                  <c:v>764.73333333333301</c:v>
                </c:pt>
                <c:pt idx="58">
                  <c:v>780.73333333333301</c:v>
                </c:pt>
                <c:pt idx="59">
                  <c:v>727.18888888888807</c:v>
                </c:pt>
                <c:pt idx="60">
                  <c:v>784.48888888888803</c:v>
                </c:pt>
                <c:pt idx="61">
                  <c:v>747</c:v>
                </c:pt>
                <c:pt idx="62">
                  <c:v>596.95555555555484</c:v>
                </c:pt>
                <c:pt idx="63">
                  <c:v>737.52222222222156</c:v>
                </c:pt>
                <c:pt idx="64">
                  <c:v>750.34444444444341</c:v>
                </c:pt>
                <c:pt idx="65">
                  <c:v>719.25555555555502</c:v>
                </c:pt>
                <c:pt idx="66">
                  <c:v>640.51111111111049</c:v>
                </c:pt>
                <c:pt idx="67">
                  <c:v>709.74444444444396</c:v>
                </c:pt>
                <c:pt idx="68">
                  <c:v>704.2</c:v>
                </c:pt>
                <c:pt idx="69">
                  <c:v>682.7</c:v>
                </c:pt>
                <c:pt idx="70">
                  <c:v>697</c:v>
                </c:pt>
                <c:pt idx="71">
                  <c:v>721.08888888888805</c:v>
                </c:pt>
              </c:numCache>
            </c:numRef>
          </c:yVal>
          <c:smooth val="0"/>
        </c:ser>
        <c:dLbls>
          <c:showLegendKey val="0"/>
          <c:showVal val="0"/>
          <c:showCatName val="0"/>
          <c:showSerName val="0"/>
          <c:showPercent val="0"/>
          <c:showBubbleSize val="0"/>
        </c:dLbls>
        <c:axId val="41551744"/>
        <c:axId val="41549824"/>
      </c:scatterChart>
      <c:valAx>
        <c:axId val="42127360"/>
        <c:scaling>
          <c:orientation val="minMax"/>
          <c:max val="1375506000000"/>
          <c:min val="1374728400000"/>
        </c:scaling>
        <c:delete val="0"/>
        <c:axPos val="b"/>
        <c:majorGridlines/>
        <c:minorGridlines/>
        <c:title>
          <c:tx>
            <c:rich>
              <a:bodyPr/>
              <a:lstStyle/>
              <a:p>
                <a:pPr>
                  <a:defRPr/>
                </a:pPr>
                <a:r>
                  <a:rPr lang="en-US"/>
                  <a:t>Time in Milliseconds</a:t>
                </a:r>
              </a:p>
            </c:rich>
          </c:tx>
          <c:layout/>
          <c:overlay val="0"/>
        </c:title>
        <c:numFmt formatCode="General" sourceLinked="0"/>
        <c:majorTickMark val="out"/>
        <c:minorTickMark val="none"/>
        <c:tickLblPos val="nextTo"/>
        <c:txPr>
          <a:bodyPr/>
          <a:lstStyle/>
          <a:p>
            <a:pPr>
              <a:defRPr sz="800"/>
            </a:pPr>
            <a:endParaRPr lang="en-US"/>
          </a:p>
        </c:txPr>
        <c:crossAx val="42129280"/>
        <c:crosses val="autoZero"/>
        <c:crossBetween val="midCat"/>
        <c:majorUnit val="86400000"/>
        <c:minorUnit val="43200000"/>
      </c:valAx>
      <c:valAx>
        <c:axId val="42129280"/>
        <c:scaling>
          <c:orientation val="minMax"/>
        </c:scaling>
        <c:delete val="0"/>
        <c:axPos val="l"/>
        <c:majorGridlines/>
        <c:title>
          <c:tx>
            <c:rich>
              <a:bodyPr rot="-5400000" vert="horz"/>
              <a:lstStyle/>
              <a:p>
                <a:pPr>
                  <a:defRPr/>
                </a:pPr>
                <a:r>
                  <a:rPr lang="en-US"/>
                  <a:t>Ping Time in Milliseconds</a:t>
                </a:r>
              </a:p>
            </c:rich>
          </c:tx>
          <c:layout/>
          <c:overlay val="0"/>
        </c:title>
        <c:numFmt formatCode="General" sourceLinked="1"/>
        <c:majorTickMark val="out"/>
        <c:minorTickMark val="none"/>
        <c:tickLblPos val="nextTo"/>
        <c:crossAx val="42127360"/>
        <c:crosses val="autoZero"/>
        <c:crossBetween val="midCat"/>
      </c:valAx>
      <c:valAx>
        <c:axId val="41549824"/>
        <c:scaling>
          <c:orientation val="minMax"/>
        </c:scaling>
        <c:delete val="0"/>
        <c:axPos val="r"/>
        <c:title>
          <c:tx>
            <c:rich>
              <a:bodyPr rot="-5400000" vert="horz"/>
              <a:lstStyle/>
              <a:p>
                <a:pPr>
                  <a:defRPr/>
                </a:pPr>
                <a:r>
                  <a:rPr lang="en-US"/>
                  <a:t>Bandwidth in Mbps</a:t>
                </a:r>
              </a:p>
            </c:rich>
          </c:tx>
          <c:layout>
            <c:manualLayout>
              <c:xMode val="edge"/>
              <c:yMode val="edge"/>
              <c:x val="0.79629629629629595"/>
              <c:y val="0.28560064607308699"/>
            </c:manualLayout>
          </c:layout>
          <c:overlay val="0"/>
        </c:title>
        <c:numFmt formatCode="General" sourceLinked="1"/>
        <c:majorTickMark val="out"/>
        <c:minorTickMark val="none"/>
        <c:tickLblPos val="nextTo"/>
        <c:crossAx val="41551744"/>
        <c:crosses val="max"/>
        <c:crossBetween val="midCat"/>
      </c:valAx>
      <c:valAx>
        <c:axId val="41551744"/>
        <c:scaling>
          <c:orientation val="minMax"/>
        </c:scaling>
        <c:delete val="1"/>
        <c:axPos val="b"/>
        <c:numFmt formatCode="0" sourceLinked="1"/>
        <c:majorTickMark val="out"/>
        <c:minorTickMark val="none"/>
        <c:tickLblPos val="nextTo"/>
        <c:crossAx val="41549824"/>
        <c:crosses val="autoZero"/>
        <c:crossBetween val="midCat"/>
      </c:valAx>
    </c:plotArea>
    <c:legend>
      <c:legendPos val="r"/>
      <c:layout>
        <c:manualLayout>
          <c:xMode val="edge"/>
          <c:yMode val="edge"/>
          <c:x val="0.81649831649831595"/>
          <c:y val="0.116845682751195"/>
          <c:w val="0.17003367003367001"/>
          <c:h val="0.84330944208896996"/>
        </c:manualLayout>
      </c:layout>
      <c:overlay val="0"/>
      <c:txPr>
        <a:bodyPr/>
        <a:lstStyle/>
        <a:p>
          <a:pPr>
            <a:defRPr sz="9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a:t>Ping Time and Bandwidth Mean Values Hourly Intervals for Diurnal Pattern</a:t>
            </a:r>
          </a:p>
        </c:rich>
      </c:tx>
      <c:layout>
        <c:manualLayout>
          <c:xMode val="edge"/>
          <c:yMode val="edge"/>
          <c:x val="0.30039037630996901"/>
          <c:y val="5.7738024934383202E-2"/>
        </c:manualLayout>
      </c:layout>
      <c:overlay val="0"/>
    </c:title>
    <c:autoTitleDeleted val="0"/>
    <c:plotArea>
      <c:layout>
        <c:manualLayout>
          <c:layoutTarget val="inner"/>
          <c:xMode val="edge"/>
          <c:yMode val="edge"/>
          <c:x val="7.5046995218401996E-2"/>
          <c:y val="0.108730158730159"/>
          <c:w val="0.71114157342638795"/>
          <c:h val="0.74709036370453696"/>
        </c:manualLayout>
      </c:layout>
      <c:scatterChart>
        <c:scatterStyle val="lineMarker"/>
        <c:varyColors val="0"/>
        <c:ser>
          <c:idx val="0"/>
          <c:order val="0"/>
          <c:tx>
            <c:v>Command Center Ping Time</c:v>
          </c:tx>
          <c:marker>
            <c:symbol val="none"/>
          </c:marker>
          <c:xVal>
            <c:numRef>
              <c:f>'Macintosh HD:Users:Shared:[AllComparison-pTAnalysisGraphs-hourlyanddiurnal.xlsx]192.168.1.4-pTAnalysis.txt'!$A$1138:$A$1265</c:f>
              <c:numCache>
                <c:formatCode>General</c:formatCode>
                <c:ptCount val="128"/>
                <c:pt idx="0">
                  <c:v>1374763265748</c:v>
                </c:pt>
                <c:pt idx="1">
                  <c:v>1374766790615</c:v>
                </c:pt>
                <c:pt idx="2">
                  <c:v>1374770296657</c:v>
                </c:pt>
                <c:pt idx="3">
                  <c:v>1374774063078</c:v>
                </c:pt>
                <c:pt idx="4">
                  <c:v>1374777716058</c:v>
                </c:pt>
                <c:pt idx="5">
                  <c:v>1374781228504</c:v>
                </c:pt>
                <c:pt idx="6">
                  <c:v>1374784894332</c:v>
                </c:pt>
                <c:pt idx="7">
                  <c:v>1374788517892</c:v>
                </c:pt>
                <c:pt idx="8">
                  <c:v>1374792219909</c:v>
                </c:pt>
                <c:pt idx="9">
                  <c:v>1374795491939</c:v>
                </c:pt>
                <c:pt idx="10">
                  <c:v>1374799119540</c:v>
                </c:pt>
                <c:pt idx="11">
                  <c:v>1374802793066</c:v>
                </c:pt>
                <c:pt idx="12">
                  <c:v>1374806520231</c:v>
                </c:pt>
                <c:pt idx="13">
                  <c:v>1374810162470</c:v>
                </c:pt>
                <c:pt idx="14">
                  <c:v>1374813762240</c:v>
                </c:pt>
                <c:pt idx="15">
                  <c:v>1374817050976</c:v>
                </c:pt>
                <c:pt idx="16">
                  <c:v>1374820644943</c:v>
                </c:pt>
                <c:pt idx="17">
                  <c:v>1374824275740</c:v>
                </c:pt>
                <c:pt idx="18">
                  <c:v>1374827972171</c:v>
                </c:pt>
                <c:pt idx="19">
                  <c:v>1374831617085</c:v>
                </c:pt>
                <c:pt idx="20">
                  <c:v>1374835271224</c:v>
                </c:pt>
                <c:pt idx="21">
                  <c:v>1374838865918</c:v>
                </c:pt>
                <c:pt idx="22">
                  <c:v>1374842481233</c:v>
                </c:pt>
                <c:pt idx="23">
                  <c:v>1374846116623</c:v>
                </c:pt>
                <c:pt idx="24">
                  <c:v>1374849863545</c:v>
                </c:pt>
                <c:pt idx="25">
                  <c:v>1374853089378</c:v>
                </c:pt>
                <c:pt idx="26">
                  <c:v>1374856971915</c:v>
                </c:pt>
                <c:pt idx="27">
                  <c:v>1374860716468</c:v>
                </c:pt>
                <c:pt idx="28">
                  <c:v>1374863892086</c:v>
                </c:pt>
                <c:pt idx="29">
                  <c:v>1374867473433</c:v>
                </c:pt>
                <c:pt idx="30">
                  <c:v>1374871130603</c:v>
                </c:pt>
                <c:pt idx="31">
                  <c:v>1375104626569</c:v>
                </c:pt>
                <c:pt idx="32">
                  <c:v>1375105025276</c:v>
                </c:pt>
                <c:pt idx="33">
                  <c:v>1375108679548</c:v>
                </c:pt>
                <c:pt idx="34">
                  <c:v>1375112313144</c:v>
                </c:pt>
                <c:pt idx="35">
                  <c:v>1375115986477</c:v>
                </c:pt>
                <c:pt idx="36">
                  <c:v>1375119661459</c:v>
                </c:pt>
                <c:pt idx="37">
                  <c:v>1375123104287</c:v>
                </c:pt>
                <c:pt idx="38">
                  <c:v>1375126716109</c:v>
                </c:pt>
                <c:pt idx="39">
                  <c:v>1375130334650</c:v>
                </c:pt>
                <c:pt idx="40">
                  <c:v>1375133953494</c:v>
                </c:pt>
                <c:pt idx="41">
                  <c:v>1375137850393</c:v>
                </c:pt>
                <c:pt idx="42">
                  <c:v>1375141417922</c:v>
                </c:pt>
                <c:pt idx="43">
                  <c:v>1375145012732</c:v>
                </c:pt>
                <c:pt idx="44">
                  <c:v>1375148257730</c:v>
                </c:pt>
                <c:pt idx="45">
                  <c:v>1375151900878</c:v>
                </c:pt>
                <c:pt idx="46">
                  <c:v>1375155555246</c:v>
                </c:pt>
                <c:pt idx="47">
                  <c:v>1375159209324</c:v>
                </c:pt>
                <c:pt idx="48">
                  <c:v>1375162839288</c:v>
                </c:pt>
                <c:pt idx="49">
                  <c:v>1375166487989</c:v>
                </c:pt>
                <c:pt idx="50">
                  <c:v>1375170112697</c:v>
                </c:pt>
                <c:pt idx="51">
                  <c:v>1375173738429</c:v>
                </c:pt>
                <c:pt idx="52">
                  <c:v>1375177366781</c:v>
                </c:pt>
                <c:pt idx="53">
                  <c:v>1375180994167</c:v>
                </c:pt>
                <c:pt idx="54">
                  <c:v>1375184223026</c:v>
                </c:pt>
                <c:pt idx="55">
                  <c:v>1375187853195</c:v>
                </c:pt>
                <c:pt idx="56">
                  <c:v>1375191483484</c:v>
                </c:pt>
                <c:pt idx="57">
                  <c:v>1375195284554</c:v>
                </c:pt>
                <c:pt idx="58">
                  <c:v>1375198887973</c:v>
                </c:pt>
                <c:pt idx="59">
                  <c:v>1375202545941</c:v>
                </c:pt>
                <c:pt idx="60">
                  <c:v>1375206052280</c:v>
                </c:pt>
                <c:pt idx="61">
                  <c:v>1375209672091</c:v>
                </c:pt>
                <c:pt idx="62">
                  <c:v>1375213306259</c:v>
                </c:pt>
                <c:pt idx="63">
                  <c:v>1375216932302</c:v>
                </c:pt>
                <c:pt idx="64">
                  <c:v>1375220344462</c:v>
                </c:pt>
                <c:pt idx="65">
                  <c:v>1375223964743</c:v>
                </c:pt>
                <c:pt idx="66">
                  <c:v>1375227567145</c:v>
                </c:pt>
                <c:pt idx="67">
                  <c:v>1375231167795</c:v>
                </c:pt>
                <c:pt idx="68">
                  <c:v>1375234774709</c:v>
                </c:pt>
                <c:pt idx="69">
                  <c:v>1375238384175</c:v>
                </c:pt>
                <c:pt idx="70">
                  <c:v>1375242014211</c:v>
                </c:pt>
                <c:pt idx="71">
                  <c:v>1375245623931</c:v>
                </c:pt>
                <c:pt idx="72">
                  <c:v>1375249228556</c:v>
                </c:pt>
                <c:pt idx="73">
                  <c:v>1375252829948</c:v>
                </c:pt>
                <c:pt idx="74">
                  <c:v>1375256430706</c:v>
                </c:pt>
                <c:pt idx="75">
                  <c:v>1375260031152</c:v>
                </c:pt>
                <c:pt idx="76">
                  <c:v>1375263628982</c:v>
                </c:pt>
                <c:pt idx="77">
                  <c:v>1375267230174</c:v>
                </c:pt>
                <c:pt idx="78">
                  <c:v>1375270832074</c:v>
                </c:pt>
                <c:pt idx="79">
                  <c:v>1375274430527</c:v>
                </c:pt>
                <c:pt idx="80">
                  <c:v>1375278032496</c:v>
                </c:pt>
                <c:pt idx="81">
                  <c:v>1375281628970</c:v>
                </c:pt>
                <c:pt idx="82">
                  <c:v>1375285089091</c:v>
                </c:pt>
                <c:pt idx="83">
                  <c:v>1375288853646</c:v>
                </c:pt>
                <c:pt idx="84">
                  <c:v>1375292231491</c:v>
                </c:pt>
                <c:pt idx="85">
                  <c:v>1375295983836</c:v>
                </c:pt>
                <c:pt idx="86">
                  <c:v>1375299421392</c:v>
                </c:pt>
                <c:pt idx="87">
                  <c:v>1375303167500</c:v>
                </c:pt>
                <c:pt idx="88">
                  <c:v>1375306933867</c:v>
                </c:pt>
                <c:pt idx="89">
                  <c:v>1375310259947</c:v>
                </c:pt>
                <c:pt idx="90">
                  <c:v>1375313956421</c:v>
                </c:pt>
                <c:pt idx="91">
                  <c:v>1375317652997</c:v>
                </c:pt>
                <c:pt idx="92">
                  <c:v>1375321358063</c:v>
                </c:pt>
                <c:pt idx="93">
                  <c:v>1375324684757</c:v>
                </c:pt>
                <c:pt idx="94">
                  <c:v>1375328380507</c:v>
                </c:pt>
                <c:pt idx="95">
                  <c:v>1375332085509</c:v>
                </c:pt>
                <c:pt idx="96">
                  <c:v>1375335778603</c:v>
                </c:pt>
                <c:pt idx="97">
                  <c:v>1375339103467</c:v>
                </c:pt>
                <c:pt idx="98">
                  <c:v>1375342796555</c:v>
                </c:pt>
                <c:pt idx="99">
                  <c:v>1375346491237</c:v>
                </c:pt>
                <c:pt idx="100">
                  <c:v>1375350184381</c:v>
                </c:pt>
                <c:pt idx="101">
                  <c:v>1375353511396</c:v>
                </c:pt>
                <c:pt idx="102">
                  <c:v>1375357215894</c:v>
                </c:pt>
                <c:pt idx="103">
                  <c:v>1375360912087</c:v>
                </c:pt>
                <c:pt idx="104">
                  <c:v>1375364246403</c:v>
                </c:pt>
                <c:pt idx="105">
                  <c:v>1375367940466</c:v>
                </c:pt>
                <c:pt idx="106">
                  <c:v>1375371917079</c:v>
                </c:pt>
                <c:pt idx="107">
                  <c:v>1375375118557</c:v>
                </c:pt>
                <c:pt idx="108">
                  <c:v>1375378720778</c:v>
                </c:pt>
                <c:pt idx="109">
                  <c:v>1375382314379</c:v>
                </c:pt>
                <c:pt idx="110">
                  <c:v>1375386072839</c:v>
                </c:pt>
                <c:pt idx="111">
                  <c:v>1375389492693</c:v>
                </c:pt>
                <c:pt idx="112">
                  <c:v>1375393472257</c:v>
                </c:pt>
                <c:pt idx="113">
                  <c:v>1375396723715</c:v>
                </c:pt>
                <c:pt idx="114">
                  <c:v>1375400331966</c:v>
                </c:pt>
                <c:pt idx="115">
                  <c:v>1375403913624</c:v>
                </c:pt>
                <c:pt idx="116">
                  <c:v>1375407546943</c:v>
                </c:pt>
                <c:pt idx="117">
                  <c:v>1375411163133</c:v>
                </c:pt>
                <c:pt idx="118">
                  <c:v>1375414775877</c:v>
                </c:pt>
                <c:pt idx="119">
                  <c:v>1375418401318</c:v>
                </c:pt>
                <c:pt idx="120">
                  <c:v>1375422037598</c:v>
                </c:pt>
                <c:pt idx="121">
                  <c:v>1375425665321</c:v>
                </c:pt>
                <c:pt idx="122">
                  <c:v>1375429307701</c:v>
                </c:pt>
                <c:pt idx="123">
                  <c:v>1375432951668</c:v>
                </c:pt>
                <c:pt idx="124">
                  <c:v>1375436562041</c:v>
                </c:pt>
                <c:pt idx="125">
                  <c:v>1375440188500</c:v>
                </c:pt>
                <c:pt idx="126">
                  <c:v>1375443429105</c:v>
                </c:pt>
                <c:pt idx="127">
                  <c:v>1375447064018</c:v>
                </c:pt>
              </c:numCache>
            </c:numRef>
          </c:xVal>
          <c:yVal>
            <c:numRef>
              <c:f>'Macintosh HD:Users:Shared:[AllComparison-pTAnalysisGraphs-hourlyanddiurnal.xlsx]192.168.1.4-pTAnalysis.txt'!$F$1138:$F$1265</c:f>
              <c:numCache>
                <c:formatCode>General</c:formatCode>
                <c:ptCount val="128"/>
                <c:pt idx="0">
                  <c:v>5.4499999999999903E-2</c:v>
                </c:pt>
                <c:pt idx="1">
                  <c:v>4.9575000000000001E-2</c:v>
                </c:pt>
                <c:pt idx="2">
                  <c:v>5.0577777777777701E-2</c:v>
                </c:pt>
                <c:pt idx="3">
                  <c:v>5.5399999999999901E-2</c:v>
                </c:pt>
                <c:pt idx="4">
                  <c:v>5.8577777777777701E-2</c:v>
                </c:pt>
                <c:pt idx="5">
                  <c:v>6.1399999999999899E-2</c:v>
                </c:pt>
                <c:pt idx="6">
                  <c:v>5.6733333333333302E-2</c:v>
                </c:pt>
                <c:pt idx="7">
                  <c:v>5.4244444444444401E-2</c:v>
                </c:pt>
                <c:pt idx="8">
                  <c:v>4.9299999999999997E-2</c:v>
                </c:pt>
                <c:pt idx="9">
                  <c:v>5.0288888888888897E-2</c:v>
                </c:pt>
                <c:pt idx="10">
                  <c:v>5.06222222222222E-2</c:v>
                </c:pt>
                <c:pt idx="11">
                  <c:v>5.0711111111111103E-2</c:v>
                </c:pt>
                <c:pt idx="12">
                  <c:v>5.2200000000000003E-2</c:v>
                </c:pt>
                <c:pt idx="13">
                  <c:v>5.1911111111111102E-2</c:v>
                </c:pt>
                <c:pt idx="14">
                  <c:v>4.9950000000000001E-2</c:v>
                </c:pt>
                <c:pt idx="15">
                  <c:v>5.11111111111111E-2</c:v>
                </c:pt>
                <c:pt idx="16">
                  <c:v>5.1933333333333297E-2</c:v>
                </c:pt>
                <c:pt idx="17">
                  <c:v>5.2599999999999897E-2</c:v>
                </c:pt>
                <c:pt idx="18">
                  <c:v>5.2422222222222203E-2</c:v>
                </c:pt>
                <c:pt idx="19">
                  <c:v>4.96222222222222E-2</c:v>
                </c:pt>
                <c:pt idx="20">
                  <c:v>5.3533333333333301E-2</c:v>
                </c:pt>
                <c:pt idx="21">
                  <c:v>5.18222222222222E-2</c:v>
                </c:pt>
                <c:pt idx="22">
                  <c:v>5.18222222222222E-2</c:v>
                </c:pt>
                <c:pt idx="23">
                  <c:v>5.0774999999999897E-2</c:v>
                </c:pt>
                <c:pt idx="24">
                  <c:v>5.1228571428571401E-2</c:v>
                </c:pt>
                <c:pt idx="25">
                  <c:v>5.3311111111111101E-2</c:v>
                </c:pt>
                <c:pt idx="26">
                  <c:v>5.2244444444444399E-2</c:v>
                </c:pt>
                <c:pt idx="27">
                  <c:v>5.16E-2</c:v>
                </c:pt>
                <c:pt idx="28">
                  <c:v>5.5199999999999902E-2</c:v>
                </c:pt>
                <c:pt idx="29">
                  <c:v>5.4622222222222197E-2</c:v>
                </c:pt>
                <c:pt idx="30">
                  <c:v>5.5244444444444402E-2</c:v>
                </c:pt>
                <c:pt idx="31">
                  <c:v>5.3800000000000001E-2</c:v>
                </c:pt>
                <c:pt idx="32">
                  <c:v>5.3333333333333302E-2</c:v>
                </c:pt>
                <c:pt idx="33">
                  <c:v>5.57111111111111E-2</c:v>
                </c:pt>
                <c:pt idx="34">
                  <c:v>5.8311111111111098E-2</c:v>
                </c:pt>
                <c:pt idx="35">
                  <c:v>5.6733333333333302E-2</c:v>
                </c:pt>
                <c:pt idx="36">
                  <c:v>5.3275000000000003E-2</c:v>
                </c:pt>
                <c:pt idx="37">
                  <c:v>5.7711111111111102E-2</c:v>
                </c:pt>
                <c:pt idx="38">
                  <c:v>5.7555555555555499E-2</c:v>
                </c:pt>
                <c:pt idx="39">
                  <c:v>5.31999999999999E-2</c:v>
                </c:pt>
                <c:pt idx="40">
                  <c:v>5.6666666666666601E-2</c:v>
                </c:pt>
                <c:pt idx="41">
                  <c:v>5.5155555555555499E-2</c:v>
                </c:pt>
                <c:pt idx="42">
                  <c:v>5.0133333333333301E-2</c:v>
                </c:pt>
                <c:pt idx="43">
                  <c:v>4.9175000000000003E-2</c:v>
                </c:pt>
                <c:pt idx="44">
                  <c:v>5.08444444444444E-2</c:v>
                </c:pt>
                <c:pt idx="45">
                  <c:v>5.0733333333333297E-2</c:v>
                </c:pt>
                <c:pt idx="46">
                  <c:v>5.0355555555555501E-2</c:v>
                </c:pt>
                <c:pt idx="47">
                  <c:v>5.1666666666666597E-2</c:v>
                </c:pt>
                <c:pt idx="48">
                  <c:v>4.9888888888888802E-2</c:v>
                </c:pt>
                <c:pt idx="49">
                  <c:v>5.0977777777777698E-2</c:v>
                </c:pt>
                <c:pt idx="50">
                  <c:v>5.1200000000000002E-2</c:v>
                </c:pt>
                <c:pt idx="51">
                  <c:v>4.96222222222222E-2</c:v>
                </c:pt>
                <c:pt idx="52">
                  <c:v>5.3777777777777702E-2</c:v>
                </c:pt>
                <c:pt idx="53">
                  <c:v>5.0750000000000003E-2</c:v>
                </c:pt>
                <c:pt idx="54">
                  <c:v>5.0022222222222197E-2</c:v>
                </c:pt>
                <c:pt idx="55">
                  <c:v>5.3666666666666599E-2</c:v>
                </c:pt>
                <c:pt idx="56">
                  <c:v>5.3288888888888802E-2</c:v>
                </c:pt>
                <c:pt idx="57">
                  <c:v>6.1374999999999999E-2</c:v>
                </c:pt>
                <c:pt idx="58">
                  <c:v>6.10749999999999E-2</c:v>
                </c:pt>
                <c:pt idx="59">
                  <c:v>6.0400000000000002E-2</c:v>
                </c:pt>
                <c:pt idx="60">
                  <c:v>6.0133333333333303E-2</c:v>
                </c:pt>
                <c:pt idx="61">
                  <c:v>5.5333333333333297E-2</c:v>
                </c:pt>
                <c:pt idx="62">
                  <c:v>5.5174999999999898E-2</c:v>
                </c:pt>
                <c:pt idx="63">
                  <c:v>5.1649999999999897E-2</c:v>
                </c:pt>
                <c:pt idx="64">
                  <c:v>5.2911111111110999E-2</c:v>
                </c:pt>
                <c:pt idx="65">
                  <c:v>5.08444444444444E-2</c:v>
                </c:pt>
                <c:pt idx="66">
                  <c:v>5.3111111111111102E-2</c:v>
                </c:pt>
                <c:pt idx="67">
                  <c:v>5.2066666666666601E-2</c:v>
                </c:pt>
                <c:pt idx="68">
                  <c:v>5.2577777777777703E-2</c:v>
                </c:pt>
                <c:pt idx="69">
                  <c:v>5.2866666666666597E-2</c:v>
                </c:pt>
                <c:pt idx="70">
                  <c:v>5.2355555555555502E-2</c:v>
                </c:pt>
                <c:pt idx="71">
                  <c:v>5.2199999999999899E-2</c:v>
                </c:pt>
                <c:pt idx="72">
                  <c:v>4.9399999999999999E-2</c:v>
                </c:pt>
                <c:pt idx="73">
                  <c:v>5.1133333333333301E-2</c:v>
                </c:pt>
                <c:pt idx="74">
                  <c:v>5.1466666666666598E-2</c:v>
                </c:pt>
                <c:pt idx="75">
                  <c:v>5.0555555555555499E-2</c:v>
                </c:pt>
                <c:pt idx="76">
                  <c:v>5.1799999999999999E-2</c:v>
                </c:pt>
                <c:pt idx="77">
                  <c:v>5.1599999999999903E-2</c:v>
                </c:pt>
                <c:pt idx="78">
                  <c:v>5.5311111111111103E-2</c:v>
                </c:pt>
                <c:pt idx="79">
                  <c:v>5.1666666666666597E-2</c:v>
                </c:pt>
                <c:pt idx="80">
                  <c:v>5.2377777777777697E-2</c:v>
                </c:pt>
                <c:pt idx="81">
                  <c:v>5.0022222222222197E-2</c:v>
                </c:pt>
                <c:pt idx="82">
                  <c:v>5.5319999999999897E-2</c:v>
                </c:pt>
                <c:pt idx="83">
                  <c:v>5.2644444444444403E-2</c:v>
                </c:pt>
                <c:pt idx="84">
                  <c:v>5.212E-2</c:v>
                </c:pt>
                <c:pt idx="85">
                  <c:v>5.5911111111111099E-2</c:v>
                </c:pt>
                <c:pt idx="86">
                  <c:v>5.2080000000000001E-2</c:v>
                </c:pt>
                <c:pt idx="87">
                  <c:v>5.6300000000000003E-2</c:v>
                </c:pt>
                <c:pt idx="88">
                  <c:v>5.3044444444444401E-2</c:v>
                </c:pt>
                <c:pt idx="89">
                  <c:v>5.2139999999999999E-2</c:v>
                </c:pt>
                <c:pt idx="90">
                  <c:v>5.0039999999999897E-2</c:v>
                </c:pt>
                <c:pt idx="91">
                  <c:v>5.1240000000000001E-2</c:v>
                </c:pt>
                <c:pt idx="92">
                  <c:v>4.9711111111111102E-2</c:v>
                </c:pt>
                <c:pt idx="93">
                  <c:v>5.3579999999999899E-2</c:v>
                </c:pt>
                <c:pt idx="94">
                  <c:v>5.0339999999999899E-2</c:v>
                </c:pt>
                <c:pt idx="95">
                  <c:v>5.1880000000000003E-2</c:v>
                </c:pt>
                <c:pt idx="96">
                  <c:v>5.1599999999999903E-2</c:v>
                </c:pt>
                <c:pt idx="97">
                  <c:v>5.2999999999999999E-2</c:v>
                </c:pt>
                <c:pt idx="98">
                  <c:v>5.1999999999999998E-2</c:v>
                </c:pt>
                <c:pt idx="99">
                  <c:v>5.2979999999999999E-2</c:v>
                </c:pt>
                <c:pt idx="100">
                  <c:v>5.2666666666666598E-2</c:v>
                </c:pt>
                <c:pt idx="101">
                  <c:v>4.9899999999999903E-2</c:v>
                </c:pt>
                <c:pt idx="102">
                  <c:v>5.228E-2</c:v>
                </c:pt>
                <c:pt idx="103">
                  <c:v>5.1644444444444403E-2</c:v>
                </c:pt>
                <c:pt idx="104">
                  <c:v>5.06599999999999E-2</c:v>
                </c:pt>
                <c:pt idx="105">
                  <c:v>5.3419999999999898E-2</c:v>
                </c:pt>
                <c:pt idx="106">
                  <c:v>5.2174999999999902E-2</c:v>
                </c:pt>
                <c:pt idx="107">
                  <c:v>5.29777777777777E-2</c:v>
                </c:pt>
                <c:pt idx="108">
                  <c:v>5.4222222222222199E-2</c:v>
                </c:pt>
                <c:pt idx="109">
                  <c:v>5.63499999999999E-2</c:v>
                </c:pt>
                <c:pt idx="110">
                  <c:v>6.3342857142857104E-2</c:v>
                </c:pt>
                <c:pt idx="111">
                  <c:v>5.7474999999999998E-2</c:v>
                </c:pt>
                <c:pt idx="112">
                  <c:v>5.1574999999999899E-2</c:v>
                </c:pt>
                <c:pt idx="113">
                  <c:v>5.2688888888888799E-2</c:v>
                </c:pt>
                <c:pt idx="114">
                  <c:v>4.9733333333333303E-2</c:v>
                </c:pt>
                <c:pt idx="115">
                  <c:v>5.3288888888888802E-2</c:v>
                </c:pt>
                <c:pt idx="116">
                  <c:v>5.1488888888888799E-2</c:v>
                </c:pt>
                <c:pt idx="117">
                  <c:v>5.1866666666666603E-2</c:v>
                </c:pt>
                <c:pt idx="118">
                  <c:v>5.1644444444444403E-2</c:v>
                </c:pt>
                <c:pt idx="119">
                  <c:v>5.4044444444444402E-2</c:v>
                </c:pt>
                <c:pt idx="120">
                  <c:v>4.9488888888888902E-2</c:v>
                </c:pt>
                <c:pt idx="121">
                  <c:v>5.0977777777777698E-2</c:v>
                </c:pt>
                <c:pt idx="122">
                  <c:v>5.2244444444444399E-2</c:v>
                </c:pt>
                <c:pt idx="123">
                  <c:v>5.35111111111111E-2</c:v>
                </c:pt>
                <c:pt idx="124">
                  <c:v>5.2377777777777697E-2</c:v>
                </c:pt>
                <c:pt idx="125">
                  <c:v>5.1275000000000001E-2</c:v>
                </c:pt>
                <c:pt idx="126">
                  <c:v>5.3755555555555501E-2</c:v>
                </c:pt>
                <c:pt idx="127">
                  <c:v>5.1355555555555502E-2</c:v>
                </c:pt>
              </c:numCache>
            </c:numRef>
          </c:yVal>
          <c:smooth val="0"/>
        </c:ser>
        <c:ser>
          <c:idx val="1"/>
          <c:order val="1"/>
          <c:tx>
            <c:v>Windows Ping Time</c:v>
          </c:tx>
          <c:marker>
            <c:symbol val="none"/>
          </c:marker>
          <c:xVal>
            <c:numRef>
              <c:f>'Macintosh HD:Users:Shared:[AllComparison-pTAnalysisGraphs-hourlyanddiurnal.xlsx]192.168.1.4-pTAnalysis.txt'!$J$865:$J$967</c:f>
              <c:numCache>
                <c:formatCode>General</c:formatCode>
                <c:ptCount val="103"/>
                <c:pt idx="0">
                  <c:v>1374763265768</c:v>
                </c:pt>
                <c:pt idx="1">
                  <c:v>1374766790640</c:v>
                </c:pt>
                <c:pt idx="2">
                  <c:v>1374770296677</c:v>
                </c:pt>
                <c:pt idx="3">
                  <c:v>1374774063133</c:v>
                </c:pt>
                <c:pt idx="4">
                  <c:v>1374777716081</c:v>
                </c:pt>
                <c:pt idx="5">
                  <c:v>1374781638122</c:v>
                </c:pt>
                <c:pt idx="6">
                  <c:v>1374784894363</c:v>
                </c:pt>
                <c:pt idx="7">
                  <c:v>1374788517914</c:v>
                </c:pt>
                <c:pt idx="8">
                  <c:v>1374792219928</c:v>
                </c:pt>
                <c:pt idx="9">
                  <c:v>1374795491959</c:v>
                </c:pt>
                <c:pt idx="10">
                  <c:v>1374799119564</c:v>
                </c:pt>
                <c:pt idx="11">
                  <c:v>1374802793090</c:v>
                </c:pt>
                <c:pt idx="12">
                  <c:v>1374806520251</c:v>
                </c:pt>
                <c:pt idx="13">
                  <c:v>1374810162494</c:v>
                </c:pt>
                <c:pt idx="14">
                  <c:v>1374813762265</c:v>
                </c:pt>
                <c:pt idx="15">
                  <c:v>1374817050997</c:v>
                </c:pt>
                <c:pt idx="16">
                  <c:v>1374820644964</c:v>
                </c:pt>
                <c:pt idx="17">
                  <c:v>1374824275765</c:v>
                </c:pt>
                <c:pt idx="18">
                  <c:v>1374827972199</c:v>
                </c:pt>
                <c:pt idx="19">
                  <c:v>1374831617125</c:v>
                </c:pt>
                <c:pt idx="20">
                  <c:v>1374835271253</c:v>
                </c:pt>
                <c:pt idx="21">
                  <c:v>1374838865950</c:v>
                </c:pt>
                <c:pt idx="22">
                  <c:v>1374842481264</c:v>
                </c:pt>
                <c:pt idx="23">
                  <c:v>1374846116648</c:v>
                </c:pt>
                <c:pt idx="24">
                  <c:v>1374849863566</c:v>
                </c:pt>
                <c:pt idx="25">
                  <c:v>1374853089399</c:v>
                </c:pt>
                <c:pt idx="26">
                  <c:v>1374856971938</c:v>
                </c:pt>
                <c:pt idx="27">
                  <c:v>1374869977537</c:v>
                </c:pt>
                <c:pt idx="28">
                  <c:v>1374871130625</c:v>
                </c:pt>
                <c:pt idx="29">
                  <c:v>1375104626641</c:v>
                </c:pt>
                <c:pt idx="30">
                  <c:v>1375105025297</c:v>
                </c:pt>
                <c:pt idx="31">
                  <c:v>1375108679569</c:v>
                </c:pt>
                <c:pt idx="32">
                  <c:v>1375112313166</c:v>
                </c:pt>
                <c:pt idx="33">
                  <c:v>1375115986520</c:v>
                </c:pt>
                <c:pt idx="34">
                  <c:v>1375119661481</c:v>
                </c:pt>
                <c:pt idx="35">
                  <c:v>1375123104310</c:v>
                </c:pt>
                <c:pt idx="36">
                  <c:v>1375126716149</c:v>
                </c:pt>
                <c:pt idx="37">
                  <c:v>1375130334674</c:v>
                </c:pt>
                <c:pt idx="38">
                  <c:v>1375133953527</c:v>
                </c:pt>
                <c:pt idx="39">
                  <c:v>1375137850537</c:v>
                </c:pt>
                <c:pt idx="40">
                  <c:v>1375141417942</c:v>
                </c:pt>
                <c:pt idx="41">
                  <c:v>1375145012757</c:v>
                </c:pt>
                <c:pt idx="42">
                  <c:v>1375148257754</c:v>
                </c:pt>
                <c:pt idx="43">
                  <c:v>1375151900899</c:v>
                </c:pt>
                <c:pt idx="44">
                  <c:v>1375155555266</c:v>
                </c:pt>
                <c:pt idx="45">
                  <c:v>1375159209344</c:v>
                </c:pt>
                <c:pt idx="46">
                  <c:v>1375162839309</c:v>
                </c:pt>
                <c:pt idx="47">
                  <c:v>1375166488009</c:v>
                </c:pt>
                <c:pt idx="48">
                  <c:v>1375170112718</c:v>
                </c:pt>
                <c:pt idx="49">
                  <c:v>1375173738449</c:v>
                </c:pt>
                <c:pt idx="50">
                  <c:v>1375177366806</c:v>
                </c:pt>
                <c:pt idx="51">
                  <c:v>1375180994192</c:v>
                </c:pt>
                <c:pt idx="52">
                  <c:v>1375184223050</c:v>
                </c:pt>
                <c:pt idx="53">
                  <c:v>1375187853215</c:v>
                </c:pt>
                <c:pt idx="54">
                  <c:v>1375191483508</c:v>
                </c:pt>
                <c:pt idx="55">
                  <c:v>1375195284575</c:v>
                </c:pt>
                <c:pt idx="56">
                  <c:v>1375198887995</c:v>
                </c:pt>
                <c:pt idx="57">
                  <c:v>1375202545963</c:v>
                </c:pt>
                <c:pt idx="58">
                  <c:v>1375206052303</c:v>
                </c:pt>
                <c:pt idx="59">
                  <c:v>1375209672113</c:v>
                </c:pt>
                <c:pt idx="60">
                  <c:v>1375213306282</c:v>
                </c:pt>
                <c:pt idx="61">
                  <c:v>1375216932326</c:v>
                </c:pt>
                <c:pt idx="62">
                  <c:v>1375220344486</c:v>
                </c:pt>
                <c:pt idx="63">
                  <c:v>1375223964766</c:v>
                </c:pt>
                <c:pt idx="64">
                  <c:v>1375227567167</c:v>
                </c:pt>
                <c:pt idx="65">
                  <c:v>1375231167817</c:v>
                </c:pt>
                <c:pt idx="66">
                  <c:v>1375234774733</c:v>
                </c:pt>
                <c:pt idx="67">
                  <c:v>1375238384198</c:v>
                </c:pt>
                <c:pt idx="68">
                  <c:v>1375242014233</c:v>
                </c:pt>
                <c:pt idx="69">
                  <c:v>1375245623953</c:v>
                </c:pt>
                <c:pt idx="70">
                  <c:v>1375249228580</c:v>
                </c:pt>
                <c:pt idx="71">
                  <c:v>1375252830024</c:v>
                </c:pt>
                <c:pt idx="72">
                  <c:v>1375256430728</c:v>
                </c:pt>
                <c:pt idx="73">
                  <c:v>1375260031174</c:v>
                </c:pt>
                <c:pt idx="74">
                  <c:v>1375263629006</c:v>
                </c:pt>
                <c:pt idx="75">
                  <c:v>1375267230196</c:v>
                </c:pt>
                <c:pt idx="76">
                  <c:v>1375270832097</c:v>
                </c:pt>
                <c:pt idx="77">
                  <c:v>1375274430550</c:v>
                </c:pt>
                <c:pt idx="78">
                  <c:v>1375278032520</c:v>
                </c:pt>
                <c:pt idx="79">
                  <c:v>1375281628992</c:v>
                </c:pt>
                <c:pt idx="80">
                  <c:v>1375305809285</c:v>
                </c:pt>
                <c:pt idx="81">
                  <c:v>1375371917112</c:v>
                </c:pt>
                <c:pt idx="82">
                  <c:v>1375375118587</c:v>
                </c:pt>
                <c:pt idx="83">
                  <c:v>1375378720803</c:v>
                </c:pt>
                <c:pt idx="84">
                  <c:v>1375382314414</c:v>
                </c:pt>
                <c:pt idx="85">
                  <c:v>1375386072865</c:v>
                </c:pt>
                <c:pt idx="86">
                  <c:v>1375389492725</c:v>
                </c:pt>
                <c:pt idx="87">
                  <c:v>1375393472282</c:v>
                </c:pt>
                <c:pt idx="88">
                  <c:v>1375396723736</c:v>
                </c:pt>
                <c:pt idx="89">
                  <c:v>1375400331988</c:v>
                </c:pt>
                <c:pt idx="90">
                  <c:v>1375403913646</c:v>
                </c:pt>
                <c:pt idx="91">
                  <c:v>1375407546964</c:v>
                </c:pt>
                <c:pt idx="92">
                  <c:v>1375411163154</c:v>
                </c:pt>
                <c:pt idx="93">
                  <c:v>1375414775897</c:v>
                </c:pt>
                <c:pt idx="94">
                  <c:v>1375418401343</c:v>
                </c:pt>
                <c:pt idx="95">
                  <c:v>1375422037620</c:v>
                </c:pt>
                <c:pt idx="96">
                  <c:v>1375425665347</c:v>
                </c:pt>
                <c:pt idx="97">
                  <c:v>1375429307722</c:v>
                </c:pt>
                <c:pt idx="98">
                  <c:v>1375432951690</c:v>
                </c:pt>
                <c:pt idx="99">
                  <c:v>1375436562063</c:v>
                </c:pt>
                <c:pt idx="100">
                  <c:v>1375440188526</c:v>
                </c:pt>
                <c:pt idx="101">
                  <c:v>1375443429126</c:v>
                </c:pt>
                <c:pt idx="102">
                  <c:v>1375447064040</c:v>
                </c:pt>
              </c:numCache>
            </c:numRef>
          </c:xVal>
          <c:yVal>
            <c:numRef>
              <c:f>'Macintosh HD:Users:Shared:[AllComparison-pTAnalysisGraphs-hourlyanddiurnal.xlsx]192.168.1.4-pTAnalysis.txt'!$O$865:$O$967</c:f>
              <c:numCache>
                <c:formatCode>General</c:formatCode>
                <c:ptCount val="103"/>
                <c:pt idx="0">
                  <c:v>78.89315384615378</c:v>
                </c:pt>
                <c:pt idx="1">
                  <c:v>20.495100000000001</c:v>
                </c:pt>
                <c:pt idx="2">
                  <c:v>7.7886222222222203</c:v>
                </c:pt>
                <c:pt idx="3">
                  <c:v>21.932199999999899</c:v>
                </c:pt>
                <c:pt idx="4">
                  <c:v>17.50245</c:v>
                </c:pt>
                <c:pt idx="5">
                  <c:v>54.556108108108099</c:v>
                </c:pt>
                <c:pt idx="6">
                  <c:v>30.863577777777699</c:v>
                </c:pt>
                <c:pt idx="7">
                  <c:v>21.781666666666599</c:v>
                </c:pt>
                <c:pt idx="8">
                  <c:v>6.5213999999999999</c:v>
                </c:pt>
                <c:pt idx="9">
                  <c:v>15.5956888888888</c:v>
                </c:pt>
                <c:pt idx="10">
                  <c:v>12.37247727272721</c:v>
                </c:pt>
                <c:pt idx="11">
                  <c:v>20.56940909090908</c:v>
                </c:pt>
                <c:pt idx="12">
                  <c:v>18.056288888888801</c:v>
                </c:pt>
                <c:pt idx="13">
                  <c:v>19.77222222222218</c:v>
                </c:pt>
                <c:pt idx="14">
                  <c:v>23.198924999999999</c:v>
                </c:pt>
                <c:pt idx="15">
                  <c:v>9.5062888888888892</c:v>
                </c:pt>
                <c:pt idx="16">
                  <c:v>18.565244444444399</c:v>
                </c:pt>
                <c:pt idx="17">
                  <c:v>14.958266666666599</c:v>
                </c:pt>
                <c:pt idx="18">
                  <c:v>7.2674444444444397</c:v>
                </c:pt>
                <c:pt idx="19">
                  <c:v>10.810555555555499</c:v>
                </c:pt>
                <c:pt idx="20">
                  <c:v>3.06775555555555</c:v>
                </c:pt>
                <c:pt idx="21">
                  <c:v>5.2642888888888866</c:v>
                </c:pt>
                <c:pt idx="22">
                  <c:v>4.7799111111111099</c:v>
                </c:pt>
                <c:pt idx="23">
                  <c:v>100.132289473684</c:v>
                </c:pt>
                <c:pt idx="24">
                  <c:v>64.029771428570868</c:v>
                </c:pt>
                <c:pt idx="25">
                  <c:v>28.641177777777699</c:v>
                </c:pt>
                <c:pt idx="26">
                  <c:v>4.3398000000000003</c:v>
                </c:pt>
                <c:pt idx="27">
                  <c:v>4.9862000000000002</c:v>
                </c:pt>
                <c:pt idx="28">
                  <c:v>21.208200000000001</c:v>
                </c:pt>
                <c:pt idx="29">
                  <c:v>10.042199999999999</c:v>
                </c:pt>
                <c:pt idx="30">
                  <c:v>21.047441860465099</c:v>
                </c:pt>
                <c:pt idx="31">
                  <c:v>19.112088888888799</c:v>
                </c:pt>
                <c:pt idx="32">
                  <c:v>9.2719090909090802</c:v>
                </c:pt>
                <c:pt idx="33">
                  <c:v>8.8632222222222197</c:v>
                </c:pt>
                <c:pt idx="34">
                  <c:v>5.71035</c:v>
                </c:pt>
                <c:pt idx="35">
                  <c:v>9.5793777777777684</c:v>
                </c:pt>
                <c:pt idx="36">
                  <c:v>8.97555555555555</c:v>
                </c:pt>
                <c:pt idx="37">
                  <c:v>14.059488372093</c:v>
                </c:pt>
                <c:pt idx="38">
                  <c:v>16.984545454545401</c:v>
                </c:pt>
                <c:pt idx="39">
                  <c:v>11.076133333333299</c:v>
                </c:pt>
                <c:pt idx="40">
                  <c:v>9.5537111111111059</c:v>
                </c:pt>
                <c:pt idx="41">
                  <c:v>6.9525499999999996</c:v>
                </c:pt>
                <c:pt idx="42">
                  <c:v>7.1941999999999746</c:v>
                </c:pt>
                <c:pt idx="43">
                  <c:v>9.0433111111110325</c:v>
                </c:pt>
                <c:pt idx="44">
                  <c:v>16.880318181818101</c:v>
                </c:pt>
                <c:pt idx="45">
                  <c:v>7.7155681818181803</c:v>
                </c:pt>
                <c:pt idx="46">
                  <c:v>5.9961777777777696</c:v>
                </c:pt>
                <c:pt idx="47">
                  <c:v>6.1691111111111097</c:v>
                </c:pt>
                <c:pt idx="48">
                  <c:v>7.7667333333333302</c:v>
                </c:pt>
                <c:pt idx="49">
                  <c:v>8.5487999999999893</c:v>
                </c:pt>
                <c:pt idx="50">
                  <c:v>3.13411111111111</c:v>
                </c:pt>
                <c:pt idx="51">
                  <c:v>8.0424000000000007</c:v>
                </c:pt>
                <c:pt idx="52">
                  <c:v>6.3692666666666602</c:v>
                </c:pt>
                <c:pt idx="53">
                  <c:v>10.064355555555499</c:v>
                </c:pt>
                <c:pt idx="54">
                  <c:v>50.5319111111111</c:v>
                </c:pt>
                <c:pt idx="55">
                  <c:v>197.8556052631568</c:v>
                </c:pt>
                <c:pt idx="56">
                  <c:v>203.88121052631499</c:v>
                </c:pt>
                <c:pt idx="57">
                  <c:v>429.35962499999999</c:v>
                </c:pt>
                <c:pt idx="58">
                  <c:v>19.3229318181818</c:v>
                </c:pt>
                <c:pt idx="59">
                  <c:v>11.9537555555555</c:v>
                </c:pt>
                <c:pt idx="60">
                  <c:v>263.27289473684198</c:v>
                </c:pt>
                <c:pt idx="61">
                  <c:v>53.999421052631213</c:v>
                </c:pt>
                <c:pt idx="62">
                  <c:v>5.49329545454545</c:v>
                </c:pt>
                <c:pt idx="63">
                  <c:v>8.917250000000001</c:v>
                </c:pt>
                <c:pt idx="64">
                  <c:v>7.8013333333333303</c:v>
                </c:pt>
                <c:pt idx="65">
                  <c:v>3.31162222222222</c:v>
                </c:pt>
                <c:pt idx="66">
                  <c:v>6.069466666666659</c:v>
                </c:pt>
                <c:pt idx="67">
                  <c:v>4.7051333333333298</c:v>
                </c:pt>
                <c:pt idx="68">
                  <c:v>10.280295454545399</c:v>
                </c:pt>
                <c:pt idx="69">
                  <c:v>11.0529333333333</c:v>
                </c:pt>
                <c:pt idx="70">
                  <c:v>12.747066666666599</c:v>
                </c:pt>
                <c:pt idx="71">
                  <c:v>6.1286222222222202</c:v>
                </c:pt>
                <c:pt idx="72">
                  <c:v>4.8352888888888801</c:v>
                </c:pt>
                <c:pt idx="73">
                  <c:v>3.9653777777777699</c:v>
                </c:pt>
                <c:pt idx="74">
                  <c:v>3.99793333333333</c:v>
                </c:pt>
                <c:pt idx="75">
                  <c:v>7.1478888888888754</c:v>
                </c:pt>
                <c:pt idx="76">
                  <c:v>8.214777777777746</c:v>
                </c:pt>
                <c:pt idx="77">
                  <c:v>4.4647999999999994</c:v>
                </c:pt>
                <c:pt idx="78">
                  <c:v>8.2889555555555479</c:v>
                </c:pt>
                <c:pt idx="79">
                  <c:v>3.176249999999976</c:v>
                </c:pt>
                <c:pt idx="80">
                  <c:v>31.5746</c:v>
                </c:pt>
                <c:pt idx="81">
                  <c:v>48.433025000000001</c:v>
                </c:pt>
                <c:pt idx="82">
                  <c:v>27.40420930232548</c:v>
                </c:pt>
                <c:pt idx="83">
                  <c:v>39.600863636363442</c:v>
                </c:pt>
                <c:pt idx="84">
                  <c:v>82.988641025641002</c:v>
                </c:pt>
                <c:pt idx="85">
                  <c:v>100.24547058823499</c:v>
                </c:pt>
                <c:pt idx="86">
                  <c:v>161.38030769230701</c:v>
                </c:pt>
                <c:pt idx="87">
                  <c:v>43.404307692307313</c:v>
                </c:pt>
                <c:pt idx="88">
                  <c:v>51.961555555555499</c:v>
                </c:pt>
                <c:pt idx="89">
                  <c:v>36.515255813953402</c:v>
                </c:pt>
                <c:pt idx="90">
                  <c:v>55.009318181818102</c:v>
                </c:pt>
                <c:pt idx="91">
                  <c:v>33.541279069766922</c:v>
                </c:pt>
                <c:pt idx="92">
                  <c:v>33.179681818181798</c:v>
                </c:pt>
                <c:pt idx="93">
                  <c:v>31.461466666666599</c:v>
                </c:pt>
                <c:pt idx="94">
                  <c:v>26.590113636363579</c:v>
                </c:pt>
                <c:pt idx="95">
                  <c:v>48.509909090908998</c:v>
                </c:pt>
                <c:pt idx="96">
                  <c:v>40.351604651161978</c:v>
                </c:pt>
                <c:pt idx="97">
                  <c:v>44.2802222222222</c:v>
                </c:pt>
                <c:pt idx="98">
                  <c:v>40.48402222222218</c:v>
                </c:pt>
                <c:pt idx="99">
                  <c:v>30.562840909090902</c:v>
                </c:pt>
                <c:pt idx="100">
                  <c:v>20.098725000000002</c:v>
                </c:pt>
                <c:pt idx="101">
                  <c:v>31.092681818181781</c:v>
                </c:pt>
                <c:pt idx="102">
                  <c:v>29.545000000000002</c:v>
                </c:pt>
              </c:numCache>
            </c:numRef>
          </c:yVal>
          <c:smooth val="0"/>
        </c:ser>
        <c:ser>
          <c:idx val="3"/>
          <c:order val="2"/>
          <c:tx>
            <c:v>MacBook 1 Ping Time</c:v>
          </c:tx>
          <c:marker>
            <c:symbol val="none"/>
          </c:marker>
          <c:xVal>
            <c:numRef>
              <c:f>'Macintosh HD:Users:Shared:[AllComparison-pTAnalysisGraphs-hourlyanddiurnal.xlsx]192.168.1.4-pTAnalysis.txt'!$AB$841:$AB$941</c:f>
              <c:numCache>
                <c:formatCode>General</c:formatCode>
                <c:ptCount val="101"/>
                <c:pt idx="0">
                  <c:v>1374763265829</c:v>
                </c:pt>
                <c:pt idx="1">
                  <c:v>1374774942358</c:v>
                </c:pt>
                <c:pt idx="2">
                  <c:v>1374777716134</c:v>
                </c:pt>
                <c:pt idx="3">
                  <c:v>1374788946226</c:v>
                </c:pt>
                <c:pt idx="4">
                  <c:v>1374792219982</c:v>
                </c:pt>
                <c:pt idx="5">
                  <c:v>1374795492006</c:v>
                </c:pt>
                <c:pt idx="6">
                  <c:v>1374799119615</c:v>
                </c:pt>
                <c:pt idx="7">
                  <c:v>1374802793140</c:v>
                </c:pt>
                <c:pt idx="8">
                  <c:v>1374806520303</c:v>
                </c:pt>
                <c:pt idx="9">
                  <c:v>1374810162550</c:v>
                </c:pt>
                <c:pt idx="10">
                  <c:v>1374813762332</c:v>
                </c:pt>
                <c:pt idx="11">
                  <c:v>1374817051050</c:v>
                </c:pt>
                <c:pt idx="12">
                  <c:v>1374820645040</c:v>
                </c:pt>
                <c:pt idx="13">
                  <c:v>1374824275815</c:v>
                </c:pt>
                <c:pt idx="14">
                  <c:v>1374827972271</c:v>
                </c:pt>
                <c:pt idx="15">
                  <c:v>1374831617196</c:v>
                </c:pt>
                <c:pt idx="16">
                  <c:v>1374835271309</c:v>
                </c:pt>
                <c:pt idx="17">
                  <c:v>1374838866016</c:v>
                </c:pt>
                <c:pt idx="18">
                  <c:v>1374842481341</c:v>
                </c:pt>
                <c:pt idx="19">
                  <c:v>1374846116720</c:v>
                </c:pt>
                <c:pt idx="20">
                  <c:v>1374852558831</c:v>
                </c:pt>
                <c:pt idx="21">
                  <c:v>1374853089440</c:v>
                </c:pt>
                <c:pt idx="22">
                  <c:v>1374856972038</c:v>
                </c:pt>
                <c:pt idx="23">
                  <c:v>1374860716547</c:v>
                </c:pt>
                <c:pt idx="24">
                  <c:v>1374863892112</c:v>
                </c:pt>
                <c:pt idx="25">
                  <c:v>1374867473458</c:v>
                </c:pt>
                <c:pt idx="26">
                  <c:v>1374872681635</c:v>
                </c:pt>
                <c:pt idx="27">
                  <c:v>1375104626746</c:v>
                </c:pt>
                <c:pt idx="28">
                  <c:v>1375105025365</c:v>
                </c:pt>
                <c:pt idx="29">
                  <c:v>1375108679628</c:v>
                </c:pt>
                <c:pt idx="30">
                  <c:v>1375112313251</c:v>
                </c:pt>
                <c:pt idx="31">
                  <c:v>1375115986575</c:v>
                </c:pt>
                <c:pt idx="32">
                  <c:v>1375119661532</c:v>
                </c:pt>
                <c:pt idx="33">
                  <c:v>1375123104380</c:v>
                </c:pt>
                <c:pt idx="34">
                  <c:v>1375126716254</c:v>
                </c:pt>
                <c:pt idx="35">
                  <c:v>1375130334755</c:v>
                </c:pt>
                <c:pt idx="36">
                  <c:v>1375133953605</c:v>
                </c:pt>
                <c:pt idx="37">
                  <c:v>1375137850760</c:v>
                </c:pt>
                <c:pt idx="38">
                  <c:v>1375141418009</c:v>
                </c:pt>
                <c:pt idx="39">
                  <c:v>1375145012811</c:v>
                </c:pt>
                <c:pt idx="40">
                  <c:v>1375148257808</c:v>
                </c:pt>
                <c:pt idx="41">
                  <c:v>1375151900969</c:v>
                </c:pt>
                <c:pt idx="42">
                  <c:v>1375155555300</c:v>
                </c:pt>
                <c:pt idx="43">
                  <c:v>1375159209374</c:v>
                </c:pt>
                <c:pt idx="44">
                  <c:v>1375162839341</c:v>
                </c:pt>
                <c:pt idx="45">
                  <c:v>1375166488044</c:v>
                </c:pt>
                <c:pt idx="46">
                  <c:v>1375170112750</c:v>
                </c:pt>
                <c:pt idx="47">
                  <c:v>1375173738482</c:v>
                </c:pt>
                <c:pt idx="48">
                  <c:v>1375177366836</c:v>
                </c:pt>
                <c:pt idx="49">
                  <c:v>1375180994250</c:v>
                </c:pt>
                <c:pt idx="50">
                  <c:v>1375184223080</c:v>
                </c:pt>
                <c:pt idx="51">
                  <c:v>1375187853250</c:v>
                </c:pt>
                <c:pt idx="52">
                  <c:v>1375191483539</c:v>
                </c:pt>
                <c:pt idx="53">
                  <c:v>1375195284624</c:v>
                </c:pt>
                <c:pt idx="54">
                  <c:v>1375198888039</c:v>
                </c:pt>
                <c:pt idx="55">
                  <c:v>1375202546006</c:v>
                </c:pt>
                <c:pt idx="56">
                  <c:v>1375206052339</c:v>
                </c:pt>
                <c:pt idx="57">
                  <c:v>1375209672147</c:v>
                </c:pt>
                <c:pt idx="58">
                  <c:v>1375213306316</c:v>
                </c:pt>
                <c:pt idx="59">
                  <c:v>1375216932359</c:v>
                </c:pt>
                <c:pt idx="60">
                  <c:v>1375220344520</c:v>
                </c:pt>
                <c:pt idx="61">
                  <c:v>1375223964796</c:v>
                </c:pt>
                <c:pt idx="62">
                  <c:v>1375227567204</c:v>
                </c:pt>
                <c:pt idx="63">
                  <c:v>1375231167850</c:v>
                </c:pt>
                <c:pt idx="64">
                  <c:v>1375234774764</c:v>
                </c:pt>
                <c:pt idx="65">
                  <c:v>1375238384234</c:v>
                </c:pt>
                <c:pt idx="66">
                  <c:v>1375242014259</c:v>
                </c:pt>
                <c:pt idx="67">
                  <c:v>1375245623988</c:v>
                </c:pt>
                <c:pt idx="68">
                  <c:v>1375249228613</c:v>
                </c:pt>
                <c:pt idx="69">
                  <c:v>1375252830074</c:v>
                </c:pt>
                <c:pt idx="70">
                  <c:v>1375256430759</c:v>
                </c:pt>
                <c:pt idx="71">
                  <c:v>1375260031208</c:v>
                </c:pt>
                <c:pt idx="72">
                  <c:v>1375263629045</c:v>
                </c:pt>
                <c:pt idx="73">
                  <c:v>1375267230249</c:v>
                </c:pt>
                <c:pt idx="74">
                  <c:v>1375270832124</c:v>
                </c:pt>
                <c:pt idx="75">
                  <c:v>1375274430603</c:v>
                </c:pt>
                <c:pt idx="76">
                  <c:v>1375278032546</c:v>
                </c:pt>
                <c:pt idx="77">
                  <c:v>1375281629037</c:v>
                </c:pt>
                <c:pt idx="78">
                  <c:v>1375305027071</c:v>
                </c:pt>
                <c:pt idx="79">
                  <c:v>1375371917185</c:v>
                </c:pt>
                <c:pt idx="80">
                  <c:v>1375375118644</c:v>
                </c:pt>
                <c:pt idx="81">
                  <c:v>1375378720870</c:v>
                </c:pt>
                <c:pt idx="82">
                  <c:v>1375382314461</c:v>
                </c:pt>
                <c:pt idx="83">
                  <c:v>1375386072918</c:v>
                </c:pt>
                <c:pt idx="84">
                  <c:v>1375389492797</c:v>
                </c:pt>
                <c:pt idx="85">
                  <c:v>1375393472352</c:v>
                </c:pt>
                <c:pt idx="86">
                  <c:v>1375396723802</c:v>
                </c:pt>
                <c:pt idx="87">
                  <c:v>1375400332049</c:v>
                </c:pt>
                <c:pt idx="88">
                  <c:v>1375403913705</c:v>
                </c:pt>
                <c:pt idx="89">
                  <c:v>1375407547000</c:v>
                </c:pt>
                <c:pt idx="90">
                  <c:v>1375411163202</c:v>
                </c:pt>
                <c:pt idx="91">
                  <c:v>1375414775958</c:v>
                </c:pt>
                <c:pt idx="92">
                  <c:v>1375418401395</c:v>
                </c:pt>
                <c:pt idx="93">
                  <c:v>1375422037692</c:v>
                </c:pt>
                <c:pt idx="94">
                  <c:v>1375425665512</c:v>
                </c:pt>
                <c:pt idx="95">
                  <c:v>1375429307788</c:v>
                </c:pt>
                <c:pt idx="96">
                  <c:v>1375432951728</c:v>
                </c:pt>
                <c:pt idx="97">
                  <c:v>1375436562129</c:v>
                </c:pt>
                <c:pt idx="98">
                  <c:v>1375440188589</c:v>
                </c:pt>
                <c:pt idx="99">
                  <c:v>1375443429165</c:v>
                </c:pt>
                <c:pt idx="100">
                  <c:v>1375447064102</c:v>
                </c:pt>
              </c:numCache>
            </c:numRef>
          </c:xVal>
          <c:yVal>
            <c:numRef>
              <c:f>'Macintosh HD:Users:Shared:[AllComparison-pTAnalysisGraphs-hourlyanddiurnal.xlsx]192.168.1.4-pTAnalysis.txt'!$AG$841:$AG$941</c:f>
              <c:numCache>
                <c:formatCode>General</c:formatCode>
                <c:ptCount val="101"/>
                <c:pt idx="0">
                  <c:v>13.908959999999899</c:v>
                </c:pt>
                <c:pt idx="1">
                  <c:v>26.51433333333328</c:v>
                </c:pt>
                <c:pt idx="2">
                  <c:v>6.9923499999999903</c:v>
                </c:pt>
                <c:pt idx="3">
                  <c:v>4.8937749999999989</c:v>
                </c:pt>
                <c:pt idx="4">
                  <c:v>3.6825249999999898</c:v>
                </c:pt>
                <c:pt idx="5">
                  <c:v>6.1047999999999876</c:v>
                </c:pt>
                <c:pt idx="6">
                  <c:v>4.9417777777777703</c:v>
                </c:pt>
                <c:pt idx="7">
                  <c:v>3.7306444444444402</c:v>
                </c:pt>
                <c:pt idx="8">
                  <c:v>3.8836222222222201</c:v>
                </c:pt>
                <c:pt idx="9">
                  <c:v>4.0339777777777686</c:v>
                </c:pt>
                <c:pt idx="10">
                  <c:v>5.316724999999999</c:v>
                </c:pt>
                <c:pt idx="11">
                  <c:v>7.5088444444444402</c:v>
                </c:pt>
                <c:pt idx="12">
                  <c:v>5.10622222222222</c:v>
                </c:pt>
                <c:pt idx="13">
                  <c:v>3.87622222222222</c:v>
                </c:pt>
                <c:pt idx="14">
                  <c:v>6.1830444444444401</c:v>
                </c:pt>
                <c:pt idx="15">
                  <c:v>5.2532444444444399</c:v>
                </c:pt>
                <c:pt idx="16">
                  <c:v>4.3485555555555147</c:v>
                </c:pt>
                <c:pt idx="17">
                  <c:v>4.0488222222222197</c:v>
                </c:pt>
                <c:pt idx="18">
                  <c:v>5.2812666666666601</c:v>
                </c:pt>
                <c:pt idx="19">
                  <c:v>26.663</c:v>
                </c:pt>
                <c:pt idx="20">
                  <c:v>9.898200000000001</c:v>
                </c:pt>
                <c:pt idx="21">
                  <c:v>28.658704545454501</c:v>
                </c:pt>
                <c:pt idx="22">
                  <c:v>7.8848636363636304</c:v>
                </c:pt>
                <c:pt idx="23">
                  <c:v>3.4900857142857089</c:v>
                </c:pt>
                <c:pt idx="24">
                  <c:v>19.585363636363311</c:v>
                </c:pt>
                <c:pt idx="25">
                  <c:v>44.069423076923002</c:v>
                </c:pt>
                <c:pt idx="26">
                  <c:v>5.3266799999999996</c:v>
                </c:pt>
                <c:pt idx="27">
                  <c:v>2.0754000000000001</c:v>
                </c:pt>
                <c:pt idx="28">
                  <c:v>4.2908444444444402</c:v>
                </c:pt>
                <c:pt idx="29">
                  <c:v>4.1609999999999987</c:v>
                </c:pt>
                <c:pt idx="30">
                  <c:v>4.6030444444444401</c:v>
                </c:pt>
                <c:pt idx="31">
                  <c:v>4.51833333333333</c:v>
                </c:pt>
                <c:pt idx="32">
                  <c:v>4.0388157894736798</c:v>
                </c:pt>
                <c:pt idx="33">
                  <c:v>5.3921777777777278</c:v>
                </c:pt>
                <c:pt idx="34">
                  <c:v>9.4062222222222207</c:v>
                </c:pt>
                <c:pt idx="35">
                  <c:v>5.05873333333333</c:v>
                </c:pt>
                <c:pt idx="36">
                  <c:v>8.39004444444444</c:v>
                </c:pt>
                <c:pt idx="37">
                  <c:v>5.4415111111111099</c:v>
                </c:pt>
                <c:pt idx="38">
                  <c:v>5.1210444444444398</c:v>
                </c:pt>
                <c:pt idx="39">
                  <c:v>5.71314999999999</c:v>
                </c:pt>
                <c:pt idx="40">
                  <c:v>6.3206222222222204</c:v>
                </c:pt>
                <c:pt idx="41">
                  <c:v>4.7195777777777677</c:v>
                </c:pt>
                <c:pt idx="42">
                  <c:v>6.4632222222222202</c:v>
                </c:pt>
                <c:pt idx="43">
                  <c:v>3.996088888888877</c:v>
                </c:pt>
                <c:pt idx="44">
                  <c:v>4.9417555555555497</c:v>
                </c:pt>
                <c:pt idx="45">
                  <c:v>4.8261777777777342</c:v>
                </c:pt>
                <c:pt idx="46">
                  <c:v>3.7130888888888798</c:v>
                </c:pt>
                <c:pt idx="47">
                  <c:v>5.3560888888888796</c:v>
                </c:pt>
                <c:pt idx="48">
                  <c:v>7.0994666666666602</c:v>
                </c:pt>
                <c:pt idx="49">
                  <c:v>4.5501499999999986</c:v>
                </c:pt>
                <c:pt idx="50">
                  <c:v>6.1531111111111096</c:v>
                </c:pt>
                <c:pt idx="51">
                  <c:v>7.0884444444444403</c:v>
                </c:pt>
                <c:pt idx="52">
                  <c:v>17.761704545454499</c:v>
                </c:pt>
                <c:pt idx="53">
                  <c:v>42.768074999999897</c:v>
                </c:pt>
                <c:pt idx="54">
                  <c:v>56.312674999999899</c:v>
                </c:pt>
                <c:pt idx="55">
                  <c:v>179.07944117647</c:v>
                </c:pt>
                <c:pt idx="56">
                  <c:v>12.350199999999999</c:v>
                </c:pt>
                <c:pt idx="57">
                  <c:v>5.5996222222222203</c:v>
                </c:pt>
                <c:pt idx="58">
                  <c:v>55.906200000000013</c:v>
                </c:pt>
                <c:pt idx="59">
                  <c:v>40.9803589743589</c:v>
                </c:pt>
                <c:pt idx="60">
                  <c:v>5.8997999999999999</c:v>
                </c:pt>
                <c:pt idx="61">
                  <c:v>4.0133555555555427</c:v>
                </c:pt>
                <c:pt idx="62">
                  <c:v>4.2595777777777686</c:v>
                </c:pt>
                <c:pt idx="63">
                  <c:v>5.8026888888888797</c:v>
                </c:pt>
                <c:pt idx="64">
                  <c:v>4.5606444444444403</c:v>
                </c:pt>
                <c:pt idx="65">
                  <c:v>3.9262222222222198</c:v>
                </c:pt>
                <c:pt idx="66">
                  <c:v>5.1051111111111096</c:v>
                </c:pt>
                <c:pt idx="67">
                  <c:v>6.1721777777777644</c:v>
                </c:pt>
                <c:pt idx="68">
                  <c:v>6.8098888888888798</c:v>
                </c:pt>
                <c:pt idx="69">
                  <c:v>5.6299777777777278</c:v>
                </c:pt>
                <c:pt idx="70">
                  <c:v>4.6237777777777342</c:v>
                </c:pt>
                <c:pt idx="71">
                  <c:v>3.7658444444444399</c:v>
                </c:pt>
                <c:pt idx="72">
                  <c:v>4.3356444444444397</c:v>
                </c:pt>
                <c:pt idx="73">
                  <c:v>5.5541111111111086</c:v>
                </c:pt>
                <c:pt idx="74">
                  <c:v>4.2256222222222197</c:v>
                </c:pt>
                <c:pt idx="75">
                  <c:v>5.8027777777777656</c:v>
                </c:pt>
                <c:pt idx="76">
                  <c:v>4.2209555555555136</c:v>
                </c:pt>
                <c:pt idx="77">
                  <c:v>4.2638499999999997</c:v>
                </c:pt>
                <c:pt idx="78">
                  <c:v>54.116799999999998</c:v>
                </c:pt>
                <c:pt idx="79">
                  <c:v>67.759150000000005</c:v>
                </c:pt>
                <c:pt idx="80">
                  <c:v>44.386533333333297</c:v>
                </c:pt>
                <c:pt idx="81">
                  <c:v>47.744733333333301</c:v>
                </c:pt>
                <c:pt idx="82">
                  <c:v>25.707000000000001</c:v>
                </c:pt>
                <c:pt idx="83">
                  <c:v>51.324892857142792</c:v>
                </c:pt>
                <c:pt idx="84">
                  <c:v>35.166000000000011</c:v>
                </c:pt>
                <c:pt idx="85">
                  <c:v>6.6431249999999746</c:v>
                </c:pt>
                <c:pt idx="86">
                  <c:v>1.52426666666666</c:v>
                </c:pt>
                <c:pt idx="87">
                  <c:v>12.136577777777701</c:v>
                </c:pt>
                <c:pt idx="88">
                  <c:v>2.2434444444444401</c:v>
                </c:pt>
                <c:pt idx="89">
                  <c:v>1.4856</c:v>
                </c:pt>
                <c:pt idx="90">
                  <c:v>12.8868222222222</c:v>
                </c:pt>
                <c:pt idx="91">
                  <c:v>1.8344444444444401</c:v>
                </c:pt>
                <c:pt idx="92">
                  <c:v>1.8092888888888801</c:v>
                </c:pt>
                <c:pt idx="93">
                  <c:v>1.5950888888888799</c:v>
                </c:pt>
                <c:pt idx="94">
                  <c:v>1.65282222222222</c:v>
                </c:pt>
                <c:pt idx="95">
                  <c:v>2.6839777777777698</c:v>
                </c:pt>
                <c:pt idx="96">
                  <c:v>1.4920222222222199</c:v>
                </c:pt>
                <c:pt idx="97">
                  <c:v>1.5264888888888799</c:v>
                </c:pt>
                <c:pt idx="98">
                  <c:v>4.6834499999999899</c:v>
                </c:pt>
                <c:pt idx="99">
                  <c:v>1.69244444444444</c:v>
                </c:pt>
                <c:pt idx="100">
                  <c:v>6.4519111111111096</c:v>
                </c:pt>
              </c:numCache>
            </c:numRef>
          </c:yVal>
          <c:smooth val="0"/>
        </c:ser>
        <c:ser>
          <c:idx val="4"/>
          <c:order val="3"/>
          <c:tx>
            <c:v>MacBook 2 Ping Time</c:v>
          </c:tx>
          <c:marker>
            <c:symbol val="none"/>
          </c:marker>
          <c:xVal>
            <c:numRef>
              <c:f>'Macintosh HD:Users:Shared:[AllComparison-pTAnalysisGraphs-hourlyanddiurnal.xlsx]192.168.1.4-pTAnalysis.txt'!$AK$585:$AK$656</c:f>
              <c:numCache>
                <c:formatCode>General</c:formatCode>
                <c:ptCount val="72"/>
                <c:pt idx="0">
                  <c:v>1374763265861</c:v>
                </c:pt>
                <c:pt idx="1">
                  <c:v>1374766790665</c:v>
                </c:pt>
                <c:pt idx="2">
                  <c:v>1374770296712</c:v>
                </c:pt>
                <c:pt idx="3">
                  <c:v>1374774063156</c:v>
                </c:pt>
                <c:pt idx="4">
                  <c:v>1374777716158</c:v>
                </c:pt>
                <c:pt idx="5">
                  <c:v>1374781228543</c:v>
                </c:pt>
                <c:pt idx="6">
                  <c:v>1374784894415</c:v>
                </c:pt>
                <c:pt idx="7">
                  <c:v>1374788517974</c:v>
                </c:pt>
                <c:pt idx="8">
                  <c:v>1374792220004</c:v>
                </c:pt>
                <c:pt idx="9">
                  <c:v>1374795492029</c:v>
                </c:pt>
                <c:pt idx="10">
                  <c:v>1374799119638</c:v>
                </c:pt>
                <c:pt idx="11">
                  <c:v>1374802793174</c:v>
                </c:pt>
                <c:pt idx="12">
                  <c:v>1374806520326</c:v>
                </c:pt>
                <c:pt idx="13">
                  <c:v>1374810162573</c:v>
                </c:pt>
                <c:pt idx="14">
                  <c:v>1374813762354</c:v>
                </c:pt>
                <c:pt idx="15">
                  <c:v>1374817051077</c:v>
                </c:pt>
                <c:pt idx="16">
                  <c:v>1374820645062</c:v>
                </c:pt>
                <c:pt idx="17">
                  <c:v>1374824275844</c:v>
                </c:pt>
                <c:pt idx="18">
                  <c:v>1374827972296</c:v>
                </c:pt>
                <c:pt idx="19">
                  <c:v>1374831617220</c:v>
                </c:pt>
                <c:pt idx="20">
                  <c:v>1374835271342</c:v>
                </c:pt>
                <c:pt idx="21">
                  <c:v>1374838866046</c:v>
                </c:pt>
                <c:pt idx="22">
                  <c:v>1374842481365</c:v>
                </c:pt>
                <c:pt idx="23">
                  <c:v>1374846116743</c:v>
                </c:pt>
                <c:pt idx="24">
                  <c:v>1374849863626</c:v>
                </c:pt>
                <c:pt idx="25">
                  <c:v>1374863892141</c:v>
                </c:pt>
                <c:pt idx="26">
                  <c:v>1374867473489</c:v>
                </c:pt>
                <c:pt idx="27">
                  <c:v>1374872681666</c:v>
                </c:pt>
                <c:pt idx="28">
                  <c:v>1375104626784</c:v>
                </c:pt>
                <c:pt idx="29">
                  <c:v>1375105025398</c:v>
                </c:pt>
                <c:pt idx="30">
                  <c:v>1375108679656</c:v>
                </c:pt>
                <c:pt idx="31">
                  <c:v>1375133146372</c:v>
                </c:pt>
                <c:pt idx="32">
                  <c:v>1375137850810</c:v>
                </c:pt>
                <c:pt idx="33">
                  <c:v>1375141418035</c:v>
                </c:pt>
                <c:pt idx="34">
                  <c:v>1375145012846</c:v>
                </c:pt>
                <c:pt idx="35">
                  <c:v>1375148257837</c:v>
                </c:pt>
                <c:pt idx="36">
                  <c:v>1375151900996</c:v>
                </c:pt>
                <c:pt idx="37">
                  <c:v>1375155555334</c:v>
                </c:pt>
                <c:pt idx="38">
                  <c:v>1375159209398</c:v>
                </c:pt>
                <c:pt idx="39">
                  <c:v>1375162839374</c:v>
                </c:pt>
                <c:pt idx="40">
                  <c:v>1375166488076</c:v>
                </c:pt>
                <c:pt idx="41">
                  <c:v>1375170112773</c:v>
                </c:pt>
                <c:pt idx="42">
                  <c:v>1375173738506</c:v>
                </c:pt>
                <c:pt idx="43">
                  <c:v>1375177366860</c:v>
                </c:pt>
                <c:pt idx="44">
                  <c:v>1375180994284</c:v>
                </c:pt>
                <c:pt idx="45">
                  <c:v>1375184223108</c:v>
                </c:pt>
                <c:pt idx="46">
                  <c:v>1375187853283</c:v>
                </c:pt>
                <c:pt idx="47">
                  <c:v>1375191483563</c:v>
                </c:pt>
                <c:pt idx="48">
                  <c:v>1375305412200</c:v>
                </c:pt>
                <c:pt idx="49">
                  <c:v>1375371278848</c:v>
                </c:pt>
                <c:pt idx="50">
                  <c:v>1375371917219</c:v>
                </c:pt>
                <c:pt idx="51">
                  <c:v>1375375118681</c:v>
                </c:pt>
                <c:pt idx="52">
                  <c:v>1375378720912</c:v>
                </c:pt>
                <c:pt idx="53">
                  <c:v>1375382314512</c:v>
                </c:pt>
                <c:pt idx="54">
                  <c:v>1375386072944</c:v>
                </c:pt>
                <c:pt idx="55">
                  <c:v>1375389492822</c:v>
                </c:pt>
                <c:pt idx="56">
                  <c:v>1375393472385</c:v>
                </c:pt>
                <c:pt idx="57">
                  <c:v>1375396723826</c:v>
                </c:pt>
                <c:pt idx="58">
                  <c:v>1375400332077</c:v>
                </c:pt>
                <c:pt idx="59">
                  <c:v>1375403913735</c:v>
                </c:pt>
                <c:pt idx="60">
                  <c:v>1375407547033</c:v>
                </c:pt>
                <c:pt idx="61">
                  <c:v>1375411163227</c:v>
                </c:pt>
                <c:pt idx="62">
                  <c:v>1375414775985</c:v>
                </c:pt>
                <c:pt idx="63">
                  <c:v>1375418401421</c:v>
                </c:pt>
                <c:pt idx="64">
                  <c:v>1375422037714</c:v>
                </c:pt>
                <c:pt idx="65">
                  <c:v>1375425665554</c:v>
                </c:pt>
                <c:pt idx="66">
                  <c:v>1375429307813</c:v>
                </c:pt>
                <c:pt idx="67">
                  <c:v>1375432951773</c:v>
                </c:pt>
                <c:pt idx="68">
                  <c:v>1375436562164</c:v>
                </c:pt>
                <c:pt idx="69">
                  <c:v>1375440188621</c:v>
                </c:pt>
                <c:pt idx="70">
                  <c:v>1375443429205</c:v>
                </c:pt>
                <c:pt idx="71">
                  <c:v>1375447064143</c:v>
                </c:pt>
              </c:numCache>
            </c:numRef>
          </c:xVal>
          <c:yVal>
            <c:numRef>
              <c:f>'Macintosh HD:Users:Shared:[AllComparison-pTAnalysisGraphs-hourlyanddiurnal.xlsx]192.168.1.4-pTAnalysis.txt'!$AP$585:$AP$656</c:f>
              <c:numCache>
                <c:formatCode>General</c:formatCode>
                <c:ptCount val="72"/>
                <c:pt idx="0">
                  <c:v>22.58765</c:v>
                </c:pt>
                <c:pt idx="1">
                  <c:v>18.016074999999901</c:v>
                </c:pt>
                <c:pt idx="2">
                  <c:v>1.9407333333333301</c:v>
                </c:pt>
                <c:pt idx="3">
                  <c:v>14.208575</c:v>
                </c:pt>
                <c:pt idx="4">
                  <c:v>8.4546444444444404</c:v>
                </c:pt>
                <c:pt idx="5">
                  <c:v>11.9382444444444</c:v>
                </c:pt>
                <c:pt idx="6">
                  <c:v>10.2473333333333</c:v>
                </c:pt>
                <c:pt idx="7">
                  <c:v>15.1467777777777</c:v>
                </c:pt>
                <c:pt idx="8">
                  <c:v>6.8065999999999898</c:v>
                </c:pt>
                <c:pt idx="9">
                  <c:v>13.727555555555501</c:v>
                </c:pt>
                <c:pt idx="10">
                  <c:v>18.092111111111102</c:v>
                </c:pt>
                <c:pt idx="11">
                  <c:v>14.6395555555555</c:v>
                </c:pt>
                <c:pt idx="12">
                  <c:v>10.3705999999999</c:v>
                </c:pt>
                <c:pt idx="13">
                  <c:v>18.434555555555509</c:v>
                </c:pt>
                <c:pt idx="14">
                  <c:v>15.1745999999999</c:v>
                </c:pt>
                <c:pt idx="15">
                  <c:v>24.551888888888801</c:v>
                </c:pt>
                <c:pt idx="16">
                  <c:v>8.6963333333333299</c:v>
                </c:pt>
                <c:pt idx="17">
                  <c:v>11.425466666666599</c:v>
                </c:pt>
                <c:pt idx="18">
                  <c:v>13.8172444444444</c:v>
                </c:pt>
                <c:pt idx="19">
                  <c:v>19.584488888888799</c:v>
                </c:pt>
                <c:pt idx="20">
                  <c:v>20.1332666666666</c:v>
                </c:pt>
                <c:pt idx="21">
                  <c:v>15.939444444444399</c:v>
                </c:pt>
                <c:pt idx="22">
                  <c:v>8.2648888888888781</c:v>
                </c:pt>
                <c:pt idx="23">
                  <c:v>29.895800000000001</c:v>
                </c:pt>
                <c:pt idx="24">
                  <c:v>37.214399999999998</c:v>
                </c:pt>
                <c:pt idx="25">
                  <c:v>12.6125333333333</c:v>
                </c:pt>
                <c:pt idx="26">
                  <c:v>26.575599999999881</c:v>
                </c:pt>
                <c:pt idx="27">
                  <c:v>2.512239999999998</c:v>
                </c:pt>
                <c:pt idx="28">
                  <c:v>55.674600000000012</c:v>
                </c:pt>
                <c:pt idx="29">
                  <c:v>13.780244444444399</c:v>
                </c:pt>
                <c:pt idx="30">
                  <c:v>10.0689999999999</c:v>
                </c:pt>
                <c:pt idx="31">
                  <c:v>2.4832000000000001</c:v>
                </c:pt>
                <c:pt idx="32">
                  <c:v>3.9196222222222201</c:v>
                </c:pt>
                <c:pt idx="33">
                  <c:v>13.223844444444399</c:v>
                </c:pt>
                <c:pt idx="34">
                  <c:v>7.0073749999999846</c:v>
                </c:pt>
                <c:pt idx="35">
                  <c:v>13.0216222222222</c:v>
                </c:pt>
                <c:pt idx="36">
                  <c:v>12.8390666666666</c:v>
                </c:pt>
                <c:pt idx="37">
                  <c:v>5.6245777777777066</c:v>
                </c:pt>
                <c:pt idx="38">
                  <c:v>3.16566666666666</c:v>
                </c:pt>
                <c:pt idx="39">
                  <c:v>2.5502888888888791</c:v>
                </c:pt>
                <c:pt idx="40">
                  <c:v>4.4424444444444404</c:v>
                </c:pt>
                <c:pt idx="41">
                  <c:v>2.035133333333329</c:v>
                </c:pt>
                <c:pt idx="42">
                  <c:v>4.1929555555554954</c:v>
                </c:pt>
                <c:pt idx="43">
                  <c:v>3.2656666666666601</c:v>
                </c:pt>
                <c:pt idx="44">
                  <c:v>2.9093749999999998</c:v>
                </c:pt>
                <c:pt idx="45">
                  <c:v>2.01186666666666</c:v>
                </c:pt>
                <c:pt idx="46">
                  <c:v>2.91191111111111</c:v>
                </c:pt>
                <c:pt idx="47">
                  <c:v>15.368425</c:v>
                </c:pt>
                <c:pt idx="48">
                  <c:v>69.484933333333302</c:v>
                </c:pt>
                <c:pt idx="49">
                  <c:v>36.507999999999903</c:v>
                </c:pt>
                <c:pt idx="50">
                  <c:v>52.204475000000002</c:v>
                </c:pt>
                <c:pt idx="51">
                  <c:v>36.385488888888801</c:v>
                </c:pt>
                <c:pt idx="52">
                  <c:v>37.669866666666209</c:v>
                </c:pt>
                <c:pt idx="53">
                  <c:v>24.355230769230701</c:v>
                </c:pt>
                <c:pt idx="54">
                  <c:v>88.379371428570693</c:v>
                </c:pt>
                <c:pt idx="55">
                  <c:v>63.574799999999897</c:v>
                </c:pt>
                <c:pt idx="56">
                  <c:v>14.164474999999999</c:v>
                </c:pt>
                <c:pt idx="57">
                  <c:v>25.008272727272701</c:v>
                </c:pt>
                <c:pt idx="58">
                  <c:v>27.596111111111099</c:v>
                </c:pt>
                <c:pt idx="59">
                  <c:v>25.2839777777777</c:v>
                </c:pt>
                <c:pt idx="60">
                  <c:v>15.2521111111111</c:v>
                </c:pt>
                <c:pt idx="61">
                  <c:v>28.948577777777679</c:v>
                </c:pt>
                <c:pt idx="62">
                  <c:v>17.987755555555491</c:v>
                </c:pt>
                <c:pt idx="63">
                  <c:v>21.943755555555502</c:v>
                </c:pt>
                <c:pt idx="64">
                  <c:v>22.676733333333079</c:v>
                </c:pt>
                <c:pt idx="65">
                  <c:v>13.0948888888888</c:v>
                </c:pt>
                <c:pt idx="66">
                  <c:v>19.92442222222218</c:v>
                </c:pt>
                <c:pt idx="67">
                  <c:v>18.508155555555501</c:v>
                </c:pt>
                <c:pt idx="68">
                  <c:v>23.222444444444399</c:v>
                </c:pt>
                <c:pt idx="69">
                  <c:v>28.1128999999999</c:v>
                </c:pt>
                <c:pt idx="70">
                  <c:v>16.233533333333011</c:v>
                </c:pt>
                <c:pt idx="71">
                  <c:v>22.489511111111099</c:v>
                </c:pt>
              </c:numCache>
            </c:numRef>
          </c:yVal>
          <c:smooth val="0"/>
        </c:ser>
        <c:dLbls>
          <c:showLegendKey val="0"/>
          <c:showVal val="0"/>
          <c:showCatName val="0"/>
          <c:showSerName val="0"/>
          <c:showPercent val="0"/>
          <c:showBubbleSize val="0"/>
        </c:dLbls>
        <c:axId val="41607168"/>
        <c:axId val="41609088"/>
      </c:scatterChart>
      <c:scatterChart>
        <c:scatterStyle val="lineMarker"/>
        <c:varyColors val="0"/>
        <c:ser>
          <c:idx val="5"/>
          <c:order val="4"/>
          <c:tx>
            <c:v>Windows Bandwidth</c:v>
          </c:tx>
          <c:marker>
            <c:symbol val="none"/>
          </c:marker>
          <c:xVal>
            <c:numRef>
              <c:f>Sheet1!$A$2156:$A$2258</c:f>
              <c:numCache>
                <c:formatCode>0</c:formatCode>
                <c:ptCount val="103"/>
                <c:pt idx="0">
                  <c:v>1374763082259</c:v>
                </c:pt>
                <c:pt idx="1">
                  <c:v>1374767057917</c:v>
                </c:pt>
                <c:pt idx="2">
                  <c:v>1374770524709</c:v>
                </c:pt>
                <c:pt idx="3">
                  <c:v>1374773892475</c:v>
                </c:pt>
                <c:pt idx="4">
                  <c:v>1374777546527</c:v>
                </c:pt>
                <c:pt idx="5">
                  <c:v>1374781463839</c:v>
                </c:pt>
                <c:pt idx="6">
                  <c:v>1374784716855</c:v>
                </c:pt>
                <c:pt idx="7">
                  <c:v>1374788331814</c:v>
                </c:pt>
                <c:pt idx="8">
                  <c:v>1374792029810</c:v>
                </c:pt>
                <c:pt idx="9">
                  <c:v>1374795720154</c:v>
                </c:pt>
                <c:pt idx="10">
                  <c:v>1374799348971</c:v>
                </c:pt>
                <c:pt idx="11">
                  <c:v>1374803023281</c:v>
                </c:pt>
                <c:pt idx="12">
                  <c:v>1374806326306</c:v>
                </c:pt>
                <c:pt idx="13">
                  <c:v>1374809992064</c:v>
                </c:pt>
                <c:pt idx="14">
                  <c:v>1374813592583</c:v>
                </c:pt>
                <c:pt idx="15">
                  <c:v>1374817279666</c:v>
                </c:pt>
                <c:pt idx="16">
                  <c:v>1374820873244</c:v>
                </c:pt>
                <c:pt idx="17">
                  <c:v>1374824503778</c:v>
                </c:pt>
                <c:pt idx="18">
                  <c:v>1374828201001</c:v>
                </c:pt>
                <c:pt idx="19">
                  <c:v>1374831441844</c:v>
                </c:pt>
                <c:pt idx="20">
                  <c:v>1374835102879</c:v>
                </c:pt>
                <c:pt idx="21">
                  <c:v>1374838686612</c:v>
                </c:pt>
                <c:pt idx="22">
                  <c:v>1374842314961</c:v>
                </c:pt>
                <c:pt idx="23">
                  <c:v>1374845935994</c:v>
                </c:pt>
                <c:pt idx="24">
                  <c:v>1374849663754</c:v>
                </c:pt>
                <c:pt idx="25">
                  <c:v>1374853422650</c:v>
                </c:pt>
                <c:pt idx="26">
                  <c:v>1374856798776</c:v>
                </c:pt>
                <c:pt idx="27">
                  <c:v>1374869822091</c:v>
                </c:pt>
                <c:pt idx="28">
                  <c:v>1374871359143</c:v>
                </c:pt>
                <c:pt idx="29">
                  <c:v>1375104445962</c:v>
                </c:pt>
                <c:pt idx="30">
                  <c:v>1375105254106</c:v>
                </c:pt>
                <c:pt idx="31">
                  <c:v>1375108908632</c:v>
                </c:pt>
                <c:pt idx="32">
                  <c:v>1375112542135</c:v>
                </c:pt>
                <c:pt idx="33">
                  <c:v>1375115820126</c:v>
                </c:pt>
                <c:pt idx="34">
                  <c:v>1375119481664</c:v>
                </c:pt>
                <c:pt idx="35">
                  <c:v>1375123333118</c:v>
                </c:pt>
                <c:pt idx="36">
                  <c:v>1375126945250</c:v>
                </c:pt>
                <c:pt idx="37">
                  <c:v>1375130563492</c:v>
                </c:pt>
                <c:pt idx="38">
                  <c:v>1375134185136</c:v>
                </c:pt>
                <c:pt idx="39">
                  <c:v>1375137456254</c:v>
                </c:pt>
                <c:pt idx="40">
                  <c:v>1375141248557</c:v>
                </c:pt>
                <c:pt idx="41">
                  <c:v>1375144835491</c:v>
                </c:pt>
                <c:pt idx="42">
                  <c:v>1375148486137</c:v>
                </c:pt>
                <c:pt idx="43">
                  <c:v>1375152129228</c:v>
                </c:pt>
                <c:pt idx="44">
                  <c:v>1375155783519</c:v>
                </c:pt>
                <c:pt idx="45">
                  <c:v>1375159032725</c:v>
                </c:pt>
                <c:pt idx="46">
                  <c:v>1375162664958</c:v>
                </c:pt>
                <c:pt idx="47">
                  <c:v>1375166314336</c:v>
                </c:pt>
                <c:pt idx="48">
                  <c:v>1375169937974</c:v>
                </c:pt>
                <c:pt idx="49">
                  <c:v>1375173565013</c:v>
                </c:pt>
                <c:pt idx="50">
                  <c:v>1375177192254</c:v>
                </c:pt>
                <c:pt idx="51">
                  <c:v>1375180820471</c:v>
                </c:pt>
                <c:pt idx="52">
                  <c:v>1375184451098</c:v>
                </c:pt>
                <c:pt idx="53">
                  <c:v>1375188081377</c:v>
                </c:pt>
                <c:pt idx="54">
                  <c:v>1375191711665</c:v>
                </c:pt>
                <c:pt idx="55">
                  <c:v>1375195086676</c:v>
                </c:pt>
                <c:pt idx="56">
                  <c:v>1375198691238</c:v>
                </c:pt>
                <c:pt idx="57">
                  <c:v>1375202302481</c:v>
                </c:pt>
                <c:pt idx="58">
                  <c:v>1375205874681</c:v>
                </c:pt>
                <c:pt idx="59">
                  <c:v>1375209501028</c:v>
                </c:pt>
                <c:pt idx="60">
                  <c:v>1375213130169</c:v>
                </c:pt>
                <c:pt idx="61">
                  <c:v>1375216759160</c:v>
                </c:pt>
                <c:pt idx="62">
                  <c:v>1375220572246</c:v>
                </c:pt>
                <c:pt idx="63">
                  <c:v>1375224192322</c:v>
                </c:pt>
                <c:pt idx="64">
                  <c:v>1375227794406</c:v>
                </c:pt>
                <c:pt idx="65">
                  <c:v>1375231395877</c:v>
                </c:pt>
                <c:pt idx="66">
                  <c:v>1375235002956</c:v>
                </c:pt>
                <c:pt idx="67">
                  <c:v>1375238220305</c:v>
                </c:pt>
                <c:pt idx="68">
                  <c:v>1375241842614</c:v>
                </c:pt>
                <c:pt idx="69">
                  <c:v>1375245451857</c:v>
                </c:pt>
                <c:pt idx="70">
                  <c:v>1375249055727</c:v>
                </c:pt>
                <c:pt idx="71">
                  <c:v>1375252658336</c:v>
                </c:pt>
                <c:pt idx="72">
                  <c:v>1375256258555</c:v>
                </c:pt>
                <c:pt idx="73">
                  <c:v>1375259860128</c:v>
                </c:pt>
                <c:pt idx="74">
                  <c:v>1375263456959</c:v>
                </c:pt>
                <c:pt idx="75">
                  <c:v>1375267058008</c:v>
                </c:pt>
                <c:pt idx="76">
                  <c:v>1375270659716</c:v>
                </c:pt>
                <c:pt idx="77">
                  <c:v>1375274258226</c:v>
                </c:pt>
                <c:pt idx="78">
                  <c:v>1375277859377</c:v>
                </c:pt>
                <c:pt idx="79">
                  <c:v>1375281457836</c:v>
                </c:pt>
                <c:pt idx="80">
                  <c:v>1375305640780</c:v>
                </c:pt>
                <c:pt idx="81">
                  <c:v>1375371741742</c:v>
                </c:pt>
                <c:pt idx="82">
                  <c:v>1375375346871</c:v>
                </c:pt>
                <c:pt idx="83">
                  <c:v>1375378950371</c:v>
                </c:pt>
                <c:pt idx="84">
                  <c:v>1375382542359</c:v>
                </c:pt>
                <c:pt idx="85">
                  <c:v>1375385873137</c:v>
                </c:pt>
                <c:pt idx="86">
                  <c:v>1375389757827</c:v>
                </c:pt>
                <c:pt idx="87">
                  <c:v>1375393274142</c:v>
                </c:pt>
                <c:pt idx="88">
                  <c:v>1375396951619</c:v>
                </c:pt>
                <c:pt idx="89">
                  <c:v>1375400559707</c:v>
                </c:pt>
                <c:pt idx="90">
                  <c:v>1375404144112</c:v>
                </c:pt>
                <c:pt idx="91">
                  <c:v>1375407774735</c:v>
                </c:pt>
                <c:pt idx="92">
                  <c:v>1375411390770</c:v>
                </c:pt>
                <c:pt idx="93">
                  <c:v>1375414620270</c:v>
                </c:pt>
                <c:pt idx="94">
                  <c:v>1375418229620</c:v>
                </c:pt>
                <c:pt idx="95">
                  <c:v>1375421865785</c:v>
                </c:pt>
                <c:pt idx="96">
                  <c:v>1375425492300</c:v>
                </c:pt>
                <c:pt idx="97">
                  <c:v>1375429133365</c:v>
                </c:pt>
                <c:pt idx="98">
                  <c:v>1375432770765</c:v>
                </c:pt>
                <c:pt idx="99">
                  <c:v>1375436391832</c:v>
                </c:pt>
                <c:pt idx="100">
                  <c:v>1375440016758</c:v>
                </c:pt>
                <c:pt idx="101">
                  <c:v>1375443657388</c:v>
                </c:pt>
                <c:pt idx="102">
                  <c:v>1375447292888</c:v>
                </c:pt>
              </c:numCache>
            </c:numRef>
          </c:xVal>
          <c:yVal>
            <c:numRef>
              <c:f>Sheet1!$F$2156:$F$2258</c:f>
              <c:numCache>
                <c:formatCode>General</c:formatCode>
                <c:ptCount val="103"/>
                <c:pt idx="0">
                  <c:v>673.2</c:v>
                </c:pt>
                <c:pt idx="1">
                  <c:v>631.82499999999936</c:v>
                </c:pt>
                <c:pt idx="2">
                  <c:v>753.1875</c:v>
                </c:pt>
                <c:pt idx="3">
                  <c:v>573.70000000000005</c:v>
                </c:pt>
                <c:pt idx="4">
                  <c:v>686.15</c:v>
                </c:pt>
                <c:pt idx="5">
                  <c:v>726.03749999999786</c:v>
                </c:pt>
                <c:pt idx="6">
                  <c:v>726.53333329999998</c:v>
                </c:pt>
                <c:pt idx="7">
                  <c:v>796.84444439999936</c:v>
                </c:pt>
                <c:pt idx="8">
                  <c:v>751.83333330000005</c:v>
                </c:pt>
                <c:pt idx="9">
                  <c:v>749.33333330000005</c:v>
                </c:pt>
                <c:pt idx="10">
                  <c:v>765.3</c:v>
                </c:pt>
                <c:pt idx="11">
                  <c:v>754.34999999999786</c:v>
                </c:pt>
                <c:pt idx="12">
                  <c:v>757.3</c:v>
                </c:pt>
                <c:pt idx="13">
                  <c:v>757.45555559999787</c:v>
                </c:pt>
                <c:pt idx="14">
                  <c:v>763.38888889999998</c:v>
                </c:pt>
                <c:pt idx="15">
                  <c:v>750.51111109999738</c:v>
                </c:pt>
                <c:pt idx="16">
                  <c:v>773.94444439999984</c:v>
                </c:pt>
                <c:pt idx="17">
                  <c:v>763.12222219999387</c:v>
                </c:pt>
                <c:pt idx="18">
                  <c:v>749.92499999999984</c:v>
                </c:pt>
                <c:pt idx="19">
                  <c:v>761.9</c:v>
                </c:pt>
                <c:pt idx="20">
                  <c:v>753.16666669999574</c:v>
                </c:pt>
                <c:pt idx="21">
                  <c:v>741.6</c:v>
                </c:pt>
                <c:pt idx="22">
                  <c:v>791.12222219999387</c:v>
                </c:pt>
                <c:pt idx="23">
                  <c:v>644.88749999999936</c:v>
                </c:pt>
                <c:pt idx="24">
                  <c:v>648.6</c:v>
                </c:pt>
                <c:pt idx="25">
                  <c:v>547.08749999999998</c:v>
                </c:pt>
                <c:pt idx="26">
                  <c:v>516.79999999999995</c:v>
                </c:pt>
                <c:pt idx="27">
                  <c:v>782.05</c:v>
                </c:pt>
                <c:pt idx="28">
                  <c:v>778.92499999999984</c:v>
                </c:pt>
                <c:pt idx="29">
                  <c:v>671.1</c:v>
                </c:pt>
                <c:pt idx="30">
                  <c:v>645.41111109999736</c:v>
                </c:pt>
                <c:pt idx="31">
                  <c:v>377.57777779999992</c:v>
                </c:pt>
                <c:pt idx="32">
                  <c:v>334.27586209999998</c:v>
                </c:pt>
                <c:pt idx="33">
                  <c:v>326.08433730000002</c:v>
                </c:pt>
                <c:pt idx="34">
                  <c:v>314.16666670000001</c:v>
                </c:pt>
                <c:pt idx="35">
                  <c:v>328.61111110000002</c:v>
                </c:pt>
                <c:pt idx="36">
                  <c:v>336.93333329999712</c:v>
                </c:pt>
                <c:pt idx="37">
                  <c:v>337.28888890000002</c:v>
                </c:pt>
                <c:pt idx="38">
                  <c:v>468.51249999999999</c:v>
                </c:pt>
                <c:pt idx="39">
                  <c:v>638.93999999999994</c:v>
                </c:pt>
                <c:pt idx="40">
                  <c:v>567.93333329999996</c:v>
                </c:pt>
                <c:pt idx="41">
                  <c:v>392.13333329999921</c:v>
                </c:pt>
                <c:pt idx="42">
                  <c:v>392.11111110000002</c:v>
                </c:pt>
                <c:pt idx="43">
                  <c:v>409.97777780000001</c:v>
                </c:pt>
                <c:pt idx="44">
                  <c:v>599.33749999999736</c:v>
                </c:pt>
                <c:pt idx="45">
                  <c:v>754.76666669999736</c:v>
                </c:pt>
                <c:pt idx="46">
                  <c:v>604.47777780000001</c:v>
                </c:pt>
                <c:pt idx="47">
                  <c:v>758</c:v>
                </c:pt>
                <c:pt idx="48">
                  <c:v>748.78888889999996</c:v>
                </c:pt>
                <c:pt idx="49">
                  <c:v>726.16666669999574</c:v>
                </c:pt>
                <c:pt idx="50">
                  <c:v>721.78888889999996</c:v>
                </c:pt>
                <c:pt idx="51">
                  <c:v>729.68888890000005</c:v>
                </c:pt>
                <c:pt idx="52">
                  <c:v>706.74444440000002</c:v>
                </c:pt>
                <c:pt idx="53">
                  <c:v>732.85555559999739</c:v>
                </c:pt>
                <c:pt idx="54">
                  <c:v>713.21249999999998</c:v>
                </c:pt>
                <c:pt idx="55">
                  <c:v>505.3</c:v>
                </c:pt>
                <c:pt idx="56">
                  <c:v>489.51249999999999</c:v>
                </c:pt>
                <c:pt idx="57">
                  <c:v>347.78571429999892</c:v>
                </c:pt>
                <c:pt idx="58">
                  <c:v>739.65555559999996</c:v>
                </c:pt>
                <c:pt idx="59">
                  <c:v>751.58888890000003</c:v>
                </c:pt>
                <c:pt idx="60">
                  <c:v>513.5</c:v>
                </c:pt>
                <c:pt idx="61">
                  <c:v>643.67777779999994</c:v>
                </c:pt>
                <c:pt idx="62">
                  <c:v>730.21111109999936</c:v>
                </c:pt>
                <c:pt idx="63">
                  <c:v>682.67777779999994</c:v>
                </c:pt>
                <c:pt idx="64">
                  <c:v>715.58888890000003</c:v>
                </c:pt>
                <c:pt idx="65">
                  <c:v>726.54444439999997</c:v>
                </c:pt>
                <c:pt idx="66">
                  <c:v>720.90804600000001</c:v>
                </c:pt>
                <c:pt idx="67">
                  <c:v>571.04819279999936</c:v>
                </c:pt>
                <c:pt idx="68">
                  <c:v>696.17777779999994</c:v>
                </c:pt>
                <c:pt idx="69">
                  <c:v>676.93333329999996</c:v>
                </c:pt>
                <c:pt idx="70">
                  <c:v>700.96666669999411</c:v>
                </c:pt>
                <c:pt idx="71">
                  <c:v>669.56666669999493</c:v>
                </c:pt>
                <c:pt idx="72">
                  <c:v>683.48888890000001</c:v>
                </c:pt>
                <c:pt idx="73">
                  <c:v>683.25555559999998</c:v>
                </c:pt>
                <c:pt idx="74">
                  <c:v>674.52222219999317</c:v>
                </c:pt>
                <c:pt idx="75">
                  <c:v>676.61111109999786</c:v>
                </c:pt>
                <c:pt idx="76">
                  <c:v>699.55555559999937</c:v>
                </c:pt>
                <c:pt idx="77">
                  <c:v>671.08888890000003</c:v>
                </c:pt>
                <c:pt idx="78">
                  <c:v>689.22222219999492</c:v>
                </c:pt>
                <c:pt idx="79">
                  <c:v>710.7</c:v>
                </c:pt>
                <c:pt idx="80">
                  <c:v>886.2</c:v>
                </c:pt>
                <c:pt idx="81">
                  <c:v>722.21111109999936</c:v>
                </c:pt>
                <c:pt idx="82">
                  <c:v>723.1444444</c:v>
                </c:pt>
                <c:pt idx="83">
                  <c:v>781.18888890000005</c:v>
                </c:pt>
                <c:pt idx="84">
                  <c:v>564.85714289999294</c:v>
                </c:pt>
                <c:pt idx="85">
                  <c:v>611.75</c:v>
                </c:pt>
                <c:pt idx="86">
                  <c:v>460.42857139999961</c:v>
                </c:pt>
                <c:pt idx="87">
                  <c:v>680.6444444</c:v>
                </c:pt>
                <c:pt idx="88">
                  <c:v>718.75555559999998</c:v>
                </c:pt>
                <c:pt idx="89">
                  <c:v>728.98749999999984</c:v>
                </c:pt>
                <c:pt idx="90">
                  <c:v>683.46666669999411</c:v>
                </c:pt>
                <c:pt idx="91">
                  <c:v>734.1</c:v>
                </c:pt>
                <c:pt idx="92">
                  <c:v>710.89887639999995</c:v>
                </c:pt>
                <c:pt idx="93">
                  <c:v>564.02469139999994</c:v>
                </c:pt>
                <c:pt idx="94">
                  <c:v>712.11111109999786</c:v>
                </c:pt>
                <c:pt idx="95">
                  <c:v>705.61111109999786</c:v>
                </c:pt>
                <c:pt idx="96">
                  <c:v>691.87777779999999</c:v>
                </c:pt>
                <c:pt idx="97">
                  <c:v>642.68888890000005</c:v>
                </c:pt>
                <c:pt idx="98">
                  <c:v>679.6</c:v>
                </c:pt>
                <c:pt idx="99">
                  <c:v>656.27777779999997</c:v>
                </c:pt>
                <c:pt idx="100">
                  <c:v>663.18888890000005</c:v>
                </c:pt>
                <c:pt idx="101">
                  <c:v>677.1444444</c:v>
                </c:pt>
                <c:pt idx="102">
                  <c:v>681</c:v>
                </c:pt>
              </c:numCache>
            </c:numRef>
          </c:yVal>
          <c:smooth val="0"/>
        </c:ser>
        <c:ser>
          <c:idx val="6"/>
          <c:order val="5"/>
          <c:tx>
            <c:v>MacBook 1 Bandwidth</c:v>
          </c:tx>
          <c:marker>
            <c:symbol val="none"/>
          </c:marker>
          <c:xVal>
            <c:numRef>
              <c:f>Sheet1!$J$2165:$J$2265</c:f>
              <c:numCache>
                <c:formatCode>0</c:formatCode>
                <c:ptCount val="101"/>
                <c:pt idx="0">
                  <c:v>1374763236177</c:v>
                </c:pt>
                <c:pt idx="1">
                  <c:v>1374774911222</c:v>
                </c:pt>
                <c:pt idx="2">
                  <c:v>1374777689493</c:v>
                </c:pt>
                <c:pt idx="3">
                  <c:v>1374788915926</c:v>
                </c:pt>
                <c:pt idx="4">
                  <c:v>1374792193140</c:v>
                </c:pt>
                <c:pt idx="5">
                  <c:v>1374795464606</c:v>
                </c:pt>
                <c:pt idx="6">
                  <c:v>1374799092803</c:v>
                </c:pt>
                <c:pt idx="7">
                  <c:v>1374802765837</c:v>
                </c:pt>
                <c:pt idx="8">
                  <c:v>1374806493105</c:v>
                </c:pt>
                <c:pt idx="9">
                  <c:v>1374810135892</c:v>
                </c:pt>
                <c:pt idx="10">
                  <c:v>1374813735361</c:v>
                </c:pt>
                <c:pt idx="11">
                  <c:v>1374817024407</c:v>
                </c:pt>
                <c:pt idx="12">
                  <c:v>1374820620917</c:v>
                </c:pt>
                <c:pt idx="13">
                  <c:v>1374824248990</c:v>
                </c:pt>
                <c:pt idx="14">
                  <c:v>1374827945214</c:v>
                </c:pt>
                <c:pt idx="15">
                  <c:v>1374831591002</c:v>
                </c:pt>
                <c:pt idx="16">
                  <c:v>1374835245009</c:v>
                </c:pt>
                <c:pt idx="17">
                  <c:v>1374838839479</c:v>
                </c:pt>
                <c:pt idx="18">
                  <c:v>1374842454930</c:v>
                </c:pt>
                <c:pt idx="19">
                  <c:v>1374846088935</c:v>
                </c:pt>
                <c:pt idx="20">
                  <c:v>1374852535656</c:v>
                </c:pt>
                <c:pt idx="21">
                  <c:v>1374853065322</c:v>
                </c:pt>
                <c:pt idx="22">
                  <c:v>1374856947112</c:v>
                </c:pt>
                <c:pt idx="23">
                  <c:v>1374860693680</c:v>
                </c:pt>
                <c:pt idx="24">
                  <c:v>1374863851840</c:v>
                </c:pt>
                <c:pt idx="25">
                  <c:v>1374867445076</c:v>
                </c:pt>
                <c:pt idx="26">
                  <c:v>1374872653519</c:v>
                </c:pt>
                <c:pt idx="27">
                  <c:v>1375104601852</c:v>
                </c:pt>
                <c:pt idx="28">
                  <c:v>1375105423602</c:v>
                </c:pt>
                <c:pt idx="29">
                  <c:v>1375108655568</c:v>
                </c:pt>
                <c:pt idx="30">
                  <c:v>1375112294727</c:v>
                </c:pt>
                <c:pt idx="31">
                  <c:v>1375115967570</c:v>
                </c:pt>
                <c:pt idx="32">
                  <c:v>1375119641855</c:v>
                </c:pt>
                <c:pt idx="33">
                  <c:v>1375123084232</c:v>
                </c:pt>
                <c:pt idx="34">
                  <c:v>1375126695727</c:v>
                </c:pt>
                <c:pt idx="35">
                  <c:v>1375130314650</c:v>
                </c:pt>
                <c:pt idx="36">
                  <c:v>1375133934812</c:v>
                </c:pt>
                <c:pt idx="37">
                  <c:v>1375137824427</c:v>
                </c:pt>
                <c:pt idx="38">
                  <c:v>1375141396270</c:v>
                </c:pt>
                <c:pt idx="39">
                  <c:v>1375144986948</c:v>
                </c:pt>
                <c:pt idx="40">
                  <c:v>1375148229632</c:v>
                </c:pt>
                <c:pt idx="41">
                  <c:v>1375151874529</c:v>
                </c:pt>
                <c:pt idx="42">
                  <c:v>1375155530575</c:v>
                </c:pt>
                <c:pt idx="43">
                  <c:v>1375159188407</c:v>
                </c:pt>
                <c:pt idx="44">
                  <c:v>1375162818827</c:v>
                </c:pt>
                <c:pt idx="45">
                  <c:v>1375166468018</c:v>
                </c:pt>
                <c:pt idx="46">
                  <c:v>1375170092248</c:v>
                </c:pt>
                <c:pt idx="47">
                  <c:v>1375173718475</c:v>
                </c:pt>
                <c:pt idx="48">
                  <c:v>1375177346350</c:v>
                </c:pt>
                <c:pt idx="49">
                  <c:v>1375180974090</c:v>
                </c:pt>
                <c:pt idx="50">
                  <c:v>1375184605068</c:v>
                </c:pt>
                <c:pt idx="51">
                  <c:v>1375187832387</c:v>
                </c:pt>
                <c:pt idx="52">
                  <c:v>1375191462325</c:v>
                </c:pt>
                <c:pt idx="53">
                  <c:v>1375195266103</c:v>
                </c:pt>
                <c:pt idx="54">
                  <c:v>1375198870055</c:v>
                </c:pt>
                <c:pt idx="55">
                  <c:v>1375202511961</c:v>
                </c:pt>
                <c:pt idx="56">
                  <c:v>1375206033824</c:v>
                </c:pt>
                <c:pt idx="57">
                  <c:v>1375209654951</c:v>
                </c:pt>
                <c:pt idx="58">
                  <c:v>1375213288549</c:v>
                </c:pt>
                <c:pt idx="59">
                  <c:v>1375216913957</c:v>
                </c:pt>
                <c:pt idx="60">
                  <c:v>1375220325884</c:v>
                </c:pt>
                <c:pt idx="61">
                  <c:v>1375223946679</c:v>
                </c:pt>
                <c:pt idx="62">
                  <c:v>1375227548933</c:v>
                </c:pt>
                <c:pt idx="63">
                  <c:v>1375231149957</c:v>
                </c:pt>
                <c:pt idx="64">
                  <c:v>1375234755945</c:v>
                </c:pt>
                <c:pt idx="65">
                  <c:v>1375238363933</c:v>
                </c:pt>
                <c:pt idx="66">
                  <c:v>1375241995501</c:v>
                </c:pt>
                <c:pt idx="67">
                  <c:v>1375245605492</c:v>
                </c:pt>
                <c:pt idx="68">
                  <c:v>1375249209826</c:v>
                </c:pt>
                <c:pt idx="69">
                  <c:v>1375252811583</c:v>
                </c:pt>
                <c:pt idx="70">
                  <c:v>1375256411951</c:v>
                </c:pt>
                <c:pt idx="71">
                  <c:v>1375260012892</c:v>
                </c:pt>
                <c:pt idx="72">
                  <c:v>1375263610504</c:v>
                </c:pt>
                <c:pt idx="73">
                  <c:v>1375267211292</c:v>
                </c:pt>
                <c:pt idx="74">
                  <c:v>1375270813123</c:v>
                </c:pt>
                <c:pt idx="75">
                  <c:v>1375274411703</c:v>
                </c:pt>
                <c:pt idx="76">
                  <c:v>1375278013640</c:v>
                </c:pt>
                <c:pt idx="77">
                  <c:v>1375281610061</c:v>
                </c:pt>
                <c:pt idx="78">
                  <c:v>1375305011073</c:v>
                </c:pt>
                <c:pt idx="79">
                  <c:v>1375371890119</c:v>
                </c:pt>
                <c:pt idx="80">
                  <c:v>1375375097179</c:v>
                </c:pt>
                <c:pt idx="81">
                  <c:v>1375378698441</c:v>
                </c:pt>
                <c:pt idx="82">
                  <c:v>1375382292430</c:v>
                </c:pt>
                <c:pt idx="83">
                  <c:v>1375386034726</c:v>
                </c:pt>
                <c:pt idx="84">
                  <c:v>1375389420735</c:v>
                </c:pt>
                <c:pt idx="85">
                  <c:v>1375393443220</c:v>
                </c:pt>
                <c:pt idx="86">
                  <c:v>1375396701231</c:v>
                </c:pt>
                <c:pt idx="87">
                  <c:v>1375400310313</c:v>
                </c:pt>
                <c:pt idx="88">
                  <c:v>1375403889724</c:v>
                </c:pt>
                <c:pt idx="89">
                  <c:v>1375407524528</c:v>
                </c:pt>
                <c:pt idx="90">
                  <c:v>1375411140735</c:v>
                </c:pt>
                <c:pt idx="91">
                  <c:v>1375414753204</c:v>
                </c:pt>
                <c:pt idx="92">
                  <c:v>1375418377458</c:v>
                </c:pt>
                <c:pt idx="93">
                  <c:v>1375422013683</c:v>
                </c:pt>
                <c:pt idx="94">
                  <c:v>1375425639508</c:v>
                </c:pt>
                <c:pt idx="95">
                  <c:v>1375429281850</c:v>
                </c:pt>
                <c:pt idx="96">
                  <c:v>1375432927071</c:v>
                </c:pt>
                <c:pt idx="97">
                  <c:v>1375436537022</c:v>
                </c:pt>
                <c:pt idx="98">
                  <c:v>1375440164668</c:v>
                </c:pt>
                <c:pt idx="99">
                  <c:v>1375443803558</c:v>
                </c:pt>
                <c:pt idx="100">
                  <c:v>1375447038856</c:v>
                </c:pt>
              </c:numCache>
            </c:numRef>
          </c:xVal>
          <c:yVal>
            <c:numRef>
              <c:f>Sheet1!$O$2165:$O$2265</c:f>
              <c:numCache>
                <c:formatCode>General</c:formatCode>
                <c:ptCount val="101"/>
                <c:pt idx="0">
                  <c:v>678.76</c:v>
                </c:pt>
                <c:pt idx="1">
                  <c:v>544.78333329999998</c:v>
                </c:pt>
                <c:pt idx="2">
                  <c:v>772.22500000000002</c:v>
                </c:pt>
                <c:pt idx="3">
                  <c:v>825.17499999999995</c:v>
                </c:pt>
                <c:pt idx="4">
                  <c:v>733.84999999999786</c:v>
                </c:pt>
                <c:pt idx="5">
                  <c:v>758.46666669999411</c:v>
                </c:pt>
                <c:pt idx="6">
                  <c:v>772.23333330000003</c:v>
                </c:pt>
                <c:pt idx="7">
                  <c:v>747.88888889999998</c:v>
                </c:pt>
                <c:pt idx="8">
                  <c:v>766.1333333</c:v>
                </c:pt>
                <c:pt idx="9">
                  <c:v>744.97777780000001</c:v>
                </c:pt>
                <c:pt idx="10">
                  <c:v>753.46249999999736</c:v>
                </c:pt>
                <c:pt idx="11">
                  <c:v>754.1413043</c:v>
                </c:pt>
                <c:pt idx="12">
                  <c:v>769.36363639999786</c:v>
                </c:pt>
                <c:pt idx="13">
                  <c:v>755.34444439999936</c:v>
                </c:pt>
                <c:pt idx="14">
                  <c:v>743.57777780000004</c:v>
                </c:pt>
                <c:pt idx="15">
                  <c:v>776.71111109999936</c:v>
                </c:pt>
                <c:pt idx="16">
                  <c:v>769.57777780000004</c:v>
                </c:pt>
                <c:pt idx="17">
                  <c:v>772.44444439999984</c:v>
                </c:pt>
                <c:pt idx="18">
                  <c:v>802.93333329999996</c:v>
                </c:pt>
                <c:pt idx="19">
                  <c:v>720.73333330000003</c:v>
                </c:pt>
                <c:pt idx="20">
                  <c:v>701.3</c:v>
                </c:pt>
                <c:pt idx="21">
                  <c:v>487.61111110000002</c:v>
                </c:pt>
                <c:pt idx="22">
                  <c:v>637.92222219999246</c:v>
                </c:pt>
                <c:pt idx="23">
                  <c:v>826.08571429999995</c:v>
                </c:pt>
                <c:pt idx="24">
                  <c:v>646.74444440000002</c:v>
                </c:pt>
                <c:pt idx="25">
                  <c:v>847.55999999999938</c:v>
                </c:pt>
                <c:pt idx="26">
                  <c:v>849.8</c:v>
                </c:pt>
                <c:pt idx="27">
                  <c:v>735.15</c:v>
                </c:pt>
                <c:pt idx="28">
                  <c:v>652.17499999999995</c:v>
                </c:pt>
                <c:pt idx="29">
                  <c:v>387.8222222</c:v>
                </c:pt>
                <c:pt idx="30">
                  <c:v>338</c:v>
                </c:pt>
                <c:pt idx="31">
                  <c:v>328.92222220000002</c:v>
                </c:pt>
                <c:pt idx="32">
                  <c:v>322.23750000000001</c:v>
                </c:pt>
                <c:pt idx="33">
                  <c:v>331.71111109999862</c:v>
                </c:pt>
                <c:pt idx="34">
                  <c:v>342.6444444</c:v>
                </c:pt>
                <c:pt idx="35">
                  <c:v>348.8555556</c:v>
                </c:pt>
                <c:pt idx="36">
                  <c:v>494.42222220000002</c:v>
                </c:pt>
                <c:pt idx="37">
                  <c:v>672.55555559999937</c:v>
                </c:pt>
                <c:pt idx="38">
                  <c:v>548.82222219999198</c:v>
                </c:pt>
                <c:pt idx="39">
                  <c:v>405.1875</c:v>
                </c:pt>
                <c:pt idx="40">
                  <c:v>387.94444440000001</c:v>
                </c:pt>
                <c:pt idx="41">
                  <c:v>422.78888890000002</c:v>
                </c:pt>
                <c:pt idx="42">
                  <c:v>625.20000000000005</c:v>
                </c:pt>
                <c:pt idx="43">
                  <c:v>786.73333330000003</c:v>
                </c:pt>
                <c:pt idx="44">
                  <c:v>652.62222219999387</c:v>
                </c:pt>
                <c:pt idx="45">
                  <c:v>774.2</c:v>
                </c:pt>
                <c:pt idx="46">
                  <c:v>771.93333329999996</c:v>
                </c:pt>
                <c:pt idx="47">
                  <c:v>746.88888889999998</c:v>
                </c:pt>
                <c:pt idx="48">
                  <c:v>746.7</c:v>
                </c:pt>
                <c:pt idx="49">
                  <c:v>746.76666669999736</c:v>
                </c:pt>
                <c:pt idx="50">
                  <c:v>741.6</c:v>
                </c:pt>
                <c:pt idx="51">
                  <c:v>760.3666666999934</c:v>
                </c:pt>
                <c:pt idx="52">
                  <c:v>710.37777779999999</c:v>
                </c:pt>
                <c:pt idx="53">
                  <c:v>487.375</c:v>
                </c:pt>
                <c:pt idx="54">
                  <c:v>470.75</c:v>
                </c:pt>
                <c:pt idx="55">
                  <c:v>414.95714290000001</c:v>
                </c:pt>
                <c:pt idx="56">
                  <c:v>735.76666669999736</c:v>
                </c:pt>
                <c:pt idx="57">
                  <c:v>722.45555559999787</c:v>
                </c:pt>
                <c:pt idx="58">
                  <c:v>437.93749999999892</c:v>
                </c:pt>
                <c:pt idx="59">
                  <c:v>576.34999999999786</c:v>
                </c:pt>
                <c:pt idx="60">
                  <c:v>761.66666669999574</c:v>
                </c:pt>
                <c:pt idx="61">
                  <c:v>785.37777779999999</c:v>
                </c:pt>
                <c:pt idx="62">
                  <c:v>774.05555559999937</c:v>
                </c:pt>
                <c:pt idx="63">
                  <c:v>823.02222219999317</c:v>
                </c:pt>
                <c:pt idx="64">
                  <c:v>794.72222219999492</c:v>
                </c:pt>
                <c:pt idx="65">
                  <c:v>608.79999999999995</c:v>
                </c:pt>
                <c:pt idx="66">
                  <c:v>766.42222219999246</c:v>
                </c:pt>
                <c:pt idx="67">
                  <c:v>759.6</c:v>
                </c:pt>
                <c:pt idx="68">
                  <c:v>756.65555559999996</c:v>
                </c:pt>
                <c:pt idx="69">
                  <c:v>736.84444439999936</c:v>
                </c:pt>
                <c:pt idx="70">
                  <c:v>746.42222219999246</c:v>
                </c:pt>
                <c:pt idx="71">
                  <c:v>764.3666666999934</c:v>
                </c:pt>
                <c:pt idx="72">
                  <c:v>745.74444440000002</c:v>
                </c:pt>
                <c:pt idx="73">
                  <c:v>739.81111109999551</c:v>
                </c:pt>
                <c:pt idx="74">
                  <c:v>751.76666669999736</c:v>
                </c:pt>
                <c:pt idx="75">
                  <c:v>772.08888890000003</c:v>
                </c:pt>
                <c:pt idx="76">
                  <c:v>774.82222219999198</c:v>
                </c:pt>
                <c:pt idx="77">
                  <c:v>772.75</c:v>
                </c:pt>
                <c:pt idx="78">
                  <c:v>865.8666666999934</c:v>
                </c:pt>
                <c:pt idx="79">
                  <c:v>706.21249999999998</c:v>
                </c:pt>
                <c:pt idx="80">
                  <c:v>727.28888889999996</c:v>
                </c:pt>
                <c:pt idx="81">
                  <c:v>785.62222219999387</c:v>
                </c:pt>
                <c:pt idx="82">
                  <c:v>663.47500000000002</c:v>
                </c:pt>
                <c:pt idx="83">
                  <c:v>589.5151515</c:v>
                </c:pt>
                <c:pt idx="84">
                  <c:v>591.55405409999787</c:v>
                </c:pt>
                <c:pt idx="85">
                  <c:v>720.92499999999984</c:v>
                </c:pt>
                <c:pt idx="86">
                  <c:v>761.22222219999492</c:v>
                </c:pt>
                <c:pt idx="87">
                  <c:v>798.44444439999984</c:v>
                </c:pt>
                <c:pt idx="88">
                  <c:v>737.56666669999493</c:v>
                </c:pt>
                <c:pt idx="89">
                  <c:v>794.52222219999317</c:v>
                </c:pt>
                <c:pt idx="90">
                  <c:v>757.15555559999996</c:v>
                </c:pt>
                <c:pt idx="91">
                  <c:v>623.25555559999998</c:v>
                </c:pt>
                <c:pt idx="92">
                  <c:v>734.16666669999574</c:v>
                </c:pt>
                <c:pt idx="93">
                  <c:v>754.8666666999934</c:v>
                </c:pt>
                <c:pt idx="94">
                  <c:v>724.37777779999999</c:v>
                </c:pt>
                <c:pt idx="95">
                  <c:v>659.62222219999387</c:v>
                </c:pt>
                <c:pt idx="96">
                  <c:v>717.81111109999551</c:v>
                </c:pt>
                <c:pt idx="97">
                  <c:v>717.01111109999738</c:v>
                </c:pt>
                <c:pt idx="98">
                  <c:v>692.65555559999996</c:v>
                </c:pt>
                <c:pt idx="99">
                  <c:v>720.75</c:v>
                </c:pt>
                <c:pt idx="100">
                  <c:v>743.41111109999736</c:v>
                </c:pt>
              </c:numCache>
            </c:numRef>
          </c:yVal>
          <c:smooth val="0"/>
        </c:ser>
        <c:ser>
          <c:idx val="7"/>
          <c:order val="6"/>
          <c:tx>
            <c:v>MacBook 2 Bandwidth</c:v>
          </c:tx>
          <c:marker>
            <c:symbol val="none"/>
          </c:marker>
          <c:xVal>
            <c:numRef>
              <c:f>Sheet1!$S$1881:$S$1952</c:f>
              <c:numCache>
                <c:formatCode>0</c:formatCode>
                <c:ptCount val="72"/>
                <c:pt idx="0">
                  <c:v>1374763266712</c:v>
                </c:pt>
                <c:pt idx="1">
                  <c:v>1374766791087</c:v>
                </c:pt>
                <c:pt idx="2">
                  <c:v>1374770298081</c:v>
                </c:pt>
                <c:pt idx="3">
                  <c:v>1374774063943</c:v>
                </c:pt>
                <c:pt idx="4">
                  <c:v>1374777716966</c:v>
                </c:pt>
                <c:pt idx="5">
                  <c:v>1374781229373</c:v>
                </c:pt>
                <c:pt idx="6">
                  <c:v>1374784894322</c:v>
                </c:pt>
                <c:pt idx="7">
                  <c:v>1374788517076</c:v>
                </c:pt>
                <c:pt idx="8">
                  <c:v>1374792220180</c:v>
                </c:pt>
                <c:pt idx="9">
                  <c:v>1374795491889</c:v>
                </c:pt>
                <c:pt idx="10">
                  <c:v>1374799120098</c:v>
                </c:pt>
                <c:pt idx="11">
                  <c:v>1374802793036</c:v>
                </c:pt>
                <c:pt idx="12">
                  <c:v>1374806520753</c:v>
                </c:pt>
                <c:pt idx="13">
                  <c:v>1374810163177</c:v>
                </c:pt>
                <c:pt idx="14">
                  <c:v>1374813762612</c:v>
                </c:pt>
                <c:pt idx="15">
                  <c:v>1374817051486</c:v>
                </c:pt>
                <c:pt idx="16">
                  <c:v>1374820645685</c:v>
                </c:pt>
                <c:pt idx="17">
                  <c:v>1374824276438</c:v>
                </c:pt>
                <c:pt idx="18">
                  <c:v>1374827973002</c:v>
                </c:pt>
                <c:pt idx="19">
                  <c:v>1374831617983</c:v>
                </c:pt>
                <c:pt idx="20">
                  <c:v>1374835271950</c:v>
                </c:pt>
                <c:pt idx="21">
                  <c:v>1374838866634</c:v>
                </c:pt>
                <c:pt idx="22">
                  <c:v>1374842482078</c:v>
                </c:pt>
                <c:pt idx="23">
                  <c:v>1374846117021</c:v>
                </c:pt>
                <c:pt idx="24">
                  <c:v>1374849862467</c:v>
                </c:pt>
                <c:pt idx="25">
                  <c:v>1374863892134</c:v>
                </c:pt>
                <c:pt idx="26">
                  <c:v>1374867473633</c:v>
                </c:pt>
                <c:pt idx="27">
                  <c:v>1374872681805</c:v>
                </c:pt>
                <c:pt idx="28">
                  <c:v>1375104630628</c:v>
                </c:pt>
                <c:pt idx="29">
                  <c:v>1375105029497</c:v>
                </c:pt>
                <c:pt idx="30">
                  <c:v>1375108681511</c:v>
                </c:pt>
                <c:pt idx="31">
                  <c:v>1375133145586</c:v>
                </c:pt>
                <c:pt idx="32">
                  <c:v>1375137852248</c:v>
                </c:pt>
                <c:pt idx="33">
                  <c:v>1375141022630</c:v>
                </c:pt>
                <c:pt idx="34">
                  <c:v>1375144620339</c:v>
                </c:pt>
                <c:pt idx="35">
                  <c:v>1375148257267</c:v>
                </c:pt>
                <c:pt idx="36">
                  <c:v>1375151901167</c:v>
                </c:pt>
                <c:pt idx="37">
                  <c:v>1375155556332</c:v>
                </c:pt>
                <c:pt idx="38">
                  <c:v>1375159212515</c:v>
                </c:pt>
                <c:pt idx="39">
                  <c:v>1375162842705</c:v>
                </c:pt>
                <c:pt idx="40">
                  <c:v>1375166491447</c:v>
                </c:pt>
                <c:pt idx="41">
                  <c:v>1375170116088</c:v>
                </c:pt>
                <c:pt idx="42">
                  <c:v>1375173741870</c:v>
                </c:pt>
                <c:pt idx="43">
                  <c:v>1375177370273</c:v>
                </c:pt>
                <c:pt idx="44">
                  <c:v>1375180997729</c:v>
                </c:pt>
                <c:pt idx="45">
                  <c:v>1375184226568</c:v>
                </c:pt>
                <c:pt idx="46">
                  <c:v>1375187856386</c:v>
                </c:pt>
                <c:pt idx="47">
                  <c:v>1375191486802</c:v>
                </c:pt>
                <c:pt idx="48">
                  <c:v>1375305416762</c:v>
                </c:pt>
                <c:pt idx="49">
                  <c:v>1375371284883</c:v>
                </c:pt>
                <c:pt idx="50">
                  <c:v>1375371921246</c:v>
                </c:pt>
                <c:pt idx="51">
                  <c:v>1375375124537</c:v>
                </c:pt>
                <c:pt idx="52">
                  <c:v>1375378726142</c:v>
                </c:pt>
                <c:pt idx="53">
                  <c:v>1375382320245</c:v>
                </c:pt>
                <c:pt idx="54">
                  <c:v>1375386077315</c:v>
                </c:pt>
                <c:pt idx="55">
                  <c:v>1375389469191</c:v>
                </c:pt>
                <c:pt idx="56">
                  <c:v>1375393477369</c:v>
                </c:pt>
                <c:pt idx="57">
                  <c:v>1375396729285</c:v>
                </c:pt>
                <c:pt idx="58">
                  <c:v>1375400337781</c:v>
                </c:pt>
                <c:pt idx="59">
                  <c:v>1375403919473</c:v>
                </c:pt>
                <c:pt idx="60">
                  <c:v>1375407552598</c:v>
                </c:pt>
                <c:pt idx="61">
                  <c:v>1375411168841</c:v>
                </c:pt>
                <c:pt idx="62">
                  <c:v>1375414781228</c:v>
                </c:pt>
                <c:pt idx="63">
                  <c:v>1375418406191</c:v>
                </c:pt>
                <c:pt idx="64">
                  <c:v>1375422042469</c:v>
                </c:pt>
                <c:pt idx="65">
                  <c:v>1375425669640</c:v>
                </c:pt>
                <c:pt idx="66">
                  <c:v>1375429312222</c:v>
                </c:pt>
                <c:pt idx="67">
                  <c:v>1375432956286</c:v>
                </c:pt>
                <c:pt idx="68">
                  <c:v>1375436566471</c:v>
                </c:pt>
                <c:pt idx="69">
                  <c:v>1375440193509</c:v>
                </c:pt>
                <c:pt idx="70">
                  <c:v>1375443433748</c:v>
                </c:pt>
                <c:pt idx="71">
                  <c:v>1375447068545</c:v>
                </c:pt>
              </c:numCache>
            </c:numRef>
          </c:xVal>
          <c:yVal>
            <c:numRef>
              <c:f>Sheet1!$X$1881:$X$1952</c:f>
              <c:numCache>
                <c:formatCode>General</c:formatCode>
                <c:ptCount val="72"/>
                <c:pt idx="0">
                  <c:v>645.79999999999995</c:v>
                </c:pt>
                <c:pt idx="1">
                  <c:v>614.6</c:v>
                </c:pt>
                <c:pt idx="2">
                  <c:v>776.888888888888</c:v>
                </c:pt>
                <c:pt idx="3">
                  <c:v>672.42499999999984</c:v>
                </c:pt>
                <c:pt idx="4">
                  <c:v>773.34444444444239</c:v>
                </c:pt>
                <c:pt idx="5">
                  <c:v>695.84444444444239</c:v>
                </c:pt>
                <c:pt idx="6">
                  <c:v>675.91111111111036</c:v>
                </c:pt>
                <c:pt idx="7">
                  <c:v>785.6</c:v>
                </c:pt>
                <c:pt idx="8">
                  <c:v>713.75</c:v>
                </c:pt>
                <c:pt idx="9">
                  <c:v>739.64444444444337</c:v>
                </c:pt>
                <c:pt idx="10">
                  <c:v>759.04444444444289</c:v>
                </c:pt>
                <c:pt idx="11">
                  <c:v>733.02222222221792</c:v>
                </c:pt>
                <c:pt idx="12">
                  <c:v>742.21111111111099</c:v>
                </c:pt>
                <c:pt idx="13">
                  <c:v>726.63333333333321</c:v>
                </c:pt>
                <c:pt idx="14">
                  <c:v>751.88749999999936</c:v>
                </c:pt>
                <c:pt idx="15">
                  <c:v>750.35555555555436</c:v>
                </c:pt>
                <c:pt idx="16">
                  <c:v>742.77777777777703</c:v>
                </c:pt>
                <c:pt idx="17">
                  <c:v>738.68888888888807</c:v>
                </c:pt>
                <c:pt idx="18">
                  <c:v>738.42222222221733</c:v>
                </c:pt>
                <c:pt idx="19">
                  <c:v>763.61111111111097</c:v>
                </c:pt>
                <c:pt idx="20">
                  <c:v>751.2</c:v>
                </c:pt>
                <c:pt idx="21">
                  <c:v>763.04444444444289</c:v>
                </c:pt>
                <c:pt idx="22">
                  <c:v>801.47777777777696</c:v>
                </c:pt>
                <c:pt idx="23">
                  <c:v>705.32499999999936</c:v>
                </c:pt>
                <c:pt idx="24">
                  <c:v>701</c:v>
                </c:pt>
                <c:pt idx="25">
                  <c:v>816.87777777777717</c:v>
                </c:pt>
                <c:pt idx="26">
                  <c:v>848.46666666666601</c:v>
                </c:pt>
                <c:pt idx="27">
                  <c:v>845.62</c:v>
                </c:pt>
                <c:pt idx="28">
                  <c:v>710.8</c:v>
                </c:pt>
                <c:pt idx="29">
                  <c:v>639.11111111111097</c:v>
                </c:pt>
                <c:pt idx="30">
                  <c:v>436</c:v>
                </c:pt>
                <c:pt idx="31">
                  <c:v>356.4</c:v>
                </c:pt>
                <c:pt idx="32">
                  <c:v>687.15</c:v>
                </c:pt>
                <c:pt idx="33">
                  <c:v>554.47959183673402</c:v>
                </c:pt>
                <c:pt idx="34">
                  <c:v>405.46341463414598</c:v>
                </c:pt>
                <c:pt idx="35">
                  <c:v>383.67777777777701</c:v>
                </c:pt>
                <c:pt idx="36">
                  <c:v>415.68888888888802</c:v>
                </c:pt>
                <c:pt idx="37">
                  <c:v>603.74444444444396</c:v>
                </c:pt>
                <c:pt idx="38">
                  <c:v>784.54444444444289</c:v>
                </c:pt>
                <c:pt idx="39">
                  <c:v>653.58888888888805</c:v>
                </c:pt>
                <c:pt idx="40">
                  <c:v>766.08888888888805</c:v>
                </c:pt>
                <c:pt idx="41">
                  <c:v>766.21111111111099</c:v>
                </c:pt>
                <c:pt idx="42">
                  <c:v>745.05555555555497</c:v>
                </c:pt>
                <c:pt idx="43">
                  <c:v>740.36666666666599</c:v>
                </c:pt>
                <c:pt idx="44">
                  <c:v>727.56249999999739</c:v>
                </c:pt>
                <c:pt idx="45">
                  <c:v>739.12222222222124</c:v>
                </c:pt>
                <c:pt idx="46">
                  <c:v>757.32222222221685</c:v>
                </c:pt>
                <c:pt idx="47">
                  <c:v>726.83749999999736</c:v>
                </c:pt>
                <c:pt idx="48">
                  <c:v>842.6</c:v>
                </c:pt>
                <c:pt idx="49">
                  <c:v>696.7</c:v>
                </c:pt>
                <c:pt idx="50">
                  <c:v>719.56249999999739</c:v>
                </c:pt>
                <c:pt idx="51">
                  <c:v>703.05555555555497</c:v>
                </c:pt>
                <c:pt idx="52">
                  <c:v>779.97777777777696</c:v>
                </c:pt>
                <c:pt idx="53">
                  <c:v>705.53749999999786</c:v>
                </c:pt>
                <c:pt idx="54">
                  <c:v>505.9</c:v>
                </c:pt>
                <c:pt idx="55">
                  <c:v>522.67499999999995</c:v>
                </c:pt>
                <c:pt idx="56">
                  <c:v>733.11249999999984</c:v>
                </c:pt>
                <c:pt idx="57">
                  <c:v>764.73333333333301</c:v>
                </c:pt>
                <c:pt idx="58">
                  <c:v>780.73333333333301</c:v>
                </c:pt>
                <c:pt idx="59">
                  <c:v>727.18888888888807</c:v>
                </c:pt>
                <c:pt idx="60">
                  <c:v>784.48888888888803</c:v>
                </c:pt>
                <c:pt idx="61">
                  <c:v>747</c:v>
                </c:pt>
                <c:pt idx="62">
                  <c:v>596.95555555555484</c:v>
                </c:pt>
                <c:pt idx="63">
                  <c:v>737.52222222221792</c:v>
                </c:pt>
                <c:pt idx="64">
                  <c:v>750.34444444444239</c:v>
                </c:pt>
                <c:pt idx="65">
                  <c:v>719.25555555555502</c:v>
                </c:pt>
                <c:pt idx="66">
                  <c:v>640.51111111111038</c:v>
                </c:pt>
                <c:pt idx="67">
                  <c:v>709.74444444444396</c:v>
                </c:pt>
                <c:pt idx="68">
                  <c:v>704.2</c:v>
                </c:pt>
                <c:pt idx="69">
                  <c:v>682.7</c:v>
                </c:pt>
                <c:pt idx="70">
                  <c:v>697</c:v>
                </c:pt>
                <c:pt idx="71">
                  <c:v>721.08888888888805</c:v>
                </c:pt>
              </c:numCache>
            </c:numRef>
          </c:yVal>
          <c:smooth val="0"/>
        </c:ser>
        <c:dLbls>
          <c:showLegendKey val="0"/>
          <c:showVal val="0"/>
          <c:showCatName val="0"/>
          <c:showSerName val="0"/>
          <c:showPercent val="0"/>
          <c:showBubbleSize val="0"/>
        </c:dLbls>
        <c:axId val="41625472"/>
        <c:axId val="41623552"/>
      </c:scatterChart>
      <c:valAx>
        <c:axId val="41607168"/>
        <c:scaling>
          <c:orientation val="minMax"/>
          <c:max val="1375506000000"/>
          <c:min val="1374728400000"/>
        </c:scaling>
        <c:delete val="0"/>
        <c:axPos val="b"/>
        <c:majorGridlines/>
        <c:minorGridlines/>
        <c:title>
          <c:tx>
            <c:rich>
              <a:bodyPr/>
              <a:lstStyle/>
              <a:p>
                <a:pPr>
                  <a:defRPr/>
                </a:pPr>
                <a:r>
                  <a:rPr lang="en-US"/>
                  <a:t>Time in Milliseconds</a:t>
                </a:r>
              </a:p>
            </c:rich>
          </c:tx>
          <c:layout/>
          <c:overlay val="0"/>
        </c:title>
        <c:numFmt formatCode="General" sourceLinked="0"/>
        <c:majorTickMark val="out"/>
        <c:minorTickMark val="none"/>
        <c:tickLblPos val="nextTo"/>
        <c:txPr>
          <a:bodyPr/>
          <a:lstStyle/>
          <a:p>
            <a:pPr>
              <a:defRPr sz="800"/>
            </a:pPr>
            <a:endParaRPr lang="en-US"/>
          </a:p>
        </c:txPr>
        <c:crossAx val="41609088"/>
        <c:crosses val="autoZero"/>
        <c:crossBetween val="midCat"/>
        <c:majorUnit val="86400000"/>
        <c:minorUnit val="43200000"/>
      </c:valAx>
      <c:valAx>
        <c:axId val="41609088"/>
        <c:scaling>
          <c:orientation val="minMax"/>
        </c:scaling>
        <c:delete val="0"/>
        <c:axPos val="l"/>
        <c:majorGridlines/>
        <c:title>
          <c:tx>
            <c:rich>
              <a:bodyPr rot="-5400000" vert="horz"/>
              <a:lstStyle/>
              <a:p>
                <a:pPr>
                  <a:defRPr/>
                </a:pPr>
                <a:r>
                  <a:rPr lang="en-US"/>
                  <a:t>Ping Time in Milliseconds</a:t>
                </a:r>
              </a:p>
            </c:rich>
          </c:tx>
          <c:layout/>
          <c:overlay val="0"/>
        </c:title>
        <c:numFmt formatCode="General" sourceLinked="1"/>
        <c:majorTickMark val="out"/>
        <c:minorTickMark val="none"/>
        <c:tickLblPos val="nextTo"/>
        <c:crossAx val="41607168"/>
        <c:crosses val="autoZero"/>
        <c:crossBetween val="midCat"/>
      </c:valAx>
      <c:valAx>
        <c:axId val="41623552"/>
        <c:scaling>
          <c:orientation val="minMax"/>
        </c:scaling>
        <c:delete val="0"/>
        <c:axPos val="r"/>
        <c:title>
          <c:tx>
            <c:rich>
              <a:bodyPr rot="-5400000" vert="horz"/>
              <a:lstStyle/>
              <a:p>
                <a:pPr>
                  <a:defRPr/>
                </a:pPr>
                <a:r>
                  <a:rPr lang="en-US"/>
                  <a:t>Bandwidth</a:t>
                </a:r>
              </a:p>
            </c:rich>
          </c:tx>
          <c:layout>
            <c:manualLayout>
              <c:xMode val="edge"/>
              <c:yMode val="edge"/>
              <c:x val="0.82178883658372603"/>
              <c:y val="0.41364266966629198"/>
            </c:manualLayout>
          </c:layout>
          <c:overlay val="0"/>
        </c:title>
        <c:numFmt formatCode="General" sourceLinked="1"/>
        <c:majorTickMark val="out"/>
        <c:minorTickMark val="none"/>
        <c:tickLblPos val="nextTo"/>
        <c:crossAx val="41625472"/>
        <c:crosses val="max"/>
        <c:crossBetween val="midCat"/>
      </c:valAx>
      <c:valAx>
        <c:axId val="41625472"/>
        <c:scaling>
          <c:orientation val="minMax"/>
        </c:scaling>
        <c:delete val="1"/>
        <c:axPos val="b"/>
        <c:numFmt formatCode="0" sourceLinked="1"/>
        <c:majorTickMark val="out"/>
        <c:minorTickMark val="none"/>
        <c:tickLblPos val="nextTo"/>
        <c:crossAx val="41623552"/>
        <c:crosses val="autoZero"/>
        <c:crossBetween val="midCat"/>
      </c:valAx>
    </c:plotArea>
    <c:legend>
      <c:legendPos val="r"/>
      <c:layout>
        <c:manualLayout>
          <c:xMode val="edge"/>
          <c:yMode val="edge"/>
          <c:x val="0.84532616005380001"/>
          <c:y val="0.107502499687539"/>
          <c:w val="0.15131136516476101"/>
          <c:h val="0.82229658792650895"/>
        </c:manualLayout>
      </c:layout>
      <c:overlay val="0"/>
      <c:txPr>
        <a:bodyPr/>
        <a:lstStyle/>
        <a:p>
          <a:pPr>
            <a:defRPr sz="9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4" name="Image" r:id="rId8" imgW="1828440" imgH="1117440" progId="">
                      <p:embed/>
                    </p:oleObj>
                  </mc:Choice>
                  <mc:Fallback>
                    <p:oleObj name="Image" r:id="rId8" imgW="1828440" imgH="1117440" progId="">
                      <p:embed/>
                      <p:pic>
                        <p:nvPicPr>
                          <p:cNvPr id="0" name="Picture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5" name="Image" r:id="rId10" imgW="1828440" imgH="1117440" progId="">
                      <p:embed/>
                    </p:oleObj>
                  </mc:Choice>
                  <mc:Fallback>
                    <p:oleObj name="Image" r:id="rId10" imgW="1828440" imgH="1117440" progId="">
                      <p:embed/>
                      <p:pic>
                        <p:nvPicPr>
                          <p:cNvPr id="0" name="Picture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6" name="Image" r:id="rId12" imgW="4571280" imgH="1688760" progId="">
                    <p:embed/>
                  </p:oleObj>
                </mc:Choice>
                <mc:Fallback>
                  <p:oleObj name="Image" r:id="rId12" imgW="4571280" imgH="1688760" progId="">
                    <p:embed/>
                    <p:pic>
                      <p:nvPicPr>
                        <p:cNvPr id="0" name="Picture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7" name="Image" r:id="rId15" imgW="1574280" imgH="1053720" progId="">
                    <p:embed/>
                  </p:oleObj>
                </mc:Choice>
                <mc:Fallback>
                  <p:oleObj name="Image" r:id="rId15" imgW="1574280" imgH="1053720" progId="">
                    <p:embed/>
                    <p:pic>
                      <p:nvPicPr>
                        <p:cNvPr id="0" name="Picture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8" name="Image" r:id="rId4" imgW="4571280" imgH="1688760" progId="">
                    <p:embed/>
                  </p:oleObj>
                </mc:Choice>
                <mc:Fallback>
                  <p:oleObj name="Image" r:id="rId4" imgW="4571280" imgH="1688760"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9" name="Image" r:id="rId7" imgW="1574280" imgH="1053720" progId="">
                    <p:embed/>
                  </p:oleObj>
                </mc:Choice>
                <mc:Fallback>
                  <p:oleObj name="Image" r:id="rId7" imgW="1574280" imgH="1053720" progId="">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0" name="Image" r:id="rId15" imgW="1828440" imgH="1117440" progId="">
                      <p:embed/>
                    </p:oleObj>
                  </mc:Choice>
                  <mc:Fallback>
                    <p:oleObj name="Image" r:id="rId15" imgW="1828440" imgH="1117440" progId="">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1" name="Image" r:id="rId17" imgW="1828440" imgH="1117440" progId="">
                      <p:embed/>
                    </p:oleObj>
                  </mc:Choice>
                  <mc:Fallback>
                    <p:oleObj name="Image" r:id="rId17" imgW="1828440" imgH="1117440" progId="">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2" name="Image" r:id="rId4" imgW="4571280" imgH="1688760" progId="">
                    <p:embed/>
                  </p:oleObj>
                </mc:Choice>
                <mc:Fallback>
                  <p:oleObj name="Image" r:id="rId4" imgW="4571280" imgH="1688760"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3" name="Image" r:id="rId7" imgW="1574280" imgH="1053720" progId="">
                    <p:embed/>
                  </p:oleObj>
                </mc:Choice>
                <mc:Fallback>
                  <p:oleObj name="Image" r:id="rId7" imgW="1574280" imgH="1053720" progId="">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4" name="Image" r:id="rId15" imgW="1828440" imgH="1117440" progId="">
                      <p:embed/>
                    </p:oleObj>
                  </mc:Choice>
                  <mc:Fallback>
                    <p:oleObj name="Image" r:id="rId15" imgW="1828440" imgH="1117440" progId="">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5" name="Image" r:id="rId17" imgW="1828440" imgH="1117440" progId="">
                      <p:embed/>
                    </p:oleObj>
                  </mc:Choice>
                  <mc:Fallback>
                    <p:oleObj name="Image" r:id="rId17" imgW="1828440" imgH="1117440" progId="">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1326028" y="7517397"/>
            <a:ext cx="12834257" cy="9706649"/>
          </a:xfrm>
        </p:spPr>
        <p:txBody>
          <a:bodyPr/>
          <a:lstStyle/>
          <a:p>
            <a:r>
              <a:rPr lang="en-US" sz="3600" dirty="0"/>
              <a:t>Self-healing networks, networks that can detect and fix potential problems before the end user is aware of the problem, have the potential to make high-functioning, well-designed networks available to all home users. They make computer networks more usable and more user-friendly, as well as easier to deploy and manage. These features make self-healing networks especially attractive for the home, as home networks are increasingly as complex or more complex than institutional networks, requiring a high level of technical expertise to deploy and maintain. </a:t>
            </a:r>
            <a:r>
              <a:rPr lang="en-US" sz="3600" dirty="0" smtClean="0"/>
              <a:t>Our project </a:t>
            </a:r>
            <a:r>
              <a:rPr lang="en-US" sz="3600" dirty="0"/>
              <a:t>explores the design of a monitoring system for a self-healing home network, the purpose of which is to deduce the current state of the network. We describe the architecture of the monitoring system, the measurement tools and </a:t>
            </a:r>
            <a:r>
              <a:rPr lang="en-US" sz="3600" dirty="0" smtClean="0"/>
              <a:t>test-bed </a:t>
            </a:r>
            <a:r>
              <a:rPr lang="en-US" sz="3600" dirty="0"/>
              <a:t>we developed and deployed, and some preliminary results on typical and atypical network performance as measured on our </a:t>
            </a:r>
            <a:r>
              <a:rPr lang="en-US" sz="3600" dirty="0" smtClean="0"/>
              <a:t>test-bed.</a:t>
            </a:r>
            <a:endParaRPr lang="en-US" sz="3600" dirty="0"/>
          </a:p>
        </p:txBody>
      </p:sp>
      <p:sp>
        <p:nvSpPr>
          <p:cNvPr id="450" name="Text Placeholder 449"/>
          <p:cNvSpPr>
            <a:spLocks noGrp="1"/>
          </p:cNvSpPr>
          <p:nvPr>
            <p:ph type="body" sz="quarter" idx="11"/>
          </p:nvPr>
        </p:nvSpPr>
        <p:spPr>
          <a:xfrm>
            <a:off x="942080" y="6615570"/>
            <a:ext cx="13573126" cy="830989"/>
          </a:xfrm>
        </p:spPr>
        <p:txBody>
          <a:bodyPr/>
          <a:lstStyle/>
          <a:p>
            <a:r>
              <a:rPr lang="en-US" sz="4200" dirty="0" smtClean="0"/>
              <a:t>Abstract</a:t>
            </a:r>
            <a:endParaRPr lang="en-US" sz="4200" dirty="0"/>
          </a:p>
        </p:txBody>
      </p:sp>
      <p:sp>
        <p:nvSpPr>
          <p:cNvPr id="453" name="Text Placeholder 452"/>
          <p:cNvSpPr>
            <a:spLocks noGrp="1"/>
          </p:cNvSpPr>
          <p:nvPr>
            <p:ph type="body" sz="quarter" idx="19"/>
          </p:nvPr>
        </p:nvSpPr>
        <p:spPr>
          <a:xfrm>
            <a:off x="1306287" y="18234204"/>
            <a:ext cx="12834257" cy="11763198"/>
          </a:xfrm>
        </p:spPr>
        <p:txBody>
          <a:bodyPr/>
          <a:lstStyle/>
          <a:p>
            <a:r>
              <a:rPr lang="en-US" sz="3600" dirty="0"/>
              <a:t>Ever since the use of the networking space has gotten widespread to home users, many </a:t>
            </a:r>
            <a:r>
              <a:rPr lang="en-US" sz="3600" dirty="0" smtClean="0"/>
              <a:t>problems regarding </a:t>
            </a:r>
            <a:r>
              <a:rPr lang="en-US" sz="3600" dirty="0"/>
              <a:t>network connectivity and stability have surfaced. </a:t>
            </a:r>
          </a:p>
          <a:p>
            <a:r>
              <a:rPr lang="en-US" sz="3600" dirty="0" smtClean="0"/>
              <a:t>Due </a:t>
            </a:r>
            <a:r>
              <a:rPr lang="en-US" sz="3600" dirty="0"/>
              <a:t>to </a:t>
            </a:r>
            <a:r>
              <a:rPr lang="en-US" sz="3600" dirty="0">
                <a:solidFill>
                  <a:srgbClr val="002060"/>
                </a:solidFill>
              </a:rPr>
              <a:t>the complex structure of </a:t>
            </a:r>
            <a:r>
              <a:rPr lang="en-US" sz="3600" dirty="0" smtClean="0">
                <a:solidFill>
                  <a:srgbClr val="002060"/>
                </a:solidFill>
              </a:rPr>
              <a:t>the Internet</a:t>
            </a:r>
            <a:r>
              <a:rPr lang="en-US" sz="3600" dirty="0">
                <a:solidFill>
                  <a:srgbClr val="002060"/>
                </a:solidFill>
              </a:rPr>
              <a:t>, problems </a:t>
            </a:r>
            <a:r>
              <a:rPr lang="en-US" sz="3600" dirty="0" smtClean="0">
                <a:solidFill>
                  <a:srgbClr val="002060"/>
                </a:solidFill>
              </a:rPr>
              <a:t>regarding the </a:t>
            </a:r>
            <a:r>
              <a:rPr lang="en-US" sz="3600" dirty="0">
                <a:solidFill>
                  <a:srgbClr val="002060"/>
                </a:solidFill>
              </a:rPr>
              <a:t>home network tend to be very difficult to troubleshoot and </a:t>
            </a:r>
            <a:r>
              <a:rPr lang="en-US" sz="3600" dirty="0" smtClean="0">
                <a:solidFill>
                  <a:srgbClr val="002060"/>
                </a:solidFill>
              </a:rPr>
              <a:t>solve. Problems within the home network include the following</a:t>
            </a:r>
          </a:p>
          <a:p>
            <a:pPr marL="2057325" lvl="1" indent="-571500">
              <a:buFont typeface="Arial" panose="020B0604020202020204" pitchFamily="34" charset="0"/>
              <a:buChar char="•"/>
            </a:pPr>
            <a:r>
              <a:rPr lang="en-US" sz="3600" dirty="0" smtClean="0">
                <a:solidFill>
                  <a:srgbClr val="002060"/>
                </a:solidFill>
                <a:latin typeface="Times New Roman" panose="02020603050405020304" pitchFamily="18" charset="0"/>
                <a:cs typeface="Times New Roman" panose="02020603050405020304" pitchFamily="18" charset="0"/>
              </a:rPr>
              <a:t>The lack of a residential IT expert</a:t>
            </a:r>
          </a:p>
          <a:p>
            <a:pPr marL="2057325" lvl="1" indent="-571500">
              <a:buFont typeface="Arial" panose="020B0604020202020204" pitchFamily="34" charset="0"/>
              <a:buChar char="•"/>
            </a:pPr>
            <a:r>
              <a:rPr lang="en-US" sz="3600" dirty="0" smtClean="0">
                <a:solidFill>
                  <a:srgbClr val="002060"/>
                </a:solidFill>
                <a:latin typeface="Times New Roman" panose="02020603050405020304" pitchFamily="18" charset="0"/>
                <a:cs typeface="Times New Roman" panose="02020603050405020304" pitchFamily="18" charset="0"/>
              </a:rPr>
              <a:t>Trouble identifying the source of the problem (device –generated </a:t>
            </a:r>
            <a:r>
              <a:rPr lang="en-US" sz="3600" dirty="0" err="1" smtClean="0">
                <a:solidFill>
                  <a:srgbClr val="002060"/>
                </a:solidFill>
                <a:latin typeface="Times New Roman" panose="02020603050405020304" pitchFamily="18" charset="0"/>
                <a:cs typeface="Times New Roman" panose="02020603050405020304" pitchFamily="18" charset="0"/>
              </a:rPr>
              <a:t>vs</a:t>
            </a:r>
            <a:r>
              <a:rPr lang="en-US" sz="3600" dirty="0" smtClean="0">
                <a:solidFill>
                  <a:srgbClr val="002060"/>
                </a:solidFill>
                <a:latin typeface="Times New Roman" panose="02020603050405020304" pitchFamily="18" charset="0"/>
                <a:cs typeface="Times New Roman" panose="02020603050405020304" pitchFamily="18" charset="0"/>
              </a:rPr>
              <a:t> application-generated)</a:t>
            </a:r>
          </a:p>
          <a:p>
            <a:pPr marL="2057325" lvl="1" indent="-571500">
              <a:buFont typeface="Arial" panose="020B0604020202020204" pitchFamily="34" charset="0"/>
              <a:buChar char="•"/>
            </a:pPr>
            <a:r>
              <a:rPr lang="en-US" sz="3600" dirty="0" smtClean="0">
                <a:solidFill>
                  <a:srgbClr val="002060"/>
                </a:solidFill>
                <a:latin typeface="Times New Roman" panose="02020603050405020304" pitchFamily="18" charset="0"/>
                <a:cs typeface="Times New Roman" panose="02020603050405020304" pitchFamily="18" charset="0"/>
              </a:rPr>
              <a:t>Wireless issues can not be solved locally</a:t>
            </a:r>
          </a:p>
          <a:p>
            <a:pPr marL="2057325" lvl="1" indent="-571500">
              <a:buFont typeface="Arial" panose="020B0604020202020204" pitchFamily="34" charset="0"/>
              <a:buChar char="•"/>
            </a:pPr>
            <a:r>
              <a:rPr lang="en-US" sz="3600" dirty="0" smtClean="0">
                <a:solidFill>
                  <a:srgbClr val="002060"/>
                </a:solidFill>
                <a:latin typeface="Times New Roman" panose="02020603050405020304" pitchFamily="18" charset="0"/>
                <a:cs typeface="Times New Roman" panose="02020603050405020304" pitchFamily="18" charset="0"/>
              </a:rPr>
              <a:t>Ambiguous networking “features” offered by various operating systems</a:t>
            </a:r>
          </a:p>
          <a:p>
            <a:pPr marL="2057325" lvl="1" indent="-571500">
              <a:buFont typeface="Arial" panose="020B0604020202020204" pitchFamily="34" charset="0"/>
              <a:buChar char="•"/>
            </a:pPr>
            <a:r>
              <a:rPr lang="en-US" sz="3600" dirty="0" smtClean="0">
                <a:solidFill>
                  <a:srgbClr val="002060"/>
                </a:solidFill>
                <a:latin typeface="Times New Roman" panose="02020603050405020304" pitchFamily="18" charset="0"/>
                <a:cs typeface="Times New Roman" panose="02020603050405020304" pitchFamily="18" charset="0"/>
              </a:rPr>
              <a:t>Networking knowledge regarding how to set up a home network and place a router for best access are not readily available</a:t>
            </a:r>
          </a:p>
          <a:p>
            <a:r>
              <a:rPr lang="en-US" sz="3600" dirty="0" smtClean="0">
                <a:solidFill>
                  <a:srgbClr val="002060"/>
                </a:solidFill>
              </a:rPr>
              <a:t>The </a:t>
            </a:r>
            <a:r>
              <a:rPr lang="en-US" sz="3600" dirty="0">
                <a:solidFill>
                  <a:srgbClr val="002060"/>
                </a:solidFill>
              </a:rPr>
              <a:t>addition of a “self-healing” function would significantly ease </a:t>
            </a:r>
            <a:r>
              <a:rPr lang="en-US" sz="3600" dirty="0" smtClean="0">
                <a:solidFill>
                  <a:srgbClr val="002060"/>
                </a:solidFill>
              </a:rPr>
              <a:t>network maintenance</a:t>
            </a:r>
            <a:r>
              <a:rPr lang="en-US" sz="3600" dirty="0">
                <a:solidFill>
                  <a:srgbClr val="002060"/>
                </a:solidFill>
              </a:rPr>
              <a:t>, as </a:t>
            </a:r>
            <a:r>
              <a:rPr lang="en-US" sz="3600" dirty="0" smtClean="0">
                <a:solidFill>
                  <a:srgbClr val="002060"/>
                </a:solidFill>
              </a:rPr>
              <a:t> developing </a:t>
            </a:r>
            <a:r>
              <a:rPr lang="en-US" sz="3600" dirty="0">
                <a:solidFill>
                  <a:srgbClr val="002060"/>
                </a:solidFill>
              </a:rPr>
              <a:t>networks </a:t>
            </a:r>
            <a:r>
              <a:rPr lang="en-US" sz="3600" dirty="0"/>
              <a:t>to independently recover from connection problems </a:t>
            </a:r>
            <a:r>
              <a:rPr lang="en-US" sz="3600" dirty="0" smtClean="0"/>
              <a:t>means that </a:t>
            </a:r>
            <a:r>
              <a:rPr lang="en-US" sz="3600" dirty="0"/>
              <a:t>expert users would no longer be needed to aid the troubleshooting process. </a:t>
            </a:r>
            <a:endParaRPr lang="en-US" sz="3600" dirty="0" smtClean="0"/>
          </a:p>
        </p:txBody>
      </p:sp>
      <p:sp>
        <p:nvSpPr>
          <p:cNvPr id="454" name="Text Placeholder 453"/>
          <p:cNvSpPr>
            <a:spLocks noGrp="1"/>
          </p:cNvSpPr>
          <p:nvPr>
            <p:ph type="body" sz="quarter" idx="20"/>
          </p:nvPr>
        </p:nvSpPr>
        <p:spPr>
          <a:xfrm>
            <a:off x="942081" y="17391592"/>
            <a:ext cx="13573125" cy="830989"/>
          </a:xfrm>
        </p:spPr>
        <p:txBody>
          <a:bodyPr/>
          <a:lstStyle/>
          <a:p>
            <a:r>
              <a:rPr lang="en-US" sz="4200" dirty="0" smtClean="0"/>
              <a:t>Introduction</a:t>
            </a:r>
            <a:endParaRPr lang="en-US" sz="4200" dirty="0"/>
          </a:p>
        </p:txBody>
      </p:sp>
      <p:sp>
        <p:nvSpPr>
          <p:cNvPr id="455" name="Text Placeholder 454"/>
          <p:cNvSpPr>
            <a:spLocks noGrp="1"/>
          </p:cNvSpPr>
          <p:nvPr>
            <p:ph type="body" sz="quarter" idx="21"/>
          </p:nvPr>
        </p:nvSpPr>
        <p:spPr>
          <a:xfrm>
            <a:off x="15174648" y="16519782"/>
            <a:ext cx="13571534" cy="2923855"/>
          </a:xfrm>
        </p:spPr>
        <p:txBody>
          <a:bodyPr/>
          <a:lstStyle/>
          <a:p>
            <a:r>
              <a:rPr lang="en-US" sz="3200" dirty="0"/>
              <a:t>We created a test bed with a command center, three laptops, one tablet, and developed tools to calculate and retrieve </a:t>
            </a:r>
            <a:r>
              <a:rPr lang="en-US" sz="3200" dirty="0" smtClean="0"/>
              <a:t>measurements, as shown by the diagram below. We </a:t>
            </a:r>
            <a:r>
              <a:rPr lang="en-US" sz="3200" dirty="0"/>
              <a:t>then collected data for seven </a:t>
            </a:r>
            <a:r>
              <a:rPr lang="en-US" sz="3200" dirty="0" smtClean="0"/>
              <a:t>days</a:t>
            </a:r>
            <a:r>
              <a:rPr lang="en-US" sz="3200" dirty="0"/>
              <a:t>. </a:t>
            </a:r>
            <a:r>
              <a:rPr lang="en-US" sz="3200" dirty="0" smtClean="0"/>
              <a:t>Below are two of our most relevant graphs that describe the state of the network. The data is recorded between Thursday, July 25</a:t>
            </a:r>
            <a:r>
              <a:rPr lang="en-US" sz="3200" baseline="30000" dirty="0" smtClean="0"/>
              <a:t>th</a:t>
            </a:r>
            <a:r>
              <a:rPr lang="en-US" sz="3200" dirty="0" smtClean="0"/>
              <a:t> and Saturday, August 3</a:t>
            </a:r>
            <a:r>
              <a:rPr lang="en-US" sz="3200" baseline="30000" dirty="0" smtClean="0"/>
              <a:t>rd</a:t>
            </a:r>
            <a:r>
              <a:rPr lang="en-US" sz="3200" dirty="0" smtClean="0"/>
              <a:t>, 2013.</a:t>
            </a:r>
            <a:r>
              <a:rPr lang="en-US" sz="3200" b="1" dirty="0" smtClean="0"/>
              <a:t>  </a:t>
            </a:r>
            <a:endParaRPr lang="en-US" sz="3200" b="1" dirty="0"/>
          </a:p>
        </p:txBody>
      </p:sp>
      <p:sp>
        <p:nvSpPr>
          <p:cNvPr id="456" name="Text Placeholder 455"/>
          <p:cNvSpPr>
            <a:spLocks noGrp="1"/>
          </p:cNvSpPr>
          <p:nvPr>
            <p:ph type="body" sz="quarter" idx="22"/>
          </p:nvPr>
        </p:nvSpPr>
        <p:spPr>
          <a:xfrm>
            <a:off x="15174648" y="15688793"/>
            <a:ext cx="13571534" cy="830989"/>
          </a:xfrm>
        </p:spPr>
        <p:txBody>
          <a:bodyPr/>
          <a:lstStyle/>
          <a:p>
            <a:r>
              <a:rPr lang="en-US" sz="4200" dirty="0" smtClean="0"/>
              <a:t>Experiments</a:t>
            </a:r>
            <a:endParaRPr lang="en-US" sz="4200" dirty="0"/>
          </a:p>
        </p:txBody>
      </p:sp>
      <p:sp>
        <p:nvSpPr>
          <p:cNvPr id="23" name="Text Placeholder 461"/>
          <p:cNvSpPr>
            <a:spLocks noGrp="1"/>
          </p:cNvSpPr>
          <p:nvPr>
            <p:ph type="body" sz="quarter" idx="23"/>
          </p:nvPr>
        </p:nvSpPr>
        <p:spPr>
          <a:xfrm>
            <a:off x="15182589" y="7446559"/>
            <a:ext cx="13571534" cy="8242234"/>
          </a:xfrm>
        </p:spPr>
        <p:txBody>
          <a:bodyPr/>
          <a:lstStyle/>
          <a:p>
            <a:r>
              <a:rPr lang="en-US" sz="3200" dirty="0" smtClean="0"/>
              <a:t>We designed a few tools to collect measurements regarding our network, all of which are described below. </a:t>
            </a:r>
          </a:p>
          <a:p>
            <a:pPr marL="514350" indent="-514350">
              <a:buFont typeface="+mj-lt"/>
              <a:buAutoNum type="arabicPeriod"/>
            </a:pPr>
            <a:r>
              <a:rPr lang="en-US" sz="3200" dirty="0"/>
              <a:t>We wrote a script that ping the devices on the network, and a program that repeats this periodically and records this onto a text file, allowing us to determine whether our devices are on the network on any given </a:t>
            </a:r>
            <a:r>
              <a:rPr lang="en-US" sz="3200" dirty="0" smtClean="0"/>
              <a:t>time. </a:t>
            </a:r>
            <a:endParaRPr lang="en-US" sz="3200" b="1" dirty="0"/>
          </a:p>
          <a:p>
            <a:pPr marL="514350" indent="-514350">
              <a:buFont typeface="+mj-lt"/>
              <a:buAutoNum type="arabicPeriod"/>
            </a:pPr>
            <a:r>
              <a:rPr lang="en-US" sz="3200" dirty="0"/>
              <a:t>We made a program local to the command center that remotely accesses our laptops and retrieves a list of the running </a:t>
            </a:r>
            <a:r>
              <a:rPr lang="en-US" sz="3200" dirty="0" smtClean="0"/>
              <a:t>programs. </a:t>
            </a:r>
            <a:endParaRPr lang="en-US" sz="3200" dirty="0"/>
          </a:p>
          <a:p>
            <a:pPr marL="514350" indent="-514350">
              <a:buFont typeface="+mj-lt"/>
              <a:buAutoNum type="arabicPeriod"/>
            </a:pPr>
            <a:r>
              <a:rPr lang="en-US" sz="3200" dirty="0"/>
              <a:t>We modified a tool that was developed a few years ago to measure the quality of flash videos, and record said measurements in a local file in our command center. Data collected by this tool include frames per second, web bandwidth, and audio </a:t>
            </a:r>
            <a:r>
              <a:rPr lang="en-US" sz="3200" dirty="0" smtClean="0"/>
              <a:t>bandwidth. </a:t>
            </a:r>
          </a:p>
          <a:p>
            <a:pPr marL="514350" indent="-514350">
              <a:buFont typeface="+mj-lt"/>
              <a:buAutoNum type="arabicPeriod"/>
            </a:pPr>
            <a:r>
              <a:rPr lang="en-US" sz="3200" dirty="0"/>
              <a:t>Finally, we also designed a command center that makes use of these tools and measures information regarding the network, and records such measurements to a text file. The data is then manually processed and analyzed. </a:t>
            </a:r>
          </a:p>
        </p:txBody>
      </p:sp>
      <p:sp>
        <p:nvSpPr>
          <p:cNvPr id="466" name="Text Placeholder 465"/>
          <p:cNvSpPr>
            <a:spLocks noGrp="1"/>
          </p:cNvSpPr>
          <p:nvPr>
            <p:ph type="body" sz="quarter" idx="25"/>
          </p:nvPr>
        </p:nvSpPr>
        <p:spPr>
          <a:xfrm>
            <a:off x="15236816" y="23979364"/>
            <a:ext cx="13576029" cy="754045"/>
          </a:xfrm>
        </p:spPr>
        <p:txBody>
          <a:bodyPr>
            <a:noAutofit/>
          </a:bodyPr>
          <a:lstStyle/>
          <a:p>
            <a:r>
              <a:rPr lang="en-US" sz="4200" dirty="0" smtClean="0"/>
              <a:t>Results</a:t>
            </a:r>
            <a:endParaRPr lang="en-US" sz="4200" dirty="0"/>
          </a:p>
        </p:txBody>
      </p:sp>
      <p:sp>
        <p:nvSpPr>
          <p:cNvPr id="4" name="Text Placeholder 3"/>
          <p:cNvSpPr>
            <a:spLocks noGrp="1"/>
          </p:cNvSpPr>
          <p:nvPr>
            <p:ph type="body" sz="quarter" idx="29"/>
          </p:nvPr>
        </p:nvSpPr>
        <p:spPr>
          <a:xfrm>
            <a:off x="29384382" y="18472256"/>
            <a:ext cx="13576029" cy="830989"/>
          </a:xfrm>
        </p:spPr>
        <p:txBody>
          <a:bodyPr/>
          <a:lstStyle/>
          <a:p>
            <a:r>
              <a:rPr lang="en-US" sz="4200" dirty="0" smtClean="0"/>
              <a:t>Future Work</a:t>
            </a:r>
            <a:endParaRPr lang="en-US" sz="4200" dirty="0"/>
          </a:p>
        </p:txBody>
      </p:sp>
      <p:sp>
        <p:nvSpPr>
          <p:cNvPr id="29" name="Text Placeholder 464"/>
          <p:cNvSpPr>
            <a:spLocks noGrp="1"/>
          </p:cNvSpPr>
          <p:nvPr>
            <p:ph type="body" sz="quarter" idx="150"/>
          </p:nvPr>
        </p:nvSpPr>
        <p:spPr>
          <a:xfrm>
            <a:off x="5932593" y="3383947"/>
            <a:ext cx="31998968" cy="1280160"/>
          </a:xfrm>
        </p:spPr>
        <p:txBody>
          <a:bodyPr/>
          <a:lstStyle/>
          <a:p>
            <a:r>
              <a:rPr lang="en-US" dirty="0" smtClean="0"/>
              <a:t>Advisor: Amy </a:t>
            </a:r>
            <a:r>
              <a:rPr lang="en-US" dirty="0" err="1" smtClean="0"/>
              <a:t>Csizmar</a:t>
            </a:r>
            <a:r>
              <a:rPr lang="en-US" dirty="0" smtClean="0"/>
              <a:t> </a:t>
            </a:r>
            <a:r>
              <a:rPr lang="en-US" dirty="0" err="1" smtClean="0"/>
              <a:t>Dalal</a:t>
            </a:r>
            <a:endParaRPr lang="en-US" dirty="0"/>
          </a:p>
        </p:txBody>
      </p:sp>
      <p:sp>
        <p:nvSpPr>
          <p:cNvPr id="30" name="Text Placeholder 465"/>
          <p:cNvSpPr>
            <a:spLocks noGrp="1"/>
          </p:cNvSpPr>
          <p:nvPr>
            <p:ph type="body" sz="quarter" idx="151"/>
          </p:nvPr>
        </p:nvSpPr>
        <p:spPr>
          <a:xfrm>
            <a:off x="5932593" y="2103787"/>
            <a:ext cx="31998968" cy="1280160"/>
          </a:xfrm>
        </p:spPr>
        <p:txBody>
          <a:bodyPr>
            <a:normAutofit fontScale="92500" lnSpcReduction="10000"/>
          </a:bodyPr>
          <a:lstStyle/>
          <a:p>
            <a:r>
              <a:rPr lang="en-US" dirty="0" smtClean="0"/>
              <a:t>Yuen </a:t>
            </a:r>
            <a:r>
              <a:rPr lang="en-US" dirty="0" err="1" smtClean="0"/>
              <a:t>Hsi</a:t>
            </a:r>
            <a:r>
              <a:rPr lang="en-US" smtClean="0"/>
              <a:t> </a:t>
            </a:r>
            <a:r>
              <a:rPr lang="en-US" smtClean="0"/>
              <a:t>Chang</a:t>
            </a:r>
            <a:endParaRPr lang="en-US" dirty="0"/>
          </a:p>
        </p:txBody>
      </p:sp>
      <p:sp>
        <p:nvSpPr>
          <p:cNvPr id="31" name="Text Placeholder 466"/>
          <p:cNvSpPr>
            <a:spLocks noGrp="1"/>
          </p:cNvSpPr>
          <p:nvPr>
            <p:ph type="body" sz="quarter" idx="153"/>
          </p:nvPr>
        </p:nvSpPr>
        <p:spPr>
          <a:xfrm>
            <a:off x="5932593" y="542013"/>
            <a:ext cx="31998968" cy="1637973"/>
          </a:xfrm>
        </p:spPr>
        <p:txBody>
          <a:bodyPr>
            <a:normAutofit fontScale="92500" lnSpcReduction="10000"/>
          </a:bodyPr>
          <a:lstStyle/>
          <a:p>
            <a:r>
              <a:rPr lang="en-US" smtClean="0"/>
              <a:t>Why Self-Healing </a:t>
            </a:r>
            <a:r>
              <a:rPr lang="en-US" dirty="0" smtClean="0"/>
              <a:t>Home Networks?</a:t>
            </a:r>
            <a:endParaRPr lang="en-US" dirty="0"/>
          </a:p>
        </p:txBody>
      </p:sp>
      <p:sp>
        <p:nvSpPr>
          <p:cNvPr id="9" name="Text Placeholder 8"/>
          <p:cNvSpPr>
            <a:spLocks noGrp="1"/>
          </p:cNvSpPr>
          <p:nvPr>
            <p:ph type="body" sz="quarter" idx="24"/>
          </p:nvPr>
        </p:nvSpPr>
        <p:spPr>
          <a:xfrm>
            <a:off x="15174648" y="6599287"/>
            <a:ext cx="13579475" cy="830989"/>
          </a:xfrm>
        </p:spPr>
        <p:txBody>
          <a:bodyPr/>
          <a:lstStyle/>
          <a:p>
            <a:r>
              <a:rPr lang="en-US" sz="4200" dirty="0" smtClean="0"/>
              <a:t>Approach</a:t>
            </a:r>
            <a:endParaRPr lang="en-US" sz="4200" dirty="0"/>
          </a:p>
        </p:txBody>
      </p:sp>
      <p:sp>
        <p:nvSpPr>
          <p:cNvPr id="21" name="Text Placeholder 4"/>
          <p:cNvSpPr>
            <a:spLocks noGrp="1"/>
          </p:cNvSpPr>
          <p:nvPr>
            <p:ph type="body" sz="quarter" idx="30"/>
          </p:nvPr>
        </p:nvSpPr>
        <p:spPr>
          <a:xfrm>
            <a:off x="29379350" y="19264773"/>
            <a:ext cx="13581061" cy="11984797"/>
          </a:xfrm>
        </p:spPr>
        <p:txBody>
          <a:bodyPr/>
          <a:lstStyle/>
          <a:p>
            <a:r>
              <a:rPr lang="en-US" sz="3600" dirty="0" smtClean="0"/>
              <a:t>For </a:t>
            </a:r>
            <a:r>
              <a:rPr lang="en-US" sz="3600" dirty="0"/>
              <a:t>future work, we </a:t>
            </a:r>
            <a:r>
              <a:rPr lang="en-US" sz="3600" dirty="0" smtClean="0"/>
              <a:t>came up with a few ideas that could enhance the quality of our data. </a:t>
            </a:r>
          </a:p>
          <a:p>
            <a:pPr marL="571500" indent="-571500">
              <a:buFont typeface="Arial" panose="020B0604020202020204" pitchFamily="34" charset="0"/>
              <a:buChar char="•"/>
            </a:pPr>
            <a:r>
              <a:rPr lang="en-US" sz="3600" dirty="0" smtClean="0"/>
              <a:t>It </a:t>
            </a:r>
            <a:r>
              <a:rPr lang="en-US" sz="3600" dirty="0"/>
              <a:t>would be interesting to run more experiments controlling packet loss. Our experiment currently assume no packet loss, which is far from a reasonable assumption regarding home networks. </a:t>
            </a:r>
            <a:endParaRPr lang="en-US" sz="3600" dirty="0" smtClean="0"/>
          </a:p>
          <a:p>
            <a:pPr marL="571500" indent="-571500">
              <a:buFont typeface="Arial" panose="020B0604020202020204" pitchFamily="34" charset="0"/>
              <a:buChar char="•"/>
            </a:pPr>
            <a:r>
              <a:rPr lang="en-US" sz="3600" dirty="0" smtClean="0"/>
              <a:t>We could collect more data regarding video quality as we collect information regarding bandwidth and ping. We did </a:t>
            </a:r>
            <a:r>
              <a:rPr lang="en-US" sz="3600" dirty="0"/>
              <a:t>collect some video quality data, </a:t>
            </a:r>
            <a:r>
              <a:rPr lang="en-US" sz="3600" dirty="0" smtClean="0"/>
              <a:t>but it </a:t>
            </a:r>
            <a:r>
              <a:rPr lang="en-US" sz="3600" dirty="0"/>
              <a:t>was not enough to be able to make any conclusions or see any </a:t>
            </a:r>
            <a:r>
              <a:rPr lang="en-US" sz="3600" dirty="0" smtClean="0"/>
              <a:t>patterns. </a:t>
            </a:r>
          </a:p>
          <a:p>
            <a:pPr marL="571500" indent="-571500">
              <a:buFont typeface="Arial" panose="020B0604020202020204" pitchFamily="34" charset="0"/>
              <a:buChar char="•"/>
            </a:pPr>
            <a:r>
              <a:rPr lang="en-US" sz="3600" dirty="0" smtClean="0"/>
              <a:t>The </a:t>
            </a:r>
            <a:r>
              <a:rPr lang="en-US" sz="3600" dirty="0"/>
              <a:t>Android tool that measures network information </a:t>
            </a:r>
            <a:r>
              <a:rPr lang="en-US" sz="3600" dirty="0" smtClean="0"/>
              <a:t>needs </a:t>
            </a:r>
            <a:r>
              <a:rPr lang="en-US" sz="3600" dirty="0"/>
              <a:t>to be modified to update the information continuously, </a:t>
            </a:r>
            <a:r>
              <a:rPr lang="en-US" sz="3600" dirty="0" smtClean="0"/>
              <a:t>instead of only when the application is on. </a:t>
            </a:r>
            <a:r>
              <a:rPr lang="en-US" sz="3600" dirty="0"/>
              <a:t>This information will be useful in understanding the extent to which Android tablets are affected by network conditions in comparison to laptops</a:t>
            </a:r>
            <a:r>
              <a:rPr lang="en-US" sz="3600" dirty="0" smtClean="0"/>
              <a:t>.</a:t>
            </a:r>
          </a:p>
          <a:p>
            <a:pPr marL="571500" indent="-571500">
              <a:buFont typeface="Arial" panose="020B0604020202020204" pitchFamily="34" charset="0"/>
              <a:buChar char="•"/>
            </a:pPr>
            <a:r>
              <a:rPr lang="en-US" sz="3600" dirty="0" smtClean="0"/>
              <a:t> We suggest looking more closely at the data and the analysis of the data and trying to come up with a singular “health score” that incorporates the bandwidth, ping time, and other potentially useful data. Knowing whether or not the devices are experiencing good network quality is an important next step in pushing towards a ‘self-healing’ structure. </a:t>
            </a:r>
          </a:p>
        </p:txBody>
      </p:sp>
      <p:sp>
        <p:nvSpPr>
          <p:cNvPr id="17" name="Text Placeholder 454"/>
          <p:cNvSpPr>
            <a:spLocks noGrp="1"/>
          </p:cNvSpPr>
          <p:nvPr>
            <p:ph type="body" sz="quarter" idx="21"/>
          </p:nvPr>
        </p:nvSpPr>
        <p:spPr>
          <a:xfrm>
            <a:off x="15224383" y="24733409"/>
            <a:ext cx="13571534" cy="6334019"/>
          </a:xfrm>
        </p:spPr>
        <p:txBody>
          <a:bodyPr/>
          <a:lstStyle/>
          <a:p>
            <a:r>
              <a:rPr lang="en-US" sz="3600" dirty="0" smtClean="0"/>
              <a:t>We </a:t>
            </a:r>
            <a:r>
              <a:rPr lang="en-US" sz="3600" dirty="0"/>
              <a:t>found out a few things. </a:t>
            </a:r>
            <a:endParaRPr lang="en-US" sz="3600" dirty="0" smtClean="0"/>
          </a:p>
          <a:p>
            <a:pPr marL="571500" indent="-571500">
              <a:buFont typeface="Arial" panose="020B0604020202020204" pitchFamily="34" charset="0"/>
              <a:buChar char="•"/>
            </a:pPr>
            <a:r>
              <a:rPr lang="en-US" sz="3600" dirty="0" smtClean="0"/>
              <a:t>The Windows laptop and Android tablet are more </a:t>
            </a:r>
            <a:r>
              <a:rPr lang="en-US" sz="3600" dirty="0"/>
              <a:t>susceptible to network conditions than </a:t>
            </a:r>
            <a:r>
              <a:rPr lang="en-US" sz="3600" dirty="0" smtClean="0"/>
              <a:t>devices and </a:t>
            </a:r>
            <a:r>
              <a:rPr lang="en-US" sz="3600" dirty="0"/>
              <a:t>have slower </a:t>
            </a:r>
            <a:r>
              <a:rPr lang="en-US" sz="3600" dirty="0" smtClean="0"/>
              <a:t>performance. This is indicated by the red line and the yellow line. </a:t>
            </a:r>
          </a:p>
          <a:p>
            <a:pPr marL="571500" indent="-571500">
              <a:buFont typeface="Arial" panose="020B0604020202020204" pitchFamily="34" charset="0"/>
              <a:buChar char="•"/>
            </a:pPr>
            <a:r>
              <a:rPr lang="en-US" sz="3600" dirty="0" smtClean="0"/>
              <a:t>Running </a:t>
            </a:r>
            <a:r>
              <a:rPr lang="en-US" sz="3600" dirty="0"/>
              <a:t>videos seem to correlate with substantially slower ping </a:t>
            </a:r>
            <a:r>
              <a:rPr lang="en-US" sz="3600" dirty="0" smtClean="0"/>
              <a:t>times; this is probably due to videos requiring higher network overhead. </a:t>
            </a:r>
          </a:p>
          <a:p>
            <a:pPr marL="571500" indent="-571500">
              <a:buFont typeface="Arial" panose="020B0604020202020204" pitchFamily="34" charset="0"/>
              <a:buChar char="•"/>
            </a:pPr>
            <a:r>
              <a:rPr lang="en-US" sz="3600" dirty="0" smtClean="0"/>
              <a:t>Bandwidth </a:t>
            </a:r>
            <a:r>
              <a:rPr lang="en-US" sz="3600" dirty="0"/>
              <a:t>always decrease around noon, </a:t>
            </a:r>
            <a:r>
              <a:rPr lang="en-US" sz="3600" dirty="0" smtClean="0"/>
              <a:t>no </a:t>
            </a:r>
            <a:r>
              <a:rPr lang="en-US" sz="3600" dirty="0"/>
              <a:t>matter what was </a:t>
            </a:r>
            <a:r>
              <a:rPr lang="en-US" sz="3600" dirty="0" smtClean="0"/>
              <a:t>running; this is evident from the consistent dips in our bandwidth graph. </a:t>
            </a:r>
            <a:r>
              <a:rPr lang="en-US" sz="3600" dirty="0"/>
              <a:t>T</a:t>
            </a:r>
            <a:r>
              <a:rPr lang="en-US" sz="3600" dirty="0" smtClean="0"/>
              <a:t>his </a:t>
            </a:r>
            <a:r>
              <a:rPr lang="en-US" sz="3600" dirty="0"/>
              <a:t>is probably caused by our work environment</a:t>
            </a:r>
            <a:r>
              <a:rPr lang="en-US" sz="3600" dirty="0" smtClean="0"/>
              <a:t>. </a:t>
            </a:r>
            <a:endParaRPr lang="en-US" sz="3600" b="1" dirty="0"/>
          </a:p>
        </p:txBody>
      </p:sp>
      <p:graphicFrame>
        <p:nvGraphicFramePr>
          <p:cNvPr id="19" name="Chart 18"/>
          <p:cNvGraphicFramePr/>
          <p:nvPr>
            <p:extLst>
              <p:ext uri="{D42A27DB-BD31-4B8C-83A1-F6EECF244321}">
                <p14:modId xmlns:p14="http://schemas.microsoft.com/office/powerpoint/2010/main" val="665192234"/>
              </p:ext>
            </p:extLst>
          </p:nvPr>
        </p:nvGraphicFramePr>
        <p:xfrm>
          <a:off x="29405805" y="12150626"/>
          <a:ext cx="13571534" cy="6071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extLst>
              <p:ext uri="{D42A27DB-BD31-4B8C-83A1-F6EECF244321}">
                <p14:modId xmlns:p14="http://schemas.microsoft.com/office/powerpoint/2010/main" val="1528971370"/>
              </p:ext>
            </p:extLst>
          </p:nvPr>
        </p:nvGraphicFramePr>
        <p:xfrm>
          <a:off x="29470628" y="6054626"/>
          <a:ext cx="13506711" cy="6096000"/>
        </p:xfrm>
        <a:graphic>
          <a:graphicData uri="http://schemas.openxmlformats.org/drawingml/2006/chart">
            <c:chart xmlns:c="http://schemas.openxmlformats.org/drawingml/2006/chart" xmlns:r="http://schemas.openxmlformats.org/officeDocument/2006/relationships" r:id="rId4"/>
          </a:graphicData>
        </a:graphic>
      </p:graphicFrame>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52" y="19443637"/>
            <a:ext cx="6743698" cy="437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889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642</TotalTime>
  <Words>918</Words>
  <Application>Microsoft Office PowerPoint</Application>
  <PresentationFormat>Custom</PresentationFormat>
  <Paragraphs>42</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findingthelimit</cp:lastModifiedBy>
  <cp:revision>65</cp:revision>
  <dcterms:created xsi:type="dcterms:W3CDTF">2013-10-17T02:27:29Z</dcterms:created>
  <dcterms:modified xsi:type="dcterms:W3CDTF">2015-01-21T22:37:46Z</dcterms:modified>
</cp:coreProperties>
</file>