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8" roundtripDataSignature="AMtx7mhAvQLg2lRnt7VsTtsIG2xu/awR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E1B13F2-75BD-40DB-A089-2D179C985C07}">
  <a:tblStyle styleId="{1E1B13F2-75BD-40DB-A089-2D179C985C0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199199" y="189072"/>
            <a:ext cx="81360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4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Bike Share Project</a:t>
            </a: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T</a:t>
            </a:r>
            <a:r>
              <a:rPr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eam 7 (KaZAM)</a:t>
            </a: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Status Report	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/>
          <p:nvPr>
            <p:ph idx="12" type="sldNum"/>
          </p:nvPr>
        </p:nvSpPr>
        <p:spPr>
          <a:xfrm>
            <a:off x="10840199" y="6588000"/>
            <a:ext cx="9000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7108" y="339502"/>
            <a:ext cx="298730" cy="26824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7" name="Google Shape;87;p1"/>
          <p:cNvGraphicFramePr/>
          <p:nvPr/>
        </p:nvGraphicFramePr>
        <p:xfrm>
          <a:off x="350291" y="9407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{1E1B13F2-75BD-40DB-A089-2D179C985C07}</a:tableStyleId>
              </a:tblPr>
              <a:tblGrid>
                <a:gridCol w="1311100"/>
                <a:gridCol w="4204450"/>
                <a:gridCol w="1434850"/>
              </a:tblGrid>
              <a:tr h="307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Date: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/>
                        <a:t>Nov 2, 2021</a:t>
                      </a:r>
                      <a:endParaRPr sz="10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Overall Status: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92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Team: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/>
                        <a:t>Ziyan Xia, Woochan Lee, Yueni Wang</a:t>
                      </a:r>
                      <a:endParaRPr sz="10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</a:tr>
              <a:tr h="307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Description: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-US" sz="11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Ensure bike availability across Washington, DC locations by utilizing</a:t>
                      </a:r>
                      <a:endParaRPr sz="11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-US" sz="11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existing usage data through the years and leverage that data to lower operational costs</a:t>
                      </a:r>
                      <a:endParaRPr sz="115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-US" sz="11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associated with the unpredictable nature of bike availability.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graphicFrame>
        <p:nvGraphicFramePr>
          <p:cNvPr id="88" name="Google Shape;88;p1"/>
          <p:cNvGraphicFramePr/>
          <p:nvPr/>
        </p:nvGraphicFramePr>
        <p:xfrm>
          <a:off x="350303" y="2384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{1E1B13F2-75BD-40DB-A089-2D179C985C07}</a:tableStyleId>
              </a:tblPr>
              <a:tblGrid>
                <a:gridCol w="6950375"/>
              </a:tblGrid>
              <a:tr h="203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Status Summary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734350">
                <a:tc>
                  <a:txBody>
                    <a:bodyPr/>
                    <a:lstStyle/>
                    <a:p>
                      <a:pPr indent="-6985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US" sz="1100" u="none" cap="none" strike="noStrike"/>
                        <a:t> </a:t>
                      </a:r>
                      <a:r>
                        <a:rPr lang="en-US" sz="1100"/>
                        <a:t>We came up with a proper way to process data and have added several features to the data.</a:t>
                      </a:r>
                      <a:endParaRPr sz="1100" u="none" cap="none" strike="noStrike"/>
                    </a:p>
                    <a:p>
                      <a:pPr indent="-6985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We have already done individual parts of EDA and completed the preliminary EDA</a:t>
                      </a: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. Currently, our  team is working on data visualizations and building models that will be used to predict bike availability across Washington, DC.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-6985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•"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9" name="Google Shape;89;p1"/>
          <p:cNvGraphicFramePr/>
          <p:nvPr/>
        </p:nvGraphicFramePr>
        <p:xfrm>
          <a:off x="350302" y="339035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{1E1B13F2-75BD-40DB-A089-2D179C985C07}</a:tableStyleId>
              </a:tblPr>
              <a:tblGrid>
                <a:gridCol w="1378625"/>
                <a:gridCol w="993875"/>
                <a:gridCol w="4577900"/>
              </a:tblGrid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Workstream: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Trend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Comments: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73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Project</a:t>
                      </a: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Narrative/Individual EDA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One team </a:t>
                      </a:r>
                      <a:r>
                        <a:rPr lang="en-US" sz="1000"/>
                        <a:t>member</a:t>
                      </a:r>
                      <a:r>
                        <a:rPr lang="en-US" sz="1000"/>
                        <a:t> is doing the data processing and two</a:t>
                      </a:r>
                      <a:r>
                        <a:rPr lang="en-US" sz="1000"/>
                        <a:t> team members are carrying out specific components of EDA, to decide what methods and directions we should be taking for modeling. Eventually we would want to combine our findings into a </a:t>
                      </a:r>
                      <a:r>
                        <a:rPr lang="en-US" sz="1000"/>
                        <a:t>coherent</a:t>
                      </a:r>
                      <a:r>
                        <a:rPr lang="en-US" sz="1000"/>
                        <a:t> narrative.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3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Analysis / Visualization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93C47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93C47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We are in the process of producing data visualizations from individual EDAs that will be relevant to our modeling workstream and the overall narrative.,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3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Deliverables (PPT)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 After the EDA and visualizations are complete, we will be drafting the PPT for the EDA presentation.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0" name="Google Shape;90;p1"/>
          <p:cNvGraphicFramePr/>
          <p:nvPr/>
        </p:nvGraphicFramePr>
        <p:xfrm>
          <a:off x="7583171" y="926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{1E1B13F2-75BD-40DB-A089-2D179C985C07}</a:tableStyleId>
              </a:tblPr>
              <a:tblGrid>
                <a:gridCol w="881750"/>
                <a:gridCol w="3366725"/>
              </a:tblGrid>
              <a:tr h="206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Recent Accomplishments &amp; Updates: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20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/>
                        <a:t>11/1</a:t>
                      </a:r>
                      <a:endParaRPr sz="10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/>
                        <a:t>Stakeholder interview/ Q&amp;A session</a:t>
                      </a:r>
                      <a:endParaRPr sz="10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/>
                        <a:t>11/2</a:t>
                      </a:r>
                      <a:endParaRPr sz="10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/>
                        <a:t>Individual EDA / Produce data visualizations</a:t>
                      </a:r>
                      <a:endParaRPr sz="10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/>
                        <a:t>11/2</a:t>
                      </a:r>
                      <a:endParaRPr sz="10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/>
                        <a:t>Initialize our approach / methods for the project</a:t>
                      </a:r>
                      <a:endParaRPr sz="10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1" name="Google Shape;91;p1"/>
          <p:cNvGraphicFramePr/>
          <p:nvPr/>
        </p:nvGraphicFramePr>
        <p:xfrm>
          <a:off x="7583171" y="36383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{1E1B13F2-75BD-40DB-A089-2D179C985C07}</a:tableStyleId>
              </a:tblPr>
              <a:tblGrid>
                <a:gridCol w="792100"/>
                <a:gridCol w="1728200"/>
                <a:gridCol w="1008100"/>
                <a:gridCol w="720075"/>
              </a:tblGrid>
              <a:tr h="326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Issue: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Assigned To: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Due: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0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/>
                        <a:t>11/3</a:t>
                      </a:r>
                      <a:endParaRPr sz="10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00"/>
                        <a:t>Discuss our intuition and methods with Nicole</a:t>
                      </a:r>
                      <a:endParaRPr sz="10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00"/>
                        <a:t>Whole team</a:t>
                      </a:r>
                      <a:endParaRPr sz="10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/>
                        <a:t>11/3</a:t>
                      </a:r>
                      <a:endParaRPr sz="10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/>
                        <a:t>11/4</a:t>
                      </a:r>
                      <a:endParaRPr sz="10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Discuss the data processing that we have finished and figure our how to do EDA  </a:t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00"/>
                        <a:t>Whole team</a:t>
                      </a:r>
                      <a:endParaRPr sz="10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/>
                        <a:t>11/4</a:t>
                      </a:r>
                      <a:endParaRPr sz="10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2" name="Google Shape;92;p1"/>
          <p:cNvGraphicFramePr/>
          <p:nvPr/>
        </p:nvGraphicFramePr>
        <p:xfrm>
          <a:off x="360015" y="518574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{1E1B13F2-75BD-40DB-A089-2D179C985C07}</a:tableStyleId>
              </a:tblPr>
              <a:tblGrid>
                <a:gridCol w="1363550"/>
                <a:gridCol w="5577125"/>
              </a:tblGrid>
              <a:tr h="326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Upcoming High-Level Activities:</a:t>
                      </a:r>
                      <a:endParaRPr sz="1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0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1</a:t>
                      </a:r>
                      <a:r>
                        <a:rPr lang="en-US" sz="1000"/>
                        <a:t>1</a:t>
                      </a:r>
                      <a:r>
                        <a:rPr lang="en-US" sz="1000" u="none" cap="none" strike="noStrike"/>
                        <a:t>/</a:t>
                      </a:r>
                      <a:r>
                        <a:rPr lang="en-US" sz="1000"/>
                        <a:t>4</a:t>
                      </a:r>
                      <a:endParaRPr sz="10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/>
                        <a:t>Finish individual EDA, develop necessary data visualizations and tables</a:t>
                      </a:r>
                      <a:endParaRPr sz="10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1</a:t>
                      </a:r>
                      <a:r>
                        <a:rPr lang="en-US" sz="1000"/>
                        <a:t>1</a:t>
                      </a:r>
                      <a:r>
                        <a:rPr lang="en-US" sz="1000" u="none" cap="none" strike="noStrike"/>
                        <a:t>/7</a:t>
                      </a:r>
                      <a:endParaRPr sz="10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Discuss initial approach, and start designing &amp; building models.</a:t>
                      </a:r>
                      <a:endParaRPr sz="10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1</a:t>
                      </a:r>
                      <a:r>
                        <a:rPr lang="en-US" sz="1000"/>
                        <a:t>1</a:t>
                      </a:r>
                      <a:r>
                        <a:rPr lang="en-US" sz="1000" u="none" cap="none" strike="noStrike"/>
                        <a:t>/10</a:t>
                      </a:r>
                      <a:endParaRPr sz="10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/>
                        <a:t>Iterate process of fitting optimal models and also draft the EDA presentation slides</a:t>
                      </a:r>
                      <a:endParaRPr sz="10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2018-04-26T18:50:57Z</dcterms:created>
</cp:coreProperties>
</file>