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2"/>
  </p:notesMasterIdLst>
  <p:sldIdLst>
    <p:sldId id="285" r:id="rId2"/>
    <p:sldId id="293" r:id="rId3"/>
    <p:sldId id="301" r:id="rId4"/>
    <p:sldId id="277" r:id="rId5"/>
    <p:sldId id="304" r:id="rId6"/>
    <p:sldId id="307" r:id="rId7"/>
    <p:sldId id="305" r:id="rId8"/>
    <p:sldId id="309" r:id="rId9"/>
    <p:sldId id="322" r:id="rId10"/>
    <p:sldId id="295" r:id="rId11"/>
  </p:sldIdLst>
  <p:sldSz cx="9144000" cy="6858000" type="screen4x3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8BCC"/>
    <a:srgbClr val="893FC3"/>
    <a:srgbClr val="F0A623"/>
    <a:srgbClr val="FFD529"/>
    <a:srgbClr val="F5454C"/>
    <a:srgbClr val="73789B"/>
    <a:srgbClr val="DAF2EB"/>
    <a:srgbClr val="2F8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9F1874-3F2E-E64E-A71B-1936C5F5CD53}" v="778" dt="2024-03-10T21:03:35.8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00" autoAdjust="0"/>
    <p:restoredTop sz="94962"/>
  </p:normalViewPr>
  <p:slideViewPr>
    <p:cSldViewPr showGuides="1">
      <p:cViewPr varScale="1">
        <p:scale>
          <a:sx n="107" d="100"/>
          <a:sy n="107" d="100"/>
        </p:scale>
        <p:origin x="1640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zge Alacam" userId="a523f5afd3b7922a" providerId="LiveId" clId="{5C9F1874-3F2E-E64E-A71B-1936C5F5CD53}"/>
    <pc:docChg chg="undo custSel addSld delSld modSld sldOrd modMainMaster">
      <pc:chgData name="Ozge Alacam" userId="a523f5afd3b7922a" providerId="LiveId" clId="{5C9F1874-3F2E-E64E-A71B-1936C5F5CD53}" dt="2024-03-11T07:38:05.791" v="10932" actId="14734"/>
      <pc:docMkLst>
        <pc:docMk/>
      </pc:docMkLst>
      <pc:sldChg chg="modSp add del mod">
        <pc:chgData name="Ozge Alacam" userId="a523f5afd3b7922a" providerId="LiveId" clId="{5C9F1874-3F2E-E64E-A71B-1936C5F5CD53}" dt="2024-03-10T12:52:46.329" v="9913"/>
        <pc:sldMkLst>
          <pc:docMk/>
          <pc:sldMk cId="1114394956" sldId="268"/>
        </pc:sldMkLst>
        <pc:spChg chg="mod">
          <ac:chgData name="Ozge Alacam" userId="a523f5afd3b7922a" providerId="LiveId" clId="{5C9F1874-3F2E-E64E-A71B-1936C5F5CD53}" dt="2024-03-10T12:52:46.329" v="9913"/>
          <ac:spMkLst>
            <pc:docMk/>
            <pc:sldMk cId="1114394956" sldId="268"/>
            <ac:spMk id="3" creationId="{6EEF405D-0351-C24A-8CD2-281683082C24}"/>
          </ac:spMkLst>
        </pc:spChg>
      </pc:sldChg>
      <pc:sldChg chg="modSp mod ord">
        <pc:chgData name="Ozge Alacam" userId="a523f5afd3b7922a" providerId="LiveId" clId="{5C9F1874-3F2E-E64E-A71B-1936C5F5CD53}" dt="2024-03-10T21:08:56.215" v="10803" actId="5793"/>
        <pc:sldMkLst>
          <pc:docMk/>
          <pc:sldMk cId="3837462622" sldId="277"/>
        </pc:sldMkLst>
        <pc:spChg chg="mod">
          <ac:chgData name="Ozge Alacam" userId="a523f5afd3b7922a" providerId="LiveId" clId="{5C9F1874-3F2E-E64E-A71B-1936C5F5CD53}" dt="2024-03-07T09:39:45.001" v="1051"/>
          <ac:spMkLst>
            <pc:docMk/>
            <pc:sldMk cId="3837462622" sldId="277"/>
            <ac:spMk id="2" creationId="{3DF54287-FAE4-46BF-898C-11403B8F606A}"/>
          </ac:spMkLst>
        </pc:spChg>
        <pc:spChg chg="mod">
          <ac:chgData name="Ozge Alacam" userId="a523f5afd3b7922a" providerId="LiveId" clId="{5C9F1874-3F2E-E64E-A71B-1936C5F5CD53}" dt="2024-03-10T21:08:56.215" v="10803" actId="5793"/>
          <ac:spMkLst>
            <pc:docMk/>
            <pc:sldMk cId="3837462622" sldId="277"/>
            <ac:spMk id="3" creationId="{5A1B566B-FF5A-44F1-BAB1-D5780C63CAC8}"/>
          </ac:spMkLst>
        </pc:spChg>
        <pc:spChg chg="mod">
          <ac:chgData name="Ozge Alacam" userId="a523f5afd3b7922a" providerId="LiveId" clId="{5C9F1874-3F2E-E64E-A71B-1936C5F5CD53}" dt="2024-03-07T09:39:45.001" v="1051"/>
          <ac:spMkLst>
            <pc:docMk/>
            <pc:sldMk cId="3837462622" sldId="277"/>
            <ac:spMk id="6" creationId="{9AD46286-72BA-4438-9B4B-BA4F8F396403}"/>
          </ac:spMkLst>
        </pc:spChg>
      </pc:sldChg>
      <pc:sldChg chg="addSp delSp modSp mod setBg">
        <pc:chgData name="Ozge Alacam" userId="a523f5afd3b7922a" providerId="LiveId" clId="{5C9F1874-3F2E-E64E-A71B-1936C5F5CD53}" dt="2024-03-07T14:01:27.490" v="6644" actId="113"/>
        <pc:sldMkLst>
          <pc:docMk/>
          <pc:sldMk cId="2911639218" sldId="285"/>
        </pc:sldMkLst>
        <pc:spChg chg="mod">
          <ac:chgData name="Ozge Alacam" userId="a523f5afd3b7922a" providerId="LiveId" clId="{5C9F1874-3F2E-E64E-A71B-1936C5F5CD53}" dt="2024-03-07T14:01:27.490" v="6644" actId="113"/>
          <ac:spMkLst>
            <pc:docMk/>
            <pc:sldMk cId="2911639218" sldId="285"/>
            <ac:spMk id="2" creationId="{27A3449F-B031-430C-9BBA-D2F16C9138BA}"/>
          </ac:spMkLst>
        </pc:spChg>
        <pc:spChg chg="mod">
          <ac:chgData name="Ozge Alacam" userId="a523f5afd3b7922a" providerId="LiveId" clId="{5C9F1874-3F2E-E64E-A71B-1936C5F5CD53}" dt="2024-03-07T09:03:55.575" v="5" actId="20577"/>
          <ac:spMkLst>
            <pc:docMk/>
            <pc:sldMk cId="2911639218" sldId="285"/>
            <ac:spMk id="3" creationId="{CC3CE45C-DC2B-49D2-A5FD-6DE89E61580B}"/>
          </ac:spMkLst>
        </pc:spChg>
        <pc:spChg chg="add del mod">
          <ac:chgData name="Ozge Alacam" userId="a523f5afd3b7922a" providerId="LiveId" clId="{5C9F1874-3F2E-E64E-A71B-1936C5F5CD53}" dt="2024-03-07T09:04:07.413" v="11" actId="478"/>
          <ac:spMkLst>
            <pc:docMk/>
            <pc:sldMk cId="2911639218" sldId="285"/>
            <ac:spMk id="4" creationId="{72B0C7FB-2C70-E18D-A8EC-6A5A9B7CDDA0}"/>
          </ac:spMkLst>
        </pc:spChg>
        <pc:picChg chg="mod">
          <ac:chgData name="Ozge Alacam" userId="a523f5afd3b7922a" providerId="LiveId" clId="{5C9F1874-3F2E-E64E-A71B-1936C5F5CD53}" dt="2024-03-07T09:06:21.202" v="65" actId="1076"/>
          <ac:picMkLst>
            <pc:docMk/>
            <pc:sldMk cId="2911639218" sldId="285"/>
            <ac:picMk id="9" creationId="{3363EA93-15E8-DB71-3F36-9122FB169F6B}"/>
          </ac:picMkLst>
        </pc:picChg>
      </pc:sldChg>
      <pc:sldChg chg="modSp mod">
        <pc:chgData name="Ozge Alacam" userId="a523f5afd3b7922a" providerId="LiveId" clId="{5C9F1874-3F2E-E64E-A71B-1936C5F5CD53}" dt="2024-03-10T20:37:45.500" v="10447" actId="14100"/>
        <pc:sldMkLst>
          <pc:docMk/>
          <pc:sldMk cId="2686054740" sldId="293"/>
        </pc:sldMkLst>
        <pc:spChg chg="mod">
          <ac:chgData name="Ozge Alacam" userId="a523f5afd3b7922a" providerId="LiveId" clId="{5C9F1874-3F2E-E64E-A71B-1936C5F5CD53}" dt="2024-03-07T09:39:45.001" v="1051"/>
          <ac:spMkLst>
            <pc:docMk/>
            <pc:sldMk cId="2686054740" sldId="293"/>
            <ac:spMk id="2" creationId="{7A47EBC7-711C-E84D-81D1-84D0C1E2F68B}"/>
          </ac:spMkLst>
        </pc:spChg>
        <pc:spChg chg="mod">
          <ac:chgData name="Ozge Alacam" userId="a523f5afd3b7922a" providerId="LiveId" clId="{5C9F1874-3F2E-E64E-A71B-1936C5F5CD53}" dt="2024-03-07T09:39:45.001" v="1051"/>
          <ac:spMkLst>
            <pc:docMk/>
            <pc:sldMk cId="2686054740" sldId="293"/>
            <ac:spMk id="4" creationId="{27ADC62F-DC06-624A-AE10-69091502D004}"/>
          </ac:spMkLst>
        </pc:spChg>
        <pc:spChg chg="mod">
          <ac:chgData name="Ozge Alacam" userId="a523f5afd3b7922a" providerId="LiveId" clId="{5C9F1874-3F2E-E64E-A71B-1936C5F5CD53}" dt="2024-03-10T20:37:45.500" v="10447" actId="14100"/>
          <ac:spMkLst>
            <pc:docMk/>
            <pc:sldMk cId="2686054740" sldId="293"/>
            <ac:spMk id="5" creationId="{E7D8B232-4ADD-E649-A063-A95BCACEB7DC}"/>
          </ac:spMkLst>
        </pc:spChg>
      </pc:sldChg>
      <pc:sldChg chg="addSp delSp modSp mod">
        <pc:chgData name="Ozge Alacam" userId="a523f5afd3b7922a" providerId="LiveId" clId="{5C9F1874-3F2E-E64E-A71B-1936C5F5CD53}" dt="2024-03-08T11:49:11.351" v="6857" actId="20577"/>
        <pc:sldMkLst>
          <pc:docMk/>
          <pc:sldMk cId="4219838219" sldId="295"/>
        </pc:sldMkLst>
        <pc:spChg chg="mod">
          <ac:chgData name="Ozge Alacam" userId="a523f5afd3b7922a" providerId="LiveId" clId="{5C9F1874-3F2E-E64E-A71B-1936C5F5CD53}" dt="2024-03-07T12:05:27.044" v="2756" actId="20577"/>
          <ac:spMkLst>
            <pc:docMk/>
            <pc:sldMk cId="4219838219" sldId="295"/>
            <ac:spMk id="2" creationId="{84C42B1E-E723-4249-A582-1399D89388FE}"/>
          </ac:spMkLst>
        </pc:spChg>
        <pc:spChg chg="add del mod">
          <ac:chgData name="Ozge Alacam" userId="a523f5afd3b7922a" providerId="LiveId" clId="{5C9F1874-3F2E-E64E-A71B-1936C5F5CD53}" dt="2024-03-07T09:34:41.152" v="841" actId="478"/>
          <ac:spMkLst>
            <pc:docMk/>
            <pc:sldMk cId="4219838219" sldId="295"/>
            <ac:spMk id="3" creationId="{AA5682DB-E748-7B0E-4BFE-AE95B7C10D74}"/>
          </ac:spMkLst>
        </pc:spChg>
        <pc:spChg chg="mod">
          <ac:chgData name="Ozge Alacam" userId="a523f5afd3b7922a" providerId="LiveId" clId="{5C9F1874-3F2E-E64E-A71B-1936C5F5CD53}" dt="2024-03-07T09:39:45.001" v="1051"/>
          <ac:spMkLst>
            <pc:docMk/>
            <pc:sldMk cId="4219838219" sldId="295"/>
            <ac:spMk id="4" creationId="{7EECDDC3-E9A7-5C48-9316-F98E6366BB00}"/>
          </ac:spMkLst>
        </pc:spChg>
        <pc:spChg chg="mod">
          <ac:chgData name="Ozge Alacam" userId="a523f5afd3b7922a" providerId="LiveId" clId="{5C9F1874-3F2E-E64E-A71B-1936C5F5CD53}" dt="2024-03-08T08:38:20.308" v="6750" actId="20577"/>
          <ac:spMkLst>
            <pc:docMk/>
            <pc:sldMk cId="4219838219" sldId="295"/>
            <ac:spMk id="5" creationId="{C76EE036-A62F-134B-BDED-9D5138A4BA98}"/>
          </ac:spMkLst>
        </pc:spChg>
        <pc:graphicFrameChg chg="add mod modGraphic">
          <ac:chgData name="Ozge Alacam" userId="a523f5afd3b7922a" providerId="LiveId" clId="{5C9F1874-3F2E-E64E-A71B-1936C5F5CD53}" dt="2024-03-08T11:49:11.351" v="6857" actId="20577"/>
          <ac:graphicFrameMkLst>
            <pc:docMk/>
            <pc:sldMk cId="4219838219" sldId="295"/>
            <ac:graphicFrameMk id="6" creationId="{7DC39B3B-4531-33DE-1F40-2058E2A56D9E}"/>
          </ac:graphicFrameMkLst>
        </pc:graphicFrameChg>
      </pc:sldChg>
      <pc:sldChg chg="addSp delSp modSp mod">
        <pc:chgData name="Ozge Alacam" userId="a523f5afd3b7922a" providerId="LiveId" clId="{5C9F1874-3F2E-E64E-A71B-1936C5F5CD53}" dt="2024-03-07T09:39:45.001" v="1051"/>
        <pc:sldMkLst>
          <pc:docMk/>
          <pc:sldMk cId="2762263125" sldId="301"/>
        </pc:sldMkLst>
        <pc:spChg chg="mod">
          <ac:chgData name="Ozge Alacam" userId="a523f5afd3b7922a" providerId="LiveId" clId="{5C9F1874-3F2E-E64E-A71B-1936C5F5CD53}" dt="2024-03-07T09:11:04.213" v="434" actId="20577"/>
          <ac:spMkLst>
            <pc:docMk/>
            <pc:sldMk cId="2762263125" sldId="301"/>
            <ac:spMk id="2" creationId="{98768D1F-1345-9345-A8F8-8961DF342968}"/>
          </ac:spMkLst>
        </pc:spChg>
        <pc:spChg chg="del">
          <ac:chgData name="Ozge Alacam" userId="a523f5afd3b7922a" providerId="LiveId" clId="{5C9F1874-3F2E-E64E-A71B-1936C5F5CD53}" dt="2024-03-07T09:09:18.981" v="335" actId="478"/>
          <ac:spMkLst>
            <pc:docMk/>
            <pc:sldMk cId="2762263125" sldId="301"/>
            <ac:spMk id="3" creationId="{06DE7D37-02EE-632F-0EC7-907F9EFDC402}"/>
          </ac:spMkLst>
        </pc:spChg>
        <pc:spChg chg="mod">
          <ac:chgData name="Ozge Alacam" userId="a523f5afd3b7922a" providerId="LiveId" clId="{5C9F1874-3F2E-E64E-A71B-1936C5F5CD53}" dt="2024-03-07T09:39:45.001" v="1051"/>
          <ac:spMkLst>
            <pc:docMk/>
            <pc:sldMk cId="2762263125" sldId="301"/>
            <ac:spMk id="4" creationId="{A9E46541-8D9E-A94F-B12E-023470B49A3C}"/>
          </ac:spMkLst>
        </pc:spChg>
        <pc:spChg chg="del mod">
          <ac:chgData name="Ozge Alacam" userId="a523f5afd3b7922a" providerId="LiveId" clId="{5C9F1874-3F2E-E64E-A71B-1936C5F5CD53}" dt="2024-03-07T09:09:34.936" v="337" actId="478"/>
          <ac:spMkLst>
            <pc:docMk/>
            <pc:sldMk cId="2762263125" sldId="301"/>
            <ac:spMk id="5" creationId="{762FE240-A1AC-E142-BC94-1E2FE761204F}"/>
          </ac:spMkLst>
        </pc:spChg>
        <pc:spChg chg="add del mod">
          <ac:chgData name="Ozge Alacam" userId="a523f5afd3b7922a" providerId="LiveId" clId="{5C9F1874-3F2E-E64E-A71B-1936C5F5CD53}" dt="2024-03-07T09:09:39.141" v="338" actId="478"/>
          <ac:spMkLst>
            <pc:docMk/>
            <pc:sldMk cId="2762263125" sldId="301"/>
            <ac:spMk id="7" creationId="{DC05DB8A-BCF4-EF12-CEA0-4A3AB1C85DA5}"/>
          </ac:spMkLst>
        </pc:spChg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2608261861" sldId="302"/>
        </pc:sldMkLst>
      </pc:sldChg>
      <pc:sldChg chg="addSp modSp mod ord">
        <pc:chgData name="Ozge Alacam" userId="a523f5afd3b7922a" providerId="LiveId" clId="{5C9F1874-3F2E-E64E-A71B-1936C5F5CD53}" dt="2024-03-10T20:40:32.866" v="10595" actId="20578"/>
        <pc:sldMkLst>
          <pc:docMk/>
          <pc:sldMk cId="3605605922" sldId="304"/>
        </pc:sldMkLst>
        <pc:spChg chg="mod">
          <ac:chgData name="Ozge Alacam" userId="a523f5afd3b7922a" providerId="LiveId" clId="{5C9F1874-3F2E-E64E-A71B-1936C5F5CD53}" dt="2024-03-07T09:39:45.001" v="1051"/>
          <ac:spMkLst>
            <pc:docMk/>
            <pc:sldMk cId="3605605922" sldId="304"/>
            <ac:spMk id="2" creationId="{F1613540-0535-014E-9F05-3710C52B95A2}"/>
          </ac:spMkLst>
        </pc:spChg>
        <pc:spChg chg="mod">
          <ac:chgData name="Ozge Alacam" userId="a523f5afd3b7922a" providerId="LiveId" clId="{5C9F1874-3F2E-E64E-A71B-1936C5F5CD53}" dt="2024-03-07T12:32:50.866" v="3463"/>
          <ac:spMkLst>
            <pc:docMk/>
            <pc:sldMk cId="3605605922" sldId="304"/>
            <ac:spMk id="3" creationId="{66AFFEE9-2BFF-C34C-99F6-B374773BA6FD}"/>
          </ac:spMkLst>
        </pc:spChg>
        <pc:spChg chg="mod">
          <ac:chgData name="Ozge Alacam" userId="a523f5afd3b7922a" providerId="LiveId" clId="{5C9F1874-3F2E-E64E-A71B-1936C5F5CD53}" dt="2024-03-07T09:39:45.001" v="1051"/>
          <ac:spMkLst>
            <pc:docMk/>
            <pc:sldMk cId="3605605922" sldId="304"/>
            <ac:spMk id="4" creationId="{AD5F4472-1D11-1142-8F89-B7FCB5D8479B}"/>
          </ac:spMkLst>
        </pc:spChg>
        <pc:spChg chg="mod">
          <ac:chgData name="Ozge Alacam" userId="a523f5afd3b7922a" providerId="LiveId" clId="{5C9F1874-3F2E-E64E-A71B-1936C5F5CD53}" dt="2024-03-10T20:26:20.975" v="10443" actId="1076"/>
          <ac:spMkLst>
            <pc:docMk/>
            <pc:sldMk cId="3605605922" sldId="304"/>
            <ac:spMk id="5" creationId="{8AE11748-7DAA-A841-8EFD-CF192041A93F}"/>
          </ac:spMkLst>
        </pc:spChg>
        <pc:picChg chg="add mod">
          <ac:chgData name="Ozge Alacam" userId="a523f5afd3b7922a" providerId="LiveId" clId="{5C9F1874-3F2E-E64E-A71B-1936C5F5CD53}" dt="2024-03-10T20:26:23.376" v="10444" actId="1076"/>
          <ac:picMkLst>
            <pc:docMk/>
            <pc:sldMk cId="3605605922" sldId="304"/>
            <ac:picMk id="7" creationId="{B18F3AA1-F7C1-795B-DD8C-876C7E2BD861}"/>
          </ac:picMkLst>
        </pc:picChg>
      </pc:sldChg>
      <pc:sldChg chg="addSp delSp modSp new mod ord">
        <pc:chgData name="Ozge Alacam" userId="a523f5afd3b7922a" providerId="LiveId" clId="{5C9F1874-3F2E-E64E-A71B-1936C5F5CD53}" dt="2024-03-11T07:38:05.791" v="10932" actId="14734"/>
        <pc:sldMkLst>
          <pc:docMk/>
          <pc:sldMk cId="896135116" sldId="305"/>
        </pc:sldMkLst>
        <pc:spChg chg="mod">
          <ac:chgData name="Ozge Alacam" userId="a523f5afd3b7922a" providerId="LiveId" clId="{5C9F1874-3F2E-E64E-A71B-1936C5F5CD53}" dt="2024-03-11T07:37:49.641" v="10929" actId="1076"/>
          <ac:spMkLst>
            <pc:docMk/>
            <pc:sldMk cId="896135116" sldId="305"/>
            <ac:spMk id="2" creationId="{287B6FD6-2FA7-749C-43F5-07D3A3AB8D62}"/>
          </ac:spMkLst>
        </pc:spChg>
        <pc:spChg chg="del">
          <ac:chgData name="Ozge Alacam" userId="a523f5afd3b7922a" providerId="LiveId" clId="{5C9F1874-3F2E-E64E-A71B-1936C5F5CD53}" dt="2024-03-07T09:27:51.556" v="560" actId="478"/>
          <ac:spMkLst>
            <pc:docMk/>
            <pc:sldMk cId="896135116" sldId="305"/>
            <ac:spMk id="3" creationId="{DF756259-A0DF-6EF8-43DC-B9E56B3B89A5}"/>
          </ac:spMkLst>
        </pc:spChg>
        <pc:spChg chg="mod">
          <ac:chgData name="Ozge Alacam" userId="a523f5afd3b7922a" providerId="LiveId" clId="{5C9F1874-3F2E-E64E-A71B-1936C5F5CD53}" dt="2024-03-07T09:39:45.001" v="1051"/>
          <ac:spMkLst>
            <pc:docMk/>
            <pc:sldMk cId="896135116" sldId="305"/>
            <ac:spMk id="4" creationId="{8FA4886A-B632-7EE0-6F2C-71A2247E1F3F}"/>
          </ac:spMkLst>
        </pc:spChg>
        <pc:spChg chg="del">
          <ac:chgData name="Ozge Alacam" userId="a523f5afd3b7922a" providerId="LiveId" clId="{5C9F1874-3F2E-E64E-A71B-1936C5F5CD53}" dt="2024-03-07T09:18:33.049" v="436" actId="478"/>
          <ac:spMkLst>
            <pc:docMk/>
            <pc:sldMk cId="896135116" sldId="305"/>
            <ac:spMk id="5" creationId="{90C0C01F-9492-2A86-080C-5F8FD08D651F}"/>
          </ac:spMkLst>
        </pc:spChg>
        <pc:spChg chg="add del mod">
          <ac:chgData name="Ozge Alacam" userId="a523f5afd3b7922a" providerId="LiveId" clId="{5C9F1874-3F2E-E64E-A71B-1936C5F5CD53}" dt="2024-03-07T13:53:35.837" v="6628" actId="478"/>
          <ac:spMkLst>
            <pc:docMk/>
            <pc:sldMk cId="896135116" sldId="305"/>
            <ac:spMk id="8" creationId="{69FCEE09-E3FC-F394-D0CE-0D4DDCD35F30}"/>
          </ac:spMkLst>
        </pc:spChg>
        <pc:spChg chg="add del mod">
          <ac:chgData name="Ozge Alacam" userId="a523f5afd3b7922a" providerId="LiveId" clId="{5C9F1874-3F2E-E64E-A71B-1936C5F5CD53}" dt="2024-03-07T13:54:04.513" v="6632" actId="478"/>
          <ac:spMkLst>
            <pc:docMk/>
            <pc:sldMk cId="896135116" sldId="305"/>
            <ac:spMk id="10" creationId="{F3526D67-3B3A-CFB0-D2C0-AB79046E9281}"/>
          </ac:spMkLst>
        </pc:spChg>
        <pc:graphicFrameChg chg="add mod modGraphic">
          <ac:chgData name="Ozge Alacam" userId="a523f5afd3b7922a" providerId="LiveId" clId="{5C9F1874-3F2E-E64E-A71B-1936C5F5CD53}" dt="2024-03-11T07:37:52.474" v="10930" actId="1076"/>
          <ac:graphicFrameMkLst>
            <pc:docMk/>
            <pc:sldMk cId="896135116" sldId="305"/>
            <ac:graphicFrameMk id="6" creationId="{4DE64689-A07D-8A38-78CB-2FDDCF76B0B2}"/>
          </ac:graphicFrameMkLst>
        </pc:graphicFrameChg>
        <pc:graphicFrameChg chg="add mod modGraphic">
          <ac:chgData name="Ozge Alacam" userId="a523f5afd3b7922a" providerId="LiveId" clId="{5C9F1874-3F2E-E64E-A71B-1936C5F5CD53}" dt="2024-03-11T07:38:05.791" v="10932" actId="14734"/>
          <ac:graphicFrameMkLst>
            <pc:docMk/>
            <pc:sldMk cId="896135116" sldId="305"/>
            <ac:graphicFrameMk id="7" creationId="{5D52D58C-0428-CA83-EDF4-3A9DBBF4FAE3}"/>
          </ac:graphicFrameMkLst>
        </pc:graphicFrameChg>
      </pc:sldChg>
      <pc:sldChg chg="modSp new del mod ord">
        <pc:chgData name="Ozge Alacam" userId="a523f5afd3b7922a" providerId="LiveId" clId="{5C9F1874-3F2E-E64E-A71B-1936C5F5CD53}" dt="2024-03-07T13:54:46.166" v="6636" actId="2696"/>
        <pc:sldMkLst>
          <pc:docMk/>
          <pc:sldMk cId="227631858" sldId="306"/>
        </pc:sldMkLst>
        <pc:spChg chg="mod">
          <ac:chgData name="Ozge Alacam" userId="a523f5afd3b7922a" providerId="LiveId" clId="{5C9F1874-3F2E-E64E-A71B-1936C5F5CD53}" dt="2024-03-07T09:39:45.001" v="1051"/>
          <ac:spMkLst>
            <pc:docMk/>
            <pc:sldMk cId="227631858" sldId="306"/>
            <ac:spMk id="2" creationId="{08E56A5E-B079-B60D-3879-C26C1B489258}"/>
          </ac:spMkLst>
        </pc:spChg>
        <pc:spChg chg="mod">
          <ac:chgData name="Ozge Alacam" userId="a523f5afd3b7922a" providerId="LiveId" clId="{5C9F1874-3F2E-E64E-A71B-1936C5F5CD53}" dt="2024-03-07T12:32:56.419" v="3464"/>
          <ac:spMkLst>
            <pc:docMk/>
            <pc:sldMk cId="227631858" sldId="306"/>
            <ac:spMk id="3" creationId="{16E20EFC-3CEC-333D-B0B3-3A46C5F94A5E}"/>
          </ac:spMkLst>
        </pc:spChg>
        <pc:spChg chg="mod">
          <ac:chgData name="Ozge Alacam" userId="a523f5afd3b7922a" providerId="LiveId" clId="{5C9F1874-3F2E-E64E-A71B-1936C5F5CD53}" dt="2024-03-07T09:39:45.001" v="1051"/>
          <ac:spMkLst>
            <pc:docMk/>
            <pc:sldMk cId="227631858" sldId="306"/>
            <ac:spMk id="4" creationId="{843BEC78-5CC1-3DFE-0E43-15AE0F63F631}"/>
          </ac:spMkLst>
        </pc:spChg>
        <pc:spChg chg="mod">
          <ac:chgData name="Ozge Alacam" userId="a523f5afd3b7922a" providerId="LiveId" clId="{5C9F1874-3F2E-E64E-A71B-1936C5F5CD53}" dt="2024-03-07T09:32:18.569" v="722" actId="255"/>
          <ac:spMkLst>
            <pc:docMk/>
            <pc:sldMk cId="227631858" sldId="306"/>
            <ac:spMk id="5" creationId="{5FE4D2D6-8B71-A58B-27CC-1B7A91D1A06B}"/>
          </ac:spMkLst>
        </pc:spChg>
      </pc:sldChg>
      <pc:sldChg chg="delSp modSp add mod ord">
        <pc:chgData name="Ozge Alacam" userId="a523f5afd3b7922a" providerId="LiveId" clId="{5C9F1874-3F2E-E64E-A71B-1936C5F5CD53}" dt="2024-03-11T07:33:40.121" v="10925" actId="20577"/>
        <pc:sldMkLst>
          <pc:docMk/>
          <pc:sldMk cId="3410236032" sldId="307"/>
        </pc:sldMkLst>
        <pc:spChg chg="mod">
          <ac:chgData name="Ozge Alacam" userId="a523f5afd3b7922a" providerId="LiveId" clId="{5C9F1874-3F2E-E64E-A71B-1936C5F5CD53}" dt="2024-03-10T20:39:19.036" v="10508" actId="20577"/>
          <ac:spMkLst>
            <pc:docMk/>
            <pc:sldMk cId="3410236032" sldId="307"/>
            <ac:spMk id="2" creationId="{84C42B1E-E723-4249-A582-1399D89388FE}"/>
          </ac:spMkLst>
        </pc:spChg>
        <pc:spChg chg="del">
          <ac:chgData name="Ozge Alacam" userId="a523f5afd3b7922a" providerId="LiveId" clId="{5C9F1874-3F2E-E64E-A71B-1936C5F5CD53}" dt="2024-03-07T09:34:37.025" v="840" actId="478"/>
          <ac:spMkLst>
            <pc:docMk/>
            <pc:sldMk cId="3410236032" sldId="307"/>
            <ac:spMk id="3" creationId="{AA5682DB-E748-7B0E-4BFE-AE95B7C10D74}"/>
          </ac:spMkLst>
        </pc:spChg>
        <pc:spChg chg="mod">
          <ac:chgData name="Ozge Alacam" userId="a523f5afd3b7922a" providerId="LiveId" clId="{5C9F1874-3F2E-E64E-A71B-1936C5F5CD53}" dt="2024-03-07T09:39:45.001" v="1051"/>
          <ac:spMkLst>
            <pc:docMk/>
            <pc:sldMk cId="3410236032" sldId="307"/>
            <ac:spMk id="4" creationId="{7EECDDC3-E9A7-5C48-9316-F98E6366BB00}"/>
          </ac:spMkLst>
        </pc:spChg>
        <pc:spChg chg="mod">
          <ac:chgData name="Ozge Alacam" userId="a523f5afd3b7922a" providerId="LiveId" clId="{5C9F1874-3F2E-E64E-A71B-1936C5F5CD53}" dt="2024-03-11T07:33:40.121" v="10925" actId="20577"/>
          <ac:spMkLst>
            <pc:docMk/>
            <pc:sldMk cId="3410236032" sldId="307"/>
            <ac:spMk id="5" creationId="{C76EE036-A62F-134B-BDED-9D5138A4BA98}"/>
          </ac:spMkLst>
        </pc:spChg>
      </pc:sldChg>
      <pc:sldChg chg="addSp delSp modSp new del mod">
        <pc:chgData name="Ozge Alacam" userId="a523f5afd3b7922a" providerId="LiveId" clId="{5C9F1874-3F2E-E64E-A71B-1936C5F5CD53}" dt="2024-03-10T21:05:43.417" v="10720" actId="2696"/>
        <pc:sldMkLst>
          <pc:docMk/>
          <pc:sldMk cId="3647821673" sldId="308"/>
        </pc:sldMkLst>
        <pc:spChg chg="mod">
          <ac:chgData name="Ozge Alacam" userId="a523f5afd3b7922a" providerId="LiveId" clId="{5C9F1874-3F2E-E64E-A71B-1936C5F5CD53}" dt="2024-03-10T10:56:25.361" v="7795" actId="20577"/>
          <ac:spMkLst>
            <pc:docMk/>
            <pc:sldMk cId="3647821673" sldId="308"/>
            <ac:spMk id="2" creationId="{9B77383B-4053-1F60-6097-DCDA17DC61BD}"/>
          </ac:spMkLst>
        </pc:spChg>
        <pc:spChg chg="del mod">
          <ac:chgData name="Ozge Alacam" userId="a523f5afd3b7922a" providerId="LiveId" clId="{5C9F1874-3F2E-E64E-A71B-1936C5F5CD53}" dt="2024-03-07T12:33:14.133" v="3466" actId="478"/>
          <ac:spMkLst>
            <pc:docMk/>
            <pc:sldMk cId="3647821673" sldId="308"/>
            <ac:spMk id="3" creationId="{A3588DDE-B51E-420C-1EB5-6F20AC376DB8}"/>
          </ac:spMkLst>
        </pc:spChg>
        <pc:spChg chg="mod">
          <ac:chgData name="Ozge Alacam" userId="a523f5afd3b7922a" providerId="LiveId" clId="{5C9F1874-3F2E-E64E-A71B-1936C5F5CD53}" dt="2024-03-07T09:39:45.001" v="1051"/>
          <ac:spMkLst>
            <pc:docMk/>
            <pc:sldMk cId="3647821673" sldId="308"/>
            <ac:spMk id="4" creationId="{3A5EA87A-FC15-4886-A1F8-0D5F247F73C7}"/>
          </ac:spMkLst>
        </pc:spChg>
        <pc:spChg chg="mod">
          <ac:chgData name="Ozge Alacam" userId="a523f5afd3b7922a" providerId="LiveId" clId="{5C9F1874-3F2E-E64E-A71B-1936C5F5CD53}" dt="2024-03-10T11:57:30.407" v="8867"/>
          <ac:spMkLst>
            <pc:docMk/>
            <pc:sldMk cId="3647821673" sldId="308"/>
            <ac:spMk id="5" creationId="{655409BD-D540-40E1-98C9-EF3721B2A6A3}"/>
          </ac:spMkLst>
        </pc:spChg>
        <pc:spChg chg="add del mod">
          <ac:chgData name="Ozge Alacam" userId="a523f5afd3b7922a" providerId="LiveId" clId="{5C9F1874-3F2E-E64E-A71B-1936C5F5CD53}" dt="2024-03-07T12:31:49.284" v="3429"/>
          <ac:spMkLst>
            <pc:docMk/>
            <pc:sldMk cId="3647821673" sldId="308"/>
            <ac:spMk id="6" creationId="{59DE08E5-4234-1668-6208-E73BBC86711A}"/>
          </ac:spMkLst>
        </pc:spChg>
        <pc:spChg chg="add mod">
          <ac:chgData name="Ozge Alacam" userId="a523f5afd3b7922a" providerId="LiveId" clId="{5C9F1874-3F2E-E64E-A71B-1936C5F5CD53}" dt="2024-03-07T12:33:14.349" v="3467"/>
          <ac:spMkLst>
            <pc:docMk/>
            <pc:sldMk cId="3647821673" sldId="308"/>
            <ac:spMk id="7" creationId="{8FC002C6-7417-1C26-CE3E-5FFE31834FED}"/>
          </ac:spMkLst>
        </pc:spChg>
        <pc:spChg chg="add mod">
          <ac:chgData name="Ozge Alacam" userId="a523f5afd3b7922a" providerId="LiveId" clId="{5C9F1874-3F2E-E64E-A71B-1936C5F5CD53}" dt="2024-03-07T12:33:30.223" v="3473"/>
          <ac:spMkLst>
            <pc:docMk/>
            <pc:sldMk cId="3647821673" sldId="308"/>
            <ac:spMk id="8" creationId="{17E68BC5-D586-1606-BF6C-BED686C2F4B9}"/>
          </ac:spMkLst>
        </pc:spChg>
        <pc:picChg chg="add mod modCrop">
          <ac:chgData name="Ozge Alacam" userId="a523f5afd3b7922a" providerId="LiveId" clId="{5C9F1874-3F2E-E64E-A71B-1936C5F5CD53}" dt="2024-03-10T11:56:45.042" v="8844" actId="1076"/>
          <ac:picMkLst>
            <pc:docMk/>
            <pc:sldMk cId="3647821673" sldId="308"/>
            <ac:picMk id="3" creationId="{47A18254-A306-BEAA-0652-100CD043C783}"/>
          </ac:picMkLst>
        </pc:picChg>
        <pc:picChg chg="add mod modCrop">
          <ac:chgData name="Ozge Alacam" userId="a523f5afd3b7922a" providerId="LiveId" clId="{5C9F1874-3F2E-E64E-A71B-1936C5F5CD53}" dt="2024-03-10T11:56:38.610" v="8843" actId="1076"/>
          <ac:picMkLst>
            <pc:docMk/>
            <pc:sldMk cId="3647821673" sldId="308"/>
            <ac:picMk id="6" creationId="{162BF8A2-178E-7A94-91E5-A993E1BDFCAB}"/>
          </ac:picMkLst>
        </pc:picChg>
      </pc:sldChg>
      <pc:sldChg chg="addSp delSp modSp new mod ord">
        <pc:chgData name="Ozge Alacam" userId="a523f5afd3b7922a" providerId="LiveId" clId="{5C9F1874-3F2E-E64E-A71B-1936C5F5CD53}" dt="2024-03-07T13:31:53.236" v="6226"/>
        <pc:sldMkLst>
          <pc:docMk/>
          <pc:sldMk cId="1733876582" sldId="309"/>
        </pc:sldMkLst>
        <pc:spChg chg="mod">
          <ac:chgData name="Ozge Alacam" userId="a523f5afd3b7922a" providerId="LiveId" clId="{5C9F1874-3F2E-E64E-A71B-1936C5F5CD53}" dt="2024-03-07T11:08:27.572" v="2565" actId="1076"/>
          <ac:spMkLst>
            <pc:docMk/>
            <pc:sldMk cId="1733876582" sldId="309"/>
            <ac:spMk id="2" creationId="{2CC32AFD-B3FF-EA0C-1B7C-AD0A7EB5D459}"/>
          </ac:spMkLst>
        </pc:spChg>
        <pc:spChg chg="del mod">
          <ac:chgData name="Ozge Alacam" userId="a523f5afd3b7922a" providerId="LiveId" clId="{5C9F1874-3F2E-E64E-A71B-1936C5F5CD53}" dt="2024-03-07T11:06:01.357" v="2474" actId="478"/>
          <ac:spMkLst>
            <pc:docMk/>
            <pc:sldMk cId="1733876582" sldId="309"/>
            <ac:spMk id="3" creationId="{3B613140-C4BA-0BFC-31E5-473D585A7633}"/>
          </ac:spMkLst>
        </pc:spChg>
        <pc:spChg chg="mod">
          <ac:chgData name="Ozge Alacam" userId="a523f5afd3b7922a" providerId="LiveId" clId="{5C9F1874-3F2E-E64E-A71B-1936C5F5CD53}" dt="2024-03-07T11:08:17.602" v="2563" actId="1036"/>
          <ac:spMkLst>
            <pc:docMk/>
            <pc:sldMk cId="1733876582" sldId="309"/>
            <ac:spMk id="4" creationId="{104C7D6B-EAA4-952A-66C1-587C09166D75}"/>
          </ac:spMkLst>
        </pc:spChg>
        <pc:spChg chg="del mod">
          <ac:chgData name="Ozge Alacam" userId="a523f5afd3b7922a" providerId="LiveId" clId="{5C9F1874-3F2E-E64E-A71B-1936C5F5CD53}" dt="2024-03-07T11:05:58.493" v="2473" actId="478"/>
          <ac:spMkLst>
            <pc:docMk/>
            <pc:sldMk cId="1733876582" sldId="309"/>
            <ac:spMk id="5" creationId="{0212268D-480A-D941-3FD2-173BE9CDCEBB}"/>
          </ac:spMkLst>
        </pc:spChg>
        <pc:spChg chg="add mod">
          <ac:chgData name="Ozge Alacam" userId="a523f5afd3b7922a" providerId="LiveId" clId="{5C9F1874-3F2E-E64E-A71B-1936C5F5CD53}" dt="2024-03-07T11:08:17.602" v="2563" actId="1036"/>
          <ac:spMkLst>
            <pc:docMk/>
            <pc:sldMk cId="1733876582" sldId="309"/>
            <ac:spMk id="10" creationId="{8E21A581-F04E-4A07-7253-2978756687FA}"/>
          </ac:spMkLst>
        </pc:spChg>
        <pc:spChg chg="add mod">
          <ac:chgData name="Ozge Alacam" userId="a523f5afd3b7922a" providerId="LiveId" clId="{5C9F1874-3F2E-E64E-A71B-1936C5F5CD53}" dt="2024-03-07T11:08:17.602" v="2563" actId="1036"/>
          <ac:spMkLst>
            <pc:docMk/>
            <pc:sldMk cId="1733876582" sldId="309"/>
            <ac:spMk id="11" creationId="{941C7E19-D0B3-E3E6-F95F-5B30934F6054}"/>
          </ac:spMkLst>
        </pc:spChg>
        <pc:spChg chg="add mod">
          <ac:chgData name="Ozge Alacam" userId="a523f5afd3b7922a" providerId="LiveId" clId="{5C9F1874-3F2E-E64E-A71B-1936C5F5CD53}" dt="2024-03-07T11:08:17.602" v="2563" actId="1036"/>
          <ac:spMkLst>
            <pc:docMk/>
            <pc:sldMk cId="1733876582" sldId="309"/>
            <ac:spMk id="12" creationId="{9723298A-9D09-1C39-F21C-3B1607C643A3}"/>
          </ac:spMkLst>
        </pc:spChg>
        <pc:spChg chg="add mod">
          <ac:chgData name="Ozge Alacam" userId="a523f5afd3b7922a" providerId="LiveId" clId="{5C9F1874-3F2E-E64E-A71B-1936C5F5CD53}" dt="2024-03-07T11:08:17.602" v="2563" actId="1036"/>
          <ac:spMkLst>
            <pc:docMk/>
            <pc:sldMk cId="1733876582" sldId="309"/>
            <ac:spMk id="13" creationId="{C03199D3-6A3B-D4B0-704D-66B6DD31B30C}"/>
          </ac:spMkLst>
        </pc:spChg>
        <pc:spChg chg="add mod">
          <ac:chgData name="Ozge Alacam" userId="a523f5afd3b7922a" providerId="LiveId" clId="{5C9F1874-3F2E-E64E-A71B-1936C5F5CD53}" dt="2024-03-07T11:08:17.602" v="2563" actId="1036"/>
          <ac:spMkLst>
            <pc:docMk/>
            <pc:sldMk cId="1733876582" sldId="309"/>
            <ac:spMk id="14" creationId="{242465D5-4B7D-3A2A-E814-DFCAF4DA99FC}"/>
          </ac:spMkLst>
        </pc:spChg>
        <pc:spChg chg="add mod">
          <ac:chgData name="Ozge Alacam" userId="a523f5afd3b7922a" providerId="LiveId" clId="{5C9F1874-3F2E-E64E-A71B-1936C5F5CD53}" dt="2024-03-07T11:08:17.602" v="2563" actId="1036"/>
          <ac:spMkLst>
            <pc:docMk/>
            <pc:sldMk cId="1733876582" sldId="309"/>
            <ac:spMk id="15" creationId="{3D30C60F-06E2-8DA8-C902-5F279288F325}"/>
          </ac:spMkLst>
        </pc:spChg>
        <pc:spChg chg="add mod">
          <ac:chgData name="Ozge Alacam" userId="a523f5afd3b7922a" providerId="LiveId" clId="{5C9F1874-3F2E-E64E-A71B-1936C5F5CD53}" dt="2024-03-07T11:08:17.602" v="2563" actId="1036"/>
          <ac:spMkLst>
            <pc:docMk/>
            <pc:sldMk cId="1733876582" sldId="309"/>
            <ac:spMk id="16" creationId="{E920CBE8-98D1-26F9-567D-1C04FAC4B8BA}"/>
          </ac:spMkLst>
        </pc:spChg>
        <pc:spChg chg="add mod">
          <ac:chgData name="Ozge Alacam" userId="a523f5afd3b7922a" providerId="LiveId" clId="{5C9F1874-3F2E-E64E-A71B-1936C5F5CD53}" dt="2024-03-07T11:08:17.602" v="2563" actId="1036"/>
          <ac:spMkLst>
            <pc:docMk/>
            <pc:sldMk cId="1733876582" sldId="309"/>
            <ac:spMk id="17" creationId="{68288C2B-1F6F-B75B-F2F9-B7265F662B58}"/>
          </ac:spMkLst>
        </pc:spChg>
        <pc:spChg chg="add mod">
          <ac:chgData name="Ozge Alacam" userId="a523f5afd3b7922a" providerId="LiveId" clId="{5C9F1874-3F2E-E64E-A71B-1936C5F5CD53}" dt="2024-03-07T11:08:17.602" v="2563" actId="1036"/>
          <ac:spMkLst>
            <pc:docMk/>
            <pc:sldMk cId="1733876582" sldId="309"/>
            <ac:spMk id="18" creationId="{03D75265-DCD4-E2A4-7E27-0E00DBA478A5}"/>
          </ac:spMkLst>
        </pc:spChg>
        <pc:graphicFrameChg chg="add del modGraphic">
          <ac:chgData name="Ozge Alacam" userId="a523f5afd3b7922a" providerId="LiveId" clId="{5C9F1874-3F2E-E64E-A71B-1936C5F5CD53}" dt="2024-03-07T09:39:35.662" v="1050" actId="478"/>
          <ac:graphicFrameMkLst>
            <pc:docMk/>
            <pc:sldMk cId="1733876582" sldId="309"/>
            <ac:graphicFrameMk id="6" creationId="{5D75ED11-0760-024F-D2FC-0DAF5CF40A5A}"/>
          </ac:graphicFrameMkLst>
        </pc:graphicFrameChg>
        <pc:graphicFrameChg chg="add del mod modGraphic">
          <ac:chgData name="Ozge Alacam" userId="a523f5afd3b7922a" providerId="LiveId" clId="{5C9F1874-3F2E-E64E-A71B-1936C5F5CD53}" dt="2024-03-07T09:50:33.047" v="1499" actId="478"/>
          <ac:graphicFrameMkLst>
            <pc:docMk/>
            <pc:sldMk cId="1733876582" sldId="309"/>
            <ac:graphicFrameMk id="7" creationId="{6F7E8BD5-DF98-F03F-682A-8498ECFB41D3}"/>
          </ac:graphicFrameMkLst>
        </pc:graphicFrameChg>
        <pc:graphicFrameChg chg="add mod modGraphic">
          <ac:chgData name="Ozge Alacam" userId="a523f5afd3b7922a" providerId="LiveId" clId="{5C9F1874-3F2E-E64E-A71B-1936C5F5CD53}" dt="2024-03-07T13:31:53.236" v="6226"/>
          <ac:graphicFrameMkLst>
            <pc:docMk/>
            <pc:sldMk cId="1733876582" sldId="309"/>
            <ac:graphicFrameMk id="8" creationId="{ADC31095-BDF6-2E96-A45E-BBED05BCC963}"/>
          </ac:graphicFrameMkLst>
        </pc:graphicFrameChg>
        <pc:graphicFrameChg chg="add del mod modGraphic">
          <ac:chgData name="Ozge Alacam" userId="a523f5afd3b7922a" providerId="LiveId" clId="{5C9F1874-3F2E-E64E-A71B-1936C5F5CD53}" dt="2024-03-07T09:53:18.662" v="1613" actId="478"/>
          <ac:graphicFrameMkLst>
            <pc:docMk/>
            <pc:sldMk cId="1733876582" sldId="309"/>
            <ac:graphicFrameMk id="9" creationId="{7DB0D2F9-E811-031C-0302-1234924832BD}"/>
          </ac:graphicFrameMkLst>
        </pc:graphicFrameChg>
      </pc:sldChg>
      <pc:sldChg chg="modSp add del mod">
        <pc:chgData name="Ozge Alacam" userId="a523f5afd3b7922a" providerId="LiveId" clId="{5C9F1874-3F2E-E64E-A71B-1936C5F5CD53}" dt="2024-03-10T21:05:44.606" v="10723" actId="2696"/>
        <pc:sldMkLst>
          <pc:docMk/>
          <pc:sldMk cId="2126452901" sldId="310"/>
        </pc:sldMkLst>
        <pc:spChg chg="mod">
          <ac:chgData name="Ozge Alacam" userId="a523f5afd3b7922a" providerId="LiveId" clId="{5C9F1874-3F2E-E64E-A71B-1936C5F5CD53}" dt="2024-03-07T13:16:08.742" v="6043" actId="207"/>
          <ac:spMkLst>
            <pc:docMk/>
            <pc:sldMk cId="2126452901" sldId="310"/>
            <ac:spMk id="2" creationId="{9B77383B-4053-1F60-6097-DCDA17DC61BD}"/>
          </ac:spMkLst>
        </pc:spChg>
        <pc:spChg chg="mod">
          <ac:chgData name="Ozge Alacam" userId="a523f5afd3b7922a" providerId="LiveId" clId="{5C9F1874-3F2E-E64E-A71B-1936C5F5CD53}" dt="2024-03-10T11:23:48.991" v="8481" actId="20577"/>
          <ac:spMkLst>
            <pc:docMk/>
            <pc:sldMk cId="2126452901" sldId="310"/>
            <ac:spMk id="5" creationId="{655409BD-D540-40E1-98C9-EF3721B2A6A3}"/>
          </ac:spMkLst>
        </pc:spChg>
      </pc:sldChg>
      <pc:sldChg chg="addSp delSp new del mod">
        <pc:chgData name="Ozge Alacam" userId="a523f5afd3b7922a" providerId="LiveId" clId="{5C9F1874-3F2E-E64E-A71B-1936C5F5CD53}" dt="2024-03-07T13:15:40.653" v="6040" actId="2696"/>
        <pc:sldMkLst>
          <pc:docMk/>
          <pc:sldMk cId="2531898271" sldId="311"/>
        </pc:sldMkLst>
        <pc:spChg chg="add del">
          <ac:chgData name="Ozge Alacam" userId="a523f5afd3b7922a" providerId="LiveId" clId="{5C9F1874-3F2E-E64E-A71B-1936C5F5CD53}" dt="2024-03-07T13:12:23.402" v="5851" actId="478"/>
          <ac:spMkLst>
            <pc:docMk/>
            <pc:sldMk cId="2531898271" sldId="311"/>
            <ac:spMk id="7" creationId="{129C5EF9-D994-D9CD-B2A5-601A1922D036}"/>
          </ac:spMkLst>
        </pc:spChg>
      </pc:sldChg>
      <pc:sldChg chg="addSp delSp modSp add del mod ord">
        <pc:chgData name="Ozge Alacam" userId="a523f5afd3b7922a" providerId="LiveId" clId="{5C9F1874-3F2E-E64E-A71B-1936C5F5CD53}" dt="2024-03-10T21:05:47.377" v="10730" actId="2696"/>
        <pc:sldMkLst>
          <pc:docMk/>
          <pc:sldMk cId="2967724318" sldId="312"/>
        </pc:sldMkLst>
        <pc:spChg chg="mod">
          <ac:chgData name="Ozge Alacam" userId="a523f5afd3b7922a" providerId="LiveId" clId="{5C9F1874-3F2E-E64E-A71B-1936C5F5CD53}" dt="2024-03-07T12:50:34.343" v="4309" actId="14100"/>
          <ac:spMkLst>
            <pc:docMk/>
            <pc:sldMk cId="2967724318" sldId="312"/>
            <ac:spMk id="2" creationId="{9B77383B-4053-1F60-6097-DCDA17DC61BD}"/>
          </ac:spMkLst>
        </pc:spChg>
        <pc:spChg chg="del mod">
          <ac:chgData name="Ozge Alacam" userId="a523f5afd3b7922a" providerId="LiveId" clId="{5C9F1874-3F2E-E64E-A71B-1936C5F5CD53}" dt="2024-03-07T12:50:54.980" v="4312" actId="478"/>
          <ac:spMkLst>
            <pc:docMk/>
            <pc:sldMk cId="2967724318" sldId="312"/>
            <ac:spMk id="5" creationId="{655409BD-D540-40E1-98C9-EF3721B2A6A3}"/>
          </ac:spMkLst>
        </pc:spChg>
        <pc:spChg chg="add mod">
          <ac:chgData name="Ozge Alacam" userId="a523f5afd3b7922a" providerId="LiveId" clId="{5C9F1874-3F2E-E64E-A71B-1936C5F5CD53}" dt="2024-03-10T12:00:54.198" v="8995" actId="20577"/>
          <ac:spMkLst>
            <pc:docMk/>
            <pc:sldMk cId="2967724318" sldId="312"/>
            <ac:spMk id="6" creationId="{F5BEFA66-9A72-C9F5-EB32-10796DFF8143}"/>
          </ac:spMkLst>
        </pc:spChg>
        <pc:spChg chg="add del">
          <ac:chgData name="Ozge Alacam" userId="a523f5afd3b7922a" providerId="LiveId" clId="{5C9F1874-3F2E-E64E-A71B-1936C5F5CD53}" dt="2024-03-07T12:50:57.417" v="4314" actId="22"/>
          <ac:spMkLst>
            <pc:docMk/>
            <pc:sldMk cId="2967724318" sldId="312"/>
            <ac:spMk id="9" creationId="{F250B354-2259-FBAA-0DAC-7E3F154F7137}"/>
          </ac:spMkLst>
        </pc:spChg>
      </pc:sldChg>
      <pc:sldChg chg="modSp add del mod ord">
        <pc:chgData name="Ozge Alacam" userId="a523f5afd3b7922a" providerId="LiveId" clId="{5C9F1874-3F2E-E64E-A71B-1936C5F5CD53}" dt="2024-03-10T21:05:48.098" v="10732" actId="2696"/>
        <pc:sldMkLst>
          <pc:docMk/>
          <pc:sldMk cId="3776835873" sldId="313"/>
        </pc:sldMkLst>
        <pc:spChg chg="mod">
          <ac:chgData name="Ozge Alacam" userId="a523f5afd3b7922a" providerId="LiveId" clId="{5C9F1874-3F2E-E64E-A71B-1936C5F5CD53}" dt="2024-03-07T13:15:52.286" v="6041" actId="207"/>
          <ac:spMkLst>
            <pc:docMk/>
            <pc:sldMk cId="3776835873" sldId="313"/>
            <ac:spMk id="2" creationId="{9B77383B-4053-1F60-6097-DCDA17DC61BD}"/>
          </ac:spMkLst>
        </pc:spChg>
        <pc:spChg chg="mod">
          <ac:chgData name="Ozge Alacam" userId="a523f5afd3b7922a" providerId="LiveId" clId="{5C9F1874-3F2E-E64E-A71B-1936C5F5CD53}" dt="2024-03-10T21:01:02.602" v="10718" actId="20577"/>
          <ac:spMkLst>
            <pc:docMk/>
            <pc:sldMk cId="3776835873" sldId="313"/>
            <ac:spMk id="6" creationId="{F5BEFA66-9A72-C9F5-EB32-10796DFF8143}"/>
          </ac:spMkLst>
        </pc:spChg>
      </pc:sldChg>
      <pc:sldChg chg="addSp delSp modSp add del mod modAnim">
        <pc:chgData name="Ozge Alacam" userId="a523f5afd3b7922a" providerId="LiveId" clId="{5C9F1874-3F2E-E64E-A71B-1936C5F5CD53}" dt="2024-03-10T21:05:48.986" v="10734" actId="2696"/>
        <pc:sldMkLst>
          <pc:docMk/>
          <pc:sldMk cId="3205238247" sldId="314"/>
        </pc:sldMkLst>
        <pc:spChg chg="mod">
          <ac:chgData name="Ozge Alacam" userId="a523f5afd3b7922a" providerId="LiveId" clId="{5C9F1874-3F2E-E64E-A71B-1936C5F5CD53}" dt="2024-03-07T13:05:17.313" v="5435" actId="207"/>
          <ac:spMkLst>
            <pc:docMk/>
            <pc:sldMk cId="3205238247" sldId="314"/>
            <ac:spMk id="2" creationId="{9B77383B-4053-1F60-6097-DCDA17DC61BD}"/>
          </ac:spMkLst>
        </pc:spChg>
        <pc:spChg chg="mod">
          <ac:chgData name="Ozge Alacam" userId="a523f5afd3b7922a" providerId="LiveId" clId="{5C9F1874-3F2E-E64E-A71B-1936C5F5CD53}" dt="2024-03-10T13:23:59.419" v="9955"/>
          <ac:spMkLst>
            <pc:docMk/>
            <pc:sldMk cId="3205238247" sldId="314"/>
            <ac:spMk id="6" creationId="{F5BEFA66-9A72-C9F5-EB32-10796DFF8143}"/>
          </ac:spMkLst>
        </pc:spChg>
        <pc:graphicFrameChg chg="add del mod">
          <ac:chgData name="Ozge Alacam" userId="a523f5afd3b7922a" providerId="LiveId" clId="{5C9F1874-3F2E-E64E-A71B-1936C5F5CD53}" dt="2024-03-10T12:11:18.916" v="9463" actId="478"/>
          <ac:graphicFrameMkLst>
            <pc:docMk/>
            <pc:sldMk cId="3205238247" sldId="314"/>
            <ac:graphicFrameMk id="3" creationId="{902152E0-E1FA-5079-ABF3-9A8F96BD9A3F}"/>
          </ac:graphicFrameMkLst>
        </pc:graphicFrameChg>
        <pc:graphicFrameChg chg="add del mod">
          <ac:chgData name="Ozge Alacam" userId="a523f5afd3b7922a" providerId="LiveId" clId="{5C9F1874-3F2E-E64E-A71B-1936C5F5CD53}" dt="2024-03-10T12:11:15.865" v="9462" actId="478"/>
          <ac:graphicFrameMkLst>
            <pc:docMk/>
            <pc:sldMk cId="3205238247" sldId="314"/>
            <ac:graphicFrameMk id="5" creationId="{3E00D7EE-561D-D66E-CDCB-177FC196010E}"/>
          </ac:graphicFrameMkLst>
        </pc:graphicFrameChg>
      </pc:sldChg>
      <pc:sldChg chg="add del ord">
        <pc:chgData name="Ozge Alacam" userId="a523f5afd3b7922a" providerId="LiveId" clId="{5C9F1874-3F2E-E64E-A71B-1936C5F5CD53}" dt="2024-03-07T13:13:57.169" v="5854" actId="2696"/>
        <pc:sldMkLst>
          <pc:docMk/>
          <pc:sldMk cId="553563525" sldId="315"/>
        </pc:sldMkLst>
      </pc:sldChg>
      <pc:sldChg chg="modSp add del mod ord">
        <pc:chgData name="Ozge Alacam" userId="a523f5afd3b7922a" providerId="LiveId" clId="{5C9F1874-3F2E-E64E-A71B-1936C5F5CD53}" dt="2024-03-10T21:05:50.630" v="10737" actId="2696"/>
        <pc:sldMkLst>
          <pc:docMk/>
          <pc:sldMk cId="3998230614" sldId="315"/>
        </pc:sldMkLst>
        <pc:spChg chg="mod">
          <ac:chgData name="Ozge Alacam" userId="a523f5afd3b7922a" providerId="LiveId" clId="{5C9F1874-3F2E-E64E-A71B-1936C5F5CD53}" dt="2024-03-07T13:15:35.766" v="6038" actId="207"/>
          <ac:spMkLst>
            <pc:docMk/>
            <pc:sldMk cId="3998230614" sldId="315"/>
            <ac:spMk id="2" creationId="{9B77383B-4053-1F60-6097-DCDA17DC61BD}"/>
          </ac:spMkLst>
        </pc:spChg>
        <pc:spChg chg="mod">
          <ac:chgData name="Ozge Alacam" userId="a523f5afd3b7922a" providerId="LiveId" clId="{5C9F1874-3F2E-E64E-A71B-1936C5F5CD53}" dt="2024-03-10T15:50:50.056" v="10157" actId="313"/>
          <ac:spMkLst>
            <pc:docMk/>
            <pc:sldMk cId="3998230614" sldId="315"/>
            <ac:spMk id="6" creationId="{F5BEFA66-9A72-C9F5-EB32-10796DFF8143}"/>
          </ac:spMkLst>
        </pc:spChg>
      </pc:sldChg>
      <pc:sldChg chg="modSp add del mod">
        <pc:chgData name="Ozge Alacam" userId="a523f5afd3b7922a" providerId="LiveId" clId="{5C9F1874-3F2E-E64E-A71B-1936C5F5CD53}" dt="2024-03-10T21:05:44.230" v="10722" actId="2696"/>
        <pc:sldMkLst>
          <pc:docMk/>
          <pc:sldMk cId="1323570108" sldId="316"/>
        </pc:sldMkLst>
        <pc:spChg chg="mod">
          <ac:chgData name="Ozge Alacam" userId="a523f5afd3b7922a" providerId="LiveId" clId="{5C9F1874-3F2E-E64E-A71B-1936C5F5CD53}" dt="2024-03-10T10:56:43.997" v="7802" actId="20577"/>
          <ac:spMkLst>
            <pc:docMk/>
            <pc:sldMk cId="1323570108" sldId="316"/>
            <ac:spMk id="2" creationId="{9B77383B-4053-1F60-6097-DCDA17DC61BD}"/>
          </ac:spMkLst>
        </pc:spChg>
        <pc:spChg chg="mod">
          <ac:chgData name="Ozge Alacam" userId="a523f5afd3b7922a" providerId="LiveId" clId="{5C9F1874-3F2E-E64E-A71B-1936C5F5CD53}" dt="2024-03-10T20:50:06.489" v="10641" actId="20577"/>
          <ac:spMkLst>
            <pc:docMk/>
            <pc:sldMk cId="1323570108" sldId="316"/>
            <ac:spMk id="5" creationId="{655409BD-D540-40E1-98C9-EF3721B2A6A3}"/>
          </ac:spMkLst>
        </pc:spChg>
      </pc:sldChg>
      <pc:sldChg chg="modSp add del mod">
        <pc:chgData name="Ozge Alacam" userId="a523f5afd3b7922a" providerId="LiveId" clId="{5C9F1874-3F2E-E64E-A71B-1936C5F5CD53}" dt="2024-03-10T21:05:46.988" v="10729" actId="2696"/>
        <pc:sldMkLst>
          <pc:docMk/>
          <pc:sldMk cId="2129405032" sldId="317"/>
        </pc:sldMkLst>
        <pc:spChg chg="mod">
          <ac:chgData name="Ozge Alacam" userId="a523f5afd3b7922a" providerId="LiveId" clId="{5C9F1874-3F2E-E64E-A71B-1936C5F5CD53}" dt="2024-03-10T20:56:50.213" v="10692" actId="20577"/>
          <ac:spMkLst>
            <pc:docMk/>
            <pc:sldMk cId="2129405032" sldId="317"/>
            <ac:spMk id="5" creationId="{655409BD-D540-40E1-98C9-EF3721B2A6A3}"/>
          </ac:spMkLst>
        </pc:spChg>
      </pc:sldChg>
      <pc:sldChg chg="modSp add del mod">
        <pc:chgData name="Ozge Alacam" userId="a523f5afd3b7922a" providerId="LiveId" clId="{5C9F1874-3F2E-E64E-A71B-1936C5F5CD53}" dt="2024-03-10T21:05:47.741" v="10731" actId="2696"/>
        <pc:sldMkLst>
          <pc:docMk/>
          <pc:sldMk cId="3918071960" sldId="318"/>
        </pc:sldMkLst>
        <pc:spChg chg="mod">
          <ac:chgData name="Ozge Alacam" userId="a523f5afd3b7922a" providerId="LiveId" clId="{5C9F1874-3F2E-E64E-A71B-1936C5F5CD53}" dt="2024-03-09T14:34:07.276" v="7022" actId="20577"/>
          <ac:spMkLst>
            <pc:docMk/>
            <pc:sldMk cId="3918071960" sldId="318"/>
            <ac:spMk id="6" creationId="{F5BEFA66-9A72-C9F5-EB32-10796DFF8143}"/>
          </ac:spMkLst>
        </pc:spChg>
      </pc:sldChg>
      <pc:sldChg chg="addSp modSp add del mod">
        <pc:chgData name="Ozge Alacam" userId="a523f5afd3b7922a" providerId="LiveId" clId="{5C9F1874-3F2E-E64E-A71B-1936C5F5CD53}" dt="2024-03-10T21:05:48.573" v="10733" actId="2696"/>
        <pc:sldMkLst>
          <pc:docMk/>
          <pc:sldMk cId="260517769" sldId="319"/>
        </pc:sldMkLst>
        <pc:spChg chg="add mod">
          <ac:chgData name="Ozge Alacam" userId="a523f5afd3b7922a" providerId="LiveId" clId="{5C9F1874-3F2E-E64E-A71B-1936C5F5CD53}" dt="2024-03-10T12:05:30.269" v="9287" actId="27636"/>
          <ac:spMkLst>
            <pc:docMk/>
            <pc:sldMk cId="260517769" sldId="319"/>
            <ac:spMk id="3" creationId="{743EB328-B795-342D-08F9-AA7E374446A0}"/>
          </ac:spMkLst>
        </pc:spChg>
        <pc:spChg chg="mod">
          <ac:chgData name="Ozge Alacam" userId="a523f5afd3b7922a" providerId="LiveId" clId="{5C9F1874-3F2E-E64E-A71B-1936C5F5CD53}" dt="2024-03-07T14:01:04.323" v="6642" actId="6549"/>
          <ac:spMkLst>
            <pc:docMk/>
            <pc:sldMk cId="260517769" sldId="319"/>
            <ac:spMk id="6" creationId="{F5BEFA66-9A72-C9F5-EB32-10796DFF8143}"/>
          </ac:spMkLst>
        </pc:spChg>
      </pc:sldChg>
      <pc:sldChg chg="addSp modSp add del mod">
        <pc:chgData name="Ozge Alacam" userId="a523f5afd3b7922a" providerId="LiveId" clId="{5C9F1874-3F2E-E64E-A71B-1936C5F5CD53}" dt="2024-03-10T21:05:49.883" v="10736" actId="2696"/>
        <pc:sldMkLst>
          <pc:docMk/>
          <pc:sldMk cId="3595704299" sldId="320"/>
        </pc:sldMkLst>
        <pc:spChg chg="add mod">
          <ac:chgData name="Ozge Alacam" userId="a523f5afd3b7922a" providerId="LiveId" clId="{5C9F1874-3F2E-E64E-A71B-1936C5F5CD53}" dt="2024-03-08T12:45:55.494" v="6992" actId="21"/>
          <ac:spMkLst>
            <pc:docMk/>
            <pc:sldMk cId="3595704299" sldId="320"/>
            <ac:spMk id="3" creationId="{307EB951-91D8-3208-A36A-C0DF46E14BDD}"/>
          </ac:spMkLst>
        </pc:spChg>
        <pc:spChg chg="mod">
          <ac:chgData name="Ozge Alacam" userId="a523f5afd3b7922a" providerId="LiveId" clId="{5C9F1874-3F2E-E64E-A71B-1936C5F5CD53}" dt="2024-03-10T12:06:16.379" v="9304" actId="27636"/>
          <ac:spMkLst>
            <pc:docMk/>
            <pc:sldMk cId="3595704299" sldId="320"/>
            <ac:spMk id="6" creationId="{F5BEFA66-9A72-C9F5-EB32-10796DFF8143}"/>
          </ac:spMkLst>
        </pc:spChg>
      </pc:sldChg>
      <pc:sldChg chg="modSp new del mod">
        <pc:chgData name="Ozge Alacam" userId="a523f5afd3b7922a" providerId="LiveId" clId="{5C9F1874-3F2E-E64E-A71B-1936C5F5CD53}" dt="2024-03-10T21:05:58.205" v="10738" actId="2696"/>
        <pc:sldMkLst>
          <pc:docMk/>
          <pc:sldMk cId="3154989391" sldId="321"/>
        </pc:sldMkLst>
        <pc:spChg chg="mod">
          <ac:chgData name="Ozge Alacam" userId="a523f5afd3b7922a" providerId="LiveId" clId="{5C9F1874-3F2E-E64E-A71B-1936C5F5CD53}" dt="2024-03-07T13:34:55.432" v="6250" actId="14100"/>
          <ac:spMkLst>
            <pc:docMk/>
            <pc:sldMk cId="3154989391" sldId="321"/>
            <ac:spMk id="2" creationId="{D4D864C5-1ED2-F5D0-DDE7-0C920917D1AB}"/>
          </ac:spMkLst>
        </pc:spChg>
        <pc:spChg chg="mod">
          <ac:chgData name="Ozge Alacam" userId="a523f5afd3b7922a" providerId="LiveId" clId="{5C9F1874-3F2E-E64E-A71B-1936C5F5CD53}" dt="2024-03-07T13:38:03.874" v="6605" actId="20577"/>
          <ac:spMkLst>
            <pc:docMk/>
            <pc:sldMk cId="3154989391" sldId="321"/>
            <ac:spMk id="5" creationId="{BE43DDC7-822C-6D48-AB08-92187A3DBE59}"/>
          </ac:spMkLst>
        </pc:spChg>
      </pc:sldChg>
      <pc:sldChg chg="addSp delSp modSp new mod">
        <pc:chgData name="Ozge Alacam" userId="a523f5afd3b7922a" providerId="LiveId" clId="{5C9F1874-3F2E-E64E-A71B-1936C5F5CD53}" dt="2024-03-10T20:26:33.356" v="10445" actId="478"/>
        <pc:sldMkLst>
          <pc:docMk/>
          <pc:sldMk cId="2017740775" sldId="322"/>
        </pc:sldMkLst>
        <pc:spChg chg="mod">
          <ac:chgData name="Ozge Alacam" userId="a523f5afd3b7922a" providerId="LiveId" clId="{5C9F1874-3F2E-E64E-A71B-1936C5F5CD53}" dt="2024-03-09T14:43:12.160" v="7034" actId="20577"/>
          <ac:spMkLst>
            <pc:docMk/>
            <pc:sldMk cId="2017740775" sldId="322"/>
            <ac:spMk id="2" creationId="{6C848319-8866-1328-642E-FD83E9108BE8}"/>
          </ac:spMkLst>
        </pc:spChg>
        <pc:spChg chg="mod">
          <ac:chgData name="Ozge Alacam" userId="a523f5afd3b7922a" providerId="LiveId" clId="{5C9F1874-3F2E-E64E-A71B-1936C5F5CD53}" dt="2024-03-09T14:43:06.439" v="7024"/>
          <ac:spMkLst>
            <pc:docMk/>
            <pc:sldMk cId="2017740775" sldId="322"/>
            <ac:spMk id="5" creationId="{B906F180-7E23-7700-3479-A983B0E5982E}"/>
          </ac:spMkLst>
        </pc:spChg>
        <pc:spChg chg="add del">
          <ac:chgData name="Ozge Alacam" userId="a523f5afd3b7922a" providerId="LiveId" clId="{5C9F1874-3F2E-E64E-A71B-1936C5F5CD53}" dt="2024-03-10T20:26:33.356" v="10445" actId="478"/>
          <ac:spMkLst>
            <pc:docMk/>
            <pc:sldMk cId="2017740775" sldId="322"/>
            <ac:spMk id="9" creationId="{FC3976B3-D00A-E869-3E21-55E26DF04256}"/>
          </ac:spMkLst>
        </pc:spChg>
        <pc:picChg chg="add mod">
          <ac:chgData name="Ozge Alacam" userId="a523f5afd3b7922a" providerId="LiveId" clId="{5C9F1874-3F2E-E64E-A71B-1936C5F5CD53}" dt="2024-03-09T14:45:21.956" v="7037" actId="1076"/>
          <ac:picMkLst>
            <pc:docMk/>
            <pc:sldMk cId="2017740775" sldId="322"/>
            <ac:picMk id="7" creationId="{A468E53B-286F-EB25-B597-832FE9ECD782}"/>
          </ac:picMkLst>
        </pc:picChg>
      </pc:sldChg>
      <pc:sldChg chg="addSp delSp modSp new del mod">
        <pc:chgData name="Ozge Alacam" userId="a523f5afd3b7922a" providerId="LiveId" clId="{5C9F1874-3F2E-E64E-A71B-1936C5F5CD53}" dt="2024-03-10T10:56:37.026" v="7798" actId="2696"/>
        <pc:sldMkLst>
          <pc:docMk/>
          <pc:sldMk cId="3600709397" sldId="323"/>
        </pc:sldMkLst>
        <pc:picChg chg="add del mod">
          <ac:chgData name="Ozge Alacam" userId="a523f5afd3b7922a" providerId="LiveId" clId="{5C9F1874-3F2E-E64E-A71B-1936C5F5CD53}" dt="2024-03-10T10:35:56.925" v="7084" actId="478"/>
          <ac:picMkLst>
            <pc:docMk/>
            <pc:sldMk cId="3600709397" sldId="323"/>
            <ac:picMk id="7" creationId="{78C8CF79-E274-8BFF-5500-E5FBC6AFFC69}"/>
          </ac:picMkLst>
        </pc:picChg>
        <pc:picChg chg="add mod">
          <ac:chgData name="Ozge Alacam" userId="a523f5afd3b7922a" providerId="LiveId" clId="{5C9F1874-3F2E-E64E-A71B-1936C5F5CD53}" dt="2024-03-10T10:36:17.249" v="7088" actId="1076"/>
          <ac:picMkLst>
            <pc:docMk/>
            <pc:sldMk cId="3600709397" sldId="323"/>
            <ac:picMk id="9" creationId="{3BB338E6-A877-36DA-48A2-89C0201580DF}"/>
          </ac:picMkLst>
        </pc:picChg>
      </pc:sldChg>
      <pc:sldChg chg="addSp modSp add del mod">
        <pc:chgData name="Ozge Alacam" userId="a523f5afd3b7922a" providerId="LiveId" clId="{5C9F1874-3F2E-E64E-A71B-1936C5F5CD53}" dt="2024-03-10T21:05:43.833" v="10721" actId="2696"/>
        <pc:sldMkLst>
          <pc:docMk/>
          <pc:sldMk cId="2067532127" sldId="324"/>
        </pc:sldMkLst>
        <pc:spChg chg="mod">
          <ac:chgData name="Ozge Alacam" userId="a523f5afd3b7922a" providerId="LiveId" clId="{5C9F1874-3F2E-E64E-A71B-1936C5F5CD53}" dt="2024-03-10T10:56:34.109" v="7797" actId="20577"/>
          <ac:spMkLst>
            <pc:docMk/>
            <pc:sldMk cId="2067532127" sldId="324"/>
            <ac:spMk id="2" creationId="{9B77383B-4053-1F60-6097-DCDA17DC61BD}"/>
          </ac:spMkLst>
        </pc:spChg>
        <pc:spChg chg="mod">
          <ac:chgData name="Ozge Alacam" userId="a523f5afd3b7922a" providerId="LiveId" clId="{5C9F1874-3F2E-E64E-A71B-1936C5F5CD53}" dt="2024-03-10T10:55:12.682" v="7780" actId="20577"/>
          <ac:spMkLst>
            <pc:docMk/>
            <pc:sldMk cId="2067532127" sldId="324"/>
            <ac:spMk id="5" creationId="{655409BD-D540-40E1-98C9-EF3721B2A6A3}"/>
          </ac:spMkLst>
        </pc:spChg>
        <pc:graphicFrameChg chg="add mod modGraphic">
          <ac:chgData name="Ozge Alacam" userId="a523f5afd3b7922a" providerId="LiveId" clId="{5C9F1874-3F2E-E64E-A71B-1936C5F5CD53}" dt="2024-03-10T11:56:09.386" v="8813" actId="20577"/>
          <ac:graphicFrameMkLst>
            <pc:docMk/>
            <pc:sldMk cId="2067532127" sldId="324"/>
            <ac:graphicFrameMk id="3" creationId="{8F50AFFB-82CF-0121-7AF1-7E075A342FB2}"/>
          </ac:graphicFrameMkLst>
        </pc:graphicFrameChg>
      </pc:sldChg>
      <pc:sldChg chg="modSp new del mod">
        <pc:chgData name="Ozge Alacam" userId="a523f5afd3b7922a" providerId="LiveId" clId="{5C9F1874-3F2E-E64E-A71B-1936C5F5CD53}" dt="2024-03-10T21:06:00.626" v="10739" actId="2696"/>
        <pc:sldMkLst>
          <pc:docMk/>
          <pc:sldMk cId="251202717" sldId="325"/>
        </pc:sldMkLst>
        <pc:spChg chg="mod">
          <ac:chgData name="Ozge Alacam" userId="a523f5afd3b7922a" providerId="LiveId" clId="{5C9F1874-3F2E-E64E-A71B-1936C5F5CD53}" dt="2024-03-10T20:19:12.450" v="10175" actId="27636"/>
          <ac:spMkLst>
            <pc:docMk/>
            <pc:sldMk cId="251202717" sldId="325"/>
            <ac:spMk id="2" creationId="{E881FBE3-286C-0E4E-835B-DCA8ACE2A560}"/>
          </ac:spMkLst>
        </pc:spChg>
        <pc:spChg chg="mod">
          <ac:chgData name="Ozge Alacam" userId="a523f5afd3b7922a" providerId="LiveId" clId="{5C9F1874-3F2E-E64E-A71B-1936C5F5CD53}" dt="2024-03-10T20:20:03.410" v="10244"/>
          <ac:spMkLst>
            <pc:docMk/>
            <pc:sldMk cId="251202717" sldId="325"/>
            <ac:spMk id="5" creationId="{5B9752BF-E6FF-92CF-5B74-053C0B589BA5}"/>
          </ac:spMkLst>
        </pc:spChg>
      </pc:sldChg>
      <pc:sldChg chg="addSp modSp add del mod">
        <pc:chgData name="Ozge Alacam" userId="a523f5afd3b7922a" providerId="LiveId" clId="{5C9F1874-3F2E-E64E-A71B-1936C5F5CD53}" dt="2024-03-10T21:05:46.543" v="10728" actId="2696"/>
        <pc:sldMkLst>
          <pc:docMk/>
          <pc:sldMk cId="2910627957" sldId="326"/>
        </pc:sldMkLst>
        <pc:spChg chg="mod">
          <ac:chgData name="Ozge Alacam" userId="a523f5afd3b7922a" providerId="LiveId" clId="{5C9F1874-3F2E-E64E-A71B-1936C5F5CD53}" dt="2024-03-10T20:55:55.343" v="10691" actId="20577"/>
          <ac:spMkLst>
            <pc:docMk/>
            <pc:sldMk cId="2910627957" sldId="326"/>
            <ac:spMk id="5" creationId="{655409BD-D540-40E1-98C9-EF3721B2A6A3}"/>
          </ac:spMkLst>
        </pc:spChg>
        <pc:graphicFrameChg chg="add mod modGraphic">
          <ac:chgData name="Ozge Alacam" userId="a523f5afd3b7922a" providerId="LiveId" clId="{5C9F1874-3F2E-E64E-A71B-1936C5F5CD53}" dt="2024-03-10T11:53:26.061" v="8744" actId="20577"/>
          <ac:graphicFrameMkLst>
            <pc:docMk/>
            <pc:sldMk cId="2910627957" sldId="326"/>
            <ac:graphicFrameMk id="3" creationId="{F09C7D60-DA98-009B-DE26-4297BFA9C427}"/>
          </ac:graphicFrameMkLst>
        </pc:graphicFrameChg>
      </pc:sldChg>
      <pc:sldChg chg="add del">
        <pc:chgData name="Ozge Alacam" userId="a523f5afd3b7922a" providerId="LiveId" clId="{5C9F1874-3F2E-E64E-A71B-1936C5F5CD53}" dt="2024-03-10T11:24:00.999" v="8482" actId="2696"/>
        <pc:sldMkLst>
          <pc:docMk/>
          <pc:sldMk cId="2626154279" sldId="327"/>
        </pc:sldMkLst>
      </pc:sldChg>
      <pc:sldChg chg="addSp modSp add del mod">
        <pc:chgData name="Ozge Alacam" userId="a523f5afd3b7922a" providerId="LiveId" clId="{5C9F1874-3F2E-E64E-A71B-1936C5F5CD53}" dt="2024-03-10T21:05:45.737" v="10726" actId="2696"/>
        <pc:sldMkLst>
          <pc:docMk/>
          <pc:sldMk cId="675231333" sldId="328"/>
        </pc:sldMkLst>
        <pc:spChg chg="mod">
          <ac:chgData name="Ozge Alacam" userId="a523f5afd3b7922a" providerId="LiveId" clId="{5C9F1874-3F2E-E64E-A71B-1936C5F5CD53}" dt="2024-03-10T11:58:06.060" v="8874" actId="14100"/>
          <ac:spMkLst>
            <pc:docMk/>
            <pc:sldMk cId="675231333" sldId="328"/>
            <ac:spMk id="2" creationId="{D1D2A973-3984-BE23-D251-F1012A758A39}"/>
          </ac:spMkLst>
        </pc:spChg>
        <pc:spChg chg="mod">
          <ac:chgData name="Ozge Alacam" userId="a523f5afd3b7922a" providerId="LiveId" clId="{5C9F1874-3F2E-E64E-A71B-1936C5F5CD53}" dt="2024-03-10T11:48:52.906" v="8521" actId="207"/>
          <ac:spMkLst>
            <pc:docMk/>
            <pc:sldMk cId="675231333" sldId="328"/>
            <ac:spMk id="5" creationId="{38CE8714-FBCD-CE83-654F-A768862D2704}"/>
          </ac:spMkLst>
        </pc:spChg>
        <pc:spChg chg="mod">
          <ac:chgData name="Ozge Alacam" userId="a523f5afd3b7922a" providerId="LiveId" clId="{5C9F1874-3F2E-E64E-A71B-1936C5F5CD53}" dt="2024-03-10T11:48:37.968" v="8518" actId="207"/>
          <ac:spMkLst>
            <pc:docMk/>
            <pc:sldMk cId="675231333" sldId="328"/>
            <ac:spMk id="6" creationId="{77471A67-1E5B-E8D2-69D3-294AE6AA6112}"/>
          </ac:spMkLst>
        </pc:spChg>
        <pc:spChg chg="mod">
          <ac:chgData name="Ozge Alacam" userId="a523f5afd3b7922a" providerId="LiveId" clId="{5C9F1874-3F2E-E64E-A71B-1936C5F5CD53}" dt="2024-03-10T11:48:44.459" v="8519" actId="207"/>
          <ac:spMkLst>
            <pc:docMk/>
            <pc:sldMk cId="675231333" sldId="328"/>
            <ac:spMk id="7" creationId="{A3513B40-344D-1338-2F9B-62DB9C4C8CD3}"/>
          </ac:spMkLst>
        </pc:spChg>
        <pc:spChg chg="mod">
          <ac:chgData name="Ozge Alacam" userId="a523f5afd3b7922a" providerId="LiveId" clId="{5C9F1874-3F2E-E64E-A71B-1936C5F5CD53}" dt="2024-03-10T11:48:50.025" v="8520" actId="207"/>
          <ac:spMkLst>
            <pc:docMk/>
            <pc:sldMk cId="675231333" sldId="328"/>
            <ac:spMk id="8" creationId="{E4A6637C-E500-877B-61FC-012290116CAF}"/>
          </ac:spMkLst>
        </pc:spChg>
        <pc:spChg chg="add mod">
          <ac:chgData name="Ozge Alacam" userId="a523f5afd3b7922a" providerId="LiveId" clId="{5C9F1874-3F2E-E64E-A71B-1936C5F5CD53}" dt="2024-03-10T11:58:10.977" v="8875" actId="1076"/>
          <ac:spMkLst>
            <pc:docMk/>
            <pc:sldMk cId="675231333" sldId="328"/>
            <ac:spMk id="13" creationId="{45B7C146-EF65-B4EE-710A-EF23318DD104}"/>
          </ac:spMkLst>
        </pc:spChg>
        <pc:spChg chg="add mod">
          <ac:chgData name="Ozge Alacam" userId="a523f5afd3b7922a" providerId="LiveId" clId="{5C9F1874-3F2E-E64E-A71B-1936C5F5CD53}" dt="2024-03-10T11:49:48.805" v="8527"/>
          <ac:spMkLst>
            <pc:docMk/>
            <pc:sldMk cId="675231333" sldId="328"/>
            <ac:spMk id="14" creationId="{4C88D3E0-140E-384C-0BB1-DB0828125C5E}"/>
          </ac:spMkLst>
        </pc:spChg>
      </pc:sldChg>
      <pc:sldChg chg="addSp delSp modSp add del mod ord">
        <pc:chgData name="Ozge Alacam" userId="a523f5afd3b7922a" providerId="LiveId" clId="{5C9F1874-3F2E-E64E-A71B-1936C5F5CD53}" dt="2024-03-10T21:05:44.985" v="10724" actId="2696"/>
        <pc:sldMkLst>
          <pc:docMk/>
          <pc:sldMk cId="3301733308" sldId="329"/>
        </pc:sldMkLst>
        <pc:spChg chg="mod">
          <ac:chgData name="Ozge Alacam" userId="a523f5afd3b7922a" providerId="LiveId" clId="{5C9F1874-3F2E-E64E-A71B-1936C5F5CD53}" dt="2024-03-10T11:24:48.276" v="8506" actId="1076"/>
          <ac:spMkLst>
            <pc:docMk/>
            <pc:sldMk cId="3301733308" sldId="329"/>
            <ac:spMk id="2" creationId="{16D5FA2B-23F6-7078-033F-D63B46F31857}"/>
          </ac:spMkLst>
        </pc:spChg>
        <pc:spChg chg="mod">
          <ac:chgData name="Ozge Alacam" userId="a523f5afd3b7922a" providerId="LiveId" clId="{5C9F1874-3F2E-E64E-A71B-1936C5F5CD53}" dt="2024-03-10T11:32:06.960" v="8513" actId="20577"/>
          <ac:spMkLst>
            <pc:docMk/>
            <pc:sldMk cId="3301733308" sldId="329"/>
            <ac:spMk id="4" creationId="{1EEE509B-9A7C-DD5F-A305-BF93C1CC885D}"/>
          </ac:spMkLst>
        </pc:spChg>
        <pc:spChg chg="add del mod">
          <ac:chgData name="Ozge Alacam" userId="a523f5afd3b7922a" providerId="LiveId" clId="{5C9F1874-3F2E-E64E-A71B-1936C5F5CD53}" dt="2024-03-10T11:24:26.644" v="8498" actId="478"/>
          <ac:spMkLst>
            <pc:docMk/>
            <pc:sldMk cId="3301733308" sldId="329"/>
            <ac:spMk id="5" creationId="{E171C388-4484-5F67-1A62-0EEE87443D1C}"/>
          </ac:spMkLst>
        </pc:spChg>
        <pc:spChg chg="add mod">
          <ac:chgData name="Ozge Alacam" userId="a523f5afd3b7922a" providerId="LiveId" clId="{5C9F1874-3F2E-E64E-A71B-1936C5F5CD53}" dt="2024-03-10T11:24:27.314" v="8499"/>
          <ac:spMkLst>
            <pc:docMk/>
            <pc:sldMk cId="3301733308" sldId="329"/>
            <ac:spMk id="6" creationId="{3CB41F94-E08C-375B-AE0E-C75BECB16CD7}"/>
          </ac:spMkLst>
        </pc:spChg>
      </pc:sldChg>
      <pc:sldChg chg="addSp delSp modSp new del mod ord">
        <pc:chgData name="Ozge Alacam" userId="a523f5afd3b7922a" providerId="LiveId" clId="{5C9F1874-3F2E-E64E-A71B-1936C5F5CD53}" dt="2024-03-10T21:05:45.359" v="10725" actId="2696"/>
        <pc:sldMkLst>
          <pc:docMk/>
          <pc:sldMk cId="2356294104" sldId="330"/>
        </pc:sldMkLst>
        <pc:spChg chg="del mod">
          <ac:chgData name="Ozge Alacam" userId="a523f5afd3b7922a" providerId="LiveId" clId="{5C9F1874-3F2E-E64E-A71B-1936C5F5CD53}" dt="2024-03-10T11:50:09.553" v="8533" actId="478"/>
          <ac:spMkLst>
            <pc:docMk/>
            <pc:sldMk cId="2356294104" sldId="330"/>
            <ac:spMk id="2" creationId="{81865379-B525-58CA-D0F6-C47A0A687427}"/>
          </ac:spMkLst>
        </pc:spChg>
        <pc:spChg chg="mod">
          <ac:chgData name="Ozge Alacam" userId="a523f5afd3b7922a" providerId="LiveId" clId="{5C9F1874-3F2E-E64E-A71B-1936C5F5CD53}" dt="2024-03-10T20:55:04.648" v="10645" actId="20577"/>
          <ac:spMkLst>
            <pc:docMk/>
            <pc:sldMk cId="2356294104" sldId="330"/>
            <ac:spMk id="5" creationId="{5F3FFEBD-E47E-B8DC-B453-868CDB5CC1A4}"/>
          </ac:spMkLst>
        </pc:spChg>
        <pc:spChg chg="add del mod">
          <ac:chgData name="Ozge Alacam" userId="a523f5afd3b7922a" providerId="LiveId" clId="{5C9F1874-3F2E-E64E-A71B-1936C5F5CD53}" dt="2024-03-10T11:17:48.265" v="8190"/>
          <ac:spMkLst>
            <pc:docMk/>
            <pc:sldMk cId="2356294104" sldId="330"/>
            <ac:spMk id="7" creationId="{4114E218-AC94-AA79-A4A2-534B6FE40AE5}"/>
          </ac:spMkLst>
        </pc:spChg>
        <pc:spChg chg="add mod">
          <ac:chgData name="Ozge Alacam" userId="a523f5afd3b7922a" providerId="LiveId" clId="{5C9F1874-3F2E-E64E-A71B-1936C5F5CD53}" dt="2024-03-10T11:49:59.752" v="8531"/>
          <ac:spMkLst>
            <pc:docMk/>
            <pc:sldMk cId="2356294104" sldId="330"/>
            <ac:spMk id="8" creationId="{23C88A87-E1B9-7D3B-B55A-F45A796AC4D0}"/>
          </ac:spMkLst>
        </pc:spChg>
        <pc:spChg chg="add del mod">
          <ac:chgData name="Ozge Alacam" userId="a523f5afd3b7922a" providerId="LiveId" clId="{5C9F1874-3F2E-E64E-A71B-1936C5F5CD53}" dt="2024-03-10T11:58:24.517" v="8876" actId="478"/>
          <ac:spMkLst>
            <pc:docMk/>
            <pc:sldMk cId="2356294104" sldId="330"/>
            <ac:spMk id="10" creationId="{8490F763-2BCE-6208-D07D-9D20F73A3A97}"/>
          </ac:spMkLst>
        </pc:spChg>
      </pc:sldChg>
      <pc:sldChg chg="addSp delSp modSp add del mod ord">
        <pc:chgData name="Ozge Alacam" userId="a523f5afd3b7922a" providerId="LiveId" clId="{5C9F1874-3F2E-E64E-A71B-1936C5F5CD53}" dt="2024-03-10T21:05:46.128" v="10727" actId="2696"/>
        <pc:sldMkLst>
          <pc:docMk/>
          <pc:sldMk cId="3682389280" sldId="331"/>
        </pc:sldMkLst>
        <pc:spChg chg="del mod">
          <ac:chgData name="Ozge Alacam" userId="a523f5afd3b7922a" providerId="LiveId" clId="{5C9F1874-3F2E-E64E-A71B-1936C5F5CD53}" dt="2024-03-10T11:52:04.210" v="8718" actId="478"/>
          <ac:spMkLst>
            <pc:docMk/>
            <pc:sldMk cId="3682389280" sldId="331"/>
            <ac:spMk id="2" creationId="{DF9CCCAC-9756-C54E-0D36-C0B16E8D32BA}"/>
          </ac:spMkLst>
        </pc:spChg>
        <pc:spChg chg="mod">
          <ac:chgData name="Ozge Alacam" userId="a523f5afd3b7922a" providerId="LiveId" clId="{5C9F1874-3F2E-E64E-A71B-1936C5F5CD53}" dt="2024-03-10T11:52:19.356" v="8733" actId="1076"/>
          <ac:spMkLst>
            <pc:docMk/>
            <pc:sldMk cId="3682389280" sldId="331"/>
            <ac:spMk id="4" creationId="{CD34DE62-6205-AB4E-CB5E-67E47A27B715}"/>
          </ac:spMkLst>
        </pc:spChg>
        <pc:spChg chg="add mod">
          <ac:chgData name="Ozge Alacam" userId="a523f5afd3b7922a" providerId="LiveId" clId="{5C9F1874-3F2E-E64E-A71B-1936C5F5CD53}" dt="2024-03-10T11:49:54.095" v="8529"/>
          <ac:spMkLst>
            <pc:docMk/>
            <pc:sldMk cId="3682389280" sldId="331"/>
            <ac:spMk id="5" creationId="{CBC647A6-DA4A-5F45-BD6B-F6E2BB47FD24}"/>
          </ac:spMkLst>
        </pc:spChg>
        <pc:spChg chg="add del mod">
          <ac:chgData name="Ozge Alacam" userId="a523f5afd3b7922a" providerId="LiveId" clId="{5C9F1874-3F2E-E64E-A71B-1936C5F5CD53}" dt="2024-03-10T11:52:21.587" v="8734" actId="478"/>
          <ac:spMkLst>
            <pc:docMk/>
            <pc:sldMk cId="3682389280" sldId="331"/>
            <ac:spMk id="7" creationId="{ED7976E6-A399-927F-065D-D4AC1D214B6B}"/>
          </ac:spMkLst>
        </pc:spChg>
      </pc:sldChg>
      <pc:sldChg chg="add del">
        <pc:chgData name="Ozge Alacam" userId="a523f5afd3b7922a" providerId="LiveId" clId="{5C9F1874-3F2E-E64E-A71B-1936C5F5CD53}" dt="2024-03-10T12:01:18.634" v="8996" actId="2696"/>
        <pc:sldMkLst>
          <pc:docMk/>
          <pc:sldMk cId="2255941791" sldId="332"/>
        </pc:sldMkLst>
      </pc:sldChg>
      <pc:sldChg chg="modSp add del mod">
        <pc:chgData name="Ozge Alacam" userId="a523f5afd3b7922a" providerId="LiveId" clId="{5C9F1874-3F2E-E64E-A71B-1936C5F5CD53}" dt="2024-03-10T11:23:00.026" v="8416" actId="2696"/>
        <pc:sldMkLst>
          <pc:docMk/>
          <pc:sldMk cId="3346121245" sldId="332"/>
        </pc:sldMkLst>
        <pc:spChg chg="mod">
          <ac:chgData name="Ozge Alacam" userId="a523f5afd3b7922a" providerId="LiveId" clId="{5C9F1874-3F2E-E64E-A71B-1936C5F5CD53}" dt="2024-03-10T11:17:52.202" v="8191" actId="21"/>
          <ac:spMkLst>
            <pc:docMk/>
            <pc:sldMk cId="3346121245" sldId="332"/>
            <ac:spMk id="4" creationId="{CD34DE62-6205-AB4E-CB5E-67E47A27B715}"/>
          </ac:spMkLst>
        </pc:spChg>
      </pc:sldChg>
      <pc:sldChg chg="delSp modSp add del mod">
        <pc:chgData name="Ozge Alacam" userId="a523f5afd3b7922a" providerId="LiveId" clId="{5C9F1874-3F2E-E64E-A71B-1936C5F5CD53}" dt="2024-03-10T21:05:49.501" v="10735" actId="2696"/>
        <pc:sldMkLst>
          <pc:docMk/>
          <pc:sldMk cId="3642683961" sldId="332"/>
        </pc:sldMkLst>
        <pc:spChg chg="mod">
          <ac:chgData name="Ozge Alacam" userId="a523f5afd3b7922a" providerId="LiveId" clId="{5C9F1874-3F2E-E64E-A71B-1936C5F5CD53}" dt="2024-03-10T12:10:04.322" v="9443" actId="21"/>
          <ac:spMkLst>
            <pc:docMk/>
            <pc:sldMk cId="3642683961" sldId="332"/>
            <ac:spMk id="6" creationId="{F5BEFA66-9A72-C9F5-EB32-10796DFF8143}"/>
          </ac:spMkLst>
        </pc:spChg>
        <pc:graphicFrameChg chg="mod modGraphic">
          <ac:chgData name="Ozge Alacam" userId="a523f5afd3b7922a" providerId="LiveId" clId="{5C9F1874-3F2E-E64E-A71B-1936C5F5CD53}" dt="2024-03-10T13:23:28.712" v="9947" actId="20577"/>
          <ac:graphicFrameMkLst>
            <pc:docMk/>
            <pc:sldMk cId="3642683961" sldId="332"/>
            <ac:graphicFrameMk id="3" creationId="{902152E0-E1FA-5079-ABF3-9A8F96BD9A3F}"/>
          </ac:graphicFrameMkLst>
        </pc:graphicFrameChg>
        <pc:graphicFrameChg chg="del">
          <ac:chgData name="Ozge Alacam" userId="a523f5afd3b7922a" providerId="LiveId" clId="{5C9F1874-3F2E-E64E-A71B-1936C5F5CD53}" dt="2024-03-10T12:06:53.912" v="9308" actId="478"/>
          <ac:graphicFrameMkLst>
            <pc:docMk/>
            <pc:sldMk cId="3642683961" sldId="332"/>
            <ac:graphicFrameMk id="5" creationId="{3E00D7EE-561D-D66E-CDCB-177FC196010E}"/>
          </ac:graphicFrameMkLst>
        </pc:graphicFrameChg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3904744677" sldId="333"/>
        </pc:sldMkLst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700210984" sldId="451"/>
        </pc:sldMkLst>
      </pc:sldChg>
      <pc:sldChg chg="modSp add del mod">
        <pc:chgData name="Ozge Alacam" userId="a523f5afd3b7922a" providerId="LiveId" clId="{5C9F1874-3F2E-E64E-A71B-1936C5F5CD53}" dt="2024-03-10T12:52:46.329" v="9913"/>
        <pc:sldMkLst>
          <pc:docMk/>
          <pc:sldMk cId="1185539072" sldId="452"/>
        </pc:sldMkLst>
        <pc:spChg chg="mod">
          <ac:chgData name="Ozge Alacam" userId="a523f5afd3b7922a" providerId="LiveId" clId="{5C9F1874-3F2E-E64E-A71B-1936C5F5CD53}" dt="2024-03-10T12:52:46.329" v="9913"/>
          <ac:spMkLst>
            <pc:docMk/>
            <pc:sldMk cId="1185539072" sldId="452"/>
            <ac:spMk id="7170" creationId="{00000000-0000-0000-0000-000000000000}"/>
          </ac:spMkLst>
        </pc:spChg>
      </pc:sldChg>
      <pc:sldChg chg="modSp add del mod">
        <pc:chgData name="Ozge Alacam" userId="a523f5afd3b7922a" providerId="LiveId" clId="{5C9F1874-3F2E-E64E-A71B-1936C5F5CD53}" dt="2024-03-10T12:52:46.329" v="9913"/>
        <pc:sldMkLst>
          <pc:docMk/>
          <pc:sldMk cId="1952476643" sldId="454"/>
        </pc:sldMkLst>
        <pc:spChg chg="mod">
          <ac:chgData name="Ozge Alacam" userId="a523f5afd3b7922a" providerId="LiveId" clId="{5C9F1874-3F2E-E64E-A71B-1936C5F5CD53}" dt="2024-03-10T12:52:46.329" v="9913"/>
          <ac:spMkLst>
            <pc:docMk/>
            <pc:sldMk cId="1952476643" sldId="454"/>
            <ac:spMk id="10242" creationId="{00000000-0000-0000-0000-000000000000}"/>
          </ac:spMkLst>
        </pc:spChg>
      </pc:sldChg>
      <pc:sldChg chg="modSp add del mod">
        <pc:chgData name="Ozge Alacam" userId="a523f5afd3b7922a" providerId="LiveId" clId="{5C9F1874-3F2E-E64E-A71B-1936C5F5CD53}" dt="2024-03-10T12:52:46.329" v="9913"/>
        <pc:sldMkLst>
          <pc:docMk/>
          <pc:sldMk cId="507084074" sldId="976"/>
        </pc:sldMkLst>
        <pc:spChg chg="mod">
          <ac:chgData name="Ozge Alacam" userId="a523f5afd3b7922a" providerId="LiveId" clId="{5C9F1874-3F2E-E64E-A71B-1936C5F5CD53}" dt="2024-03-10T12:52:46.329" v="9913"/>
          <ac:spMkLst>
            <pc:docMk/>
            <pc:sldMk cId="507084074" sldId="976"/>
            <ac:spMk id="2" creationId="{1289717F-7ECC-5F4A-AE81-2787342DEB84}"/>
          </ac:spMkLst>
        </pc:spChg>
      </pc:sldChg>
      <pc:sldChg chg="modSp add del mod">
        <pc:chgData name="Ozge Alacam" userId="a523f5afd3b7922a" providerId="LiveId" clId="{5C9F1874-3F2E-E64E-A71B-1936C5F5CD53}" dt="2024-03-10T12:52:46.329" v="9913"/>
        <pc:sldMkLst>
          <pc:docMk/>
          <pc:sldMk cId="2363737683" sldId="977"/>
        </pc:sldMkLst>
        <pc:spChg chg="mod">
          <ac:chgData name="Ozge Alacam" userId="a523f5afd3b7922a" providerId="LiveId" clId="{5C9F1874-3F2E-E64E-A71B-1936C5F5CD53}" dt="2024-03-10T12:52:46.329" v="9913"/>
          <ac:spMkLst>
            <pc:docMk/>
            <pc:sldMk cId="2363737683" sldId="977"/>
            <ac:spMk id="5" creationId="{6B6924C8-A82E-4998-B7E4-8C74EE39C16F}"/>
          </ac:spMkLst>
        </pc:spChg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2153343331" sldId="980"/>
        </pc:sldMkLst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3621115165" sldId="982"/>
        </pc:sldMkLst>
      </pc:sldChg>
      <pc:sldChg chg="modSp add del mod">
        <pc:chgData name="Ozge Alacam" userId="a523f5afd3b7922a" providerId="LiveId" clId="{5C9F1874-3F2E-E64E-A71B-1936C5F5CD53}" dt="2024-03-10T12:52:46.329" v="9913"/>
        <pc:sldMkLst>
          <pc:docMk/>
          <pc:sldMk cId="2884051836" sldId="986"/>
        </pc:sldMkLst>
        <pc:spChg chg="mod">
          <ac:chgData name="Ozge Alacam" userId="a523f5afd3b7922a" providerId="LiveId" clId="{5C9F1874-3F2E-E64E-A71B-1936C5F5CD53}" dt="2024-03-10T12:52:46.329" v="9913"/>
          <ac:spMkLst>
            <pc:docMk/>
            <pc:sldMk cId="2884051836" sldId="986"/>
            <ac:spMk id="3" creationId="{38D3F567-D002-E84C-9A24-AF5A7100A230}"/>
          </ac:spMkLst>
        </pc:spChg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2019496354" sldId="987"/>
        </pc:sldMkLst>
      </pc:sldChg>
      <pc:sldChg chg="modSp add del mod">
        <pc:chgData name="Ozge Alacam" userId="a523f5afd3b7922a" providerId="LiveId" clId="{5C9F1874-3F2E-E64E-A71B-1936C5F5CD53}" dt="2024-03-10T12:52:46.329" v="9913"/>
        <pc:sldMkLst>
          <pc:docMk/>
          <pc:sldMk cId="3329203801" sldId="988"/>
        </pc:sldMkLst>
        <pc:spChg chg="mod">
          <ac:chgData name="Ozge Alacam" userId="a523f5afd3b7922a" providerId="LiveId" clId="{5C9F1874-3F2E-E64E-A71B-1936C5F5CD53}" dt="2024-03-10T12:52:46.329" v="9913"/>
          <ac:spMkLst>
            <pc:docMk/>
            <pc:sldMk cId="3329203801" sldId="988"/>
            <ac:spMk id="3" creationId="{39E827EE-09A7-1749-A572-D44B436FB813}"/>
          </ac:spMkLst>
        </pc:spChg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3465139171" sldId="989"/>
        </pc:sldMkLst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1687605810" sldId="990"/>
        </pc:sldMkLst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3858835621" sldId="991"/>
        </pc:sldMkLst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1496824" sldId="992"/>
        </pc:sldMkLst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891467289" sldId="995"/>
        </pc:sldMkLst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522240390" sldId="996"/>
        </pc:sldMkLst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3388416463" sldId="997"/>
        </pc:sldMkLst>
      </pc:sldChg>
      <pc:sldChg chg="modSp add del mod">
        <pc:chgData name="Ozge Alacam" userId="a523f5afd3b7922a" providerId="LiveId" clId="{5C9F1874-3F2E-E64E-A71B-1936C5F5CD53}" dt="2024-03-10T12:52:46.329" v="9913"/>
        <pc:sldMkLst>
          <pc:docMk/>
          <pc:sldMk cId="2913872763" sldId="998"/>
        </pc:sldMkLst>
        <pc:spChg chg="mod">
          <ac:chgData name="Ozge Alacam" userId="a523f5afd3b7922a" providerId="LiveId" clId="{5C9F1874-3F2E-E64E-A71B-1936C5F5CD53}" dt="2024-03-10T12:52:46.329" v="9913"/>
          <ac:spMkLst>
            <pc:docMk/>
            <pc:sldMk cId="2913872763" sldId="998"/>
            <ac:spMk id="3" creationId="{B825C28B-5262-F74C-B761-D4416CBCEA91}"/>
          </ac:spMkLst>
        </pc:spChg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3664950658" sldId="999"/>
        </pc:sldMkLst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40333983" sldId="1000"/>
        </pc:sldMkLst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1832903648" sldId="1001"/>
        </pc:sldMkLst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423241706" sldId="1002"/>
        </pc:sldMkLst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1469111041" sldId="1003"/>
        </pc:sldMkLst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3739626796" sldId="1004"/>
        </pc:sldMkLst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3066714885" sldId="1005"/>
        </pc:sldMkLst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3531257715" sldId="1006"/>
        </pc:sldMkLst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2776300985" sldId="1008"/>
        </pc:sldMkLst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1819659205" sldId="1009"/>
        </pc:sldMkLst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5630485" sldId="1011"/>
        </pc:sldMkLst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1626074323" sldId="1012"/>
        </pc:sldMkLst>
      </pc:sldChg>
      <pc:sldChg chg="modSp add del mod">
        <pc:chgData name="Ozge Alacam" userId="a523f5afd3b7922a" providerId="LiveId" clId="{5C9F1874-3F2E-E64E-A71B-1936C5F5CD53}" dt="2024-03-10T12:52:46.329" v="9913"/>
        <pc:sldMkLst>
          <pc:docMk/>
          <pc:sldMk cId="3259630165" sldId="1013"/>
        </pc:sldMkLst>
        <pc:spChg chg="mod">
          <ac:chgData name="Ozge Alacam" userId="a523f5afd3b7922a" providerId="LiveId" clId="{5C9F1874-3F2E-E64E-A71B-1936C5F5CD53}" dt="2024-03-10T12:52:46.329" v="9913"/>
          <ac:spMkLst>
            <pc:docMk/>
            <pc:sldMk cId="3259630165" sldId="1013"/>
            <ac:spMk id="3" creationId="{946E3AF1-B1DB-BE43-A1E8-EB26A3D8EE2B}"/>
          </ac:spMkLst>
        </pc:spChg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416337210" sldId="1014"/>
        </pc:sldMkLst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3500920093" sldId="1015"/>
        </pc:sldMkLst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2972527266" sldId="1016"/>
        </pc:sldMkLst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1119313583" sldId="1017"/>
        </pc:sldMkLst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3470325010" sldId="1018"/>
        </pc:sldMkLst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2576287380" sldId="1019"/>
        </pc:sldMkLst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896672476" sldId="1021"/>
        </pc:sldMkLst>
      </pc:sldChg>
      <pc:sldChg chg="add del">
        <pc:chgData name="Ozge Alacam" userId="a523f5afd3b7922a" providerId="LiveId" clId="{5C9F1874-3F2E-E64E-A71B-1936C5F5CD53}" dt="2024-03-10T12:52:46.329" v="9913"/>
        <pc:sldMkLst>
          <pc:docMk/>
          <pc:sldMk cId="2276962007" sldId="1022"/>
        </pc:sldMkLst>
      </pc:sldChg>
      <pc:sldChg chg="modSp add del mod">
        <pc:chgData name="Ozge Alacam" userId="a523f5afd3b7922a" providerId="LiveId" clId="{5C9F1874-3F2E-E64E-A71B-1936C5F5CD53}" dt="2024-03-10T12:52:46.329" v="9913"/>
        <pc:sldMkLst>
          <pc:docMk/>
          <pc:sldMk cId="2921577063" sldId="1023"/>
        </pc:sldMkLst>
        <pc:spChg chg="mod">
          <ac:chgData name="Ozge Alacam" userId="a523f5afd3b7922a" providerId="LiveId" clId="{5C9F1874-3F2E-E64E-A71B-1936C5F5CD53}" dt="2024-03-10T12:52:46.329" v="9913"/>
          <ac:spMkLst>
            <pc:docMk/>
            <pc:sldMk cId="2921577063" sldId="1023"/>
            <ac:spMk id="2" creationId="{9BBE0B2F-E757-DD49-8565-5F10AAA9ED14}"/>
          </ac:spMkLst>
        </pc:spChg>
      </pc:sldChg>
      <pc:sldMasterChg chg="addSp delSp modSp mod modSldLayout">
        <pc:chgData name="Ozge Alacam" userId="a523f5afd3b7922a" providerId="LiveId" clId="{5C9F1874-3F2E-E64E-A71B-1936C5F5CD53}" dt="2024-03-07T09:05:33.238" v="63" actId="20577"/>
        <pc:sldMasterMkLst>
          <pc:docMk/>
          <pc:sldMasterMk cId="641702453" sldId="2147483648"/>
        </pc:sldMasterMkLst>
        <pc:spChg chg="mod">
          <ac:chgData name="Ozge Alacam" userId="a523f5afd3b7922a" providerId="LiveId" clId="{5C9F1874-3F2E-E64E-A71B-1936C5F5CD53}" dt="2024-03-07T09:05:33.238" v="63" actId="20577"/>
          <ac:spMkLst>
            <pc:docMk/>
            <pc:sldMasterMk cId="641702453" sldId="2147483648"/>
            <ac:spMk id="5" creationId="{625A9539-B132-412C-9661-DED3B820CED5}"/>
          </ac:spMkLst>
        </pc:spChg>
        <pc:picChg chg="add mod">
          <ac:chgData name="Ozge Alacam" userId="a523f5afd3b7922a" providerId="LiveId" clId="{5C9F1874-3F2E-E64E-A71B-1936C5F5CD53}" dt="2024-03-07T09:05:02.467" v="24" actId="1076"/>
          <ac:picMkLst>
            <pc:docMk/>
            <pc:sldMasterMk cId="641702453" sldId="2147483648"/>
            <ac:picMk id="8" creationId="{EA1F4EB9-4E2C-CDB4-CD2F-C22E529B8882}"/>
          </ac:picMkLst>
        </pc:picChg>
        <pc:picChg chg="del">
          <ac:chgData name="Ozge Alacam" userId="a523f5afd3b7922a" providerId="LiveId" clId="{5C9F1874-3F2E-E64E-A71B-1936C5F5CD53}" dt="2024-03-07T09:04:33.092" v="17" actId="478"/>
          <ac:picMkLst>
            <pc:docMk/>
            <pc:sldMasterMk cId="641702453" sldId="2147483648"/>
            <ac:picMk id="9" creationId="{00000000-0000-0000-0000-000000000000}"/>
          </ac:picMkLst>
        </pc:picChg>
        <pc:sldLayoutChg chg="addSp delSp modSp mod">
          <pc:chgData name="Ozge Alacam" userId="a523f5afd3b7922a" providerId="LiveId" clId="{5C9F1874-3F2E-E64E-A71B-1936C5F5CD53}" dt="2024-03-07T09:04:36.135" v="21"/>
          <pc:sldLayoutMkLst>
            <pc:docMk/>
            <pc:sldMasterMk cId="641702453" sldId="2147483648"/>
            <pc:sldLayoutMk cId="3431425017" sldId="2147483649"/>
          </pc:sldLayoutMkLst>
          <pc:spChg chg="add del mod">
            <ac:chgData name="Ozge Alacam" userId="a523f5afd3b7922a" providerId="LiveId" clId="{5C9F1874-3F2E-E64E-A71B-1936C5F5CD53}" dt="2024-03-07T09:04:31.611" v="16"/>
            <ac:spMkLst>
              <pc:docMk/>
              <pc:sldMasterMk cId="641702453" sldId="2147483648"/>
              <pc:sldLayoutMk cId="3431425017" sldId="2147483649"/>
              <ac:spMk id="4" creationId="{E90F1D37-AA6A-4D78-18C5-2E60E9330265}"/>
            </ac:spMkLst>
          </pc:spChg>
          <pc:spChg chg="add del mod">
            <ac:chgData name="Ozge Alacam" userId="a523f5afd3b7922a" providerId="LiveId" clId="{5C9F1874-3F2E-E64E-A71B-1936C5F5CD53}" dt="2024-03-07T09:04:35.534" v="19"/>
            <ac:spMkLst>
              <pc:docMk/>
              <pc:sldMasterMk cId="641702453" sldId="2147483648"/>
              <pc:sldLayoutMk cId="3431425017" sldId="2147483649"/>
              <ac:spMk id="5" creationId="{BA4D7BED-2857-E7DA-A798-3E8388E69EDB}"/>
            </ac:spMkLst>
          </pc:spChg>
          <pc:spChg chg="add del mod">
            <ac:chgData name="Ozge Alacam" userId="a523f5afd3b7922a" providerId="LiveId" clId="{5C9F1874-3F2E-E64E-A71B-1936C5F5CD53}" dt="2024-03-07T09:04:36.135" v="21"/>
            <ac:spMkLst>
              <pc:docMk/>
              <pc:sldMasterMk cId="641702453" sldId="2147483648"/>
              <pc:sldLayoutMk cId="3431425017" sldId="2147483649"/>
              <ac:spMk id="6" creationId="{7E5B04DE-0BBF-D980-8531-7903E5879187}"/>
            </ac:spMkLst>
          </pc:spChg>
        </pc:sldLayoutChg>
      </pc:sldMasterChg>
      <pc:sldMasterChg chg="addSp modSldLayout">
        <pc:chgData name="Ozge Alacam" userId="a523f5afd3b7922a" providerId="LiveId" clId="{5C9F1874-3F2E-E64E-A71B-1936C5F5CD53}" dt="2024-03-07T12:32:13.734" v="3462" actId="20577"/>
        <pc:sldMasterMkLst>
          <pc:docMk/>
          <pc:sldMasterMk cId="3600439579" sldId="2147483666"/>
        </pc:sldMasterMkLst>
        <pc:picChg chg="add">
          <ac:chgData name="Ozge Alacam" userId="a523f5afd3b7922a" providerId="LiveId" clId="{5C9F1874-3F2E-E64E-A71B-1936C5F5CD53}" dt="2024-03-07T09:39:45.001" v="1051"/>
          <ac:picMkLst>
            <pc:docMk/>
            <pc:sldMasterMk cId="3600439579" sldId="2147483666"/>
            <ac:picMk id="7" creationId="{21DB56A9-9378-B6F4-2323-A5913BD2F090}"/>
          </ac:picMkLst>
        </pc:picChg>
        <pc:sldLayoutChg chg="modSp mod">
          <pc:chgData name="Ozge Alacam" userId="a523f5afd3b7922a" providerId="LiveId" clId="{5C9F1874-3F2E-E64E-A71B-1936C5F5CD53}" dt="2024-03-07T12:32:13.734" v="3462" actId="20577"/>
          <pc:sldLayoutMkLst>
            <pc:docMk/>
            <pc:sldMasterMk cId="3600439579" sldId="2147483666"/>
            <pc:sldLayoutMk cId="1531450950" sldId="2147483679"/>
          </pc:sldLayoutMkLst>
          <pc:spChg chg="mod">
            <ac:chgData name="Ozge Alacam" userId="a523f5afd3b7922a" providerId="LiveId" clId="{5C9F1874-3F2E-E64E-A71B-1936C5F5CD53}" dt="2024-03-07T12:32:13.734" v="3462" actId="20577"/>
            <ac:spMkLst>
              <pc:docMk/>
              <pc:sldMasterMk cId="3600439579" sldId="2147483666"/>
              <pc:sldLayoutMk cId="1531450950" sldId="2147483679"/>
              <ac:spMk id="4" creationId="{44808FC6-327C-4182-897F-6FF17A4025D8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70F9FC-30D4-674A-B754-51C6015569C7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A354EB-605A-BA42-A98E-9C04B19171B0}">
      <dgm:prSet phldrT="[Text]"/>
      <dgm:spPr/>
      <dgm:t>
        <a:bodyPr/>
        <a:lstStyle/>
        <a:p>
          <a:r>
            <a:rPr lang="en-GB" dirty="0"/>
            <a:t>Selecting Data</a:t>
          </a:r>
        </a:p>
      </dgm:t>
    </dgm:pt>
    <dgm:pt modelId="{175847A3-DC0F-9F4C-9E8C-A71D360B7509}" type="parTrans" cxnId="{09F29E5D-C584-354C-9409-46885BB39CF3}">
      <dgm:prSet/>
      <dgm:spPr/>
      <dgm:t>
        <a:bodyPr/>
        <a:lstStyle/>
        <a:p>
          <a:endParaRPr lang="en-GB"/>
        </a:p>
      </dgm:t>
    </dgm:pt>
    <dgm:pt modelId="{1B9F73AE-E134-2E45-8F68-E54225BFA6A6}" type="sibTrans" cxnId="{09F29E5D-C584-354C-9409-46885BB39CF3}">
      <dgm:prSet/>
      <dgm:spPr/>
      <dgm:t>
        <a:bodyPr/>
        <a:lstStyle/>
        <a:p>
          <a:endParaRPr lang="en-GB"/>
        </a:p>
      </dgm:t>
    </dgm:pt>
    <dgm:pt modelId="{4281C13E-737E-B947-AC4C-ED74B81EA20E}">
      <dgm:prSet phldrT="[Text]"/>
      <dgm:spPr/>
      <dgm:t>
        <a:bodyPr lIns="0" tIns="36000" rIns="0" bIns="0"/>
        <a:lstStyle/>
        <a:p>
          <a:r>
            <a:rPr lang="en-GB" dirty="0"/>
            <a:t>Use existing data</a:t>
          </a:r>
        </a:p>
      </dgm:t>
    </dgm:pt>
    <dgm:pt modelId="{388EFB79-72A1-3C4A-8A93-0EE8C7929D48}" type="parTrans" cxnId="{9B76F610-8CC7-B040-9EFE-F34A3403AC1F}">
      <dgm:prSet/>
      <dgm:spPr/>
      <dgm:t>
        <a:bodyPr/>
        <a:lstStyle/>
        <a:p>
          <a:endParaRPr lang="en-GB"/>
        </a:p>
      </dgm:t>
    </dgm:pt>
    <dgm:pt modelId="{76058643-8DD1-9D46-A771-13CB63A89188}" type="sibTrans" cxnId="{9B76F610-8CC7-B040-9EFE-F34A3403AC1F}">
      <dgm:prSet/>
      <dgm:spPr/>
      <dgm:t>
        <a:bodyPr/>
        <a:lstStyle/>
        <a:p>
          <a:endParaRPr lang="en-GB"/>
        </a:p>
      </dgm:t>
    </dgm:pt>
    <dgm:pt modelId="{E236891F-9937-E148-9B1B-AC425C9897F0}">
      <dgm:prSet phldrT="[Text]"/>
      <dgm:spPr/>
      <dgm:t>
        <a:bodyPr/>
        <a:lstStyle/>
        <a:p>
          <a:r>
            <a:rPr lang="en-GB" dirty="0"/>
            <a:t>Select the model</a:t>
          </a:r>
        </a:p>
      </dgm:t>
    </dgm:pt>
    <dgm:pt modelId="{EE7698DF-396B-6141-99BB-848F76023493}" type="parTrans" cxnId="{62733116-9924-CF48-A1D4-908B06BC772B}">
      <dgm:prSet/>
      <dgm:spPr/>
      <dgm:t>
        <a:bodyPr/>
        <a:lstStyle/>
        <a:p>
          <a:endParaRPr lang="en-GB"/>
        </a:p>
      </dgm:t>
    </dgm:pt>
    <dgm:pt modelId="{A7FE0390-4A5E-9648-8888-BAD73E01F6E7}" type="sibTrans" cxnId="{62733116-9924-CF48-A1D4-908B06BC772B}">
      <dgm:prSet/>
      <dgm:spPr/>
      <dgm:t>
        <a:bodyPr/>
        <a:lstStyle/>
        <a:p>
          <a:endParaRPr lang="en-GB"/>
        </a:p>
      </dgm:t>
    </dgm:pt>
    <dgm:pt modelId="{70EF0D47-0F2F-9742-87A9-925CCD0DA80D}">
      <dgm:prSet phldrT="[Text]"/>
      <dgm:spPr/>
      <dgm:t>
        <a:bodyPr lIns="0" tIns="36000" rIns="0" bIns="0"/>
        <a:lstStyle/>
        <a:p>
          <a:r>
            <a:rPr lang="en-GB" dirty="0"/>
            <a:t>Use existing model (s)</a:t>
          </a:r>
        </a:p>
      </dgm:t>
    </dgm:pt>
    <dgm:pt modelId="{8A48E85F-B8E4-0C40-816E-6D8EAA323D78}" type="parTrans" cxnId="{DC6D78EE-9C70-214B-9DC2-0C84C9A97272}">
      <dgm:prSet/>
      <dgm:spPr/>
      <dgm:t>
        <a:bodyPr/>
        <a:lstStyle/>
        <a:p>
          <a:endParaRPr lang="en-GB"/>
        </a:p>
      </dgm:t>
    </dgm:pt>
    <dgm:pt modelId="{06B8E86E-99D2-A04F-8AE3-1010A08887E0}" type="sibTrans" cxnId="{DC6D78EE-9C70-214B-9DC2-0C84C9A97272}">
      <dgm:prSet/>
      <dgm:spPr/>
      <dgm:t>
        <a:bodyPr/>
        <a:lstStyle/>
        <a:p>
          <a:endParaRPr lang="en-GB"/>
        </a:p>
      </dgm:t>
    </dgm:pt>
    <dgm:pt modelId="{7866D2E7-29DA-224B-8A94-449059427C3B}">
      <dgm:prSet phldrT="[Text]"/>
      <dgm:spPr/>
      <dgm:t>
        <a:bodyPr/>
        <a:lstStyle/>
        <a:p>
          <a:r>
            <a:rPr lang="en-GB" dirty="0"/>
            <a:t>Analyse the data</a:t>
          </a:r>
        </a:p>
      </dgm:t>
    </dgm:pt>
    <dgm:pt modelId="{5CF17DE8-604B-3145-A710-3FEE2480E83D}" type="parTrans" cxnId="{FA9F9BE5-EFD5-8F41-B43D-313751E1F907}">
      <dgm:prSet/>
      <dgm:spPr/>
      <dgm:t>
        <a:bodyPr/>
        <a:lstStyle/>
        <a:p>
          <a:endParaRPr lang="en-GB"/>
        </a:p>
      </dgm:t>
    </dgm:pt>
    <dgm:pt modelId="{D04384D4-30D2-354A-B80D-7254B200F051}" type="sibTrans" cxnId="{FA9F9BE5-EFD5-8F41-B43D-313751E1F907}">
      <dgm:prSet/>
      <dgm:spPr/>
      <dgm:t>
        <a:bodyPr/>
        <a:lstStyle/>
        <a:p>
          <a:endParaRPr lang="en-GB"/>
        </a:p>
      </dgm:t>
    </dgm:pt>
    <dgm:pt modelId="{2EE26477-0B56-1C4F-93BE-1D42C4FC74BE}">
      <dgm:prSet phldrT="[Text]"/>
      <dgm:spPr/>
      <dgm:t>
        <a:bodyPr lIns="0" tIns="36000" rIns="0" bIns="0"/>
        <a:lstStyle/>
        <a:p>
          <a:r>
            <a:rPr lang="en-GB" dirty="0"/>
            <a:t>Select evaluation metrics</a:t>
          </a:r>
        </a:p>
      </dgm:t>
    </dgm:pt>
    <dgm:pt modelId="{20761782-D2B9-0947-98CA-1A5570A9C914}" type="parTrans" cxnId="{D34D8AFA-AFD8-2D43-9C65-02B6B1CB918F}">
      <dgm:prSet/>
      <dgm:spPr/>
      <dgm:t>
        <a:bodyPr/>
        <a:lstStyle/>
        <a:p>
          <a:endParaRPr lang="en-GB"/>
        </a:p>
      </dgm:t>
    </dgm:pt>
    <dgm:pt modelId="{E7F13BF2-40CA-3149-9C0D-437785CE88ED}" type="sibTrans" cxnId="{D34D8AFA-AFD8-2D43-9C65-02B6B1CB918F}">
      <dgm:prSet/>
      <dgm:spPr/>
      <dgm:t>
        <a:bodyPr/>
        <a:lstStyle/>
        <a:p>
          <a:endParaRPr lang="en-GB"/>
        </a:p>
      </dgm:t>
    </dgm:pt>
    <dgm:pt modelId="{A60A4E44-5E3E-794C-A438-4196A6DBB311}">
      <dgm:prSet phldrT="[Text]"/>
      <dgm:spPr/>
      <dgm:t>
        <a:bodyPr lIns="0" tIns="36000" rIns="0" bIns="0"/>
        <a:lstStyle/>
        <a:p>
          <a:r>
            <a:rPr lang="en-GB" dirty="0"/>
            <a:t>Collect your own data</a:t>
          </a:r>
        </a:p>
      </dgm:t>
    </dgm:pt>
    <dgm:pt modelId="{E1F3DFA9-3A0D-5644-A987-653B4F34FB6B}" type="parTrans" cxnId="{CC0F897C-A406-5A4A-B9CE-7A43CA992E69}">
      <dgm:prSet/>
      <dgm:spPr/>
      <dgm:t>
        <a:bodyPr/>
        <a:lstStyle/>
        <a:p>
          <a:endParaRPr lang="en-GB"/>
        </a:p>
      </dgm:t>
    </dgm:pt>
    <dgm:pt modelId="{C24B1F1C-0294-C446-88CD-33BEF130C9E5}" type="sibTrans" cxnId="{CC0F897C-A406-5A4A-B9CE-7A43CA992E69}">
      <dgm:prSet/>
      <dgm:spPr/>
      <dgm:t>
        <a:bodyPr/>
        <a:lstStyle/>
        <a:p>
          <a:endParaRPr lang="en-GB"/>
        </a:p>
      </dgm:t>
    </dgm:pt>
    <dgm:pt modelId="{D67384C4-7FED-194E-8C7E-649434F00208}">
      <dgm:prSet phldrT="[Text]"/>
      <dgm:spPr/>
      <dgm:t>
        <a:bodyPr lIns="0" tIns="36000" rIns="0" bIns="0"/>
        <a:lstStyle/>
        <a:p>
          <a:r>
            <a:rPr lang="en-GB" dirty="0"/>
            <a:t>Annotation task</a:t>
          </a:r>
        </a:p>
      </dgm:t>
    </dgm:pt>
    <dgm:pt modelId="{92BC3D7B-689E-A042-AFA9-51E4295CBD3A}" type="parTrans" cxnId="{2F197845-244C-8540-B2AD-7087EEB21BE4}">
      <dgm:prSet/>
      <dgm:spPr/>
      <dgm:t>
        <a:bodyPr/>
        <a:lstStyle/>
        <a:p>
          <a:endParaRPr lang="en-GB"/>
        </a:p>
      </dgm:t>
    </dgm:pt>
    <dgm:pt modelId="{26D2ABA3-5A42-6947-9217-4A5770CCADD8}" type="sibTrans" cxnId="{2F197845-244C-8540-B2AD-7087EEB21BE4}">
      <dgm:prSet/>
      <dgm:spPr/>
      <dgm:t>
        <a:bodyPr/>
        <a:lstStyle/>
        <a:p>
          <a:endParaRPr lang="en-GB"/>
        </a:p>
      </dgm:t>
    </dgm:pt>
    <dgm:pt modelId="{A9A97995-7569-1B45-802A-95A87004D09E}">
      <dgm:prSet phldrT="[Text]"/>
      <dgm:spPr/>
      <dgm:t>
        <a:bodyPr lIns="0" tIns="36000" rIns="0" bIns="0"/>
        <a:lstStyle/>
        <a:p>
          <a:r>
            <a:rPr lang="en-GB" dirty="0"/>
            <a:t>Validating the data</a:t>
          </a:r>
        </a:p>
      </dgm:t>
    </dgm:pt>
    <dgm:pt modelId="{24B8605E-0222-6E4C-BA5E-5888CD78410C}" type="parTrans" cxnId="{F6C20870-0FB3-2E4B-A7F0-540EDFBD06A7}">
      <dgm:prSet/>
      <dgm:spPr/>
      <dgm:t>
        <a:bodyPr/>
        <a:lstStyle/>
        <a:p>
          <a:endParaRPr lang="en-GB"/>
        </a:p>
      </dgm:t>
    </dgm:pt>
    <dgm:pt modelId="{1B9338BD-91BA-8F48-9522-DDA167F23F49}" type="sibTrans" cxnId="{F6C20870-0FB3-2E4B-A7F0-540EDFBD06A7}">
      <dgm:prSet/>
      <dgm:spPr/>
      <dgm:t>
        <a:bodyPr/>
        <a:lstStyle/>
        <a:p>
          <a:endParaRPr lang="en-GB"/>
        </a:p>
      </dgm:t>
    </dgm:pt>
    <dgm:pt modelId="{54E406E3-FAE4-7C4A-B8E1-B6A5F9FCA019}">
      <dgm:prSet phldrT="[Text]"/>
      <dgm:spPr/>
      <dgm:t>
        <a:bodyPr lIns="0" tIns="36000" rIns="0" bIns="0"/>
        <a:lstStyle/>
        <a:p>
          <a:r>
            <a:rPr lang="en-GB" dirty="0"/>
            <a:t>Implement your own</a:t>
          </a:r>
        </a:p>
      </dgm:t>
    </dgm:pt>
    <dgm:pt modelId="{DB009D3F-22AB-C54B-9AC6-1841DB5F9BA3}" type="parTrans" cxnId="{DAFB2EDF-BE27-F649-877B-B898BF331142}">
      <dgm:prSet/>
      <dgm:spPr/>
      <dgm:t>
        <a:bodyPr/>
        <a:lstStyle/>
        <a:p>
          <a:endParaRPr lang="en-GB"/>
        </a:p>
      </dgm:t>
    </dgm:pt>
    <dgm:pt modelId="{052C808D-2EC3-0B43-8E2B-AFFFDACDFF68}" type="sibTrans" cxnId="{DAFB2EDF-BE27-F649-877B-B898BF331142}">
      <dgm:prSet/>
      <dgm:spPr/>
      <dgm:t>
        <a:bodyPr/>
        <a:lstStyle/>
        <a:p>
          <a:endParaRPr lang="en-GB"/>
        </a:p>
      </dgm:t>
    </dgm:pt>
    <dgm:pt modelId="{297150E3-BB05-4447-A2CA-A243D852ADD2}">
      <dgm:prSet phldrT="[Text]"/>
      <dgm:spPr/>
      <dgm:t>
        <a:bodyPr lIns="0" tIns="36000" rIns="0" bIns="0"/>
        <a:lstStyle/>
        <a:p>
          <a:endParaRPr lang="en-GB" dirty="0"/>
        </a:p>
      </dgm:t>
    </dgm:pt>
    <dgm:pt modelId="{83D62142-2E54-5E46-A9D2-0816BB6017EB}" type="parTrans" cxnId="{56389616-9EB5-AC41-A966-48FB819F072C}">
      <dgm:prSet/>
      <dgm:spPr/>
      <dgm:t>
        <a:bodyPr/>
        <a:lstStyle/>
        <a:p>
          <a:endParaRPr lang="en-GB"/>
        </a:p>
      </dgm:t>
    </dgm:pt>
    <dgm:pt modelId="{A028894F-E8FB-8D4F-8B83-B05667F831D8}" type="sibTrans" cxnId="{56389616-9EB5-AC41-A966-48FB819F072C}">
      <dgm:prSet/>
      <dgm:spPr/>
      <dgm:t>
        <a:bodyPr/>
        <a:lstStyle/>
        <a:p>
          <a:endParaRPr lang="en-GB"/>
        </a:p>
      </dgm:t>
    </dgm:pt>
    <dgm:pt modelId="{5F12EE3E-F1BC-124B-ABBB-88FEE686E0DE}">
      <dgm:prSet phldrT="[Text]"/>
      <dgm:spPr/>
      <dgm:t>
        <a:bodyPr lIns="0" tIns="36000" rIns="0" bIns="0"/>
        <a:lstStyle/>
        <a:p>
          <a:r>
            <a:rPr lang="en-GB" dirty="0"/>
            <a:t>Select baseline models and model variations for testing</a:t>
          </a:r>
        </a:p>
      </dgm:t>
    </dgm:pt>
    <dgm:pt modelId="{E23D5649-5A5E-744F-903B-1984DCA5FE28}" type="parTrans" cxnId="{915A8524-3D14-CB44-AE64-571F6AECD71F}">
      <dgm:prSet/>
      <dgm:spPr/>
      <dgm:t>
        <a:bodyPr/>
        <a:lstStyle/>
        <a:p>
          <a:endParaRPr lang="en-GB"/>
        </a:p>
      </dgm:t>
    </dgm:pt>
    <dgm:pt modelId="{9D53259F-CFF0-5541-A00A-2F2189A49D08}" type="sibTrans" cxnId="{915A8524-3D14-CB44-AE64-571F6AECD71F}">
      <dgm:prSet/>
      <dgm:spPr/>
      <dgm:t>
        <a:bodyPr/>
        <a:lstStyle/>
        <a:p>
          <a:endParaRPr lang="en-GB"/>
        </a:p>
      </dgm:t>
    </dgm:pt>
    <dgm:pt modelId="{208A4DD8-7BAC-844F-8E2B-ADB016C8D8FE}">
      <dgm:prSet phldrT="[Text]"/>
      <dgm:spPr/>
      <dgm:t>
        <a:bodyPr lIns="0" tIns="36000" rIns="0" bIns="0"/>
        <a:lstStyle/>
        <a:p>
          <a:endParaRPr lang="en-GB" dirty="0"/>
        </a:p>
      </dgm:t>
    </dgm:pt>
    <dgm:pt modelId="{87972E40-5806-BB4F-B5A6-C8E9CED14DA4}" type="parTrans" cxnId="{5DBD1D7B-87C0-6C44-A4BE-FEAF50C89264}">
      <dgm:prSet/>
      <dgm:spPr/>
      <dgm:t>
        <a:bodyPr/>
        <a:lstStyle/>
        <a:p>
          <a:endParaRPr lang="en-GB"/>
        </a:p>
      </dgm:t>
    </dgm:pt>
    <dgm:pt modelId="{ACC4F7BE-FD3D-A541-9D43-F5CA24B1A2F4}" type="sibTrans" cxnId="{5DBD1D7B-87C0-6C44-A4BE-FEAF50C89264}">
      <dgm:prSet/>
      <dgm:spPr/>
      <dgm:t>
        <a:bodyPr/>
        <a:lstStyle/>
        <a:p>
          <a:endParaRPr lang="en-GB"/>
        </a:p>
      </dgm:t>
    </dgm:pt>
    <dgm:pt modelId="{2902ACBB-230A-AA4D-8896-7C50A899F301}">
      <dgm:prSet phldrT="[Text]"/>
      <dgm:spPr/>
      <dgm:t>
        <a:bodyPr lIns="0" tIns="36000" rIns="0" bIns="0"/>
        <a:lstStyle/>
        <a:p>
          <a:r>
            <a:rPr lang="en-GB" dirty="0"/>
            <a:t>Conduct error analysis</a:t>
          </a:r>
        </a:p>
      </dgm:t>
    </dgm:pt>
    <dgm:pt modelId="{AEC8D946-9A6B-B34B-B2E8-EE0395A4FC48}" type="parTrans" cxnId="{ECD8EFFD-62E5-854A-AABB-1C5233535886}">
      <dgm:prSet/>
      <dgm:spPr/>
      <dgm:t>
        <a:bodyPr/>
        <a:lstStyle/>
        <a:p>
          <a:endParaRPr lang="en-GB"/>
        </a:p>
      </dgm:t>
    </dgm:pt>
    <dgm:pt modelId="{0597FA46-F243-594F-8F6A-68BAED150153}" type="sibTrans" cxnId="{ECD8EFFD-62E5-854A-AABB-1C5233535886}">
      <dgm:prSet/>
      <dgm:spPr/>
      <dgm:t>
        <a:bodyPr/>
        <a:lstStyle/>
        <a:p>
          <a:endParaRPr lang="en-GB"/>
        </a:p>
      </dgm:t>
    </dgm:pt>
    <dgm:pt modelId="{A5CCC241-617E-ED43-BEFD-328CFC1390C5}">
      <dgm:prSet phldrT="[Text]"/>
      <dgm:spPr/>
      <dgm:t>
        <a:bodyPr lIns="0" tIns="36000" rIns="0" bIns="0"/>
        <a:lstStyle/>
        <a:p>
          <a:endParaRPr lang="en-GB" dirty="0"/>
        </a:p>
      </dgm:t>
    </dgm:pt>
    <dgm:pt modelId="{5450BF6D-DE0D-A044-AF5B-CB96C13696F7}" type="parTrans" cxnId="{247FD6FF-5362-A840-A8DC-04139CA15102}">
      <dgm:prSet/>
      <dgm:spPr/>
      <dgm:t>
        <a:bodyPr/>
        <a:lstStyle/>
        <a:p>
          <a:endParaRPr lang="en-GB"/>
        </a:p>
      </dgm:t>
    </dgm:pt>
    <dgm:pt modelId="{6C7F26DF-9F21-D848-AC1D-C7C34275AD4A}" type="sibTrans" cxnId="{247FD6FF-5362-A840-A8DC-04139CA15102}">
      <dgm:prSet/>
      <dgm:spPr/>
      <dgm:t>
        <a:bodyPr/>
        <a:lstStyle/>
        <a:p>
          <a:endParaRPr lang="en-GB"/>
        </a:p>
      </dgm:t>
    </dgm:pt>
    <dgm:pt modelId="{705042C3-E7B0-CA4D-89EA-B1F8A4B3250E}">
      <dgm:prSet/>
      <dgm:spPr/>
      <dgm:t>
        <a:bodyPr/>
        <a:lstStyle/>
        <a:p>
          <a:r>
            <a:rPr lang="en-GB" dirty="0"/>
            <a:t>Select research theme</a:t>
          </a:r>
        </a:p>
      </dgm:t>
    </dgm:pt>
    <dgm:pt modelId="{038DD22D-C344-F047-A3AC-200802F1F4C3}" type="parTrans" cxnId="{681A3946-325F-3C44-83B4-6540887E0156}">
      <dgm:prSet/>
      <dgm:spPr/>
      <dgm:t>
        <a:bodyPr/>
        <a:lstStyle/>
        <a:p>
          <a:endParaRPr lang="en-GB"/>
        </a:p>
      </dgm:t>
    </dgm:pt>
    <dgm:pt modelId="{249AB4E0-7C6C-B94D-AED1-8BE0A2ED4723}" type="sibTrans" cxnId="{681A3946-325F-3C44-83B4-6540887E0156}">
      <dgm:prSet/>
      <dgm:spPr/>
      <dgm:t>
        <a:bodyPr/>
        <a:lstStyle/>
        <a:p>
          <a:endParaRPr lang="en-GB"/>
        </a:p>
      </dgm:t>
    </dgm:pt>
    <dgm:pt modelId="{71444318-4EA7-D443-B029-F602C435DE4B}">
      <dgm:prSet/>
      <dgm:spPr/>
      <dgm:t>
        <a:bodyPr lIns="0" tIns="36000" rIns="0" bIns="0"/>
        <a:lstStyle/>
        <a:p>
          <a:r>
            <a:rPr lang="en-GB" dirty="0"/>
            <a:t>define research questions/hypothesis</a:t>
          </a:r>
        </a:p>
      </dgm:t>
    </dgm:pt>
    <dgm:pt modelId="{BED40B4E-6338-344F-BE97-EEFD560E948E}" type="parTrans" cxnId="{1B63650F-4FE9-9645-89C6-59D670A3547F}">
      <dgm:prSet/>
      <dgm:spPr/>
      <dgm:t>
        <a:bodyPr/>
        <a:lstStyle/>
        <a:p>
          <a:endParaRPr lang="en-GB"/>
        </a:p>
      </dgm:t>
    </dgm:pt>
    <dgm:pt modelId="{694CEC22-4048-3B48-86DB-A539072CF712}" type="sibTrans" cxnId="{1B63650F-4FE9-9645-89C6-59D670A3547F}">
      <dgm:prSet/>
      <dgm:spPr/>
      <dgm:t>
        <a:bodyPr/>
        <a:lstStyle/>
        <a:p>
          <a:endParaRPr lang="en-GB"/>
        </a:p>
      </dgm:t>
    </dgm:pt>
    <dgm:pt modelId="{373D25B7-41DC-3C4D-981B-C18923B4C87B}">
      <dgm:prSet/>
      <dgm:spPr/>
      <dgm:t>
        <a:bodyPr lIns="0" tIns="36000" rIns="0" bIns="0"/>
        <a:lstStyle/>
        <a:p>
          <a:r>
            <a:rPr lang="en-GB" dirty="0"/>
            <a:t>check existing research </a:t>
          </a:r>
        </a:p>
      </dgm:t>
    </dgm:pt>
    <dgm:pt modelId="{039FB727-3963-004D-A4FA-7B744EABB21A}" type="parTrans" cxnId="{7F74B90B-C39F-1D46-BC9D-8DBDFEB629A4}">
      <dgm:prSet/>
      <dgm:spPr/>
      <dgm:t>
        <a:bodyPr/>
        <a:lstStyle/>
        <a:p>
          <a:endParaRPr lang="en-GB"/>
        </a:p>
      </dgm:t>
    </dgm:pt>
    <dgm:pt modelId="{51B8EDC3-0DD8-7045-ADBF-553CBD7A49F2}" type="sibTrans" cxnId="{7F74B90B-C39F-1D46-BC9D-8DBDFEB629A4}">
      <dgm:prSet/>
      <dgm:spPr/>
      <dgm:t>
        <a:bodyPr/>
        <a:lstStyle/>
        <a:p>
          <a:endParaRPr lang="en-GB"/>
        </a:p>
      </dgm:t>
    </dgm:pt>
    <dgm:pt modelId="{8F5DCDAB-1966-4742-80A7-76BCAB045512}">
      <dgm:prSet phldrT="[Text]"/>
      <dgm:spPr/>
      <dgm:t>
        <a:bodyPr lIns="0" tIns="36000" rIns="0" bIns="0"/>
        <a:lstStyle/>
        <a:p>
          <a:r>
            <a:rPr lang="en-GB" dirty="0"/>
            <a:t>Conduct explainability/interpretability analysis</a:t>
          </a:r>
        </a:p>
      </dgm:t>
    </dgm:pt>
    <dgm:pt modelId="{7FF243F3-D0D1-F647-8FA8-5DEC16DADCC9}" type="parTrans" cxnId="{5FB42199-854E-7845-9E8D-50294C40572F}">
      <dgm:prSet/>
      <dgm:spPr/>
      <dgm:t>
        <a:bodyPr/>
        <a:lstStyle/>
        <a:p>
          <a:endParaRPr lang="en-GB"/>
        </a:p>
      </dgm:t>
    </dgm:pt>
    <dgm:pt modelId="{2B9E3530-447F-F94E-8DE2-3B063539A539}" type="sibTrans" cxnId="{5FB42199-854E-7845-9E8D-50294C40572F}">
      <dgm:prSet/>
      <dgm:spPr/>
      <dgm:t>
        <a:bodyPr/>
        <a:lstStyle/>
        <a:p>
          <a:endParaRPr lang="en-GB"/>
        </a:p>
      </dgm:t>
    </dgm:pt>
    <dgm:pt modelId="{F453E93D-3FB0-FD4E-AE4A-A225D17AC56D}">
      <dgm:prSet phldrT="[Text]"/>
      <dgm:spPr/>
      <dgm:t>
        <a:bodyPr lIns="0" tIns="36000" rIns="0" bIns="0"/>
        <a:lstStyle/>
        <a:p>
          <a:endParaRPr lang="en-GB" dirty="0"/>
        </a:p>
      </dgm:t>
    </dgm:pt>
    <dgm:pt modelId="{48F79805-4787-A047-A951-F0BFF0C94B71}" type="parTrans" cxnId="{5451189B-0149-F74B-818D-F8CF3A37374F}">
      <dgm:prSet/>
      <dgm:spPr/>
      <dgm:t>
        <a:bodyPr/>
        <a:lstStyle/>
        <a:p>
          <a:endParaRPr lang="en-GB"/>
        </a:p>
      </dgm:t>
    </dgm:pt>
    <dgm:pt modelId="{1FBB1411-51E3-F04F-AD4B-6A970CEB30BF}" type="sibTrans" cxnId="{5451189B-0149-F74B-818D-F8CF3A37374F}">
      <dgm:prSet/>
      <dgm:spPr/>
      <dgm:t>
        <a:bodyPr/>
        <a:lstStyle/>
        <a:p>
          <a:endParaRPr lang="en-GB"/>
        </a:p>
      </dgm:t>
    </dgm:pt>
    <dgm:pt modelId="{1B08B2C9-0653-794A-BF52-31C9E4E54B11}" type="pres">
      <dgm:prSet presAssocID="{0E70F9FC-30D4-674A-B754-51C6015569C7}" presName="linearFlow" presStyleCnt="0">
        <dgm:presLayoutVars>
          <dgm:dir/>
          <dgm:animLvl val="lvl"/>
          <dgm:resizeHandles val="exact"/>
        </dgm:presLayoutVars>
      </dgm:prSet>
      <dgm:spPr/>
    </dgm:pt>
    <dgm:pt modelId="{9143C5DC-3BD0-784F-957F-FD6B46BAE271}" type="pres">
      <dgm:prSet presAssocID="{705042C3-E7B0-CA4D-89EA-B1F8A4B3250E}" presName="composite" presStyleCnt="0"/>
      <dgm:spPr/>
    </dgm:pt>
    <dgm:pt modelId="{E427C787-18E3-674C-950A-9FAF4A0F0392}" type="pres">
      <dgm:prSet presAssocID="{705042C3-E7B0-CA4D-89EA-B1F8A4B3250E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89B55DC-8ABD-0F47-8E5D-4BE108194793}" type="pres">
      <dgm:prSet presAssocID="{705042C3-E7B0-CA4D-89EA-B1F8A4B3250E}" presName="parSh" presStyleLbl="node1" presStyleIdx="0" presStyleCnt="4" custScaleX="87158"/>
      <dgm:spPr/>
    </dgm:pt>
    <dgm:pt modelId="{0FBBD7A6-CF1A-3143-B1DC-73BF46266D71}" type="pres">
      <dgm:prSet presAssocID="{705042C3-E7B0-CA4D-89EA-B1F8A4B3250E}" presName="desTx" presStyleLbl="fgAcc1" presStyleIdx="0" presStyleCnt="4" custScaleX="80369">
        <dgm:presLayoutVars>
          <dgm:bulletEnabled val="1"/>
        </dgm:presLayoutVars>
      </dgm:prSet>
      <dgm:spPr/>
    </dgm:pt>
    <dgm:pt modelId="{B30AC2B2-2827-264C-B41E-3DA8BAE4F423}" type="pres">
      <dgm:prSet presAssocID="{249AB4E0-7C6C-B94D-AED1-8BE0A2ED4723}" presName="sibTrans" presStyleLbl="sibTrans2D1" presStyleIdx="0" presStyleCnt="3"/>
      <dgm:spPr/>
    </dgm:pt>
    <dgm:pt modelId="{796841A1-54D1-1B46-BA19-64895EFC53A4}" type="pres">
      <dgm:prSet presAssocID="{249AB4E0-7C6C-B94D-AED1-8BE0A2ED4723}" presName="connTx" presStyleLbl="sibTrans2D1" presStyleIdx="0" presStyleCnt="3"/>
      <dgm:spPr/>
    </dgm:pt>
    <dgm:pt modelId="{2AEF1829-F093-484A-8C18-06E22C549FE0}" type="pres">
      <dgm:prSet presAssocID="{A0A354EB-605A-BA42-A98E-9C04B19171B0}" presName="composite" presStyleCnt="0"/>
      <dgm:spPr/>
    </dgm:pt>
    <dgm:pt modelId="{FD816F8A-382E-8C40-8165-0A00A8539B10}" type="pres">
      <dgm:prSet presAssocID="{A0A354EB-605A-BA42-A98E-9C04B19171B0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D59178C-1210-5642-8EE0-B83C1935D6CB}" type="pres">
      <dgm:prSet presAssocID="{A0A354EB-605A-BA42-A98E-9C04B19171B0}" presName="parSh" presStyleLbl="node1" presStyleIdx="1" presStyleCnt="4" custScaleX="64372"/>
      <dgm:spPr/>
    </dgm:pt>
    <dgm:pt modelId="{A092F380-ED5F-D940-AA84-1D567476AB8E}" type="pres">
      <dgm:prSet presAssocID="{A0A354EB-605A-BA42-A98E-9C04B19171B0}" presName="desTx" presStyleLbl="fgAcc1" presStyleIdx="1" presStyleCnt="4" custScaleX="67327">
        <dgm:presLayoutVars>
          <dgm:bulletEnabled val="1"/>
        </dgm:presLayoutVars>
      </dgm:prSet>
      <dgm:spPr/>
    </dgm:pt>
    <dgm:pt modelId="{914C1666-B219-8442-9341-DD12FA3B2438}" type="pres">
      <dgm:prSet presAssocID="{1B9F73AE-E134-2E45-8F68-E54225BFA6A6}" presName="sibTrans" presStyleLbl="sibTrans2D1" presStyleIdx="1" presStyleCnt="3"/>
      <dgm:spPr/>
    </dgm:pt>
    <dgm:pt modelId="{0FB0649A-5FE9-D242-B86F-1B3AA4617FED}" type="pres">
      <dgm:prSet presAssocID="{1B9F73AE-E134-2E45-8F68-E54225BFA6A6}" presName="connTx" presStyleLbl="sibTrans2D1" presStyleIdx="1" presStyleCnt="3"/>
      <dgm:spPr/>
    </dgm:pt>
    <dgm:pt modelId="{F17656A7-9997-4E4F-A2E2-F231DAC3B2E1}" type="pres">
      <dgm:prSet presAssocID="{E236891F-9937-E148-9B1B-AC425C9897F0}" presName="composite" presStyleCnt="0"/>
      <dgm:spPr/>
    </dgm:pt>
    <dgm:pt modelId="{AF6FF9B2-A91F-6E41-95AE-7666BB69C3BD}" type="pres">
      <dgm:prSet presAssocID="{E236891F-9937-E148-9B1B-AC425C9897F0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96A4F6F-0E75-2545-BC13-4E5043A04B77}" type="pres">
      <dgm:prSet presAssocID="{E236891F-9937-E148-9B1B-AC425C9897F0}" presName="parSh" presStyleLbl="node1" presStyleIdx="2" presStyleCnt="4" custScaleX="60040"/>
      <dgm:spPr/>
    </dgm:pt>
    <dgm:pt modelId="{3A9F5CB9-2B14-3447-B2BA-C1686C761F54}" type="pres">
      <dgm:prSet presAssocID="{E236891F-9937-E148-9B1B-AC425C9897F0}" presName="desTx" presStyleLbl="fgAcc1" presStyleIdx="2" presStyleCnt="4" custScaleX="73805">
        <dgm:presLayoutVars>
          <dgm:bulletEnabled val="1"/>
        </dgm:presLayoutVars>
      </dgm:prSet>
      <dgm:spPr/>
    </dgm:pt>
    <dgm:pt modelId="{BC9B0E26-7511-B644-8FF7-E0F22B6D912D}" type="pres">
      <dgm:prSet presAssocID="{A7FE0390-4A5E-9648-8888-BAD73E01F6E7}" presName="sibTrans" presStyleLbl="sibTrans2D1" presStyleIdx="2" presStyleCnt="3"/>
      <dgm:spPr/>
    </dgm:pt>
    <dgm:pt modelId="{2D17551B-E3E6-DC4C-90B4-18B87B0D6818}" type="pres">
      <dgm:prSet presAssocID="{A7FE0390-4A5E-9648-8888-BAD73E01F6E7}" presName="connTx" presStyleLbl="sibTrans2D1" presStyleIdx="2" presStyleCnt="3"/>
      <dgm:spPr/>
    </dgm:pt>
    <dgm:pt modelId="{E54BC059-2772-2C4C-986D-F04DA199A94B}" type="pres">
      <dgm:prSet presAssocID="{7866D2E7-29DA-224B-8A94-449059427C3B}" presName="composite" presStyleCnt="0"/>
      <dgm:spPr/>
    </dgm:pt>
    <dgm:pt modelId="{AEBCE282-76D5-8E47-95F5-E46F417BC9D1}" type="pres">
      <dgm:prSet presAssocID="{7866D2E7-29DA-224B-8A94-449059427C3B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1CECD2D-397A-E640-B328-172055A4CAE2}" type="pres">
      <dgm:prSet presAssocID="{7866D2E7-29DA-224B-8A94-449059427C3B}" presName="parSh" presStyleLbl="node1" presStyleIdx="3" presStyleCnt="4" custScaleX="68426"/>
      <dgm:spPr/>
    </dgm:pt>
    <dgm:pt modelId="{820B7107-3378-2C4F-BD26-2338C99E5B60}" type="pres">
      <dgm:prSet presAssocID="{7866D2E7-29DA-224B-8A94-449059427C3B}" presName="desTx" presStyleLbl="fgAcc1" presStyleIdx="3" presStyleCnt="4">
        <dgm:presLayoutVars>
          <dgm:bulletEnabled val="1"/>
        </dgm:presLayoutVars>
      </dgm:prSet>
      <dgm:spPr/>
    </dgm:pt>
  </dgm:ptLst>
  <dgm:cxnLst>
    <dgm:cxn modelId="{B677BB01-2DBC-DD49-9759-3A33644475DF}" type="presOf" srcId="{8F5DCDAB-1966-4742-80A7-76BCAB045512}" destId="{820B7107-3378-2C4F-BD26-2338C99E5B60}" srcOrd="0" destOrd="4" presId="urn:microsoft.com/office/officeart/2005/8/layout/process3"/>
    <dgm:cxn modelId="{7F74B90B-C39F-1D46-BC9D-8DBDFEB629A4}" srcId="{705042C3-E7B0-CA4D-89EA-B1F8A4B3250E}" destId="{373D25B7-41DC-3C4D-981B-C18923B4C87B}" srcOrd="0" destOrd="0" parTransId="{039FB727-3963-004D-A4FA-7B744EABB21A}" sibTransId="{51B8EDC3-0DD8-7045-ADBF-553CBD7A49F2}"/>
    <dgm:cxn modelId="{E7CC990E-9D6D-024B-BBE6-850010F8C9AA}" type="presOf" srcId="{249AB4E0-7C6C-B94D-AED1-8BE0A2ED4723}" destId="{B30AC2B2-2827-264C-B41E-3DA8BAE4F423}" srcOrd="0" destOrd="0" presId="urn:microsoft.com/office/officeart/2005/8/layout/process3"/>
    <dgm:cxn modelId="{1B63650F-4FE9-9645-89C6-59D670A3547F}" srcId="{705042C3-E7B0-CA4D-89EA-B1F8A4B3250E}" destId="{71444318-4EA7-D443-B029-F602C435DE4B}" srcOrd="1" destOrd="0" parTransId="{BED40B4E-6338-344F-BE97-EEFD560E948E}" sibTransId="{694CEC22-4048-3B48-86DB-A539072CF712}"/>
    <dgm:cxn modelId="{9B76F610-8CC7-B040-9EFE-F34A3403AC1F}" srcId="{A0A354EB-605A-BA42-A98E-9C04B19171B0}" destId="{4281C13E-737E-B947-AC4C-ED74B81EA20E}" srcOrd="0" destOrd="0" parTransId="{388EFB79-72A1-3C4A-8A93-0EE8C7929D48}" sibTransId="{76058643-8DD1-9D46-A771-13CB63A89188}"/>
    <dgm:cxn modelId="{6D286F15-A4E5-0A46-B9CD-5BB7176AB8D5}" type="presOf" srcId="{A9A97995-7569-1B45-802A-95A87004D09E}" destId="{A092F380-ED5F-D940-AA84-1D567476AB8E}" srcOrd="0" destOrd="3" presId="urn:microsoft.com/office/officeart/2005/8/layout/process3"/>
    <dgm:cxn modelId="{62733116-9924-CF48-A1D4-908B06BC772B}" srcId="{0E70F9FC-30D4-674A-B754-51C6015569C7}" destId="{E236891F-9937-E148-9B1B-AC425C9897F0}" srcOrd="2" destOrd="0" parTransId="{EE7698DF-396B-6141-99BB-848F76023493}" sibTransId="{A7FE0390-4A5E-9648-8888-BAD73E01F6E7}"/>
    <dgm:cxn modelId="{56389616-9EB5-AC41-A966-48FB819F072C}" srcId="{E236891F-9937-E148-9B1B-AC425C9897F0}" destId="{297150E3-BB05-4447-A2CA-A243D852ADD2}" srcOrd="1" destOrd="0" parTransId="{83D62142-2E54-5E46-A9D2-0816BB6017EB}" sibTransId="{A028894F-E8FB-8D4F-8B83-B05667F831D8}"/>
    <dgm:cxn modelId="{A95E831A-548A-E842-A069-DB54181D87D5}" type="presOf" srcId="{297150E3-BB05-4447-A2CA-A243D852ADD2}" destId="{3A9F5CB9-2B14-3447-B2BA-C1686C761F54}" srcOrd="0" destOrd="3" presId="urn:microsoft.com/office/officeart/2005/8/layout/process3"/>
    <dgm:cxn modelId="{861C341B-92A0-0342-8404-B37237C77BA2}" type="presOf" srcId="{208A4DD8-7BAC-844F-8E2B-ADB016C8D8FE}" destId="{820B7107-3378-2C4F-BD26-2338C99E5B60}" srcOrd="0" destOrd="5" presId="urn:microsoft.com/office/officeart/2005/8/layout/process3"/>
    <dgm:cxn modelId="{54BD6924-E7AC-6A44-838E-5A283F241BD5}" type="presOf" srcId="{E236891F-9937-E148-9B1B-AC425C9897F0}" destId="{AF6FF9B2-A91F-6E41-95AE-7666BB69C3BD}" srcOrd="0" destOrd="0" presId="urn:microsoft.com/office/officeart/2005/8/layout/process3"/>
    <dgm:cxn modelId="{915A8524-3D14-CB44-AE64-571F6AECD71F}" srcId="{E236891F-9937-E148-9B1B-AC425C9897F0}" destId="{5F12EE3E-F1BC-124B-ABBB-88FEE686E0DE}" srcOrd="0" destOrd="0" parTransId="{E23D5649-5A5E-744F-903B-1984DCA5FE28}" sibTransId="{9D53259F-CFF0-5541-A00A-2F2189A49D08}"/>
    <dgm:cxn modelId="{4EBD3E31-1AEE-5F4E-A23A-91209D7152F5}" type="presOf" srcId="{A0A354EB-605A-BA42-A98E-9C04B19171B0}" destId="{FD816F8A-382E-8C40-8165-0A00A8539B10}" srcOrd="0" destOrd="0" presId="urn:microsoft.com/office/officeart/2005/8/layout/process3"/>
    <dgm:cxn modelId="{2CF0A131-6FE4-064B-8BA3-2862A49C5E14}" type="presOf" srcId="{2EE26477-0B56-1C4F-93BE-1D42C4FC74BE}" destId="{820B7107-3378-2C4F-BD26-2338C99E5B60}" srcOrd="0" destOrd="0" presId="urn:microsoft.com/office/officeart/2005/8/layout/process3"/>
    <dgm:cxn modelId="{2F197845-244C-8540-B2AD-7087EEB21BE4}" srcId="{A60A4E44-5E3E-794C-A438-4196A6DBB311}" destId="{D67384C4-7FED-194E-8C7E-649434F00208}" srcOrd="0" destOrd="0" parTransId="{92BC3D7B-689E-A042-AFA9-51E4295CBD3A}" sibTransId="{26D2ABA3-5A42-6947-9217-4A5770CCADD8}"/>
    <dgm:cxn modelId="{681A3946-325F-3C44-83B4-6540887E0156}" srcId="{0E70F9FC-30D4-674A-B754-51C6015569C7}" destId="{705042C3-E7B0-CA4D-89EA-B1F8A4B3250E}" srcOrd="0" destOrd="0" parTransId="{038DD22D-C344-F047-A3AC-200802F1F4C3}" sibTransId="{249AB4E0-7C6C-B94D-AED1-8BE0A2ED4723}"/>
    <dgm:cxn modelId="{09F29E5D-C584-354C-9409-46885BB39CF3}" srcId="{0E70F9FC-30D4-674A-B754-51C6015569C7}" destId="{A0A354EB-605A-BA42-A98E-9C04B19171B0}" srcOrd="1" destOrd="0" parTransId="{175847A3-DC0F-9F4C-9E8C-A71D360B7509}" sibTransId="{1B9F73AE-E134-2E45-8F68-E54225BFA6A6}"/>
    <dgm:cxn modelId="{674B3367-4A75-F44B-A925-66117B2F2F40}" type="presOf" srcId="{1B9F73AE-E134-2E45-8F68-E54225BFA6A6}" destId="{0FB0649A-5FE9-D242-B86F-1B3AA4617FED}" srcOrd="1" destOrd="0" presId="urn:microsoft.com/office/officeart/2005/8/layout/process3"/>
    <dgm:cxn modelId="{3CD0A967-3516-534F-80B6-10DF19412EE9}" type="presOf" srcId="{705042C3-E7B0-CA4D-89EA-B1F8A4B3250E}" destId="{B89B55DC-8ABD-0F47-8E5D-4BE108194793}" srcOrd="1" destOrd="0" presId="urn:microsoft.com/office/officeart/2005/8/layout/process3"/>
    <dgm:cxn modelId="{733FF969-9325-D44A-A0E5-0B3BE3BB9DCD}" type="presOf" srcId="{70EF0D47-0F2F-9742-87A9-925CCD0DA80D}" destId="{3A9F5CB9-2B14-3447-B2BA-C1686C761F54}" srcOrd="0" destOrd="1" presId="urn:microsoft.com/office/officeart/2005/8/layout/process3"/>
    <dgm:cxn modelId="{3777556E-42B1-A444-BAB3-91A3D440E416}" type="presOf" srcId="{5F12EE3E-F1BC-124B-ABBB-88FEE686E0DE}" destId="{3A9F5CB9-2B14-3447-B2BA-C1686C761F54}" srcOrd="0" destOrd="0" presId="urn:microsoft.com/office/officeart/2005/8/layout/process3"/>
    <dgm:cxn modelId="{F6C20870-0FB3-2E4B-A7F0-540EDFBD06A7}" srcId="{A60A4E44-5E3E-794C-A438-4196A6DBB311}" destId="{A9A97995-7569-1B45-802A-95A87004D09E}" srcOrd="1" destOrd="0" parTransId="{24B8605E-0222-6E4C-BA5E-5888CD78410C}" sibTransId="{1B9338BD-91BA-8F48-9522-DDA167F23F49}"/>
    <dgm:cxn modelId="{1626EF78-8743-A446-850A-E02A37628364}" type="presOf" srcId="{4281C13E-737E-B947-AC4C-ED74B81EA20E}" destId="{A092F380-ED5F-D940-AA84-1D567476AB8E}" srcOrd="0" destOrd="0" presId="urn:microsoft.com/office/officeart/2005/8/layout/process3"/>
    <dgm:cxn modelId="{5DBD1D7B-87C0-6C44-A4BE-FEAF50C89264}" srcId="{7866D2E7-29DA-224B-8A94-449059427C3B}" destId="{208A4DD8-7BAC-844F-8E2B-ADB016C8D8FE}" srcOrd="5" destOrd="0" parTransId="{87972E40-5806-BB4F-B5A6-C8E9CED14DA4}" sibTransId="{ACC4F7BE-FD3D-A541-9D43-F5CA24B1A2F4}"/>
    <dgm:cxn modelId="{CC0F897C-A406-5A4A-B9CE-7A43CA992E69}" srcId="{A0A354EB-605A-BA42-A98E-9C04B19171B0}" destId="{A60A4E44-5E3E-794C-A438-4196A6DBB311}" srcOrd="1" destOrd="0" parTransId="{E1F3DFA9-3A0D-5644-A987-653B4F34FB6B}" sibTransId="{C24B1F1C-0294-C446-88CD-33BEF130C9E5}"/>
    <dgm:cxn modelId="{6C09097F-F343-7047-B44B-446B91035E35}" type="presOf" srcId="{705042C3-E7B0-CA4D-89EA-B1F8A4B3250E}" destId="{E427C787-18E3-674C-950A-9FAF4A0F0392}" srcOrd="0" destOrd="0" presId="urn:microsoft.com/office/officeart/2005/8/layout/process3"/>
    <dgm:cxn modelId="{C7B7C481-F7BE-3444-A62E-AF9B900FCFEB}" type="presOf" srcId="{373D25B7-41DC-3C4D-981B-C18923B4C87B}" destId="{0FBBD7A6-CF1A-3143-B1DC-73BF46266D71}" srcOrd="0" destOrd="0" presId="urn:microsoft.com/office/officeart/2005/8/layout/process3"/>
    <dgm:cxn modelId="{A1EBDB85-56CD-AA4E-BF4D-09326399F22D}" type="presOf" srcId="{2902ACBB-230A-AA4D-8896-7C50A899F301}" destId="{820B7107-3378-2C4F-BD26-2338C99E5B60}" srcOrd="0" destOrd="2" presId="urn:microsoft.com/office/officeart/2005/8/layout/process3"/>
    <dgm:cxn modelId="{EA4C0498-05EC-824D-9C8E-2FD59924BE89}" type="presOf" srcId="{7866D2E7-29DA-224B-8A94-449059427C3B}" destId="{31CECD2D-397A-E640-B328-172055A4CAE2}" srcOrd="1" destOrd="0" presId="urn:microsoft.com/office/officeart/2005/8/layout/process3"/>
    <dgm:cxn modelId="{5FB42199-854E-7845-9E8D-50294C40572F}" srcId="{7866D2E7-29DA-224B-8A94-449059427C3B}" destId="{8F5DCDAB-1966-4742-80A7-76BCAB045512}" srcOrd="4" destOrd="0" parTransId="{7FF243F3-D0D1-F647-8FA8-5DEC16DADCC9}" sibTransId="{2B9E3530-447F-F94E-8DE2-3B063539A539}"/>
    <dgm:cxn modelId="{5451189B-0149-F74B-818D-F8CF3A37374F}" srcId="{7866D2E7-29DA-224B-8A94-449059427C3B}" destId="{F453E93D-3FB0-FD4E-AE4A-A225D17AC56D}" srcOrd="3" destOrd="0" parTransId="{48F79805-4787-A047-A951-F0BFF0C94B71}" sibTransId="{1FBB1411-51E3-F04F-AD4B-6A970CEB30BF}"/>
    <dgm:cxn modelId="{4E78499B-FA44-6D46-9A46-987C94808B5C}" type="presOf" srcId="{54E406E3-FAE4-7C4A-B8E1-B6A5F9FCA019}" destId="{3A9F5CB9-2B14-3447-B2BA-C1686C761F54}" srcOrd="0" destOrd="2" presId="urn:microsoft.com/office/officeart/2005/8/layout/process3"/>
    <dgm:cxn modelId="{06879C9D-2F7A-2F42-9EA1-2BE2AEF50504}" type="presOf" srcId="{71444318-4EA7-D443-B029-F602C435DE4B}" destId="{0FBBD7A6-CF1A-3143-B1DC-73BF46266D71}" srcOrd="0" destOrd="1" presId="urn:microsoft.com/office/officeart/2005/8/layout/process3"/>
    <dgm:cxn modelId="{28A2FCA6-5335-4B4A-A3E5-BB013AC57732}" type="presOf" srcId="{7866D2E7-29DA-224B-8A94-449059427C3B}" destId="{AEBCE282-76D5-8E47-95F5-E46F417BC9D1}" srcOrd="0" destOrd="0" presId="urn:microsoft.com/office/officeart/2005/8/layout/process3"/>
    <dgm:cxn modelId="{E8B488A8-2DA6-7448-8FFF-74754553060C}" type="presOf" srcId="{0E70F9FC-30D4-674A-B754-51C6015569C7}" destId="{1B08B2C9-0653-794A-BF52-31C9E4E54B11}" srcOrd="0" destOrd="0" presId="urn:microsoft.com/office/officeart/2005/8/layout/process3"/>
    <dgm:cxn modelId="{C99B04AC-E389-3C41-9BF3-022B70DF72D6}" type="presOf" srcId="{F453E93D-3FB0-FD4E-AE4A-A225D17AC56D}" destId="{820B7107-3378-2C4F-BD26-2338C99E5B60}" srcOrd="0" destOrd="3" presId="urn:microsoft.com/office/officeart/2005/8/layout/process3"/>
    <dgm:cxn modelId="{EDFB58AC-21D5-DE46-A195-CE2E6F93750E}" type="presOf" srcId="{A5CCC241-617E-ED43-BEFD-328CFC1390C5}" destId="{820B7107-3378-2C4F-BD26-2338C99E5B60}" srcOrd="0" destOrd="1" presId="urn:microsoft.com/office/officeart/2005/8/layout/process3"/>
    <dgm:cxn modelId="{F9D377B4-60CC-A740-BFA8-10EB340F427B}" type="presOf" srcId="{A7FE0390-4A5E-9648-8888-BAD73E01F6E7}" destId="{2D17551B-E3E6-DC4C-90B4-18B87B0D6818}" srcOrd="1" destOrd="0" presId="urn:microsoft.com/office/officeart/2005/8/layout/process3"/>
    <dgm:cxn modelId="{FFB52BC1-69BE-C145-A4BB-C82BA611A493}" type="presOf" srcId="{1B9F73AE-E134-2E45-8F68-E54225BFA6A6}" destId="{914C1666-B219-8442-9341-DD12FA3B2438}" srcOrd="0" destOrd="0" presId="urn:microsoft.com/office/officeart/2005/8/layout/process3"/>
    <dgm:cxn modelId="{257F86C4-F8EC-7B49-AEB2-3C58446C0210}" type="presOf" srcId="{A0A354EB-605A-BA42-A98E-9C04B19171B0}" destId="{CD59178C-1210-5642-8EE0-B83C1935D6CB}" srcOrd="1" destOrd="0" presId="urn:microsoft.com/office/officeart/2005/8/layout/process3"/>
    <dgm:cxn modelId="{A5BB73C5-8DBE-A743-9E4F-BC34BF2561D6}" type="presOf" srcId="{A60A4E44-5E3E-794C-A438-4196A6DBB311}" destId="{A092F380-ED5F-D940-AA84-1D567476AB8E}" srcOrd="0" destOrd="1" presId="urn:microsoft.com/office/officeart/2005/8/layout/process3"/>
    <dgm:cxn modelId="{0CEF5ED8-1C9C-CE41-83B8-3998DCDCD65D}" type="presOf" srcId="{249AB4E0-7C6C-B94D-AED1-8BE0A2ED4723}" destId="{796841A1-54D1-1B46-BA19-64895EFC53A4}" srcOrd="1" destOrd="0" presId="urn:microsoft.com/office/officeart/2005/8/layout/process3"/>
    <dgm:cxn modelId="{A1DCA3DD-0DE5-CE4A-8537-9AD0393681FE}" type="presOf" srcId="{E236891F-9937-E148-9B1B-AC425C9897F0}" destId="{296A4F6F-0E75-2545-BC13-4E5043A04B77}" srcOrd="1" destOrd="0" presId="urn:microsoft.com/office/officeart/2005/8/layout/process3"/>
    <dgm:cxn modelId="{DAFB2EDF-BE27-F649-877B-B898BF331142}" srcId="{5F12EE3E-F1BC-124B-ABBB-88FEE686E0DE}" destId="{54E406E3-FAE4-7C4A-B8E1-B6A5F9FCA019}" srcOrd="1" destOrd="0" parTransId="{DB009D3F-22AB-C54B-9AC6-1841DB5F9BA3}" sibTransId="{052C808D-2EC3-0B43-8E2B-AFFFDACDFF68}"/>
    <dgm:cxn modelId="{FA9F9BE5-EFD5-8F41-B43D-313751E1F907}" srcId="{0E70F9FC-30D4-674A-B754-51C6015569C7}" destId="{7866D2E7-29DA-224B-8A94-449059427C3B}" srcOrd="3" destOrd="0" parTransId="{5CF17DE8-604B-3145-A710-3FEE2480E83D}" sibTransId="{D04384D4-30D2-354A-B80D-7254B200F051}"/>
    <dgm:cxn modelId="{D2A2ECEA-7600-E545-BE29-5E05156C4548}" type="presOf" srcId="{A7FE0390-4A5E-9648-8888-BAD73E01F6E7}" destId="{BC9B0E26-7511-B644-8FF7-E0F22B6D912D}" srcOrd="0" destOrd="0" presId="urn:microsoft.com/office/officeart/2005/8/layout/process3"/>
    <dgm:cxn modelId="{DC6D78EE-9C70-214B-9DC2-0C84C9A97272}" srcId="{5F12EE3E-F1BC-124B-ABBB-88FEE686E0DE}" destId="{70EF0D47-0F2F-9742-87A9-925CCD0DA80D}" srcOrd="0" destOrd="0" parTransId="{8A48E85F-B8E4-0C40-816E-6D8EAA323D78}" sibTransId="{06B8E86E-99D2-A04F-8AE3-1010A08887E0}"/>
    <dgm:cxn modelId="{48110FF2-E08B-434A-9FF0-57048DF8F600}" type="presOf" srcId="{D67384C4-7FED-194E-8C7E-649434F00208}" destId="{A092F380-ED5F-D940-AA84-1D567476AB8E}" srcOrd="0" destOrd="2" presId="urn:microsoft.com/office/officeart/2005/8/layout/process3"/>
    <dgm:cxn modelId="{D34D8AFA-AFD8-2D43-9C65-02B6B1CB918F}" srcId="{7866D2E7-29DA-224B-8A94-449059427C3B}" destId="{2EE26477-0B56-1C4F-93BE-1D42C4FC74BE}" srcOrd="0" destOrd="0" parTransId="{20761782-D2B9-0947-98CA-1A5570A9C914}" sibTransId="{E7F13BF2-40CA-3149-9C0D-437785CE88ED}"/>
    <dgm:cxn modelId="{ECD8EFFD-62E5-854A-AABB-1C5233535886}" srcId="{7866D2E7-29DA-224B-8A94-449059427C3B}" destId="{2902ACBB-230A-AA4D-8896-7C50A899F301}" srcOrd="2" destOrd="0" parTransId="{AEC8D946-9A6B-B34B-B2E8-EE0395A4FC48}" sibTransId="{0597FA46-F243-594F-8F6A-68BAED150153}"/>
    <dgm:cxn modelId="{247FD6FF-5362-A840-A8DC-04139CA15102}" srcId="{7866D2E7-29DA-224B-8A94-449059427C3B}" destId="{A5CCC241-617E-ED43-BEFD-328CFC1390C5}" srcOrd="1" destOrd="0" parTransId="{5450BF6D-DE0D-A044-AF5B-CB96C13696F7}" sibTransId="{6C7F26DF-9F21-D848-AC1D-C7C34275AD4A}"/>
    <dgm:cxn modelId="{F1F9EC97-F894-2442-AAFD-C29F0FF61D47}" type="presParOf" srcId="{1B08B2C9-0653-794A-BF52-31C9E4E54B11}" destId="{9143C5DC-3BD0-784F-957F-FD6B46BAE271}" srcOrd="0" destOrd="0" presId="urn:microsoft.com/office/officeart/2005/8/layout/process3"/>
    <dgm:cxn modelId="{FB04CC79-BBCF-8248-82C4-4727A1844CAE}" type="presParOf" srcId="{9143C5DC-3BD0-784F-957F-FD6B46BAE271}" destId="{E427C787-18E3-674C-950A-9FAF4A0F0392}" srcOrd="0" destOrd="0" presId="urn:microsoft.com/office/officeart/2005/8/layout/process3"/>
    <dgm:cxn modelId="{0D11F239-F4E2-A948-A884-1AA2C914D656}" type="presParOf" srcId="{9143C5DC-3BD0-784F-957F-FD6B46BAE271}" destId="{B89B55DC-8ABD-0F47-8E5D-4BE108194793}" srcOrd="1" destOrd="0" presId="urn:microsoft.com/office/officeart/2005/8/layout/process3"/>
    <dgm:cxn modelId="{31A608EC-ECA9-AF4C-B325-D7C00CB5AC58}" type="presParOf" srcId="{9143C5DC-3BD0-784F-957F-FD6B46BAE271}" destId="{0FBBD7A6-CF1A-3143-B1DC-73BF46266D71}" srcOrd="2" destOrd="0" presId="urn:microsoft.com/office/officeart/2005/8/layout/process3"/>
    <dgm:cxn modelId="{7682079D-BB74-E143-A9C3-9B40A9EC3789}" type="presParOf" srcId="{1B08B2C9-0653-794A-BF52-31C9E4E54B11}" destId="{B30AC2B2-2827-264C-B41E-3DA8BAE4F423}" srcOrd="1" destOrd="0" presId="urn:microsoft.com/office/officeart/2005/8/layout/process3"/>
    <dgm:cxn modelId="{0C3515D7-ECF9-0642-B7C5-8DE129546AE7}" type="presParOf" srcId="{B30AC2B2-2827-264C-B41E-3DA8BAE4F423}" destId="{796841A1-54D1-1B46-BA19-64895EFC53A4}" srcOrd="0" destOrd="0" presId="urn:microsoft.com/office/officeart/2005/8/layout/process3"/>
    <dgm:cxn modelId="{2801D52F-FFD0-B842-BF76-CEC0D11B9F9E}" type="presParOf" srcId="{1B08B2C9-0653-794A-BF52-31C9E4E54B11}" destId="{2AEF1829-F093-484A-8C18-06E22C549FE0}" srcOrd="2" destOrd="0" presId="urn:microsoft.com/office/officeart/2005/8/layout/process3"/>
    <dgm:cxn modelId="{211F180A-0256-124E-A543-2EA82E7090A8}" type="presParOf" srcId="{2AEF1829-F093-484A-8C18-06E22C549FE0}" destId="{FD816F8A-382E-8C40-8165-0A00A8539B10}" srcOrd="0" destOrd="0" presId="urn:microsoft.com/office/officeart/2005/8/layout/process3"/>
    <dgm:cxn modelId="{533B0FC0-5ABC-EC44-812E-1C42B7B306C7}" type="presParOf" srcId="{2AEF1829-F093-484A-8C18-06E22C549FE0}" destId="{CD59178C-1210-5642-8EE0-B83C1935D6CB}" srcOrd="1" destOrd="0" presId="urn:microsoft.com/office/officeart/2005/8/layout/process3"/>
    <dgm:cxn modelId="{B7021CED-93BE-E841-9B4E-42224125DDFD}" type="presParOf" srcId="{2AEF1829-F093-484A-8C18-06E22C549FE0}" destId="{A092F380-ED5F-D940-AA84-1D567476AB8E}" srcOrd="2" destOrd="0" presId="urn:microsoft.com/office/officeart/2005/8/layout/process3"/>
    <dgm:cxn modelId="{1BB0C327-E4BF-844F-B49F-EC39B21C7AFE}" type="presParOf" srcId="{1B08B2C9-0653-794A-BF52-31C9E4E54B11}" destId="{914C1666-B219-8442-9341-DD12FA3B2438}" srcOrd="3" destOrd="0" presId="urn:microsoft.com/office/officeart/2005/8/layout/process3"/>
    <dgm:cxn modelId="{4FDA2AE2-6ED6-3A41-ABD8-08251F26717C}" type="presParOf" srcId="{914C1666-B219-8442-9341-DD12FA3B2438}" destId="{0FB0649A-5FE9-D242-B86F-1B3AA4617FED}" srcOrd="0" destOrd="0" presId="urn:microsoft.com/office/officeart/2005/8/layout/process3"/>
    <dgm:cxn modelId="{EE65A988-C4A5-EF4A-85FF-19B209BF6164}" type="presParOf" srcId="{1B08B2C9-0653-794A-BF52-31C9E4E54B11}" destId="{F17656A7-9997-4E4F-A2E2-F231DAC3B2E1}" srcOrd="4" destOrd="0" presId="urn:microsoft.com/office/officeart/2005/8/layout/process3"/>
    <dgm:cxn modelId="{EF5E2A88-1539-104A-A522-EACC39FA8F4E}" type="presParOf" srcId="{F17656A7-9997-4E4F-A2E2-F231DAC3B2E1}" destId="{AF6FF9B2-A91F-6E41-95AE-7666BB69C3BD}" srcOrd="0" destOrd="0" presId="urn:microsoft.com/office/officeart/2005/8/layout/process3"/>
    <dgm:cxn modelId="{F330E254-A0E7-454A-B600-469E086D8527}" type="presParOf" srcId="{F17656A7-9997-4E4F-A2E2-F231DAC3B2E1}" destId="{296A4F6F-0E75-2545-BC13-4E5043A04B77}" srcOrd="1" destOrd="0" presId="urn:microsoft.com/office/officeart/2005/8/layout/process3"/>
    <dgm:cxn modelId="{83F112A9-EAE5-0C4C-B089-65047FBEB56C}" type="presParOf" srcId="{F17656A7-9997-4E4F-A2E2-F231DAC3B2E1}" destId="{3A9F5CB9-2B14-3447-B2BA-C1686C761F54}" srcOrd="2" destOrd="0" presId="urn:microsoft.com/office/officeart/2005/8/layout/process3"/>
    <dgm:cxn modelId="{BB3BE0B1-4B5F-6A4E-AD50-6D8C4420E2E1}" type="presParOf" srcId="{1B08B2C9-0653-794A-BF52-31C9E4E54B11}" destId="{BC9B0E26-7511-B644-8FF7-E0F22B6D912D}" srcOrd="5" destOrd="0" presId="urn:microsoft.com/office/officeart/2005/8/layout/process3"/>
    <dgm:cxn modelId="{4FF3AF42-9279-2D45-BF85-87D78CF4DB88}" type="presParOf" srcId="{BC9B0E26-7511-B644-8FF7-E0F22B6D912D}" destId="{2D17551B-E3E6-DC4C-90B4-18B87B0D6818}" srcOrd="0" destOrd="0" presId="urn:microsoft.com/office/officeart/2005/8/layout/process3"/>
    <dgm:cxn modelId="{AF973576-5F69-8241-8082-80C94D9BF975}" type="presParOf" srcId="{1B08B2C9-0653-794A-BF52-31C9E4E54B11}" destId="{E54BC059-2772-2C4C-986D-F04DA199A94B}" srcOrd="6" destOrd="0" presId="urn:microsoft.com/office/officeart/2005/8/layout/process3"/>
    <dgm:cxn modelId="{8236293A-5431-CE48-BA9E-DFF987EA3CEF}" type="presParOf" srcId="{E54BC059-2772-2C4C-986D-F04DA199A94B}" destId="{AEBCE282-76D5-8E47-95F5-E46F417BC9D1}" srcOrd="0" destOrd="0" presId="urn:microsoft.com/office/officeart/2005/8/layout/process3"/>
    <dgm:cxn modelId="{0103F3C2-D502-814C-9DA6-4835B9E0116D}" type="presParOf" srcId="{E54BC059-2772-2C4C-986D-F04DA199A94B}" destId="{31CECD2D-397A-E640-B328-172055A4CAE2}" srcOrd="1" destOrd="0" presId="urn:microsoft.com/office/officeart/2005/8/layout/process3"/>
    <dgm:cxn modelId="{F9C68030-3E8A-764C-9574-9391DC047E62}" type="presParOf" srcId="{E54BC059-2772-2C4C-986D-F04DA199A94B}" destId="{820B7107-3378-2C4F-BD26-2338C99E5B6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B55DC-8ABD-0F47-8E5D-4BE108194793}">
      <dsp:nvSpPr>
        <dsp:cNvPr id="0" name=""/>
        <dsp:cNvSpPr/>
      </dsp:nvSpPr>
      <dsp:spPr>
        <a:xfrm>
          <a:off x="3577" y="1285407"/>
          <a:ext cx="1487715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Select research theme</a:t>
          </a:r>
        </a:p>
      </dsp:txBody>
      <dsp:txXfrm>
        <a:off x="3577" y="1285407"/>
        <a:ext cx="1487715" cy="259200"/>
      </dsp:txXfrm>
    </dsp:sp>
    <dsp:sp modelId="{0FBBD7A6-CF1A-3143-B1DC-73BF46266D71}">
      <dsp:nvSpPr>
        <dsp:cNvPr id="0" name=""/>
        <dsp:cNvSpPr/>
      </dsp:nvSpPr>
      <dsp:spPr>
        <a:xfrm>
          <a:off x="411128" y="1544607"/>
          <a:ext cx="1371832" cy="1233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000" rIns="0" bIns="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check existing research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define research questions/hypothesis</a:t>
          </a:r>
        </a:p>
      </dsp:txBody>
      <dsp:txXfrm>
        <a:off x="447270" y="1580749"/>
        <a:ext cx="1299548" cy="1161700"/>
      </dsp:txXfrm>
    </dsp:sp>
    <dsp:sp modelId="{B30AC2B2-2827-264C-B41E-3DA8BAE4F423}">
      <dsp:nvSpPr>
        <dsp:cNvPr id="0" name=""/>
        <dsp:cNvSpPr/>
      </dsp:nvSpPr>
      <dsp:spPr>
        <a:xfrm>
          <a:off x="1735570" y="1202521"/>
          <a:ext cx="517867" cy="4249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1735570" y="1287516"/>
        <a:ext cx="390375" cy="254983"/>
      </dsp:txXfrm>
    </dsp:sp>
    <dsp:sp modelId="{CD59178C-1210-5642-8EE0-B83C1935D6CB}">
      <dsp:nvSpPr>
        <dsp:cNvPr id="0" name=""/>
        <dsp:cNvSpPr/>
      </dsp:nvSpPr>
      <dsp:spPr>
        <a:xfrm>
          <a:off x="2468401" y="1285407"/>
          <a:ext cx="1098777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Selecting Data</a:t>
          </a:r>
        </a:p>
      </dsp:txBody>
      <dsp:txXfrm>
        <a:off x="2468401" y="1285407"/>
        <a:ext cx="1098777" cy="259200"/>
      </dsp:txXfrm>
    </dsp:sp>
    <dsp:sp modelId="{A092F380-ED5F-D940-AA84-1D567476AB8E}">
      <dsp:nvSpPr>
        <dsp:cNvPr id="0" name=""/>
        <dsp:cNvSpPr/>
      </dsp:nvSpPr>
      <dsp:spPr>
        <a:xfrm>
          <a:off x="2792791" y="1544607"/>
          <a:ext cx="1149216" cy="1233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000" rIns="0" bIns="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Use existing data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Collect your own data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Annotation task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Validating the data</a:t>
          </a:r>
        </a:p>
      </dsp:txBody>
      <dsp:txXfrm>
        <a:off x="2826450" y="1578266"/>
        <a:ext cx="1081898" cy="1166666"/>
      </dsp:txXfrm>
    </dsp:sp>
    <dsp:sp modelId="{914C1666-B219-8442-9341-DD12FA3B2438}">
      <dsp:nvSpPr>
        <dsp:cNvPr id="0" name=""/>
        <dsp:cNvSpPr/>
      </dsp:nvSpPr>
      <dsp:spPr>
        <a:xfrm>
          <a:off x="3832246" y="1202521"/>
          <a:ext cx="561943" cy="4249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3832246" y="1287516"/>
        <a:ext cx="434451" cy="254983"/>
      </dsp:txXfrm>
    </dsp:sp>
    <dsp:sp modelId="{296A4F6F-0E75-2545-BC13-4E5043A04B77}">
      <dsp:nvSpPr>
        <dsp:cNvPr id="0" name=""/>
        <dsp:cNvSpPr/>
      </dsp:nvSpPr>
      <dsp:spPr>
        <a:xfrm>
          <a:off x="4627448" y="1285407"/>
          <a:ext cx="1024833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Select the model</a:t>
          </a:r>
        </a:p>
      </dsp:txBody>
      <dsp:txXfrm>
        <a:off x="4627448" y="1285407"/>
        <a:ext cx="1024833" cy="259200"/>
      </dsp:txXfrm>
    </dsp:sp>
    <dsp:sp modelId="{3A9F5CB9-2B14-3447-B2BA-C1686C761F54}">
      <dsp:nvSpPr>
        <dsp:cNvPr id="0" name=""/>
        <dsp:cNvSpPr/>
      </dsp:nvSpPr>
      <dsp:spPr>
        <a:xfrm>
          <a:off x="4859579" y="1544607"/>
          <a:ext cx="1259790" cy="1233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000" rIns="0" bIns="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Select baseline models and model variations for testing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Use existing model (s)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Implement your own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900" kern="1200" dirty="0"/>
        </a:p>
      </dsp:txBody>
      <dsp:txXfrm>
        <a:off x="4895721" y="1580749"/>
        <a:ext cx="1187506" cy="1161700"/>
      </dsp:txXfrm>
    </dsp:sp>
    <dsp:sp modelId="{BC9B0E26-7511-B644-8FF7-E0F22B6D912D}">
      <dsp:nvSpPr>
        <dsp:cNvPr id="0" name=""/>
        <dsp:cNvSpPr/>
      </dsp:nvSpPr>
      <dsp:spPr>
        <a:xfrm>
          <a:off x="5940414" y="1202521"/>
          <a:ext cx="610840" cy="4249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5940414" y="1287516"/>
        <a:ext cx="483348" cy="254983"/>
      </dsp:txXfrm>
    </dsp:sp>
    <dsp:sp modelId="{31CECD2D-397A-E640-B328-172055A4CAE2}">
      <dsp:nvSpPr>
        <dsp:cNvPr id="0" name=""/>
        <dsp:cNvSpPr/>
      </dsp:nvSpPr>
      <dsp:spPr>
        <a:xfrm>
          <a:off x="6804811" y="1285407"/>
          <a:ext cx="1167975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Analyse the data</a:t>
          </a:r>
        </a:p>
      </dsp:txBody>
      <dsp:txXfrm>
        <a:off x="6804811" y="1285407"/>
        <a:ext cx="1167975" cy="259200"/>
      </dsp:txXfrm>
    </dsp:sp>
    <dsp:sp modelId="{820B7107-3378-2C4F-BD26-2338C99E5B60}">
      <dsp:nvSpPr>
        <dsp:cNvPr id="0" name=""/>
        <dsp:cNvSpPr/>
      </dsp:nvSpPr>
      <dsp:spPr>
        <a:xfrm>
          <a:off x="6884949" y="1544607"/>
          <a:ext cx="1706917" cy="1233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000" rIns="0" bIns="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Select evaluation metrics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Conduct error analysis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Conduct explainability/interpretability analysis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900" kern="1200" dirty="0"/>
        </a:p>
      </dsp:txBody>
      <dsp:txXfrm>
        <a:off x="6921091" y="1580749"/>
        <a:ext cx="1634633" cy="1161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59025-3C63-43C4-8B0E-710151024EA7}" type="datetimeFigureOut">
              <a:rPr lang="de-DE" smtClean="0"/>
              <a:t>10.03.24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0CF58-F8AE-4306-91E6-E5B4FBFABC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2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7F7A-5C6E-320E-90A5-3F7245251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5BF52-2DD4-779D-D98C-49CBB9BC6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1B2D4-B075-C2F4-122B-45348AC8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des Kapitels (optional)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8410F-EE86-FD24-F586-C171A41F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Hate Speech Detection (WiSe23-24)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FEFB-9F8D-5BD7-F9AE-ADC5F350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26866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66F0-34B8-2662-D663-706B1A41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FC561-47D3-49A5-5BA7-C471D9C07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D0710-CC2A-A4C7-A6EC-7C5D4928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des Kapitels (optional)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1B873-6B84-DBEF-18D4-3D7B6F52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Hate Speech Detection (WiSe23-24)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341F2-AC97-DB0B-A1C7-96657904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73760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3F7BB-B40B-B7CA-C688-CE1DCAAF6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E5774-B1B7-D10C-7CBA-E3276C27E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98F57-3903-C676-3819-1C061058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des Kapitels (optional)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AA0AF-B906-5623-81DD-D332FC68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Hate Speech Detection (WiSe23-24)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79C6C-0A9D-BD4D-4905-346560AE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42609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E4DB1-9E18-419C-AB3D-BD869B992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28" y="1268415"/>
            <a:ext cx="4482000" cy="3656515"/>
          </a:xfrm>
        </p:spPr>
        <p:txBody>
          <a:bodyPr anchor="t"/>
          <a:lstStyle>
            <a:lvl1pPr algn="l">
              <a:defRPr sz="4000"/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49FBC8-B96B-455F-85D7-9A804472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029" y="5208436"/>
            <a:ext cx="4481513" cy="1396536"/>
          </a:xfrm>
        </p:spPr>
        <p:txBody>
          <a:bodyPr anchor="b"/>
          <a:lstStyle>
            <a:lvl1pPr marL="0" indent="0" algn="l">
              <a:buNone/>
              <a:defRPr sz="1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8" name="Bildplatzhalter 9">
            <a:extLst>
              <a:ext uri="{FF2B5EF4-FFF2-40B4-BE49-F238E27FC236}">
                <a16:creationId xmlns:a16="http://schemas.microsoft.com/office/drawing/2014/main" id="{8F2F4E45-6575-48BB-B7F1-A75E8397FF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31569" y="1268412"/>
            <a:ext cx="3987404" cy="5292936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123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49F72-06D0-43C4-95DD-BC6F63771C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C3A946-E7EC-4D51-87A3-19E57586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des Kapitels (optional)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808FC6-327C-4182-897F-6FF17A40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0" y="6356351"/>
            <a:ext cx="3686150" cy="365125"/>
          </a:xfrm>
        </p:spPr>
        <p:txBody>
          <a:bodyPr/>
          <a:lstStyle/>
          <a:p>
            <a:r>
              <a:rPr lang="de-DE" dirty="0" err="1"/>
              <a:t>Hate</a:t>
            </a:r>
            <a:r>
              <a:rPr lang="de-DE" dirty="0"/>
              <a:t> Speech </a:t>
            </a:r>
            <a:r>
              <a:rPr lang="de-DE" dirty="0" err="1"/>
              <a:t>Detection</a:t>
            </a:r>
            <a:r>
              <a:rPr lang="de-DE" dirty="0"/>
              <a:t> WiSe23/24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641FB9-0988-48DA-96F1-6F030438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ED38F5-D973-4765-B726-EC1D0DCBEE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5029" y="2241550"/>
            <a:ext cx="8693944" cy="39957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1450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E4DB1-9E18-419C-AB3D-BD869B992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28" y="1306513"/>
            <a:ext cx="4482000" cy="3642276"/>
          </a:xfrm>
        </p:spPr>
        <p:txBody>
          <a:bodyPr anchor="t"/>
          <a:lstStyle>
            <a:lvl1pPr algn="l">
              <a:defRPr sz="4000"/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49FBC8-B96B-455F-85D7-9A804472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029" y="5208436"/>
            <a:ext cx="4481513" cy="1396536"/>
          </a:xfrm>
        </p:spPr>
        <p:txBody>
          <a:bodyPr anchor="b"/>
          <a:lstStyle>
            <a:lvl1pPr marL="0" indent="0" algn="l">
              <a:buNone/>
              <a:defRPr sz="1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8" name="Bildplatzhalter 9">
            <a:extLst>
              <a:ext uri="{FF2B5EF4-FFF2-40B4-BE49-F238E27FC236}">
                <a16:creationId xmlns:a16="http://schemas.microsoft.com/office/drawing/2014/main" id="{8F2F4E45-6575-48BB-B7F1-A75E8397FF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31569" y="1268412"/>
            <a:ext cx="3987404" cy="5292936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77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 (schm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49F72-06D0-43C4-95DD-BC6F63771C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5029" y="1324898"/>
            <a:ext cx="4481987" cy="688899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C3A946-E7EC-4D51-87A3-19E57586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des Kapitels (optional)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808FC6-327C-4182-897F-6FF17A40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Titel der Präsentation (Eingabe über "Einfügen &gt; Kopf- und Fußzeile")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641FB9-0988-48DA-96F1-6F030438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ED38F5-D973-4765-B726-EC1D0DCBEE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5029" y="2241550"/>
            <a:ext cx="4481987" cy="39957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94CEDF7-7515-40D4-8CD3-D88A3A51AE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31569" y="1268415"/>
            <a:ext cx="3987404" cy="4968875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508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49F72-06D0-43C4-95DD-BC6F63771C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5030" y="1324898"/>
            <a:ext cx="2744791" cy="688899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C3A946-E7EC-4D51-87A3-19E57586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des Kapitels (optional)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808FC6-327C-4182-897F-6FF17A40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 (Eingabe über "Einfügen &gt; Kopf- und Fußzeile")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641FB9-0988-48DA-96F1-6F030438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ED38F5-D973-4765-B726-EC1D0DCBEE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5030" y="2241550"/>
            <a:ext cx="2744791" cy="39957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94CEDF7-7515-40D4-8CD3-D88A3A51AE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94849" y="1268415"/>
            <a:ext cx="5724125" cy="4968875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788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49F72-06D0-43C4-95DD-BC6F63771C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5030" y="1324898"/>
            <a:ext cx="2367260" cy="688899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C3A946-E7EC-4D51-87A3-19E57586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des Kapitels (optional)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808FC6-327C-4182-897F-6FF17A40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 (Eingabe über "Einfügen &gt; Kopf- und Fußzeile")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641FB9-0988-48DA-96F1-6F030438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ED38F5-D973-4765-B726-EC1D0DCBEE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5030" y="2241550"/>
            <a:ext cx="2367260" cy="39957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94CEDF7-7515-40D4-8CD3-D88A3A51AE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76157" y="1268415"/>
            <a:ext cx="2942816" cy="4968875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9" name="Bildplatzhalter 9">
            <a:extLst>
              <a:ext uri="{FF2B5EF4-FFF2-40B4-BE49-F238E27FC236}">
                <a16:creationId xmlns:a16="http://schemas.microsoft.com/office/drawing/2014/main" id="{02B1BBEC-2C7A-44FF-9604-43F3B9CC2E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17316" y="1268415"/>
            <a:ext cx="2942816" cy="4968875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158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C3A946-E7EC-4D51-87A3-19E57586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des Kapitels (optional)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808FC6-327C-4182-897F-6FF17A40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 (Eingabe über "Einfügen &gt; Kopf- und Fußzeile")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641FB9-0988-48DA-96F1-6F030438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ED38F5-D973-4765-B726-EC1D0DCBEE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5030" y="3609020"/>
            <a:ext cx="1727680" cy="2628268"/>
          </a:xfrm>
        </p:spPr>
        <p:txBody>
          <a:bodyPr/>
          <a:lstStyle>
            <a:lvl1pPr marL="92075" indent="-92075">
              <a:defRPr sz="1500"/>
            </a:lvl1pPr>
            <a:lvl2pPr marL="182563" indent="-90488">
              <a:defRPr sz="1500"/>
            </a:lvl2pPr>
            <a:lvl3pPr marL="266700" indent="-84138">
              <a:defRPr sz="1500"/>
            </a:lvl3pPr>
            <a:lvl4pPr marL="358775" indent="-92075">
              <a:defRPr sz="1500"/>
            </a:lvl4pPr>
            <a:lvl5pPr marL="449263" indent="-90488">
              <a:defRPr sz="15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9" name="Bildplatzhalter 9">
            <a:extLst>
              <a:ext uri="{FF2B5EF4-FFF2-40B4-BE49-F238E27FC236}">
                <a16:creationId xmlns:a16="http://schemas.microsoft.com/office/drawing/2014/main" id="{02B1BBEC-2C7A-44FF-9604-43F3B9CC2E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5030" y="1268413"/>
            <a:ext cx="1727680" cy="2232596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F7359EAB-27F8-40C6-BEA9-BE6360AAA5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96249" y="3609020"/>
            <a:ext cx="1727680" cy="2628268"/>
          </a:xfrm>
        </p:spPr>
        <p:txBody>
          <a:bodyPr/>
          <a:lstStyle>
            <a:lvl1pPr marL="92075" indent="-92075">
              <a:defRPr sz="1500"/>
            </a:lvl1pPr>
            <a:lvl2pPr marL="182563" indent="-90488">
              <a:defRPr sz="1500"/>
            </a:lvl2pPr>
            <a:lvl3pPr marL="266700" indent="-84138">
              <a:defRPr sz="1500"/>
            </a:lvl3pPr>
            <a:lvl4pPr marL="358775" indent="-92075">
              <a:defRPr sz="1500"/>
            </a:lvl4pPr>
            <a:lvl5pPr marL="449263" indent="-90488">
              <a:defRPr sz="15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13" name="Bildplatzhalter 9">
            <a:extLst>
              <a:ext uri="{FF2B5EF4-FFF2-40B4-BE49-F238E27FC236}">
                <a16:creationId xmlns:a16="http://schemas.microsoft.com/office/drawing/2014/main" id="{4BF1E103-4F49-4361-A0CA-5F024751F1B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196249" y="1268413"/>
            <a:ext cx="1727680" cy="2232596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1930E164-C9BB-4A82-9524-60B17ADA31B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67468" y="3609020"/>
            <a:ext cx="1727680" cy="2628268"/>
          </a:xfrm>
        </p:spPr>
        <p:txBody>
          <a:bodyPr/>
          <a:lstStyle>
            <a:lvl1pPr marL="92075" indent="-92075">
              <a:defRPr sz="1500"/>
            </a:lvl1pPr>
            <a:lvl2pPr marL="182563" indent="-90488">
              <a:defRPr sz="1500"/>
            </a:lvl2pPr>
            <a:lvl3pPr marL="266700" indent="-84138">
              <a:defRPr sz="1500"/>
            </a:lvl3pPr>
            <a:lvl4pPr marL="358775" indent="-92075">
              <a:defRPr sz="1500"/>
            </a:lvl4pPr>
            <a:lvl5pPr marL="449263" indent="-90488">
              <a:defRPr sz="15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15" name="Bildplatzhalter 9">
            <a:extLst>
              <a:ext uri="{FF2B5EF4-FFF2-40B4-BE49-F238E27FC236}">
                <a16:creationId xmlns:a16="http://schemas.microsoft.com/office/drawing/2014/main" id="{C4B605E8-1358-46B0-9403-42BC0A5E76A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167468" y="1268413"/>
            <a:ext cx="1727680" cy="2232596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9F1A9615-15C9-4659-8463-5A13E8C3480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8687" y="3609020"/>
            <a:ext cx="1727680" cy="2628268"/>
          </a:xfrm>
        </p:spPr>
        <p:txBody>
          <a:bodyPr/>
          <a:lstStyle>
            <a:lvl1pPr marL="92075" indent="-92075">
              <a:defRPr sz="1500"/>
            </a:lvl1pPr>
            <a:lvl2pPr marL="182563" indent="-90488">
              <a:defRPr sz="1500"/>
            </a:lvl2pPr>
            <a:lvl3pPr marL="266700" indent="-84138">
              <a:defRPr sz="1500"/>
            </a:lvl3pPr>
            <a:lvl4pPr marL="358775" indent="-92075">
              <a:defRPr sz="1500"/>
            </a:lvl4pPr>
            <a:lvl5pPr marL="449263" indent="-90488">
              <a:defRPr sz="15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17" name="Bildplatzhalter 9">
            <a:extLst>
              <a:ext uri="{FF2B5EF4-FFF2-40B4-BE49-F238E27FC236}">
                <a16:creationId xmlns:a16="http://schemas.microsoft.com/office/drawing/2014/main" id="{4C8D2B3B-711C-45A3-A866-73C14337CBB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38687" y="1268413"/>
            <a:ext cx="1727680" cy="2232596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3918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 (schm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C3A946-E7EC-4D51-87A3-19E57586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des Kapitels (optional)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808FC6-327C-4182-897F-6FF17A40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 (Eingabe über "Einfügen &gt; Kopf- und Fußzeile")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641FB9-0988-48DA-96F1-6F030438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9">
            <a:extLst>
              <a:ext uri="{FF2B5EF4-FFF2-40B4-BE49-F238E27FC236}">
                <a16:creationId xmlns:a16="http://schemas.microsoft.com/office/drawing/2014/main" id="{02B1BBEC-2C7A-44FF-9604-43F3B9CC2E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5030" y="1268415"/>
            <a:ext cx="5535104" cy="4968875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49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49DD-3E6D-9174-4C30-D0CBAD67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22673-7781-7BB6-2285-CDE53956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C468B-55D1-1652-D52D-A623C1B6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des Kapitels (optional)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691D3-E736-2545-7562-DFCC9BC2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Hate Speech Detection (WiSe23-24)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B141A-CD88-7312-9C3A-8B4AB053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7841717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C3A946-E7EC-4D51-87A3-19E57586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des Kapitels (optional)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808FC6-327C-4182-897F-6FF17A40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 (Eingabe über "Einfügen &gt; Kopf- und Fußzeile")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641FB9-0988-48DA-96F1-6F030438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9">
            <a:extLst>
              <a:ext uri="{FF2B5EF4-FFF2-40B4-BE49-F238E27FC236}">
                <a16:creationId xmlns:a16="http://schemas.microsoft.com/office/drawing/2014/main" id="{02B1BBEC-2C7A-44FF-9604-43F3B9CC2E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5030" y="1268415"/>
            <a:ext cx="8693942" cy="4968875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975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9">
            <a:extLst>
              <a:ext uri="{FF2B5EF4-FFF2-40B4-BE49-F238E27FC236}">
                <a16:creationId xmlns:a16="http://schemas.microsoft.com/office/drawing/2014/main" id="{02B1BBEC-2C7A-44FF-9604-43F3B9CC2E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6858000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0673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E4DB1-9E18-419C-AB3D-BD869B992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29" y="1306516"/>
            <a:ext cx="8694889" cy="1690439"/>
          </a:xfrm>
        </p:spPr>
        <p:txBody>
          <a:bodyPr anchor="t"/>
          <a:lstStyle>
            <a:lvl1pPr algn="l">
              <a:defRPr sz="4000"/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49FBC8-B96B-455F-85D7-9A804472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029" y="3248980"/>
            <a:ext cx="8693945" cy="3355992"/>
          </a:xfrm>
        </p:spPr>
        <p:txBody>
          <a:bodyPr anchor="b"/>
          <a:lstStyle>
            <a:lvl1pPr marL="0" indent="0" algn="l">
              <a:buNone/>
              <a:defRPr sz="1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493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2DCF-8BAE-68E9-C2BD-17C84882D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96220-E76D-EDFF-4EA7-3AC40DCD2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51629-9BF8-DB01-E268-62CEC5B4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des Kapitels (optional)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89F05-704D-B8DD-351E-610B37C9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Hate Speech Detection (WiSe23-24)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3F867-7CC2-55FB-546C-E3BFAD40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89418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A2DF-2707-B7C0-3763-36B46AE2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F8EF-9B50-A03D-BF0D-F99857B1F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BF4F4-9C57-56FD-134D-8B473DFD5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225ED-9ACA-C0DE-53F8-BEBF154F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des Kapitels (optional)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32F2B-7C41-69E7-330E-4028E0F3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Hate Speech Detection (WiSe23-24)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5C6CA-6EDF-5934-2228-B9165D71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94622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6B60-20D8-20DE-8976-BE07FDC8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02F5D-4062-4287-FB41-F81C9E26D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FCC22-F7CB-4937-7317-1212CD7F4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61CC3-2A85-5D03-569A-5E39F521E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6BFA5-1446-0A2C-6BE1-EDB563509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E6CFDC-1260-843C-243E-CC813CC4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des Kapitels (optional)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2271C-43C9-D539-FC3A-F334AC16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Hate Speech Detection (WiSe23-24)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DEE4E-575C-B3DC-5AB9-9BB4E27C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646482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92CD-9EE3-EE31-FB16-C701FDB0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08549-51CA-D9F3-D0E7-7E5A1405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des Kapitels (optional)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DE23A-92D2-5C22-0362-80DA0EDE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Hate Speech Detection (WiSe23-24)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5D801-5521-EA9E-6732-A78DF128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85790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0E6E5-7C1B-3FB8-BCF5-437F2575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des Kapitels (optional)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48B44-E78D-DAB6-A698-49B7B807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Hate Speech Detection (WiSe23-24)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8E3C2-F189-5FD6-8A67-2941255D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76097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CA0E-55CB-DDC0-D90D-75785FA43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69E4-DAC6-35EE-ABF9-C7FB7C4B8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1744F-2C02-C2AD-025C-0AF583D7E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964DE-3C8F-7DBD-C673-C37706F1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des Kapitels (optional)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0A936-CB91-EC98-BAF1-C8A52A66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Hate Speech Detection (WiSe23-24)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E6BD0-166A-7805-DF08-B45E066C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148871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CD5D-C416-6324-B186-404BE993C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05875-2BFF-B198-DC59-756B68F16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9EED1-19F4-037F-DF45-7C51CC9A5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A73C0-DFFC-FDCD-A932-C0D966F6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des Kapitels (optional)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52F33-4223-C40C-2DA8-5EC36CF6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Hate Speech Detection (WiSe23-24)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F6AD1-A8CC-4AE5-A73C-28C4F9FA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477253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75B74-755D-E4CA-CC8B-0BBBE501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205A7-06BC-0E5D-C970-72F3CEB2A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4B169-5991-A841-DB46-423509624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Name des Kapitels (optional)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149AF-8EEF-3E98-2A37-0C4871084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Hate Speech Detection (WiSe23-24)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584CA-C24D-82E3-0A45-4EE618D96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8FC3C1-8B2E-4CF4-97FE-57A4E19AC873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DB56A9-9378-B6F4-2323-A5913BD2F090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65274" y="-4149"/>
            <a:ext cx="1675284" cy="87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3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63" r:id="rId14"/>
    <p:sldLayoutId id="2147483657" r:id="rId15"/>
    <p:sldLayoutId id="2147483658" r:id="rId16"/>
    <p:sldLayoutId id="2147483659" r:id="rId17"/>
    <p:sldLayoutId id="2147483664" r:id="rId18"/>
    <p:sldLayoutId id="2147483660" r:id="rId19"/>
    <p:sldLayoutId id="2147483661" r:id="rId20"/>
    <p:sldLayoutId id="2147483662" r:id="rId21"/>
    <p:sldLayoutId id="2147483665" r:id="rId2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2" pos="142" userDrawn="1">
          <p15:clr>
            <a:srgbClr val="F26B43"/>
          </p15:clr>
        </p15:guide>
        <p15:guide id="3" pos="5618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5" orient="horz" pos="14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3449F-B031-430C-9BBA-D2F16C913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28" y="1268415"/>
            <a:ext cx="7659340" cy="3656515"/>
          </a:xfrm>
        </p:spPr>
        <p:txBody>
          <a:bodyPr/>
          <a:lstStyle/>
          <a:p>
            <a:r>
              <a:rPr lang="en-GB" b="1" dirty="0">
                <a:solidFill>
                  <a:srgbClr val="2F854C"/>
                </a:solidFill>
              </a:rPr>
              <a:t>Hate Speech Detection </a:t>
            </a:r>
            <a:br>
              <a:rPr lang="en-GB" b="1" dirty="0">
                <a:solidFill>
                  <a:srgbClr val="2F854C"/>
                </a:solidFill>
              </a:rPr>
            </a:br>
            <a:r>
              <a:rPr lang="en-GB" b="1" i="1" dirty="0" err="1">
                <a:solidFill>
                  <a:srgbClr val="2F854C"/>
                </a:solidFill>
              </a:rPr>
              <a:t>WiSe</a:t>
            </a:r>
            <a:r>
              <a:rPr lang="en-GB" b="1" i="1" dirty="0">
                <a:solidFill>
                  <a:srgbClr val="2F854C"/>
                </a:solidFill>
              </a:rPr>
              <a:t> 23-24</a:t>
            </a:r>
            <a:endParaRPr lang="de-DE" b="1" i="1" dirty="0">
              <a:solidFill>
                <a:srgbClr val="2F854C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3CE45C-DC2B-49D2-A5FD-6DE89E615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516" y="5208436"/>
            <a:ext cx="5975351" cy="13965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2000" b="1" i="1" dirty="0"/>
              <a:t>(Dr.) </a:t>
            </a:r>
            <a:r>
              <a:rPr lang="de-DE" sz="2000" b="1" i="1" dirty="0" err="1"/>
              <a:t>Özge</a:t>
            </a:r>
            <a:r>
              <a:rPr lang="de-DE" sz="2000" b="1" i="1" dirty="0"/>
              <a:t> </a:t>
            </a:r>
            <a:r>
              <a:rPr lang="de-DE" sz="2000" b="1" i="1" dirty="0" err="1"/>
              <a:t>Alaçam</a:t>
            </a:r>
            <a:endParaRPr lang="de-DE" sz="2000" b="1" i="1" dirty="0"/>
          </a:p>
          <a:p>
            <a:pPr>
              <a:lnSpc>
                <a:spcPct val="100000"/>
              </a:lnSpc>
            </a:pPr>
            <a:r>
              <a:rPr lang="de-DE" sz="2000" dirty="0" err="1"/>
              <a:t>Computational</a:t>
            </a:r>
            <a:r>
              <a:rPr lang="de-DE" sz="2000" dirty="0"/>
              <a:t> </a:t>
            </a:r>
            <a:r>
              <a:rPr lang="de-DE" sz="2000" dirty="0" err="1"/>
              <a:t>Linguistics</a:t>
            </a:r>
            <a:r>
              <a:rPr lang="de-DE" sz="2000" dirty="0"/>
              <a:t> </a:t>
            </a:r>
          </a:p>
          <a:p>
            <a:pPr>
              <a:lnSpc>
                <a:spcPct val="100000"/>
              </a:lnSpc>
            </a:pPr>
            <a:r>
              <a:rPr lang="de-DE" sz="2000" dirty="0" err="1"/>
              <a:t>oezge.alacam@lmu.de</a:t>
            </a:r>
            <a:endParaRPr lang="de-DE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7FFD0-ED30-AD45-B052-0D3421AE7C7F}"/>
              </a:ext>
            </a:extLst>
          </p:cNvPr>
          <p:cNvSpPr txBox="1"/>
          <p:nvPr/>
        </p:nvSpPr>
        <p:spPr>
          <a:xfrm>
            <a:off x="4737236" y="4924930"/>
            <a:ext cx="4280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/>
              <a:t>Image taken from https://</a:t>
            </a:r>
            <a:r>
              <a:rPr lang="en-US" sz="1000" i="1" dirty="0" err="1"/>
              <a:t>deepsense.ai</a:t>
            </a:r>
            <a:r>
              <a:rPr lang="en-US" sz="1000" i="1" dirty="0"/>
              <a:t>/artificial-intelligence-hate-speech/</a:t>
            </a:r>
            <a:endParaRPr lang="en-US" sz="1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3EA93-15E8-DB71-3F36-9122FB169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75" y="2615476"/>
            <a:ext cx="7772400" cy="229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3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2B1E-E723-4249-A582-1399D893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CDDC3-E9A7-5C48-9316-F98E6366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10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EE036-A62F-134B-BDED-9D5138A4BA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7035" y="1635474"/>
            <a:ext cx="8693944" cy="3995738"/>
          </a:xfrm>
        </p:spPr>
        <p:txBody>
          <a:bodyPr/>
          <a:lstStyle/>
          <a:p>
            <a:r>
              <a:rPr lang="en-US" dirty="0"/>
              <a:t>Choose a topic </a:t>
            </a:r>
          </a:p>
          <a:p>
            <a:r>
              <a:rPr lang="en-US" dirty="0"/>
              <a:t>Write-up blocks in every session (30 to 45 minutes)</a:t>
            </a:r>
          </a:p>
          <a:p>
            <a:r>
              <a:rPr lang="en-US" dirty="0"/>
              <a:t>ACL template: search for “</a:t>
            </a:r>
            <a:r>
              <a:rPr lang="en-GB" dirty="0"/>
              <a:t>ACL 2023 Proceedings Overleaf  Template”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C39B3B-4531-33DE-1F40-2058E2A56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320500"/>
              </p:ext>
            </p:extLst>
          </p:nvPr>
        </p:nvGraphicFramePr>
        <p:xfrm>
          <a:off x="255530" y="2948315"/>
          <a:ext cx="864096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118">
                  <a:extLst>
                    <a:ext uri="{9D8B030D-6E8A-4147-A177-3AD203B41FA5}">
                      <a16:colId xmlns:a16="http://schemas.microsoft.com/office/drawing/2014/main" val="511664731"/>
                    </a:ext>
                  </a:extLst>
                </a:gridCol>
                <a:gridCol w="475034">
                  <a:extLst>
                    <a:ext uri="{9D8B030D-6E8A-4147-A177-3AD203B41FA5}">
                      <a16:colId xmlns:a16="http://schemas.microsoft.com/office/drawing/2014/main" val="1854014647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3704776868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911951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Programming </a:t>
                      </a:r>
                    </a:p>
                    <a:p>
                      <a:r>
                        <a:rPr lang="en-US" sz="900" dirty="0"/>
                        <a:t>Complexity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Project Name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Main Tasks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19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*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Hate Sense Classification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Annotation + running provided classifier, reporting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07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*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II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Implicit versus Explicit Hate Speech  (Gaze4Hate)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Annotation + simple classifier</a:t>
                      </a:r>
                    </a:p>
                    <a:p>
                      <a:endParaRPr lang="en-US" sz="1400" dirty="0"/>
                    </a:p>
                  </a:txBody>
                  <a:tcPr>
                    <a:solidFill>
                      <a:srgbClr val="BFD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53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*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III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Subjective  Annotation Variation (Gaze4Hate)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Linguistic and Statistical Analysis 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61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**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IV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Explainability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400" dirty="0"/>
                        <a:t>Implementation of an existing model, using explainability library to extract explanations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FD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1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***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Curriculum Learning Regime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Implementation of an existing model, reranking the training instances, step-wise training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72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Your own research topic ?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BFD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717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83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EBC7-711C-E84D-81D1-84D0C1E2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DC62F-DC06-624A-AE10-69091502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2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8B232-4ADD-E649-A063-A95BCACEB7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2241550"/>
            <a:ext cx="7471743" cy="39957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Lecture Schedule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A small survey</a:t>
            </a:r>
          </a:p>
          <a:p>
            <a:endParaRPr lang="en-US" dirty="0"/>
          </a:p>
          <a:p>
            <a:r>
              <a:rPr lang="en-US" dirty="0"/>
              <a:t>Introduction to Hate Speech Research</a:t>
            </a:r>
          </a:p>
          <a:p>
            <a:pPr lvl="1"/>
            <a:r>
              <a:rPr lang="en-US" dirty="0"/>
              <a:t>Setting up the environments</a:t>
            </a:r>
          </a:p>
          <a:p>
            <a:pPr lvl="1"/>
            <a:r>
              <a:rPr lang="en-US" dirty="0"/>
              <a:t>Warm-up exercise on Data Annotation/Collection</a:t>
            </a:r>
          </a:p>
          <a:p>
            <a:r>
              <a:rPr lang="en-US" dirty="0"/>
              <a:t>Data Annotation/Collection</a:t>
            </a:r>
          </a:p>
          <a:p>
            <a:endParaRPr lang="en-US" dirty="0"/>
          </a:p>
          <a:p>
            <a:r>
              <a:rPr lang="en-US" dirty="0"/>
              <a:t>Introduction to mini projects</a:t>
            </a:r>
          </a:p>
          <a:p>
            <a:r>
              <a:rPr lang="en-US" dirty="0"/>
              <a:t>Setting up the research ideas and groups</a:t>
            </a:r>
          </a:p>
        </p:txBody>
      </p:sp>
    </p:spTree>
    <p:extLst>
      <p:ext uri="{BB962C8B-B14F-4D97-AF65-F5344CB8AC3E}">
        <p14:creationId xmlns:p14="http://schemas.microsoft.com/office/powerpoint/2010/main" val="268605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8D1F-1345-9345-A8F8-8961DF342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29" y="1324898"/>
            <a:ext cx="8693943" cy="4624382"/>
          </a:xfrm>
        </p:spPr>
        <p:txBody>
          <a:bodyPr/>
          <a:lstStyle/>
          <a:p>
            <a:pPr algn="ctr"/>
            <a:r>
              <a:rPr lang="en-US" sz="3600" dirty="0"/>
              <a:t>At the end of the lecture </a:t>
            </a:r>
            <a:br>
              <a:rPr lang="en-US" sz="3600" dirty="0"/>
            </a:br>
            <a:r>
              <a:rPr lang="en-US" sz="3600" dirty="0"/>
              <a:t>(next week), </a:t>
            </a:r>
            <a:br>
              <a:rPr lang="en-US" sz="3600" dirty="0"/>
            </a:br>
            <a:r>
              <a:rPr lang="en-US" sz="3600" dirty="0"/>
              <a:t>please make sure that </a:t>
            </a:r>
            <a:br>
              <a:rPr lang="en-US" sz="3600" dirty="0"/>
            </a:br>
            <a:r>
              <a:rPr lang="en-US" sz="3600" dirty="0">
                <a:solidFill>
                  <a:srgbClr val="2F854C"/>
                </a:solidFill>
              </a:rPr>
              <a:t>your name and the module</a:t>
            </a:r>
            <a:r>
              <a:rPr lang="en-US" sz="3600" dirty="0"/>
              <a:t> you are in </a:t>
            </a:r>
            <a:br>
              <a:rPr lang="en-US" sz="3600" dirty="0"/>
            </a:br>
            <a:r>
              <a:rPr lang="en-US" sz="3600" dirty="0"/>
              <a:t>is correctly entered </a:t>
            </a:r>
            <a:br>
              <a:rPr lang="en-US" sz="3600" dirty="0"/>
            </a:br>
            <a:r>
              <a:rPr lang="en-US" sz="3600" dirty="0"/>
              <a:t>in the lecture completion sheet.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46541-8D9E-A94F-B12E-023470B4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26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54287-FAE4-46BF-898C-11403B8F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Lecture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D46286-72BA-4438-9B4B-BA4F8F39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4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1B566B-FF5A-44F1-BAB1-D5780C63CA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690689"/>
            <a:ext cx="7615759" cy="425132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ü"/>
            </a:pPr>
            <a:r>
              <a:rPr lang="en-GB" sz="2200" b="0" i="0" dirty="0">
                <a:solidFill>
                  <a:srgbClr val="000000"/>
                </a:solidFill>
                <a:effectLst/>
              </a:rPr>
              <a:t>break down a research question/problem into manageable components</a:t>
            </a:r>
          </a:p>
          <a:p>
            <a:pPr>
              <a:lnSpc>
                <a:spcPct val="160000"/>
              </a:lnSpc>
              <a:buFont typeface="Wingdings" pitchFamily="2" charset="2"/>
              <a:buChar char="ü"/>
            </a:pPr>
            <a:r>
              <a:rPr lang="en-GB" sz="2200" b="0" i="0" dirty="0">
                <a:solidFill>
                  <a:srgbClr val="000000"/>
                </a:solidFill>
                <a:effectLst/>
              </a:rPr>
              <a:t>develop an analytical approach to address a research problem in computational sociolinguistics.</a:t>
            </a:r>
          </a:p>
          <a:p>
            <a:pPr>
              <a:lnSpc>
                <a:spcPct val="160000"/>
              </a:lnSpc>
              <a:buFont typeface="Wingdings" pitchFamily="2" charset="2"/>
              <a:buChar char="ü"/>
            </a:pPr>
            <a:r>
              <a:rPr lang="en-GB" sz="2200" b="0" i="0" dirty="0">
                <a:solidFill>
                  <a:srgbClr val="000000"/>
                </a:solidFill>
                <a:effectLst/>
              </a:rPr>
              <a:t>process raw text for Hate Speech Detection</a:t>
            </a:r>
          </a:p>
          <a:p>
            <a:pPr>
              <a:lnSpc>
                <a:spcPct val="160000"/>
              </a:lnSpc>
              <a:buFont typeface="Wingdings" pitchFamily="2" charset="2"/>
              <a:buChar char="ü"/>
            </a:pPr>
            <a:r>
              <a:rPr lang="en-GB" sz="2200" b="0" i="0" dirty="0">
                <a:solidFill>
                  <a:srgbClr val="000000"/>
                </a:solidFill>
                <a:effectLst/>
              </a:rPr>
              <a:t>apply different classical machine learning or deep learning algorithms in Python Environment to get insights for specific research questions,</a:t>
            </a: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160000"/>
              </a:lnSpc>
              <a:buFont typeface="Wingdings" pitchFamily="2" charset="2"/>
              <a:buChar char="ü"/>
            </a:pPr>
            <a:r>
              <a:rPr lang="en-GB" sz="2200" b="0" i="0" dirty="0">
                <a:solidFill>
                  <a:srgbClr val="000000"/>
                </a:solidFill>
                <a:effectLst/>
              </a:rPr>
              <a:t>interpret the result of data analysis</a:t>
            </a:r>
          </a:p>
          <a:p>
            <a:pPr>
              <a:lnSpc>
                <a:spcPct val="160000"/>
              </a:lnSpc>
              <a:buFont typeface="Wingdings" pitchFamily="2" charset="2"/>
              <a:buChar char="ü"/>
            </a:pPr>
            <a:r>
              <a:rPr lang="en-GB" sz="2200" dirty="0">
                <a:solidFill>
                  <a:srgbClr val="000000"/>
                </a:solidFill>
              </a:rPr>
              <a:t>Feeling comfortable with writing up research papers </a:t>
            </a:r>
            <a:r>
              <a:rPr lang="en-GB" sz="2200" dirty="0">
                <a:solidFill>
                  <a:srgbClr val="000000"/>
                </a:solidFill>
                <a:sym typeface="Wingdings" pitchFamily="2" charset="2"/>
              </a:rPr>
              <a:t>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746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3540-0535-014E-9F05-3710C52B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Material and more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FFEE9-2BFF-C34C-99F6-B374773B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Hate</a:t>
            </a:r>
            <a:r>
              <a:rPr lang="de-DE" dirty="0"/>
              <a:t> Speech </a:t>
            </a:r>
            <a:r>
              <a:rPr lang="de-DE" dirty="0" err="1"/>
              <a:t>Detection</a:t>
            </a:r>
            <a:r>
              <a:rPr lang="de-DE" dirty="0"/>
              <a:t> WiSe23/24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F4472-1D11-1142-8F89-B7FCB5D8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5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11748-7DAA-A841-8EFD-CF192041A9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512" y="1844824"/>
            <a:ext cx="8163395" cy="39957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At daily basis for now @</a:t>
            </a:r>
            <a:r>
              <a:rPr lang="en-US" dirty="0" err="1"/>
              <a:t>sciebo</a:t>
            </a:r>
            <a:r>
              <a:rPr lang="en-US" dirty="0"/>
              <a:t> cloud: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uni-bielefeld.sciebo.de</a:t>
            </a:r>
            <a:r>
              <a:rPr lang="en-US" dirty="0"/>
              <a:t>/s/s3xZRbRswLBVAwv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Password: lmu_hsd_wise2324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F3AA1-F7C1-795B-DD8C-876C7E2BD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453" y="3187068"/>
            <a:ext cx="2653494" cy="265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0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2B1E-E723-4249-A582-1399D893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going to do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CDDC3-E9A7-5C48-9316-F98E6366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6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EE036-A62F-134B-BDED-9D5138A4BA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series of theoretical sessions</a:t>
            </a:r>
          </a:p>
          <a:p>
            <a:r>
              <a:rPr lang="en-US" dirty="0"/>
              <a:t>A series of practical sessions</a:t>
            </a:r>
          </a:p>
          <a:p>
            <a:r>
              <a:rPr lang="en-US" dirty="0"/>
              <a:t>Conducting a mini-project  (don’t overthink!)</a:t>
            </a:r>
          </a:p>
          <a:p>
            <a:r>
              <a:rPr lang="en-US" dirty="0"/>
              <a:t>Step-by-step write-up of a 2-3 page research summary and its informal presentation (don’t overthink!) </a:t>
            </a:r>
          </a:p>
          <a:p>
            <a:endParaRPr lang="en-US" dirty="0"/>
          </a:p>
          <a:p>
            <a:r>
              <a:rPr lang="en-US" dirty="0"/>
              <a:t>09:00 -12:00: Morning session with 20 min break in between</a:t>
            </a:r>
          </a:p>
          <a:p>
            <a:r>
              <a:rPr lang="en-US" dirty="0"/>
              <a:t>13:00 -16:00: Afternoon session with 20 min break in between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3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6FD6-2FA7-749C-43F5-07D3A3AB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58" y="-92322"/>
            <a:ext cx="7886700" cy="1325563"/>
          </a:xfrm>
        </p:spPr>
        <p:txBody>
          <a:bodyPr/>
          <a:lstStyle/>
          <a:p>
            <a:r>
              <a:rPr lang="en-US" dirty="0"/>
              <a:t>Lecture Schedule (Tentative!)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4886A-B632-7EE0-6F2C-71A2247E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E64689-A07D-8A38-78CB-2FDDCF76B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03676"/>
              </p:ext>
            </p:extLst>
          </p:nvPr>
        </p:nvGraphicFramePr>
        <p:xfrm>
          <a:off x="196458" y="942259"/>
          <a:ext cx="8549201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765">
                  <a:extLst>
                    <a:ext uri="{9D8B030D-6E8A-4147-A177-3AD203B41FA5}">
                      <a16:colId xmlns:a16="http://schemas.microsoft.com/office/drawing/2014/main" val="511664731"/>
                    </a:ext>
                  </a:extLst>
                </a:gridCol>
                <a:gridCol w="3334076">
                  <a:extLst>
                    <a:ext uri="{9D8B030D-6E8A-4147-A177-3AD203B41FA5}">
                      <a16:colId xmlns:a16="http://schemas.microsoft.com/office/drawing/2014/main" val="3704776868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911951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Morning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Afternoon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19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11.03.2024 (Monday)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Introduction, mini-survey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Hate Speech Annotation, 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Collection/Annotation, Explanatory Analysis, Project Selection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07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12.03.2024 (Tuesday)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Hate Speech Detection (Lexicon-Based Models)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Text </a:t>
                      </a:r>
                      <a:r>
                        <a:rPr lang="en-GB" sz="1400" u="none" strike="noStrike" dirty="0" err="1">
                          <a:effectLst/>
                        </a:rPr>
                        <a:t>Preprocessing</a:t>
                      </a:r>
                      <a:endParaRPr lang="en-GB" sz="1400" u="none" strike="noStrike" dirty="0">
                        <a:effectLst/>
                      </a:endParaRPr>
                    </a:p>
                  </a:txBody>
                  <a:tcPr>
                    <a:solidFill>
                      <a:srgbClr val="BFD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53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13.03.2024 (Wednesday)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Hate Speech Detection (Classical ML Methods)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u="none" strike="noStrike" dirty="0">
                        <a:effectLst/>
                      </a:endParaRP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Hate Speech Detection (Embedding Methods)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>
                    <a:solidFill>
                      <a:srgbClr val="BFD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61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14.03.2024 (Thursday)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Explicit versus Implicit Hate Speech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Practice  + Mini Projects + write-up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73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15.03.2024 (Friday)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Explainability (Explainable Hate Speech)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Practice  + Mini Projects + write-up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1621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52D58C-0428-CA83-EDF4-3A9DBBF4F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735080"/>
              </p:ext>
            </p:extLst>
          </p:nvPr>
        </p:nvGraphicFramePr>
        <p:xfrm>
          <a:off x="193655" y="3839086"/>
          <a:ext cx="8549201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73">
                  <a:extLst>
                    <a:ext uri="{9D8B030D-6E8A-4147-A177-3AD203B41FA5}">
                      <a16:colId xmlns:a16="http://schemas.microsoft.com/office/drawing/2014/main" val="511664731"/>
                    </a:ext>
                  </a:extLst>
                </a:gridCol>
                <a:gridCol w="3606008">
                  <a:extLst>
                    <a:ext uri="{9D8B030D-6E8A-4147-A177-3AD203B41FA5}">
                      <a16:colId xmlns:a16="http://schemas.microsoft.com/office/drawing/2014/main" val="3704776868"/>
                    </a:ext>
                  </a:extLst>
                </a:gridCol>
                <a:gridCol w="2946720">
                  <a:extLst>
                    <a:ext uri="{9D8B030D-6E8A-4147-A177-3AD203B41FA5}">
                      <a16:colId xmlns:a16="http://schemas.microsoft.com/office/drawing/2014/main" val="2911951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Morning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Afternoon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19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18.03.2024 (Monday)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How to write a research paper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Practice  + Mini Projects + write-up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07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19.03.2024 (Tuesday)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Multi-modal Hate Speech (Theory and Practice)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Practice  + Mini Projects + write-up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53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20.03.2024 (Wednesday)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Multi-lingual Hate Speech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Practice  + Mini Projects + write-up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61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21.03.2024 (Thursday)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Social Aspects, Language Variation, Bias in Hate Speech Benchmarks and Detection Models, Countering Hate Speech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Practice  + Mini Projects + write-up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73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22.03.2024 (Friday)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Wrap-up, presentations, research paper write-up</a:t>
                      </a:r>
                    </a:p>
                  </a:txBody>
                  <a:tcPr>
                    <a:solidFill>
                      <a:srgbClr val="BFD02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BFD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16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13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2AFD-B3FF-EA0C-1B7C-AD0A7EB5D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618765"/>
            <a:ext cx="7886700" cy="831626"/>
          </a:xfrm>
        </p:spPr>
        <p:txBody>
          <a:bodyPr/>
          <a:lstStyle/>
          <a:p>
            <a:r>
              <a:rPr lang="en-US" dirty="0"/>
              <a:t>Basic Research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C7D6B-EAA4-952A-66C1-587C0916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016203"/>
            <a:ext cx="2057400" cy="365125"/>
          </a:xfrm>
        </p:spPr>
        <p:txBody>
          <a:bodyPr/>
          <a:lstStyle/>
          <a:p>
            <a:fld id="{968FC3C1-8B2E-4CF4-97FE-57A4E19AC873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DC31095-BDF6-2E96-A45E-BBED05BCC9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9927751"/>
              </p:ext>
            </p:extLst>
          </p:nvPr>
        </p:nvGraphicFramePr>
        <p:xfrm>
          <a:off x="241987" y="1038986"/>
          <a:ext cx="859544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E21A581-F04E-4A07-7253-2978756687FA}"/>
              </a:ext>
            </a:extLst>
          </p:cNvPr>
          <p:cNvSpPr/>
          <p:nvPr/>
        </p:nvSpPr>
        <p:spPr>
          <a:xfrm>
            <a:off x="3028950" y="4224583"/>
            <a:ext cx="1224136" cy="448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Summarize the data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941C7E19-D0B3-E3E6-F95F-5B30934F6054}"/>
              </a:ext>
            </a:extLst>
          </p:cNvPr>
          <p:cNvSpPr/>
          <p:nvPr/>
        </p:nvSpPr>
        <p:spPr>
          <a:xfrm>
            <a:off x="1187624" y="3899271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9723298A-9D09-1C39-F21C-3B1607C643A3}"/>
              </a:ext>
            </a:extLst>
          </p:cNvPr>
          <p:cNvSpPr/>
          <p:nvPr/>
        </p:nvSpPr>
        <p:spPr>
          <a:xfrm>
            <a:off x="5580112" y="3899271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C03199D3-6A3B-D4B0-704D-66B6DD31B30C}"/>
              </a:ext>
            </a:extLst>
          </p:cNvPr>
          <p:cNvSpPr/>
          <p:nvPr/>
        </p:nvSpPr>
        <p:spPr>
          <a:xfrm>
            <a:off x="3491880" y="3899271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242465D5-4B7D-3A2A-E814-DFCAF4DA99FC}"/>
              </a:ext>
            </a:extLst>
          </p:cNvPr>
          <p:cNvSpPr/>
          <p:nvPr/>
        </p:nvSpPr>
        <p:spPr>
          <a:xfrm>
            <a:off x="7812360" y="3899271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30C60F-06E2-8DA8-C902-5F279288F325}"/>
              </a:ext>
            </a:extLst>
          </p:cNvPr>
          <p:cNvSpPr/>
          <p:nvPr/>
        </p:nvSpPr>
        <p:spPr>
          <a:xfrm>
            <a:off x="5112060" y="4205169"/>
            <a:ext cx="1224136" cy="8978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Summarize your architecture /visualize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20CBE8-98D1-26F9-567D-1C04FAC4B8BA}"/>
              </a:ext>
            </a:extLst>
          </p:cNvPr>
          <p:cNvSpPr/>
          <p:nvPr/>
        </p:nvSpPr>
        <p:spPr>
          <a:xfrm>
            <a:off x="7037232" y="4200760"/>
            <a:ext cx="1800200" cy="906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Present the results as table or figures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Conduct statistical analysis if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Group the errors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288C2B-1F6F-B75B-F2F9-B7265F662B58}"/>
              </a:ext>
            </a:extLst>
          </p:cNvPr>
          <p:cNvSpPr/>
          <p:nvPr/>
        </p:nvSpPr>
        <p:spPr>
          <a:xfrm>
            <a:off x="739172" y="4229341"/>
            <a:ext cx="1224136" cy="350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Write-up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D75265-DCD4-E2A4-7E27-0E00DBA478A5}"/>
              </a:ext>
            </a:extLst>
          </p:cNvPr>
          <p:cNvSpPr/>
          <p:nvPr/>
        </p:nvSpPr>
        <p:spPr>
          <a:xfrm>
            <a:off x="6765259" y="5247797"/>
            <a:ext cx="2082288" cy="11127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Revisit your 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Compare the results against existing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Think about the limitations of the study</a:t>
            </a:r>
          </a:p>
        </p:txBody>
      </p:sp>
    </p:spTree>
    <p:extLst>
      <p:ext uri="{BB962C8B-B14F-4D97-AF65-F5344CB8AC3E}">
        <p14:creationId xmlns:p14="http://schemas.microsoft.com/office/powerpoint/2010/main" val="173387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8319-8866-1328-642E-FD83E910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Pre-survey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BC3AB-4E16-644A-7E35-AC97F2F2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Hate Speech Detection WiSe23/24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94789-173E-EB4E-DCC4-19E3FF5E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3C1-8B2E-4CF4-97FE-57A4E19AC873}" type="slidenum">
              <a:rPr lang="de-DE" smtClean="0"/>
              <a:t>9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6F180-7E23-7700-3479-A983B0E598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www.surveymonkey.com</a:t>
            </a:r>
            <a:r>
              <a:rPr lang="en-US" dirty="0"/>
              <a:t>/r/ZVSJGLS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68E53B-286F-EB25-B597-832FE9EC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00" y="2780928"/>
            <a:ext cx="3244850" cy="32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4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14376</TotalTime>
  <Words>691</Words>
  <Application>Microsoft Macintosh PowerPoint</Application>
  <PresentationFormat>On-screen Show (4:3)</PresentationFormat>
  <Paragraphs>144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Wingdings</vt:lpstr>
      <vt:lpstr>Office Theme</vt:lpstr>
      <vt:lpstr>Hate Speech Detection  WiSe 23-24</vt:lpstr>
      <vt:lpstr>Today’s Outline</vt:lpstr>
      <vt:lpstr>At the end of the lecture  (next week),  please make sure that  your name and the module you are in  is correctly entered  in the lecture completion sheet. </vt:lpstr>
      <vt:lpstr>Content of the Lecture</vt:lpstr>
      <vt:lpstr>Teaching Material and more </vt:lpstr>
      <vt:lpstr>What we are going to do together</vt:lpstr>
      <vt:lpstr>Lecture Schedule (Tentative!)</vt:lpstr>
      <vt:lpstr>Basic Research Components</vt:lpstr>
      <vt:lpstr>Pre-survey</vt:lpstr>
      <vt:lpstr>Mini-Projects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social media data Sose 2022</dc:title>
  <dc:creator>Özge Alacam</dc:creator>
  <cp:lastModifiedBy>Ozge Alacam</cp:lastModifiedBy>
  <cp:revision>2</cp:revision>
  <dcterms:created xsi:type="dcterms:W3CDTF">2022-04-01T13:45:15Z</dcterms:created>
  <dcterms:modified xsi:type="dcterms:W3CDTF">2024-03-11T07:38:13Z</dcterms:modified>
</cp:coreProperties>
</file>