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69"/>
  </p:notesMasterIdLst>
  <p:sldIdLst>
    <p:sldId id="285" r:id="rId2"/>
    <p:sldId id="992" r:id="rId3"/>
    <p:sldId id="331" r:id="rId4"/>
    <p:sldId id="322" r:id="rId5"/>
    <p:sldId id="991" r:id="rId6"/>
    <p:sldId id="1000" r:id="rId7"/>
    <p:sldId id="1001" r:id="rId8"/>
    <p:sldId id="308" r:id="rId9"/>
    <p:sldId id="309" r:id="rId10"/>
    <p:sldId id="1113" r:id="rId11"/>
    <p:sldId id="978" r:id="rId12"/>
    <p:sldId id="310" r:id="rId13"/>
    <p:sldId id="260" r:id="rId14"/>
    <p:sldId id="292" r:id="rId15"/>
    <p:sldId id="1114" r:id="rId16"/>
    <p:sldId id="976" r:id="rId17"/>
    <p:sldId id="1072" r:id="rId18"/>
    <p:sldId id="1118" r:id="rId19"/>
    <p:sldId id="1074" r:id="rId20"/>
    <p:sldId id="1077" r:id="rId21"/>
    <p:sldId id="1079" r:id="rId22"/>
    <p:sldId id="1080" r:id="rId23"/>
    <p:sldId id="1082" r:id="rId24"/>
    <p:sldId id="1119" r:id="rId25"/>
    <p:sldId id="1116" r:id="rId26"/>
    <p:sldId id="1117" r:id="rId27"/>
    <p:sldId id="1085" r:id="rId28"/>
    <p:sldId id="1120" r:id="rId29"/>
    <p:sldId id="1086" r:id="rId30"/>
    <p:sldId id="1087" r:id="rId31"/>
    <p:sldId id="1088" r:id="rId32"/>
    <p:sldId id="1089" r:id="rId33"/>
    <p:sldId id="1091" r:id="rId34"/>
    <p:sldId id="1092" r:id="rId35"/>
    <p:sldId id="1093" r:id="rId36"/>
    <p:sldId id="1094" r:id="rId37"/>
    <p:sldId id="1095" r:id="rId38"/>
    <p:sldId id="1096" r:id="rId39"/>
    <p:sldId id="1099" r:id="rId40"/>
    <p:sldId id="1100" r:id="rId41"/>
    <p:sldId id="1101" r:id="rId42"/>
    <p:sldId id="1102" r:id="rId43"/>
    <p:sldId id="1103" r:id="rId44"/>
    <p:sldId id="1104" r:id="rId45"/>
    <p:sldId id="1105" r:id="rId46"/>
    <p:sldId id="1126" r:id="rId47"/>
    <p:sldId id="295" r:id="rId48"/>
    <p:sldId id="1122" r:id="rId49"/>
    <p:sldId id="324" r:id="rId50"/>
    <p:sldId id="316" r:id="rId51"/>
    <p:sldId id="1123" r:id="rId52"/>
    <p:sldId id="329" r:id="rId53"/>
    <p:sldId id="330" r:id="rId54"/>
    <p:sldId id="328" r:id="rId55"/>
    <p:sldId id="1124" r:id="rId56"/>
    <p:sldId id="326" r:id="rId57"/>
    <p:sldId id="317" r:id="rId58"/>
    <p:sldId id="312" r:id="rId59"/>
    <p:sldId id="318" r:id="rId60"/>
    <p:sldId id="313" r:id="rId61"/>
    <p:sldId id="319" r:id="rId62"/>
    <p:sldId id="314" r:id="rId63"/>
    <p:sldId id="332" r:id="rId64"/>
    <p:sldId id="320" r:id="rId65"/>
    <p:sldId id="315" r:id="rId66"/>
    <p:sldId id="321" r:id="rId67"/>
    <p:sldId id="325" r:id="rId68"/>
  </p:sldIdLst>
  <p:sldSz cx="9144000" cy="6858000" type="screen4x3"/>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54C"/>
    <a:srgbClr val="F0A623"/>
    <a:srgbClr val="AE8BCC"/>
    <a:srgbClr val="FFD529"/>
    <a:srgbClr val="F5454C"/>
    <a:srgbClr val="73789B"/>
    <a:srgbClr val="DAF2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20B240-8496-4444-B5BE-395289375DE6}" v="139" dt="2024-03-10T21:14:11.20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8" autoAdjust="0"/>
    <p:restoredTop sz="72634"/>
  </p:normalViewPr>
  <p:slideViewPr>
    <p:cSldViewPr showGuides="1">
      <p:cViewPr>
        <p:scale>
          <a:sx n="86" d="100"/>
          <a:sy n="86" d="100"/>
        </p:scale>
        <p:origin x="2096" y="-11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ge Alacam" userId="a523f5afd3b7922a" providerId="LiveId" clId="{B420B240-8496-4444-B5BE-395289375DE6}"/>
    <pc:docChg chg="undo custSel addSld delSld modSld sldOrd">
      <pc:chgData name="Ozge Alacam" userId="a523f5afd3b7922a" providerId="LiveId" clId="{B420B240-8496-4444-B5BE-395289375DE6}" dt="2024-03-10T21:14:31.991" v="1535" actId="2696"/>
      <pc:docMkLst>
        <pc:docMk/>
      </pc:docMkLst>
      <pc:sldChg chg="modSp modAnim">
        <pc:chgData name="Ozge Alacam" userId="a523f5afd3b7922a" providerId="LiveId" clId="{B420B240-8496-4444-B5BE-395289375DE6}" dt="2024-03-10T18:05:41.089" v="559" actId="20577"/>
        <pc:sldMkLst>
          <pc:docMk/>
          <pc:sldMk cId="2234172056" sldId="260"/>
        </pc:sldMkLst>
        <pc:spChg chg="mod">
          <ac:chgData name="Ozge Alacam" userId="a523f5afd3b7922a" providerId="LiveId" clId="{B420B240-8496-4444-B5BE-395289375DE6}" dt="2024-03-10T18:05:41.089" v="559" actId="20577"/>
          <ac:spMkLst>
            <pc:docMk/>
            <pc:sldMk cId="2234172056" sldId="260"/>
            <ac:spMk id="3" creationId="{13F57638-68DF-4B4A-B20F-01FA1620AE31}"/>
          </ac:spMkLst>
        </pc:spChg>
      </pc:sldChg>
      <pc:sldChg chg="del">
        <pc:chgData name="Ozge Alacam" userId="a523f5afd3b7922a" providerId="LiveId" clId="{B420B240-8496-4444-B5BE-395289375DE6}" dt="2024-03-10T20:17:33.830" v="1441" actId="2696"/>
        <pc:sldMkLst>
          <pc:docMk/>
          <pc:sldMk cId="831200217" sldId="262"/>
        </pc:sldMkLst>
      </pc:sldChg>
      <pc:sldChg chg="del">
        <pc:chgData name="Ozge Alacam" userId="a523f5afd3b7922a" providerId="LiveId" clId="{B420B240-8496-4444-B5BE-395289375DE6}" dt="2024-03-10T20:17:33.511" v="1440" actId="2696"/>
        <pc:sldMkLst>
          <pc:docMk/>
          <pc:sldMk cId="2940480286" sldId="263"/>
        </pc:sldMkLst>
      </pc:sldChg>
      <pc:sldChg chg="modSp del mod ord">
        <pc:chgData name="Ozge Alacam" userId="a523f5afd3b7922a" providerId="LiveId" clId="{B420B240-8496-4444-B5BE-395289375DE6}" dt="2024-03-10T20:17:35.152" v="1445" actId="2696"/>
        <pc:sldMkLst>
          <pc:docMk/>
          <pc:sldMk cId="3062441986" sldId="265"/>
        </pc:sldMkLst>
        <pc:spChg chg="mod">
          <ac:chgData name="Ozge Alacam" userId="a523f5afd3b7922a" providerId="LiveId" clId="{B420B240-8496-4444-B5BE-395289375DE6}" dt="2024-03-10T12:32:39.425" v="7" actId="20577"/>
          <ac:spMkLst>
            <pc:docMk/>
            <pc:sldMk cId="3062441986" sldId="265"/>
            <ac:spMk id="3" creationId="{8102CFB9-7418-5549-81B3-908FC0CC99ED}"/>
          </ac:spMkLst>
        </pc:spChg>
      </pc:sldChg>
      <pc:sldChg chg="del">
        <pc:chgData name="Ozge Alacam" userId="a523f5afd3b7922a" providerId="LiveId" clId="{B420B240-8496-4444-B5BE-395289375DE6}" dt="2024-03-10T20:17:33.191" v="1439" actId="2696"/>
        <pc:sldMkLst>
          <pc:docMk/>
          <pc:sldMk cId="4081324179" sldId="267"/>
        </pc:sldMkLst>
      </pc:sldChg>
      <pc:sldChg chg="modSp del mod">
        <pc:chgData name="Ozge Alacam" userId="a523f5afd3b7922a" providerId="LiveId" clId="{B420B240-8496-4444-B5BE-395289375DE6}" dt="2024-03-10T18:45:10.479" v="1129" actId="2696"/>
        <pc:sldMkLst>
          <pc:docMk/>
          <pc:sldMk cId="1114394956" sldId="268"/>
        </pc:sldMkLst>
        <pc:spChg chg="mod">
          <ac:chgData name="Ozge Alacam" userId="a523f5afd3b7922a" providerId="LiveId" clId="{B420B240-8496-4444-B5BE-395289375DE6}" dt="2024-03-10T18:17:47.358" v="785" actId="20577"/>
          <ac:spMkLst>
            <pc:docMk/>
            <pc:sldMk cId="1114394956" sldId="268"/>
            <ac:spMk id="2" creationId="{9A49DEBB-7FEC-6341-BA2C-82D54D3C5A38}"/>
          </ac:spMkLst>
        </pc:spChg>
        <pc:spChg chg="mod">
          <ac:chgData name="Ozge Alacam" userId="a523f5afd3b7922a" providerId="LiveId" clId="{B420B240-8496-4444-B5BE-395289375DE6}" dt="2024-03-10T18:15:38.291" v="712" actId="108"/>
          <ac:spMkLst>
            <pc:docMk/>
            <pc:sldMk cId="1114394956" sldId="268"/>
            <ac:spMk id="3" creationId="{6EEF405D-0351-C24A-8CD2-281683082C24}"/>
          </ac:spMkLst>
        </pc:spChg>
      </pc:sldChg>
      <pc:sldChg chg="modSp add del mod">
        <pc:chgData name="Ozge Alacam" userId="a523f5afd3b7922a" providerId="LiveId" clId="{B420B240-8496-4444-B5BE-395289375DE6}" dt="2024-03-10T20:17:40.741" v="1455" actId="2696"/>
        <pc:sldMkLst>
          <pc:docMk/>
          <pc:sldMk cId="2091530351" sldId="272"/>
        </pc:sldMkLst>
        <pc:spChg chg="mod">
          <ac:chgData name="Ozge Alacam" userId="a523f5afd3b7922a" providerId="LiveId" clId="{B420B240-8496-4444-B5BE-395289375DE6}" dt="2024-03-10T12:50:41.935" v="96" actId="27636"/>
          <ac:spMkLst>
            <pc:docMk/>
            <pc:sldMk cId="2091530351" sldId="272"/>
            <ac:spMk id="2" creationId="{07A8C64E-1C67-DA49-8A9D-DBAB068C2B63}"/>
          </ac:spMkLst>
        </pc:spChg>
        <pc:spChg chg="mod">
          <ac:chgData name="Ozge Alacam" userId="a523f5afd3b7922a" providerId="LiveId" clId="{B420B240-8496-4444-B5BE-395289375DE6}" dt="2024-03-10T12:50:41.934" v="95" actId="27636"/>
          <ac:spMkLst>
            <pc:docMk/>
            <pc:sldMk cId="2091530351" sldId="272"/>
            <ac:spMk id="3" creationId="{0FBD987E-0343-E44A-9350-280542E96815}"/>
          </ac:spMkLst>
        </pc:spChg>
      </pc:sldChg>
      <pc:sldChg chg="add del">
        <pc:chgData name="Ozge Alacam" userId="a523f5afd3b7922a" providerId="LiveId" clId="{B420B240-8496-4444-B5BE-395289375DE6}" dt="2024-03-10T20:17:40.974" v="1456" actId="2696"/>
        <pc:sldMkLst>
          <pc:docMk/>
          <pc:sldMk cId="1931726617" sldId="276"/>
        </pc:sldMkLst>
      </pc:sldChg>
      <pc:sldChg chg="modSp mod ord">
        <pc:chgData name="Ozge Alacam" userId="a523f5afd3b7922a" providerId="LiveId" clId="{B420B240-8496-4444-B5BE-395289375DE6}" dt="2024-03-10T18:08:28.946" v="600" actId="20577"/>
        <pc:sldMkLst>
          <pc:docMk/>
          <pc:sldMk cId="4048158447" sldId="292"/>
        </pc:sldMkLst>
        <pc:spChg chg="mod">
          <ac:chgData name="Ozge Alacam" userId="a523f5afd3b7922a" providerId="LiveId" clId="{B420B240-8496-4444-B5BE-395289375DE6}" dt="2024-03-10T18:08:28.946" v="600" actId="20577"/>
          <ac:spMkLst>
            <pc:docMk/>
            <pc:sldMk cId="4048158447" sldId="292"/>
            <ac:spMk id="7" creationId="{FB2378F4-95FF-7C43-945A-16DBD383E67E}"/>
          </ac:spMkLst>
        </pc:spChg>
        <pc:spChg chg="mod">
          <ac:chgData name="Ozge Alacam" userId="a523f5afd3b7922a" providerId="LiveId" clId="{B420B240-8496-4444-B5BE-395289375DE6}" dt="2024-03-10T12:35:09.304" v="45" actId="1076"/>
          <ac:spMkLst>
            <pc:docMk/>
            <pc:sldMk cId="4048158447" sldId="292"/>
            <ac:spMk id="8" creationId="{34D53337-DF4A-CA4B-8ACB-EC2BD6385C05}"/>
          </ac:spMkLst>
        </pc:spChg>
      </pc:sldChg>
      <pc:sldChg chg="add">
        <pc:chgData name="Ozge Alacam" userId="a523f5afd3b7922a" providerId="LiveId" clId="{B420B240-8496-4444-B5BE-395289375DE6}" dt="2024-03-10T21:05:24.686" v="1486"/>
        <pc:sldMkLst>
          <pc:docMk/>
          <pc:sldMk cId="4219838219" sldId="295"/>
        </pc:sldMkLst>
      </pc:sldChg>
      <pc:sldChg chg="del">
        <pc:chgData name="Ozge Alacam" userId="a523f5afd3b7922a" providerId="LiveId" clId="{B420B240-8496-4444-B5BE-395289375DE6}" dt="2024-03-10T12:36:41.780" v="49" actId="2696"/>
        <pc:sldMkLst>
          <pc:docMk/>
          <pc:sldMk cId="900356378" sldId="296"/>
        </pc:sldMkLst>
      </pc:sldChg>
      <pc:sldChg chg="add del">
        <pc:chgData name="Ozge Alacam" userId="a523f5afd3b7922a" providerId="LiveId" clId="{B420B240-8496-4444-B5BE-395289375DE6}" dt="2024-03-10T12:37:38.729" v="52" actId="2696"/>
        <pc:sldMkLst>
          <pc:docMk/>
          <pc:sldMk cId="362221694" sldId="299"/>
        </pc:sldMkLst>
      </pc:sldChg>
      <pc:sldChg chg="del">
        <pc:chgData name="Ozge Alacam" userId="a523f5afd3b7922a" providerId="LiveId" clId="{B420B240-8496-4444-B5BE-395289375DE6}" dt="2024-03-10T12:37:11.397" v="50" actId="2696"/>
        <pc:sldMkLst>
          <pc:docMk/>
          <pc:sldMk cId="2342631142" sldId="299"/>
        </pc:sldMkLst>
      </pc:sldChg>
      <pc:sldChg chg="add del">
        <pc:chgData name="Ozge Alacam" userId="a523f5afd3b7922a" providerId="LiveId" clId="{B420B240-8496-4444-B5BE-395289375DE6}" dt="2024-03-10T20:17:39.117" v="1449" actId="2696"/>
        <pc:sldMkLst>
          <pc:docMk/>
          <pc:sldMk cId="2608261861" sldId="302"/>
        </pc:sldMkLst>
      </pc:sldChg>
      <pc:sldChg chg="del">
        <pc:chgData name="Ozge Alacam" userId="a523f5afd3b7922a" providerId="LiveId" clId="{B420B240-8496-4444-B5BE-395289375DE6}" dt="2024-03-10T12:33:25.321" v="39" actId="2696"/>
        <pc:sldMkLst>
          <pc:docMk/>
          <pc:sldMk cId="2027233709" sldId="303"/>
        </pc:sldMkLst>
      </pc:sldChg>
      <pc:sldChg chg="modSp del mod">
        <pc:chgData name="Ozge Alacam" userId="a523f5afd3b7922a" providerId="LiveId" clId="{B420B240-8496-4444-B5BE-395289375DE6}" dt="2024-03-10T12:40:39.193" v="84" actId="2696"/>
        <pc:sldMkLst>
          <pc:docMk/>
          <pc:sldMk cId="3346048761" sldId="305"/>
        </pc:sldMkLst>
        <pc:spChg chg="mod">
          <ac:chgData name="Ozge Alacam" userId="a523f5afd3b7922a" providerId="LiveId" clId="{B420B240-8496-4444-B5BE-395289375DE6}" dt="2024-03-10T12:40:01.862" v="71" actId="21"/>
          <ac:spMkLst>
            <pc:docMk/>
            <pc:sldMk cId="3346048761" sldId="305"/>
            <ac:spMk id="5" creationId="{1CA71EE6-E976-2F5D-FA31-9FEA5138FFA8}"/>
          </ac:spMkLst>
        </pc:spChg>
      </pc:sldChg>
      <pc:sldChg chg="modSp mod">
        <pc:chgData name="Ozge Alacam" userId="a523f5afd3b7922a" providerId="LiveId" clId="{B420B240-8496-4444-B5BE-395289375DE6}" dt="2024-03-10T18:04:15.187" v="514" actId="20577"/>
        <pc:sldMkLst>
          <pc:docMk/>
          <pc:sldMk cId="1501243196" sldId="308"/>
        </pc:sldMkLst>
        <pc:spChg chg="mod">
          <ac:chgData name="Ozge Alacam" userId="a523f5afd3b7922a" providerId="LiveId" clId="{B420B240-8496-4444-B5BE-395289375DE6}" dt="2024-03-10T18:04:15.187" v="514" actId="20577"/>
          <ac:spMkLst>
            <pc:docMk/>
            <pc:sldMk cId="1501243196" sldId="308"/>
            <ac:spMk id="5" creationId="{60C31FC3-E0AA-7EC4-A390-9D1401258C77}"/>
          </ac:spMkLst>
        </pc:spChg>
      </pc:sldChg>
      <pc:sldChg chg="addSp delSp modSp mod delAnim modAnim">
        <pc:chgData name="Ozge Alacam" userId="a523f5afd3b7922a" providerId="LiveId" clId="{B420B240-8496-4444-B5BE-395289375DE6}" dt="2024-03-10T17:29:46.796" v="338"/>
        <pc:sldMkLst>
          <pc:docMk/>
          <pc:sldMk cId="2388860311" sldId="309"/>
        </pc:sldMkLst>
        <pc:spChg chg="add mod">
          <ac:chgData name="Ozge Alacam" userId="a523f5afd3b7922a" providerId="LiveId" clId="{B420B240-8496-4444-B5BE-395289375DE6}" dt="2024-03-10T17:29:40.828" v="337" actId="207"/>
          <ac:spMkLst>
            <pc:docMk/>
            <pc:sldMk cId="2388860311" sldId="309"/>
            <ac:spMk id="5" creationId="{E23D076B-C41F-2C5D-DFA1-3CB9EAD50243}"/>
          </ac:spMkLst>
        </pc:spChg>
        <pc:picChg chg="add del mod">
          <ac:chgData name="Ozge Alacam" userId="a523f5afd3b7922a" providerId="LiveId" clId="{B420B240-8496-4444-B5BE-395289375DE6}" dt="2024-03-10T17:28:09.644" v="325" actId="478"/>
          <ac:picMkLst>
            <pc:docMk/>
            <pc:sldMk cId="2388860311" sldId="309"/>
            <ac:picMk id="3" creationId="{8B59ED7C-DD8A-DAFF-63CB-637806421421}"/>
          </ac:picMkLst>
        </pc:picChg>
        <pc:picChg chg="del mod">
          <ac:chgData name="Ozge Alacam" userId="a523f5afd3b7922a" providerId="LiveId" clId="{B420B240-8496-4444-B5BE-395289375DE6}" dt="2024-03-10T17:28:18.748" v="326" actId="478"/>
          <ac:picMkLst>
            <pc:docMk/>
            <pc:sldMk cId="2388860311" sldId="309"/>
            <ac:picMk id="7" creationId="{242B6F25-89C1-D463-691A-9097778A05E0}"/>
          </ac:picMkLst>
        </pc:picChg>
        <pc:picChg chg="mod">
          <ac:chgData name="Ozge Alacam" userId="a523f5afd3b7922a" providerId="LiveId" clId="{B420B240-8496-4444-B5BE-395289375DE6}" dt="2024-03-10T17:27:05.109" v="317" actId="14100"/>
          <ac:picMkLst>
            <pc:docMk/>
            <pc:sldMk cId="2388860311" sldId="309"/>
            <ac:picMk id="9" creationId="{A9A93E1F-A9D8-F9D5-7514-353E8213975D}"/>
          </ac:picMkLst>
        </pc:picChg>
      </pc:sldChg>
      <pc:sldChg chg="modSp mod">
        <pc:chgData name="Ozge Alacam" userId="a523f5afd3b7922a" providerId="LiveId" clId="{B420B240-8496-4444-B5BE-395289375DE6}" dt="2024-03-10T17:43:05.717" v="362" actId="20577"/>
        <pc:sldMkLst>
          <pc:docMk/>
          <pc:sldMk cId="645965568" sldId="310"/>
        </pc:sldMkLst>
        <pc:spChg chg="mod">
          <ac:chgData name="Ozge Alacam" userId="a523f5afd3b7922a" providerId="LiveId" clId="{B420B240-8496-4444-B5BE-395289375DE6}" dt="2024-03-10T12:34:59.886" v="44" actId="1076"/>
          <ac:spMkLst>
            <pc:docMk/>
            <pc:sldMk cId="645965568" sldId="310"/>
            <ac:spMk id="2" creationId="{496B5AA4-D6BF-1048-E04A-9DD1A051A19E}"/>
          </ac:spMkLst>
        </pc:spChg>
        <pc:spChg chg="mod">
          <ac:chgData name="Ozge Alacam" userId="a523f5afd3b7922a" providerId="LiveId" clId="{B420B240-8496-4444-B5BE-395289375DE6}" dt="2024-03-10T17:43:05.717" v="362" actId="20577"/>
          <ac:spMkLst>
            <pc:docMk/>
            <pc:sldMk cId="645965568" sldId="310"/>
            <ac:spMk id="5" creationId="{5D9E82B6-D20B-5B33-443F-F6D5087AD38E}"/>
          </ac:spMkLst>
        </pc:spChg>
      </pc:sldChg>
      <pc:sldChg chg="del">
        <pc:chgData name="Ozge Alacam" userId="a523f5afd3b7922a" providerId="LiveId" clId="{B420B240-8496-4444-B5BE-395289375DE6}" dt="2024-03-10T17:39:53.965" v="356" actId="2696"/>
        <pc:sldMkLst>
          <pc:docMk/>
          <pc:sldMk cId="168591072" sldId="312"/>
        </pc:sldMkLst>
      </pc:sldChg>
      <pc:sldChg chg="add">
        <pc:chgData name="Ozge Alacam" userId="a523f5afd3b7922a" providerId="LiveId" clId="{B420B240-8496-4444-B5BE-395289375DE6}" dt="2024-03-10T21:05:24.686" v="1486"/>
        <pc:sldMkLst>
          <pc:docMk/>
          <pc:sldMk cId="2967724318" sldId="312"/>
        </pc:sldMkLst>
      </pc:sldChg>
      <pc:sldChg chg="add">
        <pc:chgData name="Ozge Alacam" userId="a523f5afd3b7922a" providerId="LiveId" clId="{B420B240-8496-4444-B5BE-395289375DE6}" dt="2024-03-10T21:05:24.686" v="1486"/>
        <pc:sldMkLst>
          <pc:docMk/>
          <pc:sldMk cId="3776835873" sldId="313"/>
        </pc:sldMkLst>
      </pc:sldChg>
      <pc:sldChg chg="modSp add del mod">
        <pc:chgData name="Ozge Alacam" userId="a523f5afd3b7922a" providerId="LiveId" clId="{B420B240-8496-4444-B5BE-395289375DE6}" dt="2024-03-10T18:51:06.299" v="1243" actId="2696"/>
        <pc:sldMkLst>
          <pc:docMk/>
          <pc:sldMk cId="2921577063" sldId="314"/>
        </pc:sldMkLst>
        <pc:spChg chg="mod">
          <ac:chgData name="Ozge Alacam" userId="a523f5afd3b7922a" providerId="LiveId" clId="{B420B240-8496-4444-B5BE-395289375DE6}" dt="2024-03-10T12:51:52.405" v="109" actId="27636"/>
          <ac:spMkLst>
            <pc:docMk/>
            <pc:sldMk cId="2921577063" sldId="314"/>
            <ac:spMk id="2" creationId="{9BBE0B2F-E757-DD49-8565-5F10AAA9ED14}"/>
          </ac:spMkLst>
        </pc:spChg>
      </pc:sldChg>
      <pc:sldChg chg="add">
        <pc:chgData name="Ozge Alacam" userId="a523f5afd3b7922a" providerId="LiveId" clId="{B420B240-8496-4444-B5BE-395289375DE6}" dt="2024-03-10T21:05:24.686" v="1486"/>
        <pc:sldMkLst>
          <pc:docMk/>
          <pc:sldMk cId="3205238247" sldId="314"/>
        </pc:sldMkLst>
      </pc:sldChg>
      <pc:sldChg chg="add">
        <pc:chgData name="Ozge Alacam" userId="a523f5afd3b7922a" providerId="LiveId" clId="{B420B240-8496-4444-B5BE-395289375DE6}" dt="2024-03-10T21:05:24.686" v="1486"/>
        <pc:sldMkLst>
          <pc:docMk/>
          <pc:sldMk cId="3998230614" sldId="315"/>
        </pc:sldMkLst>
      </pc:sldChg>
      <pc:sldChg chg="add">
        <pc:chgData name="Ozge Alacam" userId="a523f5afd3b7922a" providerId="LiveId" clId="{B420B240-8496-4444-B5BE-395289375DE6}" dt="2024-03-10T21:05:24.686" v="1486"/>
        <pc:sldMkLst>
          <pc:docMk/>
          <pc:sldMk cId="1323570108" sldId="316"/>
        </pc:sldMkLst>
      </pc:sldChg>
      <pc:sldChg chg="add">
        <pc:chgData name="Ozge Alacam" userId="a523f5afd3b7922a" providerId="LiveId" clId="{B420B240-8496-4444-B5BE-395289375DE6}" dt="2024-03-10T21:05:24.686" v="1486"/>
        <pc:sldMkLst>
          <pc:docMk/>
          <pc:sldMk cId="2129405032" sldId="317"/>
        </pc:sldMkLst>
      </pc:sldChg>
      <pc:sldChg chg="add">
        <pc:chgData name="Ozge Alacam" userId="a523f5afd3b7922a" providerId="LiveId" clId="{B420B240-8496-4444-B5BE-395289375DE6}" dt="2024-03-10T21:05:24.686" v="1486"/>
        <pc:sldMkLst>
          <pc:docMk/>
          <pc:sldMk cId="3918071960" sldId="318"/>
        </pc:sldMkLst>
      </pc:sldChg>
      <pc:sldChg chg="add">
        <pc:chgData name="Ozge Alacam" userId="a523f5afd3b7922a" providerId="LiveId" clId="{B420B240-8496-4444-B5BE-395289375DE6}" dt="2024-03-10T21:05:24.686" v="1486"/>
        <pc:sldMkLst>
          <pc:docMk/>
          <pc:sldMk cId="260517769" sldId="319"/>
        </pc:sldMkLst>
      </pc:sldChg>
      <pc:sldChg chg="add">
        <pc:chgData name="Ozge Alacam" userId="a523f5afd3b7922a" providerId="LiveId" clId="{B420B240-8496-4444-B5BE-395289375DE6}" dt="2024-03-10T21:05:24.686" v="1486"/>
        <pc:sldMkLst>
          <pc:docMk/>
          <pc:sldMk cId="3595704299" sldId="320"/>
        </pc:sldMkLst>
      </pc:sldChg>
      <pc:sldChg chg="add">
        <pc:chgData name="Ozge Alacam" userId="a523f5afd3b7922a" providerId="LiveId" clId="{B420B240-8496-4444-B5BE-395289375DE6}" dt="2024-03-10T21:05:24.686" v="1486"/>
        <pc:sldMkLst>
          <pc:docMk/>
          <pc:sldMk cId="3154989391" sldId="321"/>
        </pc:sldMkLst>
      </pc:sldChg>
      <pc:sldChg chg="addSp delSp modSp add mod modAnim">
        <pc:chgData name="Ozge Alacam" userId="a523f5afd3b7922a" providerId="LiveId" clId="{B420B240-8496-4444-B5BE-395289375DE6}" dt="2024-03-10T17:53:29.970" v="473"/>
        <pc:sldMkLst>
          <pc:docMk/>
          <pc:sldMk cId="2133560701" sldId="322"/>
        </pc:sldMkLst>
        <pc:spChg chg="mod">
          <ac:chgData name="Ozge Alacam" userId="a523f5afd3b7922a" providerId="LiveId" clId="{B420B240-8496-4444-B5BE-395289375DE6}" dt="2024-03-10T17:50:43.742" v="446" actId="1036"/>
          <ac:spMkLst>
            <pc:docMk/>
            <pc:sldMk cId="2133560701" sldId="322"/>
            <ac:spMk id="3" creationId="{07155863-7048-0834-13F0-0523EA22A214}"/>
          </ac:spMkLst>
        </pc:spChg>
        <pc:spChg chg="add del mod">
          <ac:chgData name="Ozge Alacam" userId="a523f5afd3b7922a" providerId="LiveId" clId="{B420B240-8496-4444-B5BE-395289375DE6}" dt="2024-03-10T17:47:25.935" v="370" actId="478"/>
          <ac:spMkLst>
            <pc:docMk/>
            <pc:sldMk cId="2133560701" sldId="322"/>
            <ac:spMk id="4" creationId="{8FE8937B-A627-1C67-C8A5-FA23F128500C}"/>
          </ac:spMkLst>
        </pc:spChg>
        <pc:spChg chg="mod">
          <ac:chgData name="Ozge Alacam" userId="a523f5afd3b7922a" providerId="LiveId" clId="{B420B240-8496-4444-B5BE-395289375DE6}" dt="2024-03-10T17:50:43.742" v="446" actId="1036"/>
          <ac:spMkLst>
            <pc:docMk/>
            <pc:sldMk cId="2133560701" sldId="322"/>
            <ac:spMk id="5" creationId="{501A9AFE-9C5D-178B-84E1-08BDD224ACBF}"/>
          </ac:spMkLst>
        </pc:spChg>
        <pc:spChg chg="mod">
          <ac:chgData name="Ozge Alacam" userId="a523f5afd3b7922a" providerId="LiveId" clId="{B420B240-8496-4444-B5BE-395289375DE6}" dt="2024-03-10T17:50:43.742" v="446" actId="1036"/>
          <ac:spMkLst>
            <pc:docMk/>
            <pc:sldMk cId="2133560701" sldId="322"/>
            <ac:spMk id="7" creationId="{01A5C59C-AD55-768F-E163-225DAADC06CA}"/>
          </ac:spMkLst>
        </pc:spChg>
        <pc:spChg chg="mod">
          <ac:chgData name="Ozge Alacam" userId="a523f5afd3b7922a" providerId="LiveId" clId="{B420B240-8496-4444-B5BE-395289375DE6}" dt="2024-03-10T17:50:43.742" v="446" actId="1036"/>
          <ac:spMkLst>
            <pc:docMk/>
            <pc:sldMk cId="2133560701" sldId="322"/>
            <ac:spMk id="8" creationId="{7DAA571B-51CD-CC25-7E79-15C137B64182}"/>
          </ac:spMkLst>
        </pc:spChg>
        <pc:spChg chg="mod">
          <ac:chgData name="Ozge Alacam" userId="a523f5afd3b7922a" providerId="LiveId" clId="{B420B240-8496-4444-B5BE-395289375DE6}" dt="2024-03-10T17:53:10.906" v="466" actId="1076"/>
          <ac:spMkLst>
            <pc:docMk/>
            <pc:sldMk cId="2133560701" sldId="322"/>
            <ac:spMk id="9" creationId="{860020A7-9439-C1C7-B19B-936C850B950D}"/>
          </ac:spMkLst>
        </pc:spChg>
        <pc:spChg chg="add mod">
          <ac:chgData name="Ozge Alacam" userId="a523f5afd3b7922a" providerId="LiveId" clId="{B420B240-8496-4444-B5BE-395289375DE6}" dt="2024-03-10T17:50:43.742" v="446" actId="1036"/>
          <ac:spMkLst>
            <pc:docMk/>
            <pc:sldMk cId="2133560701" sldId="322"/>
            <ac:spMk id="10" creationId="{DE60829F-BFB3-04CA-2FC0-95A2A539E6D0}"/>
          </ac:spMkLst>
        </pc:spChg>
        <pc:spChg chg="add mod">
          <ac:chgData name="Ozge Alacam" userId="a523f5afd3b7922a" providerId="LiveId" clId="{B420B240-8496-4444-B5BE-395289375DE6}" dt="2024-03-10T17:53:18.709" v="471" actId="1037"/>
          <ac:spMkLst>
            <pc:docMk/>
            <pc:sldMk cId="2133560701" sldId="322"/>
            <ac:spMk id="11" creationId="{0A741558-49B0-9C8B-B53E-684DC1BB14FE}"/>
          </ac:spMkLst>
        </pc:spChg>
        <pc:spChg chg="del mod">
          <ac:chgData name="Ozge Alacam" userId="a523f5afd3b7922a" providerId="LiveId" clId="{B420B240-8496-4444-B5BE-395289375DE6}" dt="2024-03-10T17:47:21.852" v="369" actId="478"/>
          <ac:spMkLst>
            <pc:docMk/>
            <pc:sldMk cId="2133560701" sldId="322"/>
            <ac:spMk id="13" creationId="{E53822F0-7F9E-FB56-F49F-89C01EF1E0F2}"/>
          </ac:spMkLst>
        </pc:spChg>
        <pc:spChg chg="del">
          <ac:chgData name="Ozge Alacam" userId="a523f5afd3b7922a" providerId="LiveId" clId="{B420B240-8496-4444-B5BE-395289375DE6}" dt="2024-03-10T17:47:16.175" v="366" actId="478"/>
          <ac:spMkLst>
            <pc:docMk/>
            <pc:sldMk cId="2133560701" sldId="322"/>
            <ac:spMk id="14" creationId="{4339EBB0-B1DA-9035-7E73-4CD5374BC285}"/>
          </ac:spMkLst>
        </pc:spChg>
        <pc:spChg chg="del mod">
          <ac:chgData name="Ozge Alacam" userId="a523f5afd3b7922a" providerId="LiveId" clId="{B420B240-8496-4444-B5BE-395289375DE6}" dt="2024-03-10T17:47:19.491" v="367" actId="478"/>
          <ac:spMkLst>
            <pc:docMk/>
            <pc:sldMk cId="2133560701" sldId="322"/>
            <ac:spMk id="15" creationId="{6CC397A0-C559-A20F-A46B-1F78E11CC3CA}"/>
          </ac:spMkLst>
        </pc:spChg>
        <pc:spChg chg="del">
          <ac:chgData name="Ozge Alacam" userId="a523f5afd3b7922a" providerId="LiveId" clId="{B420B240-8496-4444-B5BE-395289375DE6}" dt="2024-03-10T17:48:32.969" v="396" actId="478"/>
          <ac:spMkLst>
            <pc:docMk/>
            <pc:sldMk cId="2133560701" sldId="322"/>
            <ac:spMk id="16" creationId="{3BB5C7F9-919A-4E5A-9F18-16F4FE8A9221}"/>
          </ac:spMkLst>
        </pc:spChg>
        <pc:spChg chg="mod">
          <ac:chgData name="Ozge Alacam" userId="a523f5afd3b7922a" providerId="LiveId" clId="{B420B240-8496-4444-B5BE-395289375DE6}" dt="2024-03-10T17:52:38.139" v="464" actId="1076"/>
          <ac:spMkLst>
            <pc:docMk/>
            <pc:sldMk cId="2133560701" sldId="322"/>
            <ac:spMk id="20" creationId="{114E71EA-7D6D-D735-4D3D-48B56C39AF8D}"/>
          </ac:spMkLst>
        </pc:spChg>
        <pc:spChg chg="mod">
          <ac:chgData name="Ozge Alacam" userId="a523f5afd3b7922a" providerId="LiveId" clId="{B420B240-8496-4444-B5BE-395289375DE6}" dt="2024-03-10T17:51:49.955" v="458" actId="1076"/>
          <ac:spMkLst>
            <pc:docMk/>
            <pc:sldMk cId="2133560701" sldId="322"/>
            <ac:spMk id="22" creationId="{0E91B9B3-62C9-56E2-4734-967243F99444}"/>
          </ac:spMkLst>
        </pc:spChg>
        <pc:spChg chg="mod">
          <ac:chgData name="Ozge Alacam" userId="a523f5afd3b7922a" providerId="LiveId" clId="{B420B240-8496-4444-B5BE-395289375DE6}" dt="2024-03-10T17:51:49.955" v="458" actId="1076"/>
          <ac:spMkLst>
            <pc:docMk/>
            <pc:sldMk cId="2133560701" sldId="322"/>
            <ac:spMk id="24" creationId="{8BA8CF88-C29C-ACC6-5CD1-7B16DBF309AA}"/>
          </ac:spMkLst>
        </pc:spChg>
        <pc:spChg chg="mod">
          <ac:chgData name="Ozge Alacam" userId="a523f5afd3b7922a" providerId="LiveId" clId="{B420B240-8496-4444-B5BE-395289375DE6}" dt="2024-03-10T17:51:49.955" v="458" actId="1076"/>
          <ac:spMkLst>
            <pc:docMk/>
            <pc:sldMk cId="2133560701" sldId="322"/>
            <ac:spMk id="25" creationId="{75AF5D50-5592-4DB1-8082-9F3351DCFCCA}"/>
          </ac:spMkLst>
        </pc:spChg>
        <pc:spChg chg="mod">
          <ac:chgData name="Ozge Alacam" userId="a523f5afd3b7922a" providerId="LiveId" clId="{B420B240-8496-4444-B5BE-395289375DE6}" dt="2024-03-10T17:51:49.955" v="458" actId="1076"/>
          <ac:spMkLst>
            <pc:docMk/>
            <pc:sldMk cId="2133560701" sldId="322"/>
            <ac:spMk id="26" creationId="{7006520A-5314-CFCF-6179-43FE1012483D}"/>
          </ac:spMkLst>
        </pc:spChg>
        <pc:spChg chg="mod">
          <ac:chgData name="Ozge Alacam" userId="a523f5afd3b7922a" providerId="LiveId" clId="{B420B240-8496-4444-B5BE-395289375DE6}" dt="2024-03-10T17:51:49.955" v="458" actId="1076"/>
          <ac:spMkLst>
            <pc:docMk/>
            <pc:sldMk cId="2133560701" sldId="322"/>
            <ac:spMk id="27" creationId="{35513A59-31A7-A96F-6297-03E1ACE7A49D}"/>
          </ac:spMkLst>
        </pc:spChg>
        <pc:spChg chg="mod">
          <ac:chgData name="Ozge Alacam" userId="a523f5afd3b7922a" providerId="LiveId" clId="{B420B240-8496-4444-B5BE-395289375DE6}" dt="2024-03-10T17:51:49.955" v="458" actId="1076"/>
          <ac:spMkLst>
            <pc:docMk/>
            <pc:sldMk cId="2133560701" sldId="322"/>
            <ac:spMk id="28" creationId="{2AC2C1A2-5177-4B72-5729-02266A59EA29}"/>
          </ac:spMkLst>
        </pc:spChg>
        <pc:spChg chg="mod">
          <ac:chgData name="Ozge Alacam" userId="a523f5afd3b7922a" providerId="LiveId" clId="{B420B240-8496-4444-B5BE-395289375DE6}" dt="2024-03-10T17:51:52.839" v="459" actId="1076"/>
          <ac:spMkLst>
            <pc:docMk/>
            <pc:sldMk cId="2133560701" sldId="322"/>
            <ac:spMk id="30" creationId="{E9ABC85E-AD4D-40D0-1E73-FD860C3BCE9F}"/>
          </ac:spMkLst>
        </pc:spChg>
        <pc:spChg chg="mod">
          <ac:chgData name="Ozge Alacam" userId="a523f5afd3b7922a" providerId="LiveId" clId="{B420B240-8496-4444-B5BE-395289375DE6}" dt="2024-03-10T17:51:30.738" v="453" actId="1076"/>
          <ac:spMkLst>
            <pc:docMk/>
            <pc:sldMk cId="2133560701" sldId="322"/>
            <ac:spMk id="33" creationId="{5B05D58D-4DBD-031D-C0AB-45B86204031F}"/>
          </ac:spMkLst>
        </pc:spChg>
        <pc:spChg chg="mod">
          <ac:chgData name="Ozge Alacam" userId="a523f5afd3b7922a" providerId="LiveId" clId="{B420B240-8496-4444-B5BE-395289375DE6}" dt="2024-03-10T17:50:43.742" v="446" actId="1036"/>
          <ac:spMkLst>
            <pc:docMk/>
            <pc:sldMk cId="2133560701" sldId="322"/>
            <ac:spMk id="37" creationId="{B618DA7C-2A4F-B04B-0AD0-AB5970C3CA3C}"/>
          </ac:spMkLst>
        </pc:spChg>
        <pc:grpChg chg="mod">
          <ac:chgData name="Ozge Alacam" userId="a523f5afd3b7922a" providerId="LiveId" clId="{B420B240-8496-4444-B5BE-395289375DE6}" dt="2024-03-10T17:51:49.955" v="458" actId="1076"/>
          <ac:grpSpMkLst>
            <pc:docMk/>
            <pc:sldMk cId="2133560701" sldId="322"/>
            <ac:grpSpMk id="21" creationId="{F0EACC0F-D4AA-0811-CE63-A93734245795}"/>
          </ac:grpSpMkLst>
        </pc:grpChg>
        <pc:picChg chg="mod">
          <ac:chgData name="Ozge Alacam" userId="a523f5afd3b7922a" providerId="LiveId" clId="{B420B240-8496-4444-B5BE-395289375DE6}" dt="2024-03-10T17:50:43.742" v="446" actId="1036"/>
          <ac:picMkLst>
            <pc:docMk/>
            <pc:sldMk cId="2133560701" sldId="322"/>
            <ac:picMk id="6" creationId="{2C0C1556-CF65-0BEB-4BB5-1BCDF2ABEFE7}"/>
          </ac:picMkLst>
        </pc:picChg>
        <pc:picChg chg="mod">
          <ac:chgData name="Ozge Alacam" userId="a523f5afd3b7922a" providerId="LiveId" clId="{B420B240-8496-4444-B5BE-395289375DE6}" dt="2024-03-10T17:51:49.955" v="458" actId="1076"/>
          <ac:picMkLst>
            <pc:docMk/>
            <pc:sldMk cId="2133560701" sldId="322"/>
            <ac:picMk id="23" creationId="{AB185917-DFE0-DEB8-4BDA-DF53B8CD5B66}"/>
          </ac:picMkLst>
        </pc:picChg>
        <pc:picChg chg="mod">
          <ac:chgData name="Ozge Alacam" userId="a523f5afd3b7922a" providerId="LiveId" clId="{B420B240-8496-4444-B5BE-395289375DE6}" dt="2024-03-10T17:50:43.742" v="446" actId="1036"/>
          <ac:picMkLst>
            <pc:docMk/>
            <pc:sldMk cId="2133560701" sldId="322"/>
            <ac:picMk id="31" creationId="{68749AA8-1376-6E75-E6EB-FEDCEBADA7C6}"/>
          </ac:picMkLst>
        </pc:picChg>
        <pc:picChg chg="mod">
          <ac:chgData name="Ozge Alacam" userId="a523f5afd3b7922a" providerId="LiveId" clId="{B420B240-8496-4444-B5BE-395289375DE6}" dt="2024-03-10T17:51:55.355" v="460" actId="1076"/>
          <ac:picMkLst>
            <pc:docMk/>
            <pc:sldMk cId="2133560701" sldId="322"/>
            <ac:picMk id="35" creationId="{9264B288-4634-4AE3-FE81-C7D9BAD72CD6}"/>
          </ac:picMkLst>
        </pc:picChg>
        <pc:picChg chg="mod">
          <ac:chgData name="Ozge Alacam" userId="a523f5afd3b7922a" providerId="LiveId" clId="{B420B240-8496-4444-B5BE-395289375DE6}" dt="2024-03-10T17:50:43.742" v="446" actId="1036"/>
          <ac:picMkLst>
            <pc:docMk/>
            <pc:sldMk cId="2133560701" sldId="322"/>
            <ac:picMk id="36" creationId="{999CBA9C-9238-0032-8570-3F3FBE9E408F}"/>
          </ac:picMkLst>
        </pc:picChg>
      </pc:sldChg>
      <pc:sldChg chg="add">
        <pc:chgData name="Ozge Alacam" userId="a523f5afd3b7922a" providerId="LiveId" clId="{B420B240-8496-4444-B5BE-395289375DE6}" dt="2024-03-10T21:05:24.686" v="1486"/>
        <pc:sldMkLst>
          <pc:docMk/>
          <pc:sldMk cId="2067532127" sldId="324"/>
        </pc:sldMkLst>
      </pc:sldChg>
      <pc:sldChg chg="add">
        <pc:chgData name="Ozge Alacam" userId="a523f5afd3b7922a" providerId="LiveId" clId="{B420B240-8496-4444-B5BE-395289375DE6}" dt="2024-03-10T21:05:24.686" v="1486"/>
        <pc:sldMkLst>
          <pc:docMk/>
          <pc:sldMk cId="251202717" sldId="325"/>
        </pc:sldMkLst>
      </pc:sldChg>
      <pc:sldChg chg="add">
        <pc:chgData name="Ozge Alacam" userId="a523f5afd3b7922a" providerId="LiveId" clId="{B420B240-8496-4444-B5BE-395289375DE6}" dt="2024-03-10T21:05:24.686" v="1486"/>
        <pc:sldMkLst>
          <pc:docMk/>
          <pc:sldMk cId="2910627957" sldId="326"/>
        </pc:sldMkLst>
      </pc:sldChg>
      <pc:sldChg chg="add">
        <pc:chgData name="Ozge Alacam" userId="a523f5afd3b7922a" providerId="LiveId" clId="{B420B240-8496-4444-B5BE-395289375DE6}" dt="2024-03-10T21:05:24.686" v="1486"/>
        <pc:sldMkLst>
          <pc:docMk/>
          <pc:sldMk cId="675231333" sldId="328"/>
        </pc:sldMkLst>
      </pc:sldChg>
      <pc:sldChg chg="add">
        <pc:chgData name="Ozge Alacam" userId="a523f5afd3b7922a" providerId="LiveId" clId="{B420B240-8496-4444-B5BE-395289375DE6}" dt="2024-03-10T21:05:24.686" v="1486"/>
        <pc:sldMkLst>
          <pc:docMk/>
          <pc:sldMk cId="3301733308" sldId="329"/>
        </pc:sldMkLst>
      </pc:sldChg>
      <pc:sldChg chg="add">
        <pc:chgData name="Ozge Alacam" userId="a523f5afd3b7922a" providerId="LiveId" clId="{B420B240-8496-4444-B5BE-395289375DE6}" dt="2024-03-10T21:05:24.686" v="1486"/>
        <pc:sldMkLst>
          <pc:docMk/>
          <pc:sldMk cId="2356294104" sldId="330"/>
        </pc:sldMkLst>
      </pc:sldChg>
      <pc:sldChg chg="addSp delSp modSp add mod">
        <pc:chgData name="Ozge Alacam" userId="a523f5afd3b7922a" providerId="LiveId" clId="{B420B240-8496-4444-B5BE-395289375DE6}" dt="2024-03-10T17:51:22.255" v="450" actId="21"/>
        <pc:sldMkLst>
          <pc:docMk/>
          <pc:sldMk cId="1415330980" sldId="331"/>
        </pc:sldMkLst>
        <pc:spChg chg="del">
          <ac:chgData name="Ozge Alacam" userId="a523f5afd3b7922a" providerId="LiveId" clId="{B420B240-8496-4444-B5BE-395289375DE6}" dt="2024-03-10T17:47:36.465" v="372" actId="478"/>
          <ac:spMkLst>
            <pc:docMk/>
            <pc:sldMk cId="1415330980" sldId="331"/>
            <ac:spMk id="2" creationId="{0029F2F3-E73B-21DE-CB06-CB4B7B6CB9D2}"/>
          </ac:spMkLst>
        </pc:spChg>
        <pc:spChg chg="mod">
          <ac:chgData name="Ozge Alacam" userId="a523f5afd3b7922a" providerId="LiveId" clId="{B420B240-8496-4444-B5BE-395289375DE6}" dt="2024-03-10T17:51:00.687" v="449" actId="1035"/>
          <ac:spMkLst>
            <pc:docMk/>
            <pc:sldMk cId="1415330980" sldId="331"/>
            <ac:spMk id="3" creationId="{07155863-7048-0834-13F0-0523EA22A214}"/>
          </ac:spMkLst>
        </pc:spChg>
        <pc:spChg chg="del">
          <ac:chgData name="Ozge Alacam" userId="a523f5afd3b7922a" providerId="LiveId" clId="{B420B240-8496-4444-B5BE-395289375DE6}" dt="2024-03-10T17:47:34.036" v="371" actId="478"/>
          <ac:spMkLst>
            <pc:docMk/>
            <pc:sldMk cId="1415330980" sldId="331"/>
            <ac:spMk id="4" creationId="{2A3E1FFD-64F8-93D3-02BE-DE7C0B025DF9}"/>
          </ac:spMkLst>
        </pc:spChg>
        <pc:spChg chg="mod">
          <ac:chgData name="Ozge Alacam" userId="a523f5afd3b7922a" providerId="LiveId" clId="{B420B240-8496-4444-B5BE-395289375DE6}" dt="2024-03-10T17:51:00.687" v="449" actId="1035"/>
          <ac:spMkLst>
            <pc:docMk/>
            <pc:sldMk cId="1415330980" sldId="331"/>
            <ac:spMk id="8" creationId="{7DAA571B-51CD-CC25-7E79-15C137B64182}"/>
          </ac:spMkLst>
        </pc:spChg>
        <pc:spChg chg="mod">
          <ac:chgData name="Ozge Alacam" userId="a523f5afd3b7922a" providerId="LiveId" clId="{B420B240-8496-4444-B5BE-395289375DE6}" dt="2024-03-10T17:51:00.687" v="449" actId="1035"/>
          <ac:spMkLst>
            <pc:docMk/>
            <pc:sldMk cId="1415330980" sldId="331"/>
            <ac:spMk id="10" creationId="{A3B709D8-3A58-B0F5-8582-4EC17222C6BF}"/>
          </ac:spMkLst>
        </pc:spChg>
        <pc:spChg chg="add del mod">
          <ac:chgData name="Ozge Alacam" userId="a523f5afd3b7922a" providerId="LiveId" clId="{B420B240-8496-4444-B5BE-395289375DE6}" dt="2024-03-10T17:48:22.690" v="386" actId="478"/>
          <ac:spMkLst>
            <pc:docMk/>
            <pc:sldMk cId="1415330980" sldId="331"/>
            <ac:spMk id="12" creationId="{E63995AA-15E6-E0F1-6EAB-E0F8B9AF25B8}"/>
          </ac:spMkLst>
        </pc:spChg>
        <pc:spChg chg="add mod">
          <ac:chgData name="Ozge Alacam" userId="a523f5afd3b7922a" providerId="LiveId" clId="{B420B240-8496-4444-B5BE-395289375DE6}" dt="2024-03-10T17:47:36.465" v="372" actId="478"/>
          <ac:spMkLst>
            <pc:docMk/>
            <pc:sldMk cId="1415330980" sldId="331"/>
            <ac:spMk id="14" creationId="{CC62A955-F80E-06E5-31F5-CC918201AF24}"/>
          </ac:spMkLst>
        </pc:spChg>
        <pc:spChg chg="mod">
          <ac:chgData name="Ozge Alacam" userId="a523f5afd3b7922a" providerId="LiveId" clId="{B420B240-8496-4444-B5BE-395289375DE6}" dt="2024-03-10T17:51:00.687" v="449" actId="1035"/>
          <ac:spMkLst>
            <pc:docMk/>
            <pc:sldMk cId="1415330980" sldId="331"/>
            <ac:spMk id="20" creationId="{7BEE3BA9-1BAB-2A72-EF6E-5F18B4629159}"/>
          </ac:spMkLst>
        </pc:spChg>
        <pc:spChg chg="del mod">
          <ac:chgData name="Ozge Alacam" userId="a523f5afd3b7922a" providerId="LiveId" clId="{B420B240-8496-4444-B5BE-395289375DE6}" dt="2024-03-10T17:51:22.255" v="450" actId="21"/>
          <ac:spMkLst>
            <pc:docMk/>
            <pc:sldMk cId="1415330980" sldId="331"/>
            <ac:spMk id="21" creationId="{C70D3209-8CD3-17B8-EA3D-368200F7E184}"/>
          </ac:spMkLst>
        </pc:spChg>
        <pc:picChg chg="mod">
          <ac:chgData name="Ozge Alacam" userId="a523f5afd3b7922a" providerId="LiveId" clId="{B420B240-8496-4444-B5BE-395289375DE6}" dt="2024-03-10T17:51:00.687" v="449" actId="1035"/>
          <ac:picMkLst>
            <pc:docMk/>
            <pc:sldMk cId="1415330980" sldId="331"/>
            <ac:picMk id="5" creationId="{EE3CD1D2-68D8-EF31-0594-09E7BFA3BFBC}"/>
          </ac:picMkLst>
        </pc:picChg>
        <pc:picChg chg="mod">
          <ac:chgData name="Ozge Alacam" userId="a523f5afd3b7922a" providerId="LiveId" clId="{B420B240-8496-4444-B5BE-395289375DE6}" dt="2024-03-10T17:51:00.687" v="449" actId="1035"/>
          <ac:picMkLst>
            <pc:docMk/>
            <pc:sldMk cId="1415330980" sldId="331"/>
            <ac:picMk id="6" creationId="{2C0C1556-CF65-0BEB-4BB5-1BCDF2ABEFE7}"/>
          </ac:picMkLst>
        </pc:picChg>
        <pc:picChg chg="mod">
          <ac:chgData name="Ozge Alacam" userId="a523f5afd3b7922a" providerId="LiveId" clId="{B420B240-8496-4444-B5BE-395289375DE6}" dt="2024-03-10T17:51:00.687" v="449" actId="1035"/>
          <ac:picMkLst>
            <pc:docMk/>
            <pc:sldMk cId="1415330980" sldId="331"/>
            <ac:picMk id="7" creationId="{6E58C667-0E21-AB5A-0480-7633FA1ED5B2}"/>
          </ac:picMkLst>
        </pc:picChg>
      </pc:sldChg>
      <pc:sldChg chg="add">
        <pc:chgData name="Ozge Alacam" userId="a523f5afd3b7922a" providerId="LiveId" clId="{B420B240-8496-4444-B5BE-395289375DE6}" dt="2024-03-10T21:05:24.686" v="1486"/>
        <pc:sldMkLst>
          <pc:docMk/>
          <pc:sldMk cId="3642683961" sldId="332"/>
        </pc:sldMkLst>
      </pc:sldChg>
      <pc:sldChg chg="modSp add del mod">
        <pc:chgData name="Ozge Alacam" userId="a523f5afd3b7922a" providerId="LiveId" clId="{B420B240-8496-4444-B5BE-395289375DE6}" dt="2024-03-10T20:18:27.478" v="1471" actId="2696"/>
        <pc:sldMkLst>
          <pc:docMk/>
          <pc:sldMk cId="3775226159" sldId="420"/>
        </pc:sldMkLst>
        <pc:spChg chg="mod">
          <ac:chgData name="Ozge Alacam" userId="a523f5afd3b7922a" providerId="LiveId" clId="{B420B240-8496-4444-B5BE-395289375DE6}" dt="2024-03-10T12:50:41.974" v="97" actId="27636"/>
          <ac:spMkLst>
            <pc:docMk/>
            <pc:sldMk cId="3775226159" sldId="420"/>
            <ac:spMk id="24579" creationId="{00000000-0000-0000-0000-000000000000}"/>
          </ac:spMkLst>
        </pc:spChg>
      </pc:sldChg>
      <pc:sldChg chg="add del">
        <pc:chgData name="Ozge Alacam" userId="a523f5afd3b7922a" providerId="LiveId" clId="{B420B240-8496-4444-B5BE-395289375DE6}" dt="2024-03-10T20:18:28.693" v="1473" actId="2696"/>
        <pc:sldMkLst>
          <pc:docMk/>
          <pc:sldMk cId="3543184743" sldId="429"/>
        </pc:sldMkLst>
      </pc:sldChg>
      <pc:sldChg chg="add del">
        <pc:chgData name="Ozge Alacam" userId="a523f5afd3b7922a" providerId="LiveId" clId="{B420B240-8496-4444-B5BE-395289375DE6}" dt="2024-03-10T20:18:29.180" v="1474" actId="2696"/>
        <pc:sldMkLst>
          <pc:docMk/>
          <pc:sldMk cId="3891634220" sldId="430"/>
        </pc:sldMkLst>
      </pc:sldChg>
      <pc:sldChg chg="modSp add del mod">
        <pc:chgData name="Ozge Alacam" userId="a523f5afd3b7922a" providerId="LiveId" clId="{B420B240-8496-4444-B5BE-395289375DE6}" dt="2024-03-10T20:18:29.599" v="1475" actId="2696"/>
        <pc:sldMkLst>
          <pc:docMk/>
          <pc:sldMk cId="2399706617" sldId="431"/>
        </pc:sldMkLst>
        <pc:spChg chg="mod">
          <ac:chgData name="Ozge Alacam" userId="a523f5afd3b7922a" providerId="LiveId" clId="{B420B240-8496-4444-B5BE-395289375DE6}" dt="2024-03-10T12:50:41.886" v="93" actId="27636"/>
          <ac:spMkLst>
            <pc:docMk/>
            <pc:sldMk cId="2399706617" sldId="431"/>
            <ac:spMk id="37891" creationId="{00000000-0000-0000-0000-000000000000}"/>
          </ac:spMkLst>
        </pc:spChg>
      </pc:sldChg>
      <pc:sldChg chg="add del">
        <pc:chgData name="Ozge Alacam" userId="a523f5afd3b7922a" providerId="LiveId" clId="{B420B240-8496-4444-B5BE-395289375DE6}" dt="2024-03-10T18:51:00.429" v="1238" actId="2696"/>
        <pc:sldMkLst>
          <pc:docMk/>
          <pc:sldMk cId="700210984" sldId="451"/>
        </pc:sldMkLst>
      </pc:sldChg>
      <pc:sldChg chg="modSp add del mod">
        <pc:chgData name="Ozge Alacam" userId="a523f5afd3b7922a" providerId="LiveId" clId="{B420B240-8496-4444-B5BE-395289375DE6}" dt="2024-03-10T18:51:03.899" v="1242" actId="2696"/>
        <pc:sldMkLst>
          <pc:docMk/>
          <pc:sldMk cId="1185539072" sldId="452"/>
        </pc:sldMkLst>
        <pc:spChg chg="mod">
          <ac:chgData name="Ozge Alacam" userId="a523f5afd3b7922a" providerId="LiveId" clId="{B420B240-8496-4444-B5BE-395289375DE6}" dt="2024-03-10T12:51:52.398" v="108" actId="27636"/>
          <ac:spMkLst>
            <pc:docMk/>
            <pc:sldMk cId="1185539072" sldId="452"/>
            <ac:spMk id="7170" creationId="{00000000-0000-0000-0000-000000000000}"/>
          </ac:spMkLst>
        </pc:spChg>
      </pc:sldChg>
      <pc:sldChg chg="modSp add del mod">
        <pc:chgData name="Ozge Alacam" userId="a523f5afd3b7922a" providerId="LiveId" clId="{B420B240-8496-4444-B5BE-395289375DE6}" dt="2024-03-10T18:51:07.154" v="1244" actId="2696"/>
        <pc:sldMkLst>
          <pc:docMk/>
          <pc:sldMk cId="1952476643" sldId="454"/>
        </pc:sldMkLst>
        <pc:spChg chg="mod">
          <ac:chgData name="Ozge Alacam" userId="a523f5afd3b7922a" providerId="LiveId" clId="{B420B240-8496-4444-B5BE-395289375DE6}" dt="2024-03-10T12:51:52.179" v="100" actId="27636"/>
          <ac:spMkLst>
            <pc:docMk/>
            <pc:sldMk cId="1952476643" sldId="454"/>
            <ac:spMk id="10242" creationId="{00000000-0000-0000-0000-000000000000}"/>
          </ac:spMkLst>
        </pc:spChg>
      </pc:sldChg>
      <pc:sldChg chg="add del">
        <pc:chgData name="Ozge Alacam" userId="a523f5afd3b7922a" providerId="LiveId" clId="{B420B240-8496-4444-B5BE-395289375DE6}" dt="2024-03-10T20:18:27.098" v="1470" actId="2696"/>
        <pc:sldMkLst>
          <pc:docMk/>
          <pc:sldMk cId="4155669057" sldId="458"/>
        </pc:sldMkLst>
      </pc:sldChg>
      <pc:sldChg chg="add del">
        <pc:chgData name="Ozge Alacam" userId="a523f5afd3b7922a" providerId="LiveId" clId="{B420B240-8496-4444-B5BE-395289375DE6}" dt="2024-03-10T20:18:30.689" v="1478" actId="2696"/>
        <pc:sldMkLst>
          <pc:docMk/>
          <pc:sldMk cId="1196376783" sldId="472"/>
        </pc:sldMkLst>
      </pc:sldChg>
      <pc:sldChg chg="modSp add del mod">
        <pc:chgData name="Ozge Alacam" userId="a523f5afd3b7922a" providerId="LiveId" clId="{B420B240-8496-4444-B5BE-395289375DE6}" dt="2024-03-10T20:18:28.086" v="1472" actId="2696"/>
        <pc:sldMkLst>
          <pc:docMk/>
          <pc:sldMk cId="120382932" sldId="503"/>
        </pc:sldMkLst>
        <pc:spChg chg="mod">
          <ac:chgData name="Ozge Alacam" userId="a523f5afd3b7922a" providerId="LiveId" clId="{B420B240-8496-4444-B5BE-395289375DE6}" dt="2024-03-10T12:50:42.002" v="98" actId="27636"/>
          <ac:spMkLst>
            <pc:docMk/>
            <pc:sldMk cId="120382932" sldId="503"/>
            <ac:spMk id="3" creationId="{FBC2AD46-57B9-E94B-B914-E43733267BFB}"/>
          </ac:spMkLst>
        </pc:spChg>
      </pc:sldChg>
      <pc:sldChg chg="add del">
        <pc:chgData name="Ozge Alacam" userId="a523f5afd3b7922a" providerId="LiveId" clId="{B420B240-8496-4444-B5BE-395289375DE6}" dt="2024-03-10T20:18:31.059" v="1479" actId="2696"/>
        <pc:sldMkLst>
          <pc:docMk/>
          <pc:sldMk cId="3138476119" sldId="961"/>
        </pc:sldMkLst>
      </pc:sldChg>
      <pc:sldChg chg="add del">
        <pc:chgData name="Ozge Alacam" userId="a523f5afd3b7922a" providerId="LiveId" clId="{B420B240-8496-4444-B5BE-395289375DE6}" dt="2024-03-10T20:18:31.387" v="1480" actId="2696"/>
        <pc:sldMkLst>
          <pc:docMk/>
          <pc:sldMk cId="3051785123" sldId="962"/>
        </pc:sldMkLst>
      </pc:sldChg>
      <pc:sldChg chg="add del">
        <pc:chgData name="Ozge Alacam" userId="a523f5afd3b7922a" providerId="LiveId" clId="{B420B240-8496-4444-B5BE-395289375DE6}" dt="2024-03-10T20:18:31.726" v="1481" actId="2696"/>
        <pc:sldMkLst>
          <pc:docMk/>
          <pc:sldMk cId="2904339384" sldId="963"/>
        </pc:sldMkLst>
      </pc:sldChg>
      <pc:sldChg chg="add del">
        <pc:chgData name="Ozge Alacam" userId="a523f5afd3b7922a" providerId="LiveId" clId="{B420B240-8496-4444-B5BE-395289375DE6}" dt="2024-03-10T20:18:32.073" v="1482" actId="2696"/>
        <pc:sldMkLst>
          <pc:docMk/>
          <pc:sldMk cId="832500297" sldId="964"/>
        </pc:sldMkLst>
      </pc:sldChg>
      <pc:sldChg chg="del">
        <pc:chgData name="Ozge Alacam" userId="a523f5afd3b7922a" providerId="LiveId" clId="{B420B240-8496-4444-B5BE-395289375DE6}" dt="2024-03-10T20:17:30.378" v="1435" actId="2696"/>
        <pc:sldMkLst>
          <pc:docMk/>
          <pc:sldMk cId="2268176274" sldId="970"/>
        </pc:sldMkLst>
      </pc:sldChg>
      <pc:sldChg chg="del">
        <pc:chgData name="Ozge Alacam" userId="a523f5afd3b7922a" providerId="LiveId" clId="{B420B240-8496-4444-B5BE-395289375DE6}" dt="2024-03-10T20:17:30.723" v="1436" actId="2696"/>
        <pc:sldMkLst>
          <pc:docMk/>
          <pc:sldMk cId="610495264" sldId="972"/>
        </pc:sldMkLst>
      </pc:sldChg>
      <pc:sldChg chg="del">
        <pc:chgData name="Ozge Alacam" userId="a523f5afd3b7922a" providerId="LiveId" clId="{B420B240-8496-4444-B5BE-395289375DE6}" dt="2024-03-10T20:17:31.917" v="1437" actId="2696"/>
        <pc:sldMkLst>
          <pc:docMk/>
          <pc:sldMk cId="3094278457" sldId="973"/>
        </pc:sldMkLst>
      </pc:sldChg>
      <pc:sldChg chg="del">
        <pc:chgData name="Ozge Alacam" userId="a523f5afd3b7922a" providerId="LiveId" clId="{B420B240-8496-4444-B5BE-395289375DE6}" dt="2024-03-10T20:17:32.600" v="1438" actId="2696"/>
        <pc:sldMkLst>
          <pc:docMk/>
          <pc:sldMk cId="1245643188" sldId="974"/>
        </pc:sldMkLst>
      </pc:sldChg>
      <pc:sldChg chg="modSp mod modShow">
        <pc:chgData name="Ozge Alacam" userId="a523f5afd3b7922a" providerId="LiveId" clId="{B420B240-8496-4444-B5BE-395289375DE6}" dt="2024-03-10T18:20:21.571" v="798" actId="20577"/>
        <pc:sldMkLst>
          <pc:docMk/>
          <pc:sldMk cId="507084074" sldId="976"/>
        </pc:sldMkLst>
        <pc:spChg chg="mod">
          <ac:chgData name="Ozge Alacam" userId="a523f5afd3b7922a" providerId="LiveId" clId="{B420B240-8496-4444-B5BE-395289375DE6}" dt="2024-03-10T18:20:21.571" v="798" actId="20577"/>
          <ac:spMkLst>
            <pc:docMk/>
            <pc:sldMk cId="507084074" sldId="976"/>
            <ac:spMk id="3" creationId="{D7516EE6-531F-A441-A7D6-B3444E25786F}"/>
          </ac:spMkLst>
        </pc:spChg>
      </pc:sldChg>
      <pc:sldChg chg="modSp add del mod">
        <pc:chgData name="Ozge Alacam" userId="a523f5afd3b7922a" providerId="LiveId" clId="{B420B240-8496-4444-B5BE-395289375DE6}" dt="2024-03-10T18:51:09.028" v="1246" actId="2696"/>
        <pc:sldMkLst>
          <pc:docMk/>
          <pc:sldMk cId="2363737683" sldId="977"/>
        </pc:sldMkLst>
        <pc:spChg chg="mod">
          <ac:chgData name="Ozge Alacam" userId="a523f5afd3b7922a" providerId="LiveId" clId="{B420B240-8496-4444-B5BE-395289375DE6}" dt="2024-03-10T12:51:52.217" v="102" actId="27636"/>
          <ac:spMkLst>
            <pc:docMk/>
            <pc:sldMk cId="2363737683" sldId="977"/>
            <ac:spMk id="5" creationId="{6B6924C8-A82E-4998-B7E4-8C74EE39C16F}"/>
          </ac:spMkLst>
        </pc:spChg>
      </pc:sldChg>
      <pc:sldChg chg="modSp mod ord">
        <pc:chgData name="Ozge Alacam" userId="a523f5afd3b7922a" providerId="LiveId" clId="{B420B240-8496-4444-B5BE-395289375DE6}" dt="2024-03-10T17:44:09.495" v="363" actId="20578"/>
        <pc:sldMkLst>
          <pc:docMk/>
          <pc:sldMk cId="3376750893" sldId="978"/>
        </pc:sldMkLst>
        <pc:spChg chg="mod">
          <ac:chgData name="Ozge Alacam" userId="a523f5afd3b7922a" providerId="LiveId" clId="{B420B240-8496-4444-B5BE-395289375DE6}" dt="2024-03-10T12:41:56.048" v="86" actId="255"/>
          <ac:spMkLst>
            <pc:docMk/>
            <pc:sldMk cId="3376750893" sldId="978"/>
            <ac:spMk id="3" creationId="{EC86253B-604D-4446-09BE-DAB7C3468E30}"/>
          </ac:spMkLst>
        </pc:spChg>
        <pc:picChg chg="mod">
          <ac:chgData name="Ozge Alacam" userId="a523f5afd3b7922a" providerId="LiveId" clId="{B420B240-8496-4444-B5BE-395289375DE6}" dt="2024-03-10T12:34:48.436" v="43" actId="14100"/>
          <ac:picMkLst>
            <pc:docMk/>
            <pc:sldMk cId="3376750893" sldId="978"/>
            <ac:picMk id="8" creationId="{14E2BFB3-F876-5F48-987A-5E565273AC6F}"/>
          </ac:picMkLst>
        </pc:picChg>
      </pc:sldChg>
      <pc:sldChg chg="add del">
        <pc:chgData name="Ozge Alacam" userId="a523f5afd3b7922a" providerId="LiveId" clId="{B420B240-8496-4444-B5BE-395289375DE6}" dt="2024-03-10T18:51:10.438" v="1247" actId="2696"/>
        <pc:sldMkLst>
          <pc:docMk/>
          <pc:sldMk cId="2153343331" sldId="980"/>
        </pc:sldMkLst>
      </pc:sldChg>
      <pc:sldChg chg="modSp del mod">
        <pc:chgData name="Ozge Alacam" userId="a523f5afd3b7922a" providerId="LiveId" clId="{B420B240-8496-4444-B5BE-395289375DE6}" dt="2024-03-10T18:45:10.479" v="1129" actId="2696"/>
        <pc:sldMkLst>
          <pc:docMk/>
          <pc:sldMk cId="3621115165" sldId="982"/>
        </pc:sldMkLst>
        <pc:spChg chg="mod">
          <ac:chgData name="Ozge Alacam" userId="a523f5afd3b7922a" providerId="LiveId" clId="{B420B240-8496-4444-B5BE-395289375DE6}" dt="2024-03-10T18:18:06.805" v="793" actId="113"/>
          <ac:spMkLst>
            <pc:docMk/>
            <pc:sldMk cId="3621115165" sldId="982"/>
            <ac:spMk id="3" creationId="{BC07D256-C417-794F-A848-D5782F619081}"/>
          </ac:spMkLst>
        </pc:spChg>
      </pc:sldChg>
      <pc:sldChg chg="modSp del mod">
        <pc:chgData name="Ozge Alacam" userId="a523f5afd3b7922a" providerId="LiveId" clId="{B420B240-8496-4444-B5BE-395289375DE6}" dt="2024-03-10T20:17:29.839" v="1434" actId="2696"/>
        <pc:sldMkLst>
          <pc:docMk/>
          <pc:sldMk cId="1957771042" sldId="983"/>
        </pc:sldMkLst>
        <pc:spChg chg="mod">
          <ac:chgData name="Ozge Alacam" userId="a523f5afd3b7922a" providerId="LiveId" clId="{B420B240-8496-4444-B5BE-395289375DE6}" dt="2024-03-10T12:42:54.711" v="87" actId="20577"/>
          <ac:spMkLst>
            <pc:docMk/>
            <pc:sldMk cId="1957771042" sldId="983"/>
            <ac:spMk id="2" creationId="{4ACBA301-9030-2A45-8D97-FB64DFAB243E}"/>
          </ac:spMkLst>
        </pc:spChg>
      </pc:sldChg>
      <pc:sldChg chg="modSp del mod ord">
        <pc:chgData name="Ozge Alacam" userId="a523f5afd3b7922a" providerId="LiveId" clId="{B420B240-8496-4444-B5BE-395289375DE6}" dt="2024-03-10T20:17:34.506" v="1443" actId="2696"/>
        <pc:sldMkLst>
          <pc:docMk/>
          <pc:sldMk cId="1418148553" sldId="984"/>
        </pc:sldMkLst>
        <pc:spChg chg="mod">
          <ac:chgData name="Ozge Alacam" userId="a523f5afd3b7922a" providerId="LiveId" clId="{B420B240-8496-4444-B5BE-395289375DE6}" dt="2024-03-10T12:33:02.337" v="35" actId="20577"/>
          <ac:spMkLst>
            <pc:docMk/>
            <pc:sldMk cId="1418148553" sldId="984"/>
            <ac:spMk id="3" creationId="{109D70F6-4DC2-BC4D-BE5A-2D900B54BAD4}"/>
          </ac:spMkLst>
        </pc:spChg>
      </pc:sldChg>
      <pc:sldChg chg="modSp add del mod">
        <pc:chgData name="Ozge Alacam" userId="a523f5afd3b7922a" providerId="LiveId" clId="{B420B240-8496-4444-B5BE-395289375DE6}" dt="2024-03-10T18:51:27.604" v="1271" actId="2696"/>
        <pc:sldMkLst>
          <pc:docMk/>
          <pc:sldMk cId="2884051836" sldId="986"/>
        </pc:sldMkLst>
        <pc:spChg chg="mod">
          <ac:chgData name="Ozge Alacam" userId="a523f5afd3b7922a" providerId="LiveId" clId="{B420B240-8496-4444-B5BE-395289375DE6}" dt="2024-03-10T12:51:52.322" v="105" actId="27636"/>
          <ac:spMkLst>
            <pc:docMk/>
            <pc:sldMk cId="2884051836" sldId="986"/>
            <ac:spMk id="3" creationId="{38D3F567-D002-E84C-9A24-AF5A7100A230}"/>
          </ac:spMkLst>
        </pc:spChg>
      </pc:sldChg>
      <pc:sldChg chg="add del">
        <pc:chgData name="Ozge Alacam" userId="a523f5afd3b7922a" providerId="LiveId" clId="{B420B240-8496-4444-B5BE-395289375DE6}" dt="2024-03-10T18:51:27.935" v="1272" actId="2696"/>
        <pc:sldMkLst>
          <pc:docMk/>
          <pc:sldMk cId="2019496354" sldId="987"/>
        </pc:sldMkLst>
      </pc:sldChg>
      <pc:sldChg chg="modSp add del mod ord">
        <pc:chgData name="Ozge Alacam" userId="a523f5afd3b7922a" providerId="LiveId" clId="{B420B240-8496-4444-B5BE-395289375DE6}" dt="2024-03-10T20:17:34.817" v="1444" actId="2696"/>
        <pc:sldMkLst>
          <pc:docMk/>
          <pc:sldMk cId="1567156543" sldId="988"/>
        </pc:sldMkLst>
        <pc:spChg chg="mod">
          <ac:chgData name="Ozge Alacam" userId="a523f5afd3b7922a" providerId="LiveId" clId="{B420B240-8496-4444-B5BE-395289375DE6}" dt="2024-03-10T12:32:24.854" v="2" actId="1076"/>
          <ac:spMkLst>
            <pc:docMk/>
            <pc:sldMk cId="1567156543" sldId="988"/>
            <ac:spMk id="2" creationId="{A03676DD-2257-C948-8BB7-31442774C771}"/>
          </ac:spMkLst>
        </pc:spChg>
        <pc:picChg chg="mod">
          <ac:chgData name="Ozge Alacam" userId="a523f5afd3b7922a" providerId="LiveId" clId="{B420B240-8496-4444-B5BE-395289375DE6}" dt="2024-03-10T12:32:29.120" v="3" actId="14100"/>
          <ac:picMkLst>
            <pc:docMk/>
            <pc:sldMk cId="1567156543" sldId="988"/>
            <ac:picMk id="7" creationId="{180BC882-165B-BA42-8793-D622D67B2824}"/>
          </ac:picMkLst>
        </pc:picChg>
      </pc:sldChg>
      <pc:sldChg chg="add del">
        <pc:chgData name="Ozge Alacam" userId="a523f5afd3b7922a" providerId="LiveId" clId="{B420B240-8496-4444-B5BE-395289375DE6}" dt="2024-03-10T18:51:02.609" v="1241" actId="2696"/>
        <pc:sldMkLst>
          <pc:docMk/>
          <pc:sldMk cId="3465139171" sldId="989"/>
        </pc:sldMkLst>
      </pc:sldChg>
      <pc:sldChg chg="add del">
        <pc:chgData name="Ozge Alacam" userId="a523f5afd3b7922a" providerId="LiveId" clId="{B420B240-8496-4444-B5BE-395289375DE6}" dt="2024-03-10T18:51:51.609" v="1286" actId="2696"/>
        <pc:sldMkLst>
          <pc:docMk/>
          <pc:sldMk cId="1687605810" sldId="990"/>
        </pc:sldMkLst>
      </pc:sldChg>
      <pc:sldChg chg="modSp">
        <pc:chgData name="Ozge Alacam" userId="a523f5afd3b7922a" providerId="LiveId" clId="{B420B240-8496-4444-B5BE-395289375DE6}" dt="2024-03-10T16:22:35.385" v="268" actId="12100"/>
        <pc:sldMkLst>
          <pc:docMk/>
          <pc:sldMk cId="3087088870" sldId="991"/>
        </pc:sldMkLst>
        <pc:graphicFrameChg chg="mod">
          <ac:chgData name="Ozge Alacam" userId="a523f5afd3b7922a" providerId="LiveId" clId="{B420B240-8496-4444-B5BE-395289375DE6}" dt="2024-03-10T16:22:35.385" v="268" actId="12100"/>
          <ac:graphicFrameMkLst>
            <pc:docMk/>
            <pc:sldMk cId="3087088870" sldId="991"/>
            <ac:graphicFrameMk id="8" creationId="{AEA10FB3-7595-8A43-BFE8-FF9BC9A8B48C}"/>
          </ac:graphicFrameMkLst>
        </pc:graphicFrameChg>
        <pc:graphicFrameChg chg="mod">
          <ac:chgData name="Ozge Alacam" userId="a523f5afd3b7922a" providerId="LiveId" clId="{B420B240-8496-4444-B5BE-395289375DE6}" dt="2024-03-10T16:22:21.457" v="267" actId="12100"/>
          <ac:graphicFrameMkLst>
            <pc:docMk/>
            <pc:sldMk cId="3087088870" sldId="991"/>
            <ac:graphicFrameMk id="9" creationId="{E569E2F7-7B88-EF42-B858-55F4328FC543}"/>
          </ac:graphicFrameMkLst>
        </pc:graphicFrameChg>
      </pc:sldChg>
      <pc:sldChg chg="modSp mod">
        <pc:chgData name="Ozge Alacam" userId="a523f5afd3b7922a" providerId="LiveId" clId="{B420B240-8496-4444-B5BE-395289375DE6}" dt="2024-03-10T17:22:53.587" v="311" actId="27636"/>
        <pc:sldMkLst>
          <pc:docMk/>
          <pc:sldMk cId="2468802298" sldId="992"/>
        </pc:sldMkLst>
        <pc:spChg chg="mod">
          <ac:chgData name="Ozge Alacam" userId="a523f5afd3b7922a" providerId="LiveId" clId="{B420B240-8496-4444-B5BE-395289375DE6}" dt="2024-03-10T17:22:53.587" v="311" actId="27636"/>
          <ac:spMkLst>
            <pc:docMk/>
            <pc:sldMk cId="2468802298" sldId="992"/>
            <ac:spMk id="2" creationId="{91594AF0-798E-C86E-34AC-83BBFD187A07}"/>
          </ac:spMkLst>
        </pc:spChg>
      </pc:sldChg>
      <pc:sldChg chg="modSp del mod">
        <pc:chgData name="Ozge Alacam" userId="a523f5afd3b7922a" providerId="LiveId" clId="{B420B240-8496-4444-B5BE-395289375DE6}" dt="2024-03-10T17:22:45.897" v="309" actId="2696"/>
        <pc:sldMkLst>
          <pc:docMk/>
          <pc:sldMk cId="3594872899" sldId="993"/>
        </pc:sldMkLst>
        <pc:spChg chg="mod">
          <ac:chgData name="Ozge Alacam" userId="a523f5afd3b7922a" providerId="LiveId" clId="{B420B240-8496-4444-B5BE-395289375DE6}" dt="2024-03-10T16:45:28.151" v="269" actId="20577"/>
          <ac:spMkLst>
            <pc:docMk/>
            <pc:sldMk cId="3594872899" sldId="993"/>
            <ac:spMk id="6" creationId="{D5D973F8-2829-05E8-BD4F-F0BE90B3B0BB}"/>
          </ac:spMkLst>
        </pc:spChg>
      </pc:sldChg>
      <pc:sldChg chg="add del">
        <pc:chgData name="Ozge Alacam" userId="a523f5afd3b7922a" providerId="LiveId" clId="{B420B240-8496-4444-B5BE-395289375DE6}" dt="2024-03-10T18:51:51.983" v="1287" actId="2696"/>
        <pc:sldMkLst>
          <pc:docMk/>
          <pc:sldMk cId="891467289" sldId="995"/>
        </pc:sldMkLst>
      </pc:sldChg>
      <pc:sldChg chg="add del">
        <pc:chgData name="Ozge Alacam" userId="a523f5afd3b7922a" providerId="LiveId" clId="{B420B240-8496-4444-B5BE-395289375DE6}" dt="2024-03-10T18:51:30.173" v="1275" actId="2696"/>
        <pc:sldMkLst>
          <pc:docMk/>
          <pc:sldMk cId="522240390" sldId="996"/>
        </pc:sldMkLst>
      </pc:sldChg>
      <pc:sldChg chg="modSp del mod">
        <pc:chgData name="Ozge Alacam" userId="a523f5afd3b7922a" providerId="LiveId" clId="{B420B240-8496-4444-B5BE-395289375DE6}" dt="2024-03-10T20:17:34.163" v="1442" actId="2696"/>
        <pc:sldMkLst>
          <pc:docMk/>
          <pc:sldMk cId="3743009683" sldId="997"/>
        </pc:sldMkLst>
        <pc:spChg chg="mod">
          <ac:chgData name="Ozge Alacam" userId="a523f5afd3b7922a" providerId="LiveId" clId="{B420B240-8496-4444-B5BE-395289375DE6}" dt="2024-03-10T12:39:17.486" v="68" actId="1076"/>
          <ac:spMkLst>
            <pc:docMk/>
            <pc:sldMk cId="3743009683" sldId="997"/>
            <ac:spMk id="2" creationId="{250EF5A4-22BE-FF0A-5B98-0CB238D75DB4}"/>
          </ac:spMkLst>
        </pc:spChg>
        <pc:spChg chg="mod">
          <ac:chgData name="Ozge Alacam" userId="a523f5afd3b7922a" providerId="LiveId" clId="{B420B240-8496-4444-B5BE-395289375DE6}" dt="2024-03-10T12:39:13.038" v="67" actId="255"/>
          <ac:spMkLst>
            <pc:docMk/>
            <pc:sldMk cId="3743009683" sldId="997"/>
            <ac:spMk id="3" creationId="{CA24E4FC-E648-F67E-752F-558B6739A290}"/>
          </ac:spMkLst>
        </pc:spChg>
      </pc:sldChg>
      <pc:sldChg chg="del">
        <pc:chgData name="Ozge Alacam" userId="a523f5afd3b7922a" providerId="LiveId" clId="{B420B240-8496-4444-B5BE-395289375DE6}" dt="2024-03-10T12:33:27.984" v="40" actId="2696"/>
        <pc:sldMkLst>
          <pc:docMk/>
          <pc:sldMk cId="525001267" sldId="998"/>
        </pc:sldMkLst>
      </pc:sldChg>
      <pc:sldChg chg="modSp add del mod">
        <pc:chgData name="Ozge Alacam" userId="a523f5afd3b7922a" providerId="LiveId" clId="{B420B240-8496-4444-B5BE-395289375DE6}" dt="2024-03-10T18:51:23.561" v="1262" actId="2696"/>
        <pc:sldMkLst>
          <pc:docMk/>
          <pc:sldMk cId="2913872763" sldId="998"/>
        </pc:sldMkLst>
        <pc:spChg chg="mod">
          <ac:chgData name="Ozge Alacam" userId="a523f5afd3b7922a" providerId="LiveId" clId="{B420B240-8496-4444-B5BE-395289375DE6}" dt="2024-03-10T12:51:52.287" v="104" actId="27636"/>
          <ac:spMkLst>
            <pc:docMk/>
            <pc:sldMk cId="2913872763" sldId="998"/>
            <ac:spMk id="3" creationId="{B825C28B-5262-F74C-B761-D4416CBCEA91}"/>
          </ac:spMkLst>
        </pc:spChg>
      </pc:sldChg>
      <pc:sldChg chg="add del">
        <pc:chgData name="Ozge Alacam" userId="a523f5afd3b7922a" providerId="LiveId" clId="{B420B240-8496-4444-B5BE-395289375DE6}" dt="2024-03-10T18:51:31.127" v="1276" actId="2696"/>
        <pc:sldMkLst>
          <pc:docMk/>
          <pc:sldMk cId="3664950658" sldId="999"/>
        </pc:sldMkLst>
      </pc:sldChg>
      <pc:sldChg chg="modSp mod">
        <pc:chgData name="Ozge Alacam" userId="a523f5afd3b7922a" providerId="LiveId" clId="{B420B240-8496-4444-B5BE-395289375DE6}" dt="2024-03-10T13:16:54.357" v="264" actId="255"/>
        <pc:sldMkLst>
          <pc:docMk/>
          <pc:sldMk cId="36939491" sldId="1000"/>
        </pc:sldMkLst>
        <pc:spChg chg="mod">
          <ac:chgData name="Ozge Alacam" userId="a523f5afd3b7922a" providerId="LiveId" clId="{B420B240-8496-4444-B5BE-395289375DE6}" dt="2024-03-10T13:16:54.357" v="264" actId="255"/>
          <ac:spMkLst>
            <pc:docMk/>
            <pc:sldMk cId="36939491" sldId="1000"/>
            <ac:spMk id="5" creationId="{6035C2CC-4905-F40C-5808-2EF06DD8B73A}"/>
          </ac:spMkLst>
        </pc:spChg>
      </pc:sldChg>
      <pc:sldChg chg="modSp mod">
        <pc:chgData name="Ozge Alacam" userId="a523f5afd3b7922a" providerId="LiveId" clId="{B420B240-8496-4444-B5BE-395289375DE6}" dt="2024-03-10T17:23:17.385" v="315" actId="27636"/>
        <pc:sldMkLst>
          <pc:docMk/>
          <pc:sldMk cId="1769927073" sldId="1001"/>
        </pc:sldMkLst>
        <pc:spChg chg="mod">
          <ac:chgData name="Ozge Alacam" userId="a523f5afd3b7922a" providerId="LiveId" clId="{B420B240-8496-4444-B5BE-395289375DE6}" dt="2024-03-10T17:23:17.385" v="315" actId="27636"/>
          <ac:spMkLst>
            <pc:docMk/>
            <pc:sldMk cId="1769927073" sldId="1001"/>
            <ac:spMk id="5" creationId="{A05CBD03-6207-507D-1D37-C9413D8274CA}"/>
          </ac:spMkLst>
        </pc:spChg>
      </pc:sldChg>
      <pc:sldChg chg="add del">
        <pc:chgData name="Ozge Alacam" userId="a523f5afd3b7922a" providerId="LiveId" clId="{B420B240-8496-4444-B5BE-395289375DE6}" dt="2024-03-10T18:51:24.445" v="1263" actId="2696"/>
        <pc:sldMkLst>
          <pc:docMk/>
          <pc:sldMk cId="423241706" sldId="1002"/>
        </pc:sldMkLst>
      </pc:sldChg>
      <pc:sldChg chg="add del">
        <pc:chgData name="Ozge Alacam" userId="a523f5afd3b7922a" providerId="LiveId" clId="{B420B240-8496-4444-B5BE-395289375DE6}" dt="2024-03-10T18:51:24.796" v="1264" actId="2696"/>
        <pc:sldMkLst>
          <pc:docMk/>
          <pc:sldMk cId="1469111041" sldId="1003"/>
        </pc:sldMkLst>
      </pc:sldChg>
      <pc:sldChg chg="add del">
        <pc:chgData name="Ozge Alacam" userId="a523f5afd3b7922a" providerId="LiveId" clId="{B420B240-8496-4444-B5BE-395289375DE6}" dt="2024-03-10T18:51:25.682" v="1266" actId="2696"/>
        <pc:sldMkLst>
          <pc:docMk/>
          <pc:sldMk cId="3739626796" sldId="1004"/>
        </pc:sldMkLst>
      </pc:sldChg>
      <pc:sldChg chg="add del">
        <pc:chgData name="Ozge Alacam" userId="a523f5afd3b7922a" providerId="LiveId" clId="{B420B240-8496-4444-B5BE-395289375DE6}" dt="2024-03-10T18:51:26.712" v="1269" actId="2696"/>
        <pc:sldMkLst>
          <pc:docMk/>
          <pc:sldMk cId="3066714885" sldId="1005"/>
        </pc:sldMkLst>
      </pc:sldChg>
      <pc:sldChg chg="add del">
        <pc:chgData name="Ozge Alacam" userId="a523f5afd3b7922a" providerId="LiveId" clId="{B420B240-8496-4444-B5BE-395289375DE6}" dt="2024-03-10T18:51:26.176" v="1268" actId="2696"/>
        <pc:sldMkLst>
          <pc:docMk/>
          <pc:sldMk cId="3531257715" sldId="1006"/>
        </pc:sldMkLst>
      </pc:sldChg>
      <pc:sldChg chg="add del">
        <pc:chgData name="Ozge Alacam" userId="a523f5afd3b7922a" providerId="LiveId" clId="{B420B240-8496-4444-B5BE-395289375DE6}" dt="2024-03-10T18:51:23.184" v="1261" actId="2696"/>
        <pc:sldMkLst>
          <pc:docMk/>
          <pc:sldMk cId="2776300985" sldId="1008"/>
        </pc:sldMkLst>
      </pc:sldChg>
      <pc:sldChg chg="add del">
        <pc:chgData name="Ozge Alacam" userId="a523f5afd3b7922a" providerId="LiveId" clId="{B420B240-8496-4444-B5BE-395289375DE6}" dt="2024-03-10T18:51:27.198" v="1270" actId="2696"/>
        <pc:sldMkLst>
          <pc:docMk/>
          <pc:sldMk cId="1819659205" sldId="1009"/>
        </pc:sldMkLst>
      </pc:sldChg>
      <pc:sldChg chg="add del">
        <pc:chgData name="Ozge Alacam" userId="a523f5afd3b7922a" providerId="LiveId" clId="{B420B240-8496-4444-B5BE-395289375DE6}" dt="2024-03-10T18:51:17.487" v="1255" actId="2696"/>
        <pc:sldMkLst>
          <pc:docMk/>
          <pc:sldMk cId="5630485" sldId="1011"/>
        </pc:sldMkLst>
      </pc:sldChg>
      <pc:sldChg chg="add del">
        <pc:chgData name="Ozge Alacam" userId="a523f5afd3b7922a" providerId="LiveId" clId="{B420B240-8496-4444-B5BE-395289375DE6}" dt="2024-03-10T18:51:13.433" v="1249" actId="2696"/>
        <pc:sldMkLst>
          <pc:docMk/>
          <pc:sldMk cId="1626074323" sldId="1012"/>
        </pc:sldMkLst>
      </pc:sldChg>
      <pc:sldChg chg="modSp add del mod">
        <pc:chgData name="Ozge Alacam" userId="a523f5afd3b7922a" providerId="LiveId" clId="{B420B240-8496-4444-B5BE-395289375DE6}" dt="2024-03-10T18:51:13.785" v="1250" actId="2696"/>
        <pc:sldMkLst>
          <pc:docMk/>
          <pc:sldMk cId="3259630165" sldId="1013"/>
        </pc:sldMkLst>
        <pc:spChg chg="mod">
          <ac:chgData name="Ozge Alacam" userId="a523f5afd3b7922a" providerId="LiveId" clId="{B420B240-8496-4444-B5BE-395289375DE6}" dt="2024-03-10T12:51:52.259" v="103" actId="27636"/>
          <ac:spMkLst>
            <pc:docMk/>
            <pc:sldMk cId="3259630165" sldId="1013"/>
            <ac:spMk id="3" creationId="{946E3AF1-B1DB-BE43-A1E8-EB26A3D8EE2B}"/>
          </ac:spMkLst>
        </pc:spChg>
      </pc:sldChg>
      <pc:sldChg chg="add del">
        <pc:chgData name="Ozge Alacam" userId="a523f5afd3b7922a" providerId="LiveId" clId="{B420B240-8496-4444-B5BE-395289375DE6}" dt="2024-03-10T18:51:14.158" v="1251" actId="2696"/>
        <pc:sldMkLst>
          <pc:docMk/>
          <pc:sldMk cId="416337210" sldId="1014"/>
        </pc:sldMkLst>
      </pc:sldChg>
      <pc:sldChg chg="add del">
        <pc:chgData name="Ozge Alacam" userId="a523f5afd3b7922a" providerId="LiveId" clId="{B420B240-8496-4444-B5BE-395289375DE6}" dt="2024-03-10T18:51:15.497" v="1253" actId="2696"/>
        <pc:sldMkLst>
          <pc:docMk/>
          <pc:sldMk cId="3500920093" sldId="1015"/>
        </pc:sldMkLst>
      </pc:sldChg>
      <pc:sldChg chg="add del">
        <pc:chgData name="Ozge Alacam" userId="a523f5afd3b7922a" providerId="LiveId" clId="{B420B240-8496-4444-B5BE-395289375DE6}" dt="2024-03-10T18:51:16.436" v="1254" actId="2696"/>
        <pc:sldMkLst>
          <pc:docMk/>
          <pc:sldMk cId="2972527266" sldId="1016"/>
        </pc:sldMkLst>
      </pc:sldChg>
      <pc:sldChg chg="add del">
        <pc:chgData name="Ozge Alacam" userId="a523f5afd3b7922a" providerId="LiveId" clId="{B420B240-8496-4444-B5BE-395289375DE6}" dt="2024-03-10T18:51:50.505" v="1285" actId="2696"/>
        <pc:sldMkLst>
          <pc:docMk/>
          <pc:sldMk cId="1119313583" sldId="1017"/>
        </pc:sldMkLst>
      </pc:sldChg>
      <pc:sldChg chg="add del">
        <pc:chgData name="Ozge Alacam" userId="a523f5afd3b7922a" providerId="LiveId" clId="{B420B240-8496-4444-B5BE-395289375DE6}" dt="2024-03-10T18:51:53.635" v="1289" actId="2696"/>
        <pc:sldMkLst>
          <pc:docMk/>
          <pc:sldMk cId="3470325010" sldId="1018"/>
        </pc:sldMkLst>
      </pc:sldChg>
      <pc:sldChg chg="add del">
        <pc:chgData name="Ozge Alacam" userId="a523f5afd3b7922a" providerId="LiveId" clId="{B420B240-8496-4444-B5BE-395289375DE6}" dt="2024-03-10T18:51:36.858" v="1278" actId="2696"/>
        <pc:sldMkLst>
          <pc:docMk/>
          <pc:sldMk cId="2576287380" sldId="1019"/>
        </pc:sldMkLst>
      </pc:sldChg>
      <pc:sldChg chg="add del">
        <pc:chgData name="Ozge Alacam" userId="a523f5afd3b7922a" providerId="LiveId" clId="{B420B240-8496-4444-B5BE-395289375DE6}" dt="2024-03-10T18:51:49.448" v="1284" actId="2696"/>
        <pc:sldMkLst>
          <pc:docMk/>
          <pc:sldMk cId="2814697608" sldId="1020"/>
        </pc:sldMkLst>
      </pc:sldChg>
      <pc:sldChg chg="add del">
        <pc:chgData name="Ozge Alacam" userId="a523f5afd3b7922a" providerId="LiveId" clId="{B420B240-8496-4444-B5BE-395289375DE6}" dt="2024-03-10T18:51:52.927" v="1288" actId="2696"/>
        <pc:sldMkLst>
          <pc:docMk/>
          <pc:sldMk cId="3858835621" sldId="1021"/>
        </pc:sldMkLst>
      </pc:sldChg>
      <pc:sldChg chg="new del">
        <pc:chgData name="Ozge Alacam" userId="a523f5afd3b7922a" providerId="LiveId" clId="{B420B240-8496-4444-B5BE-395289375DE6}" dt="2024-03-10T18:51:32.702" v="1277" actId="2696"/>
        <pc:sldMkLst>
          <pc:docMk/>
          <pc:sldMk cId="92238764" sldId="1022"/>
        </pc:sldMkLst>
      </pc:sldChg>
      <pc:sldChg chg="add del">
        <pc:chgData name="Ozge Alacam" userId="a523f5afd3b7922a" providerId="LiveId" clId="{B420B240-8496-4444-B5BE-395289375DE6}" dt="2024-03-10T20:17:35.870" v="1447" actId="2696"/>
        <pc:sldMkLst>
          <pc:docMk/>
          <pc:sldMk cId="2446411879" sldId="1023"/>
        </pc:sldMkLst>
      </pc:sldChg>
      <pc:sldChg chg="add del">
        <pc:chgData name="Ozge Alacam" userId="a523f5afd3b7922a" providerId="LiveId" clId="{B420B240-8496-4444-B5BE-395289375DE6}" dt="2024-03-10T18:51:42.413" v="1279" actId="2696"/>
        <pc:sldMkLst>
          <pc:docMk/>
          <pc:sldMk cId="1735119559" sldId="1024"/>
        </pc:sldMkLst>
      </pc:sldChg>
      <pc:sldChg chg="add del">
        <pc:chgData name="Ozge Alacam" userId="a523f5afd3b7922a" providerId="LiveId" clId="{B420B240-8496-4444-B5BE-395289375DE6}" dt="2024-03-10T18:51:43.913" v="1280" actId="2696"/>
        <pc:sldMkLst>
          <pc:docMk/>
          <pc:sldMk cId="2679058869" sldId="1025"/>
        </pc:sldMkLst>
      </pc:sldChg>
      <pc:sldChg chg="add del">
        <pc:chgData name="Ozge Alacam" userId="a523f5afd3b7922a" providerId="LiveId" clId="{B420B240-8496-4444-B5BE-395289375DE6}" dt="2024-03-10T18:51:44.853" v="1281" actId="2696"/>
        <pc:sldMkLst>
          <pc:docMk/>
          <pc:sldMk cId="145207524" sldId="1026"/>
        </pc:sldMkLst>
      </pc:sldChg>
      <pc:sldChg chg="add del">
        <pc:chgData name="Ozge Alacam" userId="a523f5afd3b7922a" providerId="LiveId" clId="{B420B240-8496-4444-B5BE-395289375DE6}" dt="2024-03-10T18:51:46.205" v="1282" actId="2696"/>
        <pc:sldMkLst>
          <pc:docMk/>
          <pc:sldMk cId="2446519981" sldId="1027"/>
        </pc:sldMkLst>
      </pc:sldChg>
      <pc:sldChg chg="add del">
        <pc:chgData name="Ozge Alacam" userId="a523f5afd3b7922a" providerId="LiveId" clId="{B420B240-8496-4444-B5BE-395289375DE6}" dt="2024-03-10T18:51:47.521" v="1283" actId="2696"/>
        <pc:sldMkLst>
          <pc:docMk/>
          <pc:sldMk cId="232051232" sldId="1028"/>
        </pc:sldMkLst>
      </pc:sldChg>
      <pc:sldChg chg="add del">
        <pc:chgData name="Ozge Alacam" userId="a523f5afd3b7922a" providerId="LiveId" clId="{B420B240-8496-4444-B5BE-395289375DE6}" dt="2024-03-10T20:17:38.417" v="1448" actId="2696"/>
        <pc:sldMkLst>
          <pc:docMk/>
          <pc:sldMk cId="111387300" sldId="1029"/>
        </pc:sldMkLst>
      </pc:sldChg>
      <pc:sldChg chg="add del">
        <pc:chgData name="Ozge Alacam" userId="a523f5afd3b7922a" providerId="LiveId" clId="{B420B240-8496-4444-B5BE-395289375DE6}" dt="2024-03-10T20:17:39.367" v="1450" actId="2696"/>
        <pc:sldMkLst>
          <pc:docMk/>
          <pc:sldMk cId="100203524" sldId="1030"/>
        </pc:sldMkLst>
      </pc:sldChg>
      <pc:sldChg chg="add del">
        <pc:chgData name="Ozge Alacam" userId="a523f5afd3b7922a" providerId="LiveId" clId="{B420B240-8496-4444-B5BE-395289375DE6}" dt="2024-03-10T20:17:39.644" v="1451" actId="2696"/>
        <pc:sldMkLst>
          <pc:docMk/>
          <pc:sldMk cId="1116280688" sldId="1031"/>
        </pc:sldMkLst>
      </pc:sldChg>
      <pc:sldChg chg="modSp add del mod">
        <pc:chgData name="Ozge Alacam" userId="a523f5afd3b7922a" providerId="LiveId" clId="{B420B240-8496-4444-B5BE-395289375DE6}" dt="2024-03-10T20:17:39.959" v="1452" actId="2696"/>
        <pc:sldMkLst>
          <pc:docMk/>
          <pc:sldMk cId="2351990389" sldId="1032"/>
        </pc:sldMkLst>
        <pc:spChg chg="mod">
          <ac:chgData name="Ozge Alacam" userId="a523f5afd3b7922a" providerId="LiveId" clId="{B420B240-8496-4444-B5BE-395289375DE6}" dt="2024-03-10T12:50:41.916" v="94" actId="27636"/>
          <ac:spMkLst>
            <pc:docMk/>
            <pc:sldMk cId="2351990389" sldId="1032"/>
            <ac:spMk id="2" creationId="{8AE14462-BF86-E049-8933-66F224D68F66}"/>
          </ac:spMkLst>
        </pc:spChg>
      </pc:sldChg>
      <pc:sldChg chg="add del">
        <pc:chgData name="Ozge Alacam" userId="a523f5afd3b7922a" providerId="LiveId" clId="{B420B240-8496-4444-B5BE-395289375DE6}" dt="2024-03-10T20:17:40.215" v="1453" actId="2696"/>
        <pc:sldMkLst>
          <pc:docMk/>
          <pc:sldMk cId="2098414992" sldId="1033"/>
        </pc:sldMkLst>
      </pc:sldChg>
      <pc:sldChg chg="add del">
        <pc:chgData name="Ozge Alacam" userId="a523f5afd3b7922a" providerId="LiveId" clId="{B420B240-8496-4444-B5BE-395289375DE6}" dt="2024-03-10T20:17:40.493" v="1454" actId="2696"/>
        <pc:sldMkLst>
          <pc:docMk/>
          <pc:sldMk cId="961278325" sldId="1034"/>
        </pc:sldMkLst>
      </pc:sldChg>
      <pc:sldChg chg="add del">
        <pc:chgData name="Ozge Alacam" userId="a523f5afd3b7922a" providerId="LiveId" clId="{B420B240-8496-4444-B5BE-395289375DE6}" dt="2024-03-10T20:17:43.816" v="1468" actId="2696"/>
        <pc:sldMkLst>
          <pc:docMk/>
          <pc:sldMk cId="2638195" sldId="1036"/>
        </pc:sldMkLst>
      </pc:sldChg>
      <pc:sldChg chg="add del">
        <pc:chgData name="Ozge Alacam" userId="a523f5afd3b7922a" providerId="LiveId" clId="{B420B240-8496-4444-B5BE-395289375DE6}" dt="2024-03-10T20:18:30.339" v="1477" actId="2696"/>
        <pc:sldMkLst>
          <pc:docMk/>
          <pc:sldMk cId="2773309915" sldId="1037"/>
        </pc:sldMkLst>
      </pc:sldChg>
      <pc:sldChg chg="add del">
        <pc:chgData name="Ozge Alacam" userId="a523f5afd3b7922a" providerId="LiveId" clId="{B420B240-8496-4444-B5BE-395289375DE6}" dt="2024-03-10T20:18:26.481" v="1469" actId="2696"/>
        <pc:sldMkLst>
          <pc:docMk/>
          <pc:sldMk cId="615452101" sldId="1038"/>
        </pc:sldMkLst>
      </pc:sldChg>
      <pc:sldChg chg="add del">
        <pc:chgData name="Ozge Alacam" userId="a523f5afd3b7922a" providerId="LiveId" clId="{B420B240-8496-4444-B5BE-395289375DE6}" dt="2024-03-10T20:18:29.955" v="1476" actId="2696"/>
        <pc:sldMkLst>
          <pc:docMk/>
          <pc:sldMk cId="1417273400" sldId="1039"/>
        </pc:sldMkLst>
      </pc:sldChg>
      <pc:sldChg chg="add del">
        <pc:chgData name="Ozge Alacam" userId="a523f5afd3b7922a" providerId="LiveId" clId="{B420B240-8496-4444-B5BE-395289375DE6}" dt="2024-03-10T20:17:43.550" v="1467" actId="2696"/>
        <pc:sldMkLst>
          <pc:docMk/>
          <pc:sldMk cId="3216803781" sldId="1040"/>
        </pc:sldMkLst>
      </pc:sldChg>
      <pc:sldChg chg="add del">
        <pc:chgData name="Ozge Alacam" userId="a523f5afd3b7922a" providerId="LiveId" clId="{B420B240-8496-4444-B5BE-395289375DE6}" dt="2024-03-10T20:18:33.465" v="1483" actId="2696"/>
        <pc:sldMkLst>
          <pc:docMk/>
          <pc:sldMk cId="278839117" sldId="1041"/>
        </pc:sldMkLst>
      </pc:sldChg>
      <pc:sldChg chg="add del">
        <pc:chgData name="Ozge Alacam" userId="a523f5afd3b7922a" providerId="LiveId" clId="{B420B240-8496-4444-B5BE-395289375DE6}" dt="2024-03-10T20:17:41.402" v="1457" actId="2696"/>
        <pc:sldMkLst>
          <pc:docMk/>
          <pc:sldMk cId="645056510" sldId="1042"/>
        </pc:sldMkLst>
      </pc:sldChg>
      <pc:sldChg chg="add del">
        <pc:chgData name="Ozge Alacam" userId="a523f5afd3b7922a" providerId="LiveId" clId="{B420B240-8496-4444-B5BE-395289375DE6}" dt="2024-03-10T20:17:41.634" v="1458" actId="2696"/>
        <pc:sldMkLst>
          <pc:docMk/>
          <pc:sldMk cId="3933284976" sldId="1043"/>
        </pc:sldMkLst>
      </pc:sldChg>
      <pc:sldChg chg="add del">
        <pc:chgData name="Ozge Alacam" userId="a523f5afd3b7922a" providerId="LiveId" clId="{B420B240-8496-4444-B5BE-395289375DE6}" dt="2024-03-10T20:17:41.797" v="1459" actId="2696"/>
        <pc:sldMkLst>
          <pc:docMk/>
          <pc:sldMk cId="1329721728" sldId="1044"/>
        </pc:sldMkLst>
      </pc:sldChg>
      <pc:sldChg chg="add del">
        <pc:chgData name="Ozge Alacam" userId="a523f5afd3b7922a" providerId="LiveId" clId="{B420B240-8496-4444-B5BE-395289375DE6}" dt="2024-03-10T20:17:42.055" v="1460" actId="2696"/>
        <pc:sldMkLst>
          <pc:docMk/>
          <pc:sldMk cId="2951510696" sldId="1045"/>
        </pc:sldMkLst>
      </pc:sldChg>
      <pc:sldChg chg="add del">
        <pc:chgData name="Ozge Alacam" userId="a523f5afd3b7922a" providerId="LiveId" clId="{B420B240-8496-4444-B5BE-395289375DE6}" dt="2024-03-10T20:17:42.284" v="1461" actId="2696"/>
        <pc:sldMkLst>
          <pc:docMk/>
          <pc:sldMk cId="2798988337" sldId="1046"/>
        </pc:sldMkLst>
      </pc:sldChg>
      <pc:sldChg chg="add del">
        <pc:chgData name="Ozge Alacam" userId="a523f5afd3b7922a" providerId="LiveId" clId="{B420B240-8496-4444-B5BE-395289375DE6}" dt="2024-03-10T20:17:42.494" v="1462" actId="2696"/>
        <pc:sldMkLst>
          <pc:docMk/>
          <pc:sldMk cId="3224448025" sldId="1047"/>
        </pc:sldMkLst>
      </pc:sldChg>
      <pc:sldChg chg="add del">
        <pc:chgData name="Ozge Alacam" userId="a523f5afd3b7922a" providerId="LiveId" clId="{B420B240-8496-4444-B5BE-395289375DE6}" dt="2024-03-10T20:17:42.725" v="1463" actId="2696"/>
        <pc:sldMkLst>
          <pc:docMk/>
          <pc:sldMk cId="1390309977" sldId="1048"/>
        </pc:sldMkLst>
      </pc:sldChg>
      <pc:sldChg chg="add del">
        <pc:chgData name="Ozge Alacam" userId="a523f5afd3b7922a" providerId="LiveId" clId="{B420B240-8496-4444-B5BE-395289375DE6}" dt="2024-03-10T20:17:42.906" v="1464" actId="2696"/>
        <pc:sldMkLst>
          <pc:docMk/>
          <pc:sldMk cId="3202018968" sldId="1049"/>
        </pc:sldMkLst>
      </pc:sldChg>
      <pc:sldChg chg="add del">
        <pc:chgData name="Ozge Alacam" userId="a523f5afd3b7922a" providerId="LiveId" clId="{B420B240-8496-4444-B5BE-395289375DE6}" dt="2024-03-10T20:17:43.133" v="1465" actId="2696"/>
        <pc:sldMkLst>
          <pc:docMk/>
          <pc:sldMk cId="3016614966" sldId="1050"/>
        </pc:sldMkLst>
      </pc:sldChg>
      <pc:sldChg chg="add del">
        <pc:chgData name="Ozge Alacam" userId="a523f5afd3b7922a" providerId="LiveId" clId="{B420B240-8496-4444-B5BE-395289375DE6}" dt="2024-03-10T20:17:43.340" v="1466" actId="2696"/>
        <pc:sldMkLst>
          <pc:docMk/>
          <pc:sldMk cId="2210796115" sldId="1051"/>
        </pc:sldMkLst>
      </pc:sldChg>
      <pc:sldChg chg="add del">
        <pc:chgData name="Ozge Alacam" userId="a523f5afd3b7922a" providerId="LiveId" clId="{B420B240-8496-4444-B5BE-395289375DE6}" dt="2024-03-10T12:51:55.014" v="110" actId="2696"/>
        <pc:sldMkLst>
          <pc:docMk/>
          <pc:sldMk cId="2806514005" sldId="1052"/>
        </pc:sldMkLst>
      </pc:sldChg>
      <pc:sldChg chg="add del">
        <pc:chgData name="Ozge Alacam" userId="a523f5afd3b7922a" providerId="LiveId" clId="{B420B240-8496-4444-B5BE-395289375DE6}" dt="2024-03-10T12:51:56.256" v="111" actId="2696"/>
        <pc:sldMkLst>
          <pc:docMk/>
          <pc:sldMk cId="898477925" sldId="1053"/>
        </pc:sldMkLst>
      </pc:sldChg>
      <pc:sldChg chg="add del">
        <pc:chgData name="Ozge Alacam" userId="a523f5afd3b7922a" providerId="LiveId" clId="{B420B240-8496-4444-B5BE-395289375DE6}" dt="2024-03-10T20:17:35.507" v="1446" actId="2696"/>
        <pc:sldMkLst>
          <pc:docMk/>
          <pc:sldMk cId="281245264" sldId="1054"/>
        </pc:sldMkLst>
      </pc:sldChg>
      <pc:sldChg chg="add del">
        <pc:chgData name="Ozge Alacam" userId="a523f5afd3b7922a" providerId="LiveId" clId="{B420B240-8496-4444-B5BE-395289375DE6}" dt="2024-03-10T18:50:59.359" v="1237" actId="2696"/>
        <pc:sldMkLst>
          <pc:docMk/>
          <pc:sldMk cId="2276962007" sldId="1055"/>
        </pc:sldMkLst>
      </pc:sldChg>
      <pc:sldChg chg="modSp add del mod">
        <pc:chgData name="Ozge Alacam" userId="a523f5afd3b7922a" providerId="LiveId" clId="{B420B240-8496-4444-B5BE-395289375DE6}" dt="2024-03-10T18:51:01.478" v="1239" actId="2696"/>
        <pc:sldMkLst>
          <pc:docMk/>
          <pc:sldMk cId="864831836" sldId="1056"/>
        </pc:sldMkLst>
        <pc:spChg chg="mod">
          <ac:chgData name="Ozge Alacam" userId="a523f5afd3b7922a" providerId="LiveId" clId="{B420B240-8496-4444-B5BE-395289375DE6}" dt="2024-03-10T12:51:52.382" v="107" actId="27636"/>
          <ac:spMkLst>
            <pc:docMk/>
            <pc:sldMk cId="864831836" sldId="1056"/>
            <ac:spMk id="3" creationId="{6EEF405D-0351-C24A-8CD2-281683082C24}"/>
          </ac:spMkLst>
        </pc:spChg>
      </pc:sldChg>
      <pc:sldChg chg="add del">
        <pc:chgData name="Ozge Alacam" userId="a523f5afd3b7922a" providerId="LiveId" clId="{B420B240-8496-4444-B5BE-395289375DE6}" dt="2024-03-10T18:51:02.239" v="1240" actId="2696"/>
        <pc:sldMkLst>
          <pc:docMk/>
          <pc:sldMk cId="4231166146" sldId="1057"/>
        </pc:sldMkLst>
      </pc:sldChg>
      <pc:sldChg chg="modSp add del mod">
        <pc:chgData name="Ozge Alacam" userId="a523f5afd3b7922a" providerId="LiveId" clId="{B420B240-8496-4444-B5BE-395289375DE6}" dt="2024-03-10T18:51:08.145" v="1245" actId="2696"/>
        <pc:sldMkLst>
          <pc:docMk/>
          <pc:sldMk cId="4241892473" sldId="1058"/>
        </pc:sldMkLst>
        <pc:spChg chg="mod">
          <ac:chgData name="Ozge Alacam" userId="a523f5afd3b7922a" providerId="LiveId" clId="{B420B240-8496-4444-B5BE-395289375DE6}" dt="2024-03-10T12:51:52.213" v="101" actId="27636"/>
          <ac:spMkLst>
            <pc:docMk/>
            <pc:sldMk cId="4241892473" sldId="1058"/>
            <ac:spMk id="2" creationId="{1289717F-7ECC-5F4A-AE81-2787342DEB84}"/>
          </ac:spMkLst>
        </pc:spChg>
      </pc:sldChg>
      <pc:sldChg chg="add del">
        <pc:chgData name="Ozge Alacam" userId="a523f5afd3b7922a" providerId="LiveId" clId="{B420B240-8496-4444-B5BE-395289375DE6}" dt="2024-03-10T18:51:12.134" v="1248" actId="2696"/>
        <pc:sldMkLst>
          <pc:docMk/>
          <pc:sldMk cId="40333983" sldId="1059"/>
        </pc:sldMkLst>
      </pc:sldChg>
      <pc:sldChg chg="add del">
        <pc:chgData name="Ozge Alacam" userId="a523f5afd3b7922a" providerId="LiveId" clId="{B420B240-8496-4444-B5BE-395289375DE6}" dt="2024-03-10T18:51:14.521" v="1252" actId="2696"/>
        <pc:sldMkLst>
          <pc:docMk/>
          <pc:sldMk cId="1832903648" sldId="1060"/>
        </pc:sldMkLst>
      </pc:sldChg>
      <pc:sldChg chg="add del">
        <pc:chgData name="Ozge Alacam" userId="a523f5afd3b7922a" providerId="LiveId" clId="{B420B240-8496-4444-B5BE-395289375DE6}" dt="2024-03-10T18:51:18.680" v="1256" actId="2696"/>
        <pc:sldMkLst>
          <pc:docMk/>
          <pc:sldMk cId="2696551921" sldId="1061"/>
        </pc:sldMkLst>
      </pc:sldChg>
      <pc:sldChg chg="add del">
        <pc:chgData name="Ozge Alacam" userId="a523f5afd3b7922a" providerId="LiveId" clId="{B420B240-8496-4444-B5BE-395289375DE6}" dt="2024-03-10T18:51:19.802" v="1257" actId="2696"/>
        <pc:sldMkLst>
          <pc:docMk/>
          <pc:sldMk cId="2211299341" sldId="1062"/>
        </pc:sldMkLst>
      </pc:sldChg>
      <pc:sldChg chg="add del">
        <pc:chgData name="Ozge Alacam" userId="a523f5afd3b7922a" providerId="LiveId" clId="{B420B240-8496-4444-B5BE-395289375DE6}" dt="2024-03-10T18:51:20.696" v="1258" actId="2696"/>
        <pc:sldMkLst>
          <pc:docMk/>
          <pc:sldMk cId="3587580920" sldId="1063"/>
        </pc:sldMkLst>
      </pc:sldChg>
      <pc:sldChg chg="add del">
        <pc:chgData name="Ozge Alacam" userId="a523f5afd3b7922a" providerId="LiveId" clId="{B420B240-8496-4444-B5BE-395289375DE6}" dt="2024-03-10T18:51:21.038" v="1259" actId="2696"/>
        <pc:sldMkLst>
          <pc:docMk/>
          <pc:sldMk cId="2824055448" sldId="1064"/>
        </pc:sldMkLst>
      </pc:sldChg>
      <pc:sldChg chg="add del">
        <pc:chgData name="Ozge Alacam" userId="a523f5afd3b7922a" providerId="LiveId" clId="{B420B240-8496-4444-B5BE-395289375DE6}" dt="2024-03-10T18:51:22.703" v="1260" actId="2696"/>
        <pc:sldMkLst>
          <pc:docMk/>
          <pc:sldMk cId="2131486829" sldId="1065"/>
        </pc:sldMkLst>
      </pc:sldChg>
      <pc:sldChg chg="add del">
        <pc:chgData name="Ozge Alacam" userId="a523f5afd3b7922a" providerId="LiveId" clId="{B420B240-8496-4444-B5BE-395289375DE6}" dt="2024-03-10T18:51:25.321" v="1265" actId="2696"/>
        <pc:sldMkLst>
          <pc:docMk/>
          <pc:sldMk cId="1496824" sldId="1066"/>
        </pc:sldMkLst>
      </pc:sldChg>
      <pc:sldChg chg="add del">
        <pc:chgData name="Ozge Alacam" userId="a523f5afd3b7922a" providerId="LiveId" clId="{B420B240-8496-4444-B5BE-395289375DE6}" dt="2024-03-10T18:51:25.937" v="1267" actId="2696"/>
        <pc:sldMkLst>
          <pc:docMk/>
          <pc:sldMk cId="3388416463" sldId="1067"/>
        </pc:sldMkLst>
      </pc:sldChg>
      <pc:sldChg chg="modSp add del mod">
        <pc:chgData name="Ozge Alacam" userId="a523f5afd3b7922a" providerId="LiveId" clId="{B420B240-8496-4444-B5BE-395289375DE6}" dt="2024-03-10T18:51:28.755" v="1273" actId="2696"/>
        <pc:sldMkLst>
          <pc:docMk/>
          <pc:sldMk cId="3329203801" sldId="1068"/>
        </pc:sldMkLst>
        <pc:spChg chg="mod">
          <ac:chgData name="Ozge Alacam" userId="a523f5afd3b7922a" providerId="LiveId" clId="{B420B240-8496-4444-B5BE-395289375DE6}" dt="2024-03-10T12:51:52.343" v="106" actId="27636"/>
          <ac:spMkLst>
            <pc:docMk/>
            <pc:sldMk cId="3329203801" sldId="1068"/>
            <ac:spMk id="3" creationId="{39E827EE-09A7-1749-A572-D44B436FB813}"/>
          </ac:spMkLst>
        </pc:spChg>
      </pc:sldChg>
      <pc:sldChg chg="add del">
        <pc:chgData name="Ozge Alacam" userId="a523f5afd3b7922a" providerId="LiveId" clId="{B420B240-8496-4444-B5BE-395289375DE6}" dt="2024-03-10T18:51:29.698" v="1274" actId="2696"/>
        <pc:sldMkLst>
          <pc:docMk/>
          <pc:sldMk cId="896672476" sldId="1069"/>
        </pc:sldMkLst>
      </pc:sldChg>
      <pc:sldChg chg="add del">
        <pc:chgData name="Ozge Alacam" userId="a523f5afd3b7922a" providerId="LiveId" clId="{B420B240-8496-4444-B5BE-395289375DE6}" dt="2024-03-10T12:52:59.312" v="123" actId="2696"/>
        <pc:sldMkLst>
          <pc:docMk/>
          <pc:sldMk cId="3477870041" sldId="1070"/>
        </pc:sldMkLst>
      </pc:sldChg>
      <pc:sldChg chg="add del">
        <pc:chgData name="Ozge Alacam" userId="a523f5afd3b7922a" providerId="LiveId" clId="{B420B240-8496-4444-B5BE-395289375DE6}" dt="2024-03-10T12:52:59.852" v="124" actId="2696"/>
        <pc:sldMkLst>
          <pc:docMk/>
          <pc:sldMk cId="866139006" sldId="1071"/>
        </pc:sldMkLst>
      </pc:sldChg>
      <pc:sldChg chg="addSp delSp modSp add mod ord">
        <pc:chgData name="Ozge Alacam" userId="a523f5afd3b7922a" providerId="LiveId" clId="{B420B240-8496-4444-B5BE-395289375DE6}" dt="2024-03-10T18:41:03.747" v="1103" actId="27636"/>
        <pc:sldMkLst>
          <pc:docMk/>
          <pc:sldMk cId="1890620078" sldId="1072"/>
        </pc:sldMkLst>
        <pc:spChg chg="del mod">
          <ac:chgData name="Ozge Alacam" userId="a523f5afd3b7922a" providerId="LiveId" clId="{B420B240-8496-4444-B5BE-395289375DE6}" dt="2024-03-10T18:27:07.635" v="865" actId="478"/>
          <ac:spMkLst>
            <pc:docMk/>
            <pc:sldMk cId="1890620078" sldId="1072"/>
            <ac:spMk id="2" creationId="{8AB64CAB-D4F8-54EE-C741-D60A0F9779B6}"/>
          </ac:spMkLst>
        </pc:spChg>
        <pc:spChg chg="mod">
          <ac:chgData name="Ozge Alacam" userId="a523f5afd3b7922a" providerId="LiveId" clId="{B420B240-8496-4444-B5BE-395289375DE6}" dt="2024-03-10T18:41:03.747" v="1103" actId="27636"/>
          <ac:spMkLst>
            <pc:docMk/>
            <pc:sldMk cId="1890620078" sldId="1072"/>
            <ac:spMk id="5" creationId="{71832193-D574-9FF1-6D71-49129E9D2067}"/>
          </ac:spMkLst>
        </pc:spChg>
        <pc:spChg chg="add mod">
          <ac:chgData name="Ozge Alacam" userId="a523f5afd3b7922a" providerId="LiveId" clId="{B420B240-8496-4444-B5BE-395289375DE6}" dt="2024-03-10T18:27:07.635" v="865" actId="478"/>
          <ac:spMkLst>
            <pc:docMk/>
            <pc:sldMk cId="1890620078" sldId="1072"/>
            <ac:spMk id="7" creationId="{E847E0D5-4743-CFE0-0AE6-8C81203349BE}"/>
          </ac:spMkLst>
        </pc:spChg>
      </pc:sldChg>
      <pc:sldChg chg="modSp add del mod ord">
        <pc:chgData name="Ozge Alacam" userId="a523f5afd3b7922a" providerId="LiveId" clId="{B420B240-8496-4444-B5BE-395289375DE6}" dt="2024-03-10T18:31:13.226" v="931" actId="2696"/>
        <pc:sldMkLst>
          <pc:docMk/>
          <pc:sldMk cId="1480441003" sldId="1073"/>
        </pc:sldMkLst>
        <pc:spChg chg="mod">
          <ac:chgData name="Ozge Alacam" userId="a523f5afd3b7922a" providerId="LiveId" clId="{B420B240-8496-4444-B5BE-395289375DE6}" dt="2024-03-10T18:26:57.961" v="863" actId="108"/>
          <ac:spMkLst>
            <pc:docMk/>
            <pc:sldMk cId="1480441003" sldId="1073"/>
            <ac:spMk id="5" creationId="{A20397C0-EE91-4C3E-7E2A-6F841EB30B1D}"/>
          </ac:spMkLst>
        </pc:spChg>
      </pc:sldChg>
      <pc:sldChg chg="modSp add mod ord">
        <pc:chgData name="Ozge Alacam" userId="a523f5afd3b7922a" providerId="LiveId" clId="{B420B240-8496-4444-B5BE-395289375DE6}" dt="2024-03-10T18:30:40.729" v="928" actId="20577"/>
        <pc:sldMkLst>
          <pc:docMk/>
          <pc:sldMk cId="620952215" sldId="1074"/>
        </pc:sldMkLst>
        <pc:spChg chg="mod">
          <ac:chgData name="Ozge Alacam" userId="a523f5afd3b7922a" providerId="LiveId" clId="{B420B240-8496-4444-B5BE-395289375DE6}" dt="2024-03-10T18:30:40.729" v="928" actId="20577"/>
          <ac:spMkLst>
            <pc:docMk/>
            <pc:sldMk cId="620952215" sldId="1074"/>
            <ac:spMk id="6147" creationId="{00000000-0000-0000-0000-000000000000}"/>
          </ac:spMkLst>
        </pc:spChg>
      </pc:sldChg>
      <pc:sldChg chg="modSp add del mod ord">
        <pc:chgData name="Ozge Alacam" userId="a523f5afd3b7922a" providerId="LiveId" clId="{B420B240-8496-4444-B5BE-395289375DE6}" dt="2024-03-10T18:31:04.159" v="929" actId="2696"/>
        <pc:sldMkLst>
          <pc:docMk/>
          <pc:sldMk cId="1350477013" sldId="1075"/>
        </pc:sldMkLst>
        <pc:spChg chg="mod">
          <ac:chgData name="Ozge Alacam" userId="a523f5afd3b7922a" providerId="LiveId" clId="{B420B240-8496-4444-B5BE-395289375DE6}" dt="2024-03-10T12:52:55.970" v="115" actId="27636"/>
          <ac:spMkLst>
            <pc:docMk/>
            <pc:sldMk cId="1350477013" sldId="1075"/>
            <ac:spMk id="3" creationId="{6EEF405D-0351-C24A-8CD2-281683082C24}"/>
          </ac:spMkLst>
        </pc:spChg>
      </pc:sldChg>
      <pc:sldChg chg="add del ord">
        <pc:chgData name="Ozge Alacam" userId="a523f5afd3b7922a" providerId="LiveId" clId="{B420B240-8496-4444-B5BE-395289375DE6}" dt="2024-03-10T18:31:05.278" v="930" actId="2696"/>
        <pc:sldMkLst>
          <pc:docMk/>
          <pc:sldMk cId="1809299778" sldId="1076"/>
        </pc:sldMkLst>
      </pc:sldChg>
      <pc:sldChg chg="addSp delSp modSp add mod ord">
        <pc:chgData name="Ozge Alacam" userId="a523f5afd3b7922a" providerId="LiveId" clId="{B420B240-8496-4444-B5BE-395289375DE6}" dt="2024-03-10T18:37:37.679" v="995" actId="27636"/>
        <pc:sldMkLst>
          <pc:docMk/>
          <pc:sldMk cId="639948706" sldId="1077"/>
        </pc:sldMkLst>
        <pc:spChg chg="del">
          <ac:chgData name="Ozge Alacam" userId="a523f5afd3b7922a" providerId="LiveId" clId="{B420B240-8496-4444-B5BE-395289375DE6}" dt="2024-03-10T18:36:02.999" v="963" actId="478"/>
          <ac:spMkLst>
            <pc:docMk/>
            <pc:sldMk cId="639948706" sldId="1077"/>
            <ac:spMk id="2" creationId="{5B97A997-7197-C048-A1E7-9CBBB72DCC61}"/>
          </ac:spMkLst>
        </pc:spChg>
        <pc:spChg chg="add del mod">
          <ac:chgData name="Ozge Alacam" userId="a523f5afd3b7922a" providerId="LiveId" clId="{B420B240-8496-4444-B5BE-395289375DE6}" dt="2024-03-10T18:36:04.473" v="964" actId="478"/>
          <ac:spMkLst>
            <pc:docMk/>
            <pc:sldMk cId="639948706" sldId="1077"/>
            <ac:spMk id="7" creationId="{8EC68718-75C1-6792-967B-CD59F5B6B075}"/>
          </ac:spMkLst>
        </pc:spChg>
        <pc:spChg chg="mod">
          <ac:chgData name="Ozge Alacam" userId="a523f5afd3b7922a" providerId="LiveId" clId="{B420B240-8496-4444-B5BE-395289375DE6}" dt="2024-03-10T18:37:37.679" v="995" actId="27636"/>
          <ac:spMkLst>
            <pc:docMk/>
            <pc:sldMk cId="639948706" sldId="1077"/>
            <ac:spMk id="9" creationId="{34E4E93C-0567-4C43-8A29-B72E71D65A64}"/>
          </ac:spMkLst>
        </pc:spChg>
        <pc:spChg chg="mod">
          <ac:chgData name="Ozge Alacam" userId="a523f5afd3b7922a" providerId="LiveId" clId="{B420B240-8496-4444-B5BE-395289375DE6}" dt="2024-03-10T18:34:47.442" v="946" actId="1076"/>
          <ac:spMkLst>
            <pc:docMk/>
            <pc:sldMk cId="639948706" sldId="1077"/>
            <ac:spMk id="10" creationId="{AA8D2B9B-09F1-3142-879D-4C67681E23F3}"/>
          </ac:spMkLst>
        </pc:spChg>
        <pc:spChg chg="add del mod">
          <ac:chgData name="Ozge Alacam" userId="a523f5afd3b7922a" providerId="LiveId" clId="{B420B240-8496-4444-B5BE-395289375DE6}" dt="2024-03-10T18:36:28.471" v="971"/>
          <ac:spMkLst>
            <pc:docMk/>
            <pc:sldMk cId="639948706" sldId="1077"/>
            <ac:spMk id="11" creationId="{4201FABB-8B74-B03F-3798-3B337BEE18D6}"/>
          </ac:spMkLst>
        </pc:spChg>
        <pc:spChg chg="add mod">
          <ac:chgData name="Ozge Alacam" userId="a523f5afd3b7922a" providerId="LiveId" clId="{B420B240-8496-4444-B5BE-395289375DE6}" dt="2024-03-10T18:36:45.409" v="977" actId="20577"/>
          <ac:spMkLst>
            <pc:docMk/>
            <pc:sldMk cId="639948706" sldId="1077"/>
            <ac:spMk id="13" creationId="{6627089B-9CB3-2612-C110-77ACF2A7D2FA}"/>
          </ac:spMkLst>
        </pc:spChg>
        <pc:picChg chg="add mod">
          <ac:chgData name="Ozge Alacam" userId="a523f5afd3b7922a" providerId="LiveId" clId="{B420B240-8496-4444-B5BE-395289375DE6}" dt="2024-03-10T18:36:49.191" v="978" actId="14100"/>
          <ac:picMkLst>
            <pc:docMk/>
            <pc:sldMk cId="639948706" sldId="1077"/>
            <ac:picMk id="3" creationId="{316769D3-CE77-E2FE-F11C-76B4DDCF5751}"/>
          </ac:picMkLst>
        </pc:picChg>
        <pc:picChg chg="del">
          <ac:chgData name="Ozge Alacam" userId="a523f5afd3b7922a" providerId="LiveId" clId="{B420B240-8496-4444-B5BE-395289375DE6}" dt="2024-03-10T18:34:23.105" v="937" actId="478"/>
          <ac:picMkLst>
            <pc:docMk/>
            <pc:sldMk cId="639948706" sldId="1077"/>
            <ac:picMk id="12" creationId="{1E1DC362-23B7-15B8-D424-BBA8B78314FA}"/>
          </ac:picMkLst>
        </pc:picChg>
      </pc:sldChg>
      <pc:sldChg chg="addSp delSp modSp add del mod ord">
        <pc:chgData name="Ozge Alacam" userId="a523f5afd3b7922a" providerId="LiveId" clId="{B420B240-8496-4444-B5BE-395289375DE6}" dt="2024-03-10T18:38:05.051" v="996" actId="2696"/>
        <pc:sldMkLst>
          <pc:docMk/>
          <pc:sldMk cId="3789525487" sldId="1078"/>
        </pc:sldMkLst>
        <pc:spChg chg="mod">
          <ac:chgData name="Ozge Alacam" userId="a523f5afd3b7922a" providerId="LiveId" clId="{B420B240-8496-4444-B5BE-395289375DE6}" dt="2024-03-10T18:37:11.370" v="981" actId="21"/>
          <ac:spMkLst>
            <pc:docMk/>
            <pc:sldMk cId="3789525487" sldId="1078"/>
            <ac:spMk id="7170" creationId="{00000000-0000-0000-0000-000000000000}"/>
          </ac:spMkLst>
        </pc:spChg>
        <pc:spChg chg="del mod">
          <ac:chgData name="Ozge Alacam" userId="a523f5afd3b7922a" providerId="LiveId" clId="{B420B240-8496-4444-B5BE-395289375DE6}" dt="2024-03-10T18:35:34.089" v="958" actId="478"/>
          <ac:spMkLst>
            <pc:docMk/>
            <pc:sldMk cId="3789525487" sldId="1078"/>
            <ac:spMk id="7171" creationId="{00000000-0000-0000-0000-000000000000}"/>
          </ac:spMkLst>
        </pc:spChg>
        <pc:picChg chg="del">
          <ac:chgData name="Ozge Alacam" userId="a523f5afd3b7922a" providerId="LiveId" clId="{B420B240-8496-4444-B5BE-395289375DE6}" dt="2024-03-10T18:35:11.036" v="951" actId="478"/>
          <ac:picMkLst>
            <pc:docMk/>
            <pc:sldMk cId="3789525487" sldId="1078"/>
            <ac:picMk id="4" creationId="{AC3E75AD-2D86-394D-9D78-3985D7A6A7C2}"/>
          </ac:picMkLst>
        </pc:picChg>
        <pc:picChg chg="add del mod">
          <ac:chgData name="Ozge Alacam" userId="a523f5afd3b7922a" providerId="LiveId" clId="{B420B240-8496-4444-B5BE-395289375DE6}" dt="2024-03-10T18:35:12.412" v="952" actId="478"/>
          <ac:picMkLst>
            <pc:docMk/>
            <pc:sldMk cId="3789525487" sldId="1078"/>
            <ac:picMk id="1026" creationId="{6609C7BE-67F8-82DD-A315-54230C23AA74}"/>
          </ac:picMkLst>
        </pc:picChg>
      </pc:sldChg>
      <pc:sldChg chg="addSp modSp add mod ord">
        <pc:chgData name="Ozge Alacam" userId="a523f5afd3b7922a" providerId="LiveId" clId="{B420B240-8496-4444-B5BE-395289375DE6}" dt="2024-03-10T18:39:57.309" v="1042" actId="113"/>
        <pc:sldMkLst>
          <pc:docMk/>
          <pc:sldMk cId="1670877835" sldId="1079"/>
        </pc:sldMkLst>
        <pc:spChg chg="mod">
          <ac:chgData name="Ozge Alacam" userId="a523f5afd3b7922a" providerId="LiveId" clId="{B420B240-8496-4444-B5BE-395289375DE6}" dt="2024-03-10T18:38:17.727" v="997" actId="1076"/>
          <ac:spMkLst>
            <pc:docMk/>
            <pc:sldMk cId="1670877835" sldId="1079"/>
            <ac:spMk id="2" creationId="{9BBE0B2F-E757-DD49-8565-5F10AAA9ED14}"/>
          </ac:spMkLst>
        </pc:spChg>
        <pc:spChg chg="add mod">
          <ac:chgData name="Ozge Alacam" userId="a523f5afd3b7922a" providerId="LiveId" clId="{B420B240-8496-4444-B5BE-395289375DE6}" dt="2024-03-10T18:39:57.309" v="1042" actId="113"/>
          <ac:spMkLst>
            <pc:docMk/>
            <pc:sldMk cId="1670877835" sldId="1079"/>
            <ac:spMk id="7" creationId="{B33D06E3-9019-2193-DA66-9217348D0067}"/>
          </ac:spMkLst>
        </pc:spChg>
        <pc:picChg chg="add mod">
          <ac:chgData name="Ozge Alacam" userId="a523f5afd3b7922a" providerId="LiveId" clId="{B420B240-8496-4444-B5BE-395289375DE6}" dt="2024-03-10T18:39:46.091" v="1039" actId="1076"/>
          <ac:picMkLst>
            <pc:docMk/>
            <pc:sldMk cId="1670877835" sldId="1079"/>
            <ac:picMk id="6" creationId="{AB41F290-1366-D336-D531-5074F776074D}"/>
          </ac:picMkLst>
        </pc:picChg>
      </pc:sldChg>
      <pc:sldChg chg="modSp add mod ord">
        <pc:chgData name="Ozge Alacam" userId="a523f5afd3b7922a" providerId="LiveId" clId="{B420B240-8496-4444-B5BE-395289375DE6}" dt="2024-03-10T18:26:35.632" v="862" actId="20578"/>
        <pc:sldMkLst>
          <pc:docMk/>
          <pc:sldMk cId="3946268295" sldId="1080"/>
        </pc:sldMkLst>
        <pc:spChg chg="mod">
          <ac:chgData name="Ozge Alacam" userId="a523f5afd3b7922a" providerId="LiveId" clId="{B420B240-8496-4444-B5BE-395289375DE6}" dt="2024-03-10T12:52:55.997" v="118" actId="27636"/>
          <ac:spMkLst>
            <pc:docMk/>
            <pc:sldMk cId="3946268295" sldId="1080"/>
            <ac:spMk id="10242" creationId="{00000000-0000-0000-0000-000000000000}"/>
          </ac:spMkLst>
        </pc:spChg>
      </pc:sldChg>
      <pc:sldChg chg="modSp add del mod ord">
        <pc:chgData name="Ozge Alacam" userId="a523f5afd3b7922a" providerId="LiveId" clId="{B420B240-8496-4444-B5BE-395289375DE6}" dt="2024-03-10T18:42:10.195" v="1104" actId="2696"/>
        <pc:sldMkLst>
          <pc:docMk/>
          <pc:sldMk cId="3486506257" sldId="1081"/>
        </pc:sldMkLst>
        <pc:spChg chg="mod">
          <ac:chgData name="Ozge Alacam" userId="a523f5afd3b7922a" providerId="LiveId" clId="{B420B240-8496-4444-B5BE-395289375DE6}" dt="2024-03-10T12:52:56.004" v="119" actId="27636"/>
          <ac:spMkLst>
            <pc:docMk/>
            <pc:sldMk cId="3486506257" sldId="1081"/>
            <ac:spMk id="2" creationId="{1289717F-7ECC-5F4A-AE81-2787342DEB84}"/>
          </ac:spMkLst>
        </pc:spChg>
      </pc:sldChg>
      <pc:sldChg chg="addSp delSp modSp add mod ord">
        <pc:chgData name="Ozge Alacam" userId="a523f5afd3b7922a" providerId="LiveId" clId="{B420B240-8496-4444-B5BE-395289375DE6}" dt="2024-03-10T18:46:28.190" v="1195" actId="478"/>
        <pc:sldMkLst>
          <pc:docMk/>
          <pc:sldMk cId="1205750308" sldId="1082"/>
        </pc:sldMkLst>
        <pc:spChg chg="add del mod">
          <ac:chgData name="Ozge Alacam" userId="a523f5afd3b7922a" providerId="LiveId" clId="{B420B240-8496-4444-B5BE-395289375DE6}" dt="2024-03-10T18:46:28.190" v="1195" actId="478"/>
          <ac:spMkLst>
            <pc:docMk/>
            <pc:sldMk cId="1205750308" sldId="1082"/>
            <ac:spMk id="2" creationId="{025C10F5-2A01-104A-4BF8-4CF62E6233B7}"/>
          </ac:spMkLst>
        </pc:spChg>
        <pc:spChg chg="mod">
          <ac:chgData name="Ozge Alacam" userId="a523f5afd3b7922a" providerId="LiveId" clId="{B420B240-8496-4444-B5BE-395289375DE6}" dt="2024-03-10T18:43:41.405" v="1124" actId="20577"/>
          <ac:spMkLst>
            <pc:docMk/>
            <pc:sldMk cId="1205750308" sldId="1082"/>
            <ac:spMk id="5" creationId="{6B6924C8-A82E-4998-B7E4-8C74EE39C16F}"/>
          </ac:spMkLst>
        </pc:spChg>
      </pc:sldChg>
      <pc:sldChg chg="add del ord">
        <pc:chgData name="Ozge Alacam" userId="a523f5afd3b7922a" providerId="LiveId" clId="{B420B240-8496-4444-B5BE-395289375DE6}" dt="2024-03-10T18:43:53.842" v="1125" actId="2696"/>
        <pc:sldMkLst>
          <pc:docMk/>
          <pc:sldMk cId="1364197660" sldId="1083"/>
        </pc:sldMkLst>
      </pc:sldChg>
      <pc:sldChg chg="add del ord">
        <pc:chgData name="Ozge Alacam" userId="a523f5afd3b7922a" providerId="LiveId" clId="{B420B240-8496-4444-B5BE-395289375DE6}" dt="2024-03-10T18:44:06.214" v="1126" actId="2696"/>
        <pc:sldMkLst>
          <pc:docMk/>
          <pc:sldMk cId="3796909100" sldId="1084"/>
        </pc:sldMkLst>
      </pc:sldChg>
      <pc:sldChg chg="modSp add mod ord">
        <pc:chgData name="Ozge Alacam" userId="a523f5afd3b7922a" providerId="LiveId" clId="{B420B240-8496-4444-B5BE-395289375DE6}" dt="2024-03-10T18:47:00.996" v="1201" actId="207"/>
        <pc:sldMkLst>
          <pc:docMk/>
          <pc:sldMk cId="4095147258" sldId="1085"/>
        </pc:sldMkLst>
        <pc:spChg chg="mod">
          <ac:chgData name="Ozge Alacam" userId="a523f5afd3b7922a" providerId="LiveId" clId="{B420B240-8496-4444-B5BE-395289375DE6}" dt="2024-03-10T18:47:00.996" v="1201" actId="207"/>
          <ac:spMkLst>
            <pc:docMk/>
            <pc:sldMk cId="4095147258" sldId="1085"/>
            <ac:spMk id="3" creationId="{D4725236-6161-A74E-BCA9-D1F2ADE95CE6}"/>
          </ac:spMkLst>
        </pc:spChg>
      </pc:sldChg>
      <pc:sldChg chg="modSp add mod ord">
        <pc:chgData name="Ozge Alacam" userId="a523f5afd3b7922a" providerId="LiveId" clId="{B420B240-8496-4444-B5BE-395289375DE6}" dt="2024-03-10T18:47:48.582" v="1206" actId="27636"/>
        <pc:sldMkLst>
          <pc:docMk/>
          <pc:sldMk cId="3584328662" sldId="1086"/>
        </pc:sldMkLst>
        <pc:spChg chg="mod">
          <ac:chgData name="Ozge Alacam" userId="a523f5afd3b7922a" providerId="LiveId" clId="{B420B240-8496-4444-B5BE-395289375DE6}" dt="2024-03-10T18:47:48.582" v="1206" actId="27636"/>
          <ac:spMkLst>
            <pc:docMk/>
            <pc:sldMk cId="3584328662" sldId="1086"/>
            <ac:spMk id="3" creationId="{946E3AF1-B1DB-BE43-A1E8-EB26A3D8EE2B}"/>
          </ac:spMkLst>
        </pc:spChg>
      </pc:sldChg>
      <pc:sldChg chg="modSp add mod ord">
        <pc:chgData name="Ozge Alacam" userId="a523f5afd3b7922a" providerId="LiveId" clId="{B420B240-8496-4444-B5BE-395289375DE6}" dt="2024-03-10T18:47:42.127" v="1204" actId="255"/>
        <pc:sldMkLst>
          <pc:docMk/>
          <pc:sldMk cId="3981117975" sldId="1087"/>
        </pc:sldMkLst>
        <pc:spChg chg="mod">
          <ac:chgData name="Ozge Alacam" userId="a523f5afd3b7922a" providerId="LiveId" clId="{B420B240-8496-4444-B5BE-395289375DE6}" dt="2024-03-10T18:47:42.127" v="1204" actId="255"/>
          <ac:spMkLst>
            <pc:docMk/>
            <pc:sldMk cId="3981117975" sldId="1087"/>
            <ac:spMk id="3" creationId="{A7B72536-420A-E74B-A838-D04DAA67A996}"/>
          </ac:spMkLst>
        </pc:spChg>
      </pc:sldChg>
      <pc:sldChg chg="modSp add mod ord">
        <pc:chgData name="Ozge Alacam" userId="a523f5afd3b7922a" providerId="LiveId" clId="{B420B240-8496-4444-B5BE-395289375DE6}" dt="2024-03-10T18:47:55.244" v="1207" actId="255"/>
        <pc:sldMkLst>
          <pc:docMk/>
          <pc:sldMk cId="912460653" sldId="1088"/>
        </pc:sldMkLst>
        <pc:spChg chg="mod">
          <ac:chgData name="Ozge Alacam" userId="a523f5afd3b7922a" providerId="LiveId" clId="{B420B240-8496-4444-B5BE-395289375DE6}" dt="2024-03-10T18:47:55.244" v="1207" actId="255"/>
          <ac:spMkLst>
            <pc:docMk/>
            <pc:sldMk cId="912460653" sldId="1088"/>
            <ac:spMk id="3" creationId="{B503379F-8F28-4E48-82A7-A143D7CF2B7F}"/>
          </ac:spMkLst>
        </pc:spChg>
      </pc:sldChg>
      <pc:sldChg chg="add ord">
        <pc:chgData name="Ozge Alacam" userId="a523f5afd3b7922a" providerId="LiveId" clId="{B420B240-8496-4444-B5BE-395289375DE6}" dt="2024-03-10T18:26:35.632" v="862" actId="20578"/>
        <pc:sldMkLst>
          <pc:docMk/>
          <pc:sldMk cId="1484348486" sldId="1089"/>
        </pc:sldMkLst>
      </pc:sldChg>
      <pc:sldChg chg="add del ord">
        <pc:chgData name="Ozge Alacam" userId="a523f5afd3b7922a" providerId="LiveId" clId="{B420B240-8496-4444-B5BE-395289375DE6}" dt="2024-03-10T18:48:20.814" v="1208" actId="2696"/>
        <pc:sldMkLst>
          <pc:docMk/>
          <pc:sldMk cId="207223511" sldId="1090"/>
        </pc:sldMkLst>
      </pc:sldChg>
      <pc:sldChg chg="add ord">
        <pc:chgData name="Ozge Alacam" userId="a523f5afd3b7922a" providerId="LiveId" clId="{B420B240-8496-4444-B5BE-395289375DE6}" dt="2024-03-10T18:26:35.632" v="862" actId="20578"/>
        <pc:sldMkLst>
          <pc:docMk/>
          <pc:sldMk cId="723351340" sldId="1091"/>
        </pc:sldMkLst>
      </pc:sldChg>
      <pc:sldChg chg="modSp add mod ord">
        <pc:chgData name="Ozge Alacam" userId="a523f5afd3b7922a" providerId="LiveId" clId="{B420B240-8496-4444-B5BE-395289375DE6}" dt="2024-03-10T18:48:38.473" v="1210" actId="20577"/>
        <pc:sldMkLst>
          <pc:docMk/>
          <pc:sldMk cId="3293132649" sldId="1092"/>
        </pc:sldMkLst>
        <pc:spChg chg="mod">
          <ac:chgData name="Ozge Alacam" userId="a523f5afd3b7922a" providerId="LiveId" clId="{B420B240-8496-4444-B5BE-395289375DE6}" dt="2024-03-10T18:48:38.473" v="1210" actId="20577"/>
          <ac:spMkLst>
            <pc:docMk/>
            <pc:sldMk cId="3293132649" sldId="1092"/>
            <ac:spMk id="3" creationId="{7F62A873-A16F-314F-B5B3-5E42F9FB265D}"/>
          </ac:spMkLst>
        </pc:spChg>
      </pc:sldChg>
      <pc:sldChg chg="add ord">
        <pc:chgData name="Ozge Alacam" userId="a523f5afd3b7922a" providerId="LiveId" clId="{B420B240-8496-4444-B5BE-395289375DE6}" dt="2024-03-10T18:26:35.632" v="862" actId="20578"/>
        <pc:sldMkLst>
          <pc:docMk/>
          <pc:sldMk cId="2277820864" sldId="1093"/>
        </pc:sldMkLst>
      </pc:sldChg>
      <pc:sldChg chg="add ord">
        <pc:chgData name="Ozge Alacam" userId="a523f5afd3b7922a" providerId="LiveId" clId="{B420B240-8496-4444-B5BE-395289375DE6}" dt="2024-03-10T18:26:35.632" v="862" actId="20578"/>
        <pc:sldMkLst>
          <pc:docMk/>
          <pc:sldMk cId="1476463778" sldId="1094"/>
        </pc:sldMkLst>
      </pc:sldChg>
      <pc:sldChg chg="add ord">
        <pc:chgData name="Ozge Alacam" userId="a523f5afd3b7922a" providerId="LiveId" clId="{B420B240-8496-4444-B5BE-395289375DE6}" dt="2024-03-10T18:26:35.632" v="862" actId="20578"/>
        <pc:sldMkLst>
          <pc:docMk/>
          <pc:sldMk cId="331108700" sldId="1095"/>
        </pc:sldMkLst>
      </pc:sldChg>
      <pc:sldChg chg="modSp add mod ord">
        <pc:chgData name="Ozge Alacam" userId="a523f5afd3b7922a" providerId="LiveId" clId="{B420B240-8496-4444-B5BE-395289375DE6}" dt="2024-03-10T20:12:01.362" v="1430" actId="1076"/>
        <pc:sldMkLst>
          <pc:docMk/>
          <pc:sldMk cId="2823943708" sldId="1096"/>
        </pc:sldMkLst>
        <pc:spChg chg="mod">
          <ac:chgData name="Ozge Alacam" userId="a523f5afd3b7922a" providerId="LiveId" clId="{B420B240-8496-4444-B5BE-395289375DE6}" dt="2024-03-10T18:49:16.044" v="1227" actId="1038"/>
          <ac:spMkLst>
            <pc:docMk/>
            <pc:sldMk cId="2823943708" sldId="1096"/>
            <ac:spMk id="4" creationId="{8AB6834F-2B48-274A-B4F3-A3213A343F01}"/>
          </ac:spMkLst>
        </pc:spChg>
        <pc:spChg chg="mod">
          <ac:chgData name="Ozge Alacam" userId="a523f5afd3b7922a" providerId="LiveId" clId="{B420B240-8496-4444-B5BE-395289375DE6}" dt="2024-03-10T20:12:01.362" v="1430" actId="1076"/>
          <ac:spMkLst>
            <pc:docMk/>
            <pc:sldMk cId="2823943708" sldId="1096"/>
            <ac:spMk id="9" creationId="{FC220B89-5ED2-3241-897F-16633AC9D7D6}"/>
          </ac:spMkLst>
        </pc:spChg>
        <pc:spChg chg="mod">
          <ac:chgData name="Ozge Alacam" userId="a523f5afd3b7922a" providerId="LiveId" clId="{B420B240-8496-4444-B5BE-395289375DE6}" dt="2024-03-10T20:11:51.166" v="1426" actId="1076"/>
          <ac:spMkLst>
            <pc:docMk/>
            <pc:sldMk cId="2823943708" sldId="1096"/>
            <ac:spMk id="10" creationId="{68D15830-556F-BA47-836B-3A31BA4083E2}"/>
          </ac:spMkLst>
        </pc:spChg>
        <pc:picChg chg="mod">
          <ac:chgData name="Ozge Alacam" userId="a523f5afd3b7922a" providerId="LiveId" clId="{B420B240-8496-4444-B5BE-395289375DE6}" dt="2024-03-10T20:11:46.612" v="1425" actId="14100"/>
          <ac:picMkLst>
            <pc:docMk/>
            <pc:sldMk cId="2823943708" sldId="1096"/>
            <ac:picMk id="8" creationId="{FD44A292-FF40-7345-BF99-F312C819A4E1}"/>
          </ac:picMkLst>
        </pc:picChg>
      </pc:sldChg>
      <pc:sldChg chg="add del ord">
        <pc:chgData name="Ozge Alacam" userId="a523f5afd3b7922a" providerId="LiveId" clId="{B420B240-8496-4444-B5BE-395289375DE6}" dt="2024-03-10T18:49:23.225" v="1228" actId="2696"/>
        <pc:sldMkLst>
          <pc:docMk/>
          <pc:sldMk cId="2145141720" sldId="1097"/>
        </pc:sldMkLst>
      </pc:sldChg>
      <pc:sldChg chg="modSp add del mod ord">
        <pc:chgData name="Ozge Alacam" userId="a523f5afd3b7922a" providerId="LiveId" clId="{B420B240-8496-4444-B5BE-395289375DE6}" dt="2024-03-10T18:49:24.041" v="1229" actId="2696"/>
        <pc:sldMkLst>
          <pc:docMk/>
          <pc:sldMk cId="275375548" sldId="1098"/>
        </pc:sldMkLst>
        <pc:spChg chg="mod">
          <ac:chgData name="Ozge Alacam" userId="a523f5afd3b7922a" providerId="LiveId" clId="{B420B240-8496-4444-B5BE-395289375DE6}" dt="2024-03-10T12:52:56.085" v="122" actId="27636"/>
          <ac:spMkLst>
            <pc:docMk/>
            <pc:sldMk cId="275375548" sldId="1098"/>
            <ac:spMk id="3" creationId="{B825C28B-5262-F74C-B761-D4416CBCEA91}"/>
          </ac:spMkLst>
        </pc:spChg>
      </pc:sldChg>
      <pc:sldChg chg="add ord">
        <pc:chgData name="Ozge Alacam" userId="a523f5afd3b7922a" providerId="LiveId" clId="{B420B240-8496-4444-B5BE-395289375DE6}" dt="2024-03-10T18:26:35.632" v="862" actId="20578"/>
        <pc:sldMkLst>
          <pc:docMk/>
          <pc:sldMk cId="149844627" sldId="1099"/>
        </pc:sldMkLst>
      </pc:sldChg>
      <pc:sldChg chg="add ord">
        <pc:chgData name="Ozge Alacam" userId="a523f5afd3b7922a" providerId="LiveId" clId="{B420B240-8496-4444-B5BE-395289375DE6}" dt="2024-03-10T18:26:35.632" v="862" actId="20578"/>
        <pc:sldMkLst>
          <pc:docMk/>
          <pc:sldMk cId="3011694312" sldId="1100"/>
        </pc:sldMkLst>
      </pc:sldChg>
      <pc:sldChg chg="modSp add mod ord">
        <pc:chgData name="Ozge Alacam" userId="a523f5afd3b7922a" providerId="LiveId" clId="{B420B240-8496-4444-B5BE-395289375DE6}" dt="2024-03-10T20:12:27.099" v="1432"/>
        <pc:sldMkLst>
          <pc:docMk/>
          <pc:sldMk cId="35656826" sldId="1101"/>
        </pc:sldMkLst>
        <pc:spChg chg="mod">
          <ac:chgData name="Ozge Alacam" userId="a523f5afd3b7922a" providerId="LiveId" clId="{B420B240-8496-4444-B5BE-395289375DE6}" dt="2024-03-10T20:12:27.099" v="1432"/>
          <ac:spMkLst>
            <pc:docMk/>
            <pc:sldMk cId="35656826" sldId="1101"/>
            <ac:spMk id="3" creationId="{F30960BC-7F69-9343-880B-4EA263556308}"/>
          </ac:spMkLst>
        </pc:spChg>
      </pc:sldChg>
      <pc:sldChg chg="add ord">
        <pc:chgData name="Ozge Alacam" userId="a523f5afd3b7922a" providerId="LiveId" clId="{B420B240-8496-4444-B5BE-395289375DE6}" dt="2024-03-10T18:26:35.632" v="862" actId="20578"/>
        <pc:sldMkLst>
          <pc:docMk/>
          <pc:sldMk cId="1659338380" sldId="1102"/>
        </pc:sldMkLst>
      </pc:sldChg>
      <pc:sldChg chg="add ord">
        <pc:chgData name="Ozge Alacam" userId="a523f5afd3b7922a" providerId="LiveId" clId="{B420B240-8496-4444-B5BE-395289375DE6}" dt="2024-03-10T18:26:35.632" v="862" actId="20578"/>
        <pc:sldMkLst>
          <pc:docMk/>
          <pc:sldMk cId="2664193491" sldId="1103"/>
        </pc:sldMkLst>
      </pc:sldChg>
      <pc:sldChg chg="add ord">
        <pc:chgData name="Ozge Alacam" userId="a523f5afd3b7922a" providerId="LiveId" clId="{B420B240-8496-4444-B5BE-395289375DE6}" dt="2024-03-10T18:26:35.632" v="862" actId="20578"/>
        <pc:sldMkLst>
          <pc:docMk/>
          <pc:sldMk cId="4101701323" sldId="1104"/>
        </pc:sldMkLst>
      </pc:sldChg>
      <pc:sldChg chg="add ord">
        <pc:chgData name="Ozge Alacam" userId="a523f5afd3b7922a" providerId="LiveId" clId="{B420B240-8496-4444-B5BE-395289375DE6}" dt="2024-03-10T18:26:35.632" v="862" actId="20578"/>
        <pc:sldMkLst>
          <pc:docMk/>
          <pc:sldMk cId="1377289269" sldId="1105"/>
        </pc:sldMkLst>
      </pc:sldChg>
      <pc:sldChg chg="add del ord">
        <pc:chgData name="Ozge Alacam" userId="a523f5afd3b7922a" providerId="LiveId" clId="{B420B240-8496-4444-B5BE-395289375DE6}" dt="2024-03-10T18:50:23.995" v="1230" actId="2696"/>
        <pc:sldMkLst>
          <pc:docMk/>
          <pc:sldMk cId="3146140521" sldId="1106"/>
        </pc:sldMkLst>
      </pc:sldChg>
      <pc:sldChg chg="modSp add del mod ord">
        <pc:chgData name="Ozge Alacam" userId="a523f5afd3b7922a" providerId="LiveId" clId="{B420B240-8496-4444-B5BE-395289375DE6}" dt="2024-03-10T18:50:24.555" v="1231" actId="2696"/>
        <pc:sldMkLst>
          <pc:docMk/>
          <pc:sldMk cId="217875506" sldId="1107"/>
        </pc:sldMkLst>
        <pc:spChg chg="mod">
          <ac:chgData name="Ozge Alacam" userId="a523f5afd3b7922a" providerId="LiveId" clId="{B420B240-8496-4444-B5BE-395289375DE6}" dt="2024-03-10T12:52:55.915" v="113" actId="27636"/>
          <ac:spMkLst>
            <pc:docMk/>
            <pc:sldMk cId="217875506" sldId="1107"/>
            <ac:spMk id="3" creationId="{38D3F567-D002-E84C-9A24-AF5A7100A230}"/>
          </ac:spMkLst>
        </pc:spChg>
      </pc:sldChg>
      <pc:sldChg chg="add del ord">
        <pc:chgData name="Ozge Alacam" userId="a523f5afd3b7922a" providerId="LiveId" clId="{B420B240-8496-4444-B5BE-395289375DE6}" dt="2024-03-10T18:50:25.598" v="1232" actId="2696"/>
        <pc:sldMkLst>
          <pc:docMk/>
          <pc:sldMk cId="988612392" sldId="1108"/>
        </pc:sldMkLst>
      </pc:sldChg>
      <pc:sldChg chg="modSp add del mod ord">
        <pc:chgData name="Ozge Alacam" userId="a523f5afd3b7922a" providerId="LiveId" clId="{B420B240-8496-4444-B5BE-395289375DE6}" dt="2024-03-10T18:50:26.706" v="1233" actId="2696"/>
        <pc:sldMkLst>
          <pc:docMk/>
          <pc:sldMk cId="1629048242" sldId="1109"/>
        </pc:sldMkLst>
        <pc:spChg chg="mod">
          <ac:chgData name="Ozge Alacam" userId="a523f5afd3b7922a" providerId="LiveId" clId="{B420B240-8496-4444-B5BE-395289375DE6}" dt="2024-03-10T12:52:55.937" v="114" actId="27636"/>
          <ac:spMkLst>
            <pc:docMk/>
            <pc:sldMk cId="1629048242" sldId="1109"/>
            <ac:spMk id="3" creationId="{39E827EE-09A7-1749-A572-D44B436FB813}"/>
          </ac:spMkLst>
        </pc:spChg>
      </pc:sldChg>
      <pc:sldChg chg="add del ord">
        <pc:chgData name="Ozge Alacam" userId="a523f5afd3b7922a" providerId="LiveId" clId="{B420B240-8496-4444-B5BE-395289375DE6}" dt="2024-03-10T18:50:29.695" v="1234" actId="2696"/>
        <pc:sldMkLst>
          <pc:docMk/>
          <pc:sldMk cId="3948646457" sldId="1110"/>
        </pc:sldMkLst>
      </pc:sldChg>
      <pc:sldChg chg="add del">
        <pc:chgData name="Ozge Alacam" userId="a523f5afd3b7922a" providerId="LiveId" clId="{B420B240-8496-4444-B5BE-395289375DE6}" dt="2024-03-10T18:50:48.411" v="1235" actId="2696"/>
        <pc:sldMkLst>
          <pc:docMk/>
          <pc:sldMk cId="4248724910" sldId="1111"/>
        </pc:sldMkLst>
      </pc:sldChg>
      <pc:sldChg chg="add del">
        <pc:chgData name="Ozge Alacam" userId="a523f5afd3b7922a" providerId="LiveId" clId="{B420B240-8496-4444-B5BE-395289375DE6}" dt="2024-03-10T18:50:50.890" v="1236" actId="2696"/>
        <pc:sldMkLst>
          <pc:docMk/>
          <pc:sldMk cId="1802448112" sldId="1112"/>
        </pc:sldMkLst>
      </pc:sldChg>
      <pc:sldChg chg="addSp delSp modSp add mod delAnim modAnim">
        <pc:chgData name="Ozge Alacam" userId="a523f5afd3b7922a" providerId="LiveId" clId="{B420B240-8496-4444-B5BE-395289375DE6}" dt="2024-03-10T17:30:29.710" v="355"/>
        <pc:sldMkLst>
          <pc:docMk/>
          <pc:sldMk cId="4121616771" sldId="1113"/>
        </pc:sldMkLst>
        <pc:spChg chg="add mod">
          <ac:chgData name="Ozge Alacam" userId="a523f5afd3b7922a" providerId="LiveId" clId="{B420B240-8496-4444-B5BE-395289375DE6}" dt="2024-03-10T17:30:20.250" v="353" actId="1036"/>
          <ac:spMkLst>
            <pc:docMk/>
            <pc:sldMk cId="4121616771" sldId="1113"/>
            <ac:spMk id="5" creationId="{2304F2BA-C9A8-72C7-CE30-88F02D69542D}"/>
          </ac:spMkLst>
        </pc:spChg>
        <pc:spChg chg="add mod">
          <ac:chgData name="Ozge Alacam" userId="a523f5afd3b7922a" providerId="LiveId" clId="{B420B240-8496-4444-B5BE-395289375DE6}" dt="2024-03-10T17:29:55.090" v="342" actId="14100"/>
          <ac:spMkLst>
            <pc:docMk/>
            <pc:sldMk cId="4121616771" sldId="1113"/>
            <ac:spMk id="10" creationId="{EE32358B-43FB-00DC-B884-305FAD642059}"/>
          </ac:spMkLst>
        </pc:spChg>
        <pc:picChg chg="del mod">
          <ac:chgData name="Ozge Alacam" userId="a523f5afd3b7922a" providerId="LiveId" clId="{B420B240-8496-4444-B5BE-395289375DE6}" dt="2024-03-10T17:28:01.582" v="322" actId="478"/>
          <ac:picMkLst>
            <pc:docMk/>
            <pc:sldMk cId="4121616771" sldId="1113"/>
            <ac:picMk id="3" creationId="{8B59ED7C-DD8A-DAFF-63CB-637806421421}"/>
          </ac:picMkLst>
        </pc:picChg>
        <pc:picChg chg="mod">
          <ac:chgData name="Ozge Alacam" userId="a523f5afd3b7922a" providerId="LiveId" clId="{B420B240-8496-4444-B5BE-395289375DE6}" dt="2024-03-10T17:29:01.974" v="329" actId="1076"/>
          <ac:picMkLst>
            <pc:docMk/>
            <pc:sldMk cId="4121616771" sldId="1113"/>
            <ac:picMk id="7" creationId="{242B6F25-89C1-D463-691A-9097778A05E0}"/>
          </ac:picMkLst>
        </pc:picChg>
        <pc:picChg chg="del">
          <ac:chgData name="Ozge Alacam" userId="a523f5afd3b7922a" providerId="LiveId" clId="{B420B240-8496-4444-B5BE-395289375DE6}" dt="2024-03-10T17:28:03.257" v="323" actId="478"/>
          <ac:picMkLst>
            <pc:docMk/>
            <pc:sldMk cId="4121616771" sldId="1113"/>
            <ac:picMk id="9" creationId="{A9A93E1F-A9D8-F9D5-7514-353E8213975D}"/>
          </ac:picMkLst>
        </pc:picChg>
      </pc:sldChg>
      <pc:sldChg chg="add mod modShow">
        <pc:chgData name="Ozge Alacam" userId="a523f5afd3b7922a" providerId="LiveId" clId="{B420B240-8496-4444-B5BE-395289375DE6}" dt="2024-03-10T18:15:57.396" v="714" actId="729"/>
        <pc:sldMkLst>
          <pc:docMk/>
          <pc:sldMk cId="2344272666" sldId="1114"/>
        </pc:sldMkLst>
      </pc:sldChg>
      <pc:sldChg chg="modSp new del mod">
        <pc:chgData name="Ozge Alacam" userId="a523f5afd3b7922a" providerId="LiveId" clId="{B420B240-8496-4444-B5BE-395289375DE6}" dt="2024-03-10T20:17:28.802" v="1433" actId="2696"/>
        <pc:sldMkLst>
          <pc:docMk/>
          <pc:sldMk cId="874506538" sldId="1115"/>
        </pc:sldMkLst>
        <pc:spChg chg="mod">
          <ac:chgData name="Ozge Alacam" userId="a523f5afd3b7922a" providerId="LiveId" clId="{B420B240-8496-4444-B5BE-395289375DE6}" dt="2024-03-10T18:24:25.788" v="858" actId="1076"/>
          <ac:spMkLst>
            <pc:docMk/>
            <pc:sldMk cId="874506538" sldId="1115"/>
            <ac:spMk id="3" creationId="{45C4CA7E-BE7D-F782-90E6-FC058427115A}"/>
          </ac:spMkLst>
        </pc:spChg>
      </pc:sldChg>
      <pc:sldChg chg="add del">
        <pc:chgData name="Ozge Alacam" userId="a523f5afd3b7922a" providerId="LiveId" clId="{B420B240-8496-4444-B5BE-395289375DE6}" dt="2024-03-10T18:34:54.177" v="948" actId="2696"/>
        <pc:sldMkLst>
          <pc:docMk/>
          <pc:sldMk cId="1832397962" sldId="1116"/>
        </pc:sldMkLst>
      </pc:sldChg>
      <pc:sldChg chg="add">
        <pc:chgData name="Ozge Alacam" userId="a523f5afd3b7922a" providerId="LiveId" clId="{B420B240-8496-4444-B5BE-395289375DE6}" dt="2024-03-10T18:44:48.544" v="1128"/>
        <pc:sldMkLst>
          <pc:docMk/>
          <pc:sldMk cId="3933109760" sldId="1116"/>
        </pc:sldMkLst>
      </pc:sldChg>
      <pc:sldChg chg="add del">
        <pc:chgData name="Ozge Alacam" userId="a523f5afd3b7922a" providerId="LiveId" clId="{B420B240-8496-4444-B5BE-395289375DE6}" dt="2024-03-10T18:34:53.069" v="947" actId="2696"/>
        <pc:sldMkLst>
          <pc:docMk/>
          <pc:sldMk cId="767972931" sldId="1117"/>
        </pc:sldMkLst>
      </pc:sldChg>
      <pc:sldChg chg="add">
        <pc:chgData name="Ozge Alacam" userId="a523f5afd3b7922a" providerId="LiveId" clId="{B420B240-8496-4444-B5BE-395289375DE6}" dt="2024-03-10T18:44:48.544" v="1128"/>
        <pc:sldMkLst>
          <pc:docMk/>
          <pc:sldMk cId="2099408636" sldId="1117"/>
        </pc:sldMkLst>
      </pc:sldChg>
      <pc:sldChg chg="modSp new mod">
        <pc:chgData name="Ozge Alacam" userId="a523f5afd3b7922a" providerId="LiveId" clId="{B420B240-8496-4444-B5BE-395289375DE6}" dt="2024-03-10T18:46:00.641" v="1176" actId="255"/>
        <pc:sldMkLst>
          <pc:docMk/>
          <pc:sldMk cId="2472087164" sldId="1118"/>
        </pc:sldMkLst>
        <pc:spChg chg="mod">
          <ac:chgData name="Ozge Alacam" userId="a523f5afd3b7922a" providerId="LiveId" clId="{B420B240-8496-4444-B5BE-395289375DE6}" dt="2024-03-10T18:46:00.641" v="1176" actId="255"/>
          <ac:spMkLst>
            <pc:docMk/>
            <pc:sldMk cId="2472087164" sldId="1118"/>
            <ac:spMk id="5" creationId="{7E74AE8A-7BB6-8193-CB25-161FAD0AD40E}"/>
          </ac:spMkLst>
        </pc:spChg>
      </pc:sldChg>
      <pc:sldChg chg="addSp delSp modSp new mod">
        <pc:chgData name="Ozge Alacam" userId="a523f5afd3b7922a" providerId="LiveId" clId="{B420B240-8496-4444-B5BE-395289375DE6}" dt="2024-03-10T18:46:35.211" v="1197" actId="478"/>
        <pc:sldMkLst>
          <pc:docMk/>
          <pc:sldMk cId="381015208" sldId="1119"/>
        </pc:sldMkLst>
        <pc:spChg chg="del">
          <ac:chgData name="Ozge Alacam" userId="a523f5afd3b7922a" providerId="LiveId" clId="{B420B240-8496-4444-B5BE-395289375DE6}" dt="2024-03-10T18:46:35.211" v="1197" actId="478"/>
          <ac:spMkLst>
            <pc:docMk/>
            <pc:sldMk cId="381015208" sldId="1119"/>
            <ac:spMk id="2" creationId="{A49CA8E2-600A-67EF-5D4A-5D3D54116244}"/>
          </ac:spMkLst>
        </pc:spChg>
        <pc:spChg chg="del">
          <ac:chgData name="Ozge Alacam" userId="a523f5afd3b7922a" providerId="LiveId" clId="{B420B240-8496-4444-B5BE-395289375DE6}" dt="2024-03-10T18:46:32.785" v="1196" actId="478"/>
          <ac:spMkLst>
            <pc:docMk/>
            <pc:sldMk cId="381015208" sldId="1119"/>
            <ac:spMk id="3" creationId="{087BBF0B-465C-A46B-138C-74E83E4EA8DF}"/>
          </ac:spMkLst>
        </pc:spChg>
        <pc:spChg chg="add mod">
          <ac:chgData name="Ozge Alacam" userId="a523f5afd3b7922a" providerId="LiveId" clId="{B420B240-8496-4444-B5BE-395289375DE6}" dt="2024-03-10T18:46:24.213" v="1194" actId="20577"/>
          <ac:spMkLst>
            <pc:docMk/>
            <pc:sldMk cId="381015208" sldId="1119"/>
            <ac:spMk id="6" creationId="{A2874E33-9E5A-CFD2-348D-EF238A21AB2F}"/>
          </ac:spMkLst>
        </pc:spChg>
      </pc:sldChg>
      <pc:sldChg chg="modSp new mod">
        <pc:chgData name="Ozge Alacam" userId="a523f5afd3b7922a" providerId="LiveId" clId="{B420B240-8496-4444-B5BE-395289375DE6}" dt="2024-03-10T20:11:16.487" v="1423" actId="20577"/>
        <pc:sldMkLst>
          <pc:docMk/>
          <pc:sldMk cId="745480957" sldId="1120"/>
        </pc:sldMkLst>
        <pc:spChg chg="mod">
          <ac:chgData name="Ozge Alacam" userId="a523f5afd3b7922a" providerId="LiveId" clId="{B420B240-8496-4444-B5BE-395289375DE6}" dt="2024-03-10T20:11:16.487" v="1423" actId="20577"/>
          <ac:spMkLst>
            <pc:docMk/>
            <pc:sldMk cId="745480957" sldId="1120"/>
            <ac:spMk id="3" creationId="{1646A09D-01A4-13C2-D6C6-9282EB0D1154}"/>
          </ac:spMkLst>
        </pc:spChg>
      </pc:sldChg>
      <pc:sldChg chg="new del">
        <pc:chgData name="Ozge Alacam" userId="a523f5afd3b7922a" providerId="LiveId" clId="{B420B240-8496-4444-B5BE-395289375DE6}" dt="2024-03-10T21:05:27.630" v="1487" actId="2696"/>
        <pc:sldMkLst>
          <pc:docMk/>
          <pc:sldMk cId="1362389861" sldId="1121"/>
        </pc:sldMkLst>
      </pc:sldChg>
      <pc:sldChg chg="add">
        <pc:chgData name="Ozge Alacam" userId="a523f5afd3b7922a" providerId="LiveId" clId="{B420B240-8496-4444-B5BE-395289375DE6}" dt="2024-03-10T21:05:24.686" v="1486"/>
        <pc:sldMkLst>
          <pc:docMk/>
          <pc:sldMk cId="3647821673" sldId="1122"/>
        </pc:sldMkLst>
      </pc:sldChg>
      <pc:sldChg chg="add">
        <pc:chgData name="Ozge Alacam" userId="a523f5afd3b7922a" providerId="LiveId" clId="{B420B240-8496-4444-B5BE-395289375DE6}" dt="2024-03-10T21:05:24.686" v="1486"/>
        <pc:sldMkLst>
          <pc:docMk/>
          <pc:sldMk cId="2126452901" sldId="1123"/>
        </pc:sldMkLst>
      </pc:sldChg>
      <pc:sldChg chg="add">
        <pc:chgData name="Ozge Alacam" userId="a523f5afd3b7922a" providerId="LiveId" clId="{B420B240-8496-4444-B5BE-395289375DE6}" dt="2024-03-10T21:05:24.686" v="1486"/>
        <pc:sldMkLst>
          <pc:docMk/>
          <pc:sldMk cId="3682389280" sldId="1124"/>
        </pc:sldMkLst>
      </pc:sldChg>
      <pc:sldChg chg="new del">
        <pc:chgData name="Ozge Alacam" userId="a523f5afd3b7922a" providerId="LiveId" clId="{B420B240-8496-4444-B5BE-395289375DE6}" dt="2024-03-10T21:14:31.991" v="1535" actId="2696"/>
        <pc:sldMkLst>
          <pc:docMk/>
          <pc:sldMk cId="1989834530" sldId="1125"/>
        </pc:sldMkLst>
      </pc:sldChg>
      <pc:sldChg chg="modSp add mod">
        <pc:chgData name="Ozge Alacam" userId="a523f5afd3b7922a" providerId="LiveId" clId="{B420B240-8496-4444-B5BE-395289375DE6}" dt="2024-03-10T21:14:29.454" v="1534" actId="20577"/>
        <pc:sldMkLst>
          <pc:docMk/>
          <pc:sldMk cId="4135850859" sldId="1126"/>
        </pc:sldMkLst>
        <pc:spChg chg="mod">
          <ac:chgData name="Ozge Alacam" userId="a523f5afd3b7922a" providerId="LiveId" clId="{B420B240-8496-4444-B5BE-395289375DE6}" dt="2024-03-10T21:14:29.454" v="1534" actId="20577"/>
          <ac:spMkLst>
            <pc:docMk/>
            <pc:sldMk cId="4135850859" sldId="1126"/>
            <ac:spMk id="3" creationId="{D4725236-6161-A74E-BCA9-D1F2ADE95CE6}"/>
          </ac:spMkLst>
        </pc:spChg>
      </pc:sldChg>
      <pc:sldMasterChg chg="delSldLayout">
        <pc:chgData name="Ozge Alacam" userId="a523f5afd3b7922a" providerId="LiveId" clId="{B420B240-8496-4444-B5BE-395289375DE6}" dt="2024-03-10T20:18:33.468" v="1484" actId="2696"/>
        <pc:sldMasterMkLst>
          <pc:docMk/>
          <pc:sldMasterMk cId="3600439579" sldId="2147483666"/>
        </pc:sldMasterMkLst>
        <pc:sldLayoutChg chg="del">
          <pc:chgData name="Ozge Alacam" userId="a523f5afd3b7922a" providerId="LiveId" clId="{B420B240-8496-4444-B5BE-395289375DE6}" dt="2024-03-10T20:18:33.468" v="1484" actId="2696"/>
          <pc:sldLayoutMkLst>
            <pc:docMk/>
            <pc:sldMasterMk cId="3600439579" sldId="2147483666"/>
            <pc:sldLayoutMk cId="2101295334" sldId="214748368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CFE3E-AF1F-A24C-A8D6-BEBA1D966330}" type="doc">
      <dgm:prSet loTypeId="urn:microsoft.com/office/officeart/2005/8/layout/cycle6" loCatId="" qsTypeId="urn:microsoft.com/office/officeart/2005/8/quickstyle/simple2" qsCatId="simple" csTypeId="urn:microsoft.com/office/officeart/2005/8/colors/colorful2" csCatId="colorful" phldr="1"/>
      <dgm:spPr/>
      <dgm:t>
        <a:bodyPr/>
        <a:lstStyle/>
        <a:p>
          <a:endParaRPr lang="en-GB"/>
        </a:p>
      </dgm:t>
    </dgm:pt>
    <dgm:pt modelId="{946790EA-371D-7C43-A6A0-C6021EE6D0E6}">
      <dgm:prSet phldrT="[Text]" custT="1"/>
      <dgm:spPr/>
      <dgm:t>
        <a:bodyPr/>
        <a:lstStyle/>
        <a:p>
          <a:r>
            <a:rPr lang="en-GB" sz="2000" dirty="0"/>
            <a:t>Computer Science</a:t>
          </a:r>
        </a:p>
      </dgm:t>
    </dgm:pt>
    <dgm:pt modelId="{A914FBE8-7C04-AC43-B8D9-A0F61680E6F0}" type="parTrans" cxnId="{80727765-363D-5940-AC93-AE4DCAA57BC0}">
      <dgm:prSet/>
      <dgm:spPr/>
      <dgm:t>
        <a:bodyPr/>
        <a:lstStyle/>
        <a:p>
          <a:endParaRPr lang="en-GB"/>
        </a:p>
      </dgm:t>
    </dgm:pt>
    <dgm:pt modelId="{6A9720D0-121A-684F-8C7C-14DBE617F589}" type="sibTrans" cxnId="{80727765-363D-5940-AC93-AE4DCAA57BC0}">
      <dgm:prSet/>
      <dgm:spPr/>
      <dgm:t>
        <a:bodyPr/>
        <a:lstStyle/>
        <a:p>
          <a:endParaRPr lang="en-GB"/>
        </a:p>
      </dgm:t>
    </dgm:pt>
    <dgm:pt modelId="{E2AC2642-1136-7245-82B4-F5A5FC61D7EA}">
      <dgm:prSet phldrT="[Text]" custT="1"/>
      <dgm:spPr/>
      <dgm:t>
        <a:bodyPr/>
        <a:lstStyle/>
        <a:p>
          <a:r>
            <a:rPr lang="en-GB" sz="2000" dirty="0"/>
            <a:t>Linguistics</a:t>
          </a:r>
        </a:p>
      </dgm:t>
    </dgm:pt>
    <dgm:pt modelId="{DD5A0F45-A0F2-3240-9833-CE482E6DA45E}" type="parTrans" cxnId="{B2A8FB5E-5C42-7341-BBDF-98A011C76A33}">
      <dgm:prSet/>
      <dgm:spPr/>
      <dgm:t>
        <a:bodyPr/>
        <a:lstStyle/>
        <a:p>
          <a:endParaRPr lang="en-GB"/>
        </a:p>
      </dgm:t>
    </dgm:pt>
    <dgm:pt modelId="{96E79340-4EA7-E744-90E5-6F1CEFC0B672}" type="sibTrans" cxnId="{B2A8FB5E-5C42-7341-BBDF-98A011C76A33}">
      <dgm:prSet/>
      <dgm:spPr/>
      <dgm:t>
        <a:bodyPr/>
        <a:lstStyle/>
        <a:p>
          <a:endParaRPr lang="en-GB"/>
        </a:p>
      </dgm:t>
    </dgm:pt>
    <dgm:pt modelId="{58A86B9D-806D-AF4A-B5BE-8BB250B1D0BD}">
      <dgm:prSet phldrT="[Text]" custT="1"/>
      <dgm:spPr/>
      <dgm:t>
        <a:bodyPr/>
        <a:lstStyle/>
        <a:p>
          <a:r>
            <a:rPr lang="en-GB" sz="2000" dirty="0"/>
            <a:t>Psychology</a:t>
          </a:r>
        </a:p>
      </dgm:t>
    </dgm:pt>
    <dgm:pt modelId="{FCAFCCDB-4D59-2841-A94F-06912153CF42}" type="parTrans" cxnId="{A8C443AE-B733-2F4F-9EA3-FFC2D54ECC95}">
      <dgm:prSet/>
      <dgm:spPr/>
      <dgm:t>
        <a:bodyPr/>
        <a:lstStyle/>
        <a:p>
          <a:endParaRPr lang="en-GB"/>
        </a:p>
      </dgm:t>
    </dgm:pt>
    <dgm:pt modelId="{E4165526-8E4D-7E4D-91D7-DA65C5271BCA}" type="sibTrans" cxnId="{A8C443AE-B733-2F4F-9EA3-FFC2D54ECC95}">
      <dgm:prSet/>
      <dgm:spPr/>
      <dgm:t>
        <a:bodyPr/>
        <a:lstStyle/>
        <a:p>
          <a:endParaRPr lang="en-GB"/>
        </a:p>
      </dgm:t>
    </dgm:pt>
    <dgm:pt modelId="{B10DABDC-F50F-934D-96A7-FC1D307A3596}">
      <dgm:prSet phldrT="[Text]" custT="1"/>
      <dgm:spPr/>
      <dgm:t>
        <a:bodyPr/>
        <a:lstStyle/>
        <a:p>
          <a:r>
            <a:rPr lang="en-GB" sz="2000" dirty="0"/>
            <a:t>etc.</a:t>
          </a:r>
        </a:p>
      </dgm:t>
    </dgm:pt>
    <dgm:pt modelId="{43DAEE1D-F2FA-314A-9AB4-26B1ED99D219}" type="parTrans" cxnId="{615AF877-3983-3B4F-A4DF-D0D8BD1D47BD}">
      <dgm:prSet/>
      <dgm:spPr/>
      <dgm:t>
        <a:bodyPr/>
        <a:lstStyle/>
        <a:p>
          <a:endParaRPr lang="en-GB"/>
        </a:p>
      </dgm:t>
    </dgm:pt>
    <dgm:pt modelId="{1EA152E7-F307-A34C-B0CC-5A07A0DF3546}" type="sibTrans" cxnId="{615AF877-3983-3B4F-A4DF-D0D8BD1D47BD}">
      <dgm:prSet/>
      <dgm:spPr/>
      <dgm:t>
        <a:bodyPr/>
        <a:lstStyle/>
        <a:p>
          <a:endParaRPr lang="en-GB"/>
        </a:p>
      </dgm:t>
    </dgm:pt>
    <dgm:pt modelId="{1C681E7D-42DF-A347-8641-D7F2B77A5256}">
      <dgm:prSet phldrT="[Text]" custT="1"/>
      <dgm:spPr/>
      <dgm:t>
        <a:bodyPr/>
        <a:lstStyle/>
        <a:p>
          <a:r>
            <a:rPr lang="en-GB" sz="2000" dirty="0"/>
            <a:t>Sociology</a:t>
          </a:r>
        </a:p>
      </dgm:t>
    </dgm:pt>
    <dgm:pt modelId="{C5B8E1C4-FFEE-CC41-ACF9-5F76A349699C}" type="parTrans" cxnId="{438FEFB2-4715-B642-8B6B-71B88B70E2A9}">
      <dgm:prSet/>
      <dgm:spPr/>
      <dgm:t>
        <a:bodyPr/>
        <a:lstStyle/>
        <a:p>
          <a:endParaRPr lang="en-GB"/>
        </a:p>
      </dgm:t>
    </dgm:pt>
    <dgm:pt modelId="{F94662F1-D20D-7044-B825-8A9917BE6520}" type="sibTrans" cxnId="{438FEFB2-4715-B642-8B6B-71B88B70E2A9}">
      <dgm:prSet/>
      <dgm:spPr/>
      <dgm:t>
        <a:bodyPr/>
        <a:lstStyle/>
        <a:p>
          <a:endParaRPr lang="en-GB"/>
        </a:p>
      </dgm:t>
    </dgm:pt>
    <dgm:pt modelId="{6B753E7B-C93C-1947-8856-0F5F08E782B8}">
      <dgm:prSet phldrT="[Text]" custT="1"/>
      <dgm:spPr/>
      <dgm:t>
        <a:bodyPr/>
        <a:lstStyle/>
        <a:p>
          <a:r>
            <a:rPr lang="en-GB" sz="2000" dirty="0"/>
            <a:t>Law</a:t>
          </a:r>
        </a:p>
      </dgm:t>
    </dgm:pt>
    <dgm:pt modelId="{E2E7ACEA-833D-6E46-8FCB-27738A379F2B}" type="parTrans" cxnId="{24E00CD3-23D9-544C-9741-5702F4C21DF0}">
      <dgm:prSet/>
      <dgm:spPr/>
      <dgm:t>
        <a:bodyPr/>
        <a:lstStyle/>
        <a:p>
          <a:endParaRPr lang="en-GB"/>
        </a:p>
      </dgm:t>
    </dgm:pt>
    <dgm:pt modelId="{0B62A1D9-A2C8-4E4E-AB21-4D5A0E17E6C5}" type="sibTrans" cxnId="{24E00CD3-23D9-544C-9741-5702F4C21DF0}">
      <dgm:prSet/>
      <dgm:spPr/>
      <dgm:t>
        <a:bodyPr/>
        <a:lstStyle/>
        <a:p>
          <a:endParaRPr lang="en-GB"/>
        </a:p>
      </dgm:t>
    </dgm:pt>
    <dgm:pt modelId="{495763B0-E6B1-2049-A758-6EF21C18CB2A}" type="pres">
      <dgm:prSet presAssocID="{D6ACFE3E-AF1F-A24C-A8D6-BEBA1D966330}" presName="cycle" presStyleCnt="0">
        <dgm:presLayoutVars>
          <dgm:dir/>
          <dgm:resizeHandles val="exact"/>
        </dgm:presLayoutVars>
      </dgm:prSet>
      <dgm:spPr/>
    </dgm:pt>
    <dgm:pt modelId="{73CE7BC0-4B73-D24E-A6A7-E176699BBDFD}" type="pres">
      <dgm:prSet presAssocID="{946790EA-371D-7C43-A6A0-C6021EE6D0E6}" presName="node" presStyleLbl="node1" presStyleIdx="0" presStyleCnt="6" custScaleX="170488" custScaleY="38192" custRadScaleRad="98254" custRadScaleInc="25761">
        <dgm:presLayoutVars>
          <dgm:bulletEnabled val="1"/>
        </dgm:presLayoutVars>
      </dgm:prSet>
      <dgm:spPr/>
    </dgm:pt>
    <dgm:pt modelId="{82F9125B-7B59-1848-80B1-5254313B3F3C}" type="pres">
      <dgm:prSet presAssocID="{946790EA-371D-7C43-A6A0-C6021EE6D0E6}" presName="spNode" presStyleCnt="0"/>
      <dgm:spPr/>
    </dgm:pt>
    <dgm:pt modelId="{11E2BA77-6CF7-C14C-93B9-87ABDACF01DC}" type="pres">
      <dgm:prSet presAssocID="{6A9720D0-121A-684F-8C7C-14DBE617F589}" presName="sibTrans" presStyleLbl="sibTrans1D1" presStyleIdx="0" presStyleCnt="6"/>
      <dgm:spPr/>
    </dgm:pt>
    <dgm:pt modelId="{BBE003BA-2053-654F-8FCA-42BB018BA3AE}" type="pres">
      <dgm:prSet presAssocID="{E2AC2642-1136-7245-82B4-F5A5FC61D7EA}" presName="node" presStyleLbl="node1" presStyleIdx="1" presStyleCnt="6" custScaleX="143622" custScaleY="62720" custRadScaleRad="133200" custRadScaleInc="71143">
        <dgm:presLayoutVars>
          <dgm:bulletEnabled val="1"/>
        </dgm:presLayoutVars>
      </dgm:prSet>
      <dgm:spPr/>
    </dgm:pt>
    <dgm:pt modelId="{0F0B211E-932A-8F45-A495-BA1A162747FD}" type="pres">
      <dgm:prSet presAssocID="{E2AC2642-1136-7245-82B4-F5A5FC61D7EA}" presName="spNode" presStyleCnt="0"/>
      <dgm:spPr/>
    </dgm:pt>
    <dgm:pt modelId="{8E81BF16-CBCD-CE4F-892D-67847B0E9035}" type="pres">
      <dgm:prSet presAssocID="{96E79340-4EA7-E744-90E5-6F1CEFC0B672}" presName="sibTrans" presStyleLbl="sibTrans1D1" presStyleIdx="1" presStyleCnt="6"/>
      <dgm:spPr/>
    </dgm:pt>
    <dgm:pt modelId="{73B9B6A5-69ED-514D-89BB-FEF209FBC793}" type="pres">
      <dgm:prSet presAssocID="{58A86B9D-806D-AF4A-B5BE-8BB250B1D0BD}" presName="node" presStyleLbl="node1" presStyleIdx="2" presStyleCnt="6" custScaleX="128228" custScaleY="54290" custRadScaleRad="116356" custRadScaleInc="12782">
        <dgm:presLayoutVars>
          <dgm:bulletEnabled val="1"/>
        </dgm:presLayoutVars>
      </dgm:prSet>
      <dgm:spPr/>
    </dgm:pt>
    <dgm:pt modelId="{B17DF815-969E-0C43-B198-FF8E76E3E47E}" type="pres">
      <dgm:prSet presAssocID="{58A86B9D-806D-AF4A-B5BE-8BB250B1D0BD}" presName="spNode" presStyleCnt="0"/>
      <dgm:spPr/>
    </dgm:pt>
    <dgm:pt modelId="{E14089EB-9515-884F-BD4E-FAB00235EC79}" type="pres">
      <dgm:prSet presAssocID="{E4165526-8E4D-7E4D-91D7-DA65C5271BCA}" presName="sibTrans" presStyleLbl="sibTrans1D1" presStyleIdx="2" presStyleCnt="6"/>
      <dgm:spPr/>
    </dgm:pt>
    <dgm:pt modelId="{C72D6091-578E-B744-8AD1-8853E693669E}" type="pres">
      <dgm:prSet presAssocID="{B10DABDC-F50F-934D-96A7-FC1D307A3596}" presName="node" presStyleLbl="node1" presStyleIdx="3" presStyleCnt="6" custScaleY="45516" custRadScaleRad="106087" custRadScaleInc="17979">
        <dgm:presLayoutVars>
          <dgm:bulletEnabled val="1"/>
        </dgm:presLayoutVars>
      </dgm:prSet>
      <dgm:spPr/>
    </dgm:pt>
    <dgm:pt modelId="{7F65D3F9-F293-B94D-B41E-1EF6C4E46CD4}" type="pres">
      <dgm:prSet presAssocID="{B10DABDC-F50F-934D-96A7-FC1D307A3596}" presName="spNode" presStyleCnt="0"/>
      <dgm:spPr/>
    </dgm:pt>
    <dgm:pt modelId="{DF5A689B-A41A-AE4F-8C65-A6F06630D2BA}" type="pres">
      <dgm:prSet presAssocID="{1EA152E7-F307-A34C-B0CC-5A07A0DF3546}" presName="sibTrans" presStyleLbl="sibTrans1D1" presStyleIdx="3" presStyleCnt="6"/>
      <dgm:spPr/>
    </dgm:pt>
    <dgm:pt modelId="{7EB7E156-EC4A-3847-BD37-C3B2B6DC2A46}" type="pres">
      <dgm:prSet presAssocID="{1C681E7D-42DF-A347-8641-D7F2B77A5256}" presName="node" presStyleLbl="node1" presStyleIdx="4" presStyleCnt="6" custScaleX="106219" custScaleY="52261" custRadScaleRad="127330" custRadScaleInc="-1409">
        <dgm:presLayoutVars>
          <dgm:bulletEnabled val="1"/>
        </dgm:presLayoutVars>
      </dgm:prSet>
      <dgm:spPr/>
    </dgm:pt>
    <dgm:pt modelId="{62C280C1-5BF3-944C-9F79-C036DBACBE9E}" type="pres">
      <dgm:prSet presAssocID="{1C681E7D-42DF-A347-8641-D7F2B77A5256}" presName="spNode" presStyleCnt="0"/>
      <dgm:spPr/>
    </dgm:pt>
    <dgm:pt modelId="{8374F08A-FA69-AE42-892F-120E0E4BEC02}" type="pres">
      <dgm:prSet presAssocID="{F94662F1-D20D-7044-B825-8A9917BE6520}" presName="sibTrans" presStyleLbl="sibTrans1D1" presStyleIdx="4" presStyleCnt="6"/>
      <dgm:spPr/>
    </dgm:pt>
    <dgm:pt modelId="{F0BD8E39-261F-D24B-8449-9CEBFA445F3F}" type="pres">
      <dgm:prSet presAssocID="{6B753E7B-C93C-1947-8856-0F5F08E782B8}" presName="node" presStyleLbl="node1" presStyleIdx="5" presStyleCnt="6" custScaleX="63246" custScaleY="59921" custRadScaleRad="134425" custRadScaleInc="-63234">
        <dgm:presLayoutVars>
          <dgm:bulletEnabled val="1"/>
        </dgm:presLayoutVars>
      </dgm:prSet>
      <dgm:spPr/>
    </dgm:pt>
    <dgm:pt modelId="{A647C001-8183-934C-B267-B97359F7A607}" type="pres">
      <dgm:prSet presAssocID="{6B753E7B-C93C-1947-8856-0F5F08E782B8}" presName="spNode" presStyleCnt="0"/>
      <dgm:spPr/>
    </dgm:pt>
    <dgm:pt modelId="{2BFADE83-4CB6-C740-8CA0-6F5FF06912E7}" type="pres">
      <dgm:prSet presAssocID="{0B62A1D9-A2C8-4E4E-AB21-4D5A0E17E6C5}" presName="sibTrans" presStyleLbl="sibTrans1D1" presStyleIdx="5" presStyleCnt="6"/>
      <dgm:spPr/>
    </dgm:pt>
  </dgm:ptLst>
  <dgm:cxnLst>
    <dgm:cxn modelId="{2FD4AC14-82DE-DA45-B22E-FF2402E45789}" type="presOf" srcId="{E4165526-8E4D-7E4D-91D7-DA65C5271BCA}" destId="{E14089EB-9515-884F-BD4E-FAB00235EC79}" srcOrd="0" destOrd="0" presId="urn:microsoft.com/office/officeart/2005/8/layout/cycle6"/>
    <dgm:cxn modelId="{02CAD537-BAF3-D24C-BDF7-0522A3AE1D10}" type="presOf" srcId="{1C681E7D-42DF-A347-8641-D7F2B77A5256}" destId="{7EB7E156-EC4A-3847-BD37-C3B2B6DC2A46}" srcOrd="0" destOrd="0" presId="urn:microsoft.com/office/officeart/2005/8/layout/cycle6"/>
    <dgm:cxn modelId="{3AA15449-2F6B-B74E-801D-7AB165597A78}" type="presOf" srcId="{B10DABDC-F50F-934D-96A7-FC1D307A3596}" destId="{C72D6091-578E-B744-8AD1-8853E693669E}" srcOrd="0" destOrd="0" presId="urn:microsoft.com/office/officeart/2005/8/layout/cycle6"/>
    <dgm:cxn modelId="{481A0257-0D23-7046-B78C-7831415A535C}" type="presOf" srcId="{96E79340-4EA7-E744-90E5-6F1CEFC0B672}" destId="{8E81BF16-CBCD-CE4F-892D-67847B0E9035}" srcOrd="0" destOrd="0" presId="urn:microsoft.com/office/officeart/2005/8/layout/cycle6"/>
    <dgm:cxn modelId="{B2A8FB5E-5C42-7341-BBDF-98A011C76A33}" srcId="{D6ACFE3E-AF1F-A24C-A8D6-BEBA1D966330}" destId="{E2AC2642-1136-7245-82B4-F5A5FC61D7EA}" srcOrd="1" destOrd="0" parTransId="{DD5A0F45-A0F2-3240-9833-CE482E6DA45E}" sibTransId="{96E79340-4EA7-E744-90E5-6F1CEFC0B672}"/>
    <dgm:cxn modelId="{80727765-363D-5940-AC93-AE4DCAA57BC0}" srcId="{D6ACFE3E-AF1F-A24C-A8D6-BEBA1D966330}" destId="{946790EA-371D-7C43-A6A0-C6021EE6D0E6}" srcOrd="0" destOrd="0" parTransId="{A914FBE8-7C04-AC43-B8D9-A0F61680E6F0}" sibTransId="{6A9720D0-121A-684F-8C7C-14DBE617F589}"/>
    <dgm:cxn modelId="{1FEE3A6B-6191-B242-BB22-0820A9BFC2E3}" type="presOf" srcId="{1EA152E7-F307-A34C-B0CC-5A07A0DF3546}" destId="{DF5A689B-A41A-AE4F-8C65-A6F06630D2BA}" srcOrd="0" destOrd="0" presId="urn:microsoft.com/office/officeart/2005/8/layout/cycle6"/>
    <dgm:cxn modelId="{359DF36D-7591-9C42-B4DB-76FCC26171F4}" type="presOf" srcId="{946790EA-371D-7C43-A6A0-C6021EE6D0E6}" destId="{73CE7BC0-4B73-D24E-A6A7-E176699BBDFD}" srcOrd="0" destOrd="0" presId="urn:microsoft.com/office/officeart/2005/8/layout/cycle6"/>
    <dgm:cxn modelId="{615AF877-3983-3B4F-A4DF-D0D8BD1D47BD}" srcId="{D6ACFE3E-AF1F-A24C-A8D6-BEBA1D966330}" destId="{B10DABDC-F50F-934D-96A7-FC1D307A3596}" srcOrd="3" destOrd="0" parTransId="{43DAEE1D-F2FA-314A-9AB4-26B1ED99D219}" sibTransId="{1EA152E7-F307-A34C-B0CC-5A07A0DF3546}"/>
    <dgm:cxn modelId="{E682EC7A-7730-8B4F-AC0A-22E528ADB8DC}" type="presOf" srcId="{F94662F1-D20D-7044-B825-8A9917BE6520}" destId="{8374F08A-FA69-AE42-892F-120E0E4BEC02}" srcOrd="0" destOrd="0" presId="urn:microsoft.com/office/officeart/2005/8/layout/cycle6"/>
    <dgm:cxn modelId="{94F6008D-C76D-D34D-97F4-1194763CDC89}" type="presOf" srcId="{6B753E7B-C93C-1947-8856-0F5F08E782B8}" destId="{F0BD8E39-261F-D24B-8449-9CEBFA445F3F}" srcOrd="0" destOrd="0" presId="urn:microsoft.com/office/officeart/2005/8/layout/cycle6"/>
    <dgm:cxn modelId="{64B42BA0-631B-714E-B6F8-1DEA6F1B0A90}" type="presOf" srcId="{D6ACFE3E-AF1F-A24C-A8D6-BEBA1D966330}" destId="{495763B0-E6B1-2049-A758-6EF21C18CB2A}" srcOrd="0" destOrd="0" presId="urn:microsoft.com/office/officeart/2005/8/layout/cycle6"/>
    <dgm:cxn modelId="{A8C443AE-B733-2F4F-9EA3-FFC2D54ECC95}" srcId="{D6ACFE3E-AF1F-A24C-A8D6-BEBA1D966330}" destId="{58A86B9D-806D-AF4A-B5BE-8BB250B1D0BD}" srcOrd="2" destOrd="0" parTransId="{FCAFCCDB-4D59-2841-A94F-06912153CF42}" sibTransId="{E4165526-8E4D-7E4D-91D7-DA65C5271BCA}"/>
    <dgm:cxn modelId="{DCE4DDAE-C2ED-424A-9A43-AB7032468DE9}" type="presOf" srcId="{E2AC2642-1136-7245-82B4-F5A5FC61D7EA}" destId="{BBE003BA-2053-654F-8FCA-42BB018BA3AE}" srcOrd="0" destOrd="0" presId="urn:microsoft.com/office/officeart/2005/8/layout/cycle6"/>
    <dgm:cxn modelId="{438FEFB2-4715-B642-8B6B-71B88B70E2A9}" srcId="{D6ACFE3E-AF1F-A24C-A8D6-BEBA1D966330}" destId="{1C681E7D-42DF-A347-8641-D7F2B77A5256}" srcOrd="4" destOrd="0" parTransId="{C5B8E1C4-FFEE-CC41-ACF9-5F76A349699C}" sibTransId="{F94662F1-D20D-7044-B825-8A9917BE6520}"/>
    <dgm:cxn modelId="{23DEC4D2-A92A-674C-A12D-FC2DD02250D6}" type="presOf" srcId="{58A86B9D-806D-AF4A-B5BE-8BB250B1D0BD}" destId="{73B9B6A5-69ED-514D-89BB-FEF209FBC793}" srcOrd="0" destOrd="0" presId="urn:microsoft.com/office/officeart/2005/8/layout/cycle6"/>
    <dgm:cxn modelId="{24E00CD3-23D9-544C-9741-5702F4C21DF0}" srcId="{D6ACFE3E-AF1F-A24C-A8D6-BEBA1D966330}" destId="{6B753E7B-C93C-1947-8856-0F5F08E782B8}" srcOrd="5" destOrd="0" parTransId="{E2E7ACEA-833D-6E46-8FCB-27738A379F2B}" sibTransId="{0B62A1D9-A2C8-4E4E-AB21-4D5A0E17E6C5}"/>
    <dgm:cxn modelId="{A38749F2-8406-4F47-9CA0-4D7150E9BAF5}" type="presOf" srcId="{0B62A1D9-A2C8-4E4E-AB21-4D5A0E17E6C5}" destId="{2BFADE83-4CB6-C740-8CA0-6F5FF06912E7}" srcOrd="0" destOrd="0" presId="urn:microsoft.com/office/officeart/2005/8/layout/cycle6"/>
    <dgm:cxn modelId="{0ADA13FF-EDD8-714F-ABD4-CEB2BED116A4}" type="presOf" srcId="{6A9720D0-121A-684F-8C7C-14DBE617F589}" destId="{11E2BA77-6CF7-C14C-93B9-87ABDACF01DC}" srcOrd="0" destOrd="0" presId="urn:microsoft.com/office/officeart/2005/8/layout/cycle6"/>
    <dgm:cxn modelId="{9D700BB6-56AF-3C46-BAA0-B3C27CD02CD3}" type="presParOf" srcId="{495763B0-E6B1-2049-A758-6EF21C18CB2A}" destId="{73CE7BC0-4B73-D24E-A6A7-E176699BBDFD}" srcOrd="0" destOrd="0" presId="urn:microsoft.com/office/officeart/2005/8/layout/cycle6"/>
    <dgm:cxn modelId="{74FE82E5-B6DC-F245-A104-6C2AB1090CB0}" type="presParOf" srcId="{495763B0-E6B1-2049-A758-6EF21C18CB2A}" destId="{82F9125B-7B59-1848-80B1-5254313B3F3C}" srcOrd="1" destOrd="0" presId="urn:microsoft.com/office/officeart/2005/8/layout/cycle6"/>
    <dgm:cxn modelId="{FAE5C032-877D-2F41-B3A1-FB0877BA99E9}" type="presParOf" srcId="{495763B0-E6B1-2049-A758-6EF21C18CB2A}" destId="{11E2BA77-6CF7-C14C-93B9-87ABDACF01DC}" srcOrd="2" destOrd="0" presId="urn:microsoft.com/office/officeart/2005/8/layout/cycle6"/>
    <dgm:cxn modelId="{22E68C44-5606-134F-9667-31C2581B0C99}" type="presParOf" srcId="{495763B0-E6B1-2049-A758-6EF21C18CB2A}" destId="{BBE003BA-2053-654F-8FCA-42BB018BA3AE}" srcOrd="3" destOrd="0" presId="urn:microsoft.com/office/officeart/2005/8/layout/cycle6"/>
    <dgm:cxn modelId="{1F52A87A-407E-DF49-BD55-66562EC7534E}" type="presParOf" srcId="{495763B0-E6B1-2049-A758-6EF21C18CB2A}" destId="{0F0B211E-932A-8F45-A495-BA1A162747FD}" srcOrd="4" destOrd="0" presId="urn:microsoft.com/office/officeart/2005/8/layout/cycle6"/>
    <dgm:cxn modelId="{A2A0422D-31F8-C140-9003-2253B8A5084C}" type="presParOf" srcId="{495763B0-E6B1-2049-A758-6EF21C18CB2A}" destId="{8E81BF16-CBCD-CE4F-892D-67847B0E9035}" srcOrd="5" destOrd="0" presId="urn:microsoft.com/office/officeart/2005/8/layout/cycle6"/>
    <dgm:cxn modelId="{05BCC166-CB89-FE45-BD3E-F03B0FB4B11B}" type="presParOf" srcId="{495763B0-E6B1-2049-A758-6EF21C18CB2A}" destId="{73B9B6A5-69ED-514D-89BB-FEF209FBC793}" srcOrd="6" destOrd="0" presId="urn:microsoft.com/office/officeart/2005/8/layout/cycle6"/>
    <dgm:cxn modelId="{81F7B2E7-D0D4-2F4E-8733-6AB4D6D67E23}" type="presParOf" srcId="{495763B0-E6B1-2049-A758-6EF21C18CB2A}" destId="{B17DF815-969E-0C43-B198-FF8E76E3E47E}" srcOrd="7" destOrd="0" presId="urn:microsoft.com/office/officeart/2005/8/layout/cycle6"/>
    <dgm:cxn modelId="{92E2FAD9-A014-7044-A755-7A30425B7318}" type="presParOf" srcId="{495763B0-E6B1-2049-A758-6EF21C18CB2A}" destId="{E14089EB-9515-884F-BD4E-FAB00235EC79}" srcOrd="8" destOrd="0" presId="urn:microsoft.com/office/officeart/2005/8/layout/cycle6"/>
    <dgm:cxn modelId="{47C175E7-64D1-FE4A-ADE1-1BC0ACAC77FB}" type="presParOf" srcId="{495763B0-E6B1-2049-A758-6EF21C18CB2A}" destId="{C72D6091-578E-B744-8AD1-8853E693669E}" srcOrd="9" destOrd="0" presId="urn:microsoft.com/office/officeart/2005/8/layout/cycle6"/>
    <dgm:cxn modelId="{10AEFE09-17BB-EB41-918F-2E8CF00834A3}" type="presParOf" srcId="{495763B0-E6B1-2049-A758-6EF21C18CB2A}" destId="{7F65D3F9-F293-B94D-B41E-1EF6C4E46CD4}" srcOrd="10" destOrd="0" presId="urn:microsoft.com/office/officeart/2005/8/layout/cycle6"/>
    <dgm:cxn modelId="{91774266-956E-584B-BFEC-28BCE530E624}" type="presParOf" srcId="{495763B0-E6B1-2049-A758-6EF21C18CB2A}" destId="{DF5A689B-A41A-AE4F-8C65-A6F06630D2BA}" srcOrd="11" destOrd="0" presId="urn:microsoft.com/office/officeart/2005/8/layout/cycle6"/>
    <dgm:cxn modelId="{D8300C06-D01C-114D-807A-C9865D886C8F}" type="presParOf" srcId="{495763B0-E6B1-2049-A758-6EF21C18CB2A}" destId="{7EB7E156-EC4A-3847-BD37-C3B2B6DC2A46}" srcOrd="12" destOrd="0" presId="urn:microsoft.com/office/officeart/2005/8/layout/cycle6"/>
    <dgm:cxn modelId="{FB08F508-1DF6-174D-B4ED-4930B95B18EB}" type="presParOf" srcId="{495763B0-E6B1-2049-A758-6EF21C18CB2A}" destId="{62C280C1-5BF3-944C-9F79-C036DBACBE9E}" srcOrd="13" destOrd="0" presId="urn:microsoft.com/office/officeart/2005/8/layout/cycle6"/>
    <dgm:cxn modelId="{A8B42549-6656-ED4B-B02E-29AE77DE926E}" type="presParOf" srcId="{495763B0-E6B1-2049-A758-6EF21C18CB2A}" destId="{8374F08A-FA69-AE42-892F-120E0E4BEC02}" srcOrd="14" destOrd="0" presId="urn:microsoft.com/office/officeart/2005/8/layout/cycle6"/>
    <dgm:cxn modelId="{51784C57-D83E-0A4D-9AAC-291C91EB3189}" type="presParOf" srcId="{495763B0-E6B1-2049-A758-6EF21C18CB2A}" destId="{F0BD8E39-261F-D24B-8449-9CEBFA445F3F}" srcOrd="15" destOrd="0" presId="urn:microsoft.com/office/officeart/2005/8/layout/cycle6"/>
    <dgm:cxn modelId="{C653D344-76A6-D848-9DDE-90ADC05E4C4C}" type="presParOf" srcId="{495763B0-E6B1-2049-A758-6EF21C18CB2A}" destId="{A647C001-8183-934C-B267-B97359F7A607}" srcOrd="16" destOrd="0" presId="urn:microsoft.com/office/officeart/2005/8/layout/cycle6"/>
    <dgm:cxn modelId="{9C65C40F-3F91-9749-BE45-8E7C19BA1B77}" type="presParOf" srcId="{495763B0-E6B1-2049-A758-6EF21C18CB2A}" destId="{2BFADE83-4CB6-C740-8CA0-6F5FF06912E7}"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A64204-3998-4148-B374-FF9C08E19B60}" type="doc">
      <dgm:prSet loTypeId="urn:microsoft.com/office/officeart/2005/8/layout/cycle6" loCatId="" qsTypeId="urn:microsoft.com/office/officeart/2005/8/quickstyle/simple1" qsCatId="simple" csTypeId="urn:microsoft.com/office/officeart/2005/8/colors/accent2_2" csCatId="accent2" phldr="1"/>
      <dgm:spPr/>
      <dgm:t>
        <a:bodyPr/>
        <a:lstStyle/>
        <a:p>
          <a:endParaRPr lang="en-GB"/>
        </a:p>
      </dgm:t>
    </dgm:pt>
    <dgm:pt modelId="{1FF020E9-41F7-DD4C-B72C-6212C69D6743}">
      <dgm:prSet phldrT="[Text]" custT="1"/>
      <dgm:spPr/>
      <dgm:t>
        <a:bodyPr/>
        <a:lstStyle/>
        <a:p>
          <a:r>
            <a:rPr lang="en-GB" sz="1400" dirty="0" err="1"/>
            <a:t>Multilungual</a:t>
          </a:r>
          <a:endParaRPr lang="en-GB" sz="1400" dirty="0"/>
        </a:p>
      </dgm:t>
    </dgm:pt>
    <dgm:pt modelId="{D5EDE8CA-1637-384D-812E-4AFA2069A3FD}" type="parTrans" cxnId="{40DDEB15-658B-3C46-8FED-1FC5A41FC86A}">
      <dgm:prSet/>
      <dgm:spPr/>
      <dgm:t>
        <a:bodyPr/>
        <a:lstStyle/>
        <a:p>
          <a:endParaRPr lang="en-GB"/>
        </a:p>
      </dgm:t>
    </dgm:pt>
    <dgm:pt modelId="{9F10FC34-8E74-AF46-8322-DB3F36C7C4A9}" type="sibTrans" cxnId="{40DDEB15-658B-3C46-8FED-1FC5A41FC86A}">
      <dgm:prSet/>
      <dgm:spPr/>
      <dgm:t>
        <a:bodyPr/>
        <a:lstStyle/>
        <a:p>
          <a:endParaRPr lang="en-GB" sz="1400"/>
        </a:p>
      </dgm:t>
    </dgm:pt>
    <dgm:pt modelId="{FE8B8DAE-587A-6041-9A27-47F45FE8F351}">
      <dgm:prSet phldrT="[Text]" custT="1"/>
      <dgm:spPr/>
      <dgm:t>
        <a:bodyPr/>
        <a:lstStyle/>
        <a:p>
          <a:r>
            <a:rPr lang="en-GB" sz="1400" dirty="0" err="1"/>
            <a:t>Explainability</a:t>
          </a:r>
          <a:endParaRPr lang="en-GB" sz="1400" dirty="0"/>
        </a:p>
      </dgm:t>
    </dgm:pt>
    <dgm:pt modelId="{7ED45C8E-AB9F-CB4C-A310-52C98FC56418}" type="parTrans" cxnId="{0583BC75-2E4A-CC44-92C2-C9D332D4154D}">
      <dgm:prSet/>
      <dgm:spPr/>
      <dgm:t>
        <a:bodyPr/>
        <a:lstStyle/>
        <a:p>
          <a:endParaRPr lang="en-GB"/>
        </a:p>
      </dgm:t>
    </dgm:pt>
    <dgm:pt modelId="{19218EF7-F4EB-E842-B675-F92F5B0D1870}" type="sibTrans" cxnId="{0583BC75-2E4A-CC44-92C2-C9D332D4154D}">
      <dgm:prSet/>
      <dgm:spPr/>
      <dgm:t>
        <a:bodyPr/>
        <a:lstStyle/>
        <a:p>
          <a:endParaRPr lang="en-GB" sz="1400"/>
        </a:p>
      </dgm:t>
    </dgm:pt>
    <dgm:pt modelId="{2DBCD0DB-075F-D549-B4B5-AAEB886CF341}">
      <dgm:prSet phldrT="[Text]" custT="1"/>
      <dgm:spPr/>
      <dgm:t>
        <a:bodyPr/>
        <a:lstStyle/>
        <a:p>
          <a:r>
            <a:rPr lang="en-GB" sz="1400" dirty="0"/>
            <a:t>Subjectivity</a:t>
          </a:r>
        </a:p>
      </dgm:t>
    </dgm:pt>
    <dgm:pt modelId="{BAD0DD86-6D98-464D-A436-F82E84CAF1D7}" type="parTrans" cxnId="{230B849E-2A9A-0B4D-98E5-80D190C83EC0}">
      <dgm:prSet/>
      <dgm:spPr/>
      <dgm:t>
        <a:bodyPr/>
        <a:lstStyle/>
        <a:p>
          <a:endParaRPr lang="en-GB"/>
        </a:p>
      </dgm:t>
    </dgm:pt>
    <dgm:pt modelId="{E251DB21-7EDB-3A46-A0F1-230B44E32B08}" type="sibTrans" cxnId="{230B849E-2A9A-0B4D-98E5-80D190C83EC0}">
      <dgm:prSet/>
      <dgm:spPr/>
      <dgm:t>
        <a:bodyPr/>
        <a:lstStyle/>
        <a:p>
          <a:endParaRPr lang="en-GB" sz="1400"/>
        </a:p>
      </dgm:t>
    </dgm:pt>
    <dgm:pt modelId="{943CEA24-CA98-8C41-94F9-237E3962468B}">
      <dgm:prSet phldrT="[Text]" custT="1"/>
      <dgm:spPr/>
      <dgm:t>
        <a:bodyPr/>
        <a:lstStyle/>
        <a:p>
          <a:r>
            <a:rPr lang="en-GB" sz="1400" dirty="0"/>
            <a:t>Methods</a:t>
          </a:r>
        </a:p>
      </dgm:t>
    </dgm:pt>
    <dgm:pt modelId="{D381F40C-A596-1645-996D-F48271EFD5FE}" type="parTrans" cxnId="{6B235F76-3B07-394C-A382-8CCC68C0480E}">
      <dgm:prSet/>
      <dgm:spPr/>
      <dgm:t>
        <a:bodyPr/>
        <a:lstStyle/>
        <a:p>
          <a:endParaRPr lang="en-GB"/>
        </a:p>
      </dgm:t>
    </dgm:pt>
    <dgm:pt modelId="{D2A970D5-62CC-164E-A683-1FFE5154C4F9}" type="sibTrans" cxnId="{6B235F76-3B07-394C-A382-8CCC68C0480E}">
      <dgm:prSet/>
      <dgm:spPr/>
      <dgm:t>
        <a:bodyPr/>
        <a:lstStyle/>
        <a:p>
          <a:endParaRPr lang="en-GB" sz="1400"/>
        </a:p>
      </dgm:t>
    </dgm:pt>
    <dgm:pt modelId="{AC636074-8C3B-A04D-9DA3-D45BCBDC4BB4}">
      <dgm:prSet phldrT="[Text]" custT="1"/>
      <dgm:spPr/>
      <dgm:t>
        <a:bodyPr/>
        <a:lstStyle/>
        <a:p>
          <a:r>
            <a:rPr lang="en-GB" sz="1400" dirty="0"/>
            <a:t>Multimodal</a:t>
          </a:r>
        </a:p>
      </dgm:t>
    </dgm:pt>
    <dgm:pt modelId="{E917CB6A-525D-B545-962D-4E3F5D132AEB}" type="parTrans" cxnId="{B37466EF-55D4-F048-9AB5-20F51C848259}">
      <dgm:prSet/>
      <dgm:spPr/>
      <dgm:t>
        <a:bodyPr/>
        <a:lstStyle/>
        <a:p>
          <a:endParaRPr lang="en-GB"/>
        </a:p>
      </dgm:t>
    </dgm:pt>
    <dgm:pt modelId="{A92614DE-9CA1-4243-B425-02B6815B192D}" type="sibTrans" cxnId="{B37466EF-55D4-F048-9AB5-20F51C848259}">
      <dgm:prSet/>
      <dgm:spPr/>
      <dgm:t>
        <a:bodyPr/>
        <a:lstStyle/>
        <a:p>
          <a:endParaRPr lang="en-GB" sz="1400"/>
        </a:p>
      </dgm:t>
    </dgm:pt>
    <dgm:pt modelId="{73EE06E2-BD02-E74C-B0E0-578728413056}">
      <dgm:prSet phldrT="[Text]" custT="1"/>
      <dgm:spPr/>
      <dgm:t>
        <a:bodyPr/>
        <a:lstStyle/>
        <a:p>
          <a:r>
            <a:rPr lang="en-GB" sz="1400" dirty="0"/>
            <a:t>etc...</a:t>
          </a:r>
        </a:p>
      </dgm:t>
    </dgm:pt>
    <dgm:pt modelId="{EC2DDE44-1FE4-8042-82C6-A27691E8C85E}" type="parTrans" cxnId="{57113EDF-E650-AF4F-B4F2-64A28D0AD917}">
      <dgm:prSet/>
      <dgm:spPr/>
      <dgm:t>
        <a:bodyPr/>
        <a:lstStyle/>
        <a:p>
          <a:endParaRPr lang="en-GB"/>
        </a:p>
      </dgm:t>
    </dgm:pt>
    <dgm:pt modelId="{56975452-5372-A346-8724-B0692EB47F5D}" type="sibTrans" cxnId="{57113EDF-E650-AF4F-B4F2-64A28D0AD917}">
      <dgm:prSet/>
      <dgm:spPr/>
      <dgm:t>
        <a:bodyPr/>
        <a:lstStyle/>
        <a:p>
          <a:endParaRPr lang="en-GB" sz="1400"/>
        </a:p>
      </dgm:t>
    </dgm:pt>
    <dgm:pt modelId="{12227E5D-6C76-FC4B-AC5F-BEE99A45A018}" type="pres">
      <dgm:prSet presAssocID="{89A64204-3998-4148-B374-FF9C08E19B60}" presName="cycle" presStyleCnt="0">
        <dgm:presLayoutVars>
          <dgm:dir/>
          <dgm:resizeHandles val="exact"/>
        </dgm:presLayoutVars>
      </dgm:prSet>
      <dgm:spPr/>
    </dgm:pt>
    <dgm:pt modelId="{A94F0CDE-B0FD-3044-859C-D2A1CB84DB6C}" type="pres">
      <dgm:prSet presAssocID="{1FF020E9-41F7-DD4C-B72C-6212C69D6743}" presName="node" presStyleLbl="node1" presStyleIdx="0" presStyleCnt="6" custScaleX="178519" custScaleY="64013">
        <dgm:presLayoutVars>
          <dgm:bulletEnabled val="1"/>
        </dgm:presLayoutVars>
      </dgm:prSet>
      <dgm:spPr/>
    </dgm:pt>
    <dgm:pt modelId="{D306E446-720A-B148-99F3-F98C9EE8ED13}" type="pres">
      <dgm:prSet presAssocID="{1FF020E9-41F7-DD4C-B72C-6212C69D6743}" presName="spNode" presStyleCnt="0"/>
      <dgm:spPr/>
    </dgm:pt>
    <dgm:pt modelId="{9E6D3E1A-BE2C-D04F-B1E2-5583C6D1E6C5}" type="pres">
      <dgm:prSet presAssocID="{9F10FC34-8E74-AF46-8322-DB3F36C7C4A9}" presName="sibTrans" presStyleLbl="sibTrans1D1" presStyleIdx="0" presStyleCnt="6" custScaleX="1822208" custScaleY="1005231"/>
      <dgm:spPr/>
    </dgm:pt>
    <dgm:pt modelId="{B161C38E-E0ED-F74D-8EDC-004173156807}" type="pres">
      <dgm:prSet presAssocID="{FE8B8DAE-587A-6041-9A27-47F45FE8F351}" presName="node" presStyleLbl="node1" presStyleIdx="1" presStyleCnt="6" custScaleX="178519" custScaleY="64013">
        <dgm:presLayoutVars>
          <dgm:bulletEnabled val="1"/>
        </dgm:presLayoutVars>
      </dgm:prSet>
      <dgm:spPr/>
    </dgm:pt>
    <dgm:pt modelId="{80E8F28A-F9D6-394C-ABF3-9ADC477B22F5}" type="pres">
      <dgm:prSet presAssocID="{FE8B8DAE-587A-6041-9A27-47F45FE8F351}" presName="spNode" presStyleCnt="0"/>
      <dgm:spPr/>
    </dgm:pt>
    <dgm:pt modelId="{77C7B0BC-AA5E-F443-94BC-F4BA6B306808}" type="pres">
      <dgm:prSet presAssocID="{19218EF7-F4EB-E842-B675-F92F5B0D1870}" presName="sibTrans" presStyleLbl="sibTrans1D1" presStyleIdx="1" presStyleCnt="6" custScaleX="1822208" custScaleY="1005231"/>
      <dgm:spPr/>
    </dgm:pt>
    <dgm:pt modelId="{B1D8C63C-E1C1-F94F-AD4C-236C287CF324}" type="pres">
      <dgm:prSet presAssocID="{2DBCD0DB-075F-D549-B4B5-AAEB886CF341}" presName="node" presStyleLbl="node1" presStyleIdx="2" presStyleCnt="6" custScaleX="178519" custScaleY="64013">
        <dgm:presLayoutVars>
          <dgm:bulletEnabled val="1"/>
        </dgm:presLayoutVars>
      </dgm:prSet>
      <dgm:spPr/>
    </dgm:pt>
    <dgm:pt modelId="{90881DD5-4859-BA42-9669-6AE25FC08EF4}" type="pres">
      <dgm:prSet presAssocID="{2DBCD0DB-075F-D549-B4B5-AAEB886CF341}" presName="spNode" presStyleCnt="0"/>
      <dgm:spPr/>
    </dgm:pt>
    <dgm:pt modelId="{ED910DC6-8CFE-0F40-9A79-025F8A5E41C8}" type="pres">
      <dgm:prSet presAssocID="{E251DB21-7EDB-3A46-A0F1-230B44E32B08}" presName="sibTrans" presStyleLbl="sibTrans1D1" presStyleIdx="2" presStyleCnt="6" custScaleX="1822208" custScaleY="1005231"/>
      <dgm:spPr/>
    </dgm:pt>
    <dgm:pt modelId="{63E1DEF6-2C69-CC4C-8ABE-7FE80BD73165}" type="pres">
      <dgm:prSet presAssocID="{73EE06E2-BD02-E74C-B0E0-578728413056}" presName="node" presStyleLbl="node1" presStyleIdx="3" presStyleCnt="6" custScaleX="178519" custScaleY="64013">
        <dgm:presLayoutVars>
          <dgm:bulletEnabled val="1"/>
        </dgm:presLayoutVars>
      </dgm:prSet>
      <dgm:spPr/>
    </dgm:pt>
    <dgm:pt modelId="{3DA99067-16D7-D545-A8C3-E01AD0C21828}" type="pres">
      <dgm:prSet presAssocID="{73EE06E2-BD02-E74C-B0E0-578728413056}" presName="spNode" presStyleCnt="0"/>
      <dgm:spPr/>
    </dgm:pt>
    <dgm:pt modelId="{E9F74A2D-3E0B-A845-8671-707E42DE474F}" type="pres">
      <dgm:prSet presAssocID="{56975452-5372-A346-8724-B0692EB47F5D}" presName="sibTrans" presStyleLbl="sibTrans1D1" presStyleIdx="3" presStyleCnt="6" custScaleX="1822208" custScaleY="1005231"/>
      <dgm:spPr/>
    </dgm:pt>
    <dgm:pt modelId="{D0824456-4BCF-774D-9375-3D01E7566B8B}" type="pres">
      <dgm:prSet presAssocID="{943CEA24-CA98-8C41-94F9-237E3962468B}" presName="node" presStyleLbl="node1" presStyleIdx="4" presStyleCnt="6" custScaleX="178519" custScaleY="64013">
        <dgm:presLayoutVars>
          <dgm:bulletEnabled val="1"/>
        </dgm:presLayoutVars>
      </dgm:prSet>
      <dgm:spPr/>
    </dgm:pt>
    <dgm:pt modelId="{5DBFC667-DAF1-8147-8738-2BCD4CC14CB8}" type="pres">
      <dgm:prSet presAssocID="{943CEA24-CA98-8C41-94F9-237E3962468B}" presName="spNode" presStyleCnt="0"/>
      <dgm:spPr/>
    </dgm:pt>
    <dgm:pt modelId="{9996BBB0-B331-B242-B068-7F6B8E49D4FA}" type="pres">
      <dgm:prSet presAssocID="{D2A970D5-62CC-164E-A683-1FFE5154C4F9}" presName="sibTrans" presStyleLbl="sibTrans1D1" presStyleIdx="4" presStyleCnt="6" custScaleX="1822208" custScaleY="1005231"/>
      <dgm:spPr/>
    </dgm:pt>
    <dgm:pt modelId="{D1B4CB75-5707-024B-955A-3522B01414C1}" type="pres">
      <dgm:prSet presAssocID="{AC636074-8C3B-A04D-9DA3-D45BCBDC4BB4}" presName="node" presStyleLbl="node1" presStyleIdx="5" presStyleCnt="6" custScaleX="178519" custScaleY="64013">
        <dgm:presLayoutVars>
          <dgm:bulletEnabled val="1"/>
        </dgm:presLayoutVars>
      </dgm:prSet>
      <dgm:spPr/>
    </dgm:pt>
    <dgm:pt modelId="{E4DAA54D-2436-AC43-89D0-79C486386270}" type="pres">
      <dgm:prSet presAssocID="{AC636074-8C3B-A04D-9DA3-D45BCBDC4BB4}" presName="spNode" presStyleCnt="0"/>
      <dgm:spPr/>
    </dgm:pt>
    <dgm:pt modelId="{05C9CF5C-5A69-3B4E-9EAD-D18570AD012E}" type="pres">
      <dgm:prSet presAssocID="{A92614DE-9CA1-4243-B425-02B6815B192D}" presName="sibTrans" presStyleLbl="sibTrans1D1" presStyleIdx="5" presStyleCnt="6" custScaleX="1822208" custScaleY="1005231"/>
      <dgm:spPr/>
    </dgm:pt>
  </dgm:ptLst>
  <dgm:cxnLst>
    <dgm:cxn modelId="{40DDEB15-658B-3C46-8FED-1FC5A41FC86A}" srcId="{89A64204-3998-4148-B374-FF9C08E19B60}" destId="{1FF020E9-41F7-DD4C-B72C-6212C69D6743}" srcOrd="0" destOrd="0" parTransId="{D5EDE8CA-1637-384D-812E-4AFA2069A3FD}" sibTransId="{9F10FC34-8E74-AF46-8322-DB3F36C7C4A9}"/>
    <dgm:cxn modelId="{98ACF131-E4B2-1C40-AB8A-02B76301A83E}" type="presOf" srcId="{56975452-5372-A346-8724-B0692EB47F5D}" destId="{E9F74A2D-3E0B-A845-8671-707E42DE474F}" srcOrd="0" destOrd="0" presId="urn:microsoft.com/office/officeart/2005/8/layout/cycle6"/>
    <dgm:cxn modelId="{E6747957-66D6-B946-9141-1564C74110A0}" type="presOf" srcId="{FE8B8DAE-587A-6041-9A27-47F45FE8F351}" destId="{B161C38E-E0ED-F74D-8EDC-004173156807}" srcOrd="0" destOrd="0" presId="urn:microsoft.com/office/officeart/2005/8/layout/cycle6"/>
    <dgm:cxn modelId="{C671A16A-8062-3A49-B2C7-813E29A78070}" type="presOf" srcId="{1FF020E9-41F7-DD4C-B72C-6212C69D6743}" destId="{A94F0CDE-B0FD-3044-859C-D2A1CB84DB6C}" srcOrd="0" destOrd="0" presId="urn:microsoft.com/office/officeart/2005/8/layout/cycle6"/>
    <dgm:cxn modelId="{AAD97D74-3A7D-9949-A987-94686195E582}" type="presOf" srcId="{73EE06E2-BD02-E74C-B0E0-578728413056}" destId="{63E1DEF6-2C69-CC4C-8ABE-7FE80BD73165}" srcOrd="0" destOrd="0" presId="urn:microsoft.com/office/officeart/2005/8/layout/cycle6"/>
    <dgm:cxn modelId="{0583BC75-2E4A-CC44-92C2-C9D332D4154D}" srcId="{89A64204-3998-4148-B374-FF9C08E19B60}" destId="{FE8B8DAE-587A-6041-9A27-47F45FE8F351}" srcOrd="1" destOrd="0" parTransId="{7ED45C8E-AB9F-CB4C-A310-52C98FC56418}" sibTransId="{19218EF7-F4EB-E842-B675-F92F5B0D1870}"/>
    <dgm:cxn modelId="{6B235F76-3B07-394C-A382-8CCC68C0480E}" srcId="{89A64204-3998-4148-B374-FF9C08E19B60}" destId="{943CEA24-CA98-8C41-94F9-237E3962468B}" srcOrd="4" destOrd="0" parTransId="{D381F40C-A596-1645-996D-F48271EFD5FE}" sibTransId="{D2A970D5-62CC-164E-A683-1FFE5154C4F9}"/>
    <dgm:cxn modelId="{AC12AD77-4406-9E40-836F-290BEA2B1AEF}" type="presOf" srcId="{943CEA24-CA98-8C41-94F9-237E3962468B}" destId="{D0824456-4BCF-774D-9375-3D01E7566B8B}" srcOrd="0" destOrd="0" presId="urn:microsoft.com/office/officeart/2005/8/layout/cycle6"/>
    <dgm:cxn modelId="{9C75657A-AA06-4F4F-AE80-3626A86ACB9B}" type="presOf" srcId="{A92614DE-9CA1-4243-B425-02B6815B192D}" destId="{05C9CF5C-5A69-3B4E-9EAD-D18570AD012E}" srcOrd="0" destOrd="0" presId="urn:microsoft.com/office/officeart/2005/8/layout/cycle6"/>
    <dgm:cxn modelId="{230B849E-2A9A-0B4D-98E5-80D190C83EC0}" srcId="{89A64204-3998-4148-B374-FF9C08E19B60}" destId="{2DBCD0DB-075F-D549-B4B5-AAEB886CF341}" srcOrd="2" destOrd="0" parTransId="{BAD0DD86-6D98-464D-A436-F82E84CAF1D7}" sibTransId="{E251DB21-7EDB-3A46-A0F1-230B44E32B08}"/>
    <dgm:cxn modelId="{94A291A2-E9AB-8142-BF0D-50499AA7BE0C}" type="presOf" srcId="{19218EF7-F4EB-E842-B675-F92F5B0D1870}" destId="{77C7B0BC-AA5E-F443-94BC-F4BA6B306808}" srcOrd="0" destOrd="0" presId="urn:microsoft.com/office/officeart/2005/8/layout/cycle6"/>
    <dgm:cxn modelId="{D8563ABA-D475-614C-9E1C-4F7CAD79CBB5}" type="presOf" srcId="{89A64204-3998-4148-B374-FF9C08E19B60}" destId="{12227E5D-6C76-FC4B-AC5F-BEE99A45A018}" srcOrd="0" destOrd="0" presId="urn:microsoft.com/office/officeart/2005/8/layout/cycle6"/>
    <dgm:cxn modelId="{394ACFBA-2E7E-BD42-9B52-25AB545A3E89}" type="presOf" srcId="{AC636074-8C3B-A04D-9DA3-D45BCBDC4BB4}" destId="{D1B4CB75-5707-024B-955A-3522B01414C1}" srcOrd="0" destOrd="0" presId="urn:microsoft.com/office/officeart/2005/8/layout/cycle6"/>
    <dgm:cxn modelId="{47C126BB-D27E-2A47-843A-DAC0BE455C4F}" type="presOf" srcId="{9F10FC34-8E74-AF46-8322-DB3F36C7C4A9}" destId="{9E6D3E1A-BE2C-D04F-B1E2-5583C6D1E6C5}" srcOrd="0" destOrd="0" presId="urn:microsoft.com/office/officeart/2005/8/layout/cycle6"/>
    <dgm:cxn modelId="{653268D1-0B96-7948-9FE2-E82CE92FF906}" type="presOf" srcId="{D2A970D5-62CC-164E-A683-1FFE5154C4F9}" destId="{9996BBB0-B331-B242-B068-7F6B8E49D4FA}" srcOrd="0" destOrd="0" presId="urn:microsoft.com/office/officeart/2005/8/layout/cycle6"/>
    <dgm:cxn modelId="{DC0C07DE-F19C-9B45-A0CC-ED06802A726E}" type="presOf" srcId="{2DBCD0DB-075F-D549-B4B5-AAEB886CF341}" destId="{B1D8C63C-E1C1-F94F-AD4C-236C287CF324}" srcOrd="0" destOrd="0" presId="urn:microsoft.com/office/officeart/2005/8/layout/cycle6"/>
    <dgm:cxn modelId="{57113EDF-E650-AF4F-B4F2-64A28D0AD917}" srcId="{89A64204-3998-4148-B374-FF9C08E19B60}" destId="{73EE06E2-BD02-E74C-B0E0-578728413056}" srcOrd="3" destOrd="0" parTransId="{EC2DDE44-1FE4-8042-82C6-A27691E8C85E}" sibTransId="{56975452-5372-A346-8724-B0692EB47F5D}"/>
    <dgm:cxn modelId="{D50448E0-6635-7648-BD96-DA7F6823C73D}" type="presOf" srcId="{E251DB21-7EDB-3A46-A0F1-230B44E32B08}" destId="{ED910DC6-8CFE-0F40-9A79-025F8A5E41C8}" srcOrd="0" destOrd="0" presId="urn:microsoft.com/office/officeart/2005/8/layout/cycle6"/>
    <dgm:cxn modelId="{B37466EF-55D4-F048-9AB5-20F51C848259}" srcId="{89A64204-3998-4148-B374-FF9C08E19B60}" destId="{AC636074-8C3B-A04D-9DA3-D45BCBDC4BB4}" srcOrd="5" destOrd="0" parTransId="{E917CB6A-525D-B545-962D-4E3F5D132AEB}" sibTransId="{A92614DE-9CA1-4243-B425-02B6815B192D}"/>
    <dgm:cxn modelId="{9EAE09F1-B328-4D4E-B715-C967DF9BEB3F}" type="presParOf" srcId="{12227E5D-6C76-FC4B-AC5F-BEE99A45A018}" destId="{A94F0CDE-B0FD-3044-859C-D2A1CB84DB6C}" srcOrd="0" destOrd="0" presId="urn:microsoft.com/office/officeart/2005/8/layout/cycle6"/>
    <dgm:cxn modelId="{90FEDB1E-BBAD-3B40-BAA4-7965385E9F4C}" type="presParOf" srcId="{12227E5D-6C76-FC4B-AC5F-BEE99A45A018}" destId="{D306E446-720A-B148-99F3-F98C9EE8ED13}" srcOrd="1" destOrd="0" presId="urn:microsoft.com/office/officeart/2005/8/layout/cycle6"/>
    <dgm:cxn modelId="{6B211311-2939-AA45-9BD6-6B0E5BE55BA8}" type="presParOf" srcId="{12227E5D-6C76-FC4B-AC5F-BEE99A45A018}" destId="{9E6D3E1A-BE2C-D04F-B1E2-5583C6D1E6C5}" srcOrd="2" destOrd="0" presId="urn:microsoft.com/office/officeart/2005/8/layout/cycle6"/>
    <dgm:cxn modelId="{58035EB5-8ABB-6742-9E2E-BDC1C83F48C9}" type="presParOf" srcId="{12227E5D-6C76-FC4B-AC5F-BEE99A45A018}" destId="{B161C38E-E0ED-F74D-8EDC-004173156807}" srcOrd="3" destOrd="0" presId="urn:microsoft.com/office/officeart/2005/8/layout/cycle6"/>
    <dgm:cxn modelId="{27356245-654F-3349-870D-7CEBDE40B133}" type="presParOf" srcId="{12227E5D-6C76-FC4B-AC5F-BEE99A45A018}" destId="{80E8F28A-F9D6-394C-ABF3-9ADC477B22F5}" srcOrd="4" destOrd="0" presId="urn:microsoft.com/office/officeart/2005/8/layout/cycle6"/>
    <dgm:cxn modelId="{EC54C3BD-E399-CB43-AAAD-32985B4FADDE}" type="presParOf" srcId="{12227E5D-6C76-FC4B-AC5F-BEE99A45A018}" destId="{77C7B0BC-AA5E-F443-94BC-F4BA6B306808}" srcOrd="5" destOrd="0" presId="urn:microsoft.com/office/officeart/2005/8/layout/cycle6"/>
    <dgm:cxn modelId="{C86FAC52-0A20-3F4F-91C0-3B30686543C9}" type="presParOf" srcId="{12227E5D-6C76-FC4B-AC5F-BEE99A45A018}" destId="{B1D8C63C-E1C1-F94F-AD4C-236C287CF324}" srcOrd="6" destOrd="0" presId="urn:microsoft.com/office/officeart/2005/8/layout/cycle6"/>
    <dgm:cxn modelId="{0AF16D29-139F-4746-842A-0FE38FD65E2B}" type="presParOf" srcId="{12227E5D-6C76-FC4B-AC5F-BEE99A45A018}" destId="{90881DD5-4859-BA42-9669-6AE25FC08EF4}" srcOrd="7" destOrd="0" presId="urn:microsoft.com/office/officeart/2005/8/layout/cycle6"/>
    <dgm:cxn modelId="{28804C46-A320-714C-9E0C-EB3C4D0679B6}" type="presParOf" srcId="{12227E5D-6C76-FC4B-AC5F-BEE99A45A018}" destId="{ED910DC6-8CFE-0F40-9A79-025F8A5E41C8}" srcOrd="8" destOrd="0" presId="urn:microsoft.com/office/officeart/2005/8/layout/cycle6"/>
    <dgm:cxn modelId="{00AA3C97-8A84-C148-B836-8D74760BC240}" type="presParOf" srcId="{12227E5D-6C76-FC4B-AC5F-BEE99A45A018}" destId="{63E1DEF6-2C69-CC4C-8ABE-7FE80BD73165}" srcOrd="9" destOrd="0" presId="urn:microsoft.com/office/officeart/2005/8/layout/cycle6"/>
    <dgm:cxn modelId="{7A15039D-B129-BF4B-A6FC-5FF1C3448603}" type="presParOf" srcId="{12227E5D-6C76-FC4B-AC5F-BEE99A45A018}" destId="{3DA99067-16D7-D545-A8C3-E01AD0C21828}" srcOrd="10" destOrd="0" presId="urn:microsoft.com/office/officeart/2005/8/layout/cycle6"/>
    <dgm:cxn modelId="{57AE1380-0FCB-E342-83B2-BBA4B09D3C7B}" type="presParOf" srcId="{12227E5D-6C76-FC4B-AC5F-BEE99A45A018}" destId="{E9F74A2D-3E0B-A845-8671-707E42DE474F}" srcOrd="11" destOrd="0" presId="urn:microsoft.com/office/officeart/2005/8/layout/cycle6"/>
    <dgm:cxn modelId="{37F87E2F-A22E-734E-94FC-462CA0B8C91C}" type="presParOf" srcId="{12227E5D-6C76-FC4B-AC5F-BEE99A45A018}" destId="{D0824456-4BCF-774D-9375-3D01E7566B8B}" srcOrd="12" destOrd="0" presId="urn:microsoft.com/office/officeart/2005/8/layout/cycle6"/>
    <dgm:cxn modelId="{5EEFC9E4-98A6-4D40-9EA9-BD231541459C}" type="presParOf" srcId="{12227E5D-6C76-FC4B-AC5F-BEE99A45A018}" destId="{5DBFC667-DAF1-8147-8738-2BCD4CC14CB8}" srcOrd="13" destOrd="0" presId="urn:microsoft.com/office/officeart/2005/8/layout/cycle6"/>
    <dgm:cxn modelId="{32B1EE18-14D7-6346-838B-4F6AA0FA2783}" type="presParOf" srcId="{12227E5D-6C76-FC4B-AC5F-BEE99A45A018}" destId="{9996BBB0-B331-B242-B068-7F6B8E49D4FA}" srcOrd="14" destOrd="0" presId="urn:microsoft.com/office/officeart/2005/8/layout/cycle6"/>
    <dgm:cxn modelId="{F47A9871-8ED7-9440-A389-B61F7EBD9AFB}" type="presParOf" srcId="{12227E5D-6C76-FC4B-AC5F-BEE99A45A018}" destId="{D1B4CB75-5707-024B-955A-3522B01414C1}" srcOrd="15" destOrd="0" presId="urn:microsoft.com/office/officeart/2005/8/layout/cycle6"/>
    <dgm:cxn modelId="{0300AC22-02CB-6D4E-8319-C64DEB189B3D}" type="presParOf" srcId="{12227E5D-6C76-FC4B-AC5F-BEE99A45A018}" destId="{E4DAA54D-2436-AC43-89D0-79C486386270}" srcOrd="16" destOrd="0" presId="urn:microsoft.com/office/officeart/2005/8/layout/cycle6"/>
    <dgm:cxn modelId="{B56ACE4A-D417-5145-803D-C23088971A85}" type="presParOf" srcId="{12227E5D-6C76-FC4B-AC5F-BEE99A45A018}" destId="{05C9CF5C-5A69-3B4E-9EAD-D18570AD012E}" srcOrd="17" destOrd="0" presId="urn:microsoft.com/office/officeart/2005/8/layout/cycle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E7BC0-4B73-D24E-A6A7-E176699BBDFD}">
      <dsp:nvSpPr>
        <dsp:cNvPr id="0" name=""/>
        <dsp:cNvSpPr/>
      </dsp:nvSpPr>
      <dsp:spPr>
        <a:xfrm>
          <a:off x="3183162" y="308225"/>
          <a:ext cx="2367692" cy="344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Computer Science</a:t>
          </a:r>
        </a:p>
      </dsp:txBody>
      <dsp:txXfrm>
        <a:off x="3199992" y="325055"/>
        <a:ext cx="2334032" cy="311100"/>
      </dsp:txXfrm>
    </dsp:sp>
    <dsp:sp modelId="{11E2BA77-6CF7-C14C-93B9-87ABDACF01DC}">
      <dsp:nvSpPr>
        <dsp:cNvPr id="0" name=""/>
        <dsp:cNvSpPr/>
      </dsp:nvSpPr>
      <dsp:spPr>
        <a:xfrm>
          <a:off x="2526771" y="652412"/>
          <a:ext cx="4249228" cy="4249228"/>
        </a:xfrm>
        <a:custGeom>
          <a:avLst/>
          <a:gdLst/>
          <a:ahLst/>
          <a:cxnLst/>
          <a:rect l="0" t="0" r="0" b="0"/>
          <a:pathLst>
            <a:path>
              <a:moveTo>
                <a:pt x="2192580" y="1087"/>
              </a:moveTo>
              <a:arcTo wR="2124614" hR="2124614" stAng="16309993" swAng="3058100"/>
            </a:path>
          </a:pathLst>
        </a:cu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E003BA-2053-654F-8FCA-42BB018BA3AE}">
      <dsp:nvSpPr>
        <dsp:cNvPr id="0" name=""/>
        <dsp:cNvSpPr/>
      </dsp:nvSpPr>
      <dsp:spPr>
        <a:xfrm>
          <a:off x="5905701" y="1507412"/>
          <a:ext cx="1994584" cy="566175"/>
        </a:xfrm>
        <a:prstGeom prst="roundRect">
          <a:avLst/>
        </a:prstGeom>
        <a:solidFill>
          <a:schemeClr val="accent2">
            <a:hueOff val="1288723"/>
            <a:satOff val="-3699"/>
            <a:lumOff val="-592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Linguistics</a:t>
          </a:r>
        </a:p>
      </dsp:txBody>
      <dsp:txXfrm>
        <a:off x="5933339" y="1535050"/>
        <a:ext cx="1939308" cy="510899"/>
      </dsp:txXfrm>
    </dsp:sp>
    <dsp:sp modelId="{8E81BF16-CBCD-CE4F-892D-67847B0E9035}">
      <dsp:nvSpPr>
        <dsp:cNvPr id="0" name=""/>
        <dsp:cNvSpPr/>
      </dsp:nvSpPr>
      <dsp:spPr>
        <a:xfrm>
          <a:off x="2721799" y="71847"/>
          <a:ext cx="4249228" cy="4249228"/>
        </a:xfrm>
        <a:custGeom>
          <a:avLst/>
          <a:gdLst/>
          <a:ahLst/>
          <a:cxnLst/>
          <a:rect l="0" t="0" r="0" b="0"/>
          <a:pathLst>
            <a:path>
              <a:moveTo>
                <a:pt x="4246572" y="2018420"/>
              </a:moveTo>
              <a:arcTo wR="2124614" hR="2124614" stAng="21428101" swAng="2723819"/>
            </a:path>
          </a:pathLst>
        </a:custGeom>
        <a:noFill/>
        <a:ln w="12700" cap="flat" cmpd="sng" algn="ctr">
          <a:solidFill>
            <a:schemeClr val="accent2">
              <a:hueOff val="1288723"/>
              <a:satOff val="-3699"/>
              <a:lumOff val="-5922"/>
              <a:alphaOff val="0"/>
            </a:schemeClr>
          </a:solidFill>
          <a:prstDash val="solid"/>
          <a:miter lim="800000"/>
        </a:ln>
        <a:effectLst/>
      </dsp:spPr>
      <dsp:style>
        <a:lnRef idx="1">
          <a:scrgbClr r="0" g="0" b="0"/>
        </a:lnRef>
        <a:fillRef idx="0">
          <a:scrgbClr r="0" g="0" b="0"/>
        </a:fillRef>
        <a:effectRef idx="0">
          <a:scrgbClr r="0" g="0" b="0"/>
        </a:effectRef>
        <a:fontRef idx="minor"/>
      </dsp:style>
    </dsp:sp>
    <dsp:sp modelId="{73B9B6A5-69ED-514D-89BB-FEF209FBC793}">
      <dsp:nvSpPr>
        <dsp:cNvPr id="0" name=""/>
        <dsp:cNvSpPr/>
      </dsp:nvSpPr>
      <dsp:spPr>
        <a:xfrm>
          <a:off x="5372800" y="3644969"/>
          <a:ext cx="1780796" cy="490077"/>
        </a:xfrm>
        <a:prstGeom prst="roundRect">
          <a:avLst/>
        </a:prstGeom>
        <a:solidFill>
          <a:schemeClr val="accent2">
            <a:hueOff val="2577445"/>
            <a:satOff val="-7397"/>
            <a:lumOff val="-1184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Psychology</a:t>
          </a:r>
        </a:p>
      </dsp:txBody>
      <dsp:txXfrm>
        <a:off x="5396724" y="3668893"/>
        <a:ext cx="1732948" cy="442229"/>
      </dsp:txXfrm>
    </dsp:sp>
    <dsp:sp modelId="{E14089EB-9515-884F-BD4E-FAB00235EC79}">
      <dsp:nvSpPr>
        <dsp:cNvPr id="0" name=""/>
        <dsp:cNvSpPr/>
      </dsp:nvSpPr>
      <dsp:spPr>
        <a:xfrm>
          <a:off x="2465625" y="500276"/>
          <a:ext cx="4249228" cy="4249228"/>
        </a:xfrm>
        <a:custGeom>
          <a:avLst/>
          <a:gdLst/>
          <a:ahLst/>
          <a:cxnLst/>
          <a:rect l="0" t="0" r="0" b="0"/>
          <a:pathLst>
            <a:path>
              <a:moveTo>
                <a:pt x="3608494" y="3645167"/>
              </a:moveTo>
              <a:arcTo wR="2124614" hR="2124614" stAng="2741960" swAng="2403565"/>
            </a:path>
          </a:pathLst>
        </a:custGeom>
        <a:noFill/>
        <a:ln w="12700" cap="flat" cmpd="sng" algn="ctr">
          <a:solidFill>
            <a:schemeClr val="accent2">
              <a:hueOff val="2577445"/>
              <a:satOff val="-7397"/>
              <a:lumOff val="-11844"/>
              <a:alphaOff val="0"/>
            </a:schemeClr>
          </a:solidFill>
          <a:prstDash val="solid"/>
          <a:miter lim="800000"/>
        </a:ln>
        <a:effectLst/>
      </dsp:spPr>
      <dsp:style>
        <a:lnRef idx="1">
          <a:scrgbClr r="0" g="0" b="0"/>
        </a:lnRef>
        <a:fillRef idx="0">
          <a:scrgbClr r="0" g="0" b="0"/>
        </a:fillRef>
        <a:effectRef idx="0">
          <a:scrgbClr r="0" g="0" b="0"/>
        </a:effectRef>
        <a:fontRef idx="minor"/>
      </dsp:style>
    </dsp:sp>
    <dsp:sp modelId="{C72D6091-578E-B744-8AD1-8853E693669E}">
      <dsp:nvSpPr>
        <dsp:cNvPr id="0" name=""/>
        <dsp:cNvSpPr/>
      </dsp:nvSpPr>
      <dsp:spPr>
        <a:xfrm>
          <a:off x="3343798" y="4603754"/>
          <a:ext cx="1388773" cy="410874"/>
        </a:xfrm>
        <a:prstGeom prst="roundRect">
          <a:avLst/>
        </a:prstGeom>
        <a:solidFill>
          <a:schemeClr val="accent2">
            <a:hueOff val="3866169"/>
            <a:satOff val="-11096"/>
            <a:lumOff val="-17765"/>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etc.</a:t>
          </a:r>
        </a:p>
      </dsp:txBody>
      <dsp:txXfrm>
        <a:off x="3363855" y="4623811"/>
        <a:ext cx="1348659" cy="370760"/>
      </dsp:txXfrm>
    </dsp:sp>
    <dsp:sp modelId="{DF5A689B-A41A-AE4F-8C65-A6F06630D2BA}">
      <dsp:nvSpPr>
        <dsp:cNvPr id="0" name=""/>
        <dsp:cNvSpPr/>
      </dsp:nvSpPr>
      <dsp:spPr>
        <a:xfrm>
          <a:off x="1234729" y="403786"/>
          <a:ext cx="4249228" cy="4249228"/>
        </a:xfrm>
        <a:custGeom>
          <a:avLst/>
          <a:gdLst/>
          <a:ahLst/>
          <a:cxnLst/>
          <a:rect l="0" t="0" r="0" b="0"/>
          <a:pathLst>
            <a:path>
              <a:moveTo>
                <a:pt x="2094737" y="4249018"/>
              </a:moveTo>
              <a:arcTo wR="2124614" hR="2124614" stAng="5448343" swAng="2318977"/>
            </a:path>
          </a:pathLst>
        </a:custGeom>
        <a:noFill/>
        <a:ln w="12700" cap="flat" cmpd="sng" algn="ctr">
          <a:solidFill>
            <a:schemeClr val="accent2">
              <a:hueOff val="3866169"/>
              <a:satOff val="-11096"/>
              <a:lumOff val="-17765"/>
              <a:alphaOff val="0"/>
            </a:schemeClr>
          </a:solidFill>
          <a:prstDash val="solid"/>
          <a:miter lim="800000"/>
        </a:ln>
        <a:effectLst/>
      </dsp:spPr>
      <dsp:style>
        <a:lnRef idx="1">
          <a:scrgbClr r="0" g="0" b="0"/>
        </a:lnRef>
        <a:fillRef idx="0">
          <a:scrgbClr r="0" g="0" b="0"/>
        </a:fillRef>
        <a:effectRef idx="0">
          <a:scrgbClr r="0" g="0" b="0"/>
        </a:effectRef>
        <a:fontRef idx="minor"/>
      </dsp:style>
    </dsp:sp>
    <dsp:sp modelId="{7EB7E156-EC4A-3847-BD37-C3B2B6DC2A46}">
      <dsp:nvSpPr>
        <dsp:cNvPr id="0" name=""/>
        <dsp:cNvSpPr/>
      </dsp:nvSpPr>
      <dsp:spPr>
        <a:xfrm>
          <a:off x="1105823" y="3687951"/>
          <a:ext cx="1475141" cy="471761"/>
        </a:xfrm>
        <a:prstGeom prst="roundRect">
          <a:avLst/>
        </a:prstGeom>
        <a:solidFill>
          <a:schemeClr val="accent2">
            <a:hueOff val="5154891"/>
            <a:satOff val="-14794"/>
            <a:lumOff val="-2368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Sociology</a:t>
          </a:r>
        </a:p>
      </dsp:txBody>
      <dsp:txXfrm>
        <a:off x="1128852" y="3710980"/>
        <a:ext cx="1429083" cy="425703"/>
      </dsp:txXfrm>
    </dsp:sp>
    <dsp:sp modelId="{8374F08A-FA69-AE42-892F-120E0E4BEC02}">
      <dsp:nvSpPr>
        <dsp:cNvPr id="0" name=""/>
        <dsp:cNvSpPr/>
      </dsp:nvSpPr>
      <dsp:spPr>
        <a:xfrm>
          <a:off x="1328496" y="333286"/>
          <a:ext cx="4249228" cy="4249228"/>
        </a:xfrm>
        <a:custGeom>
          <a:avLst/>
          <a:gdLst/>
          <a:ahLst/>
          <a:cxnLst/>
          <a:rect l="0" t="0" r="0" b="0"/>
          <a:pathLst>
            <a:path>
              <a:moveTo>
                <a:pt x="382255" y="3340414"/>
              </a:moveTo>
              <a:arcTo wR="2124614" hR="2124614" stAng="8705583" swAng="2848977"/>
            </a:path>
          </a:pathLst>
        </a:custGeom>
        <a:noFill/>
        <a:ln w="12700" cap="flat" cmpd="sng" algn="ctr">
          <a:solidFill>
            <a:schemeClr val="accent2">
              <a:hueOff val="5154891"/>
              <a:satOff val="-14794"/>
              <a:lumOff val="-23687"/>
              <a:alphaOff val="0"/>
            </a:schemeClr>
          </a:solidFill>
          <a:prstDash val="solid"/>
          <a:miter lim="800000"/>
        </a:ln>
        <a:effectLst/>
      </dsp:spPr>
      <dsp:style>
        <a:lnRef idx="1">
          <a:scrgbClr r="0" g="0" b="0"/>
        </a:lnRef>
        <a:fillRef idx="0">
          <a:scrgbClr r="0" g="0" b="0"/>
        </a:fillRef>
        <a:effectRef idx="0">
          <a:scrgbClr r="0" g="0" b="0"/>
        </a:effectRef>
        <a:fontRef idx="minor"/>
      </dsp:style>
    </dsp:sp>
    <dsp:sp modelId="{F0BD8E39-261F-D24B-8449-9CEBFA445F3F}">
      <dsp:nvSpPr>
        <dsp:cNvPr id="0" name=""/>
        <dsp:cNvSpPr/>
      </dsp:nvSpPr>
      <dsp:spPr>
        <a:xfrm>
          <a:off x="1014355" y="1437397"/>
          <a:ext cx="878343" cy="540908"/>
        </a:xfrm>
        <a:prstGeom prst="round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Law</a:t>
          </a:r>
        </a:p>
      </dsp:txBody>
      <dsp:txXfrm>
        <a:off x="1040760" y="1463802"/>
        <a:ext cx="825533" cy="488098"/>
      </dsp:txXfrm>
    </dsp:sp>
    <dsp:sp modelId="{2BFADE83-4CB6-C740-8CA0-6F5FF06912E7}">
      <dsp:nvSpPr>
        <dsp:cNvPr id="0" name=""/>
        <dsp:cNvSpPr/>
      </dsp:nvSpPr>
      <dsp:spPr>
        <a:xfrm>
          <a:off x="1501388" y="626921"/>
          <a:ext cx="4249228" cy="4249228"/>
        </a:xfrm>
        <a:custGeom>
          <a:avLst/>
          <a:gdLst/>
          <a:ahLst/>
          <a:cxnLst/>
          <a:rect l="0" t="0" r="0" b="0"/>
          <a:pathLst>
            <a:path>
              <a:moveTo>
                <a:pt x="404365" y="877725"/>
              </a:moveTo>
              <a:arcTo wR="2124614" hR="2124614" stAng="12956144" swAng="3746637"/>
            </a:path>
          </a:pathLst>
        </a:custGeom>
        <a:no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F0CDE-B0FD-3044-859C-D2A1CB84DB6C}">
      <dsp:nvSpPr>
        <dsp:cNvPr id="0" name=""/>
        <dsp:cNvSpPr/>
      </dsp:nvSpPr>
      <dsp:spPr>
        <a:xfrm>
          <a:off x="1608468" y="101298"/>
          <a:ext cx="1522301" cy="35481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err="1"/>
            <a:t>Multilungual</a:t>
          </a:r>
          <a:endParaRPr lang="en-GB" sz="1400" kern="1200" dirty="0"/>
        </a:p>
      </dsp:txBody>
      <dsp:txXfrm>
        <a:off x="1625788" y="118618"/>
        <a:ext cx="1487661" cy="320171"/>
      </dsp:txXfrm>
    </dsp:sp>
    <dsp:sp modelId="{9E6D3E1A-BE2C-D04F-B1E2-5583C6D1E6C5}">
      <dsp:nvSpPr>
        <dsp:cNvPr id="0" name=""/>
        <dsp:cNvSpPr/>
      </dsp:nvSpPr>
      <dsp:spPr>
        <a:xfrm>
          <a:off x="993922" y="400338"/>
          <a:ext cx="2610942" cy="2610942"/>
        </a:xfrm>
        <a:custGeom>
          <a:avLst/>
          <a:gdLst/>
          <a:ahLst/>
          <a:cxnLst/>
          <a:rect l="0" t="0" r="0" b="0"/>
          <a:pathLst>
            <a:path>
              <a:moveTo>
                <a:pt x="1688672" y="57508"/>
              </a:moveTo>
              <a:arcTo wR="1305471" hR="1305471" stAng="17224181" swAng="1551638"/>
            </a:path>
          </a:pathLst>
        </a:cu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61C38E-E0ED-F74D-8EDC-004173156807}">
      <dsp:nvSpPr>
        <dsp:cNvPr id="0" name=""/>
        <dsp:cNvSpPr/>
      </dsp:nvSpPr>
      <dsp:spPr>
        <a:xfrm>
          <a:off x="2739040" y="754034"/>
          <a:ext cx="1522301" cy="35481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err="1"/>
            <a:t>Explainability</a:t>
          </a:r>
          <a:endParaRPr lang="en-GB" sz="1400" kern="1200" dirty="0"/>
        </a:p>
      </dsp:txBody>
      <dsp:txXfrm>
        <a:off x="2756360" y="771354"/>
        <a:ext cx="1487661" cy="320171"/>
      </dsp:txXfrm>
    </dsp:sp>
    <dsp:sp modelId="{77C7B0BC-AA5E-F443-94BC-F4BA6B306808}">
      <dsp:nvSpPr>
        <dsp:cNvPr id="0" name=""/>
        <dsp:cNvSpPr/>
      </dsp:nvSpPr>
      <dsp:spPr>
        <a:xfrm>
          <a:off x="1064148" y="278704"/>
          <a:ext cx="2610942" cy="2610942"/>
        </a:xfrm>
        <a:custGeom>
          <a:avLst/>
          <a:gdLst/>
          <a:ahLst/>
          <a:cxnLst/>
          <a:rect l="0" t="0" r="0" b="0"/>
          <a:pathLst>
            <a:path>
              <a:moveTo>
                <a:pt x="2524761" y="839008"/>
              </a:moveTo>
              <a:arcTo wR="1305471" hR="1305471" stAng="20343880" swAng="2512241"/>
            </a:path>
          </a:pathLst>
        </a:cu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D8C63C-E1C1-F94F-AD4C-236C287CF324}">
      <dsp:nvSpPr>
        <dsp:cNvPr id="0" name=""/>
        <dsp:cNvSpPr/>
      </dsp:nvSpPr>
      <dsp:spPr>
        <a:xfrm>
          <a:off x="2739040" y="2059505"/>
          <a:ext cx="1522301" cy="35481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Subjectivity</a:t>
          </a:r>
        </a:p>
      </dsp:txBody>
      <dsp:txXfrm>
        <a:off x="2756360" y="2076825"/>
        <a:ext cx="1487661" cy="320171"/>
      </dsp:txXfrm>
    </dsp:sp>
    <dsp:sp modelId="{ED910DC6-8CFE-0F40-9A79-025F8A5E41C8}">
      <dsp:nvSpPr>
        <dsp:cNvPr id="0" name=""/>
        <dsp:cNvSpPr/>
      </dsp:nvSpPr>
      <dsp:spPr>
        <a:xfrm>
          <a:off x="993922" y="157070"/>
          <a:ext cx="2610942" cy="2610942"/>
        </a:xfrm>
        <a:custGeom>
          <a:avLst/>
          <a:gdLst/>
          <a:ahLst/>
          <a:cxnLst/>
          <a:rect l="0" t="0" r="0" b="0"/>
          <a:pathLst>
            <a:path>
              <a:moveTo>
                <a:pt x="2194638" y="2261314"/>
              </a:moveTo>
              <a:arcTo wR="1305471" hR="1305471" stAng="2824181" swAng="1551638"/>
            </a:path>
          </a:pathLst>
        </a:cu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3E1DEF6-2C69-CC4C-8ABE-7FE80BD73165}">
      <dsp:nvSpPr>
        <dsp:cNvPr id="0" name=""/>
        <dsp:cNvSpPr/>
      </dsp:nvSpPr>
      <dsp:spPr>
        <a:xfrm>
          <a:off x="1608468" y="2712241"/>
          <a:ext cx="1522301" cy="35481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etc...</a:t>
          </a:r>
        </a:p>
      </dsp:txBody>
      <dsp:txXfrm>
        <a:off x="1625788" y="2729561"/>
        <a:ext cx="1487661" cy="320171"/>
      </dsp:txXfrm>
    </dsp:sp>
    <dsp:sp modelId="{E9F74A2D-3E0B-A845-8671-707E42DE474F}">
      <dsp:nvSpPr>
        <dsp:cNvPr id="0" name=""/>
        <dsp:cNvSpPr/>
      </dsp:nvSpPr>
      <dsp:spPr>
        <a:xfrm>
          <a:off x="1134373" y="157070"/>
          <a:ext cx="2610942" cy="2610942"/>
        </a:xfrm>
        <a:custGeom>
          <a:avLst/>
          <a:gdLst/>
          <a:ahLst/>
          <a:cxnLst/>
          <a:rect l="0" t="0" r="0" b="0"/>
          <a:pathLst>
            <a:path>
              <a:moveTo>
                <a:pt x="922270" y="2553434"/>
              </a:moveTo>
              <a:arcTo wR="1305471" hR="1305471" stAng="6424181" swAng="1551638"/>
            </a:path>
          </a:pathLst>
        </a:cu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0824456-4BCF-774D-9375-3D01E7566B8B}">
      <dsp:nvSpPr>
        <dsp:cNvPr id="0" name=""/>
        <dsp:cNvSpPr/>
      </dsp:nvSpPr>
      <dsp:spPr>
        <a:xfrm>
          <a:off x="477897" y="2059505"/>
          <a:ext cx="1522301" cy="35481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Methods</a:t>
          </a:r>
        </a:p>
      </dsp:txBody>
      <dsp:txXfrm>
        <a:off x="495217" y="2076825"/>
        <a:ext cx="1487661" cy="320171"/>
      </dsp:txXfrm>
    </dsp:sp>
    <dsp:sp modelId="{9996BBB0-B331-B242-B068-7F6B8E49D4FA}">
      <dsp:nvSpPr>
        <dsp:cNvPr id="0" name=""/>
        <dsp:cNvSpPr/>
      </dsp:nvSpPr>
      <dsp:spPr>
        <a:xfrm>
          <a:off x="1064148" y="278704"/>
          <a:ext cx="2610942" cy="2610942"/>
        </a:xfrm>
        <a:custGeom>
          <a:avLst/>
          <a:gdLst/>
          <a:ahLst/>
          <a:cxnLst/>
          <a:rect l="0" t="0" r="0" b="0"/>
          <a:pathLst>
            <a:path>
              <a:moveTo>
                <a:pt x="86181" y="1771934"/>
              </a:moveTo>
              <a:arcTo wR="1305471" hR="1305471" stAng="9543880" swAng="2512241"/>
            </a:path>
          </a:pathLst>
        </a:cu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1B4CB75-5707-024B-955A-3522B01414C1}">
      <dsp:nvSpPr>
        <dsp:cNvPr id="0" name=""/>
        <dsp:cNvSpPr/>
      </dsp:nvSpPr>
      <dsp:spPr>
        <a:xfrm>
          <a:off x="477897" y="754034"/>
          <a:ext cx="1522301" cy="35481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Multimodal</a:t>
          </a:r>
        </a:p>
      </dsp:txBody>
      <dsp:txXfrm>
        <a:off x="495217" y="771354"/>
        <a:ext cx="1487661" cy="320171"/>
      </dsp:txXfrm>
    </dsp:sp>
    <dsp:sp modelId="{05C9CF5C-5A69-3B4E-9EAD-D18570AD012E}">
      <dsp:nvSpPr>
        <dsp:cNvPr id="0" name=""/>
        <dsp:cNvSpPr/>
      </dsp:nvSpPr>
      <dsp:spPr>
        <a:xfrm>
          <a:off x="1134373" y="400338"/>
          <a:ext cx="2610942" cy="2610942"/>
        </a:xfrm>
        <a:custGeom>
          <a:avLst/>
          <a:gdLst/>
          <a:ahLst/>
          <a:cxnLst/>
          <a:rect l="0" t="0" r="0" b="0"/>
          <a:pathLst>
            <a:path>
              <a:moveTo>
                <a:pt x="416303" y="349627"/>
              </a:moveTo>
              <a:arcTo wR="1305471" hR="1305471" stAng="13624181" swAng="1551638"/>
            </a:path>
          </a:pathLst>
        </a:cu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59025-3C63-43C4-8B0E-710151024EA7}" type="datetimeFigureOut">
              <a:rPr lang="de-DE" smtClean="0"/>
              <a:t>12.03.24</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0CF58-F8AE-4306-91E6-E5B4FBFABC01}" type="slidenum">
              <a:rPr lang="de-DE" smtClean="0"/>
              <a:t>‹#›</a:t>
            </a:fld>
            <a:endParaRPr lang="de-DE"/>
          </a:p>
        </p:txBody>
      </p:sp>
    </p:spTree>
    <p:extLst>
      <p:ext uri="{BB962C8B-B14F-4D97-AF65-F5344CB8AC3E}">
        <p14:creationId xmlns:p14="http://schemas.microsoft.com/office/powerpoint/2010/main" val="98652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4</a:t>
            </a:fld>
            <a:endParaRPr lang="de-DE"/>
          </a:p>
        </p:txBody>
      </p:sp>
    </p:spTree>
    <p:extLst>
      <p:ext uri="{BB962C8B-B14F-4D97-AF65-F5344CB8AC3E}">
        <p14:creationId xmlns:p14="http://schemas.microsoft.com/office/powerpoint/2010/main" val="750822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3"/>
          <p:cNvSpPr>
            <a:spLocks noGrp="1" noChangeArrowheads="1"/>
          </p:cNvSpPr>
          <p:nvPr>
            <p:ph type="dt" sz="quarter"/>
          </p:nvPr>
        </p:nvSpPr>
        <p:spPr>
          <a:xfrm>
            <a:off x="3883851" y="2"/>
            <a:ext cx="2972548" cy="457200"/>
          </a:xfrm>
          <a:prstGeom prst="rect">
            <a:avLst/>
          </a:prstGeom>
          <a:noFill/>
        </p:spPr>
        <p:txBody>
          <a:bodyPr/>
          <a:lstStyle/>
          <a:p>
            <a:pPr>
              <a:lnSpc>
                <a:spcPts val="1151"/>
              </a:lnSpc>
              <a:tabLst>
                <a:tab pos="647060" algn="l"/>
                <a:tab pos="1295676" algn="l"/>
              </a:tabLst>
            </a:pPr>
            <a:r>
              <a:rPr lang="de-DE">
                <a:latin typeface="Stafford"/>
              </a:rPr>
              <a:t>18. November 2009</a:t>
            </a:r>
          </a:p>
        </p:txBody>
      </p:sp>
      <p:sp>
        <p:nvSpPr>
          <p:cNvPr id="83971" name="Rectangle 6"/>
          <p:cNvSpPr>
            <a:spLocks noGrp="1" noChangeArrowheads="1"/>
          </p:cNvSpPr>
          <p:nvPr>
            <p:ph type="ftr" sz="quarter"/>
          </p:nvPr>
        </p:nvSpPr>
        <p:spPr>
          <a:xfrm>
            <a:off x="0" y="8685331"/>
            <a:ext cx="2972548" cy="457200"/>
          </a:xfrm>
          <a:prstGeom prst="rect">
            <a:avLst/>
          </a:prstGeom>
          <a:noFill/>
        </p:spPr>
        <p:txBody>
          <a:bodyPr/>
          <a:lstStyle/>
          <a:p>
            <a:pPr>
              <a:lnSpc>
                <a:spcPts val="1151"/>
              </a:lnSpc>
              <a:tabLst>
                <a:tab pos="647060" algn="l"/>
                <a:tab pos="1295676" algn="l"/>
                <a:tab pos="1942736" algn="l"/>
                <a:tab pos="2591351" algn="l"/>
                <a:tab pos="3238410" algn="l"/>
                <a:tab pos="3887026" algn="l"/>
              </a:tabLst>
            </a:pPr>
            <a:r>
              <a:rPr lang="de-DE">
                <a:latin typeface="Stafford"/>
              </a:rPr>
              <a:t>|  </a:t>
            </a:r>
          </a:p>
        </p:txBody>
      </p:sp>
      <p:sp>
        <p:nvSpPr>
          <p:cNvPr id="83972" name="Rectangle 7"/>
          <p:cNvSpPr>
            <a:spLocks noGrp="1" noChangeArrowheads="1"/>
          </p:cNvSpPr>
          <p:nvPr>
            <p:ph type="sldNum" sz="quarter"/>
          </p:nvPr>
        </p:nvSpPr>
        <p:spPr>
          <a:noFill/>
        </p:spPr>
        <p:txBody>
          <a:bodyPr/>
          <a:lstStyle/>
          <a:p>
            <a:pPr>
              <a:lnSpc>
                <a:spcPts val="1151"/>
              </a:lnSpc>
              <a:tabLst>
                <a:tab pos="647060" algn="l"/>
              </a:tabLst>
            </a:pPr>
            <a:r>
              <a:rPr lang="de-DE">
                <a:latin typeface="Stafford"/>
              </a:rPr>
              <a:t>|  </a:t>
            </a:r>
            <a:fld id="{9A8E0989-1D8A-4544-A750-109E495EDA3D}" type="slidenum">
              <a:rPr lang="de-DE" smtClean="0">
                <a:latin typeface="Stafford"/>
              </a:rPr>
              <a:pPr>
                <a:lnSpc>
                  <a:spcPts val="1151"/>
                </a:lnSpc>
                <a:tabLst>
                  <a:tab pos="647060" algn="l"/>
                </a:tabLst>
              </a:pPr>
              <a:t>22</a:t>
            </a:fld>
            <a:endParaRPr lang="de-DE">
              <a:latin typeface="Stafford"/>
            </a:endParaRPr>
          </a:p>
        </p:txBody>
      </p:sp>
      <p:sp>
        <p:nvSpPr>
          <p:cNvPr id="83973" name="Rectangle 1"/>
          <p:cNvSpPr>
            <a:spLocks noGrp="1" noRot="1" noChangeAspect="1" noChangeArrowheads="1" noTextEdit="1"/>
          </p:cNvSpPr>
          <p:nvPr>
            <p:ph type="sldImg"/>
          </p:nvPr>
        </p:nvSpPr>
        <p:spPr>
          <a:xfrm>
            <a:off x="1371600" y="923925"/>
            <a:ext cx="4097338" cy="3071813"/>
          </a:xfrm>
          <a:solidFill>
            <a:srgbClr val="FFFFFF"/>
          </a:solidFill>
          <a:ln>
            <a:solidFill>
              <a:srgbClr val="000000"/>
            </a:solidFill>
            <a:miter lim="800000"/>
          </a:ln>
        </p:spPr>
      </p:sp>
      <p:sp>
        <p:nvSpPr>
          <p:cNvPr id="83974" name="Rectangle 2"/>
          <p:cNvSpPr>
            <a:spLocks noGrp="1" noChangeArrowheads="1"/>
          </p:cNvSpPr>
          <p:nvPr>
            <p:ph type="body" idx="1"/>
          </p:nvPr>
        </p:nvSpPr>
        <p:spPr>
          <a:xfrm>
            <a:off x="190590" y="4285332"/>
            <a:ext cx="6475220" cy="4204476"/>
          </a:xfrm>
          <a:noFill/>
          <a:ln/>
        </p:spPr>
        <p:txBody>
          <a:bodyPr wrap="none" lIns="81834" tIns="40917" rIns="81834" bIns="40917" anchor="ctr"/>
          <a:lstStyle/>
          <a:p>
            <a:r>
              <a:rPr lang="de-DE" dirty="0">
                <a:latin typeface="Times New Roman" pitchFamily="18" charset="0"/>
              </a:rPr>
              <a:t>Lets qucikly discuss the Pros and Cons.</a:t>
            </a:r>
          </a:p>
          <a:p>
            <a:endParaRPr lang="de-DE" dirty="0">
              <a:latin typeface="Times New Roman" pitchFamily="18" charset="0"/>
            </a:endParaRPr>
          </a:p>
          <a:p>
            <a:pPr marL="171450" indent="-171450">
              <a:buFontTx/>
              <a:buChar char="-"/>
            </a:pPr>
            <a:r>
              <a:rPr lang="de-DE" dirty="0">
                <a:latin typeface="Times New Roman" pitchFamily="18" charset="0"/>
              </a:rPr>
              <a:t>First of all, as I have mentioned, it provides a lot of data</a:t>
            </a:r>
          </a:p>
          <a:p>
            <a:pPr marL="171450" indent="-171450">
              <a:buFontTx/>
              <a:buChar char="-"/>
            </a:pPr>
            <a:r>
              <a:rPr lang="de-DE" dirty="0">
                <a:latin typeface="Times New Roman" pitchFamily="18" charset="0"/>
              </a:rPr>
              <a:t>It is fast and cheap to get</a:t>
            </a:r>
          </a:p>
          <a:p>
            <a:pPr marL="171450" indent="-171450">
              <a:buFontTx/>
              <a:buChar char="-"/>
            </a:pPr>
            <a:r>
              <a:rPr lang="de-DE" dirty="0">
                <a:latin typeface="Times New Roman" pitchFamily="18" charset="0"/>
              </a:rPr>
              <a:t>And it represent a lot of variety</a:t>
            </a:r>
          </a:p>
          <a:p>
            <a:pPr marL="171450" indent="-171450">
              <a:buFontTx/>
              <a:buChar char="-"/>
            </a:pPr>
            <a:endParaRPr lang="de-DE" dirty="0">
              <a:latin typeface="Times New Roman" pitchFamily="18" charset="0"/>
            </a:endParaRPr>
          </a:p>
          <a:p>
            <a:pPr marL="171450" indent="-171450">
              <a:buFontTx/>
              <a:buChar char="-"/>
            </a:pPr>
            <a:r>
              <a:rPr lang="de-DE" dirty="0">
                <a:latin typeface="Times New Roman" pitchFamily="18" charset="0"/>
              </a:rPr>
              <a:t>On the other hand, </a:t>
            </a:r>
          </a:p>
          <a:p>
            <a:pPr marL="171450" indent="-171450">
              <a:buFontTx/>
              <a:buChar char="-"/>
            </a:pPr>
            <a:r>
              <a:rPr lang="de-DE" dirty="0">
                <a:latin typeface="Times New Roman" pitchFamily="18" charset="0"/>
              </a:rPr>
              <a:t>It is very noisy, there are many duplicates, or irrelevant material</a:t>
            </a:r>
          </a:p>
          <a:p>
            <a:pPr marL="171450" indent="-171450">
              <a:buFontTx/>
              <a:buChar char="-"/>
            </a:pPr>
            <a:r>
              <a:rPr lang="de-DE" dirty="0">
                <a:latin typeface="Times New Roman" pitchFamily="18" charset="0"/>
              </a:rPr>
              <a:t>Since it contains a lot of data, manual constructions is not feasable, so you need to use automatic construction tecqniques, this also means less control over your data.</a:t>
            </a:r>
          </a:p>
          <a:p>
            <a:pPr marL="171450" indent="-171450">
              <a:buFontTx/>
              <a:buChar char="-"/>
            </a:pPr>
            <a:r>
              <a:rPr lang="de-DE" dirty="0">
                <a:latin typeface="Times New Roman" pitchFamily="18" charset="0"/>
              </a:rPr>
              <a:t>It might have some copyright issues</a:t>
            </a:r>
          </a:p>
          <a:p>
            <a:pPr marL="171450" indent="-171450">
              <a:buFontTx/>
              <a:buChar char="-"/>
            </a:pPr>
            <a:r>
              <a:rPr lang="de-DE" dirty="0">
                <a:latin typeface="Times New Roman" pitchFamily="18" charset="0"/>
              </a:rPr>
              <a:t>And due to non-native contributors, you may not be sure about the quality of the language.</a:t>
            </a:r>
          </a:p>
          <a:p>
            <a:pPr marL="171450" indent="-171450">
              <a:buFontTx/>
              <a:buChar char="-"/>
            </a:pPr>
            <a:endParaRPr lang="de-DE" dirty="0">
              <a:latin typeface="Times New Roman" pitchFamily="18" charset="0"/>
            </a:endParaRPr>
          </a:p>
          <a:p>
            <a:pPr marL="171450" indent="-171450">
              <a:buFontTx/>
              <a:buChar char="-"/>
            </a:pPr>
            <a:r>
              <a:rPr lang="de-DE" dirty="0">
                <a:latin typeface="Times New Roman" pitchFamily="18" charset="0"/>
              </a:rPr>
              <a:t>And we are going to discuss about how to deal with those situations in the upcoming slides.</a:t>
            </a:r>
          </a:p>
        </p:txBody>
      </p:sp>
    </p:spTree>
    <p:extLst>
      <p:ext uri="{BB962C8B-B14F-4D97-AF65-F5344CB8AC3E}">
        <p14:creationId xmlns:p14="http://schemas.microsoft.com/office/powerpoint/2010/main" val="153951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sz="1800" b="0" i="0" u="none" strike="noStrike" baseline="0" dirty="0">
              <a:latin typeface="UniversLTPro-45Light"/>
            </a:endParaRPr>
          </a:p>
          <a:p>
            <a:pPr algn="l"/>
            <a:endParaRPr lang="en-CA" sz="1800" b="0" i="0" u="none" strike="noStrike" baseline="0" dirty="0">
              <a:latin typeface="UniversLTPro-45Light"/>
            </a:endParaRPr>
          </a:p>
          <a:p>
            <a:pPr algn="l"/>
            <a:r>
              <a:rPr lang="en-CA" sz="1800" b="0" i="0" u="none" strike="noStrike" baseline="0" dirty="0">
                <a:latin typeface="UniversLTPro-45Light"/>
              </a:rPr>
              <a:t>First of all, the representativeness is really important. A corpus is not simply a collection of texts. Rather, </a:t>
            </a:r>
            <a:r>
              <a:rPr lang="en-CA" sz="1800" b="0" i="1" u="none" strike="noStrike" baseline="0" dirty="0">
                <a:latin typeface="UniversLTPro-45LightOblique"/>
              </a:rPr>
              <a:t>it seeks to represent </a:t>
            </a:r>
            <a:r>
              <a:rPr lang="en-CA" sz="1800" b="0" i="0" u="none" strike="noStrike" baseline="0" dirty="0">
                <a:latin typeface="UniversLTPro-45Light"/>
              </a:rPr>
              <a:t>a language or some part of a language. What it represents should be made clear!</a:t>
            </a:r>
          </a:p>
          <a:p>
            <a:pPr algn="l"/>
            <a:endParaRPr lang="en-CA" sz="1800" b="0" i="0" u="none" strike="noStrike" baseline="0" dirty="0">
              <a:latin typeface="UniversLTPro-45Light"/>
            </a:endParaRPr>
          </a:p>
          <a:p>
            <a:pPr algn="l"/>
            <a:r>
              <a:rPr lang="en-CA" sz="1800" b="0" i="0" u="none" strike="noStrike" baseline="0" dirty="0">
                <a:latin typeface="UniversLTPro-45Light"/>
              </a:rPr>
              <a:t>And balance and sampling issues are very closely related to the representativeness. It should not be biased towards one direction, otherwise it should be made clear! In order to provide balanced data, sampling plays an important role. You should not sample from the same </a:t>
            </a:r>
            <a:r>
              <a:rPr lang="en-CA" sz="1800" b="0" i="0" u="none" strike="noStrike" baseline="0" dirty="0" err="1">
                <a:latin typeface="UniversLTPro-45Light"/>
              </a:rPr>
              <a:t>nische</a:t>
            </a:r>
            <a:r>
              <a:rPr lang="en-CA" sz="1800" b="0" i="0" u="none" strike="noStrike" baseline="0" dirty="0">
                <a:latin typeface="UniversLTPro-45Light"/>
              </a:rPr>
              <a:t>, you need to take your data from different sources.</a:t>
            </a:r>
          </a:p>
          <a:p>
            <a:pPr algn="l"/>
            <a:r>
              <a:rPr lang="en-CA" sz="1800" b="0" i="0" u="none" strike="noStrike" baseline="0" dirty="0">
                <a:latin typeface="UniversLTPro-45Light"/>
              </a:rPr>
              <a:t> </a:t>
            </a:r>
          </a:p>
          <a:p>
            <a:pPr algn="l"/>
            <a:r>
              <a:rPr lang="en-CA" sz="1800" b="0" i="0" u="none" strike="noStrike" baseline="0" dirty="0">
                <a:latin typeface="UniversLTPro-45Light"/>
              </a:rPr>
              <a:t>Corpora size is important, if you are focusing on a very specialized theme, you may not need a big corpus, but if you would like to say something about overall language, then it should certainly be large!</a:t>
            </a:r>
          </a:p>
          <a:p>
            <a:pPr algn="l"/>
            <a:endParaRPr lang="en-CA" sz="1800" b="0" i="0" u="none" strike="noStrike" baseline="0" dirty="0">
              <a:latin typeface="UniversLTPro-45Light"/>
            </a:endParaRPr>
          </a:p>
          <a:p>
            <a:pPr algn="l"/>
            <a:r>
              <a:rPr lang="en-CA" sz="1800" b="0" i="0" u="none" strike="noStrike" baseline="0" dirty="0">
                <a:latin typeface="UniversLTPro-45Light"/>
              </a:rPr>
              <a:t>The last but not least is the type of the corpora! You need to define the domain of your corpora, also the modality, whether it is unimodal like only text data or multimodal, or the language; whether it is </a:t>
            </a:r>
            <a:r>
              <a:rPr lang="en-US" sz="1800" b="0" i="0" u="none" strike="noStrike" baseline="0" dirty="0">
                <a:latin typeface="UniversLTPro-45Light"/>
              </a:rPr>
              <a:t>monolingual or multilingual. </a:t>
            </a:r>
          </a:p>
          <a:p>
            <a:pPr algn="l"/>
            <a:r>
              <a:rPr lang="en-US" sz="1800" b="0" i="0" u="none" strike="noStrike" baseline="0" dirty="0">
                <a:latin typeface="UniversLTPro-45Light"/>
              </a:rPr>
              <a:t>For social media, whether you include emojis, hashtags, reposts etc.</a:t>
            </a:r>
            <a:endParaRPr lang="en-CA" sz="1800" b="0" i="0" u="none" strike="noStrike" baseline="0" dirty="0">
              <a:latin typeface="UniversLTPro-45Light"/>
            </a:endParaRPr>
          </a:p>
          <a:p>
            <a:pPr algn="l"/>
            <a:endParaRPr lang="en-CA" sz="1800" b="0" i="0" u="none" strike="noStrike" baseline="0" dirty="0">
              <a:latin typeface="UniversLTPro-45Light"/>
            </a:endParaRPr>
          </a:p>
        </p:txBody>
      </p:sp>
      <p:sp>
        <p:nvSpPr>
          <p:cNvPr id="4" name="Slide Number Placeholder 3"/>
          <p:cNvSpPr>
            <a:spLocks noGrp="1"/>
          </p:cNvSpPr>
          <p:nvPr>
            <p:ph type="sldNum" sz="quarter" idx="5"/>
          </p:nvPr>
        </p:nvSpPr>
        <p:spPr/>
        <p:txBody>
          <a:bodyPr/>
          <a:lstStyle/>
          <a:p>
            <a:fld id="{0053D800-90B3-984F-9A52-23098A3E9535}" type="slidenum">
              <a:rPr lang="de-DE" smtClean="0"/>
              <a:pPr/>
              <a:t>23</a:t>
            </a:fld>
            <a:endParaRPr lang="de-DE" dirty="0"/>
          </a:p>
        </p:txBody>
      </p:sp>
    </p:spTree>
    <p:extLst>
      <p:ext uri="{BB962C8B-B14F-4D97-AF65-F5344CB8AC3E}">
        <p14:creationId xmlns:p14="http://schemas.microsoft.com/office/powerpoint/2010/main" val="2341665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25</a:t>
            </a:fld>
            <a:endParaRPr lang="en-US"/>
          </a:p>
        </p:txBody>
      </p:sp>
    </p:spTree>
    <p:extLst>
      <p:ext uri="{BB962C8B-B14F-4D97-AF65-F5344CB8AC3E}">
        <p14:creationId xmlns:p14="http://schemas.microsoft.com/office/powerpoint/2010/main" val="3720590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Qian et al, 2019: generative hate speech intervention, where the goal is to automatically generate responses to intervene during online conversations that contain hate speech.</a:t>
            </a:r>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26</a:t>
            </a:fld>
            <a:endParaRPr lang="en-US"/>
          </a:p>
        </p:txBody>
      </p:sp>
    </p:spTree>
    <p:extLst>
      <p:ext uri="{BB962C8B-B14F-4D97-AF65-F5344CB8AC3E}">
        <p14:creationId xmlns:p14="http://schemas.microsoft.com/office/powerpoint/2010/main" val="134483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32</a:t>
            </a:fld>
            <a:endParaRPr lang="en-US"/>
          </a:p>
        </p:txBody>
      </p:sp>
    </p:spTree>
    <p:extLst>
      <p:ext uri="{BB962C8B-B14F-4D97-AF65-F5344CB8AC3E}">
        <p14:creationId xmlns:p14="http://schemas.microsoft.com/office/powerpoint/2010/main" val="2285374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1" kern="1200" dirty="0">
                <a:solidFill>
                  <a:schemeClr val="tx1"/>
                </a:solidFill>
                <a:effectLst/>
                <a:latin typeface="+mn-lt"/>
                <a:ea typeface="+mn-ea"/>
                <a:cs typeface="+mn-cs"/>
              </a:rPr>
              <a:t>Change or merge the label types</a:t>
            </a:r>
            <a:r>
              <a:rPr lang="en-GB" sz="1200" b="0" i="0" kern="1200" dirty="0">
                <a:solidFill>
                  <a:schemeClr val="tx1"/>
                </a:solidFill>
                <a:effectLst/>
                <a:latin typeface="+mn-lt"/>
                <a:ea typeface="+mn-ea"/>
                <a:cs typeface="+mn-cs"/>
              </a:rPr>
              <a:t>: Perhaps we were fundamentally wrong about the types of labels that would be useful. Sometimes we need to modify labels to fit annotator capabilities.</a:t>
            </a:r>
          </a:p>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36</a:t>
            </a:fld>
            <a:endParaRPr lang="en-US"/>
          </a:p>
        </p:txBody>
      </p:sp>
    </p:spTree>
    <p:extLst>
      <p:ext uri="{BB962C8B-B14F-4D97-AF65-F5344CB8AC3E}">
        <p14:creationId xmlns:p14="http://schemas.microsoft.com/office/powerpoint/2010/main" val="74013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38</a:t>
            </a:fld>
            <a:endParaRPr lang="de-DE"/>
          </a:p>
        </p:txBody>
      </p:sp>
    </p:spTree>
    <p:extLst>
      <p:ext uri="{BB962C8B-B14F-4D97-AF65-F5344CB8AC3E}">
        <p14:creationId xmlns:p14="http://schemas.microsoft.com/office/powerpoint/2010/main" val="74292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D750CF58-F8AE-4306-91E6-E5B4FBFABC01}" type="slidenum">
              <a:rPr lang="de-DE" smtClean="0"/>
              <a:t>53</a:t>
            </a:fld>
            <a:endParaRPr lang="de-DE"/>
          </a:p>
        </p:txBody>
      </p:sp>
    </p:spTree>
    <p:extLst>
      <p:ext uri="{BB962C8B-B14F-4D97-AF65-F5344CB8AC3E}">
        <p14:creationId xmlns:p14="http://schemas.microsoft.com/office/powerpoint/2010/main" val="2326278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50" dirty="0">
                <a:effectLst/>
                <a:latin typeface="Arial" panose="020B0604020202020204" pitchFamily="34" charset="0"/>
                <a:ea typeface="Noto Sans CJK SC Regular"/>
                <a:cs typeface="FreeSans"/>
              </a:rPr>
              <a:t>Step-1:</a:t>
            </a:r>
            <a:endParaRPr lang="en-DE" sz="1200" kern="150" dirty="0">
              <a:effectLst/>
              <a:latin typeface="Liberation Serif"/>
              <a:ea typeface="Noto Sans CJK SC Regular"/>
              <a:cs typeface="FreeSans"/>
            </a:endParaRPr>
          </a:p>
          <a:p>
            <a:pPr algn="just"/>
            <a:r>
              <a:rPr lang="en-US" sz="1200" kern="150" dirty="0">
                <a:effectLst/>
                <a:latin typeface="Arial" panose="020B0604020202020204" pitchFamily="34" charset="0"/>
                <a:ea typeface="Noto Sans CJK SC Regular"/>
                <a:cs typeface="FreeSans"/>
              </a:rPr>
              <a:t>Read the sentence freely and press a key when you are done reading.</a:t>
            </a:r>
            <a:endParaRPr lang="en-DE" sz="1200" kern="150" dirty="0">
              <a:effectLst/>
              <a:latin typeface="Liberation Serif"/>
              <a:ea typeface="Noto Sans CJK SC Regular"/>
              <a:cs typeface="FreeSans"/>
            </a:endParaRPr>
          </a:p>
          <a:p>
            <a:pPr algn="just"/>
            <a:r>
              <a:rPr lang="en-US" sz="1200" kern="150" dirty="0">
                <a:effectLst/>
                <a:latin typeface="Arial" panose="020B0604020202020204" pitchFamily="34" charset="0"/>
                <a:ea typeface="Noto Sans CJK SC Regular"/>
                <a:cs typeface="FreeSans"/>
              </a:rPr>
              <a:t>Step-2:</a:t>
            </a:r>
            <a:endParaRPr lang="en-DE" sz="1200" kern="150" dirty="0">
              <a:effectLst/>
              <a:latin typeface="Liberation Serif"/>
              <a:ea typeface="Noto Sans CJK SC Regular"/>
              <a:cs typeface="FreeSans"/>
            </a:endParaRPr>
          </a:p>
          <a:p>
            <a:pPr algn="just"/>
            <a:r>
              <a:rPr lang="en-US" sz="1200" kern="150" dirty="0">
                <a:effectLst/>
                <a:latin typeface="Arial" panose="020B0604020202020204" pitchFamily="34" charset="0"/>
                <a:ea typeface="Noto Sans CJK SC Regular"/>
                <a:cs typeface="FreeSans"/>
              </a:rPr>
              <a:t>You will be asked to evaluate the sentence on a 1 to 7 Likert scale. </a:t>
            </a:r>
          </a:p>
          <a:p>
            <a:pPr algn="just"/>
            <a:r>
              <a:rPr lang="en-US" sz="1200" kern="150" dirty="0">
                <a:effectLst/>
                <a:latin typeface="Arial" panose="020B0604020202020204" pitchFamily="34" charset="0"/>
                <a:ea typeface="Noto Sans CJK SC Regular"/>
                <a:cs typeface="FreeSans"/>
              </a:rPr>
              <a:t>Step-3:</a:t>
            </a:r>
            <a:endParaRPr lang="en-DE" sz="1200" kern="150" dirty="0">
              <a:effectLst/>
              <a:latin typeface="Liberation Serif"/>
              <a:ea typeface="Noto Sans CJK SC Regular"/>
              <a:cs typeface="FreeSans"/>
            </a:endParaRPr>
          </a:p>
          <a:p>
            <a:pPr algn="just"/>
            <a:r>
              <a:rPr lang="en-US" sz="1200" kern="150" dirty="0">
                <a:effectLst/>
                <a:latin typeface="Arial" panose="020B0604020202020204" pitchFamily="34" charset="0"/>
                <a:ea typeface="Noto Sans CJK SC Regular"/>
                <a:cs typeface="FreeSans"/>
              </a:rPr>
              <a:t>You will be asked to evaluate your certainty/confidence while giving this score. </a:t>
            </a:r>
            <a:endParaRPr lang="en-DE" sz="1200" kern="150" dirty="0">
              <a:effectLst/>
              <a:latin typeface="Liberation Serif"/>
              <a:ea typeface="Noto Sans CJK SC Regular"/>
              <a:cs typeface="FreeSans"/>
            </a:endParaRPr>
          </a:p>
          <a:p>
            <a:pPr algn="just"/>
            <a:r>
              <a:rPr lang="en-US" sz="1200" kern="150" dirty="0">
                <a:effectLst/>
                <a:latin typeface="Arial" panose="020B0604020202020204" pitchFamily="34" charset="0"/>
                <a:ea typeface="Noto Sans CJK SC Regular"/>
                <a:cs typeface="FreeSans"/>
              </a:rPr>
              <a:t>Step-4: </a:t>
            </a:r>
            <a:endParaRPr lang="en-DE" sz="1200" kern="150" dirty="0">
              <a:effectLst/>
              <a:latin typeface="Liberation Serif"/>
              <a:ea typeface="Noto Sans CJK SC Regular"/>
              <a:cs typeface="FreeSans"/>
            </a:endParaRPr>
          </a:p>
          <a:p>
            <a:pPr algn="just"/>
            <a:r>
              <a:rPr lang="en-US" sz="1200" kern="150" dirty="0">
                <a:effectLst/>
                <a:latin typeface="Arial" panose="020B0604020202020204" pitchFamily="34" charset="0"/>
                <a:ea typeface="Noto Sans CJK SC Regular"/>
                <a:cs typeface="FreeSans"/>
              </a:rPr>
              <a:t>In this final step, each word in the sentence is shown in a bounding box. Please click on the words that contribute to your decision. You can have multiple selections. </a:t>
            </a:r>
            <a:endParaRPr lang="en-US" dirty="0"/>
          </a:p>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54</a:t>
            </a:fld>
            <a:endParaRPr lang="de-DE"/>
          </a:p>
        </p:txBody>
      </p:sp>
    </p:spTree>
    <p:extLst>
      <p:ext uri="{BB962C8B-B14F-4D97-AF65-F5344CB8AC3E}">
        <p14:creationId xmlns:p14="http://schemas.microsoft.com/office/powerpoint/2010/main" val="75390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related to Computational Linguistics</a:t>
            </a:r>
          </a:p>
          <a:p>
            <a:r>
              <a:rPr lang="en-US" dirty="0"/>
              <a:t>Development of Language Technologies</a:t>
            </a:r>
          </a:p>
          <a:p>
            <a:r>
              <a:rPr lang="en-US" dirty="0"/>
              <a:t>Public Health and Security Reasons (Monitoring)</a:t>
            </a:r>
          </a:p>
          <a:p>
            <a:r>
              <a:rPr lang="en-US" dirty="0"/>
              <a:t>Commercial purposes (Customer Services)</a:t>
            </a:r>
          </a:p>
        </p:txBody>
      </p:sp>
      <p:sp>
        <p:nvSpPr>
          <p:cNvPr id="4" name="Slide Number Placeholder 3"/>
          <p:cNvSpPr>
            <a:spLocks noGrp="1"/>
          </p:cNvSpPr>
          <p:nvPr>
            <p:ph type="sldNum" sz="quarter" idx="5"/>
          </p:nvPr>
        </p:nvSpPr>
        <p:spPr/>
        <p:txBody>
          <a:bodyPr/>
          <a:lstStyle/>
          <a:p>
            <a:fld id="{D750CF58-F8AE-4306-91E6-E5B4FBFABC01}" type="slidenum">
              <a:rPr lang="de-DE" smtClean="0"/>
              <a:t>5</a:t>
            </a:fld>
            <a:endParaRPr lang="de-DE"/>
          </a:p>
        </p:txBody>
      </p:sp>
    </p:spTree>
    <p:extLst>
      <p:ext uri="{BB962C8B-B14F-4D97-AF65-F5344CB8AC3E}">
        <p14:creationId xmlns:p14="http://schemas.microsoft.com/office/powerpoint/2010/main" val="195000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Data-driven methods highly depend on the quality of the annotated data. However, to decide whether something is hate speech or not is a very subjective issue. Depends on the readers' background, opinion, common-sense knowledge, and awareness, it can go unnoticed or be harshly misinterpreted. How can we assure our annotation method is unbiased, representative, and fair?</a:t>
            </a:r>
            <a:endParaRPr lang="en-US" dirty="0"/>
          </a:p>
          <a:p>
            <a:endParaRPr lang="en-GB" dirty="0"/>
          </a:p>
          <a:p>
            <a:endParaRPr lang="en-GB" dirty="0"/>
          </a:p>
          <a:p>
            <a:r>
              <a:rPr lang="en-GB" dirty="0"/>
              <a:t>It requires some understanding of society and the status of the target group/idea in this society. This is very hard to categorize and to generalize from one society to another or from one language to another. Shall we ignore this spectrum since we do not have proper tools to address it yet, or do you think data-driven approaches given enough data can handle this? What would be your position to approach this problem, given the current data-driven approaches?</a:t>
            </a:r>
            <a:br>
              <a:rPr lang="en-GB" dirty="0"/>
            </a:br>
            <a:endParaRPr lang="en-GB" dirty="0"/>
          </a:p>
        </p:txBody>
      </p:sp>
      <p:sp>
        <p:nvSpPr>
          <p:cNvPr id="4" name="Slide Number Placeholder 3"/>
          <p:cNvSpPr>
            <a:spLocks noGrp="1"/>
          </p:cNvSpPr>
          <p:nvPr>
            <p:ph type="sldNum" sz="quarter" idx="5"/>
          </p:nvPr>
        </p:nvSpPr>
        <p:spPr/>
        <p:txBody>
          <a:bodyPr/>
          <a:lstStyle/>
          <a:p>
            <a:fld id="{6F5980ED-B8C1-BE44-B18C-1382953AD0EB}" type="slidenum">
              <a:rPr lang="en-US" smtClean="0"/>
              <a:t>13</a:t>
            </a:fld>
            <a:endParaRPr lang="en-US"/>
          </a:p>
        </p:txBody>
      </p:sp>
    </p:spTree>
    <p:extLst>
      <p:ext uri="{BB962C8B-B14F-4D97-AF65-F5344CB8AC3E}">
        <p14:creationId xmlns:p14="http://schemas.microsoft.com/office/powerpoint/2010/main" val="119488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character n-grams (e.g. to account for spelling variation)</a:t>
            </a:r>
          </a:p>
          <a:p>
            <a:pPr lvl="1"/>
            <a:r>
              <a:rPr lang="en-GB" i="1" dirty="0"/>
              <a:t>ki11 </a:t>
            </a:r>
            <a:r>
              <a:rPr lang="en-GB" i="1" dirty="0" err="1"/>
              <a:t>yrslef</a:t>
            </a:r>
            <a:r>
              <a:rPr lang="en-GB" i="1" dirty="0"/>
              <a:t> a$$hole </a:t>
            </a:r>
          </a:p>
          <a:p>
            <a:pPr lvl="1"/>
            <a:endParaRPr lang="en-GB" i="1" dirty="0"/>
          </a:p>
          <a:p>
            <a:r>
              <a:rPr lang="en-GB" dirty="0"/>
              <a:t>the frequency of URL mentions and punctuation, </a:t>
            </a:r>
          </a:p>
          <a:p>
            <a:r>
              <a:rPr lang="en-GB" dirty="0"/>
              <a:t>comment and token lengths, </a:t>
            </a:r>
          </a:p>
          <a:p>
            <a:r>
              <a:rPr lang="en-GB" dirty="0"/>
              <a:t>capitalization, </a:t>
            </a:r>
          </a:p>
          <a:p>
            <a:r>
              <a:rPr lang="en-GB" dirty="0"/>
              <a:t>words that cannot be found in English dictionaries, </a:t>
            </a:r>
          </a:p>
          <a:p>
            <a:r>
              <a:rPr lang="en-GB" dirty="0"/>
              <a:t>the number of non-alpha numeric characters present in tokens. </a:t>
            </a:r>
          </a:p>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14</a:t>
            </a:fld>
            <a:endParaRPr lang="de-DE"/>
          </a:p>
        </p:txBody>
      </p:sp>
    </p:spTree>
    <p:extLst>
      <p:ext uri="{BB962C8B-B14F-4D97-AF65-F5344CB8AC3E}">
        <p14:creationId xmlns:p14="http://schemas.microsoft.com/office/powerpoint/2010/main" val="64479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Qian et al, 2019: generative hate speech intervention, where the goal is to automatically generate responses to intervene during online conversations that contain hate speech.</a:t>
            </a:r>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15</a:t>
            </a:fld>
            <a:endParaRPr lang="en-US"/>
          </a:p>
        </p:txBody>
      </p:sp>
    </p:spTree>
    <p:extLst>
      <p:ext uri="{BB962C8B-B14F-4D97-AF65-F5344CB8AC3E}">
        <p14:creationId xmlns:p14="http://schemas.microsoft.com/office/powerpoint/2010/main" val="529948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are much fewer hateful than benign comments present in randomly sampled data, and therefore a large number of comments have to be annotated to find a considerable number of hate speech instances. This skewed distribution makes it generally difficult and costly to build a corpus that is balanced with respect to hateful and harmless comments.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16</a:t>
            </a:fld>
            <a:endParaRPr lang="en-US"/>
          </a:p>
        </p:txBody>
      </p:sp>
    </p:spTree>
    <p:extLst>
      <p:ext uri="{BB962C8B-B14F-4D97-AF65-F5344CB8AC3E}">
        <p14:creationId xmlns:p14="http://schemas.microsoft.com/office/powerpoint/2010/main" val="170232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0CF58-F8AE-4306-91E6-E5B4FBFABC01}" type="slidenum">
              <a:rPr lang="de-DE" smtClean="0"/>
              <a:t>17</a:t>
            </a:fld>
            <a:endParaRPr lang="de-DE"/>
          </a:p>
        </p:txBody>
      </p:sp>
    </p:spTree>
    <p:extLst>
      <p:ext uri="{BB962C8B-B14F-4D97-AF65-F5344CB8AC3E}">
        <p14:creationId xmlns:p14="http://schemas.microsoft.com/office/powerpoint/2010/main" val="115009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dt" sz="quarter"/>
          </p:nvPr>
        </p:nvSpPr>
        <p:spPr>
          <a:xfrm>
            <a:off x="3883851" y="2"/>
            <a:ext cx="2972548" cy="457200"/>
          </a:xfrm>
          <a:prstGeom prst="rect">
            <a:avLst/>
          </a:prstGeom>
          <a:noFill/>
        </p:spPr>
        <p:txBody>
          <a:bodyPr/>
          <a:lstStyle/>
          <a:p>
            <a:pPr>
              <a:lnSpc>
                <a:spcPts val="1151"/>
              </a:lnSpc>
              <a:tabLst>
                <a:tab pos="647060" algn="l"/>
                <a:tab pos="1295676" algn="l"/>
              </a:tabLst>
            </a:pPr>
            <a:r>
              <a:rPr lang="de-DE">
                <a:latin typeface="Stafford"/>
              </a:rPr>
              <a:t>18. November 2009</a:t>
            </a:r>
          </a:p>
        </p:txBody>
      </p:sp>
      <p:sp>
        <p:nvSpPr>
          <p:cNvPr id="80899" name="Rectangle 6"/>
          <p:cNvSpPr>
            <a:spLocks noGrp="1" noChangeArrowheads="1"/>
          </p:cNvSpPr>
          <p:nvPr>
            <p:ph type="ftr" sz="quarter"/>
          </p:nvPr>
        </p:nvSpPr>
        <p:spPr>
          <a:xfrm>
            <a:off x="0" y="8685331"/>
            <a:ext cx="2972548" cy="457200"/>
          </a:xfrm>
          <a:prstGeom prst="rect">
            <a:avLst/>
          </a:prstGeom>
          <a:noFill/>
        </p:spPr>
        <p:txBody>
          <a:bodyPr/>
          <a:lstStyle/>
          <a:p>
            <a:pPr>
              <a:lnSpc>
                <a:spcPts val="1151"/>
              </a:lnSpc>
              <a:tabLst>
                <a:tab pos="647060" algn="l"/>
                <a:tab pos="1295676" algn="l"/>
                <a:tab pos="1942736" algn="l"/>
                <a:tab pos="2591351" algn="l"/>
                <a:tab pos="3238410" algn="l"/>
                <a:tab pos="3887026" algn="l"/>
              </a:tabLst>
            </a:pPr>
            <a:r>
              <a:rPr lang="de-DE">
                <a:latin typeface="Stafford"/>
              </a:rPr>
              <a:t>|  </a:t>
            </a:r>
          </a:p>
        </p:txBody>
      </p:sp>
      <p:sp>
        <p:nvSpPr>
          <p:cNvPr id="80900" name="Rectangle 7"/>
          <p:cNvSpPr>
            <a:spLocks noGrp="1" noChangeArrowheads="1"/>
          </p:cNvSpPr>
          <p:nvPr>
            <p:ph type="sldNum" sz="quarter"/>
          </p:nvPr>
        </p:nvSpPr>
        <p:spPr>
          <a:noFill/>
        </p:spPr>
        <p:txBody>
          <a:bodyPr/>
          <a:lstStyle/>
          <a:p>
            <a:pPr>
              <a:lnSpc>
                <a:spcPts val="1151"/>
              </a:lnSpc>
              <a:tabLst>
                <a:tab pos="647060" algn="l"/>
              </a:tabLst>
            </a:pPr>
            <a:r>
              <a:rPr lang="de-DE">
                <a:latin typeface="Stafford"/>
              </a:rPr>
              <a:t>|  </a:t>
            </a:r>
            <a:fld id="{96463402-7ACC-4264-9A2A-1C6F1443003C}" type="slidenum">
              <a:rPr lang="de-DE" smtClean="0">
                <a:latin typeface="Stafford"/>
              </a:rPr>
              <a:pPr>
                <a:lnSpc>
                  <a:spcPts val="1151"/>
                </a:lnSpc>
                <a:tabLst>
                  <a:tab pos="647060" algn="l"/>
                </a:tabLst>
              </a:pPr>
              <a:t>19</a:t>
            </a:fld>
            <a:endParaRPr lang="de-DE">
              <a:latin typeface="Stafford"/>
            </a:endParaRPr>
          </a:p>
        </p:txBody>
      </p:sp>
      <p:sp>
        <p:nvSpPr>
          <p:cNvPr id="80901" name="Rectangle 1"/>
          <p:cNvSpPr>
            <a:spLocks noGrp="1" noRot="1" noChangeAspect="1" noChangeArrowheads="1" noTextEdit="1"/>
          </p:cNvSpPr>
          <p:nvPr>
            <p:ph type="sldImg"/>
          </p:nvPr>
        </p:nvSpPr>
        <p:spPr>
          <a:xfrm>
            <a:off x="1371600" y="923925"/>
            <a:ext cx="4097338" cy="3071813"/>
          </a:xfrm>
          <a:solidFill>
            <a:srgbClr val="FFFFFF"/>
          </a:solidFill>
          <a:ln>
            <a:solidFill>
              <a:srgbClr val="000000"/>
            </a:solidFill>
            <a:miter lim="800000"/>
          </a:ln>
        </p:spPr>
      </p:sp>
      <p:sp>
        <p:nvSpPr>
          <p:cNvPr id="80902" name="Rectangle 2"/>
          <p:cNvSpPr>
            <a:spLocks noGrp="1" noChangeArrowheads="1"/>
          </p:cNvSpPr>
          <p:nvPr>
            <p:ph type="body" idx="1"/>
          </p:nvPr>
        </p:nvSpPr>
        <p:spPr>
          <a:xfrm>
            <a:off x="190590" y="4285332"/>
            <a:ext cx="6475220" cy="4204476"/>
          </a:xfrm>
          <a:noFill/>
          <a:ln/>
        </p:spPr>
        <p:txBody>
          <a:bodyPr wrap="none" lIns="81834" tIns="40917" rIns="81834" bIns="40917" anchor="ctr"/>
          <a:lstStyle/>
          <a:p>
            <a:r>
              <a:rPr lang="de-DE" dirty="0">
                <a:latin typeface="Times New Roman" pitchFamily="18" charset="0"/>
              </a:rPr>
              <a:t>Because in experimental settings, in order to investigate the main effect of one condition, you usually narrow down your sample, and systematically remove variety. </a:t>
            </a:r>
          </a:p>
          <a:p>
            <a:endParaRPr lang="de-DE" dirty="0">
              <a:latin typeface="Times New Roman" pitchFamily="18" charset="0"/>
            </a:endParaRPr>
          </a:p>
          <a:p>
            <a:r>
              <a:rPr lang="de-DE" dirty="0">
                <a:latin typeface="Times New Roman" pitchFamily="18" charset="0"/>
              </a:rPr>
              <a:t>When it comes to corpus, this  is usually not the case, its covareg is more broader and less restricted.</a:t>
            </a:r>
          </a:p>
          <a:p>
            <a:endParaRPr lang="de-DE" dirty="0">
              <a:latin typeface="Times New Roman" pitchFamily="18" charset="0"/>
            </a:endParaRPr>
          </a:p>
          <a:p>
            <a:pPr marL="466802" indent="-342900">
              <a:buFontTx/>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endParaRPr lang="en-GB" sz="1200" dirty="0">
              <a:latin typeface="TheSans UHH Regular"/>
            </a:endParaRPr>
          </a:p>
          <a:p>
            <a:endParaRPr lang="de-DE" dirty="0">
              <a:latin typeface="Times New Roman" pitchFamily="18" charset="0"/>
            </a:endParaRPr>
          </a:p>
        </p:txBody>
      </p:sp>
    </p:spTree>
    <p:extLst>
      <p:ext uri="{BB962C8B-B14F-4D97-AF65-F5344CB8AC3E}">
        <p14:creationId xmlns:p14="http://schemas.microsoft.com/office/powerpoint/2010/main" val="103614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980ED-B8C1-BE44-B18C-1382953AD0EB}" type="slidenum">
              <a:rPr lang="en-US" smtClean="0"/>
              <a:t>20</a:t>
            </a:fld>
            <a:endParaRPr lang="en-US"/>
          </a:p>
        </p:txBody>
      </p:sp>
    </p:spTree>
    <p:extLst>
      <p:ext uri="{BB962C8B-B14F-4D97-AF65-F5344CB8AC3E}">
        <p14:creationId xmlns:p14="http://schemas.microsoft.com/office/powerpoint/2010/main" val="287699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7F7A-5C6E-320E-90A5-3F7245251CE8}"/>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D55BF52-2DD4-779D-D98C-49CBB9BC67C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D1B2D4-B075-C2F4-122B-45348AC83C16}"/>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9948410F-EE86-FD24-F586-C171A41FCBA2}"/>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B4B4FEFB-9F8D-5BD7-F9AE-ADC5F35058F5}"/>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48826866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66F0-34B8-2662-D663-706B1A4130C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7FC561-47D3-49A5-5BA7-C471D9C07D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BD0710-CC2A-A4C7-A6EC-7C5D49286360}"/>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C7E1B873-6B84-DBEF-18D4-3D7B6F525071}"/>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471341F2-AC97-DB0B-A1C7-96657904D1D7}"/>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123973760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B3F7BB-B40B-B7CA-C688-CE1DCAAF654D}"/>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2E5774-B1B7-D10C-7CBA-E3276C27E53A}"/>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298F57-3903-C676-3819-1C061058579C}"/>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B4DAA0AF-B906-5623-81DD-D332FC687FD6}"/>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D8179C6C-0A9D-BD4D-4905-346560AE473B}"/>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25424260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E4DB1-9E18-419C-AB3D-BD869B99274F}"/>
              </a:ext>
            </a:extLst>
          </p:cNvPr>
          <p:cNvSpPr>
            <a:spLocks noGrp="1"/>
          </p:cNvSpPr>
          <p:nvPr>
            <p:ph type="ctrTitle"/>
          </p:nvPr>
        </p:nvSpPr>
        <p:spPr>
          <a:xfrm>
            <a:off x="225028" y="1268415"/>
            <a:ext cx="4482000" cy="3656515"/>
          </a:xfrm>
        </p:spPr>
        <p:txBody>
          <a:bodyPr anchor="t"/>
          <a:lstStyle>
            <a:lvl1pPr algn="l">
              <a:defRPr sz="4000"/>
            </a:lvl1pPr>
          </a:lstStyle>
          <a:p>
            <a:r>
              <a:rPr lang="en-GB"/>
              <a:t>Click to edit Master title style</a:t>
            </a:r>
            <a:endParaRPr lang="de-DE" dirty="0"/>
          </a:p>
        </p:txBody>
      </p:sp>
      <p:sp>
        <p:nvSpPr>
          <p:cNvPr id="3" name="Untertitel 2">
            <a:extLst>
              <a:ext uri="{FF2B5EF4-FFF2-40B4-BE49-F238E27FC236}">
                <a16:creationId xmlns:a16="http://schemas.microsoft.com/office/drawing/2014/main" id="{0F49FBC8-B96B-455F-85D7-9A804472D1CC}"/>
              </a:ext>
            </a:extLst>
          </p:cNvPr>
          <p:cNvSpPr>
            <a:spLocks noGrp="1"/>
          </p:cNvSpPr>
          <p:nvPr>
            <p:ph type="subTitle" idx="1"/>
          </p:nvPr>
        </p:nvSpPr>
        <p:spPr>
          <a:xfrm>
            <a:off x="225029" y="5208436"/>
            <a:ext cx="4481513" cy="1396536"/>
          </a:xfrm>
        </p:spPr>
        <p:txBody>
          <a:bodyPr anchor="b"/>
          <a:lstStyle>
            <a:lvl1pPr marL="0" indent="0" algn="l">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dirty="0"/>
          </a:p>
        </p:txBody>
      </p:sp>
      <p:sp>
        <p:nvSpPr>
          <p:cNvPr id="8" name="Bildplatzhalter 9">
            <a:extLst>
              <a:ext uri="{FF2B5EF4-FFF2-40B4-BE49-F238E27FC236}">
                <a16:creationId xmlns:a16="http://schemas.microsoft.com/office/drawing/2014/main" id="{8F2F4E45-6575-48BB-B7F1-A75E8397FF25}"/>
              </a:ext>
            </a:extLst>
          </p:cNvPr>
          <p:cNvSpPr>
            <a:spLocks noGrp="1"/>
          </p:cNvSpPr>
          <p:nvPr>
            <p:ph type="pic" sz="quarter" idx="14"/>
          </p:nvPr>
        </p:nvSpPr>
        <p:spPr>
          <a:xfrm>
            <a:off x="4931569" y="1268412"/>
            <a:ext cx="3987404" cy="5292936"/>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265512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29" y="2241550"/>
            <a:ext cx="8693944"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Tree>
    <p:extLst>
      <p:ext uri="{BB962C8B-B14F-4D97-AF65-F5344CB8AC3E}">
        <p14:creationId xmlns:p14="http://schemas.microsoft.com/office/powerpoint/2010/main" val="153145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E4DB1-9E18-419C-AB3D-BD869B99274F}"/>
              </a:ext>
            </a:extLst>
          </p:cNvPr>
          <p:cNvSpPr>
            <a:spLocks noGrp="1"/>
          </p:cNvSpPr>
          <p:nvPr>
            <p:ph type="ctrTitle"/>
          </p:nvPr>
        </p:nvSpPr>
        <p:spPr>
          <a:xfrm>
            <a:off x="225028" y="1306513"/>
            <a:ext cx="4482000" cy="3642276"/>
          </a:xfrm>
        </p:spPr>
        <p:txBody>
          <a:bodyPr anchor="t"/>
          <a:lstStyle>
            <a:lvl1pPr algn="l">
              <a:defRPr sz="4000"/>
            </a:lvl1pPr>
          </a:lstStyle>
          <a:p>
            <a:r>
              <a:rPr lang="en-GB"/>
              <a:t>Click to edit Master title style</a:t>
            </a:r>
            <a:endParaRPr lang="de-DE" dirty="0"/>
          </a:p>
        </p:txBody>
      </p:sp>
      <p:sp>
        <p:nvSpPr>
          <p:cNvPr id="3" name="Untertitel 2">
            <a:extLst>
              <a:ext uri="{FF2B5EF4-FFF2-40B4-BE49-F238E27FC236}">
                <a16:creationId xmlns:a16="http://schemas.microsoft.com/office/drawing/2014/main" id="{0F49FBC8-B96B-455F-85D7-9A804472D1CC}"/>
              </a:ext>
            </a:extLst>
          </p:cNvPr>
          <p:cNvSpPr>
            <a:spLocks noGrp="1"/>
          </p:cNvSpPr>
          <p:nvPr>
            <p:ph type="subTitle" idx="1"/>
          </p:nvPr>
        </p:nvSpPr>
        <p:spPr>
          <a:xfrm>
            <a:off x="225029" y="5208436"/>
            <a:ext cx="4481513" cy="1396536"/>
          </a:xfrm>
        </p:spPr>
        <p:txBody>
          <a:bodyPr anchor="b"/>
          <a:lstStyle>
            <a:lvl1pPr marL="0" indent="0" algn="l">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dirty="0"/>
          </a:p>
        </p:txBody>
      </p:sp>
      <p:sp>
        <p:nvSpPr>
          <p:cNvPr id="8" name="Bildplatzhalter 9">
            <a:extLst>
              <a:ext uri="{FF2B5EF4-FFF2-40B4-BE49-F238E27FC236}">
                <a16:creationId xmlns:a16="http://schemas.microsoft.com/office/drawing/2014/main" id="{8F2F4E45-6575-48BB-B7F1-A75E8397FF25}"/>
              </a:ext>
            </a:extLst>
          </p:cNvPr>
          <p:cNvSpPr>
            <a:spLocks noGrp="1"/>
          </p:cNvSpPr>
          <p:nvPr>
            <p:ph type="pic" sz="quarter" idx="14"/>
          </p:nvPr>
        </p:nvSpPr>
        <p:spPr>
          <a:xfrm>
            <a:off x="4931569" y="1268412"/>
            <a:ext cx="3987404" cy="5292936"/>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386277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Text und Bild (schm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a:xfrm>
            <a:off x="225029" y="1324898"/>
            <a:ext cx="4481987" cy="688899"/>
          </a:xfrm>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dirty="0"/>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29" y="2241550"/>
            <a:ext cx="4481987"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0" name="Bildplatzhalter 9">
            <a:extLst>
              <a:ext uri="{FF2B5EF4-FFF2-40B4-BE49-F238E27FC236}">
                <a16:creationId xmlns:a16="http://schemas.microsoft.com/office/drawing/2014/main" id="{D94CEDF7-7515-40D4-8CD3-D88A3A51AEAF}"/>
              </a:ext>
            </a:extLst>
          </p:cNvPr>
          <p:cNvSpPr>
            <a:spLocks noGrp="1"/>
          </p:cNvSpPr>
          <p:nvPr>
            <p:ph type="pic" sz="quarter" idx="14"/>
          </p:nvPr>
        </p:nvSpPr>
        <p:spPr>
          <a:xfrm>
            <a:off x="4931569" y="1268415"/>
            <a:ext cx="3987404"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3366508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Text und Bild (brei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a:xfrm>
            <a:off x="225030" y="1324898"/>
            <a:ext cx="2744791" cy="688899"/>
          </a:xfrm>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30" y="2241550"/>
            <a:ext cx="2744791"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0" name="Bildplatzhalter 9">
            <a:extLst>
              <a:ext uri="{FF2B5EF4-FFF2-40B4-BE49-F238E27FC236}">
                <a16:creationId xmlns:a16="http://schemas.microsoft.com/office/drawing/2014/main" id="{D94CEDF7-7515-40D4-8CD3-D88A3A51AEAF}"/>
              </a:ext>
            </a:extLst>
          </p:cNvPr>
          <p:cNvSpPr>
            <a:spLocks noGrp="1"/>
          </p:cNvSpPr>
          <p:nvPr>
            <p:ph type="pic" sz="quarter" idx="14"/>
          </p:nvPr>
        </p:nvSpPr>
        <p:spPr>
          <a:xfrm>
            <a:off x="3194849" y="1268415"/>
            <a:ext cx="5724125"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714788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Text und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49F72-06D0-43C4-95DD-BC6F63771CD1}"/>
              </a:ext>
            </a:extLst>
          </p:cNvPr>
          <p:cNvSpPr>
            <a:spLocks noGrp="1"/>
          </p:cNvSpPr>
          <p:nvPr>
            <p:ph type="title" hasCustomPrompt="1"/>
          </p:nvPr>
        </p:nvSpPr>
        <p:spPr>
          <a:xfrm>
            <a:off x="225030" y="1324898"/>
            <a:ext cx="2367260" cy="688899"/>
          </a:xfrm>
        </p:spPr>
        <p:txBody>
          <a:bodyPr/>
          <a:lstStyle>
            <a:lvl1pPr>
              <a:defRPr/>
            </a:lvl1pPr>
          </a:lstStyle>
          <a:p>
            <a:r>
              <a:rPr lang="de-DE" dirty="0"/>
              <a:t>Titel</a:t>
            </a:r>
          </a:p>
        </p:txBody>
      </p:sp>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30" y="2241550"/>
            <a:ext cx="2367260" cy="39957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0" name="Bildplatzhalter 9">
            <a:extLst>
              <a:ext uri="{FF2B5EF4-FFF2-40B4-BE49-F238E27FC236}">
                <a16:creationId xmlns:a16="http://schemas.microsoft.com/office/drawing/2014/main" id="{D94CEDF7-7515-40D4-8CD3-D88A3A51AEAF}"/>
              </a:ext>
            </a:extLst>
          </p:cNvPr>
          <p:cNvSpPr>
            <a:spLocks noGrp="1"/>
          </p:cNvSpPr>
          <p:nvPr>
            <p:ph type="pic" sz="quarter" idx="14"/>
          </p:nvPr>
        </p:nvSpPr>
        <p:spPr>
          <a:xfrm>
            <a:off x="5976157" y="1268415"/>
            <a:ext cx="2942816" cy="4968875"/>
          </a:xfrm>
          <a:solidFill>
            <a:schemeClr val="accent4"/>
          </a:solidFill>
        </p:spPr>
        <p:txBody>
          <a:bodyPr anchor="ctr"/>
          <a:lstStyle>
            <a:lvl1pPr marL="0" indent="0" algn="ctr">
              <a:buNone/>
              <a:defRPr/>
            </a:lvl1pPr>
          </a:lstStyle>
          <a:p>
            <a:r>
              <a:rPr lang="en-GB"/>
              <a:t>Click icon to add picture</a:t>
            </a:r>
            <a:endParaRPr lang="de-DE"/>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817316" y="1268415"/>
            <a:ext cx="2942816"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317111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Bilder u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7" name="Textplatzhalter 6">
            <a:extLst>
              <a:ext uri="{FF2B5EF4-FFF2-40B4-BE49-F238E27FC236}">
                <a16:creationId xmlns:a16="http://schemas.microsoft.com/office/drawing/2014/main" id="{83ED38F5-D973-4765-B726-EC1D0DCBEE0B}"/>
              </a:ext>
            </a:extLst>
          </p:cNvPr>
          <p:cNvSpPr>
            <a:spLocks noGrp="1"/>
          </p:cNvSpPr>
          <p:nvPr>
            <p:ph type="body" sz="quarter" idx="13"/>
          </p:nvPr>
        </p:nvSpPr>
        <p:spPr>
          <a:xfrm>
            <a:off x="225030"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25030"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
        <p:nvSpPr>
          <p:cNvPr id="12" name="Textplatzhalter 6">
            <a:extLst>
              <a:ext uri="{FF2B5EF4-FFF2-40B4-BE49-F238E27FC236}">
                <a16:creationId xmlns:a16="http://schemas.microsoft.com/office/drawing/2014/main" id="{F7359EAB-27F8-40C6-BEA9-BE6360AAA5AF}"/>
              </a:ext>
            </a:extLst>
          </p:cNvPr>
          <p:cNvSpPr>
            <a:spLocks noGrp="1"/>
          </p:cNvSpPr>
          <p:nvPr>
            <p:ph type="body" sz="quarter" idx="16"/>
          </p:nvPr>
        </p:nvSpPr>
        <p:spPr>
          <a:xfrm>
            <a:off x="2196249"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3" name="Bildplatzhalter 9">
            <a:extLst>
              <a:ext uri="{FF2B5EF4-FFF2-40B4-BE49-F238E27FC236}">
                <a16:creationId xmlns:a16="http://schemas.microsoft.com/office/drawing/2014/main" id="{4BF1E103-4F49-4361-A0CA-5F024751F1B8}"/>
              </a:ext>
            </a:extLst>
          </p:cNvPr>
          <p:cNvSpPr>
            <a:spLocks noGrp="1"/>
          </p:cNvSpPr>
          <p:nvPr>
            <p:ph type="pic" sz="quarter" idx="17"/>
          </p:nvPr>
        </p:nvSpPr>
        <p:spPr>
          <a:xfrm>
            <a:off x="2196249"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
        <p:nvSpPr>
          <p:cNvPr id="14" name="Textplatzhalter 6">
            <a:extLst>
              <a:ext uri="{FF2B5EF4-FFF2-40B4-BE49-F238E27FC236}">
                <a16:creationId xmlns:a16="http://schemas.microsoft.com/office/drawing/2014/main" id="{1930E164-C9BB-4A82-9524-60B17ADA31BF}"/>
              </a:ext>
            </a:extLst>
          </p:cNvPr>
          <p:cNvSpPr>
            <a:spLocks noGrp="1"/>
          </p:cNvSpPr>
          <p:nvPr>
            <p:ph type="body" sz="quarter" idx="18"/>
          </p:nvPr>
        </p:nvSpPr>
        <p:spPr>
          <a:xfrm>
            <a:off x="4167468"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5" name="Bildplatzhalter 9">
            <a:extLst>
              <a:ext uri="{FF2B5EF4-FFF2-40B4-BE49-F238E27FC236}">
                <a16:creationId xmlns:a16="http://schemas.microsoft.com/office/drawing/2014/main" id="{C4B605E8-1358-46B0-9403-42BC0A5E76AD}"/>
              </a:ext>
            </a:extLst>
          </p:cNvPr>
          <p:cNvSpPr>
            <a:spLocks noGrp="1"/>
          </p:cNvSpPr>
          <p:nvPr>
            <p:ph type="pic" sz="quarter" idx="19"/>
          </p:nvPr>
        </p:nvSpPr>
        <p:spPr>
          <a:xfrm>
            <a:off x="4167468"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
        <p:nvSpPr>
          <p:cNvPr id="16" name="Textplatzhalter 6">
            <a:extLst>
              <a:ext uri="{FF2B5EF4-FFF2-40B4-BE49-F238E27FC236}">
                <a16:creationId xmlns:a16="http://schemas.microsoft.com/office/drawing/2014/main" id="{9F1A9615-15C9-4659-8463-5A13E8C34802}"/>
              </a:ext>
            </a:extLst>
          </p:cNvPr>
          <p:cNvSpPr>
            <a:spLocks noGrp="1"/>
          </p:cNvSpPr>
          <p:nvPr>
            <p:ph type="body" sz="quarter" idx="20"/>
          </p:nvPr>
        </p:nvSpPr>
        <p:spPr>
          <a:xfrm>
            <a:off x="6138687" y="3609020"/>
            <a:ext cx="1727680" cy="2628268"/>
          </a:xfrm>
        </p:spPr>
        <p:txBody>
          <a:bodyPr/>
          <a:lstStyle>
            <a:lvl1pPr marL="92075" indent="-92075">
              <a:defRPr sz="1500"/>
            </a:lvl1pPr>
            <a:lvl2pPr marL="182563" indent="-90488">
              <a:defRPr sz="1500"/>
            </a:lvl2pPr>
            <a:lvl3pPr marL="266700" indent="-84138">
              <a:defRPr sz="1500"/>
            </a:lvl3pPr>
            <a:lvl4pPr marL="358775" indent="-92075">
              <a:defRPr sz="1500"/>
            </a:lvl4pPr>
            <a:lvl5pPr marL="449263" indent="-90488">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17" name="Bildplatzhalter 9">
            <a:extLst>
              <a:ext uri="{FF2B5EF4-FFF2-40B4-BE49-F238E27FC236}">
                <a16:creationId xmlns:a16="http://schemas.microsoft.com/office/drawing/2014/main" id="{4C8D2B3B-711C-45A3-A866-73C14337CBB7}"/>
              </a:ext>
            </a:extLst>
          </p:cNvPr>
          <p:cNvSpPr>
            <a:spLocks noGrp="1"/>
          </p:cNvSpPr>
          <p:nvPr>
            <p:ph type="pic" sz="quarter" idx="21"/>
          </p:nvPr>
        </p:nvSpPr>
        <p:spPr>
          <a:xfrm>
            <a:off x="6138687" y="1268413"/>
            <a:ext cx="1727680" cy="2232596"/>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1834391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r Bild (schma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25030" y="1268415"/>
            <a:ext cx="5535104"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156649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49DD-3E6D-9174-4C30-D0CBAD67A8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922673-7781-7BB6-2285-CDE53956658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BC468B-55D1-1652-D52D-A623C1B64A16}"/>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195691D3-E736-2545-7562-DFCC9BC23FFC}"/>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E35B141A-CD88-7312-9C3A-8B4AB053B9D8}"/>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104784171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r Bild (brei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CC3A946-E7EC-4D51-87A3-19E575867BA7}"/>
              </a:ext>
            </a:extLst>
          </p:cNvPr>
          <p:cNvSpPr>
            <a:spLocks noGrp="1"/>
          </p:cNvSpPr>
          <p:nvPr>
            <p:ph type="dt" sz="half" idx="10"/>
          </p:nvPr>
        </p:nvSpPr>
        <p:spPr/>
        <p:txBody>
          <a:bodyPr/>
          <a:lstStyle/>
          <a:p>
            <a:r>
              <a:rPr lang="de-DE"/>
              <a:t>Name des Kapitels (optional)</a:t>
            </a:r>
          </a:p>
        </p:txBody>
      </p:sp>
      <p:sp>
        <p:nvSpPr>
          <p:cNvPr id="4" name="Fußzeilenplatzhalter 3">
            <a:extLst>
              <a:ext uri="{FF2B5EF4-FFF2-40B4-BE49-F238E27FC236}">
                <a16:creationId xmlns:a16="http://schemas.microsoft.com/office/drawing/2014/main" id="{44808FC6-327C-4182-897F-6FF17A4025D8}"/>
              </a:ext>
            </a:extLst>
          </p:cNvPr>
          <p:cNvSpPr>
            <a:spLocks noGrp="1"/>
          </p:cNvSpPr>
          <p:nvPr>
            <p:ph type="ftr" sz="quarter" idx="11"/>
          </p:nvPr>
        </p:nvSpPr>
        <p:spPr/>
        <p:txBody>
          <a:bodyPr/>
          <a:lstStyle/>
          <a:p>
            <a:r>
              <a:rPr lang="de-DE"/>
              <a:t>Titel der Präsentation (Eingabe über "Einfügen &gt; Kopf- und Fußzeile")</a:t>
            </a:r>
          </a:p>
        </p:txBody>
      </p:sp>
      <p:sp>
        <p:nvSpPr>
          <p:cNvPr id="5" name="Foliennummernplatzhalter 4">
            <a:extLst>
              <a:ext uri="{FF2B5EF4-FFF2-40B4-BE49-F238E27FC236}">
                <a16:creationId xmlns:a16="http://schemas.microsoft.com/office/drawing/2014/main" id="{F3641FB9-0988-48DA-96F1-6F030438C00D}"/>
              </a:ext>
            </a:extLst>
          </p:cNvPr>
          <p:cNvSpPr>
            <a:spLocks noGrp="1"/>
          </p:cNvSpPr>
          <p:nvPr>
            <p:ph type="sldNum" sz="quarter" idx="12"/>
          </p:nvPr>
        </p:nvSpPr>
        <p:spPr/>
        <p:txBody>
          <a:bodyPr/>
          <a:lstStyle/>
          <a:p>
            <a:fld id="{968FC3C1-8B2E-4CF4-97FE-57A4E19AC873}" type="slidenum">
              <a:rPr lang="de-DE" smtClean="0"/>
              <a:t>‹#›</a:t>
            </a:fld>
            <a:endParaRPr lang="de-DE"/>
          </a:p>
        </p:txBody>
      </p:sp>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225030" y="1268415"/>
            <a:ext cx="8693942" cy="4968875"/>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736975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ollbild">
    <p:spTree>
      <p:nvGrpSpPr>
        <p:cNvPr id="1" name=""/>
        <p:cNvGrpSpPr/>
        <p:nvPr/>
      </p:nvGrpSpPr>
      <p:grpSpPr>
        <a:xfrm>
          <a:off x="0" y="0"/>
          <a:ext cx="0" cy="0"/>
          <a:chOff x="0" y="0"/>
          <a:chExt cx="0" cy="0"/>
        </a:xfrm>
      </p:grpSpPr>
      <p:sp>
        <p:nvSpPr>
          <p:cNvPr id="9" name="Bildplatzhalter 9">
            <a:extLst>
              <a:ext uri="{FF2B5EF4-FFF2-40B4-BE49-F238E27FC236}">
                <a16:creationId xmlns:a16="http://schemas.microsoft.com/office/drawing/2014/main" id="{02B1BBEC-2C7A-44FF-9604-43F3B9CC2EF9}"/>
              </a:ext>
            </a:extLst>
          </p:cNvPr>
          <p:cNvSpPr>
            <a:spLocks noGrp="1"/>
          </p:cNvSpPr>
          <p:nvPr>
            <p:ph type="pic" sz="quarter" idx="15"/>
          </p:nvPr>
        </p:nvSpPr>
        <p:spPr>
          <a:xfrm>
            <a:off x="0" y="0"/>
            <a:ext cx="9144000" cy="6858000"/>
          </a:xfrm>
          <a:solidFill>
            <a:schemeClr val="accent4"/>
          </a:solidFill>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773067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E4DB1-9E18-419C-AB3D-BD869B99274F}"/>
              </a:ext>
            </a:extLst>
          </p:cNvPr>
          <p:cNvSpPr>
            <a:spLocks noGrp="1"/>
          </p:cNvSpPr>
          <p:nvPr>
            <p:ph type="ctrTitle"/>
          </p:nvPr>
        </p:nvSpPr>
        <p:spPr>
          <a:xfrm>
            <a:off x="225029" y="1306516"/>
            <a:ext cx="8694889" cy="1690439"/>
          </a:xfrm>
        </p:spPr>
        <p:txBody>
          <a:bodyPr anchor="t"/>
          <a:lstStyle>
            <a:lvl1pPr algn="l">
              <a:defRPr sz="4000"/>
            </a:lvl1pPr>
          </a:lstStyle>
          <a:p>
            <a:r>
              <a:rPr lang="en-GB"/>
              <a:t>Click to edit Master title style</a:t>
            </a:r>
            <a:endParaRPr lang="de-DE" dirty="0"/>
          </a:p>
        </p:txBody>
      </p:sp>
      <p:sp>
        <p:nvSpPr>
          <p:cNvPr id="3" name="Untertitel 2">
            <a:extLst>
              <a:ext uri="{FF2B5EF4-FFF2-40B4-BE49-F238E27FC236}">
                <a16:creationId xmlns:a16="http://schemas.microsoft.com/office/drawing/2014/main" id="{0F49FBC8-B96B-455F-85D7-9A804472D1CC}"/>
              </a:ext>
            </a:extLst>
          </p:cNvPr>
          <p:cNvSpPr>
            <a:spLocks noGrp="1"/>
          </p:cNvSpPr>
          <p:nvPr>
            <p:ph type="subTitle" idx="1"/>
          </p:nvPr>
        </p:nvSpPr>
        <p:spPr>
          <a:xfrm>
            <a:off x="225029" y="3248980"/>
            <a:ext cx="8693945" cy="3355992"/>
          </a:xfrm>
        </p:spPr>
        <p:txBody>
          <a:bodyPr anchor="b"/>
          <a:lstStyle>
            <a:lvl1pPr marL="0" indent="0" algn="l">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dirty="0"/>
          </a:p>
        </p:txBody>
      </p:sp>
    </p:spTree>
    <p:extLst>
      <p:ext uri="{BB962C8B-B14F-4D97-AF65-F5344CB8AC3E}">
        <p14:creationId xmlns:p14="http://schemas.microsoft.com/office/powerpoint/2010/main" val="279493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2DCF-8BAE-68E9-C2BD-17C84882D782}"/>
              </a:ext>
            </a:extLst>
          </p:cNvPr>
          <p:cNvSpPr>
            <a:spLocks noGrp="1"/>
          </p:cNvSpPr>
          <p:nvPr>
            <p:ph type="title"/>
          </p:nvPr>
        </p:nvSpPr>
        <p:spPr>
          <a:xfrm>
            <a:off x="623887" y="1709738"/>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D996220-E76D-EDFF-4EA7-3AC40DCD20C3}"/>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C51629-9BF8-DB01-E268-62CEC5B48808}"/>
              </a:ext>
            </a:extLst>
          </p:cNvPr>
          <p:cNvSpPr>
            <a:spLocks noGrp="1"/>
          </p:cNvSpPr>
          <p:nvPr>
            <p:ph type="dt" sz="half" idx="10"/>
          </p:nvPr>
        </p:nvSpPr>
        <p:spPr/>
        <p:txBody>
          <a:bodyPr/>
          <a:lstStyle/>
          <a:p>
            <a:r>
              <a:rPr lang="de-DE"/>
              <a:t>Name des Kapitels (optional)</a:t>
            </a:r>
            <a:endParaRPr lang="de-DE" dirty="0"/>
          </a:p>
        </p:txBody>
      </p:sp>
      <p:sp>
        <p:nvSpPr>
          <p:cNvPr id="5" name="Footer Placeholder 4">
            <a:extLst>
              <a:ext uri="{FF2B5EF4-FFF2-40B4-BE49-F238E27FC236}">
                <a16:creationId xmlns:a16="http://schemas.microsoft.com/office/drawing/2014/main" id="{86789F05-704D-B8DD-351E-610B37C9505C}"/>
              </a:ext>
            </a:extLst>
          </p:cNvPr>
          <p:cNvSpPr>
            <a:spLocks noGrp="1"/>
          </p:cNvSpPr>
          <p:nvPr>
            <p:ph type="ftr" sz="quarter" idx="11"/>
          </p:nvPr>
        </p:nvSpPr>
        <p:spPr/>
        <p:txBody>
          <a:body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5533F867-7CC2-55FB-546C-E3BFAD40CFBF}"/>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291889418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A2DF-2707-B7C0-3763-36B46AE2A2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31F8EF-9B50-A03D-BF0D-F99857B1F16C}"/>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ABF4F4-9C57-56FD-134D-8B473DFD5E8A}"/>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A225ED-9ACA-C0DE-53F8-BEBF154F7CBC}"/>
              </a:ext>
            </a:extLst>
          </p:cNvPr>
          <p:cNvSpPr>
            <a:spLocks noGrp="1"/>
          </p:cNvSpPr>
          <p:nvPr>
            <p:ph type="dt" sz="half" idx="10"/>
          </p:nvPr>
        </p:nvSpPr>
        <p:spPr/>
        <p:txBody>
          <a:bodyPr/>
          <a:lstStyle/>
          <a:p>
            <a:r>
              <a:rPr lang="de-DE"/>
              <a:t>Name des Kapitels (optional)</a:t>
            </a:r>
            <a:endParaRPr lang="de-DE" dirty="0"/>
          </a:p>
        </p:txBody>
      </p:sp>
      <p:sp>
        <p:nvSpPr>
          <p:cNvPr id="6" name="Footer Placeholder 5">
            <a:extLst>
              <a:ext uri="{FF2B5EF4-FFF2-40B4-BE49-F238E27FC236}">
                <a16:creationId xmlns:a16="http://schemas.microsoft.com/office/drawing/2014/main" id="{7C532F2B-7C41-69E7-330E-4028E0F31C2B}"/>
              </a:ext>
            </a:extLst>
          </p:cNvPr>
          <p:cNvSpPr>
            <a:spLocks noGrp="1"/>
          </p:cNvSpPr>
          <p:nvPr>
            <p:ph type="ftr" sz="quarter" idx="11"/>
          </p:nvPr>
        </p:nvSpPr>
        <p:spPr/>
        <p:txBody>
          <a:bodyPr/>
          <a:lstStyle/>
          <a:p>
            <a:r>
              <a:rPr lang="de-DE"/>
              <a:t>Hate Speech Detection (WiSe23-24)</a:t>
            </a:r>
            <a:endParaRPr lang="de-DE" dirty="0"/>
          </a:p>
        </p:txBody>
      </p:sp>
      <p:sp>
        <p:nvSpPr>
          <p:cNvPr id="7" name="Slide Number Placeholder 6">
            <a:extLst>
              <a:ext uri="{FF2B5EF4-FFF2-40B4-BE49-F238E27FC236}">
                <a16:creationId xmlns:a16="http://schemas.microsoft.com/office/drawing/2014/main" id="{3345C6CA-6EDF-5934-2228-B9165D710679}"/>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217294622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6B60-20D8-20DE-8976-BE07FDC8A39D}"/>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AF02F5D-4062-4287-FB41-F81C9E26D5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566FCC22-F7CB-4937-7317-1212CD7F43B5}"/>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A61CC3-2A85-5D03-569A-5E39F521E53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F6B6BFA5-1446-0A2C-6BE1-EDB563509651}"/>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0E6CFDC-1260-843C-243E-CC813CC41841}"/>
              </a:ext>
            </a:extLst>
          </p:cNvPr>
          <p:cNvSpPr>
            <a:spLocks noGrp="1"/>
          </p:cNvSpPr>
          <p:nvPr>
            <p:ph type="dt" sz="half" idx="10"/>
          </p:nvPr>
        </p:nvSpPr>
        <p:spPr/>
        <p:txBody>
          <a:bodyPr/>
          <a:lstStyle/>
          <a:p>
            <a:r>
              <a:rPr lang="de-DE"/>
              <a:t>Name des Kapitels (optional)</a:t>
            </a:r>
            <a:endParaRPr lang="de-DE" dirty="0"/>
          </a:p>
        </p:txBody>
      </p:sp>
      <p:sp>
        <p:nvSpPr>
          <p:cNvPr id="8" name="Footer Placeholder 7">
            <a:extLst>
              <a:ext uri="{FF2B5EF4-FFF2-40B4-BE49-F238E27FC236}">
                <a16:creationId xmlns:a16="http://schemas.microsoft.com/office/drawing/2014/main" id="{5BE2271C-43C9-D539-FC3A-F334AC169210}"/>
              </a:ext>
            </a:extLst>
          </p:cNvPr>
          <p:cNvSpPr>
            <a:spLocks noGrp="1"/>
          </p:cNvSpPr>
          <p:nvPr>
            <p:ph type="ftr" sz="quarter" idx="11"/>
          </p:nvPr>
        </p:nvSpPr>
        <p:spPr/>
        <p:txBody>
          <a:bodyPr/>
          <a:lstStyle/>
          <a:p>
            <a:r>
              <a:rPr lang="de-DE"/>
              <a:t>Hate Speech Detection (WiSe23-24)</a:t>
            </a:r>
            <a:endParaRPr lang="de-DE" dirty="0"/>
          </a:p>
        </p:txBody>
      </p:sp>
      <p:sp>
        <p:nvSpPr>
          <p:cNvPr id="9" name="Slide Number Placeholder 8">
            <a:extLst>
              <a:ext uri="{FF2B5EF4-FFF2-40B4-BE49-F238E27FC236}">
                <a16:creationId xmlns:a16="http://schemas.microsoft.com/office/drawing/2014/main" id="{384DEE4E-575C-B3DC-5AB9-9BB4E27C3872}"/>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41646482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92CD-9EE3-EE31-FB16-C701FDB01A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E08549-51CA-D9F3-D0E7-7E5A1405C13D}"/>
              </a:ext>
            </a:extLst>
          </p:cNvPr>
          <p:cNvSpPr>
            <a:spLocks noGrp="1"/>
          </p:cNvSpPr>
          <p:nvPr>
            <p:ph type="dt" sz="half" idx="10"/>
          </p:nvPr>
        </p:nvSpPr>
        <p:spPr/>
        <p:txBody>
          <a:bodyPr/>
          <a:lstStyle/>
          <a:p>
            <a:r>
              <a:rPr lang="de-DE"/>
              <a:t>Name des Kapitels (optional)</a:t>
            </a:r>
            <a:endParaRPr lang="de-DE" dirty="0"/>
          </a:p>
        </p:txBody>
      </p:sp>
      <p:sp>
        <p:nvSpPr>
          <p:cNvPr id="4" name="Footer Placeholder 3">
            <a:extLst>
              <a:ext uri="{FF2B5EF4-FFF2-40B4-BE49-F238E27FC236}">
                <a16:creationId xmlns:a16="http://schemas.microsoft.com/office/drawing/2014/main" id="{283DE23A-92D2-5C22-0362-80DA0EDE6A31}"/>
              </a:ext>
            </a:extLst>
          </p:cNvPr>
          <p:cNvSpPr>
            <a:spLocks noGrp="1"/>
          </p:cNvSpPr>
          <p:nvPr>
            <p:ph type="ftr" sz="quarter" idx="11"/>
          </p:nvPr>
        </p:nvSpPr>
        <p:spPr/>
        <p:txBody>
          <a:bodyPr/>
          <a:lstStyle/>
          <a:p>
            <a:r>
              <a:rPr lang="de-DE"/>
              <a:t>Hate Speech Detection (WiSe23-24)</a:t>
            </a:r>
            <a:endParaRPr lang="de-DE" dirty="0"/>
          </a:p>
        </p:txBody>
      </p:sp>
      <p:sp>
        <p:nvSpPr>
          <p:cNvPr id="5" name="Slide Number Placeholder 4">
            <a:extLst>
              <a:ext uri="{FF2B5EF4-FFF2-40B4-BE49-F238E27FC236}">
                <a16:creationId xmlns:a16="http://schemas.microsoft.com/office/drawing/2014/main" id="{5BE5D801-5521-EA9E-6732-A78DF128851C}"/>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46085790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0E6E5-7C1B-3FB8-BCF5-437F25755C73}"/>
              </a:ext>
            </a:extLst>
          </p:cNvPr>
          <p:cNvSpPr>
            <a:spLocks noGrp="1"/>
          </p:cNvSpPr>
          <p:nvPr>
            <p:ph type="dt" sz="half" idx="10"/>
          </p:nvPr>
        </p:nvSpPr>
        <p:spPr/>
        <p:txBody>
          <a:bodyPr/>
          <a:lstStyle/>
          <a:p>
            <a:r>
              <a:rPr lang="de-DE"/>
              <a:t>Name des Kapitels (optional)</a:t>
            </a:r>
            <a:endParaRPr lang="de-DE" dirty="0"/>
          </a:p>
        </p:txBody>
      </p:sp>
      <p:sp>
        <p:nvSpPr>
          <p:cNvPr id="3" name="Footer Placeholder 2">
            <a:extLst>
              <a:ext uri="{FF2B5EF4-FFF2-40B4-BE49-F238E27FC236}">
                <a16:creationId xmlns:a16="http://schemas.microsoft.com/office/drawing/2014/main" id="{64148B44-E78D-DAB6-A698-49B7B8072E2D}"/>
              </a:ext>
            </a:extLst>
          </p:cNvPr>
          <p:cNvSpPr>
            <a:spLocks noGrp="1"/>
          </p:cNvSpPr>
          <p:nvPr>
            <p:ph type="ftr" sz="quarter" idx="11"/>
          </p:nvPr>
        </p:nvSpPr>
        <p:spPr/>
        <p:txBody>
          <a:bodyPr/>
          <a:lstStyle/>
          <a:p>
            <a:r>
              <a:rPr lang="de-DE"/>
              <a:t>Hate Speech Detection (WiSe23-24)</a:t>
            </a:r>
            <a:endParaRPr lang="de-DE" dirty="0"/>
          </a:p>
        </p:txBody>
      </p:sp>
      <p:sp>
        <p:nvSpPr>
          <p:cNvPr id="4" name="Slide Number Placeholder 3">
            <a:extLst>
              <a:ext uri="{FF2B5EF4-FFF2-40B4-BE49-F238E27FC236}">
                <a16:creationId xmlns:a16="http://schemas.microsoft.com/office/drawing/2014/main" id="{8458E3C2-F189-5FD6-8A67-2941255D378A}"/>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7076097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CA0E-55CB-DDC0-D90D-75785FA437A2}"/>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8069E4-DAC6-35EE-ABF9-C7FB7C4B89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21744F-2C02-C2AD-025C-0AF583D7EE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79964DE-3C8F-7DBD-C673-C37706F13435}"/>
              </a:ext>
            </a:extLst>
          </p:cNvPr>
          <p:cNvSpPr>
            <a:spLocks noGrp="1"/>
          </p:cNvSpPr>
          <p:nvPr>
            <p:ph type="dt" sz="half" idx="10"/>
          </p:nvPr>
        </p:nvSpPr>
        <p:spPr/>
        <p:txBody>
          <a:bodyPr/>
          <a:lstStyle/>
          <a:p>
            <a:r>
              <a:rPr lang="de-DE"/>
              <a:t>Name des Kapitels (optional)</a:t>
            </a:r>
            <a:endParaRPr lang="de-DE" dirty="0"/>
          </a:p>
        </p:txBody>
      </p:sp>
      <p:sp>
        <p:nvSpPr>
          <p:cNvPr id="6" name="Footer Placeholder 5">
            <a:extLst>
              <a:ext uri="{FF2B5EF4-FFF2-40B4-BE49-F238E27FC236}">
                <a16:creationId xmlns:a16="http://schemas.microsoft.com/office/drawing/2014/main" id="{5190A936-CB91-EC98-BAF1-C8A52A668878}"/>
              </a:ext>
            </a:extLst>
          </p:cNvPr>
          <p:cNvSpPr>
            <a:spLocks noGrp="1"/>
          </p:cNvSpPr>
          <p:nvPr>
            <p:ph type="ftr" sz="quarter" idx="11"/>
          </p:nvPr>
        </p:nvSpPr>
        <p:spPr/>
        <p:txBody>
          <a:bodyPr/>
          <a:lstStyle/>
          <a:p>
            <a:r>
              <a:rPr lang="de-DE"/>
              <a:t>Hate Speech Detection (WiSe23-24)</a:t>
            </a:r>
            <a:endParaRPr lang="de-DE" dirty="0"/>
          </a:p>
        </p:txBody>
      </p:sp>
      <p:sp>
        <p:nvSpPr>
          <p:cNvPr id="7" name="Slide Number Placeholder 6">
            <a:extLst>
              <a:ext uri="{FF2B5EF4-FFF2-40B4-BE49-F238E27FC236}">
                <a16:creationId xmlns:a16="http://schemas.microsoft.com/office/drawing/2014/main" id="{52EE6BD0-166A-7805-DF08-B45E066C2BE3}"/>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44148871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CD5D-C416-6324-B186-404BE993CE2B}"/>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B05875-2BFF-B198-DC59-756B68F16DF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069EED1-19F4-037F-DF45-7C51CC9A58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C7BA73C0-DFFC-FDCD-A932-C0D966F61885}"/>
              </a:ext>
            </a:extLst>
          </p:cNvPr>
          <p:cNvSpPr>
            <a:spLocks noGrp="1"/>
          </p:cNvSpPr>
          <p:nvPr>
            <p:ph type="dt" sz="half" idx="10"/>
          </p:nvPr>
        </p:nvSpPr>
        <p:spPr/>
        <p:txBody>
          <a:bodyPr/>
          <a:lstStyle/>
          <a:p>
            <a:r>
              <a:rPr lang="de-DE"/>
              <a:t>Name des Kapitels (optional)</a:t>
            </a:r>
            <a:endParaRPr lang="de-DE" dirty="0"/>
          </a:p>
        </p:txBody>
      </p:sp>
      <p:sp>
        <p:nvSpPr>
          <p:cNvPr id="6" name="Footer Placeholder 5">
            <a:extLst>
              <a:ext uri="{FF2B5EF4-FFF2-40B4-BE49-F238E27FC236}">
                <a16:creationId xmlns:a16="http://schemas.microsoft.com/office/drawing/2014/main" id="{11D52F33-4223-C40C-2DA8-5EC36CF65B00}"/>
              </a:ext>
            </a:extLst>
          </p:cNvPr>
          <p:cNvSpPr>
            <a:spLocks noGrp="1"/>
          </p:cNvSpPr>
          <p:nvPr>
            <p:ph type="ftr" sz="quarter" idx="11"/>
          </p:nvPr>
        </p:nvSpPr>
        <p:spPr/>
        <p:txBody>
          <a:bodyPr/>
          <a:lstStyle/>
          <a:p>
            <a:r>
              <a:rPr lang="de-DE"/>
              <a:t>Hate Speech Detection (WiSe23-24)</a:t>
            </a:r>
            <a:endParaRPr lang="de-DE" dirty="0"/>
          </a:p>
        </p:txBody>
      </p:sp>
      <p:sp>
        <p:nvSpPr>
          <p:cNvPr id="7" name="Slide Number Placeholder 6">
            <a:extLst>
              <a:ext uri="{FF2B5EF4-FFF2-40B4-BE49-F238E27FC236}">
                <a16:creationId xmlns:a16="http://schemas.microsoft.com/office/drawing/2014/main" id="{8DCF6AD1-A8CC-4AE5-A73C-28C4F9FABDFE}"/>
              </a:ext>
            </a:extLst>
          </p:cNvPr>
          <p:cNvSpPr>
            <a:spLocks noGrp="1"/>
          </p:cNvSpPr>
          <p:nvPr>
            <p:ph type="sldNum" sz="quarter" idx="12"/>
          </p:nvPr>
        </p:nvSpPr>
        <p:spPr/>
        <p:txBody>
          <a:bodyPr/>
          <a:lstStyle/>
          <a:p>
            <a:fld id="{968FC3C1-8B2E-4CF4-97FE-57A4E19AC873}" type="slidenum">
              <a:rPr lang="de-DE" smtClean="0"/>
              <a:pPr/>
              <a:t>‹#›</a:t>
            </a:fld>
            <a:endParaRPr lang="de-DE" dirty="0"/>
          </a:p>
        </p:txBody>
      </p:sp>
    </p:spTree>
    <p:extLst>
      <p:ext uri="{BB962C8B-B14F-4D97-AF65-F5344CB8AC3E}">
        <p14:creationId xmlns:p14="http://schemas.microsoft.com/office/powerpoint/2010/main" val="329477253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75B74-755D-E4CA-CC8B-0BBBE501B7F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4205A7-06BC-0E5D-C970-72F3CEB2A5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04B169-5991-A841-DB46-4235096244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r>
              <a:rPr lang="de-DE"/>
              <a:t>Name des Kapitels (optional)</a:t>
            </a:r>
            <a:endParaRPr lang="de-DE" dirty="0"/>
          </a:p>
        </p:txBody>
      </p:sp>
      <p:sp>
        <p:nvSpPr>
          <p:cNvPr id="5" name="Footer Placeholder 4">
            <a:extLst>
              <a:ext uri="{FF2B5EF4-FFF2-40B4-BE49-F238E27FC236}">
                <a16:creationId xmlns:a16="http://schemas.microsoft.com/office/drawing/2014/main" id="{FD1149AF-8EEF-3E98-2A37-0C48710841F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de-DE"/>
              <a:t>Hate Speech Detection (WiSe23-24)</a:t>
            </a:r>
            <a:endParaRPr lang="de-DE" dirty="0"/>
          </a:p>
        </p:txBody>
      </p:sp>
      <p:sp>
        <p:nvSpPr>
          <p:cNvPr id="6" name="Slide Number Placeholder 5">
            <a:extLst>
              <a:ext uri="{FF2B5EF4-FFF2-40B4-BE49-F238E27FC236}">
                <a16:creationId xmlns:a16="http://schemas.microsoft.com/office/drawing/2014/main" id="{3A4584CA-C24D-82E3-0A45-4EE618D96AD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968FC3C1-8B2E-4CF4-97FE-57A4E19AC873}" type="slidenum">
              <a:rPr lang="de-DE" smtClean="0"/>
              <a:pPr/>
              <a:t>‹#›</a:t>
            </a:fld>
            <a:endParaRPr lang="de-DE" dirty="0"/>
          </a:p>
        </p:txBody>
      </p:sp>
      <p:pic>
        <p:nvPicPr>
          <p:cNvPr id="7" name="Graphic 6">
            <a:extLst>
              <a:ext uri="{FF2B5EF4-FFF2-40B4-BE49-F238E27FC236}">
                <a16:creationId xmlns:a16="http://schemas.microsoft.com/office/drawing/2014/main" id="{21DB56A9-9378-B6F4-2323-A5913BD2F090}"/>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7465274" y="-4149"/>
            <a:ext cx="1675284" cy="875850"/>
          </a:xfrm>
          <a:prstGeom prst="rect">
            <a:avLst/>
          </a:prstGeom>
        </p:spPr>
      </p:pic>
    </p:spTree>
    <p:extLst>
      <p:ext uri="{BB962C8B-B14F-4D97-AF65-F5344CB8AC3E}">
        <p14:creationId xmlns:p14="http://schemas.microsoft.com/office/powerpoint/2010/main" val="36004395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63" r:id="rId14"/>
    <p:sldLayoutId id="2147483657" r:id="rId15"/>
    <p:sldLayoutId id="2147483658" r:id="rId16"/>
    <p:sldLayoutId id="2147483659" r:id="rId17"/>
    <p:sldLayoutId id="2147483664" r:id="rId18"/>
    <p:sldLayoutId id="2147483660" r:id="rId19"/>
    <p:sldLayoutId id="2147483661" r:id="rId20"/>
    <p:sldLayoutId id="2147483662" r:id="rId21"/>
    <p:sldLayoutId id="2147483665" r:id="rId2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142" userDrawn="1">
          <p15:clr>
            <a:srgbClr val="F26B43"/>
          </p15:clr>
        </p15:guide>
        <p15:guide id="3" pos="5618" userDrawn="1">
          <p15:clr>
            <a:srgbClr val="F26B43"/>
          </p15:clr>
        </p15:guide>
        <p15:guide id="4" orient="horz" pos="3929" userDrawn="1">
          <p15:clr>
            <a:srgbClr val="F26B43"/>
          </p15:clr>
        </p15:guide>
        <p15:guide id="5" orient="horz" pos="14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ites.google.com/site/offensevalsharedtask/oli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2012.1560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hatespeechdata.com/" TargetMode="External"/><Relationship Id="rId4" Type="http://schemas.openxmlformats.org/officeDocument/2006/relationships/hyperlink" Target="https://arxiv.org/abs/2206.0991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epsense.ai/artificial-intelligence-hate-speech"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elaniesiegel.de/publications/2018_GermEval_Guidelines.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eepsense.ai/artificial-intelligence-hate-speech"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clanthology.org/2023.lchange-1.11"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hyperlink" Target="https://arxiv.org/abs/2109.05322"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hyperlink" Target="https://aclanthology.org/P17-1035/"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s://arxiv.org/abs/2206.09917" TargetMode="External"/><Relationship Id="rId2" Type="http://schemas.openxmlformats.org/officeDocument/2006/relationships/hyperlink" Target="https://arxiv.org/abs/2012.15606" TargetMode="Externa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hyperlink" Target="https://arxiv.org/abs/2206.09917" TargetMode="External"/><Relationship Id="rId2" Type="http://schemas.openxmlformats.org/officeDocument/2006/relationships/hyperlink" Target="https://arxiv.org/abs/2012.15606" TargetMode="Externa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3449F-B031-430C-9BBA-D2F16C9138BA}"/>
              </a:ext>
            </a:extLst>
          </p:cNvPr>
          <p:cNvSpPr>
            <a:spLocks noGrp="1"/>
          </p:cNvSpPr>
          <p:nvPr>
            <p:ph type="ctrTitle"/>
          </p:nvPr>
        </p:nvSpPr>
        <p:spPr>
          <a:xfrm>
            <a:off x="225028" y="1268415"/>
            <a:ext cx="7659340" cy="3656515"/>
          </a:xfrm>
        </p:spPr>
        <p:txBody>
          <a:bodyPr/>
          <a:lstStyle/>
          <a:p>
            <a:r>
              <a:rPr lang="en-GB" b="1" dirty="0">
                <a:solidFill>
                  <a:srgbClr val="2F854C"/>
                </a:solidFill>
              </a:rPr>
              <a:t>Hate Speech Detection </a:t>
            </a:r>
            <a:br>
              <a:rPr lang="en-GB" b="1" dirty="0">
                <a:solidFill>
                  <a:srgbClr val="2F854C"/>
                </a:solidFill>
              </a:rPr>
            </a:br>
            <a:r>
              <a:rPr lang="en-GB" b="1" i="1" dirty="0" err="1">
                <a:solidFill>
                  <a:srgbClr val="2F854C"/>
                </a:solidFill>
              </a:rPr>
              <a:t>WiSe</a:t>
            </a:r>
            <a:r>
              <a:rPr lang="en-GB" b="1" i="1" dirty="0">
                <a:solidFill>
                  <a:srgbClr val="2F854C"/>
                </a:solidFill>
              </a:rPr>
              <a:t> 23-24</a:t>
            </a:r>
            <a:endParaRPr lang="de-DE" b="1" i="1" dirty="0">
              <a:solidFill>
                <a:srgbClr val="2F854C"/>
              </a:solidFill>
            </a:endParaRPr>
          </a:p>
        </p:txBody>
      </p:sp>
      <p:sp>
        <p:nvSpPr>
          <p:cNvPr id="3" name="Untertitel 2">
            <a:extLst>
              <a:ext uri="{FF2B5EF4-FFF2-40B4-BE49-F238E27FC236}">
                <a16:creationId xmlns:a16="http://schemas.microsoft.com/office/drawing/2014/main" id="{CC3CE45C-DC2B-49D2-A5FD-6DE89E61580B}"/>
              </a:ext>
            </a:extLst>
          </p:cNvPr>
          <p:cNvSpPr>
            <a:spLocks noGrp="1"/>
          </p:cNvSpPr>
          <p:nvPr>
            <p:ph type="subTitle" idx="1"/>
          </p:nvPr>
        </p:nvSpPr>
        <p:spPr>
          <a:xfrm>
            <a:off x="215516" y="5208436"/>
            <a:ext cx="5975351" cy="1396536"/>
          </a:xfrm>
        </p:spPr>
        <p:txBody>
          <a:bodyPr/>
          <a:lstStyle/>
          <a:p>
            <a:pPr>
              <a:lnSpc>
                <a:spcPct val="100000"/>
              </a:lnSpc>
            </a:pPr>
            <a:r>
              <a:rPr lang="de-DE" sz="2000" b="1" i="1" dirty="0"/>
              <a:t>(Dr.) </a:t>
            </a:r>
            <a:r>
              <a:rPr lang="de-DE" sz="2000" b="1" i="1" dirty="0" err="1"/>
              <a:t>Özge</a:t>
            </a:r>
            <a:r>
              <a:rPr lang="de-DE" sz="2000" b="1" i="1" dirty="0"/>
              <a:t> </a:t>
            </a:r>
            <a:r>
              <a:rPr lang="de-DE" sz="2000" b="1" i="1" dirty="0" err="1"/>
              <a:t>Alaçam</a:t>
            </a:r>
            <a:endParaRPr lang="de-DE" sz="2000" b="1" i="1" dirty="0"/>
          </a:p>
          <a:p>
            <a:pPr>
              <a:lnSpc>
                <a:spcPct val="100000"/>
              </a:lnSpc>
            </a:pPr>
            <a:r>
              <a:rPr lang="de-DE" sz="2000" dirty="0" err="1"/>
              <a:t>Computational</a:t>
            </a:r>
            <a:r>
              <a:rPr lang="de-DE" sz="2000" dirty="0"/>
              <a:t> </a:t>
            </a:r>
            <a:r>
              <a:rPr lang="de-DE" sz="2000" dirty="0" err="1"/>
              <a:t>Linguistics</a:t>
            </a:r>
            <a:r>
              <a:rPr lang="de-DE" sz="2000" dirty="0"/>
              <a:t> </a:t>
            </a:r>
          </a:p>
          <a:p>
            <a:pPr>
              <a:lnSpc>
                <a:spcPct val="100000"/>
              </a:lnSpc>
            </a:pPr>
            <a:r>
              <a:rPr lang="de-DE" sz="2000" dirty="0" err="1"/>
              <a:t>oezge.alacam@lmu.de</a:t>
            </a:r>
            <a:endParaRPr lang="de-DE" sz="2000" dirty="0"/>
          </a:p>
        </p:txBody>
      </p:sp>
      <p:sp>
        <p:nvSpPr>
          <p:cNvPr id="7" name="TextBox 6">
            <a:extLst>
              <a:ext uri="{FF2B5EF4-FFF2-40B4-BE49-F238E27FC236}">
                <a16:creationId xmlns:a16="http://schemas.microsoft.com/office/drawing/2014/main" id="{9CD7FFD0-ED30-AD45-B052-0D3421AE7C7F}"/>
              </a:ext>
            </a:extLst>
          </p:cNvPr>
          <p:cNvSpPr txBox="1"/>
          <p:nvPr/>
        </p:nvSpPr>
        <p:spPr>
          <a:xfrm>
            <a:off x="4737236" y="4924930"/>
            <a:ext cx="4280339" cy="246221"/>
          </a:xfrm>
          <a:prstGeom prst="rect">
            <a:avLst/>
          </a:prstGeom>
          <a:noFill/>
        </p:spPr>
        <p:txBody>
          <a:bodyPr wrap="none" rtlCol="0">
            <a:spAutoFit/>
          </a:bodyPr>
          <a:lstStyle/>
          <a:p>
            <a:pPr algn="r"/>
            <a:r>
              <a:rPr lang="en-US" sz="1000" i="1" dirty="0"/>
              <a:t>Image taken from https://</a:t>
            </a:r>
            <a:r>
              <a:rPr lang="en-US" sz="1000" i="1" dirty="0" err="1"/>
              <a:t>deepsense.ai</a:t>
            </a:r>
            <a:r>
              <a:rPr lang="en-US" sz="1000" i="1" dirty="0"/>
              <a:t>/artificial-intelligence-hate-speech/</a:t>
            </a:r>
            <a:endParaRPr lang="en-US" sz="1000" dirty="0"/>
          </a:p>
        </p:txBody>
      </p:sp>
      <p:pic>
        <p:nvPicPr>
          <p:cNvPr id="9" name="Picture 8">
            <a:extLst>
              <a:ext uri="{FF2B5EF4-FFF2-40B4-BE49-F238E27FC236}">
                <a16:creationId xmlns:a16="http://schemas.microsoft.com/office/drawing/2014/main" id="{3363EA93-15E8-DB71-3F36-9122FB169F6B}"/>
              </a:ext>
            </a:extLst>
          </p:cNvPr>
          <p:cNvPicPr>
            <a:picLocks noChangeAspect="1"/>
          </p:cNvPicPr>
          <p:nvPr/>
        </p:nvPicPr>
        <p:blipFill>
          <a:blip r:embed="rId2"/>
          <a:stretch>
            <a:fillRect/>
          </a:stretch>
        </p:blipFill>
        <p:spPr>
          <a:xfrm>
            <a:off x="1245175" y="2615476"/>
            <a:ext cx="7772400" cy="2290812"/>
          </a:xfrm>
          <a:prstGeom prst="rect">
            <a:avLst/>
          </a:prstGeom>
        </p:spPr>
      </p:pic>
    </p:spTree>
    <p:extLst>
      <p:ext uri="{BB962C8B-B14F-4D97-AF65-F5344CB8AC3E}">
        <p14:creationId xmlns:p14="http://schemas.microsoft.com/office/powerpoint/2010/main" val="291163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AB2C-5E7E-BE17-8854-5829B5755D5D}"/>
              </a:ext>
            </a:extLst>
          </p:cNvPr>
          <p:cNvSpPr>
            <a:spLocks noGrp="1"/>
          </p:cNvSpPr>
          <p:nvPr>
            <p:ph type="title"/>
          </p:nvPr>
        </p:nvSpPr>
        <p:spPr/>
        <p:txBody>
          <a:bodyPr/>
          <a:lstStyle/>
          <a:p>
            <a:r>
              <a:rPr lang="en-US" dirty="0"/>
              <a:t>Several Hate Speech Definition</a:t>
            </a:r>
            <a:br>
              <a:rPr lang="en-US" sz="2000" dirty="0"/>
            </a:br>
            <a:r>
              <a:rPr lang="en-US" sz="2000" dirty="0"/>
              <a:t>(Fortuna and Nunes, 2018) </a:t>
            </a:r>
            <a:r>
              <a:rPr lang="en-GB" sz="2000" dirty="0"/>
              <a:t>	</a:t>
            </a:r>
            <a:r>
              <a:rPr lang="en-GB" dirty="0"/>
              <a:t>	</a:t>
            </a:r>
            <a:endParaRPr lang="en-US" dirty="0"/>
          </a:p>
        </p:txBody>
      </p:sp>
      <p:sp>
        <p:nvSpPr>
          <p:cNvPr id="4" name="Slide Number Placeholder 3">
            <a:extLst>
              <a:ext uri="{FF2B5EF4-FFF2-40B4-BE49-F238E27FC236}">
                <a16:creationId xmlns:a16="http://schemas.microsoft.com/office/drawing/2014/main" id="{60CD0721-74A6-F1C6-A46E-90824C62BF08}"/>
              </a:ext>
            </a:extLst>
          </p:cNvPr>
          <p:cNvSpPr>
            <a:spLocks noGrp="1"/>
          </p:cNvSpPr>
          <p:nvPr>
            <p:ph type="sldNum" sz="quarter" idx="12"/>
          </p:nvPr>
        </p:nvSpPr>
        <p:spPr/>
        <p:txBody>
          <a:bodyPr/>
          <a:lstStyle/>
          <a:p>
            <a:fld id="{968FC3C1-8B2E-4CF4-97FE-57A4E19AC873}" type="slidenum">
              <a:rPr lang="de-DE" smtClean="0"/>
              <a:t>10</a:t>
            </a:fld>
            <a:endParaRPr lang="de-DE"/>
          </a:p>
        </p:txBody>
      </p:sp>
      <p:pic>
        <p:nvPicPr>
          <p:cNvPr id="6" name="Content Placeholder 14" descr="A picture containing table&#10;&#10;Description automatically generated">
            <a:extLst>
              <a:ext uri="{FF2B5EF4-FFF2-40B4-BE49-F238E27FC236}">
                <a16:creationId xmlns:a16="http://schemas.microsoft.com/office/drawing/2014/main" id="{9185D9CF-4B5D-C977-0089-0AE2B7DCE59C}"/>
              </a:ext>
            </a:extLst>
          </p:cNvPr>
          <p:cNvPicPr>
            <a:picLocks noGrp="1" noChangeAspect="1"/>
          </p:cNvPicPr>
          <p:nvPr>
            <p:ph idx="1"/>
          </p:nvPr>
        </p:nvPicPr>
        <p:blipFill>
          <a:blip r:embed="rId2"/>
          <a:stretch>
            <a:fillRect/>
          </a:stretch>
        </p:blipFill>
        <p:spPr>
          <a:xfrm>
            <a:off x="395536" y="2636912"/>
            <a:ext cx="6063394" cy="3296603"/>
          </a:xfrm>
        </p:spPr>
      </p:pic>
      <p:pic>
        <p:nvPicPr>
          <p:cNvPr id="8" name="Content Placeholder 14" descr="A picture containing table&#10;&#10;Description automatically generated">
            <a:extLst>
              <a:ext uri="{FF2B5EF4-FFF2-40B4-BE49-F238E27FC236}">
                <a16:creationId xmlns:a16="http://schemas.microsoft.com/office/drawing/2014/main" id="{64B485FA-57EF-3F26-8430-CB47E69CEA42}"/>
              </a:ext>
            </a:extLst>
          </p:cNvPr>
          <p:cNvPicPr>
            <a:picLocks noGrp="1" noChangeAspect="1"/>
          </p:cNvPicPr>
          <p:nvPr>
            <p:ph idx="1"/>
          </p:nvPr>
        </p:nvPicPr>
        <p:blipFill>
          <a:blip r:embed="rId2"/>
          <a:stretch>
            <a:fillRect/>
          </a:stretch>
        </p:blipFill>
        <p:spPr>
          <a:xfrm>
            <a:off x="225027" y="2475397"/>
            <a:ext cx="6063394" cy="3296603"/>
          </a:xfrm>
        </p:spPr>
      </p:pic>
      <p:pic>
        <p:nvPicPr>
          <p:cNvPr id="7" name="Picture 6" descr="Text&#10;&#10;Description automatically generated">
            <a:extLst>
              <a:ext uri="{FF2B5EF4-FFF2-40B4-BE49-F238E27FC236}">
                <a16:creationId xmlns:a16="http://schemas.microsoft.com/office/drawing/2014/main" id="{242B6F25-89C1-D463-691A-9097778A05E0}"/>
              </a:ext>
            </a:extLst>
          </p:cNvPr>
          <p:cNvPicPr>
            <a:picLocks noChangeAspect="1"/>
          </p:cNvPicPr>
          <p:nvPr/>
        </p:nvPicPr>
        <p:blipFill>
          <a:blip r:embed="rId3"/>
          <a:stretch>
            <a:fillRect/>
          </a:stretch>
        </p:blipFill>
        <p:spPr>
          <a:xfrm>
            <a:off x="418073" y="2214076"/>
            <a:ext cx="8330391" cy="3012119"/>
          </a:xfrm>
          <a:prstGeom prst="rect">
            <a:avLst/>
          </a:prstGeom>
        </p:spPr>
      </p:pic>
      <p:sp>
        <p:nvSpPr>
          <p:cNvPr id="5" name="Rectangle 4">
            <a:extLst>
              <a:ext uri="{FF2B5EF4-FFF2-40B4-BE49-F238E27FC236}">
                <a16:creationId xmlns:a16="http://schemas.microsoft.com/office/drawing/2014/main" id="{2304F2BA-C9A8-72C7-CE30-88F02D69542D}"/>
              </a:ext>
            </a:extLst>
          </p:cNvPr>
          <p:cNvSpPr/>
          <p:nvPr/>
        </p:nvSpPr>
        <p:spPr>
          <a:xfrm>
            <a:off x="4572000" y="4257120"/>
            <a:ext cx="792088" cy="252000"/>
          </a:xfrm>
          <a:prstGeom prst="rect">
            <a:avLst/>
          </a:prstGeom>
          <a:solidFill>
            <a:srgbClr val="2F854C">
              <a:alpha val="1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E32358B-43FB-00DC-B884-305FAD642059}"/>
              </a:ext>
            </a:extLst>
          </p:cNvPr>
          <p:cNvSpPr/>
          <p:nvPr/>
        </p:nvSpPr>
        <p:spPr>
          <a:xfrm>
            <a:off x="2660910" y="3018923"/>
            <a:ext cx="5832648" cy="1192045"/>
          </a:xfrm>
          <a:prstGeom prst="rect">
            <a:avLst/>
          </a:prstGeom>
          <a:solidFill>
            <a:srgbClr val="2F854C">
              <a:alpha val="1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161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F3B9-D046-804A-A45C-CAA0BEFF39FF}"/>
              </a:ext>
            </a:extLst>
          </p:cNvPr>
          <p:cNvSpPr>
            <a:spLocks noGrp="1"/>
          </p:cNvSpPr>
          <p:nvPr>
            <p:ph type="title"/>
          </p:nvPr>
        </p:nvSpPr>
        <p:spPr/>
        <p:txBody>
          <a:bodyPr/>
          <a:lstStyle/>
          <a:p>
            <a:r>
              <a:rPr lang="en-US" dirty="0"/>
              <a:t>Possible Targets</a:t>
            </a:r>
          </a:p>
        </p:txBody>
      </p:sp>
      <p:pic>
        <p:nvPicPr>
          <p:cNvPr id="8" name="Content Placeholder 7" descr="A picture containing table&#10;&#10;Description automatically generated">
            <a:extLst>
              <a:ext uri="{FF2B5EF4-FFF2-40B4-BE49-F238E27FC236}">
                <a16:creationId xmlns:a16="http://schemas.microsoft.com/office/drawing/2014/main" id="{14E2BFB3-F876-5F48-987A-5E565273AC6F}"/>
              </a:ext>
            </a:extLst>
          </p:cNvPr>
          <p:cNvPicPr>
            <a:picLocks noGrp="1" noChangeAspect="1"/>
          </p:cNvPicPr>
          <p:nvPr>
            <p:ph idx="1"/>
          </p:nvPr>
        </p:nvPicPr>
        <p:blipFill>
          <a:blip r:embed="rId2"/>
          <a:stretch>
            <a:fillRect/>
          </a:stretch>
        </p:blipFill>
        <p:spPr>
          <a:xfrm>
            <a:off x="1331640" y="1543091"/>
            <a:ext cx="6515424" cy="4098412"/>
          </a:xfrm>
        </p:spPr>
      </p:pic>
      <p:sp>
        <p:nvSpPr>
          <p:cNvPr id="4" name="Date Placeholder 3">
            <a:extLst>
              <a:ext uri="{FF2B5EF4-FFF2-40B4-BE49-F238E27FC236}">
                <a16:creationId xmlns:a16="http://schemas.microsoft.com/office/drawing/2014/main" id="{BE868059-4FC8-8E40-9D7D-11E1A36D0E0B}"/>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4DC967F4-C930-5C47-A3C1-DB57912FBF5C}"/>
              </a:ext>
            </a:extLst>
          </p:cNvPr>
          <p:cNvSpPr>
            <a:spLocks noGrp="1"/>
          </p:cNvSpPr>
          <p:nvPr>
            <p:ph type="sldNum" sz="quarter" idx="12"/>
          </p:nvPr>
        </p:nvSpPr>
        <p:spPr/>
        <p:txBody>
          <a:bodyPr/>
          <a:lstStyle/>
          <a:p>
            <a:fld id="{90441224-60F2-D740-9F01-EB31D4B6FF1D}" type="slidenum">
              <a:rPr lang="en-US" smtClean="0"/>
              <a:t>11</a:t>
            </a:fld>
            <a:endParaRPr lang="en-US"/>
          </a:p>
        </p:txBody>
      </p:sp>
      <p:sp>
        <p:nvSpPr>
          <p:cNvPr id="3" name="TextBox 2">
            <a:extLst>
              <a:ext uri="{FF2B5EF4-FFF2-40B4-BE49-F238E27FC236}">
                <a16:creationId xmlns:a16="http://schemas.microsoft.com/office/drawing/2014/main" id="{EC86253B-604D-4446-09BE-DAB7C3468E30}"/>
              </a:ext>
            </a:extLst>
          </p:cNvPr>
          <p:cNvSpPr txBox="1"/>
          <p:nvPr/>
        </p:nvSpPr>
        <p:spPr>
          <a:xfrm>
            <a:off x="1043608" y="5776403"/>
            <a:ext cx="6515424" cy="646331"/>
          </a:xfrm>
          <a:prstGeom prst="rect">
            <a:avLst/>
          </a:prstGeom>
          <a:noFill/>
        </p:spPr>
        <p:txBody>
          <a:bodyPr wrap="square" rtlCol="0">
            <a:spAutoFit/>
          </a:bodyPr>
          <a:lstStyle/>
          <a:p>
            <a:pPr algn="ctr"/>
            <a:r>
              <a:rPr lang="en-US" b="1" dirty="0"/>
              <a:t>It is a dynamic field;</a:t>
            </a:r>
          </a:p>
          <a:p>
            <a:pPr algn="ctr"/>
            <a:r>
              <a:rPr lang="en-US" dirty="0"/>
              <a:t>Vaccinated people, unvaccinated people and many more</a:t>
            </a:r>
          </a:p>
        </p:txBody>
      </p:sp>
    </p:spTree>
    <p:extLst>
      <p:ext uri="{BB962C8B-B14F-4D97-AF65-F5344CB8AC3E}">
        <p14:creationId xmlns:p14="http://schemas.microsoft.com/office/powerpoint/2010/main" val="33767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5AA4-D6BF-1048-E04A-9DD1A051A19E}"/>
              </a:ext>
            </a:extLst>
          </p:cNvPr>
          <p:cNvSpPr>
            <a:spLocks noGrp="1"/>
          </p:cNvSpPr>
          <p:nvPr>
            <p:ph type="title"/>
          </p:nvPr>
        </p:nvSpPr>
        <p:spPr>
          <a:xfrm>
            <a:off x="225027" y="366810"/>
            <a:ext cx="7886700" cy="1325563"/>
          </a:xfrm>
        </p:spPr>
        <p:txBody>
          <a:bodyPr/>
          <a:lstStyle/>
          <a:p>
            <a:r>
              <a:rPr lang="en-US" dirty="0"/>
              <a:t>What is not hate speech?</a:t>
            </a:r>
            <a:br>
              <a:rPr lang="en-US" dirty="0"/>
            </a:br>
            <a:r>
              <a:rPr lang="en-US" dirty="0"/>
              <a:t>Hate speech – Free speech Balance</a:t>
            </a:r>
          </a:p>
        </p:txBody>
      </p:sp>
      <p:sp>
        <p:nvSpPr>
          <p:cNvPr id="4" name="Slide Number Placeholder 3">
            <a:extLst>
              <a:ext uri="{FF2B5EF4-FFF2-40B4-BE49-F238E27FC236}">
                <a16:creationId xmlns:a16="http://schemas.microsoft.com/office/drawing/2014/main" id="{176495E9-CD33-655C-F6C4-12A507856DC3}"/>
              </a:ext>
            </a:extLst>
          </p:cNvPr>
          <p:cNvSpPr>
            <a:spLocks noGrp="1"/>
          </p:cNvSpPr>
          <p:nvPr>
            <p:ph type="sldNum" sz="quarter" idx="12"/>
          </p:nvPr>
        </p:nvSpPr>
        <p:spPr/>
        <p:txBody>
          <a:bodyPr/>
          <a:lstStyle/>
          <a:p>
            <a:fld id="{968FC3C1-8B2E-4CF4-97FE-57A4E19AC873}" type="slidenum">
              <a:rPr lang="de-DE" smtClean="0"/>
              <a:t>12</a:t>
            </a:fld>
            <a:endParaRPr lang="de-DE"/>
          </a:p>
        </p:txBody>
      </p:sp>
      <p:sp>
        <p:nvSpPr>
          <p:cNvPr id="5" name="Text Placeholder 4">
            <a:extLst>
              <a:ext uri="{FF2B5EF4-FFF2-40B4-BE49-F238E27FC236}">
                <a16:creationId xmlns:a16="http://schemas.microsoft.com/office/drawing/2014/main" id="{5D9E82B6-D20B-5B33-443F-F6D5087AD38E}"/>
              </a:ext>
            </a:extLst>
          </p:cNvPr>
          <p:cNvSpPr>
            <a:spLocks noGrp="1"/>
          </p:cNvSpPr>
          <p:nvPr>
            <p:ph type="body" sz="quarter" idx="13"/>
          </p:nvPr>
        </p:nvSpPr>
        <p:spPr>
          <a:xfrm>
            <a:off x="225027" y="2495452"/>
            <a:ext cx="8693944" cy="3995738"/>
          </a:xfrm>
        </p:spPr>
        <p:txBody>
          <a:bodyPr/>
          <a:lstStyle/>
          <a:p>
            <a:r>
              <a:rPr lang="en-GB" dirty="0"/>
              <a:t>merely mentioning, or even praising, an organization associated with hate crimes</a:t>
            </a:r>
          </a:p>
          <a:p>
            <a:r>
              <a:rPr lang="en-GB" dirty="0"/>
              <a:t>an author’s excessive pride in his own race or group</a:t>
            </a:r>
          </a:p>
          <a:p>
            <a:r>
              <a:rPr lang="en-GB" dirty="0"/>
              <a:t>discussing offensive words (e.g., explanation of the meaning) </a:t>
            </a:r>
          </a:p>
          <a:p>
            <a:endParaRPr lang="en-GB" dirty="0"/>
          </a:p>
          <a:p>
            <a:r>
              <a:rPr lang="en-GB" dirty="0"/>
              <a:t>words used by a speaker who belongs to the targeted group</a:t>
            </a:r>
          </a:p>
          <a:p>
            <a:pPr lvl="1"/>
            <a:r>
              <a:rPr lang="en-GB" dirty="0"/>
              <a:t>Shit still happening and no one is hearing about it, but n* living it everyday.</a:t>
            </a:r>
            <a:endParaRPr lang="en-US" dirty="0"/>
          </a:p>
        </p:txBody>
      </p:sp>
    </p:spTree>
    <p:extLst>
      <p:ext uri="{BB962C8B-B14F-4D97-AF65-F5344CB8AC3E}">
        <p14:creationId xmlns:p14="http://schemas.microsoft.com/office/powerpoint/2010/main" val="64596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9B7C-C3E3-B84C-ADD8-26B791DBC457}"/>
              </a:ext>
            </a:extLst>
          </p:cNvPr>
          <p:cNvSpPr>
            <a:spLocks noGrp="1"/>
          </p:cNvSpPr>
          <p:nvPr>
            <p:ph type="title"/>
          </p:nvPr>
        </p:nvSpPr>
        <p:spPr/>
        <p:txBody>
          <a:bodyPr/>
          <a:lstStyle/>
          <a:p>
            <a:r>
              <a:rPr lang="en-US" sz="3600" dirty="0"/>
              <a:t>Some Important Research Questions</a:t>
            </a:r>
            <a:br>
              <a:rPr lang="en-US" dirty="0"/>
            </a:br>
            <a:endParaRPr lang="en-US" dirty="0"/>
          </a:p>
        </p:txBody>
      </p:sp>
      <p:sp>
        <p:nvSpPr>
          <p:cNvPr id="3" name="Content Placeholder 2">
            <a:extLst>
              <a:ext uri="{FF2B5EF4-FFF2-40B4-BE49-F238E27FC236}">
                <a16:creationId xmlns:a16="http://schemas.microsoft.com/office/drawing/2014/main" id="{13F57638-68DF-4B4A-B20F-01FA1620AE31}"/>
              </a:ext>
            </a:extLst>
          </p:cNvPr>
          <p:cNvSpPr>
            <a:spLocks noGrp="1"/>
          </p:cNvSpPr>
          <p:nvPr>
            <p:ph idx="1"/>
          </p:nvPr>
        </p:nvSpPr>
        <p:spPr/>
        <p:txBody>
          <a:bodyPr>
            <a:normAutofit/>
          </a:bodyPr>
          <a:lstStyle/>
          <a:p>
            <a:r>
              <a:rPr lang="en-GB" dirty="0"/>
              <a:t>How can we deal with subjectivity?</a:t>
            </a:r>
          </a:p>
          <a:p>
            <a:r>
              <a:rPr lang="en-GB" dirty="0"/>
              <a:t>How can we identify the target of hate speech?</a:t>
            </a:r>
          </a:p>
          <a:p>
            <a:r>
              <a:rPr lang="en-GB" dirty="0"/>
              <a:t>How can we generalize the models from one language to another?</a:t>
            </a:r>
          </a:p>
          <a:p>
            <a:r>
              <a:rPr lang="en-GB" dirty="0"/>
              <a:t>How can we generalize the models from one society to another?</a:t>
            </a:r>
          </a:p>
          <a:p>
            <a:r>
              <a:rPr lang="en-GB" dirty="0"/>
              <a:t>How can be sure that the model decision is representative and fair?</a:t>
            </a:r>
          </a:p>
          <a:p>
            <a:r>
              <a:rPr lang="en-GB" dirty="0"/>
              <a:t>How can we deal with the biases?</a:t>
            </a:r>
          </a:p>
          <a:p>
            <a:r>
              <a:rPr lang="en-GB" dirty="0"/>
              <a:t>How can we detect changes in the language over course of events (temporal aspect)?</a:t>
            </a:r>
          </a:p>
          <a:p>
            <a:r>
              <a:rPr lang="en-GB" dirty="0"/>
              <a:t>How can we deal with multimodal hate speech?</a:t>
            </a:r>
            <a:br>
              <a:rPr lang="en-GB" dirty="0"/>
            </a:br>
            <a:endParaRPr lang="en-US" dirty="0"/>
          </a:p>
        </p:txBody>
      </p:sp>
      <p:sp>
        <p:nvSpPr>
          <p:cNvPr id="5" name="Slide Number Placeholder 4">
            <a:extLst>
              <a:ext uri="{FF2B5EF4-FFF2-40B4-BE49-F238E27FC236}">
                <a16:creationId xmlns:a16="http://schemas.microsoft.com/office/drawing/2014/main" id="{E3A63AE4-C804-4D4A-B595-B2985C216435}"/>
              </a:ext>
            </a:extLst>
          </p:cNvPr>
          <p:cNvSpPr>
            <a:spLocks noGrp="1"/>
          </p:cNvSpPr>
          <p:nvPr>
            <p:ph type="sldNum" sz="quarter" idx="12"/>
          </p:nvPr>
        </p:nvSpPr>
        <p:spPr/>
        <p:txBody>
          <a:bodyPr/>
          <a:lstStyle/>
          <a:p>
            <a:fld id="{90441224-60F2-D740-9F01-EB31D4B6FF1D}" type="slidenum">
              <a:rPr lang="en-US" smtClean="0"/>
              <a:t>13</a:t>
            </a:fld>
            <a:endParaRPr lang="en-US"/>
          </a:p>
        </p:txBody>
      </p:sp>
      <p:sp>
        <p:nvSpPr>
          <p:cNvPr id="6" name="Date Placeholder 5">
            <a:extLst>
              <a:ext uri="{FF2B5EF4-FFF2-40B4-BE49-F238E27FC236}">
                <a16:creationId xmlns:a16="http://schemas.microsoft.com/office/drawing/2014/main" id="{88E299EE-7A65-FE47-89AD-AACB153DEEEB}"/>
              </a:ext>
            </a:extLst>
          </p:cNvPr>
          <p:cNvSpPr>
            <a:spLocks noGrp="1"/>
          </p:cNvSpPr>
          <p:nvPr>
            <p:ph type="dt" sz="half" idx="10"/>
          </p:nvPr>
        </p:nvSpPr>
        <p:spPr/>
        <p:txBody>
          <a:bodyPr/>
          <a:lstStyle/>
          <a:p>
            <a:fld id="{B381EA5B-C410-5C4F-8215-6F0E2953B9BA}" type="datetime1">
              <a:rPr lang="de-DE" smtClean="0"/>
              <a:t>12.03.24</a:t>
            </a:fld>
            <a:endParaRPr lang="en-US"/>
          </a:p>
        </p:txBody>
      </p:sp>
    </p:spTree>
    <p:extLst>
      <p:ext uri="{BB962C8B-B14F-4D97-AF65-F5344CB8AC3E}">
        <p14:creationId xmlns:p14="http://schemas.microsoft.com/office/powerpoint/2010/main" val="223417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F5C8-139A-1343-8075-1AC19A444DA2}"/>
              </a:ext>
            </a:extLst>
          </p:cNvPr>
          <p:cNvSpPr>
            <a:spLocks noGrp="1"/>
          </p:cNvSpPr>
          <p:nvPr>
            <p:ph type="title"/>
          </p:nvPr>
        </p:nvSpPr>
        <p:spPr/>
        <p:txBody>
          <a:bodyPr/>
          <a:lstStyle/>
          <a:p>
            <a:r>
              <a:rPr lang="en-US" sz="3200" b="1" dirty="0"/>
              <a:t>Traditional NLP text</a:t>
            </a:r>
          </a:p>
        </p:txBody>
      </p:sp>
      <p:sp>
        <p:nvSpPr>
          <p:cNvPr id="4" name="Slide Number Placeholder 3">
            <a:extLst>
              <a:ext uri="{FF2B5EF4-FFF2-40B4-BE49-F238E27FC236}">
                <a16:creationId xmlns:a16="http://schemas.microsoft.com/office/drawing/2014/main" id="{74AD0809-43F2-094F-80B7-35C5E10C641A}"/>
              </a:ext>
            </a:extLst>
          </p:cNvPr>
          <p:cNvSpPr>
            <a:spLocks noGrp="1"/>
          </p:cNvSpPr>
          <p:nvPr>
            <p:ph type="sldNum" sz="quarter" idx="12"/>
          </p:nvPr>
        </p:nvSpPr>
        <p:spPr/>
        <p:txBody>
          <a:bodyPr/>
          <a:lstStyle/>
          <a:p>
            <a:fld id="{968FC3C1-8B2E-4CF4-97FE-57A4E19AC873}" type="slidenum">
              <a:rPr lang="de-DE" smtClean="0"/>
              <a:t>14</a:t>
            </a:fld>
            <a:endParaRPr lang="de-DE"/>
          </a:p>
        </p:txBody>
      </p:sp>
      <p:sp>
        <p:nvSpPr>
          <p:cNvPr id="5" name="Text Placeholder 4">
            <a:extLst>
              <a:ext uri="{FF2B5EF4-FFF2-40B4-BE49-F238E27FC236}">
                <a16:creationId xmlns:a16="http://schemas.microsoft.com/office/drawing/2014/main" id="{32DE0815-F87E-144A-B500-34B7232AEA09}"/>
              </a:ext>
            </a:extLst>
          </p:cNvPr>
          <p:cNvSpPr>
            <a:spLocks noGrp="1"/>
          </p:cNvSpPr>
          <p:nvPr>
            <p:ph type="body" sz="quarter" idx="13"/>
          </p:nvPr>
        </p:nvSpPr>
        <p:spPr>
          <a:xfrm>
            <a:off x="225029" y="2241550"/>
            <a:ext cx="4065425" cy="3995738"/>
          </a:xfrm>
        </p:spPr>
        <p:txBody>
          <a:bodyPr/>
          <a:lstStyle/>
          <a:p>
            <a:r>
              <a:rPr lang="en-US" dirty="0"/>
              <a:t>Wiki, news, books etc.</a:t>
            </a:r>
          </a:p>
          <a:p>
            <a:r>
              <a:rPr lang="en-US" dirty="0"/>
              <a:t>Written form (usually formal)</a:t>
            </a:r>
          </a:p>
          <a:p>
            <a:r>
              <a:rPr lang="en-US" dirty="0"/>
              <a:t>No spelling errors</a:t>
            </a:r>
          </a:p>
          <a:p>
            <a:r>
              <a:rPr lang="en-US" dirty="0"/>
              <a:t>Usually on one language</a:t>
            </a:r>
          </a:p>
        </p:txBody>
      </p:sp>
      <p:sp>
        <p:nvSpPr>
          <p:cNvPr id="7" name="Text Placeholder 4">
            <a:extLst>
              <a:ext uri="{FF2B5EF4-FFF2-40B4-BE49-F238E27FC236}">
                <a16:creationId xmlns:a16="http://schemas.microsoft.com/office/drawing/2014/main" id="{FB2378F4-95FF-7C43-945A-16DBD383E67E}"/>
              </a:ext>
            </a:extLst>
          </p:cNvPr>
          <p:cNvSpPr txBox="1">
            <a:spLocks/>
          </p:cNvSpPr>
          <p:nvPr/>
        </p:nvSpPr>
        <p:spPr>
          <a:xfrm>
            <a:off x="4290454" y="2211421"/>
            <a:ext cx="4481987" cy="3995738"/>
          </a:xfrm>
          <a:prstGeom prst="rect">
            <a:avLst/>
          </a:prstGeom>
        </p:spPr>
        <p:txBody>
          <a:bodyPr vert="horz" lIns="0" tIns="0" rIns="0" bIns="0" rtlCol="0" anchor="t" anchorCtr="0">
            <a:noAutofit/>
          </a:bodyPr>
          <a:lstStyle>
            <a:lvl1pPr marL="176213" indent="-17621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1pPr>
            <a:lvl2pPr marL="358775" indent="-18256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2pPr>
            <a:lvl3pPr marL="534988" indent="-17621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3pPr>
            <a:lvl4pPr marL="717550" indent="-18256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4pPr>
            <a:lvl5pPr marL="893763" indent="-176213"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Tweets, reviews, posts, videos etc.</a:t>
            </a:r>
          </a:p>
          <a:p>
            <a:r>
              <a:rPr lang="en-US" dirty="0"/>
              <a:t>Somewhere between speech and written form, sometimes only speech</a:t>
            </a:r>
          </a:p>
          <a:p>
            <a:r>
              <a:rPr lang="en-US" dirty="0"/>
              <a:t>Intentional spelling errors:</a:t>
            </a:r>
          </a:p>
          <a:p>
            <a:pPr lvl="1"/>
            <a:r>
              <a:rPr lang="en-GB" i="1" dirty="0"/>
              <a:t>ki11 </a:t>
            </a:r>
            <a:r>
              <a:rPr lang="en-GB" i="1" dirty="0" err="1"/>
              <a:t>yrslef</a:t>
            </a:r>
            <a:r>
              <a:rPr lang="en-GB" i="1" dirty="0"/>
              <a:t> a$$hole </a:t>
            </a:r>
            <a:r>
              <a:rPr lang="en-US" dirty="0"/>
              <a:t> </a:t>
            </a:r>
          </a:p>
          <a:p>
            <a:r>
              <a:rPr lang="en-US" dirty="0"/>
              <a:t>Contractions</a:t>
            </a:r>
          </a:p>
          <a:p>
            <a:r>
              <a:rPr lang="en-US" dirty="0"/>
              <a:t>Emojis, Hashtags</a:t>
            </a:r>
          </a:p>
          <a:p>
            <a:r>
              <a:rPr lang="en-US" dirty="0"/>
              <a:t>Code-mixing</a:t>
            </a:r>
          </a:p>
          <a:p>
            <a:r>
              <a:rPr lang="en-US" dirty="0"/>
              <a:t>Meta-information (location, social network analysis, like counts etc.)</a:t>
            </a:r>
          </a:p>
          <a:p>
            <a:endParaRPr lang="en-US" dirty="0"/>
          </a:p>
          <a:p>
            <a:endParaRPr lang="en-US" dirty="0"/>
          </a:p>
        </p:txBody>
      </p:sp>
      <p:sp>
        <p:nvSpPr>
          <p:cNvPr id="8" name="Title 1">
            <a:extLst>
              <a:ext uri="{FF2B5EF4-FFF2-40B4-BE49-F238E27FC236}">
                <a16:creationId xmlns:a16="http://schemas.microsoft.com/office/drawing/2014/main" id="{34D53337-DF4A-CA4B-8ACB-EC2BD6385C05}"/>
              </a:ext>
            </a:extLst>
          </p:cNvPr>
          <p:cNvSpPr txBox="1">
            <a:spLocks/>
          </p:cNvSpPr>
          <p:nvPr/>
        </p:nvSpPr>
        <p:spPr>
          <a:xfrm>
            <a:off x="4470675" y="1447926"/>
            <a:ext cx="4481987" cy="68889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3200" dirty="0"/>
              <a:t>Social Media Text</a:t>
            </a:r>
          </a:p>
        </p:txBody>
      </p:sp>
    </p:spTree>
    <p:extLst>
      <p:ext uri="{BB962C8B-B14F-4D97-AF65-F5344CB8AC3E}">
        <p14:creationId xmlns:p14="http://schemas.microsoft.com/office/powerpoint/2010/main" val="404815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74C5-58D9-A943-BB36-78820817355E}"/>
              </a:ext>
            </a:extLst>
          </p:cNvPr>
          <p:cNvSpPr>
            <a:spLocks noGrp="1"/>
          </p:cNvSpPr>
          <p:nvPr>
            <p:ph type="title"/>
          </p:nvPr>
        </p:nvSpPr>
        <p:spPr/>
        <p:txBody>
          <a:bodyPr/>
          <a:lstStyle/>
          <a:p>
            <a:r>
              <a:rPr lang="en-US" dirty="0"/>
              <a:t>Datasets (</a:t>
            </a:r>
            <a:r>
              <a:rPr lang="en-US" dirty="0" err="1"/>
              <a:t>cont</a:t>
            </a:r>
            <a:r>
              <a:rPr lang="en-US" dirty="0"/>
              <a:t>’.)</a:t>
            </a:r>
          </a:p>
        </p:txBody>
      </p:sp>
      <p:sp>
        <p:nvSpPr>
          <p:cNvPr id="3" name="Content Placeholder 2">
            <a:extLst>
              <a:ext uri="{FF2B5EF4-FFF2-40B4-BE49-F238E27FC236}">
                <a16:creationId xmlns:a16="http://schemas.microsoft.com/office/drawing/2014/main" id="{BC07D256-C417-794F-A848-D5782F619081}"/>
              </a:ext>
            </a:extLst>
          </p:cNvPr>
          <p:cNvSpPr>
            <a:spLocks noGrp="1"/>
          </p:cNvSpPr>
          <p:nvPr>
            <p:ph idx="1"/>
          </p:nvPr>
        </p:nvSpPr>
        <p:spPr/>
        <p:txBody>
          <a:bodyPr/>
          <a:lstStyle/>
          <a:p>
            <a:r>
              <a:rPr lang="en-GB" dirty="0"/>
              <a:t>Reddit and Gab Conversations (Qian et al., 2019) </a:t>
            </a:r>
          </a:p>
          <a:p>
            <a:pPr lvl="1"/>
            <a:r>
              <a:rPr lang="en-GB" dirty="0"/>
              <a:t>Reddit: 5,020 conversations, including 22,324 comments (</a:t>
            </a:r>
            <a:r>
              <a:rPr lang="en-DE" dirty="0"/>
              <a:t>5,257 as hateful)</a:t>
            </a:r>
            <a:r>
              <a:rPr lang="en-GB" dirty="0"/>
              <a:t>. </a:t>
            </a:r>
          </a:p>
          <a:p>
            <a:pPr lvl="1"/>
            <a:r>
              <a:rPr lang="en-GB" dirty="0"/>
              <a:t>Gab: 11,825 conversations, consisting of 33,776 posts (</a:t>
            </a:r>
            <a:r>
              <a:rPr lang="en-DE" dirty="0"/>
              <a:t>14,614 as hateful)</a:t>
            </a:r>
          </a:p>
          <a:p>
            <a:endParaRPr lang="en-US" dirty="0"/>
          </a:p>
          <a:p>
            <a:r>
              <a:rPr lang="en-US" dirty="0"/>
              <a:t>Many emerging datasets regarding COVID and political situations</a:t>
            </a:r>
          </a:p>
          <a:p>
            <a:endParaRPr lang="en-US" dirty="0"/>
          </a:p>
          <a:p>
            <a:r>
              <a:rPr lang="en-US" dirty="0"/>
              <a:t>A list of some useful datasets: https://</a:t>
            </a:r>
            <a:r>
              <a:rPr lang="en-US" dirty="0" err="1"/>
              <a:t>hatespeechdata.com</a:t>
            </a:r>
            <a:r>
              <a:rPr lang="en-US" dirty="0"/>
              <a:t>/</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6C809032-4D37-6340-9D06-FA24D536F6F4}"/>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A04F39EB-D41A-FB4B-958A-1220DAB25CB8}"/>
              </a:ext>
            </a:extLst>
          </p:cNvPr>
          <p:cNvSpPr>
            <a:spLocks noGrp="1"/>
          </p:cNvSpPr>
          <p:nvPr>
            <p:ph type="sldNum" sz="quarter" idx="12"/>
          </p:nvPr>
        </p:nvSpPr>
        <p:spPr/>
        <p:txBody>
          <a:bodyPr/>
          <a:lstStyle/>
          <a:p>
            <a:fld id="{90441224-60F2-D740-9F01-EB31D4B6FF1D}" type="slidenum">
              <a:rPr lang="en-US" smtClean="0"/>
              <a:t>15</a:t>
            </a:fld>
            <a:endParaRPr lang="en-US"/>
          </a:p>
        </p:txBody>
      </p:sp>
    </p:spTree>
    <p:extLst>
      <p:ext uri="{BB962C8B-B14F-4D97-AF65-F5344CB8AC3E}">
        <p14:creationId xmlns:p14="http://schemas.microsoft.com/office/powerpoint/2010/main" val="234427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717F-7ECC-5F4A-AE81-2787342DEB84}"/>
              </a:ext>
            </a:extLst>
          </p:cNvPr>
          <p:cNvSpPr>
            <a:spLocks noGrp="1"/>
          </p:cNvSpPr>
          <p:nvPr>
            <p:ph type="title"/>
          </p:nvPr>
        </p:nvSpPr>
        <p:spPr>
          <a:xfrm>
            <a:off x="225029" y="1091278"/>
            <a:ext cx="8693943" cy="688899"/>
          </a:xfrm>
        </p:spPr>
        <p:txBody>
          <a:bodyPr>
            <a:normAutofit fontScale="90000"/>
          </a:bodyPr>
          <a:lstStyle/>
          <a:p>
            <a:r>
              <a:rPr lang="en-US" dirty="0"/>
              <a:t>Challenges </a:t>
            </a:r>
            <a:br>
              <a:rPr lang="en-US" dirty="0"/>
            </a:br>
            <a:r>
              <a:rPr lang="en-US" dirty="0"/>
              <a:t>(Definition and dataset)</a:t>
            </a:r>
          </a:p>
        </p:txBody>
      </p:sp>
      <p:sp>
        <p:nvSpPr>
          <p:cNvPr id="3" name="Content Placeholder 2">
            <a:extLst>
              <a:ext uri="{FF2B5EF4-FFF2-40B4-BE49-F238E27FC236}">
                <a16:creationId xmlns:a16="http://schemas.microsoft.com/office/drawing/2014/main" id="{D7516EE6-531F-A441-A7D6-B3444E25786F}"/>
              </a:ext>
            </a:extLst>
          </p:cNvPr>
          <p:cNvSpPr>
            <a:spLocks noGrp="1"/>
          </p:cNvSpPr>
          <p:nvPr>
            <p:ph idx="1"/>
          </p:nvPr>
        </p:nvSpPr>
        <p:spPr>
          <a:xfrm>
            <a:off x="628650" y="2181814"/>
            <a:ext cx="7886700" cy="4351338"/>
          </a:xfrm>
        </p:spPr>
        <p:txBody>
          <a:bodyPr>
            <a:normAutofit/>
          </a:bodyPr>
          <a:lstStyle/>
          <a:p>
            <a:r>
              <a:rPr lang="en-US" dirty="0"/>
              <a:t>Unbalanced corpora</a:t>
            </a:r>
          </a:p>
          <a:p>
            <a:r>
              <a:rPr lang="en-GB" dirty="0"/>
              <a:t>No commonly accepted definition of hate speech</a:t>
            </a:r>
          </a:p>
          <a:p>
            <a:r>
              <a:rPr lang="en-GB" dirty="0"/>
              <a:t>Usually low interrater agreement</a:t>
            </a:r>
          </a:p>
          <a:p>
            <a:pPr lvl="1"/>
            <a:endParaRPr lang="en-GB" dirty="0"/>
          </a:p>
          <a:p>
            <a:pPr lvl="1"/>
            <a:r>
              <a:rPr lang="en-GB" dirty="0"/>
              <a:t>Expert annotators or crowdsourcing services (find large differences in agreement) </a:t>
            </a:r>
          </a:p>
          <a:p>
            <a:pPr lvl="1"/>
            <a:endParaRPr lang="en-GB" dirty="0"/>
          </a:p>
          <a:p>
            <a:pPr lvl="1"/>
            <a:r>
              <a:rPr lang="en-US" dirty="0"/>
              <a:t>Background knowledge ( also </a:t>
            </a:r>
            <a:r>
              <a:rPr lang="en-GB" dirty="0"/>
              <a:t>opinion, common-sense knowledge, and awareness)</a:t>
            </a:r>
          </a:p>
          <a:p>
            <a:pPr lvl="1"/>
            <a:endParaRPr lang="en-US" dirty="0"/>
          </a:p>
          <a:p>
            <a:pPr lvl="1"/>
            <a:r>
              <a:rPr lang="en-US" dirty="0"/>
              <a:t>Being a member of target group</a:t>
            </a:r>
          </a:p>
          <a:p>
            <a:pPr lvl="1"/>
            <a:endParaRPr lang="en-GB" dirty="0"/>
          </a:p>
          <a:p>
            <a:endParaRPr lang="en-GB"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34AA8C7B-E8BD-314C-87FA-810A8D1EDC07}"/>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08A7398E-CF01-F34C-B3F8-FECC9E57F5BF}"/>
              </a:ext>
            </a:extLst>
          </p:cNvPr>
          <p:cNvSpPr>
            <a:spLocks noGrp="1"/>
          </p:cNvSpPr>
          <p:nvPr>
            <p:ph type="sldNum" sz="quarter" idx="12"/>
          </p:nvPr>
        </p:nvSpPr>
        <p:spPr/>
        <p:txBody>
          <a:bodyPr/>
          <a:lstStyle/>
          <a:p>
            <a:fld id="{90441224-60F2-D740-9F01-EB31D4B6FF1D}" type="slidenum">
              <a:rPr lang="en-US" smtClean="0"/>
              <a:t>16</a:t>
            </a:fld>
            <a:endParaRPr lang="en-US"/>
          </a:p>
        </p:txBody>
      </p:sp>
    </p:spTree>
    <p:extLst>
      <p:ext uri="{BB962C8B-B14F-4D97-AF65-F5344CB8AC3E}">
        <p14:creationId xmlns:p14="http://schemas.microsoft.com/office/powerpoint/2010/main" val="50708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EE0511E-2F48-3380-E12A-0574C2AB52FF}"/>
              </a:ext>
            </a:extLst>
          </p:cNvPr>
          <p:cNvSpPr>
            <a:spLocks noGrp="1"/>
          </p:cNvSpPr>
          <p:nvPr>
            <p:ph type="ftr" sz="quarter" idx="11"/>
          </p:nvPr>
        </p:nvSpPr>
        <p:spPr/>
        <p:txBody>
          <a:bodyPr/>
          <a:lstStyle/>
          <a:p>
            <a:r>
              <a:rPr lang="de-DE"/>
              <a:t>Titel der Präsentation (Eingabe über "Einfügen &gt; Kopf- und Fußzeile")</a:t>
            </a:r>
          </a:p>
        </p:txBody>
      </p:sp>
      <p:sp>
        <p:nvSpPr>
          <p:cNvPr id="4" name="Slide Number Placeholder 3">
            <a:extLst>
              <a:ext uri="{FF2B5EF4-FFF2-40B4-BE49-F238E27FC236}">
                <a16:creationId xmlns:a16="http://schemas.microsoft.com/office/drawing/2014/main" id="{209AD922-03B6-B309-C2AB-ECEDEA9D4BEC}"/>
              </a:ext>
            </a:extLst>
          </p:cNvPr>
          <p:cNvSpPr>
            <a:spLocks noGrp="1"/>
          </p:cNvSpPr>
          <p:nvPr>
            <p:ph type="sldNum" sz="quarter" idx="12"/>
          </p:nvPr>
        </p:nvSpPr>
        <p:spPr/>
        <p:txBody>
          <a:bodyPr/>
          <a:lstStyle/>
          <a:p>
            <a:fld id="{968FC3C1-8B2E-4CF4-97FE-57A4E19AC873}" type="slidenum">
              <a:rPr lang="de-DE" smtClean="0"/>
              <a:t>17</a:t>
            </a:fld>
            <a:endParaRPr lang="de-DE"/>
          </a:p>
        </p:txBody>
      </p:sp>
      <p:sp>
        <p:nvSpPr>
          <p:cNvPr id="5" name="Text Placeholder 4">
            <a:extLst>
              <a:ext uri="{FF2B5EF4-FFF2-40B4-BE49-F238E27FC236}">
                <a16:creationId xmlns:a16="http://schemas.microsoft.com/office/drawing/2014/main" id="{71832193-D574-9FF1-6D71-49129E9D2067}"/>
              </a:ext>
            </a:extLst>
          </p:cNvPr>
          <p:cNvSpPr>
            <a:spLocks noGrp="1"/>
          </p:cNvSpPr>
          <p:nvPr>
            <p:ph type="body" sz="quarter" idx="13"/>
          </p:nvPr>
        </p:nvSpPr>
        <p:spPr/>
        <p:txBody>
          <a:bodyPr>
            <a:normAutofit lnSpcReduction="10000"/>
          </a:bodyPr>
          <a:lstStyle/>
          <a:p>
            <a:r>
              <a:rPr lang="en-US" sz="2400" b="1" dirty="0">
                <a:solidFill>
                  <a:srgbClr val="2F854C"/>
                </a:solidFill>
              </a:rPr>
              <a:t>Now we know</a:t>
            </a:r>
          </a:p>
          <a:p>
            <a:pPr lvl="2"/>
            <a:r>
              <a:rPr lang="en-US" sz="2400" dirty="0"/>
              <a:t>what hate speech is (a relatively clear definition)</a:t>
            </a:r>
          </a:p>
          <a:p>
            <a:pPr lvl="2"/>
            <a:r>
              <a:rPr lang="en-US" sz="2400" dirty="0"/>
              <a:t>we have a well-defined research question</a:t>
            </a:r>
          </a:p>
          <a:p>
            <a:pPr lvl="3"/>
            <a:r>
              <a:rPr lang="en-US" sz="2400" dirty="0"/>
              <a:t>type of hate speech</a:t>
            </a:r>
          </a:p>
          <a:p>
            <a:pPr lvl="3"/>
            <a:r>
              <a:rPr lang="en-US" sz="2400" dirty="0"/>
              <a:t>target group</a:t>
            </a:r>
          </a:p>
          <a:p>
            <a:r>
              <a:rPr lang="en-US" sz="2400" b="1" dirty="0">
                <a:solidFill>
                  <a:srgbClr val="2F854C"/>
                </a:solidFill>
              </a:rPr>
              <a:t>Next step is to decide:</a:t>
            </a:r>
          </a:p>
          <a:p>
            <a:pPr lvl="2"/>
            <a:r>
              <a:rPr lang="en-US" sz="2400" dirty="0"/>
              <a:t>On the training and test data (corpora)</a:t>
            </a:r>
          </a:p>
          <a:p>
            <a:pPr lvl="3"/>
            <a:r>
              <a:rPr lang="en-US" sz="2400" dirty="0"/>
              <a:t>Collect your own data</a:t>
            </a:r>
          </a:p>
          <a:p>
            <a:pPr lvl="3"/>
            <a:r>
              <a:rPr lang="en-US" sz="2400" dirty="0"/>
              <a:t>Use publicly-available datasets</a:t>
            </a:r>
          </a:p>
          <a:p>
            <a:pPr lvl="3"/>
            <a:r>
              <a:rPr lang="en-US" sz="2400" dirty="0"/>
              <a:t>Check annotations and annotate them properly if needed</a:t>
            </a:r>
          </a:p>
          <a:p>
            <a:endParaRPr lang="en-US" dirty="0"/>
          </a:p>
        </p:txBody>
      </p:sp>
      <p:sp>
        <p:nvSpPr>
          <p:cNvPr id="7" name="Title 6">
            <a:extLst>
              <a:ext uri="{FF2B5EF4-FFF2-40B4-BE49-F238E27FC236}">
                <a16:creationId xmlns:a16="http://schemas.microsoft.com/office/drawing/2014/main" id="{E847E0D5-4743-CFE0-0AE6-8C81203349B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89062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3294-6A62-B776-227D-18443F368D53}"/>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E4AA6E61-FF2C-8628-29AF-883403BA020D}"/>
              </a:ext>
            </a:extLst>
          </p:cNvPr>
          <p:cNvSpPr>
            <a:spLocks noGrp="1"/>
          </p:cNvSpPr>
          <p:nvPr>
            <p:ph type="ftr" sz="quarter" idx="11"/>
          </p:nvPr>
        </p:nvSpPr>
        <p:spPr/>
        <p:txBody>
          <a:bodyPr/>
          <a:lstStyle/>
          <a:p>
            <a:r>
              <a:rPr lang="de-DE"/>
              <a:t>Hate Speech Detection WiSe23/24</a:t>
            </a:r>
            <a:endParaRPr lang="de-DE" dirty="0"/>
          </a:p>
        </p:txBody>
      </p:sp>
      <p:sp>
        <p:nvSpPr>
          <p:cNvPr id="4" name="Slide Number Placeholder 3">
            <a:extLst>
              <a:ext uri="{FF2B5EF4-FFF2-40B4-BE49-F238E27FC236}">
                <a16:creationId xmlns:a16="http://schemas.microsoft.com/office/drawing/2014/main" id="{38849784-964F-1C41-AE47-8652A377DCAF}"/>
              </a:ext>
            </a:extLst>
          </p:cNvPr>
          <p:cNvSpPr>
            <a:spLocks noGrp="1"/>
          </p:cNvSpPr>
          <p:nvPr>
            <p:ph type="sldNum" sz="quarter" idx="12"/>
          </p:nvPr>
        </p:nvSpPr>
        <p:spPr/>
        <p:txBody>
          <a:bodyPr/>
          <a:lstStyle/>
          <a:p>
            <a:fld id="{968FC3C1-8B2E-4CF4-97FE-57A4E19AC873}" type="slidenum">
              <a:rPr lang="de-DE" smtClean="0"/>
              <a:t>18</a:t>
            </a:fld>
            <a:endParaRPr lang="de-DE"/>
          </a:p>
        </p:txBody>
      </p:sp>
      <p:sp>
        <p:nvSpPr>
          <p:cNvPr id="5" name="Text Placeholder 4">
            <a:extLst>
              <a:ext uri="{FF2B5EF4-FFF2-40B4-BE49-F238E27FC236}">
                <a16:creationId xmlns:a16="http://schemas.microsoft.com/office/drawing/2014/main" id="{7E74AE8A-7BB6-8193-CB25-161FAD0AD40E}"/>
              </a:ext>
            </a:extLst>
          </p:cNvPr>
          <p:cNvSpPr>
            <a:spLocks noGrp="1"/>
          </p:cNvSpPr>
          <p:nvPr>
            <p:ph type="body" sz="quarter" idx="13"/>
          </p:nvPr>
        </p:nvSpPr>
        <p:spPr>
          <a:xfrm>
            <a:off x="225028" y="2955727"/>
            <a:ext cx="8693944" cy="611386"/>
          </a:xfrm>
        </p:spPr>
        <p:txBody>
          <a:bodyPr>
            <a:normAutofit/>
          </a:bodyPr>
          <a:lstStyle/>
          <a:p>
            <a:pPr marL="0" indent="0" algn="ctr">
              <a:buNone/>
            </a:pPr>
            <a:r>
              <a:rPr lang="en-US" sz="3200" b="1" dirty="0">
                <a:solidFill>
                  <a:srgbClr val="2F854C"/>
                </a:solidFill>
              </a:rPr>
              <a:t>Collecting your own dataset/corpus</a:t>
            </a:r>
          </a:p>
        </p:txBody>
      </p:sp>
    </p:spTree>
    <p:extLst>
      <p:ext uri="{BB962C8B-B14F-4D97-AF65-F5344CB8AC3E}">
        <p14:creationId xmlns:p14="http://schemas.microsoft.com/office/powerpoint/2010/main" val="247208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270517" y="1196929"/>
            <a:ext cx="6874560" cy="885693"/>
          </a:xfrm>
        </p:spPr>
        <p:txBody>
          <a:bodyPr/>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t>What is a corpus?</a:t>
            </a:r>
          </a:p>
        </p:txBody>
      </p:sp>
      <p:sp>
        <p:nvSpPr>
          <p:cNvPr id="6147" name="Rectangle 2"/>
          <p:cNvSpPr>
            <a:spLocks noGrp="1" noChangeArrowheads="1"/>
          </p:cNvSpPr>
          <p:nvPr>
            <p:ph idx="1"/>
          </p:nvPr>
        </p:nvSpPr>
        <p:spPr>
          <a:xfrm>
            <a:off x="274902" y="2093997"/>
            <a:ext cx="8638560" cy="4713615"/>
          </a:xfrm>
        </p:spPr>
        <p:txBody>
          <a:bodyPr/>
          <a:lstStyle/>
          <a:p>
            <a:pPr marL="0" indent="0">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r>
              <a:rPr lang="en-GB" sz="2000" dirty="0">
                <a:latin typeface="TheSans UHH Regular"/>
              </a:rPr>
              <a:t>Corpora are "collections of language samples produced in natural contexts and without experimental interferences" (Baroni &amp; </a:t>
            </a:r>
            <a:r>
              <a:rPr lang="en-GB" sz="2000" dirty="0" err="1">
                <a:latin typeface="TheSans UHH Regular"/>
              </a:rPr>
              <a:t>Ueyama</a:t>
            </a:r>
            <a:r>
              <a:rPr lang="en-GB" sz="2000" dirty="0">
                <a:latin typeface="TheSans UHH Regular"/>
              </a:rPr>
              <a:t>, 2006)</a:t>
            </a:r>
          </a:p>
          <a:p>
            <a:pPr marL="0" indent="0">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endParaRPr lang="en-GB" sz="2000" dirty="0">
              <a:latin typeface="TheSans UHH Regular"/>
            </a:endParaRPr>
          </a:p>
          <a:p>
            <a:pPr marL="0" indent="0">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r>
              <a:rPr lang="en-GB" sz="2000" dirty="0">
                <a:latin typeface="TheSans UHH Regular"/>
              </a:rPr>
              <a:t>Use in linguistics and NLP:</a:t>
            </a:r>
          </a:p>
          <a:p>
            <a:pPr marL="466802" indent="-342900">
              <a:buFontTx/>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r>
              <a:rPr lang="en-GB" sz="2000" dirty="0">
                <a:latin typeface="TheSans UHH Regular"/>
              </a:rPr>
              <a:t>provide evidence for theoretical and applied linguistics questions</a:t>
            </a:r>
          </a:p>
          <a:p>
            <a:pPr marL="466802" indent="-342900">
              <a:buFontTx/>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r>
              <a:rPr lang="en-GB" sz="2000" dirty="0">
                <a:latin typeface="TheSans UHH Regular"/>
              </a:rPr>
              <a:t>simulate language acquisition</a:t>
            </a:r>
          </a:p>
          <a:p>
            <a:pPr marL="466802" indent="-342900">
              <a:buFontTx/>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r>
              <a:rPr lang="en-GB" sz="2000" dirty="0">
                <a:latin typeface="TheSans UHH Regular"/>
              </a:rPr>
              <a:t>lexicography (write and compile dictionaries)</a:t>
            </a:r>
          </a:p>
          <a:p>
            <a:pPr marL="466802" indent="-342900">
              <a:buFontTx/>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r>
              <a:rPr lang="en-GB" sz="2000" dirty="0">
                <a:latin typeface="TheSans UHH Regular"/>
              </a:rPr>
              <a:t>language modelling</a:t>
            </a:r>
          </a:p>
          <a:p>
            <a:pPr marL="466802" indent="-342900">
              <a:buFontTx/>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 pos="8536446" algn="l"/>
              </a:tabLst>
            </a:pPr>
            <a:r>
              <a:rPr lang="en-GB" sz="2000" dirty="0">
                <a:latin typeface="TheSans UHH Regular"/>
              </a:rPr>
              <a:t>and more generally, </a:t>
            </a:r>
            <a:r>
              <a:rPr lang="en-GB" sz="2000" u="sng" dirty="0">
                <a:latin typeface="TheSans UHH Regular"/>
              </a:rPr>
              <a:t>data-driven linguistics</a:t>
            </a:r>
            <a:r>
              <a:rPr lang="en-GB" sz="2000" dirty="0">
                <a:latin typeface="TheSans UHH Regular"/>
              </a:rPr>
              <a:t> and </a:t>
            </a:r>
            <a:r>
              <a:rPr lang="en-GB" sz="2000" u="sng" dirty="0">
                <a:latin typeface="TheSans UHH Regular"/>
              </a:rPr>
              <a:t>computational linguistics</a:t>
            </a:r>
          </a:p>
        </p:txBody>
      </p:sp>
      <p:sp>
        <p:nvSpPr>
          <p:cNvPr id="2" name="Rectangle 1"/>
          <p:cNvSpPr/>
          <p:nvPr/>
        </p:nvSpPr>
        <p:spPr>
          <a:xfrm>
            <a:off x="172651" y="6334572"/>
            <a:ext cx="8686800" cy="461665"/>
          </a:xfrm>
          <a:prstGeom prst="rect">
            <a:avLst/>
          </a:prstGeom>
        </p:spPr>
        <p:txBody>
          <a:bodyPr wrap="square">
            <a:spAutoFit/>
          </a:bodyPr>
          <a:lstStyle/>
          <a:p>
            <a:r>
              <a:rPr lang="en-US" sz="1200" dirty="0" err="1"/>
              <a:t>Baroni</a:t>
            </a:r>
            <a:r>
              <a:rPr lang="en-US" sz="1200" dirty="0"/>
              <a:t>, M. &amp; </a:t>
            </a:r>
            <a:r>
              <a:rPr lang="en-US" sz="1200" dirty="0" err="1"/>
              <a:t>Ueyama</a:t>
            </a:r>
            <a:r>
              <a:rPr lang="en-US" sz="1200" dirty="0"/>
              <a:t>, M. (2006), Building general- and special-purpose corpora by Web crawling, in 'Proceedings of the 13th NIJL International Symposium, Language Corpora: Their Compilation and Application', pp. 31-40.</a:t>
            </a:r>
          </a:p>
        </p:txBody>
      </p:sp>
    </p:spTree>
    <p:extLst>
      <p:ext uri="{BB962C8B-B14F-4D97-AF65-F5344CB8AC3E}">
        <p14:creationId xmlns:p14="http://schemas.microsoft.com/office/powerpoint/2010/main" val="6209522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4AF0-798E-C86E-34AC-83BBFD187A07}"/>
              </a:ext>
            </a:extLst>
          </p:cNvPr>
          <p:cNvSpPr>
            <a:spLocks noGrp="1"/>
          </p:cNvSpPr>
          <p:nvPr>
            <p:ph type="title"/>
          </p:nvPr>
        </p:nvSpPr>
        <p:spPr>
          <a:xfrm>
            <a:off x="225028" y="1844823"/>
            <a:ext cx="8693943" cy="4511527"/>
          </a:xfrm>
        </p:spPr>
        <p:txBody>
          <a:bodyPr>
            <a:normAutofit fontScale="90000"/>
          </a:bodyPr>
          <a:lstStyle/>
          <a:p>
            <a:pPr algn="ctr">
              <a:lnSpc>
                <a:spcPct val="150000"/>
              </a:lnSpc>
            </a:pPr>
            <a:r>
              <a:rPr lang="en-US" dirty="0"/>
              <a:t>Bird Eye View </a:t>
            </a:r>
            <a:br>
              <a:rPr lang="en-US" dirty="0"/>
            </a:br>
            <a:r>
              <a:rPr lang="en-US" dirty="0"/>
              <a:t>to Hate Speech &amp; NLP methods</a:t>
            </a:r>
            <a:br>
              <a:rPr lang="en-US" dirty="0"/>
            </a:br>
            <a:br>
              <a:rPr lang="en-US" dirty="0"/>
            </a:br>
            <a:r>
              <a:rPr lang="en-US" sz="2400" dirty="0"/>
              <a:t>What is hate speech? Hate Speech Definition and Terminology</a:t>
            </a:r>
            <a:br>
              <a:rPr lang="en-US" sz="2400" dirty="0"/>
            </a:br>
            <a:r>
              <a:rPr lang="en-US" sz="2400" dirty="0"/>
              <a:t>How can we detect it?</a:t>
            </a:r>
            <a:br>
              <a:rPr lang="en-US" sz="2400" dirty="0"/>
            </a:br>
            <a:r>
              <a:rPr lang="en-US" sz="2400" dirty="0"/>
              <a:t>Challenges of Hate Speech Detection</a:t>
            </a:r>
            <a:br>
              <a:rPr lang="en-US" dirty="0"/>
            </a:br>
            <a:endParaRPr lang="en-US" dirty="0"/>
          </a:p>
        </p:txBody>
      </p:sp>
      <p:sp>
        <p:nvSpPr>
          <p:cNvPr id="5" name="Slide Number Placeholder 4">
            <a:extLst>
              <a:ext uri="{FF2B5EF4-FFF2-40B4-BE49-F238E27FC236}">
                <a16:creationId xmlns:a16="http://schemas.microsoft.com/office/drawing/2014/main" id="{2B8E03D5-BACA-B1FA-CEDE-4AC4FFED5327}"/>
              </a:ext>
            </a:extLst>
          </p:cNvPr>
          <p:cNvSpPr>
            <a:spLocks noGrp="1"/>
          </p:cNvSpPr>
          <p:nvPr>
            <p:ph type="sldNum" sz="quarter" idx="12"/>
          </p:nvPr>
        </p:nvSpPr>
        <p:spPr/>
        <p:txBody>
          <a:bodyPr/>
          <a:lstStyle/>
          <a:p>
            <a:fld id="{968FC3C1-8B2E-4CF4-97FE-57A4E19AC873}" type="slidenum">
              <a:rPr lang="de-DE" smtClean="0"/>
              <a:t>2</a:t>
            </a:fld>
            <a:endParaRPr lang="de-DE"/>
          </a:p>
        </p:txBody>
      </p:sp>
    </p:spTree>
    <p:extLst>
      <p:ext uri="{BB962C8B-B14F-4D97-AF65-F5344CB8AC3E}">
        <p14:creationId xmlns:p14="http://schemas.microsoft.com/office/powerpoint/2010/main" val="2468802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CEE01C-C8A2-9846-BED6-BBB55EAE0BB4}"/>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9CC75183-8704-4F41-96CA-6E453DAAB7C8}"/>
              </a:ext>
            </a:extLst>
          </p:cNvPr>
          <p:cNvSpPr>
            <a:spLocks noGrp="1"/>
          </p:cNvSpPr>
          <p:nvPr>
            <p:ph type="sldNum" sz="quarter" idx="12"/>
          </p:nvPr>
        </p:nvSpPr>
        <p:spPr/>
        <p:txBody>
          <a:bodyPr/>
          <a:lstStyle/>
          <a:p>
            <a:fld id="{90441224-60F2-D740-9F01-EB31D4B6FF1D}" type="slidenum">
              <a:rPr lang="en-US" smtClean="0"/>
              <a:t>20</a:t>
            </a:fld>
            <a:endParaRPr lang="en-US"/>
          </a:p>
        </p:txBody>
      </p:sp>
      <p:sp>
        <p:nvSpPr>
          <p:cNvPr id="9" name="Content Placeholder 2">
            <a:extLst>
              <a:ext uri="{FF2B5EF4-FFF2-40B4-BE49-F238E27FC236}">
                <a16:creationId xmlns:a16="http://schemas.microsoft.com/office/drawing/2014/main" id="{34E4E93C-0567-4C43-8A29-B72E71D65A64}"/>
              </a:ext>
            </a:extLst>
          </p:cNvPr>
          <p:cNvSpPr txBox="1">
            <a:spLocks/>
          </p:cNvSpPr>
          <p:nvPr/>
        </p:nvSpPr>
        <p:spPr>
          <a:xfrm>
            <a:off x="255065" y="2610714"/>
            <a:ext cx="3740871" cy="355459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Custom datasets through e.g. Web Scraping, APIs</a:t>
            </a:r>
          </a:p>
          <a:p>
            <a:endParaRPr lang="en-US" sz="2000" dirty="0"/>
          </a:p>
          <a:p>
            <a:endParaRPr lang="en-US" sz="2000" dirty="0"/>
          </a:p>
          <a:p>
            <a:r>
              <a:rPr lang="en-GB" sz="2000" dirty="0"/>
              <a:t>huge quantity of textual data (also multimodal) </a:t>
            </a:r>
          </a:p>
          <a:p>
            <a:r>
              <a:rPr lang="en-GB" sz="2000" dirty="0"/>
              <a:t>constantly evolving</a:t>
            </a:r>
          </a:p>
          <a:p>
            <a:r>
              <a:rPr lang="en-GB" sz="2000" dirty="0"/>
              <a:t>many languages (perhaps even ALL written languages) and sub-languages</a:t>
            </a:r>
            <a:endParaRPr lang="en-US" sz="2000" dirty="0"/>
          </a:p>
          <a:p>
            <a:endParaRPr lang="en-US" sz="2000" dirty="0"/>
          </a:p>
        </p:txBody>
      </p:sp>
      <p:sp>
        <p:nvSpPr>
          <p:cNvPr id="10" name="TextBox 9">
            <a:extLst>
              <a:ext uri="{FF2B5EF4-FFF2-40B4-BE49-F238E27FC236}">
                <a16:creationId xmlns:a16="http://schemas.microsoft.com/office/drawing/2014/main" id="{AA8D2B9B-09F1-3142-879D-4C67681E23F3}"/>
              </a:ext>
            </a:extLst>
          </p:cNvPr>
          <p:cNvSpPr txBox="1"/>
          <p:nvPr/>
        </p:nvSpPr>
        <p:spPr>
          <a:xfrm>
            <a:off x="2411760" y="3278959"/>
            <a:ext cx="1770611" cy="300082"/>
          </a:xfrm>
          <a:prstGeom prst="rect">
            <a:avLst/>
          </a:prstGeom>
          <a:noFill/>
        </p:spPr>
        <p:txBody>
          <a:bodyPr wrap="square">
            <a:spAutoFit/>
          </a:bodyPr>
          <a:lstStyle/>
          <a:p>
            <a:r>
              <a:rPr lang="en-GB" sz="1350" dirty="0" err="1">
                <a:solidFill>
                  <a:srgbClr val="222222"/>
                </a:solidFill>
                <a:latin typeface="Arial" panose="020B0604020202020204" pitchFamily="34" charset="0"/>
              </a:rPr>
              <a:t>Vajjala</a:t>
            </a:r>
            <a:r>
              <a:rPr lang="en-GB" sz="1350" dirty="0">
                <a:solidFill>
                  <a:srgbClr val="222222"/>
                </a:solidFill>
                <a:latin typeface="Arial" panose="020B0604020202020204" pitchFamily="34" charset="0"/>
              </a:rPr>
              <a:t> et al., 2020</a:t>
            </a:r>
            <a:endParaRPr lang="en-US" sz="1350" dirty="0"/>
          </a:p>
        </p:txBody>
      </p:sp>
      <p:pic>
        <p:nvPicPr>
          <p:cNvPr id="3" name="Picture 2" descr="2023 Internet in einer Minute">
            <a:extLst>
              <a:ext uri="{FF2B5EF4-FFF2-40B4-BE49-F238E27FC236}">
                <a16:creationId xmlns:a16="http://schemas.microsoft.com/office/drawing/2014/main" id="{316769D3-CE77-E2FE-F11C-76B4DDCF5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269" y="1700808"/>
            <a:ext cx="4123456" cy="50206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
            <a:extLst>
              <a:ext uri="{FF2B5EF4-FFF2-40B4-BE49-F238E27FC236}">
                <a16:creationId xmlns:a16="http://schemas.microsoft.com/office/drawing/2014/main" id="{6627089B-9CB3-2612-C110-77ACF2A7D2FA}"/>
              </a:ext>
            </a:extLst>
          </p:cNvPr>
          <p:cNvSpPr>
            <a:spLocks noGrp="1" noChangeArrowheads="1"/>
          </p:cNvSpPr>
          <p:nvPr>
            <p:ph type="title"/>
          </p:nvPr>
        </p:nvSpPr>
        <p:spPr>
          <a:xfrm>
            <a:off x="270517" y="1196929"/>
            <a:ext cx="6874560" cy="885693"/>
          </a:xfrm>
        </p:spPr>
        <p:txBody>
          <a:bodyPr>
            <a:normAutofit fontScale="90000"/>
          </a:bodyPr>
          <a:lstStyle/>
          <a:p>
            <a:r>
              <a:rPr lang="en-GB" dirty="0"/>
              <a:t>Why use the Web as corpus?</a:t>
            </a:r>
            <a:br>
              <a:rPr lang="en-GB" dirty="0"/>
            </a:br>
            <a:r>
              <a:rPr lang="en-GB" dirty="0"/>
              <a:t>(</a:t>
            </a:r>
            <a:r>
              <a:rPr lang="en-GB" sz="3600" i="1" dirty="0"/>
              <a:t>in our case “social media”)</a:t>
            </a:r>
            <a:br>
              <a:rPr lang="en-GB" dirty="0"/>
            </a:br>
            <a:endParaRPr lang="en-US" dirty="0"/>
          </a:p>
        </p:txBody>
      </p:sp>
    </p:spTree>
    <p:extLst>
      <p:ext uri="{BB962C8B-B14F-4D97-AF65-F5344CB8AC3E}">
        <p14:creationId xmlns:p14="http://schemas.microsoft.com/office/powerpoint/2010/main" val="63994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0B2F-E757-DD49-8565-5F10AAA9ED14}"/>
              </a:ext>
            </a:extLst>
          </p:cNvPr>
          <p:cNvSpPr>
            <a:spLocks noGrp="1"/>
          </p:cNvSpPr>
          <p:nvPr>
            <p:ph type="title"/>
          </p:nvPr>
        </p:nvSpPr>
        <p:spPr>
          <a:xfrm>
            <a:off x="191890" y="1412776"/>
            <a:ext cx="7886700" cy="1325563"/>
          </a:xfrm>
        </p:spPr>
        <p:txBody>
          <a:bodyPr>
            <a:normAutofit fontScale="90000"/>
          </a:bodyPr>
          <a:lstStyle/>
          <a:p>
            <a:r>
              <a:rPr lang="en-US" dirty="0"/>
              <a:t>Common Social Media Platforms and their APIs</a:t>
            </a:r>
            <a:br>
              <a:rPr lang="en-US" dirty="0"/>
            </a:br>
            <a:endParaRPr lang="en-US" dirty="0"/>
          </a:p>
        </p:txBody>
      </p:sp>
      <p:sp>
        <p:nvSpPr>
          <p:cNvPr id="4" name="Slide Number Placeholder 3">
            <a:extLst>
              <a:ext uri="{FF2B5EF4-FFF2-40B4-BE49-F238E27FC236}">
                <a16:creationId xmlns:a16="http://schemas.microsoft.com/office/drawing/2014/main" id="{DD623334-C5EA-BA45-80CD-47C365C03B4C}"/>
              </a:ext>
            </a:extLst>
          </p:cNvPr>
          <p:cNvSpPr>
            <a:spLocks noGrp="1"/>
          </p:cNvSpPr>
          <p:nvPr>
            <p:ph type="sldNum" sz="quarter" idx="12"/>
          </p:nvPr>
        </p:nvSpPr>
        <p:spPr/>
        <p:txBody>
          <a:bodyPr/>
          <a:lstStyle/>
          <a:p>
            <a:fld id="{968FC3C1-8B2E-4CF4-97FE-57A4E19AC873}" type="slidenum">
              <a:rPr lang="de-DE" smtClean="0"/>
              <a:t>21</a:t>
            </a:fld>
            <a:endParaRPr lang="de-DE"/>
          </a:p>
        </p:txBody>
      </p:sp>
      <p:sp>
        <p:nvSpPr>
          <p:cNvPr id="5" name="Text Placeholder 4">
            <a:extLst>
              <a:ext uri="{FF2B5EF4-FFF2-40B4-BE49-F238E27FC236}">
                <a16:creationId xmlns:a16="http://schemas.microsoft.com/office/drawing/2014/main" id="{6E882E86-D863-1441-A0B0-C1C7CACE9F45}"/>
              </a:ext>
            </a:extLst>
          </p:cNvPr>
          <p:cNvSpPr>
            <a:spLocks noGrp="1"/>
          </p:cNvSpPr>
          <p:nvPr>
            <p:ph type="body" sz="quarter" idx="13"/>
          </p:nvPr>
        </p:nvSpPr>
        <p:spPr>
          <a:xfrm>
            <a:off x="225029" y="2996952"/>
            <a:ext cx="8693944" cy="3240336"/>
          </a:xfrm>
        </p:spPr>
        <p:txBody>
          <a:bodyPr/>
          <a:lstStyle/>
          <a:p>
            <a:r>
              <a:rPr lang="en-US" dirty="0"/>
              <a:t>Twitter &gt; Twitter API</a:t>
            </a:r>
          </a:p>
          <a:p>
            <a:r>
              <a:rPr lang="en-US" dirty="0"/>
              <a:t>Instagram &gt; Instagram API</a:t>
            </a:r>
          </a:p>
          <a:p>
            <a:r>
              <a:rPr lang="en-US" dirty="0"/>
              <a:t>Facebook &gt; Facebook API</a:t>
            </a:r>
          </a:p>
          <a:p>
            <a:r>
              <a:rPr lang="en-US" dirty="0"/>
              <a:t>Reddit &gt; Reddit API or </a:t>
            </a:r>
            <a:r>
              <a:rPr lang="en-US" dirty="0" err="1"/>
              <a:t>PushShift</a:t>
            </a:r>
            <a:r>
              <a:rPr lang="en-US" dirty="0"/>
              <a:t> API</a:t>
            </a:r>
          </a:p>
          <a:p>
            <a:r>
              <a:rPr lang="en-US" dirty="0"/>
              <a:t>Also LinkedIn or </a:t>
            </a:r>
            <a:r>
              <a:rPr lang="en-US" dirty="0" err="1"/>
              <a:t>Github</a:t>
            </a:r>
            <a:r>
              <a:rPr lang="en-US" dirty="0"/>
              <a:t> have their own APIs to have controlled access</a:t>
            </a:r>
          </a:p>
        </p:txBody>
      </p:sp>
      <p:pic>
        <p:nvPicPr>
          <p:cNvPr id="6" name="Graphic 5" descr="Sad face outline with solid fill">
            <a:extLst>
              <a:ext uri="{FF2B5EF4-FFF2-40B4-BE49-F238E27FC236}">
                <a16:creationId xmlns:a16="http://schemas.microsoft.com/office/drawing/2014/main" id="{AB41F290-1366-D336-D531-5074F77607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1651" y="5646242"/>
            <a:ext cx="914400" cy="914400"/>
          </a:xfrm>
          <a:prstGeom prst="rect">
            <a:avLst/>
          </a:prstGeom>
        </p:spPr>
      </p:pic>
      <p:sp>
        <p:nvSpPr>
          <p:cNvPr id="7" name="Text Placeholder 4">
            <a:extLst>
              <a:ext uri="{FF2B5EF4-FFF2-40B4-BE49-F238E27FC236}">
                <a16:creationId xmlns:a16="http://schemas.microsoft.com/office/drawing/2014/main" id="{B33D06E3-9019-2193-DA66-9217348D0067}"/>
              </a:ext>
            </a:extLst>
          </p:cNvPr>
          <p:cNvSpPr txBox="1">
            <a:spLocks/>
          </p:cNvSpPr>
          <p:nvPr/>
        </p:nvSpPr>
        <p:spPr>
          <a:xfrm>
            <a:off x="2686051" y="5932488"/>
            <a:ext cx="4194571" cy="56341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solidFill>
                  <a:srgbClr val="C00000"/>
                </a:solidFill>
              </a:rPr>
              <a:t>Many are not available right now</a:t>
            </a:r>
          </a:p>
        </p:txBody>
      </p:sp>
    </p:spTree>
    <p:extLst>
      <p:ext uri="{BB962C8B-B14F-4D97-AF65-F5344CB8AC3E}">
        <p14:creationId xmlns:p14="http://schemas.microsoft.com/office/powerpoint/2010/main" val="167087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252000" y="980728"/>
            <a:ext cx="6874560" cy="885693"/>
          </a:xfrm>
        </p:spPr>
        <p:txBody>
          <a:bodyPr>
            <a:normAutofit fontScale="90000"/>
          </a:bodyPr>
          <a:lstStyle/>
          <a:p>
            <a:pPr algn="l">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4000" dirty="0"/>
              <a:t>Pros and cons for </a:t>
            </a:r>
            <a:br>
              <a:rPr lang="en-GB" sz="4000" dirty="0"/>
            </a:br>
            <a:r>
              <a:rPr lang="en-GB" sz="4000" dirty="0"/>
              <a:t>using the Web as corpus</a:t>
            </a:r>
          </a:p>
        </p:txBody>
      </p:sp>
      <p:sp>
        <p:nvSpPr>
          <p:cNvPr id="10243" name="Rectangle 2"/>
          <p:cNvSpPr>
            <a:spLocks noGrp="1" noChangeArrowheads="1"/>
          </p:cNvSpPr>
          <p:nvPr>
            <p:ph sz="half" idx="1"/>
          </p:nvPr>
        </p:nvSpPr>
        <p:spPr>
          <a:xfrm>
            <a:off x="252000" y="2060848"/>
            <a:ext cx="3887952" cy="4526396"/>
          </a:xfrm>
        </p:spPr>
        <p:txBody>
          <a:bodyPr/>
          <a:lstStyle/>
          <a:p>
            <a:pPr marL="210243" indent="-210243">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400" dirty="0">
                <a:latin typeface="TheSans UHH Regular"/>
              </a:rPr>
              <a:t>Pros:</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Size</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Allows fast and cheap construction of corpora</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Variety of genres, including blogs, interactive communication</a:t>
            </a:r>
          </a:p>
        </p:txBody>
      </p:sp>
      <p:sp>
        <p:nvSpPr>
          <p:cNvPr id="10244" name="Rectangle 3"/>
          <p:cNvSpPr>
            <a:spLocks noGrp="1" noChangeArrowheads="1"/>
          </p:cNvSpPr>
          <p:nvPr>
            <p:ph sz="half" idx="2"/>
          </p:nvPr>
        </p:nvSpPr>
        <p:spPr>
          <a:xfrm>
            <a:off x="4355974" y="2060848"/>
            <a:ext cx="4536026" cy="4797152"/>
          </a:xfrm>
        </p:spPr>
        <p:txBody>
          <a:bodyPr/>
          <a:lstStyle/>
          <a:p>
            <a:pPr marL="210243" indent="-210243">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400" dirty="0">
                <a:latin typeface="TheSans UHH Regular"/>
              </a:rPr>
              <a:t>Cons</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Noise: duplicates, non-linguistic material</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Automatic corpus construction techniques make it difficult to control the composition of the corpora </a:t>
            </a:r>
            <a:r>
              <a:rPr lang="en-GB" sz="2000" i="1" dirty="0">
                <a:solidFill>
                  <a:schemeClr val="tx2"/>
                </a:solidFill>
                <a:latin typeface="TheSans UHH Regular"/>
              </a:rPr>
              <a:t>(lack of metadata)</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Social media text style</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Copyright issues</a:t>
            </a:r>
          </a:p>
          <a:p>
            <a:pPr marL="538568" lvl="1" indent="-244804">
              <a:buFont typeface="Wingdings" pitchFamily="2" charset="2"/>
              <a:buChar cha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a:latin typeface="TheSans UHH Regular"/>
              </a:rPr>
              <a:t>Non-native contributors</a:t>
            </a:r>
          </a:p>
        </p:txBody>
      </p:sp>
    </p:spTree>
    <p:extLst>
      <p:ext uri="{BB962C8B-B14F-4D97-AF65-F5344CB8AC3E}">
        <p14:creationId xmlns:p14="http://schemas.microsoft.com/office/powerpoint/2010/main" val="39462682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6924C8-A82E-4998-B7E4-8C74EE39C16F}"/>
              </a:ext>
            </a:extLst>
          </p:cNvPr>
          <p:cNvSpPr>
            <a:spLocks noGrp="1"/>
          </p:cNvSpPr>
          <p:nvPr>
            <p:ph type="title"/>
          </p:nvPr>
        </p:nvSpPr>
        <p:spPr>
          <a:xfrm>
            <a:off x="395536" y="1340768"/>
            <a:ext cx="8693943" cy="688899"/>
          </a:xfrm>
        </p:spPr>
        <p:txBody>
          <a:bodyPr>
            <a:normAutofit fontScale="90000"/>
          </a:bodyPr>
          <a:lstStyle/>
          <a:p>
            <a:r>
              <a:rPr lang="de-DE" sz="3200" dirty="0"/>
              <a:t>Key </a:t>
            </a:r>
            <a:r>
              <a:rPr lang="de-DE" sz="3200" dirty="0" err="1"/>
              <a:t>Issues</a:t>
            </a:r>
            <a:r>
              <a:rPr lang="de-DE" sz="3200" dirty="0"/>
              <a:t> </a:t>
            </a:r>
            <a:r>
              <a:rPr lang="de-DE" sz="3200" dirty="0" err="1"/>
              <a:t>with</a:t>
            </a:r>
            <a:r>
              <a:rPr lang="de-DE" sz="3200" dirty="0"/>
              <a:t> Corpus </a:t>
            </a:r>
            <a:r>
              <a:rPr lang="de-DE" sz="3200" dirty="0" err="1"/>
              <a:t>Linguistics</a:t>
            </a:r>
            <a:r>
              <a:rPr lang="de-DE" sz="3200" dirty="0"/>
              <a:t> (</a:t>
            </a:r>
            <a:r>
              <a:rPr lang="de-DE" sz="3200" dirty="0" err="1"/>
              <a:t>dataset</a:t>
            </a:r>
            <a:r>
              <a:rPr lang="de-DE" sz="3200" dirty="0"/>
              <a:t> </a:t>
            </a:r>
            <a:r>
              <a:rPr lang="de-DE" sz="3200" dirty="0" err="1"/>
              <a:t>creation</a:t>
            </a:r>
            <a:r>
              <a:rPr lang="de-DE" sz="3200" dirty="0"/>
              <a:t>)</a:t>
            </a:r>
            <a:br>
              <a:rPr lang="de-DE" sz="3200" dirty="0"/>
            </a:br>
            <a:r>
              <a:rPr lang="de-DE" sz="2800" i="1" dirty="0"/>
              <a:t>(also </a:t>
            </a:r>
            <a:r>
              <a:rPr lang="de-DE" sz="2800" i="1" dirty="0" err="1"/>
              <a:t>for</a:t>
            </a:r>
            <a:r>
              <a:rPr lang="de-DE" sz="2800" i="1" dirty="0"/>
              <a:t> Web Corpus)</a:t>
            </a:r>
            <a:endParaRPr lang="en-US" sz="2800" i="1" dirty="0"/>
          </a:p>
        </p:txBody>
      </p:sp>
      <p:sp>
        <p:nvSpPr>
          <p:cNvPr id="6" name="Content Placeholder 5">
            <a:extLst>
              <a:ext uri="{FF2B5EF4-FFF2-40B4-BE49-F238E27FC236}">
                <a16:creationId xmlns:a16="http://schemas.microsoft.com/office/drawing/2014/main" id="{852BA8BE-30AD-4F42-8B3E-BD0E3674E0C5}"/>
              </a:ext>
            </a:extLst>
          </p:cNvPr>
          <p:cNvSpPr>
            <a:spLocks noGrp="1"/>
          </p:cNvSpPr>
          <p:nvPr>
            <p:ph idx="1"/>
          </p:nvPr>
        </p:nvSpPr>
        <p:spPr>
          <a:xfrm>
            <a:off x="413503" y="2420888"/>
            <a:ext cx="8693944" cy="3995738"/>
          </a:xfrm>
        </p:spPr>
        <p:txBody>
          <a:bodyPr/>
          <a:lstStyle/>
          <a:p>
            <a:pPr algn="l">
              <a:buFontTx/>
              <a:buChar char="―"/>
            </a:pPr>
            <a:r>
              <a:rPr lang="en-US" sz="2800" i="0" u="none" strike="noStrike" baseline="0" dirty="0">
                <a:latin typeface="TheSans UHH Regular"/>
              </a:rPr>
              <a:t> Representativeness</a:t>
            </a:r>
          </a:p>
          <a:p>
            <a:pPr marL="176213" lvl="1" indent="-176213">
              <a:buFontTx/>
              <a:buChar char="―"/>
            </a:pPr>
            <a:r>
              <a:rPr lang="en-US" sz="2800" dirty="0">
                <a:latin typeface="TheSans UHH Regular"/>
              </a:rPr>
              <a:t> Balance and sampling</a:t>
            </a:r>
          </a:p>
          <a:p>
            <a:pPr>
              <a:buFontTx/>
              <a:buChar char="―"/>
            </a:pPr>
            <a:r>
              <a:rPr lang="en-US" sz="2800" dirty="0">
                <a:latin typeface="TheSans UHH Regular"/>
              </a:rPr>
              <a:t> Size</a:t>
            </a:r>
          </a:p>
          <a:p>
            <a:pPr algn="l">
              <a:buFontTx/>
              <a:buChar char="―"/>
            </a:pPr>
            <a:r>
              <a:rPr lang="en-US" sz="2800" dirty="0">
                <a:latin typeface="TheSans UHH Regular"/>
              </a:rPr>
              <a:t>Types of Corpus</a:t>
            </a:r>
            <a:endParaRPr lang="en-US" sz="2800" i="0" u="none" strike="noStrike" baseline="0" dirty="0">
              <a:latin typeface="TheSans UHH Regular"/>
            </a:endParaRPr>
          </a:p>
        </p:txBody>
      </p:sp>
    </p:spTree>
    <p:extLst>
      <p:ext uri="{BB962C8B-B14F-4D97-AF65-F5344CB8AC3E}">
        <p14:creationId xmlns:p14="http://schemas.microsoft.com/office/powerpoint/2010/main" val="1205750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8FE59B-0264-7139-8634-55A7066BE765}"/>
              </a:ext>
            </a:extLst>
          </p:cNvPr>
          <p:cNvSpPr>
            <a:spLocks noGrp="1"/>
          </p:cNvSpPr>
          <p:nvPr>
            <p:ph type="ftr" sz="quarter" idx="11"/>
          </p:nvPr>
        </p:nvSpPr>
        <p:spPr/>
        <p:txBody>
          <a:bodyPr/>
          <a:lstStyle/>
          <a:p>
            <a:r>
              <a:rPr lang="de-DE"/>
              <a:t>Hate Speech Detection (WiSe23-24)</a:t>
            </a:r>
            <a:endParaRPr lang="de-DE" dirty="0"/>
          </a:p>
        </p:txBody>
      </p:sp>
      <p:sp>
        <p:nvSpPr>
          <p:cNvPr id="5" name="Slide Number Placeholder 4">
            <a:extLst>
              <a:ext uri="{FF2B5EF4-FFF2-40B4-BE49-F238E27FC236}">
                <a16:creationId xmlns:a16="http://schemas.microsoft.com/office/drawing/2014/main" id="{31984C7D-4C5F-4502-AF44-F9C52DD5A1C5}"/>
              </a:ext>
            </a:extLst>
          </p:cNvPr>
          <p:cNvSpPr>
            <a:spLocks noGrp="1"/>
          </p:cNvSpPr>
          <p:nvPr>
            <p:ph type="sldNum" sz="quarter" idx="12"/>
          </p:nvPr>
        </p:nvSpPr>
        <p:spPr/>
        <p:txBody>
          <a:bodyPr/>
          <a:lstStyle/>
          <a:p>
            <a:fld id="{968FC3C1-8B2E-4CF4-97FE-57A4E19AC873}" type="slidenum">
              <a:rPr lang="de-DE" smtClean="0"/>
              <a:pPr/>
              <a:t>24</a:t>
            </a:fld>
            <a:endParaRPr lang="de-DE" dirty="0"/>
          </a:p>
        </p:txBody>
      </p:sp>
      <p:sp>
        <p:nvSpPr>
          <p:cNvPr id="6" name="Text Placeholder 4">
            <a:extLst>
              <a:ext uri="{FF2B5EF4-FFF2-40B4-BE49-F238E27FC236}">
                <a16:creationId xmlns:a16="http://schemas.microsoft.com/office/drawing/2014/main" id="{A2874E33-9E5A-CFD2-348D-EF238A21AB2F}"/>
              </a:ext>
            </a:extLst>
          </p:cNvPr>
          <p:cNvSpPr txBox="1">
            <a:spLocks/>
          </p:cNvSpPr>
          <p:nvPr/>
        </p:nvSpPr>
        <p:spPr>
          <a:xfrm>
            <a:off x="225028" y="2955727"/>
            <a:ext cx="8693944" cy="61138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solidFill>
                  <a:srgbClr val="2F854C"/>
                </a:solidFill>
              </a:rPr>
              <a:t>Using existing dataset/corpus</a:t>
            </a:r>
          </a:p>
        </p:txBody>
      </p:sp>
    </p:spTree>
    <p:extLst>
      <p:ext uri="{BB962C8B-B14F-4D97-AF65-F5344CB8AC3E}">
        <p14:creationId xmlns:p14="http://schemas.microsoft.com/office/powerpoint/2010/main" val="38101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DEBB-7FEC-6341-BA2C-82D54D3C5A38}"/>
              </a:ext>
            </a:extLst>
          </p:cNvPr>
          <p:cNvSpPr>
            <a:spLocks noGrp="1"/>
          </p:cNvSpPr>
          <p:nvPr>
            <p:ph type="title"/>
          </p:nvPr>
        </p:nvSpPr>
        <p:spPr/>
        <p:txBody>
          <a:bodyPr/>
          <a:lstStyle/>
          <a:p>
            <a:r>
              <a:rPr lang="en-US" dirty="0"/>
              <a:t> a short list of some well-known datasets</a:t>
            </a:r>
          </a:p>
        </p:txBody>
      </p:sp>
      <p:sp>
        <p:nvSpPr>
          <p:cNvPr id="3" name="Content Placeholder 2">
            <a:extLst>
              <a:ext uri="{FF2B5EF4-FFF2-40B4-BE49-F238E27FC236}">
                <a16:creationId xmlns:a16="http://schemas.microsoft.com/office/drawing/2014/main" id="{6EEF405D-0351-C24A-8CD2-281683082C24}"/>
              </a:ext>
            </a:extLst>
          </p:cNvPr>
          <p:cNvSpPr>
            <a:spLocks noGrp="1"/>
          </p:cNvSpPr>
          <p:nvPr>
            <p:ph idx="1"/>
          </p:nvPr>
        </p:nvSpPr>
        <p:spPr/>
        <p:txBody>
          <a:bodyPr>
            <a:normAutofit/>
          </a:bodyPr>
          <a:lstStyle/>
          <a:p>
            <a:r>
              <a:rPr lang="en-US" dirty="0"/>
              <a:t>Twitter (Davidson et al., 2017)</a:t>
            </a:r>
          </a:p>
          <a:p>
            <a:pPr lvl="1"/>
            <a:r>
              <a:rPr lang="en-GB" dirty="0"/>
              <a:t>24,802 labelled tweets using crow-sourcing (hate speech, offensive but not hate speech, or neither offensive nor hate speech) 	</a:t>
            </a:r>
          </a:p>
          <a:p>
            <a:pPr lvl="1"/>
            <a:endParaRPr lang="en-US" dirty="0"/>
          </a:p>
          <a:p>
            <a:r>
              <a:rPr lang="en-GB" dirty="0"/>
              <a:t>OLID Dataset </a:t>
            </a:r>
            <a:r>
              <a:rPr lang="en-GB" dirty="0" err="1"/>
              <a:t>SemEval</a:t>
            </a:r>
            <a:r>
              <a:rPr lang="en-GB" dirty="0"/>
              <a:t> 2019 and 2020 Shared Tasks</a:t>
            </a:r>
          </a:p>
          <a:p>
            <a:pPr lvl="1"/>
            <a:r>
              <a:rPr lang="en-GB" dirty="0">
                <a:hlinkClick r:id="rId3"/>
              </a:rPr>
              <a:t>https://sites.google.com/site/offensevalsharedtask/olid</a:t>
            </a:r>
            <a:endParaRPr lang="en-GB" dirty="0"/>
          </a:p>
          <a:p>
            <a:pPr algn="l" rtl="0"/>
            <a:r>
              <a:rPr lang="en-GB" sz="1800" b="0" i="0" dirty="0">
                <a:solidFill>
                  <a:srgbClr val="212121"/>
                </a:solidFill>
                <a:effectLst/>
                <a:latin typeface="Lato" panose="020F0502020204030203" pitchFamily="34" charset="0"/>
              </a:rPr>
              <a:t>It contains a collection of 14,200 annotated English tweets following three levels:</a:t>
            </a:r>
          </a:p>
          <a:p>
            <a:pPr marL="342900" lvl="1" indent="0"/>
            <a:r>
              <a:rPr lang="en-GB" sz="1500" b="0" i="0" dirty="0">
                <a:solidFill>
                  <a:srgbClr val="212121"/>
                </a:solidFill>
                <a:effectLst/>
                <a:latin typeface="Lato" panose="020F0502020204030203" pitchFamily="34" charset="0"/>
              </a:rPr>
              <a:t>A: Offensive Language Detection</a:t>
            </a:r>
          </a:p>
          <a:p>
            <a:pPr marL="342900" lvl="1" indent="0"/>
            <a:r>
              <a:rPr lang="en-GB" sz="1500" b="0" i="0" dirty="0">
                <a:solidFill>
                  <a:srgbClr val="212121"/>
                </a:solidFill>
                <a:effectLst/>
                <a:latin typeface="Lato" panose="020F0502020204030203" pitchFamily="34" charset="0"/>
              </a:rPr>
              <a:t>B: Categorization of Offensive Language</a:t>
            </a:r>
          </a:p>
          <a:p>
            <a:pPr marL="342900" lvl="1" indent="0"/>
            <a:r>
              <a:rPr lang="en-GB" sz="1500" b="0" i="0" dirty="0">
                <a:solidFill>
                  <a:srgbClr val="212121"/>
                </a:solidFill>
                <a:effectLst/>
                <a:latin typeface="Lato" panose="020F0502020204030203" pitchFamily="34" charset="0"/>
              </a:rPr>
              <a:t>C: Offensive Language Target Identification</a:t>
            </a:r>
            <a:endParaRPr lang="en-GB" sz="1500" dirty="0">
              <a:solidFill>
                <a:srgbClr val="212121"/>
              </a:solidFill>
              <a:latin typeface="Lato" panose="020F0502020204030203" pitchFamily="34" charset="0"/>
            </a:endParaRPr>
          </a:p>
          <a:p>
            <a:pPr marL="342900" lvl="1" indent="0"/>
            <a:r>
              <a:rPr lang="en-GB" sz="1500" dirty="0">
                <a:solidFill>
                  <a:srgbClr val="212121"/>
                </a:solidFill>
                <a:latin typeface="Lato" panose="020F0502020204030203" pitchFamily="34" charset="0"/>
              </a:rPr>
              <a:t>On five languages; Arabic, Danish, English, Greek, Turkish</a:t>
            </a:r>
          </a:p>
          <a:p>
            <a:pPr marL="342900" lvl="1" indent="0">
              <a:buNone/>
            </a:pPr>
            <a:r>
              <a:rPr lang="en-GB" dirty="0"/>
              <a:t>	</a:t>
            </a:r>
          </a:p>
          <a:p>
            <a:endParaRPr lang="en-US" dirty="0"/>
          </a:p>
        </p:txBody>
      </p:sp>
      <p:sp>
        <p:nvSpPr>
          <p:cNvPr id="5" name="Slide Number Placeholder 4">
            <a:extLst>
              <a:ext uri="{FF2B5EF4-FFF2-40B4-BE49-F238E27FC236}">
                <a16:creationId xmlns:a16="http://schemas.microsoft.com/office/drawing/2014/main" id="{FC4F8D74-5091-0C40-83DE-7591C99E3BB6}"/>
              </a:ext>
            </a:extLst>
          </p:cNvPr>
          <p:cNvSpPr>
            <a:spLocks noGrp="1"/>
          </p:cNvSpPr>
          <p:nvPr>
            <p:ph type="sldNum" sz="quarter" idx="12"/>
          </p:nvPr>
        </p:nvSpPr>
        <p:spPr/>
        <p:txBody>
          <a:bodyPr/>
          <a:lstStyle/>
          <a:p>
            <a:fld id="{90441224-60F2-D740-9F01-EB31D4B6FF1D}" type="slidenum">
              <a:rPr lang="en-US" smtClean="0"/>
              <a:t>25</a:t>
            </a:fld>
            <a:endParaRPr lang="en-US"/>
          </a:p>
        </p:txBody>
      </p:sp>
      <p:sp>
        <p:nvSpPr>
          <p:cNvPr id="6" name="Date Placeholder 5">
            <a:extLst>
              <a:ext uri="{FF2B5EF4-FFF2-40B4-BE49-F238E27FC236}">
                <a16:creationId xmlns:a16="http://schemas.microsoft.com/office/drawing/2014/main" id="{4F3B02CE-63CE-534E-BF9F-517728A5E61E}"/>
              </a:ext>
            </a:extLst>
          </p:cNvPr>
          <p:cNvSpPr>
            <a:spLocks noGrp="1"/>
          </p:cNvSpPr>
          <p:nvPr>
            <p:ph type="dt" sz="half" idx="10"/>
          </p:nvPr>
        </p:nvSpPr>
        <p:spPr/>
        <p:txBody>
          <a:bodyPr/>
          <a:lstStyle/>
          <a:p>
            <a:fld id="{555138B5-A8AD-3D4B-A480-07432746F6A2}" type="datetime1">
              <a:rPr lang="de-DE" smtClean="0"/>
              <a:t>12.03.24</a:t>
            </a:fld>
            <a:endParaRPr lang="en-US"/>
          </a:p>
        </p:txBody>
      </p:sp>
    </p:spTree>
    <p:extLst>
      <p:ext uri="{BB962C8B-B14F-4D97-AF65-F5344CB8AC3E}">
        <p14:creationId xmlns:p14="http://schemas.microsoft.com/office/powerpoint/2010/main" val="3933109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74C5-58D9-A943-BB36-78820817355E}"/>
              </a:ext>
            </a:extLst>
          </p:cNvPr>
          <p:cNvSpPr>
            <a:spLocks noGrp="1"/>
          </p:cNvSpPr>
          <p:nvPr>
            <p:ph type="title"/>
          </p:nvPr>
        </p:nvSpPr>
        <p:spPr/>
        <p:txBody>
          <a:bodyPr/>
          <a:lstStyle/>
          <a:p>
            <a:r>
              <a:rPr lang="en-US" dirty="0"/>
              <a:t>Datasets (</a:t>
            </a:r>
            <a:r>
              <a:rPr lang="en-US" dirty="0" err="1"/>
              <a:t>cont</a:t>
            </a:r>
            <a:r>
              <a:rPr lang="en-US" dirty="0"/>
              <a:t>’.)</a:t>
            </a:r>
          </a:p>
        </p:txBody>
      </p:sp>
      <p:sp>
        <p:nvSpPr>
          <p:cNvPr id="3" name="Content Placeholder 2">
            <a:extLst>
              <a:ext uri="{FF2B5EF4-FFF2-40B4-BE49-F238E27FC236}">
                <a16:creationId xmlns:a16="http://schemas.microsoft.com/office/drawing/2014/main" id="{BC07D256-C417-794F-A848-D5782F619081}"/>
              </a:ext>
            </a:extLst>
          </p:cNvPr>
          <p:cNvSpPr>
            <a:spLocks noGrp="1"/>
          </p:cNvSpPr>
          <p:nvPr>
            <p:ph idx="1"/>
          </p:nvPr>
        </p:nvSpPr>
        <p:spPr/>
        <p:txBody>
          <a:bodyPr>
            <a:normAutofit fontScale="77500" lnSpcReduction="20000"/>
          </a:bodyPr>
          <a:lstStyle/>
          <a:p>
            <a:pPr marL="0" indent="0">
              <a:buNone/>
            </a:pPr>
            <a:r>
              <a:rPr lang="en-GB" b="0" i="0" dirty="0" err="1">
                <a:solidFill>
                  <a:srgbClr val="222222"/>
                </a:solidFill>
                <a:effectLst/>
                <a:latin typeface="Arial" panose="020B0604020202020204" pitchFamily="34" charset="0"/>
              </a:rPr>
              <a:t>HateCheck</a:t>
            </a:r>
            <a:r>
              <a:rPr lang="en-GB" b="0" i="0" dirty="0">
                <a:solidFill>
                  <a:srgbClr val="222222"/>
                </a:solidFill>
                <a:effectLst/>
                <a:latin typeface="Arial" panose="020B0604020202020204" pitchFamily="34" charset="0"/>
              </a:rPr>
              <a:t> English:	</a:t>
            </a:r>
            <a:endParaRPr lang="en-US" dirty="0"/>
          </a:p>
          <a:p>
            <a:pPr lvl="1"/>
            <a:r>
              <a:rPr lang="en-GB" b="0" i="0" dirty="0" err="1">
                <a:solidFill>
                  <a:srgbClr val="222222"/>
                </a:solidFill>
                <a:effectLst/>
                <a:latin typeface="Arial" panose="020B0604020202020204" pitchFamily="34" charset="0"/>
              </a:rPr>
              <a:t>Röttger</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Vidgen</a:t>
            </a:r>
            <a:r>
              <a:rPr lang="en-GB" b="0" i="0" dirty="0">
                <a:solidFill>
                  <a:srgbClr val="222222"/>
                </a:solidFill>
                <a:effectLst/>
                <a:latin typeface="Arial" panose="020B0604020202020204" pitchFamily="34" charset="0"/>
              </a:rPr>
              <a:t>, B., Nguyen, D., Waseem, Z., Margetts, H., &amp; </a:t>
            </a:r>
            <a:r>
              <a:rPr lang="en-GB" b="0" i="0" dirty="0" err="1">
                <a:solidFill>
                  <a:srgbClr val="222222"/>
                </a:solidFill>
                <a:effectLst/>
                <a:latin typeface="Arial" panose="020B0604020202020204" pitchFamily="34" charset="0"/>
              </a:rPr>
              <a:t>Pierrehumbert</a:t>
            </a:r>
            <a:r>
              <a:rPr lang="en-GB" b="0" i="0" dirty="0">
                <a:solidFill>
                  <a:srgbClr val="222222"/>
                </a:solidFill>
                <a:effectLst/>
                <a:latin typeface="Arial" panose="020B0604020202020204" pitchFamily="34" charset="0"/>
              </a:rPr>
              <a:t>, J. B. (2020). </a:t>
            </a:r>
            <a:r>
              <a:rPr lang="en-GB" b="0" i="0" dirty="0" err="1">
                <a:solidFill>
                  <a:srgbClr val="F0A623"/>
                </a:solidFill>
                <a:effectLst/>
                <a:latin typeface="Arial" panose="020B0604020202020204" pitchFamily="34" charset="0"/>
              </a:rPr>
              <a:t>HateCheck</a:t>
            </a:r>
            <a:r>
              <a:rPr lang="en-GB" b="0" i="0" dirty="0">
                <a:solidFill>
                  <a:srgbClr val="F0A623"/>
                </a:solidFill>
                <a:effectLst/>
                <a:latin typeface="Arial" panose="020B0604020202020204" pitchFamily="34" charset="0"/>
              </a:rPr>
              <a:t>: Functional tests for hate speech detection models</a:t>
            </a:r>
            <a:r>
              <a:rPr lang="en-GB" b="0" i="0" dirty="0">
                <a:solidFill>
                  <a:srgbClr val="222222"/>
                </a:solidFill>
                <a:effectLst/>
                <a:latin typeface="Arial" panose="020B0604020202020204" pitchFamily="34" charset="0"/>
              </a:rPr>
              <a:t>. </a:t>
            </a:r>
            <a:r>
              <a:rPr lang="en-US" dirty="0">
                <a:hlinkClick r:id="rId3"/>
              </a:rPr>
              <a:t>https://arxiv.org/abs/2012.15606</a:t>
            </a:r>
            <a:endParaRPr lang="en-US" dirty="0"/>
          </a:p>
          <a:p>
            <a:pPr marL="0" indent="0">
              <a:buNone/>
            </a:pPr>
            <a:endParaRPr lang="en-GB" b="0" i="0" dirty="0">
              <a:solidFill>
                <a:srgbClr val="222222"/>
              </a:solidFill>
              <a:effectLst/>
              <a:latin typeface="Arial" panose="020B0604020202020204" pitchFamily="34" charset="0"/>
            </a:endParaRPr>
          </a:p>
          <a:p>
            <a:pPr marL="0" indent="0">
              <a:buNone/>
            </a:pPr>
            <a:r>
              <a:rPr lang="en-GB" b="0" i="0" dirty="0" err="1">
                <a:solidFill>
                  <a:srgbClr val="222222"/>
                </a:solidFill>
                <a:effectLst/>
                <a:latin typeface="Arial" panose="020B0604020202020204" pitchFamily="34" charset="0"/>
              </a:rPr>
              <a:t>HateCheck</a:t>
            </a:r>
            <a:r>
              <a:rPr lang="en-GB" b="0" i="0" dirty="0">
                <a:solidFill>
                  <a:srgbClr val="222222"/>
                </a:solidFill>
                <a:effectLst/>
                <a:latin typeface="Arial" panose="020B0604020202020204" pitchFamily="34" charset="0"/>
              </a:rPr>
              <a:t> Multilingual:</a:t>
            </a:r>
            <a:endParaRPr lang="en-US" dirty="0"/>
          </a:p>
          <a:p>
            <a:pPr lvl="1"/>
            <a:r>
              <a:rPr lang="en-GB" b="0" i="0" dirty="0" err="1">
                <a:solidFill>
                  <a:srgbClr val="222222"/>
                </a:solidFill>
                <a:effectLst/>
                <a:latin typeface="Arial" panose="020B0604020202020204" pitchFamily="34" charset="0"/>
              </a:rPr>
              <a:t>Röttger</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Seelawi</a:t>
            </a:r>
            <a:r>
              <a:rPr lang="en-GB" b="0" i="0" dirty="0">
                <a:solidFill>
                  <a:srgbClr val="222222"/>
                </a:solidFill>
                <a:effectLst/>
                <a:latin typeface="Arial" panose="020B0604020202020204" pitchFamily="34" charset="0"/>
              </a:rPr>
              <a:t>, H., </a:t>
            </a:r>
            <a:r>
              <a:rPr lang="en-GB" b="0" i="0" dirty="0" err="1">
                <a:solidFill>
                  <a:srgbClr val="222222"/>
                </a:solidFill>
                <a:effectLst/>
                <a:latin typeface="Arial" panose="020B0604020202020204" pitchFamily="34" charset="0"/>
              </a:rPr>
              <a:t>Nozza</a:t>
            </a:r>
            <a:r>
              <a:rPr lang="en-GB" b="0" i="0" dirty="0">
                <a:solidFill>
                  <a:srgbClr val="222222"/>
                </a:solidFill>
                <a:effectLst/>
                <a:latin typeface="Arial" panose="020B0604020202020204" pitchFamily="34" charset="0"/>
              </a:rPr>
              <a:t>, D., Talat, Z., &amp; </a:t>
            </a:r>
            <a:r>
              <a:rPr lang="en-GB" b="0" i="0" dirty="0" err="1">
                <a:solidFill>
                  <a:srgbClr val="222222"/>
                </a:solidFill>
                <a:effectLst/>
                <a:latin typeface="Arial" panose="020B0604020202020204" pitchFamily="34" charset="0"/>
              </a:rPr>
              <a:t>Vidgen</a:t>
            </a:r>
            <a:r>
              <a:rPr lang="en-GB" b="0" i="0" dirty="0">
                <a:solidFill>
                  <a:srgbClr val="222222"/>
                </a:solidFill>
                <a:effectLst/>
                <a:latin typeface="Arial" panose="020B0604020202020204" pitchFamily="34" charset="0"/>
              </a:rPr>
              <a:t>, B. (2022). </a:t>
            </a:r>
            <a:r>
              <a:rPr lang="en-GB" b="0" i="0" dirty="0">
                <a:solidFill>
                  <a:srgbClr val="F0A623"/>
                </a:solidFill>
                <a:effectLst/>
                <a:latin typeface="Arial" panose="020B0604020202020204" pitchFamily="34" charset="0"/>
              </a:rPr>
              <a:t>Multilingual </a:t>
            </a:r>
            <a:r>
              <a:rPr lang="en-GB" b="0" i="0" dirty="0" err="1">
                <a:solidFill>
                  <a:srgbClr val="F0A623"/>
                </a:solidFill>
                <a:effectLst/>
                <a:latin typeface="Arial" panose="020B0604020202020204" pitchFamily="34" charset="0"/>
              </a:rPr>
              <a:t>HateCheck</a:t>
            </a:r>
            <a:r>
              <a:rPr lang="en-GB" b="0" i="0" dirty="0">
                <a:solidFill>
                  <a:srgbClr val="F0A623"/>
                </a:solidFill>
                <a:effectLst/>
                <a:latin typeface="Arial" panose="020B0604020202020204" pitchFamily="34" charset="0"/>
              </a:rPr>
              <a:t>: Functional Tests For Multilingual Hate Speech Detection Models</a:t>
            </a:r>
            <a:r>
              <a:rPr lang="en-GB" b="0" i="0" dirty="0">
                <a:solidFill>
                  <a:srgbClr val="222222"/>
                </a:solidFill>
                <a:effectLst/>
                <a:latin typeface="Arial" panose="020B0604020202020204" pitchFamily="34" charset="0"/>
              </a:rPr>
              <a:t>. </a:t>
            </a:r>
            <a:r>
              <a:rPr lang="en-US" dirty="0">
                <a:hlinkClick r:id="rId4"/>
              </a:rPr>
              <a:t>https://arxiv.org/abs/2206.09917</a:t>
            </a:r>
            <a:endParaRPr lang="en-US" dirty="0"/>
          </a:p>
          <a:p>
            <a:endParaRPr lang="en-US" dirty="0"/>
          </a:p>
          <a:p>
            <a:r>
              <a:rPr lang="en-US" dirty="0"/>
              <a:t>Hate Speech Dataset with Explanations</a:t>
            </a:r>
          </a:p>
          <a:p>
            <a:pPr lvl="1"/>
            <a:r>
              <a:rPr lang="en-GB" b="0" i="0" dirty="0">
                <a:solidFill>
                  <a:srgbClr val="222222"/>
                </a:solidFill>
                <a:effectLst/>
                <a:latin typeface="Arial" panose="020B0604020202020204" pitchFamily="34" charset="0"/>
              </a:rPr>
              <a:t>Mathew, B., </a:t>
            </a:r>
            <a:r>
              <a:rPr lang="en-GB" b="0" i="0" dirty="0" err="1">
                <a:solidFill>
                  <a:srgbClr val="222222"/>
                </a:solidFill>
                <a:effectLst/>
                <a:latin typeface="Arial" panose="020B0604020202020204" pitchFamily="34" charset="0"/>
              </a:rPr>
              <a:t>Saha</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Yimam</a:t>
            </a:r>
            <a:r>
              <a:rPr lang="en-GB" b="0" i="0" dirty="0">
                <a:solidFill>
                  <a:srgbClr val="222222"/>
                </a:solidFill>
                <a:effectLst/>
                <a:latin typeface="Arial" panose="020B0604020202020204" pitchFamily="34" charset="0"/>
              </a:rPr>
              <a:t>, S. M., </a:t>
            </a:r>
            <a:r>
              <a:rPr lang="en-GB" b="0" i="0" dirty="0" err="1">
                <a:solidFill>
                  <a:srgbClr val="222222"/>
                </a:solidFill>
                <a:effectLst/>
                <a:latin typeface="Arial" panose="020B0604020202020204" pitchFamily="34" charset="0"/>
              </a:rPr>
              <a:t>Biemann</a:t>
            </a:r>
            <a:r>
              <a:rPr lang="en-GB" b="0" i="0" dirty="0">
                <a:solidFill>
                  <a:srgbClr val="222222"/>
                </a:solidFill>
                <a:effectLst/>
                <a:latin typeface="Arial" panose="020B0604020202020204" pitchFamily="34" charset="0"/>
              </a:rPr>
              <a:t>, C., Goyal, P., &amp; Mukherjee, A. (2021, May). </a:t>
            </a:r>
            <a:r>
              <a:rPr lang="en-GB" b="0" i="0" dirty="0" err="1">
                <a:solidFill>
                  <a:srgbClr val="222222"/>
                </a:solidFill>
                <a:effectLst/>
                <a:latin typeface="Arial" panose="020B0604020202020204" pitchFamily="34" charset="0"/>
              </a:rPr>
              <a:t>Hatexplain</a:t>
            </a:r>
            <a:r>
              <a:rPr lang="en-GB" b="0" i="0" dirty="0">
                <a:solidFill>
                  <a:srgbClr val="222222"/>
                </a:solidFill>
                <a:effectLst/>
                <a:latin typeface="Arial" panose="020B0604020202020204" pitchFamily="34" charset="0"/>
              </a:rPr>
              <a:t>: A benchmark dataset for explainable hate speech detection. In </a:t>
            </a:r>
            <a:r>
              <a:rPr lang="en-GB" b="0" i="1" dirty="0">
                <a:solidFill>
                  <a:srgbClr val="222222"/>
                </a:solidFill>
                <a:effectLst/>
                <a:latin typeface="Arial" panose="020B0604020202020204" pitchFamily="34" charset="0"/>
              </a:rPr>
              <a:t>Proceedings of the AAAI conference on artificial intelligence</a:t>
            </a:r>
            <a:r>
              <a:rPr lang="en-GB" b="0" i="0" dirty="0">
                <a:solidFill>
                  <a:srgbClr val="222222"/>
                </a:solidFill>
                <a:effectLst/>
                <a:latin typeface="Arial" panose="020B0604020202020204" pitchFamily="34" charset="0"/>
              </a:rPr>
              <a:t> (Vol. 35, No. 17, pp. 14867-14875).</a:t>
            </a:r>
            <a:endParaRPr lang="en-US" dirty="0"/>
          </a:p>
          <a:p>
            <a:pPr marL="0" indent="0">
              <a:buNone/>
            </a:pPr>
            <a:endParaRPr lang="en-US" dirty="0"/>
          </a:p>
          <a:p>
            <a:r>
              <a:rPr lang="en-US" dirty="0"/>
              <a:t>A list of some useful datasets: </a:t>
            </a:r>
            <a:r>
              <a:rPr lang="en-US" dirty="0">
                <a:hlinkClick r:id="rId5"/>
              </a:rPr>
              <a:t>https://hatespeechdata.com/</a:t>
            </a:r>
            <a:endParaRPr lang="en-US" dirty="0"/>
          </a:p>
          <a:p>
            <a:endParaRPr lang="en-US" dirty="0"/>
          </a:p>
          <a:p>
            <a:pPr marL="0" indent="0">
              <a:buNone/>
            </a:pPr>
            <a:r>
              <a:rPr lang="en-US" dirty="0">
                <a:solidFill>
                  <a:srgbClr val="FF0000"/>
                </a:solidFill>
              </a:rPr>
              <a:t>				</a:t>
            </a:r>
            <a:r>
              <a:rPr lang="en-US" b="1" dirty="0">
                <a:solidFill>
                  <a:srgbClr val="C00000"/>
                </a:solidFill>
              </a:rPr>
              <a:t>THERE ARE MANY MORE!</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6C809032-4D37-6340-9D06-FA24D536F6F4}"/>
              </a:ext>
            </a:extLst>
          </p:cNvPr>
          <p:cNvSpPr>
            <a:spLocks noGrp="1"/>
          </p:cNvSpPr>
          <p:nvPr>
            <p:ph type="dt" sz="half" idx="10"/>
          </p:nvPr>
        </p:nvSpPr>
        <p:spPr/>
        <p:txBody>
          <a:bodyPr/>
          <a:lstStyle/>
          <a:p>
            <a:fld id="{C2E66007-F58B-CF49-8BF9-9282408A7F86}" type="datetime1">
              <a:rPr lang="de-DE" smtClean="0"/>
              <a:t>12.03.24</a:t>
            </a:fld>
            <a:endParaRPr lang="en-US" dirty="0"/>
          </a:p>
        </p:txBody>
      </p:sp>
      <p:sp>
        <p:nvSpPr>
          <p:cNvPr id="6" name="Slide Number Placeholder 5">
            <a:extLst>
              <a:ext uri="{FF2B5EF4-FFF2-40B4-BE49-F238E27FC236}">
                <a16:creationId xmlns:a16="http://schemas.microsoft.com/office/drawing/2014/main" id="{A04F39EB-D41A-FB4B-958A-1220DAB25CB8}"/>
              </a:ext>
            </a:extLst>
          </p:cNvPr>
          <p:cNvSpPr>
            <a:spLocks noGrp="1"/>
          </p:cNvSpPr>
          <p:nvPr>
            <p:ph type="sldNum" sz="quarter" idx="12"/>
          </p:nvPr>
        </p:nvSpPr>
        <p:spPr/>
        <p:txBody>
          <a:bodyPr/>
          <a:lstStyle/>
          <a:p>
            <a:fld id="{90441224-60F2-D740-9F01-EB31D4B6FF1D}" type="slidenum">
              <a:rPr lang="en-US" smtClean="0"/>
              <a:t>26</a:t>
            </a:fld>
            <a:endParaRPr lang="en-US"/>
          </a:p>
        </p:txBody>
      </p:sp>
    </p:spTree>
    <p:extLst>
      <p:ext uri="{BB962C8B-B14F-4D97-AF65-F5344CB8AC3E}">
        <p14:creationId xmlns:p14="http://schemas.microsoft.com/office/powerpoint/2010/main" val="2099408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DEBD-E31B-A246-AF4D-519FA3DC571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725236-6161-A74E-BCA9-D1F2ADE95CE6}"/>
              </a:ext>
            </a:extLst>
          </p:cNvPr>
          <p:cNvSpPr>
            <a:spLocks noGrp="1"/>
          </p:cNvSpPr>
          <p:nvPr>
            <p:ph idx="1"/>
          </p:nvPr>
        </p:nvSpPr>
        <p:spPr>
          <a:xfrm>
            <a:off x="226144" y="2577896"/>
            <a:ext cx="8693944" cy="3995738"/>
          </a:xfrm>
        </p:spPr>
        <p:txBody>
          <a:bodyPr/>
          <a:lstStyle/>
          <a:p>
            <a:pPr marL="0" indent="0" algn="ctr">
              <a:buNone/>
            </a:pPr>
            <a:r>
              <a:rPr lang="en-US" sz="3200" b="1" dirty="0">
                <a:solidFill>
                  <a:srgbClr val="2F854C"/>
                </a:solidFill>
              </a:rPr>
              <a:t>Annotation Guideline - </a:t>
            </a:r>
          </a:p>
          <a:p>
            <a:pPr marL="0" indent="0" algn="ctr">
              <a:buNone/>
            </a:pPr>
            <a:r>
              <a:rPr lang="en-US" sz="3200" b="1" dirty="0">
                <a:solidFill>
                  <a:srgbClr val="2F854C"/>
                </a:solidFill>
              </a:rPr>
              <a:t>Interrater agreement</a:t>
            </a:r>
          </a:p>
        </p:txBody>
      </p:sp>
      <p:sp>
        <p:nvSpPr>
          <p:cNvPr id="4" name="Date Placeholder 3">
            <a:extLst>
              <a:ext uri="{FF2B5EF4-FFF2-40B4-BE49-F238E27FC236}">
                <a16:creationId xmlns:a16="http://schemas.microsoft.com/office/drawing/2014/main" id="{48DABA21-FF32-F841-8A50-4D31F6D081D1}"/>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EFF77C83-B0A2-3548-A2D8-754CC8866FAF}"/>
              </a:ext>
            </a:extLst>
          </p:cNvPr>
          <p:cNvSpPr>
            <a:spLocks noGrp="1"/>
          </p:cNvSpPr>
          <p:nvPr>
            <p:ph type="sldNum" sz="quarter" idx="12"/>
          </p:nvPr>
        </p:nvSpPr>
        <p:spPr/>
        <p:txBody>
          <a:bodyPr/>
          <a:lstStyle/>
          <a:p>
            <a:fld id="{90441224-60F2-D740-9F01-EB31D4B6FF1D}" type="slidenum">
              <a:rPr lang="en-US" smtClean="0"/>
              <a:t>27</a:t>
            </a:fld>
            <a:endParaRPr lang="en-US"/>
          </a:p>
        </p:txBody>
      </p:sp>
    </p:spTree>
    <p:extLst>
      <p:ext uri="{BB962C8B-B14F-4D97-AF65-F5344CB8AC3E}">
        <p14:creationId xmlns:p14="http://schemas.microsoft.com/office/powerpoint/2010/main" val="4095147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4D0-8154-7DE9-BA6D-026A3C8E8D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46A09D-01A4-13C2-D6C6-9282EB0D1154}"/>
              </a:ext>
            </a:extLst>
          </p:cNvPr>
          <p:cNvSpPr>
            <a:spLocks noGrp="1"/>
          </p:cNvSpPr>
          <p:nvPr>
            <p:ph idx="1"/>
          </p:nvPr>
        </p:nvSpPr>
        <p:spPr>
          <a:xfrm>
            <a:off x="628650" y="1825625"/>
            <a:ext cx="7886700" cy="3835623"/>
          </a:xfrm>
        </p:spPr>
        <p:txBody>
          <a:bodyPr>
            <a:normAutofit/>
          </a:bodyPr>
          <a:lstStyle/>
          <a:p>
            <a:pPr marL="0" indent="0" algn="ctr">
              <a:lnSpc>
                <a:spcPct val="200000"/>
              </a:lnSpc>
              <a:buNone/>
            </a:pPr>
            <a:r>
              <a:rPr lang="en-US" sz="2800" b="1" dirty="0">
                <a:solidFill>
                  <a:srgbClr val="2F854C"/>
                </a:solidFill>
              </a:rPr>
              <a:t>it is time to set up our Python environment </a:t>
            </a:r>
          </a:p>
          <a:p>
            <a:pPr marL="0" indent="0" algn="ctr">
              <a:lnSpc>
                <a:spcPct val="200000"/>
              </a:lnSpc>
              <a:buNone/>
            </a:pPr>
            <a:r>
              <a:rPr lang="en-US" sz="2800" b="1" dirty="0">
                <a:solidFill>
                  <a:srgbClr val="2F854C"/>
                </a:solidFill>
              </a:rPr>
              <a:t>and do some hands-on experience</a:t>
            </a:r>
          </a:p>
        </p:txBody>
      </p:sp>
      <p:sp>
        <p:nvSpPr>
          <p:cNvPr id="4" name="Footer Placeholder 3">
            <a:extLst>
              <a:ext uri="{FF2B5EF4-FFF2-40B4-BE49-F238E27FC236}">
                <a16:creationId xmlns:a16="http://schemas.microsoft.com/office/drawing/2014/main" id="{685971A3-3750-1E74-7254-6F6AB04CF404}"/>
              </a:ext>
            </a:extLst>
          </p:cNvPr>
          <p:cNvSpPr>
            <a:spLocks noGrp="1"/>
          </p:cNvSpPr>
          <p:nvPr>
            <p:ph type="ftr" sz="quarter" idx="11"/>
          </p:nvPr>
        </p:nvSpPr>
        <p:spPr/>
        <p:txBody>
          <a:bodyPr/>
          <a:lstStyle/>
          <a:p>
            <a:r>
              <a:rPr lang="de-DE"/>
              <a:t>Hate Speech Detection (WiSe23-24)</a:t>
            </a:r>
            <a:endParaRPr lang="de-DE" dirty="0"/>
          </a:p>
        </p:txBody>
      </p:sp>
      <p:sp>
        <p:nvSpPr>
          <p:cNvPr id="5" name="Slide Number Placeholder 4">
            <a:extLst>
              <a:ext uri="{FF2B5EF4-FFF2-40B4-BE49-F238E27FC236}">
                <a16:creationId xmlns:a16="http://schemas.microsoft.com/office/drawing/2014/main" id="{052A8F5C-596B-DB07-DE0E-421DD012199D}"/>
              </a:ext>
            </a:extLst>
          </p:cNvPr>
          <p:cNvSpPr>
            <a:spLocks noGrp="1"/>
          </p:cNvSpPr>
          <p:nvPr>
            <p:ph type="sldNum" sz="quarter" idx="12"/>
          </p:nvPr>
        </p:nvSpPr>
        <p:spPr/>
        <p:txBody>
          <a:bodyPr/>
          <a:lstStyle/>
          <a:p>
            <a:fld id="{968FC3C1-8B2E-4CF4-97FE-57A4E19AC873}" type="slidenum">
              <a:rPr lang="de-DE" smtClean="0"/>
              <a:pPr/>
              <a:t>28</a:t>
            </a:fld>
            <a:endParaRPr lang="de-DE" dirty="0"/>
          </a:p>
        </p:txBody>
      </p:sp>
    </p:spTree>
    <p:extLst>
      <p:ext uri="{BB962C8B-B14F-4D97-AF65-F5344CB8AC3E}">
        <p14:creationId xmlns:p14="http://schemas.microsoft.com/office/powerpoint/2010/main" val="745480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F610-79DE-5343-830D-32EBE2C44565}"/>
              </a:ext>
            </a:extLst>
          </p:cNvPr>
          <p:cNvSpPr>
            <a:spLocks noGrp="1"/>
          </p:cNvSpPr>
          <p:nvPr>
            <p:ph type="title"/>
          </p:nvPr>
        </p:nvSpPr>
        <p:spPr/>
        <p:txBody>
          <a:bodyPr/>
          <a:lstStyle/>
          <a:p>
            <a:r>
              <a:rPr lang="en-US" dirty="0"/>
              <a:t>Annotation Guideline</a:t>
            </a:r>
          </a:p>
        </p:txBody>
      </p:sp>
      <p:sp>
        <p:nvSpPr>
          <p:cNvPr id="3" name="Content Placeholder 2">
            <a:extLst>
              <a:ext uri="{FF2B5EF4-FFF2-40B4-BE49-F238E27FC236}">
                <a16:creationId xmlns:a16="http://schemas.microsoft.com/office/drawing/2014/main" id="{946E3AF1-B1DB-BE43-A1E8-EB26A3D8EE2B}"/>
              </a:ext>
            </a:extLst>
          </p:cNvPr>
          <p:cNvSpPr>
            <a:spLocks noGrp="1"/>
          </p:cNvSpPr>
          <p:nvPr>
            <p:ph idx="1"/>
          </p:nvPr>
        </p:nvSpPr>
        <p:spPr>
          <a:xfrm>
            <a:off x="628650" y="2226469"/>
            <a:ext cx="7886700" cy="4082851"/>
          </a:xfrm>
        </p:spPr>
        <p:txBody>
          <a:bodyPr>
            <a:normAutofit lnSpcReduction="10000"/>
          </a:bodyPr>
          <a:lstStyle/>
          <a:p>
            <a:r>
              <a:rPr lang="en-US" sz="2000" dirty="0"/>
              <a:t>A good definition of the phenomenon, task, and labels</a:t>
            </a:r>
          </a:p>
          <a:p>
            <a:pPr lvl="1"/>
            <a:r>
              <a:rPr lang="en-US" sz="2000" dirty="0"/>
              <a:t>Hate Speech Definition:</a:t>
            </a:r>
          </a:p>
          <a:p>
            <a:pPr lvl="2"/>
            <a:r>
              <a:rPr lang="en-US" sz="2000" dirty="0"/>
              <a:t>the definition needs to establish a balance between freedom of expression and defense of human dignity</a:t>
            </a:r>
          </a:p>
          <a:p>
            <a:pPr lvl="1"/>
            <a:r>
              <a:rPr lang="en-US" sz="2000" dirty="0"/>
              <a:t>Define Annotation Scheme</a:t>
            </a:r>
          </a:p>
          <a:p>
            <a:pPr lvl="2"/>
            <a:r>
              <a:rPr lang="en-US" sz="2000" dirty="0"/>
              <a:t>Binary annotation (yes/no)</a:t>
            </a:r>
          </a:p>
          <a:p>
            <a:pPr lvl="2"/>
            <a:r>
              <a:rPr lang="en-US" sz="2000" dirty="0"/>
              <a:t>Non-binary (hate, offensive, neither) or (race, gender, ethnicity </a:t>
            </a:r>
            <a:r>
              <a:rPr lang="en-US" sz="2000" dirty="0" err="1"/>
              <a:t>etc</a:t>
            </a:r>
            <a:r>
              <a:rPr lang="en-US" sz="2000" dirty="0"/>
              <a:t>)</a:t>
            </a:r>
          </a:p>
          <a:p>
            <a:pPr lvl="2"/>
            <a:r>
              <a:rPr lang="en-US" sz="2000" dirty="0"/>
              <a:t>Multi-layer scheme (e.g. both type, severity and target)</a:t>
            </a:r>
          </a:p>
          <a:p>
            <a:pPr lvl="1"/>
            <a:r>
              <a:rPr lang="en-US" sz="2000" dirty="0"/>
              <a:t>The distinctions among the categories must be made clear.</a:t>
            </a:r>
          </a:p>
          <a:p>
            <a:pPr lvl="2"/>
            <a:r>
              <a:rPr lang="en-US" sz="2000" dirty="0"/>
              <a:t>How to distinguish</a:t>
            </a:r>
          </a:p>
          <a:p>
            <a:pPr lvl="2"/>
            <a:r>
              <a:rPr lang="en-US" sz="2000" dirty="0"/>
              <a:t>What are the similarities</a:t>
            </a:r>
          </a:p>
          <a:p>
            <a:pPr lvl="2"/>
            <a:r>
              <a:rPr lang="en-US" sz="2000" dirty="0"/>
              <a:t>The relations among the categories (e.g. ordinal)</a:t>
            </a:r>
          </a:p>
          <a:p>
            <a:pPr lvl="2"/>
            <a:endParaRPr lang="en-US" dirty="0"/>
          </a:p>
          <a:p>
            <a:pPr lvl="1"/>
            <a:endParaRPr lang="en-US" dirty="0"/>
          </a:p>
        </p:txBody>
      </p:sp>
      <p:sp>
        <p:nvSpPr>
          <p:cNvPr id="6" name="Slide Number Placeholder 5">
            <a:extLst>
              <a:ext uri="{FF2B5EF4-FFF2-40B4-BE49-F238E27FC236}">
                <a16:creationId xmlns:a16="http://schemas.microsoft.com/office/drawing/2014/main" id="{09E26DEB-E121-FA41-9CC4-0EFE88983957}"/>
              </a:ext>
            </a:extLst>
          </p:cNvPr>
          <p:cNvSpPr>
            <a:spLocks noGrp="1"/>
          </p:cNvSpPr>
          <p:nvPr>
            <p:ph type="sldNum" sz="quarter" idx="12"/>
          </p:nvPr>
        </p:nvSpPr>
        <p:spPr/>
        <p:txBody>
          <a:bodyPr/>
          <a:lstStyle/>
          <a:p>
            <a:fld id="{90441224-60F2-D740-9F01-EB31D4B6FF1D}" type="slidenum">
              <a:rPr lang="en-US" smtClean="0"/>
              <a:t>29</a:t>
            </a:fld>
            <a:endParaRPr lang="en-US"/>
          </a:p>
        </p:txBody>
      </p:sp>
    </p:spTree>
    <p:extLst>
      <p:ext uri="{BB962C8B-B14F-4D97-AF65-F5344CB8AC3E}">
        <p14:creationId xmlns:p14="http://schemas.microsoft.com/office/powerpoint/2010/main" val="358432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155863-7048-0834-13F0-0523EA22A214}"/>
              </a:ext>
            </a:extLst>
          </p:cNvPr>
          <p:cNvSpPr>
            <a:spLocks noGrp="1"/>
          </p:cNvSpPr>
          <p:nvPr>
            <p:ph type="sldNum" sz="quarter" idx="12"/>
          </p:nvPr>
        </p:nvSpPr>
        <p:spPr>
          <a:xfrm>
            <a:off x="6457950" y="5286594"/>
            <a:ext cx="2057400" cy="365125"/>
          </a:xfrm>
        </p:spPr>
        <p:txBody>
          <a:bodyPr/>
          <a:lstStyle/>
          <a:p>
            <a:fld id="{968FC3C1-8B2E-4CF4-97FE-57A4E19AC873}" type="slidenum">
              <a:rPr lang="de-DE" smtClean="0"/>
              <a:t>3</a:t>
            </a:fld>
            <a:endParaRPr lang="de-DE"/>
          </a:p>
        </p:txBody>
      </p:sp>
      <p:sp>
        <p:nvSpPr>
          <p:cNvPr id="9" name="TextBox 8">
            <a:extLst>
              <a:ext uri="{FF2B5EF4-FFF2-40B4-BE49-F238E27FC236}">
                <a16:creationId xmlns:a16="http://schemas.microsoft.com/office/drawing/2014/main" id="{860020A7-9439-C1C7-B19B-936C850B950D}"/>
              </a:ext>
            </a:extLst>
          </p:cNvPr>
          <p:cNvSpPr txBox="1"/>
          <p:nvPr/>
        </p:nvSpPr>
        <p:spPr>
          <a:xfrm>
            <a:off x="-99387" y="6611779"/>
            <a:ext cx="5641289" cy="246221"/>
          </a:xfrm>
          <a:prstGeom prst="rect">
            <a:avLst/>
          </a:prstGeom>
          <a:noFill/>
        </p:spPr>
        <p:txBody>
          <a:bodyPr wrap="none" rtlCol="0">
            <a:spAutoFit/>
          </a:bodyPr>
          <a:lstStyle/>
          <a:p>
            <a:pPr algn="r"/>
            <a:r>
              <a:rPr lang="en-US" sz="1000" i="1" dirty="0"/>
              <a:t>Images taken from </a:t>
            </a:r>
            <a:r>
              <a:rPr lang="en-US" sz="1000" i="1" dirty="0">
                <a:hlinkClick r:id="rId2"/>
              </a:rPr>
              <a:t>https://deepsense.ai/artificial-intelligence-hate-speech</a:t>
            </a:r>
            <a:r>
              <a:rPr lang="en-US" sz="1000" i="1" dirty="0"/>
              <a:t> &amp; https://</a:t>
            </a:r>
            <a:r>
              <a:rPr lang="en-US" sz="1000" i="1" dirty="0" err="1"/>
              <a:t>www.eeve.ai</a:t>
            </a:r>
            <a:r>
              <a:rPr lang="en-US" sz="1000" i="1" dirty="0"/>
              <a:t>//</a:t>
            </a:r>
            <a:endParaRPr lang="en-US" sz="1000" dirty="0"/>
          </a:p>
        </p:txBody>
      </p:sp>
      <p:pic>
        <p:nvPicPr>
          <p:cNvPr id="5" name="Picture 4">
            <a:extLst>
              <a:ext uri="{FF2B5EF4-FFF2-40B4-BE49-F238E27FC236}">
                <a16:creationId xmlns:a16="http://schemas.microsoft.com/office/drawing/2014/main" id="{EE3CD1D2-68D8-EF31-0594-09E7BFA3BFBC}"/>
              </a:ext>
            </a:extLst>
          </p:cNvPr>
          <p:cNvPicPr>
            <a:picLocks noChangeAspect="1"/>
          </p:cNvPicPr>
          <p:nvPr/>
        </p:nvPicPr>
        <p:blipFill rotWithShape="1">
          <a:blip r:embed="rId3"/>
          <a:srcRect l="57626" t="40276" r="13654"/>
          <a:stretch/>
        </p:blipFill>
        <p:spPr>
          <a:xfrm>
            <a:off x="6704920" y="3359869"/>
            <a:ext cx="1985578" cy="1216967"/>
          </a:xfrm>
          <a:prstGeom prst="rect">
            <a:avLst/>
          </a:prstGeom>
        </p:spPr>
      </p:pic>
      <p:pic>
        <p:nvPicPr>
          <p:cNvPr id="6" name="Picture 5">
            <a:extLst>
              <a:ext uri="{FF2B5EF4-FFF2-40B4-BE49-F238E27FC236}">
                <a16:creationId xmlns:a16="http://schemas.microsoft.com/office/drawing/2014/main" id="{2C0C1556-CF65-0BEB-4BB5-1BCDF2ABEFE7}"/>
              </a:ext>
            </a:extLst>
          </p:cNvPr>
          <p:cNvPicPr>
            <a:picLocks noChangeAspect="1"/>
          </p:cNvPicPr>
          <p:nvPr/>
        </p:nvPicPr>
        <p:blipFill rotWithShape="1">
          <a:blip r:embed="rId3"/>
          <a:srcRect l="5529" r="59265" b="19593"/>
          <a:stretch/>
        </p:blipFill>
        <p:spPr>
          <a:xfrm>
            <a:off x="188128" y="2625882"/>
            <a:ext cx="1981391" cy="1333794"/>
          </a:xfrm>
          <a:prstGeom prst="rect">
            <a:avLst/>
          </a:prstGeom>
        </p:spPr>
      </p:pic>
      <p:pic>
        <p:nvPicPr>
          <p:cNvPr id="7" name="Picture 6">
            <a:extLst>
              <a:ext uri="{FF2B5EF4-FFF2-40B4-BE49-F238E27FC236}">
                <a16:creationId xmlns:a16="http://schemas.microsoft.com/office/drawing/2014/main" id="{6E58C667-0E21-AB5A-0480-7633FA1ED5B2}"/>
              </a:ext>
            </a:extLst>
          </p:cNvPr>
          <p:cNvPicPr>
            <a:picLocks noChangeAspect="1"/>
          </p:cNvPicPr>
          <p:nvPr/>
        </p:nvPicPr>
        <p:blipFill rotWithShape="1">
          <a:blip r:embed="rId3"/>
          <a:srcRect l="39700" r="7151" b="56985"/>
          <a:stretch/>
        </p:blipFill>
        <p:spPr>
          <a:xfrm>
            <a:off x="2982563" y="2731394"/>
            <a:ext cx="2770657" cy="660906"/>
          </a:xfrm>
          <a:prstGeom prst="rect">
            <a:avLst/>
          </a:prstGeom>
        </p:spPr>
      </p:pic>
      <p:sp>
        <p:nvSpPr>
          <p:cNvPr id="8" name="TextBox 7">
            <a:extLst>
              <a:ext uri="{FF2B5EF4-FFF2-40B4-BE49-F238E27FC236}">
                <a16:creationId xmlns:a16="http://schemas.microsoft.com/office/drawing/2014/main" id="{7DAA571B-51CD-CC25-7E79-15C137B64182}"/>
              </a:ext>
            </a:extLst>
          </p:cNvPr>
          <p:cNvSpPr txBox="1"/>
          <p:nvPr/>
        </p:nvSpPr>
        <p:spPr>
          <a:xfrm>
            <a:off x="52583" y="1916832"/>
            <a:ext cx="2326278" cy="646331"/>
          </a:xfrm>
          <a:prstGeom prst="rect">
            <a:avLst/>
          </a:prstGeom>
          <a:noFill/>
        </p:spPr>
        <p:txBody>
          <a:bodyPr wrap="none" rtlCol="0">
            <a:spAutoFit/>
          </a:bodyPr>
          <a:lstStyle/>
          <a:p>
            <a:pPr algn="ctr"/>
            <a:r>
              <a:rPr lang="en-US" dirty="0"/>
              <a:t>Hate speech </a:t>
            </a:r>
          </a:p>
          <a:p>
            <a:pPr algn="ctr"/>
            <a:r>
              <a:rPr lang="en-US" dirty="0"/>
              <a:t>Producers/spreaders</a:t>
            </a:r>
          </a:p>
        </p:txBody>
      </p:sp>
      <p:sp>
        <p:nvSpPr>
          <p:cNvPr id="10" name="TextBox 9">
            <a:extLst>
              <a:ext uri="{FF2B5EF4-FFF2-40B4-BE49-F238E27FC236}">
                <a16:creationId xmlns:a16="http://schemas.microsoft.com/office/drawing/2014/main" id="{A3B709D8-3A58-B0F5-8582-4EC17222C6BF}"/>
              </a:ext>
            </a:extLst>
          </p:cNvPr>
          <p:cNvSpPr txBox="1"/>
          <p:nvPr/>
        </p:nvSpPr>
        <p:spPr>
          <a:xfrm>
            <a:off x="6421205" y="2384398"/>
            <a:ext cx="2553007" cy="923330"/>
          </a:xfrm>
          <a:prstGeom prst="rect">
            <a:avLst/>
          </a:prstGeom>
          <a:noFill/>
        </p:spPr>
        <p:txBody>
          <a:bodyPr wrap="none" rtlCol="0">
            <a:spAutoFit/>
          </a:bodyPr>
          <a:lstStyle/>
          <a:p>
            <a:pPr algn="ctr"/>
            <a:r>
              <a:rPr lang="en-US" dirty="0"/>
              <a:t>Hate Speech Target or </a:t>
            </a:r>
          </a:p>
          <a:p>
            <a:pPr algn="ctr"/>
            <a:r>
              <a:rPr lang="en-US" dirty="0"/>
              <a:t>Annotator,</a:t>
            </a:r>
          </a:p>
          <a:p>
            <a:pPr algn="ctr"/>
            <a:r>
              <a:rPr lang="en-US" dirty="0"/>
              <a:t>Moderator, Judge etc.</a:t>
            </a:r>
          </a:p>
        </p:txBody>
      </p:sp>
      <p:sp>
        <p:nvSpPr>
          <p:cNvPr id="20" name="TextBox 19">
            <a:extLst>
              <a:ext uri="{FF2B5EF4-FFF2-40B4-BE49-F238E27FC236}">
                <a16:creationId xmlns:a16="http://schemas.microsoft.com/office/drawing/2014/main" id="{7BEE3BA9-1BAB-2A72-EF6E-5F18B4629159}"/>
              </a:ext>
            </a:extLst>
          </p:cNvPr>
          <p:cNvSpPr txBox="1"/>
          <p:nvPr/>
        </p:nvSpPr>
        <p:spPr>
          <a:xfrm>
            <a:off x="3006446" y="2199732"/>
            <a:ext cx="2787173" cy="369332"/>
          </a:xfrm>
          <a:prstGeom prst="rect">
            <a:avLst/>
          </a:prstGeom>
          <a:noFill/>
        </p:spPr>
        <p:txBody>
          <a:bodyPr wrap="none" rtlCol="0">
            <a:spAutoFit/>
          </a:bodyPr>
          <a:lstStyle/>
          <a:p>
            <a:r>
              <a:rPr lang="en-US" i="1" dirty="0"/>
              <a:t>Intent,  target, severity etc.</a:t>
            </a:r>
          </a:p>
        </p:txBody>
      </p:sp>
      <p:sp>
        <p:nvSpPr>
          <p:cNvPr id="14" name="Title 13">
            <a:extLst>
              <a:ext uri="{FF2B5EF4-FFF2-40B4-BE49-F238E27FC236}">
                <a16:creationId xmlns:a16="http://schemas.microsoft.com/office/drawing/2014/main" id="{CC62A955-F80E-06E5-31F5-CC918201AF2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1533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B831-605F-294B-B04E-B9F82793B722}"/>
              </a:ext>
            </a:extLst>
          </p:cNvPr>
          <p:cNvSpPr>
            <a:spLocks noGrp="1"/>
          </p:cNvSpPr>
          <p:nvPr>
            <p:ph type="title"/>
          </p:nvPr>
        </p:nvSpPr>
        <p:spPr/>
        <p:txBody>
          <a:bodyPr/>
          <a:lstStyle/>
          <a:p>
            <a:r>
              <a:rPr lang="en-US" dirty="0"/>
              <a:t>Annotation Guideline</a:t>
            </a:r>
          </a:p>
        </p:txBody>
      </p:sp>
      <p:sp>
        <p:nvSpPr>
          <p:cNvPr id="3" name="Content Placeholder 2">
            <a:extLst>
              <a:ext uri="{FF2B5EF4-FFF2-40B4-BE49-F238E27FC236}">
                <a16:creationId xmlns:a16="http://schemas.microsoft.com/office/drawing/2014/main" id="{A7B72536-420A-E74B-A838-D04DAA67A996}"/>
              </a:ext>
            </a:extLst>
          </p:cNvPr>
          <p:cNvSpPr>
            <a:spLocks noGrp="1"/>
          </p:cNvSpPr>
          <p:nvPr>
            <p:ph idx="1"/>
          </p:nvPr>
        </p:nvSpPr>
        <p:spPr>
          <a:xfrm>
            <a:off x="628650" y="1825625"/>
            <a:ext cx="8119814" cy="4351338"/>
          </a:xfrm>
        </p:spPr>
        <p:txBody>
          <a:bodyPr/>
          <a:lstStyle/>
          <a:p>
            <a:endParaRPr lang="en-US" sz="2400" dirty="0"/>
          </a:p>
          <a:p>
            <a:pPr lvl="1"/>
            <a:r>
              <a:rPr lang="en-US" sz="2000" dirty="0"/>
              <a:t>Positive and negative examples for each condition/label should be given</a:t>
            </a:r>
          </a:p>
          <a:p>
            <a:pPr lvl="1"/>
            <a:r>
              <a:rPr lang="en-US" sz="2000" dirty="0"/>
              <a:t>Mention possible source of disagreements</a:t>
            </a:r>
          </a:p>
          <a:p>
            <a:pPr lvl="1"/>
            <a:r>
              <a:rPr lang="en-US" sz="2000" dirty="0"/>
              <a:t>Decide what to keep and what to filter. You can give chance to your annotators to comment on “to-be-filtered” items (depends on the situation) </a:t>
            </a:r>
          </a:p>
          <a:p>
            <a:pPr lvl="1"/>
            <a:endParaRPr lang="en-US" sz="2000" dirty="0"/>
          </a:p>
          <a:p>
            <a:pPr lvl="1"/>
            <a:r>
              <a:rPr lang="en-US" sz="2000" dirty="0"/>
              <a:t>Plus: Confidence value for each decision</a:t>
            </a:r>
          </a:p>
          <a:p>
            <a:endParaRPr lang="en-US" dirty="0"/>
          </a:p>
        </p:txBody>
      </p:sp>
      <p:sp>
        <p:nvSpPr>
          <p:cNvPr id="4" name="Date Placeholder 3">
            <a:extLst>
              <a:ext uri="{FF2B5EF4-FFF2-40B4-BE49-F238E27FC236}">
                <a16:creationId xmlns:a16="http://schemas.microsoft.com/office/drawing/2014/main" id="{FF8172E7-4E0A-C947-848C-2DDEE4822B65}"/>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5E887DC5-E20A-B647-B84D-7181F1CFA6A2}"/>
              </a:ext>
            </a:extLst>
          </p:cNvPr>
          <p:cNvSpPr>
            <a:spLocks noGrp="1"/>
          </p:cNvSpPr>
          <p:nvPr>
            <p:ph type="sldNum" sz="quarter" idx="12"/>
          </p:nvPr>
        </p:nvSpPr>
        <p:spPr/>
        <p:txBody>
          <a:bodyPr/>
          <a:lstStyle/>
          <a:p>
            <a:fld id="{90441224-60F2-D740-9F01-EB31D4B6FF1D}" type="slidenum">
              <a:rPr lang="en-US" smtClean="0"/>
              <a:t>30</a:t>
            </a:fld>
            <a:endParaRPr lang="en-US"/>
          </a:p>
        </p:txBody>
      </p:sp>
    </p:spTree>
    <p:extLst>
      <p:ext uri="{BB962C8B-B14F-4D97-AF65-F5344CB8AC3E}">
        <p14:creationId xmlns:p14="http://schemas.microsoft.com/office/powerpoint/2010/main" val="3981117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83C8-4F46-F440-9BF0-CF0EA922E091}"/>
              </a:ext>
            </a:extLst>
          </p:cNvPr>
          <p:cNvSpPr>
            <a:spLocks noGrp="1"/>
          </p:cNvSpPr>
          <p:nvPr>
            <p:ph type="title"/>
          </p:nvPr>
        </p:nvSpPr>
        <p:spPr/>
        <p:txBody>
          <a:bodyPr/>
          <a:lstStyle/>
          <a:p>
            <a:r>
              <a:rPr lang="en-US" dirty="0"/>
              <a:t>Annotation Guideline</a:t>
            </a:r>
          </a:p>
        </p:txBody>
      </p:sp>
      <p:sp>
        <p:nvSpPr>
          <p:cNvPr id="3" name="Content Placeholder 2">
            <a:extLst>
              <a:ext uri="{FF2B5EF4-FFF2-40B4-BE49-F238E27FC236}">
                <a16:creationId xmlns:a16="http://schemas.microsoft.com/office/drawing/2014/main" id="{B503379F-8F28-4E48-82A7-A143D7CF2B7F}"/>
              </a:ext>
            </a:extLst>
          </p:cNvPr>
          <p:cNvSpPr>
            <a:spLocks noGrp="1"/>
          </p:cNvSpPr>
          <p:nvPr>
            <p:ph idx="1"/>
          </p:nvPr>
        </p:nvSpPr>
        <p:spPr>
          <a:xfrm>
            <a:off x="225029" y="2060848"/>
            <a:ext cx="8693944" cy="3995738"/>
          </a:xfrm>
        </p:spPr>
        <p:txBody>
          <a:bodyPr>
            <a:normAutofit/>
          </a:bodyPr>
          <a:lstStyle/>
          <a:p>
            <a:r>
              <a:rPr lang="en-US" sz="2000" dirty="0"/>
              <a:t>Native/local speakers to annotate the data </a:t>
            </a:r>
          </a:p>
          <a:p>
            <a:pPr lvl="1"/>
            <a:r>
              <a:rPr lang="en-US" sz="2000" dirty="0"/>
              <a:t>Hate speech around the US elections should be annotated by US residents.</a:t>
            </a:r>
          </a:p>
          <a:p>
            <a:r>
              <a:rPr lang="en-US" sz="2000" dirty="0"/>
              <a:t>If possible, chose annotators with good reputation scores (e.g. in crowdsourcing platforms)</a:t>
            </a:r>
          </a:p>
          <a:p>
            <a:pPr lvl="1"/>
            <a:r>
              <a:rPr lang="en-US" sz="2000" dirty="0"/>
              <a:t>Create a clear-cut examples, and let annotators label it </a:t>
            </a:r>
          </a:p>
          <a:p>
            <a:pPr lvl="1"/>
            <a:r>
              <a:rPr lang="en-US" sz="2000" dirty="0"/>
              <a:t>inform the annotators in the guidelines, that in case of noticeable patterns of random labeling on a substantial number of tweets, their work will be rejected</a:t>
            </a:r>
          </a:p>
          <a:p>
            <a:r>
              <a:rPr lang="en-US" sz="2000" dirty="0"/>
              <a:t>Make a pilot study</a:t>
            </a:r>
          </a:p>
        </p:txBody>
      </p:sp>
      <p:sp>
        <p:nvSpPr>
          <p:cNvPr id="4" name="Date Placeholder 3">
            <a:extLst>
              <a:ext uri="{FF2B5EF4-FFF2-40B4-BE49-F238E27FC236}">
                <a16:creationId xmlns:a16="http://schemas.microsoft.com/office/drawing/2014/main" id="{240D142E-163D-0B49-8C30-09516017DCEB}"/>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20970F2B-CFED-0641-9174-FB878DD4E70C}"/>
              </a:ext>
            </a:extLst>
          </p:cNvPr>
          <p:cNvSpPr>
            <a:spLocks noGrp="1"/>
          </p:cNvSpPr>
          <p:nvPr>
            <p:ph type="sldNum" sz="quarter" idx="12"/>
          </p:nvPr>
        </p:nvSpPr>
        <p:spPr/>
        <p:txBody>
          <a:bodyPr/>
          <a:lstStyle/>
          <a:p>
            <a:fld id="{90441224-60F2-D740-9F01-EB31D4B6FF1D}" type="slidenum">
              <a:rPr lang="en-US" smtClean="0"/>
              <a:t>31</a:t>
            </a:fld>
            <a:endParaRPr lang="en-US"/>
          </a:p>
        </p:txBody>
      </p:sp>
    </p:spTree>
    <p:extLst>
      <p:ext uri="{BB962C8B-B14F-4D97-AF65-F5344CB8AC3E}">
        <p14:creationId xmlns:p14="http://schemas.microsoft.com/office/powerpoint/2010/main" val="912460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4998-913A-6B4B-BAC6-4C71EBD23DCF}"/>
              </a:ext>
            </a:extLst>
          </p:cNvPr>
          <p:cNvSpPr>
            <a:spLocks noGrp="1"/>
          </p:cNvSpPr>
          <p:nvPr>
            <p:ph type="title"/>
          </p:nvPr>
        </p:nvSpPr>
        <p:spPr/>
        <p:txBody>
          <a:bodyPr/>
          <a:lstStyle/>
          <a:p>
            <a:r>
              <a:rPr lang="en-US" dirty="0"/>
              <a:t>Sample Annotation Guideline</a:t>
            </a:r>
          </a:p>
        </p:txBody>
      </p:sp>
      <p:sp>
        <p:nvSpPr>
          <p:cNvPr id="3" name="Content Placeholder 2">
            <a:extLst>
              <a:ext uri="{FF2B5EF4-FFF2-40B4-BE49-F238E27FC236}">
                <a16:creationId xmlns:a16="http://schemas.microsoft.com/office/drawing/2014/main" id="{0A58A834-72BE-8548-A292-395897B2DB6C}"/>
              </a:ext>
            </a:extLst>
          </p:cNvPr>
          <p:cNvSpPr>
            <a:spLocks noGrp="1"/>
          </p:cNvSpPr>
          <p:nvPr>
            <p:ph idx="1"/>
          </p:nvPr>
        </p:nvSpPr>
        <p:spPr/>
        <p:txBody>
          <a:bodyPr/>
          <a:lstStyle/>
          <a:p>
            <a:r>
              <a:rPr lang="en-US" dirty="0"/>
              <a:t>Venue: </a:t>
            </a:r>
            <a:r>
              <a:rPr lang="en-GB" dirty="0"/>
              <a:t>Shared Task on the Identification of Offensive Language (</a:t>
            </a:r>
            <a:r>
              <a:rPr lang="en-GB" dirty="0" err="1"/>
              <a:t>GermEval</a:t>
            </a:r>
            <a:r>
              <a:rPr lang="en-GB" dirty="0"/>
              <a:t> Task 2018)</a:t>
            </a:r>
            <a:endParaRPr lang="en-US" dirty="0"/>
          </a:p>
          <a:p>
            <a:endParaRPr lang="en-US" dirty="0"/>
          </a:p>
          <a:p>
            <a:r>
              <a:rPr lang="en-US" dirty="0"/>
              <a:t>URL: </a:t>
            </a:r>
            <a:r>
              <a:rPr lang="en-US" dirty="0">
                <a:hlinkClick r:id="rId3"/>
              </a:rPr>
              <a:t>http://www.melaniesiegel.de/publications/2018_GermEval_Guidelines.pdf</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64485A20-0EB6-3842-B269-3C0A85270BE7}"/>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8A6B0627-AC56-9B49-84CE-FAABF18DE4B3}"/>
              </a:ext>
            </a:extLst>
          </p:cNvPr>
          <p:cNvSpPr>
            <a:spLocks noGrp="1"/>
          </p:cNvSpPr>
          <p:nvPr>
            <p:ph type="sldNum" sz="quarter" idx="12"/>
          </p:nvPr>
        </p:nvSpPr>
        <p:spPr/>
        <p:txBody>
          <a:bodyPr/>
          <a:lstStyle/>
          <a:p>
            <a:fld id="{90441224-60F2-D740-9F01-EB31D4B6FF1D}" type="slidenum">
              <a:rPr lang="en-US" smtClean="0"/>
              <a:t>32</a:t>
            </a:fld>
            <a:endParaRPr lang="en-US"/>
          </a:p>
        </p:txBody>
      </p:sp>
    </p:spTree>
    <p:extLst>
      <p:ext uri="{BB962C8B-B14F-4D97-AF65-F5344CB8AC3E}">
        <p14:creationId xmlns:p14="http://schemas.microsoft.com/office/powerpoint/2010/main" val="1484348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B2DB-CA3F-CC4F-87CD-765FD15E603F}"/>
              </a:ext>
            </a:extLst>
          </p:cNvPr>
          <p:cNvSpPr>
            <a:spLocks noGrp="1"/>
          </p:cNvSpPr>
          <p:nvPr>
            <p:ph type="ctrTitle"/>
          </p:nvPr>
        </p:nvSpPr>
        <p:spPr/>
        <p:txBody>
          <a:bodyPr/>
          <a:lstStyle/>
          <a:p>
            <a:r>
              <a:rPr lang="en-US" dirty="0"/>
              <a:t>Interrater Agreement</a:t>
            </a:r>
          </a:p>
        </p:txBody>
      </p:sp>
      <p:sp>
        <p:nvSpPr>
          <p:cNvPr id="3" name="Subtitle 2">
            <a:extLst>
              <a:ext uri="{FF2B5EF4-FFF2-40B4-BE49-F238E27FC236}">
                <a16:creationId xmlns:a16="http://schemas.microsoft.com/office/drawing/2014/main" id="{CE85E9C0-984B-644F-98B3-B089E00468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3351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9EBF-F34C-054A-800E-6CFA0B3270C6}"/>
              </a:ext>
            </a:extLst>
          </p:cNvPr>
          <p:cNvSpPr>
            <a:spLocks noGrp="1"/>
          </p:cNvSpPr>
          <p:nvPr>
            <p:ph type="title"/>
          </p:nvPr>
        </p:nvSpPr>
        <p:spPr/>
        <p:txBody>
          <a:bodyPr/>
          <a:lstStyle/>
          <a:p>
            <a:r>
              <a:rPr lang="en-US" dirty="0"/>
              <a:t>Inter-rater and Intra-rater </a:t>
            </a:r>
            <a:br>
              <a:rPr lang="en-US" dirty="0"/>
            </a:br>
            <a:r>
              <a:rPr lang="en-US" dirty="0"/>
              <a:t>Agreement</a:t>
            </a:r>
          </a:p>
        </p:txBody>
      </p:sp>
      <p:sp>
        <p:nvSpPr>
          <p:cNvPr id="3" name="Content Placeholder 2">
            <a:extLst>
              <a:ext uri="{FF2B5EF4-FFF2-40B4-BE49-F238E27FC236}">
                <a16:creationId xmlns:a16="http://schemas.microsoft.com/office/drawing/2014/main" id="{7F62A873-A16F-314F-B5B3-5E42F9FB265D}"/>
              </a:ext>
            </a:extLst>
          </p:cNvPr>
          <p:cNvSpPr>
            <a:spLocks noGrp="1"/>
          </p:cNvSpPr>
          <p:nvPr>
            <p:ph idx="1"/>
          </p:nvPr>
        </p:nvSpPr>
        <p:spPr>
          <a:xfrm>
            <a:off x="225028" y="2827779"/>
            <a:ext cx="8693944" cy="2705323"/>
          </a:xfrm>
        </p:spPr>
        <p:txBody>
          <a:bodyPr/>
          <a:lstStyle/>
          <a:p>
            <a:r>
              <a:rPr lang="en-GB" b="1" i="1" dirty="0">
                <a:solidFill>
                  <a:srgbClr val="7030A0"/>
                </a:solidFill>
              </a:rPr>
              <a:t>Intra-</a:t>
            </a:r>
            <a:r>
              <a:rPr lang="en-GB" b="1" i="1" dirty="0" err="1">
                <a:solidFill>
                  <a:srgbClr val="7030A0"/>
                </a:solidFill>
              </a:rPr>
              <a:t>rater</a:t>
            </a:r>
            <a:r>
              <a:rPr lang="en-GB" b="1" i="1" dirty="0">
                <a:solidFill>
                  <a:srgbClr val="7030A0"/>
                </a:solidFill>
              </a:rPr>
              <a:t> Agreement or Reliability: </a:t>
            </a:r>
            <a:r>
              <a:rPr lang="en-GB" dirty="0"/>
              <a:t>The degree of agreement among repeated trials of a test performed by a single </a:t>
            </a:r>
            <a:r>
              <a:rPr lang="en-GB" dirty="0" err="1"/>
              <a:t>rater</a:t>
            </a:r>
            <a:r>
              <a:rPr lang="en-GB" dirty="0"/>
              <a:t>.</a:t>
            </a:r>
          </a:p>
          <a:p>
            <a:endParaRPr lang="en-GB" dirty="0"/>
          </a:p>
          <a:p>
            <a:r>
              <a:rPr lang="en-GB" dirty="0"/>
              <a:t> </a:t>
            </a:r>
            <a:r>
              <a:rPr lang="en-GB" b="1" i="1" dirty="0">
                <a:solidFill>
                  <a:srgbClr val="7030A0"/>
                </a:solidFill>
              </a:rPr>
              <a:t>Inter-rater Agreement or Reliability: </a:t>
            </a:r>
            <a:r>
              <a:rPr lang="en-GB" dirty="0"/>
              <a:t>The level of agreement between </a:t>
            </a:r>
            <a:r>
              <a:rPr lang="en-GB" dirty="0" err="1"/>
              <a:t>raters</a:t>
            </a:r>
            <a:r>
              <a:rPr lang="en-GB" dirty="0"/>
              <a:t> </a:t>
            </a:r>
            <a:endParaRPr lang="en-US" dirty="0"/>
          </a:p>
        </p:txBody>
      </p:sp>
      <p:sp>
        <p:nvSpPr>
          <p:cNvPr id="4" name="Date Placeholder 3">
            <a:extLst>
              <a:ext uri="{FF2B5EF4-FFF2-40B4-BE49-F238E27FC236}">
                <a16:creationId xmlns:a16="http://schemas.microsoft.com/office/drawing/2014/main" id="{1EEABD0F-210F-9944-801B-DC892137B655}"/>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D800CD6B-D2D1-104E-BAA2-524D94B92063}"/>
              </a:ext>
            </a:extLst>
          </p:cNvPr>
          <p:cNvSpPr>
            <a:spLocks noGrp="1"/>
          </p:cNvSpPr>
          <p:nvPr>
            <p:ph type="sldNum" sz="quarter" idx="12"/>
          </p:nvPr>
        </p:nvSpPr>
        <p:spPr/>
        <p:txBody>
          <a:bodyPr/>
          <a:lstStyle/>
          <a:p>
            <a:fld id="{90441224-60F2-D740-9F01-EB31D4B6FF1D}" type="slidenum">
              <a:rPr lang="en-US" smtClean="0"/>
              <a:t>34</a:t>
            </a:fld>
            <a:endParaRPr lang="en-US"/>
          </a:p>
        </p:txBody>
      </p:sp>
    </p:spTree>
    <p:extLst>
      <p:ext uri="{BB962C8B-B14F-4D97-AF65-F5344CB8AC3E}">
        <p14:creationId xmlns:p14="http://schemas.microsoft.com/office/powerpoint/2010/main" val="3293132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E7F-3507-2040-8983-7C727CBE54C4}"/>
              </a:ext>
            </a:extLst>
          </p:cNvPr>
          <p:cNvSpPr>
            <a:spLocks noGrp="1"/>
          </p:cNvSpPr>
          <p:nvPr>
            <p:ph type="title"/>
          </p:nvPr>
        </p:nvSpPr>
        <p:spPr/>
        <p:txBody>
          <a:bodyPr/>
          <a:lstStyle/>
          <a:p>
            <a:r>
              <a:rPr lang="en-US" dirty="0"/>
              <a:t>Interrater Agreement</a:t>
            </a:r>
          </a:p>
        </p:txBody>
      </p:sp>
      <p:sp>
        <p:nvSpPr>
          <p:cNvPr id="3" name="Content Placeholder 2">
            <a:extLst>
              <a:ext uri="{FF2B5EF4-FFF2-40B4-BE49-F238E27FC236}">
                <a16:creationId xmlns:a16="http://schemas.microsoft.com/office/drawing/2014/main" id="{9ACB14FB-32F9-7745-B1CA-F2BD23750454}"/>
              </a:ext>
            </a:extLst>
          </p:cNvPr>
          <p:cNvSpPr>
            <a:spLocks noGrp="1"/>
          </p:cNvSpPr>
          <p:nvPr>
            <p:ph idx="1"/>
          </p:nvPr>
        </p:nvSpPr>
        <p:spPr/>
        <p:txBody>
          <a:bodyPr>
            <a:normAutofit/>
          </a:bodyPr>
          <a:lstStyle/>
          <a:p>
            <a:pPr marL="0" indent="0">
              <a:buNone/>
            </a:pPr>
            <a:r>
              <a:rPr lang="en-US" b="1" i="1" dirty="0">
                <a:solidFill>
                  <a:srgbClr val="7030A0"/>
                </a:solidFill>
              </a:rPr>
              <a:t>Sources  of  disagreement: </a:t>
            </a:r>
          </a:p>
          <a:p>
            <a:r>
              <a:rPr lang="en-US" dirty="0"/>
              <a:t>Insecurity  in  deciding  on  a category </a:t>
            </a:r>
          </a:p>
          <a:p>
            <a:r>
              <a:rPr lang="en-US" dirty="0"/>
              <a:t>Hard/Debatable  cases </a:t>
            </a:r>
          </a:p>
          <a:p>
            <a:r>
              <a:rPr lang="en-US" dirty="0"/>
              <a:t>Carelessness </a:t>
            </a:r>
          </a:p>
          <a:p>
            <a:r>
              <a:rPr lang="en-US" dirty="0"/>
              <a:t>Difficulties  or  differences  in comprehending  instructions </a:t>
            </a:r>
          </a:p>
          <a:p>
            <a:r>
              <a:rPr lang="en-US" dirty="0"/>
              <a:t>Openness  for  distractions </a:t>
            </a:r>
          </a:p>
          <a:p>
            <a:r>
              <a:rPr lang="en-US" dirty="0"/>
              <a:t>Tendency  to  relax  performance standard  when  tired </a:t>
            </a:r>
          </a:p>
          <a:p>
            <a:r>
              <a:rPr lang="en-US" dirty="0"/>
              <a:t>personal  opinions/values</a:t>
            </a:r>
          </a:p>
        </p:txBody>
      </p:sp>
      <p:sp>
        <p:nvSpPr>
          <p:cNvPr id="4" name="Date Placeholder 3">
            <a:extLst>
              <a:ext uri="{FF2B5EF4-FFF2-40B4-BE49-F238E27FC236}">
                <a16:creationId xmlns:a16="http://schemas.microsoft.com/office/drawing/2014/main" id="{2BFB1E07-CA29-4E4C-82A1-43AB8E7CC6B1}"/>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9609530D-385C-7249-9DAD-2DC24F75534D}"/>
              </a:ext>
            </a:extLst>
          </p:cNvPr>
          <p:cNvSpPr>
            <a:spLocks noGrp="1"/>
          </p:cNvSpPr>
          <p:nvPr>
            <p:ph type="sldNum" sz="quarter" idx="12"/>
          </p:nvPr>
        </p:nvSpPr>
        <p:spPr/>
        <p:txBody>
          <a:bodyPr/>
          <a:lstStyle/>
          <a:p>
            <a:fld id="{90441224-60F2-D740-9F01-EB31D4B6FF1D}" type="slidenum">
              <a:rPr lang="en-US" smtClean="0"/>
              <a:t>35</a:t>
            </a:fld>
            <a:endParaRPr lang="en-US"/>
          </a:p>
        </p:txBody>
      </p:sp>
      <p:sp>
        <p:nvSpPr>
          <p:cNvPr id="7" name="TextBox 6">
            <a:extLst>
              <a:ext uri="{FF2B5EF4-FFF2-40B4-BE49-F238E27FC236}">
                <a16:creationId xmlns:a16="http://schemas.microsoft.com/office/drawing/2014/main" id="{88DE1D93-FA9D-7446-8F51-E3960C75B944}"/>
              </a:ext>
            </a:extLst>
          </p:cNvPr>
          <p:cNvSpPr txBox="1"/>
          <p:nvPr/>
        </p:nvSpPr>
        <p:spPr>
          <a:xfrm>
            <a:off x="193181" y="6350169"/>
            <a:ext cx="5801588" cy="507831"/>
          </a:xfrm>
          <a:prstGeom prst="rect">
            <a:avLst/>
          </a:prstGeom>
          <a:noFill/>
        </p:spPr>
        <p:txBody>
          <a:bodyPr wrap="none" rtlCol="0">
            <a:spAutoFit/>
          </a:bodyPr>
          <a:lstStyle/>
          <a:p>
            <a:r>
              <a:rPr lang="en-US" sz="1350" dirty="0"/>
              <a:t>Slides adopted from Meyer, C.M. A brief tutorial on Inter-Rater Agreement</a:t>
            </a:r>
          </a:p>
          <a:p>
            <a:pPr algn="r"/>
            <a:r>
              <a:rPr lang="en-US" sz="1350" dirty="0"/>
              <a:t>https://</a:t>
            </a:r>
            <a:r>
              <a:rPr lang="en-US" sz="1350" dirty="0" err="1"/>
              <a:t>dkpro.github.io</a:t>
            </a:r>
            <a:r>
              <a:rPr lang="en-US" sz="1350" dirty="0"/>
              <a:t>/</a:t>
            </a:r>
            <a:r>
              <a:rPr lang="en-US" sz="1350" dirty="0" err="1"/>
              <a:t>dkpro</a:t>
            </a:r>
            <a:r>
              <a:rPr lang="en-US" sz="1350" dirty="0"/>
              <a:t>-statistics/</a:t>
            </a:r>
          </a:p>
        </p:txBody>
      </p:sp>
    </p:spTree>
    <p:extLst>
      <p:ext uri="{BB962C8B-B14F-4D97-AF65-F5344CB8AC3E}">
        <p14:creationId xmlns:p14="http://schemas.microsoft.com/office/powerpoint/2010/main" val="2277820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0D4B-EDD3-5D49-BB11-03289CADF8CC}"/>
              </a:ext>
            </a:extLst>
          </p:cNvPr>
          <p:cNvSpPr>
            <a:spLocks noGrp="1"/>
          </p:cNvSpPr>
          <p:nvPr>
            <p:ph type="title"/>
          </p:nvPr>
        </p:nvSpPr>
        <p:spPr/>
        <p:txBody>
          <a:bodyPr/>
          <a:lstStyle/>
          <a:p>
            <a:r>
              <a:rPr lang="en-US" dirty="0"/>
              <a:t>Interrater Agreement</a:t>
            </a:r>
          </a:p>
        </p:txBody>
      </p:sp>
      <p:sp>
        <p:nvSpPr>
          <p:cNvPr id="3" name="Content Placeholder 2">
            <a:extLst>
              <a:ext uri="{FF2B5EF4-FFF2-40B4-BE49-F238E27FC236}">
                <a16:creationId xmlns:a16="http://schemas.microsoft.com/office/drawing/2014/main" id="{448E0411-2F3C-3741-AAF7-068F7C141382}"/>
              </a:ext>
            </a:extLst>
          </p:cNvPr>
          <p:cNvSpPr>
            <a:spLocks noGrp="1"/>
          </p:cNvSpPr>
          <p:nvPr>
            <p:ph idx="1"/>
          </p:nvPr>
        </p:nvSpPr>
        <p:spPr/>
        <p:txBody>
          <a:bodyPr/>
          <a:lstStyle/>
          <a:p>
            <a:pPr marL="0" indent="0">
              <a:buNone/>
            </a:pPr>
            <a:r>
              <a:rPr lang="en-US" b="1" i="1" dirty="0">
                <a:solidFill>
                  <a:srgbClr val="7030A0"/>
                </a:solidFill>
              </a:rPr>
              <a:t>Possible  corrective  actions: </a:t>
            </a:r>
          </a:p>
          <a:p>
            <a:r>
              <a:rPr lang="en-US" dirty="0"/>
              <a:t>Training  of  the  annotators </a:t>
            </a:r>
          </a:p>
          <a:p>
            <a:r>
              <a:rPr lang="en-US" dirty="0"/>
              <a:t>Write  better  instructions </a:t>
            </a:r>
          </a:p>
          <a:p>
            <a:r>
              <a:rPr lang="en-US" dirty="0"/>
              <a:t>Provide  better  environment</a:t>
            </a:r>
          </a:p>
          <a:p>
            <a:r>
              <a:rPr lang="en-US" dirty="0"/>
              <a:t>Reduce  amount  of  annotated data  per  annotator</a:t>
            </a:r>
          </a:p>
          <a:p>
            <a:r>
              <a:rPr lang="en-US" dirty="0"/>
              <a:t>Use  more  annotators</a:t>
            </a:r>
          </a:p>
          <a:p>
            <a:r>
              <a:rPr lang="en-US" dirty="0"/>
              <a:t>Change or merge the label types</a:t>
            </a:r>
          </a:p>
          <a:p>
            <a:pPr marL="0" indent="0">
              <a:buNone/>
            </a:pPr>
            <a:endParaRPr lang="en-US" dirty="0"/>
          </a:p>
        </p:txBody>
      </p:sp>
      <p:sp>
        <p:nvSpPr>
          <p:cNvPr id="4" name="Date Placeholder 3">
            <a:extLst>
              <a:ext uri="{FF2B5EF4-FFF2-40B4-BE49-F238E27FC236}">
                <a16:creationId xmlns:a16="http://schemas.microsoft.com/office/drawing/2014/main" id="{C1C167A8-4825-1E40-9971-91C7FFFBD690}"/>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6389CF2F-1A04-6146-B33A-302940B364D0}"/>
              </a:ext>
            </a:extLst>
          </p:cNvPr>
          <p:cNvSpPr>
            <a:spLocks noGrp="1"/>
          </p:cNvSpPr>
          <p:nvPr>
            <p:ph type="sldNum" sz="quarter" idx="12"/>
          </p:nvPr>
        </p:nvSpPr>
        <p:spPr/>
        <p:txBody>
          <a:bodyPr/>
          <a:lstStyle/>
          <a:p>
            <a:fld id="{90441224-60F2-D740-9F01-EB31D4B6FF1D}" type="slidenum">
              <a:rPr lang="en-US" smtClean="0"/>
              <a:t>36</a:t>
            </a:fld>
            <a:endParaRPr lang="en-US"/>
          </a:p>
        </p:txBody>
      </p:sp>
      <p:sp>
        <p:nvSpPr>
          <p:cNvPr id="7" name="TextBox 6">
            <a:extLst>
              <a:ext uri="{FF2B5EF4-FFF2-40B4-BE49-F238E27FC236}">
                <a16:creationId xmlns:a16="http://schemas.microsoft.com/office/drawing/2014/main" id="{96231AC4-E6AF-E240-B347-BB42583C04D9}"/>
              </a:ext>
            </a:extLst>
          </p:cNvPr>
          <p:cNvSpPr txBox="1"/>
          <p:nvPr/>
        </p:nvSpPr>
        <p:spPr>
          <a:xfrm>
            <a:off x="3342412" y="5846380"/>
            <a:ext cx="5801588" cy="507831"/>
          </a:xfrm>
          <a:prstGeom prst="rect">
            <a:avLst/>
          </a:prstGeom>
          <a:noFill/>
        </p:spPr>
        <p:txBody>
          <a:bodyPr wrap="none" rtlCol="0">
            <a:spAutoFit/>
          </a:bodyPr>
          <a:lstStyle/>
          <a:p>
            <a:r>
              <a:rPr lang="en-US" sz="1350" dirty="0"/>
              <a:t>Slides adopted from Meyer, C.M. A brief tutorial on Inter-Rater Agreement</a:t>
            </a:r>
          </a:p>
          <a:p>
            <a:pPr algn="r"/>
            <a:r>
              <a:rPr lang="en-US" sz="1350" dirty="0"/>
              <a:t>https://</a:t>
            </a:r>
            <a:r>
              <a:rPr lang="en-US" sz="1350" dirty="0" err="1"/>
              <a:t>dkpro.github.io</a:t>
            </a:r>
            <a:r>
              <a:rPr lang="en-US" sz="1350" dirty="0"/>
              <a:t>/</a:t>
            </a:r>
            <a:r>
              <a:rPr lang="en-US" sz="1350" dirty="0" err="1"/>
              <a:t>dkpro</a:t>
            </a:r>
            <a:r>
              <a:rPr lang="en-US" sz="1350" dirty="0"/>
              <a:t>-statistics/</a:t>
            </a:r>
          </a:p>
        </p:txBody>
      </p:sp>
    </p:spTree>
    <p:extLst>
      <p:ext uri="{BB962C8B-B14F-4D97-AF65-F5344CB8AC3E}">
        <p14:creationId xmlns:p14="http://schemas.microsoft.com/office/powerpoint/2010/main" val="1476463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E68-B368-AC4C-B378-9931D6F0A619}"/>
              </a:ext>
            </a:extLst>
          </p:cNvPr>
          <p:cNvSpPr>
            <a:spLocks noGrp="1"/>
          </p:cNvSpPr>
          <p:nvPr>
            <p:ph type="title"/>
          </p:nvPr>
        </p:nvSpPr>
        <p:spPr/>
        <p:txBody>
          <a:bodyPr>
            <a:normAutofit/>
          </a:bodyPr>
          <a:lstStyle/>
          <a:p>
            <a:r>
              <a:rPr lang="en-US" sz="2400" dirty="0"/>
              <a:t>Most common Interrater agreement metrics </a:t>
            </a:r>
            <a:br>
              <a:rPr lang="en-US" sz="2400" dirty="0"/>
            </a:br>
            <a:r>
              <a:rPr lang="en-US" sz="2400" dirty="0"/>
              <a:t>for Hate Speech Annotation</a:t>
            </a:r>
          </a:p>
        </p:txBody>
      </p:sp>
      <p:sp>
        <p:nvSpPr>
          <p:cNvPr id="3" name="Content Placeholder 2">
            <a:extLst>
              <a:ext uri="{FF2B5EF4-FFF2-40B4-BE49-F238E27FC236}">
                <a16:creationId xmlns:a16="http://schemas.microsoft.com/office/drawing/2014/main" id="{D49BEB7E-9A67-4C45-B4CD-FCA51282DAB3}"/>
              </a:ext>
            </a:extLst>
          </p:cNvPr>
          <p:cNvSpPr>
            <a:spLocks noGrp="1"/>
          </p:cNvSpPr>
          <p:nvPr>
            <p:ph idx="1"/>
          </p:nvPr>
        </p:nvSpPr>
        <p:spPr/>
        <p:txBody>
          <a:bodyPr/>
          <a:lstStyle/>
          <a:p>
            <a:endParaRPr lang="en-US" dirty="0"/>
          </a:p>
          <a:p>
            <a:r>
              <a:rPr lang="en-US" dirty="0"/>
              <a:t>Joint Probability</a:t>
            </a:r>
          </a:p>
          <a:p>
            <a:r>
              <a:rPr lang="en-US" dirty="0"/>
              <a:t>Cohen’s kappa</a:t>
            </a:r>
          </a:p>
          <a:p>
            <a:r>
              <a:rPr lang="en-US" dirty="0"/>
              <a:t>Fleiss’ kappa</a:t>
            </a:r>
          </a:p>
          <a:p>
            <a:r>
              <a:rPr lang="en-US" dirty="0" err="1"/>
              <a:t>Krippendorf’s</a:t>
            </a:r>
            <a:r>
              <a:rPr lang="en-US" dirty="0"/>
              <a:t> alpha</a:t>
            </a:r>
          </a:p>
          <a:p>
            <a:endParaRPr lang="en-US" dirty="0"/>
          </a:p>
        </p:txBody>
      </p:sp>
      <p:sp>
        <p:nvSpPr>
          <p:cNvPr id="4" name="Date Placeholder 3">
            <a:extLst>
              <a:ext uri="{FF2B5EF4-FFF2-40B4-BE49-F238E27FC236}">
                <a16:creationId xmlns:a16="http://schemas.microsoft.com/office/drawing/2014/main" id="{984E599D-85B1-8A4A-B762-6143223DC1AA}"/>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9CF1DAD6-6BFD-C342-A27C-2DA0381366F6}"/>
              </a:ext>
            </a:extLst>
          </p:cNvPr>
          <p:cNvSpPr>
            <a:spLocks noGrp="1"/>
          </p:cNvSpPr>
          <p:nvPr>
            <p:ph type="sldNum" sz="quarter" idx="12"/>
          </p:nvPr>
        </p:nvSpPr>
        <p:spPr/>
        <p:txBody>
          <a:bodyPr/>
          <a:lstStyle/>
          <a:p>
            <a:fld id="{90441224-60F2-D740-9F01-EB31D4B6FF1D}" type="slidenum">
              <a:rPr lang="en-US" smtClean="0"/>
              <a:t>37</a:t>
            </a:fld>
            <a:endParaRPr lang="en-US"/>
          </a:p>
        </p:txBody>
      </p:sp>
    </p:spTree>
    <p:extLst>
      <p:ext uri="{BB962C8B-B14F-4D97-AF65-F5344CB8AC3E}">
        <p14:creationId xmlns:p14="http://schemas.microsoft.com/office/powerpoint/2010/main" val="331108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D917-B8DE-854A-99EC-ED79E419EA9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FD44A292-FF40-7345-BF99-F312C819A4E1}"/>
              </a:ext>
            </a:extLst>
          </p:cNvPr>
          <p:cNvPicPr>
            <a:picLocks noGrp="1" noChangeAspect="1"/>
          </p:cNvPicPr>
          <p:nvPr>
            <p:ph idx="1"/>
          </p:nvPr>
        </p:nvPicPr>
        <p:blipFill>
          <a:blip r:embed="rId3"/>
          <a:stretch>
            <a:fillRect/>
          </a:stretch>
        </p:blipFill>
        <p:spPr>
          <a:xfrm>
            <a:off x="335835" y="1127256"/>
            <a:ext cx="8179515" cy="4634692"/>
          </a:xfrm>
        </p:spPr>
      </p:pic>
      <p:sp>
        <p:nvSpPr>
          <p:cNvPr id="4" name="Date Placeholder 3">
            <a:extLst>
              <a:ext uri="{FF2B5EF4-FFF2-40B4-BE49-F238E27FC236}">
                <a16:creationId xmlns:a16="http://schemas.microsoft.com/office/drawing/2014/main" id="{8AB6834F-2B48-274A-B4F3-A3213A343F01}"/>
              </a:ext>
            </a:extLst>
          </p:cNvPr>
          <p:cNvSpPr>
            <a:spLocks noGrp="1"/>
          </p:cNvSpPr>
          <p:nvPr>
            <p:ph type="dt" sz="half" idx="10"/>
          </p:nvPr>
        </p:nvSpPr>
        <p:spPr>
          <a:xfrm>
            <a:off x="1671577" y="6356351"/>
            <a:ext cx="2057400" cy="365125"/>
          </a:xfrm>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77E4CAF7-546A-2F41-BB7A-D19593E8106A}"/>
              </a:ext>
            </a:extLst>
          </p:cNvPr>
          <p:cNvSpPr>
            <a:spLocks noGrp="1"/>
          </p:cNvSpPr>
          <p:nvPr>
            <p:ph type="sldNum" sz="quarter" idx="12"/>
          </p:nvPr>
        </p:nvSpPr>
        <p:spPr/>
        <p:txBody>
          <a:bodyPr/>
          <a:lstStyle/>
          <a:p>
            <a:fld id="{90441224-60F2-D740-9F01-EB31D4B6FF1D}" type="slidenum">
              <a:rPr lang="en-US" smtClean="0"/>
              <a:t>38</a:t>
            </a:fld>
            <a:endParaRPr lang="en-US"/>
          </a:p>
        </p:txBody>
      </p:sp>
      <p:sp>
        <p:nvSpPr>
          <p:cNvPr id="9" name="TextBox 8">
            <a:extLst>
              <a:ext uri="{FF2B5EF4-FFF2-40B4-BE49-F238E27FC236}">
                <a16:creationId xmlns:a16="http://schemas.microsoft.com/office/drawing/2014/main" id="{FC220B89-5ED2-3241-897F-16633AC9D7D6}"/>
              </a:ext>
            </a:extLst>
          </p:cNvPr>
          <p:cNvSpPr txBox="1"/>
          <p:nvPr/>
        </p:nvSpPr>
        <p:spPr>
          <a:xfrm>
            <a:off x="366467" y="6225023"/>
            <a:ext cx="6151228" cy="461665"/>
          </a:xfrm>
          <a:prstGeom prst="rect">
            <a:avLst/>
          </a:prstGeom>
          <a:noFill/>
        </p:spPr>
        <p:txBody>
          <a:bodyPr wrap="square" rtlCol="0">
            <a:spAutoFit/>
          </a:bodyPr>
          <a:lstStyle/>
          <a:p>
            <a:r>
              <a:rPr lang="en-US" sz="1200" dirty="0"/>
              <a:t>Slides adopted from Meyer, C.M.  A brief tutorial on Inter-Rater Agreement</a:t>
            </a:r>
          </a:p>
          <a:p>
            <a:r>
              <a:rPr lang="en-US" sz="1200" dirty="0"/>
              <a:t>https://</a:t>
            </a:r>
            <a:r>
              <a:rPr lang="en-US" sz="1200" dirty="0" err="1"/>
              <a:t>dkpro.github.io</a:t>
            </a:r>
            <a:r>
              <a:rPr lang="en-US" sz="1200" dirty="0"/>
              <a:t>/</a:t>
            </a:r>
            <a:r>
              <a:rPr lang="en-US" sz="1200" dirty="0" err="1"/>
              <a:t>dkpro</a:t>
            </a:r>
            <a:r>
              <a:rPr lang="en-US" sz="1200" dirty="0"/>
              <a:t>-statistics/</a:t>
            </a:r>
          </a:p>
        </p:txBody>
      </p:sp>
      <p:sp>
        <p:nvSpPr>
          <p:cNvPr id="10" name="TextBox 9">
            <a:extLst>
              <a:ext uri="{FF2B5EF4-FFF2-40B4-BE49-F238E27FC236}">
                <a16:creationId xmlns:a16="http://schemas.microsoft.com/office/drawing/2014/main" id="{68D15830-556F-BA47-836B-3A31BA4083E2}"/>
              </a:ext>
            </a:extLst>
          </p:cNvPr>
          <p:cNvSpPr txBox="1"/>
          <p:nvPr/>
        </p:nvSpPr>
        <p:spPr>
          <a:xfrm>
            <a:off x="1456214" y="4221088"/>
            <a:ext cx="1217000" cy="461665"/>
          </a:xfrm>
          <a:prstGeom prst="rect">
            <a:avLst/>
          </a:prstGeom>
          <a:noFill/>
        </p:spPr>
        <p:txBody>
          <a:bodyPr wrap="none" rtlCol="0">
            <a:spAutoFit/>
          </a:bodyPr>
          <a:lstStyle/>
          <a:p>
            <a:r>
              <a:rPr lang="en-US" sz="1200" i="1" dirty="0">
                <a:solidFill>
                  <a:srgbClr val="7030A0"/>
                </a:solidFill>
              </a:rPr>
              <a:t>Also known as </a:t>
            </a:r>
          </a:p>
          <a:p>
            <a:r>
              <a:rPr lang="en-US" sz="1200" i="1" dirty="0">
                <a:solidFill>
                  <a:srgbClr val="7030A0"/>
                </a:solidFill>
              </a:rPr>
              <a:t>Fleiss’ Kappa</a:t>
            </a:r>
          </a:p>
        </p:txBody>
      </p:sp>
    </p:spTree>
    <p:extLst>
      <p:ext uri="{BB962C8B-B14F-4D97-AF65-F5344CB8AC3E}">
        <p14:creationId xmlns:p14="http://schemas.microsoft.com/office/powerpoint/2010/main" val="2823943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93E5-6672-6747-BCFF-FDB3937A1520}"/>
              </a:ext>
            </a:extLst>
          </p:cNvPr>
          <p:cNvSpPr>
            <a:spLocks noGrp="1"/>
          </p:cNvSpPr>
          <p:nvPr>
            <p:ph type="title"/>
          </p:nvPr>
        </p:nvSpPr>
        <p:spPr/>
        <p:txBody>
          <a:bodyPr/>
          <a:lstStyle/>
          <a:p>
            <a:r>
              <a:rPr lang="en-US" dirty="0"/>
              <a:t>Cohen’s Kappa</a:t>
            </a:r>
          </a:p>
        </p:txBody>
      </p:sp>
      <p:sp>
        <p:nvSpPr>
          <p:cNvPr id="3" name="Content Placeholder 2">
            <a:extLst>
              <a:ext uri="{FF2B5EF4-FFF2-40B4-BE49-F238E27FC236}">
                <a16:creationId xmlns:a16="http://schemas.microsoft.com/office/drawing/2014/main" id="{3DB93ABD-3517-2F48-A8C0-06490AF42DC2}"/>
              </a:ext>
            </a:extLst>
          </p:cNvPr>
          <p:cNvSpPr>
            <a:spLocks noGrp="1"/>
          </p:cNvSpPr>
          <p:nvPr>
            <p:ph idx="1"/>
          </p:nvPr>
        </p:nvSpPr>
        <p:spPr/>
        <p:txBody>
          <a:bodyPr/>
          <a:lstStyle/>
          <a:p>
            <a:r>
              <a:rPr lang="en-US" dirty="0"/>
              <a:t>2 raters – nominal values</a:t>
            </a:r>
          </a:p>
          <a:p>
            <a:r>
              <a:rPr lang="en-US" dirty="0"/>
              <a:t>A quantitative measure of reliability for two raters that are rating the same thing.</a:t>
            </a:r>
          </a:p>
          <a:p>
            <a:r>
              <a:rPr lang="en-US" dirty="0"/>
              <a:t>But it takes the probability of agreeing by chance into account.</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8F649FC-5222-484A-B22D-B1748BC562F6}"/>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E18629A7-B88D-6343-B828-7B84F4B69F39}"/>
              </a:ext>
            </a:extLst>
          </p:cNvPr>
          <p:cNvSpPr>
            <a:spLocks noGrp="1"/>
          </p:cNvSpPr>
          <p:nvPr>
            <p:ph type="sldNum" sz="quarter" idx="12"/>
          </p:nvPr>
        </p:nvSpPr>
        <p:spPr/>
        <p:txBody>
          <a:bodyPr/>
          <a:lstStyle/>
          <a:p>
            <a:fld id="{90441224-60F2-D740-9F01-EB31D4B6FF1D}" type="slidenum">
              <a:rPr lang="en-US" smtClean="0"/>
              <a:t>39</a:t>
            </a:fld>
            <a:endParaRPr lang="en-US"/>
          </a:p>
        </p:txBody>
      </p:sp>
    </p:spTree>
    <p:extLst>
      <p:ext uri="{BB962C8B-B14F-4D97-AF65-F5344CB8AC3E}">
        <p14:creationId xmlns:p14="http://schemas.microsoft.com/office/powerpoint/2010/main" val="14984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99CBA9C-9238-0032-8570-3F3FBE9E408F}"/>
              </a:ext>
            </a:extLst>
          </p:cNvPr>
          <p:cNvPicPr>
            <a:picLocks noChangeAspect="1"/>
          </p:cNvPicPr>
          <p:nvPr/>
        </p:nvPicPr>
        <p:blipFill rotWithShape="1">
          <a:blip r:embed="rId3"/>
          <a:srcRect l="57626" t="40276" r="13654"/>
          <a:stretch/>
        </p:blipFill>
        <p:spPr>
          <a:xfrm>
            <a:off x="6839212" y="4039617"/>
            <a:ext cx="1985578" cy="1216967"/>
          </a:xfrm>
          <a:prstGeom prst="rect">
            <a:avLst/>
          </a:prstGeom>
        </p:spPr>
      </p:pic>
      <p:sp>
        <p:nvSpPr>
          <p:cNvPr id="37" name="TextBox 36">
            <a:extLst>
              <a:ext uri="{FF2B5EF4-FFF2-40B4-BE49-F238E27FC236}">
                <a16:creationId xmlns:a16="http://schemas.microsoft.com/office/drawing/2014/main" id="{B618DA7C-2A4F-B04B-0AD0-AB5970C3CA3C}"/>
              </a:ext>
            </a:extLst>
          </p:cNvPr>
          <p:cNvSpPr txBox="1"/>
          <p:nvPr/>
        </p:nvSpPr>
        <p:spPr>
          <a:xfrm>
            <a:off x="6555497" y="3064146"/>
            <a:ext cx="2553007" cy="923330"/>
          </a:xfrm>
          <a:prstGeom prst="rect">
            <a:avLst/>
          </a:prstGeom>
          <a:noFill/>
        </p:spPr>
        <p:txBody>
          <a:bodyPr wrap="none" rtlCol="0">
            <a:spAutoFit/>
          </a:bodyPr>
          <a:lstStyle/>
          <a:p>
            <a:pPr algn="ctr"/>
            <a:r>
              <a:rPr lang="en-US" dirty="0"/>
              <a:t>Hate Speech Target or </a:t>
            </a:r>
          </a:p>
          <a:p>
            <a:pPr algn="ctr"/>
            <a:r>
              <a:rPr lang="en-US" dirty="0"/>
              <a:t>Annotator,</a:t>
            </a:r>
          </a:p>
          <a:p>
            <a:pPr algn="ctr"/>
            <a:r>
              <a:rPr lang="en-US" dirty="0"/>
              <a:t>Moderator, Judge etc.</a:t>
            </a:r>
          </a:p>
        </p:txBody>
      </p:sp>
      <p:sp>
        <p:nvSpPr>
          <p:cNvPr id="3" name="Slide Number Placeholder 2">
            <a:extLst>
              <a:ext uri="{FF2B5EF4-FFF2-40B4-BE49-F238E27FC236}">
                <a16:creationId xmlns:a16="http://schemas.microsoft.com/office/drawing/2014/main" id="{07155863-7048-0834-13F0-0523EA22A214}"/>
              </a:ext>
            </a:extLst>
          </p:cNvPr>
          <p:cNvSpPr>
            <a:spLocks noGrp="1"/>
          </p:cNvSpPr>
          <p:nvPr>
            <p:ph type="sldNum" sz="quarter" idx="12"/>
          </p:nvPr>
        </p:nvSpPr>
        <p:spPr>
          <a:xfrm>
            <a:off x="6457950" y="5303615"/>
            <a:ext cx="2057400" cy="365125"/>
          </a:xfrm>
        </p:spPr>
        <p:txBody>
          <a:bodyPr/>
          <a:lstStyle/>
          <a:p>
            <a:fld id="{968FC3C1-8B2E-4CF4-97FE-57A4E19AC873}" type="slidenum">
              <a:rPr lang="de-DE" smtClean="0"/>
              <a:t>4</a:t>
            </a:fld>
            <a:endParaRPr lang="de-DE"/>
          </a:p>
        </p:txBody>
      </p:sp>
      <p:sp>
        <p:nvSpPr>
          <p:cNvPr id="9" name="TextBox 8">
            <a:extLst>
              <a:ext uri="{FF2B5EF4-FFF2-40B4-BE49-F238E27FC236}">
                <a16:creationId xmlns:a16="http://schemas.microsoft.com/office/drawing/2014/main" id="{860020A7-9439-C1C7-B19B-936C850B950D}"/>
              </a:ext>
            </a:extLst>
          </p:cNvPr>
          <p:cNvSpPr txBox="1"/>
          <p:nvPr/>
        </p:nvSpPr>
        <p:spPr>
          <a:xfrm>
            <a:off x="-60646" y="6585214"/>
            <a:ext cx="5641289" cy="246221"/>
          </a:xfrm>
          <a:prstGeom prst="rect">
            <a:avLst/>
          </a:prstGeom>
          <a:noFill/>
        </p:spPr>
        <p:txBody>
          <a:bodyPr wrap="none" rtlCol="0">
            <a:spAutoFit/>
          </a:bodyPr>
          <a:lstStyle/>
          <a:p>
            <a:pPr algn="r"/>
            <a:r>
              <a:rPr lang="en-US" sz="1000" i="1" dirty="0"/>
              <a:t>Images taken from </a:t>
            </a:r>
            <a:r>
              <a:rPr lang="en-US" sz="1000" i="1" dirty="0">
                <a:hlinkClick r:id="rId4"/>
              </a:rPr>
              <a:t>https://deepsense.ai/artificial-intelligence-hate-speech</a:t>
            </a:r>
            <a:r>
              <a:rPr lang="en-US" sz="1000" i="1" dirty="0"/>
              <a:t> &amp; https://</a:t>
            </a:r>
            <a:r>
              <a:rPr lang="en-US" sz="1000" i="1" dirty="0" err="1"/>
              <a:t>www.eeve.ai</a:t>
            </a:r>
            <a:r>
              <a:rPr lang="en-US" sz="1000" i="1" dirty="0"/>
              <a:t>//</a:t>
            </a:r>
            <a:endParaRPr lang="en-US" sz="1000" dirty="0"/>
          </a:p>
        </p:txBody>
      </p:sp>
      <p:pic>
        <p:nvPicPr>
          <p:cNvPr id="6" name="Picture 5">
            <a:extLst>
              <a:ext uri="{FF2B5EF4-FFF2-40B4-BE49-F238E27FC236}">
                <a16:creationId xmlns:a16="http://schemas.microsoft.com/office/drawing/2014/main" id="{2C0C1556-CF65-0BEB-4BB5-1BCDF2ABEFE7}"/>
              </a:ext>
            </a:extLst>
          </p:cNvPr>
          <p:cNvPicPr>
            <a:picLocks noChangeAspect="1"/>
          </p:cNvPicPr>
          <p:nvPr/>
        </p:nvPicPr>
        <p:blipFill rotWithShape="1">
          <a:blip r:embed="rId3"/>
          <a:srcRect l="5529" r="59265" b="19593"/>
          <a:stretch/>
        </p:blipFill>
        <p:spPr>
          <a:xfrm>
            <a:off x="188128" y="2642903"/>
            <a:ext cx="1981391" cy="1333794"/>
          </a:xfrm>
          <a:prstGeom prst="rect">
            <a:avLst/>
          </a:prstGeom>
        </p:spPr>
      </p:pic>
      <p:sp>
        <p:nvSpPr>
          <p:cNvPr id="8" name="TextBox 7">
            <a:extLst>
              <a:ext uri="{FF2B5EF4-FFF2-40B4-BE49-F238E27FC236}">
                <a16:creationId xmlns:a16="http://schemas.microsoft.com/office/drawing/2014/main" id="{7DAA571B-51CD-CC25-7E79-15C137B64182}"/>
              </a:ext>
            </a:extLst>
          </p:cNvPr>
          <p:cNvSpPr txBox="1"/>
          <p:nvPr/>
        </p:nvSpPr>
        <p:spPr>
          <a:xfrm>
            <a:off x="52583" y="1933853"/>
            <a:ext cx="2326278" cy="646331"/>
          </a:xfrm>
          <a:prstGeom prst="rect">
            <a:avLst/>
          </a:prstGeom>
          <a:noFill/>
        </p:spPr>
        <p:txBody>
          <a:bodyPr wrap="none" rtlCol="0">
            <a:spAutoFit/>
          </a:bodyPr>
          <a:lstStyle/>
          <a:p>
            <a:pPr algn="ctr"/>
            <a:r>
              <a:rPr lang="en-US" dirty="0"/>
              <a:t>Hate speech </a:t>
            </a:r>
          </a:p>
          <a:p>
            <a:pPr algn="ctr"/>
            <a:r>
              <a:rPr lang="en-US" dirty="0"/>
              <a:t>Producers/spreaders</a:t>
            </a:r>
          </a:p>
        </p:txBody>
      </p:sp>
      <p:sp>
        <p:nvSpPr>
          <p:cNvPr id="20" name="Block Arc 19">
            <a:extLst>
              <a:ext uri="{FF2B5EF4-FFF2-40B4-BE49-F238E27FC236}">
                <a16:creationId xmlns:a16="http://schemas.microsoft.com/office/drawing/2014/main" id="{114E71EA-7D6D-D735-4D3D-48B56C39AF8D}"/>
              </a:ext>
            </a:extLst>
          </p:cNvPr>
          <p:cNvSpPr/>
          <p:nvPr/>
        </p:nvSpPr>
        <p:spPr>
          <a:xfrm rot="13100696">
            <a:off x="8010924" y="4260411"/>
            <a:ext cx="320447" cy="287265"/>
          </a:xfrm>
          <a:prstGeom prst="blockArc">
            <a:avLst/>
          </a:prstGeom>
          <a:solidFill>
            <a:srgbClr val="DC5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F0EACC0F-D4AA-0811-CE63-A93734245795}"/>
              </a:ext>
            </a:extLst>
          </p:cNvPr>
          <p:cNvGrpSpPr/>
          <p:nvPr/>
        </p:nvGrpSpPr>
        <p:grpSpPr>
          <a:xfrm>
            <a:off x="2528094" y="3456352"/>
            <a:ext cx="4043357" cy="2007767"/>
            <a:chOff x="2378861" y="4517577"/>
            <a:chExt cx="4043357" cy="2007767"/>
          </a:xfrm>
        </p:grpSpPr>
        <p:sp>
          <p:nvSpPr>
            <p:cNvPr id="22" name="Rounded Rectangle 21">
              <a:extLst>
                <a:ext uri="{FF2B5EF4-FFF2-40B4-BE49-F238E27FC236}">
                  <a16:creationId xmlns:a16="http://schemas.microsoft.com/office/drawing/2014/main" id="{0E91B9B3-62C9-56E2-4734-967243F99444}"/>
                </a:ext>
              </a:extLst>
            </p:cNvPr>
            <p:cNvSpPr/>
            <p:nvPr/>
          </p:nvSpPr>
          <p:spPr>
            <a:xfrm>
              <a:off x="2378861" y="5100431"/>
              <a:ext cx="3510268" cy="1424913"/>
            </a:xfrm>
            <a:prstGeom prst="roundRect">
              <a:avLst/>
            </a:prstGeom>
            <a:solidFill>
              <a:srgbClr val="BFD02F">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a:extLst>
                <a:ext uri="{FF2B5EF4-FFF2-40B4-BE49-F238E27FC236}">
                  <a16:creationId xmlns:a16="http://schemas.microsoft.com/office/drawing/2014/main" id="{AB185917-DFE0-DEB8-4BDA-DF53B8CD5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0766" y="5110443"/>
              <a:ext cx="1227239" cy="122723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BA8CF88-C29C-ACC6-5CD1-7B16DBF309AA}"/>
                </a:ext>
              </a:extLst>
            </p:cNvPr>
            <p:cNvSpPr txBox="1"/>
            <p:nvPr/>
          </p:nvSpPr>
          <p:spPr>
            <a:xfrm>
              <a:off x="4388599" y="5732390"/>
              <a:ext cx="1479892" cy="369332"/>
            </a:xfrm>
            <a:prstGeom prst="rect">
              <a:avLst/>
            </a:prstGeom>
            <a:noFill/>
          </p:spPr>
          <p:txBody>
            <a:bodyPr wrap="none" rtlCol="0">
              <a:spAutoFit/>
            </a:bodyPr>
            <a:lstStyle/>
            <a:p>
              <a:r>
                <a:rPr lang="en-US" dirty="0"/>
                <a:t>Hate speech</a:t>
              </a:r>
            </a:p>
          </p:txBody>
        </p:sp>
        <p:sp>
          <p:nvSpPr>
            <p:cNvPr id="25" name="TextBox 24">
              <a:extLst>
                <a:ext uri="{FF2B5EF4-FFF2-40B4-BE49-F238E27FC236}">
                  <a16:creationId xmlns:a16="http://schemas.microsoft.com/office/drawing/2014/main" id="{75AF5D50-5592-4DB1-8082-9F3351DCFCCA}"/>
                </a:ext>
              </a:extLst>
            </p:cNvPr>
            <p:cNvSpPr txBox="1"/>
            <p:nvPr/>
          </p:nvSpPr>
          <p:spPr>
            <a:xfrm>
              <a:off x="4421461" y="5086059"/>
              <a:ext cx="1197764" cy="646331"/>
            </a:xfrm>
            <a:prstGeom prst="rect">
              <a:avLst/>
            </a:prstGeom>
            <a:noFill/>
          </p:spPr>
          <p:txBody>
            <a:bodyPr wrap="none" rtlCol="0">
              <a:spAutoFit/>
            </a:bodyPr>
            <a:lstStyle/>
            <a:p>
              <a:r>
                <a:rPr lang="en-US" dirty="0"/>
                <a:t>Non-hate </a:t>
              </a:r>
            </a:p>
            <a:p>
              <a:r>
                <a:rPr lang="en-US" dirty="0"/>
                <a:t>speech</a:t>
              </a:r>
            </a:p>
          </p:txBody>
        </p:sp>
        <p:sp>
          <p:nvSpPr>
            <p:cNvPr id="26" name="Down Arrow 25">
              <a:extLst>
                <a:ext uri="{FF2B5EF4-FFF2-40B4-BE49-F238E27FC236}">
                  <a16:creationId xmlns:a16="http://schemas.microsoft.com/office/drawing/2014/main" id="{7006520A-5314-CFCF-6179-43FE1012483D}"/>
                </a:ext>
              </a:extLst>
            </p:cNvPr>
            <p:cNvSpPr/>
            <p:nvPr/>
          </p:nvSpPr>
          <p:spPr>
            <a:xfrm>
              <a:off x="4010931" y="4517577"/>
              <a:ext cx="192994" cy="547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35513A59-31A7-A96F-6297-03E1ACE7A49D}"/>
                </a:ext>
              </a:extLst>
            </p:cNvPr>
            <p:cNvSpPr/>
            <p:nvPr/>
          </p:nvSpPr>
          <p:spPr>
            <a:xfrm rot="15314891">
              <a:off x="4044929" y="5283280"/>
              <a:ext cx="202288" cy="363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2AC2C1A2-5177-4B72-5729-02266A59EA29}"/>
                </a:ext>
              </a:extLst>
            </p:cNvPr>
            <p:cNvSpPr/>
            <p:nvPr/>
          </p:nvSpPr>
          <p:spPr>
            <a:xfrm rot="18366379">
              <a:off x="4049821" y="5615094"/>
              <a:ext cx="202288" cy="363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9ABC85E-AD4D-40D0-1E73-FD860C3BCE9F}"/>
                </a:ext>
              </a:extLst>
            </p:cNvPr>
            <p:cNvSpPr/>
            <p:nvPr/>
          </p:nvSpPr>
          <p:spPr>
            <a:xfrm>
              <a:off x="5840577" y="5218059"/>
              <a:ext cx="581641" cy="38232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68749AA8-1376-6E75-E6EB-FEDCEBADA7C6}"/>
              </a:ext>
            </a:extLst>
          </p:cNvPr>
          <p:cNvPicPr>
            <a:picLocks noChangeAspect="1"/>
          </p:cNvPicPr>
          <p:nvPr/>
        </p:nvPicPr>
        <p:blipFill rotWithShape="1">
          <a:blip r:embed="rId3"/>
          <a:srcRect l="39700" r="7151" b="56985"/>
          <a:stretch/>
        </p:blipFill>
        <p:spPr>
          <a:xfrm>
            <a:off x="2982563" y="2748415"/>
            <a:ext cx="2770657" cy="660906"/>
          </a:xfrm>
          <a:prstGeom prst="rect">
            <a:avLst/>
          </a:prstGeom>
        </p:spPr>
      </p:pic>
      <p:sp>
        <p:nvSpPr>
          <p:cNvPr id="33" name="TextBox 32">
            <a:extLst>
              <a:ext uri="{FF2B5EF4-FFF2-40B4-BE49-F238E27FC236}">
                <a16:creationId xmlns:a16="http://schemas.microsoft.com/office/drawing/2014/main" id="{5B05D58D-4DBD-031D-C0AB-45B86204031F}"/>
              </a:ext>
            </a:extLst>
          </p:cNvPr>
          <p:cNvSpPr txBox="1"/>
          <p:nvPr/>
        </p:nvSpPr>
        <p:spPr>
          <a:xfrm>
            <a:off x="5149806" y="5963111"/>
            <a:ext cx="1249060" cy="369332"/>
          </a:xfrm>
          <a:prstGeom prst="rect">
            <a:avLst/>
          </a:prstGeom>
          <a:solidFill>
            <a:schemeClr val="bg1"/>
          </a:solidFill>
          <a:ln w="38100">
            <a:solidFill>
              <a:srgbClr val="0070C0"/>
            </a:solidFill>
          </a:ln>
        </p:spPr>
        <p:txBody>
          <a:bodyPr wrap="none" rtlCol="0">
            <a:spAutoFit/>
          </a:bodyPr>
          <a:lstStyle/>
          <a:p>
            <a:r>
              <a:rPr lang="en-US" dirty="0"/>
              <a:t>And Why?</a:t>
            </a:r>
          </a:p>
        </p:txBody>
      </p:sp>
      <p:pic>
        <p:nvPicPr>
          <p:cNvPr id="35" name="Graphic 34" descr="No sign with solid fill">
            <a:extLst>
              <a:ext uri="{FF2B5EF4-FFF2-40B4-BE49-F238E27FC236}">
                <a16:creationId xmlns:a16="http://schemas.microsoft.com/office/drawing/2014/main" id="{9264B288-4634-4AE3-FE81-C7D9BAD72C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90330" y="4579755"/>
            <a:ext cx="659105" cy="659105"/>
          </a:xfrm>
          <a:prstGeom prst="rect">
            <a:avLst/>
          </a:prstGeom>
        </p:spPr>
      </p:pic>
      <p:sp>
        <p:nvSpPr>
          <p:cNvPr id="5" name="Down Arrow 4">
            <a:extLst>
              <a:ext uri="{FF2B5EF4-FFF2-40B4-BE49-F238E27FC236}">
                <a16:creationId xmlns:a16="http://schemas.microsoft.com/office/drawing/2014/main" id="{501A9AFE-9C5D-178B-84E1-08BDD224ACBF}"/>
              </a:ext>
            </a:extLst>
          </p:cNvPr>
          <p:cNvSpPr/>
          <p:nvPr/>
        </p:nvSpPr>
        <p:spPr>
          <a:xfrm rot="16200000">
            <a:off x="2005560" y="4518377"/>
            <a:ext cx="192994" cy="547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A5C59C-AD55-768F-E163-225DAADC06CA}"/>
              </a:ext>
            </a:extLst>
          </p:cNvPr>
          <p:cNvSpPr txBox="1"/>
          <p:nvPr/>
        </p:nvSpPr>
        <p:spPr>
          <a:xfrm>
            <a:off x="200545" y="4554047"/>
            <a:ext cx="1800493" cy="369332"/>
          </a:xfrm>
          <a:prstGeom prst="rect">
            <a:avLst/>
          </a:prstGeom>
          <a:solidFill>
            <a:schemeClr val="bg1"/>
          </a:solidFill>
          <a:ln w="38100">
            <a:solidFill>
              <a:srgbClr val="0070C0"/>
            </a:solidFill>
          </a:ln>
        </p:spPr>
        <p:txBody>
          <a:bodyPr wrap="none" rtlCol="0">
            <a:spAutoFit/>
          </a:bodyPr>
          <a:lstStyle/>
          <a:p>
            <a:r>
              <a:rPr lang="en-US" dirty="0"/>
              <a:t>No hate speech</a:t>
            </a:r>
          </a:p>
        </p:txBody>
      </p:sp>
      <p:sp>
        <p:nvSpPr>
          <p:cNvPr id="10" name="TextBox 9">
            <a:extLst>
              <a:ext uri="{FF2B5EF4-FFF2-40B4-BE49-F238E27FC236}">
                <a16:creationId xmlns:a16="http://schemas.microsoft.com/office/drawing/2014/main" id="{DE60829F-BFB3-04CA-2FC0-95A2A539E6D0}"/>
              </a:ext>
            </a:extLst>
          </p:cNvPr>
          <p:cNvSpPr txBox="1"/>
          <p:nvPr/>
        </p:nvSpPr>
        <p:spPr>
          <a:xfrm>
            <a:off x="3006446" y="2216753"/>
            <a:ext cx="2787173" cy="369332"/>
          </a:xfrm>
          <a:prstGeom prst="rect">
            <a:avLst/>
          </a:prstGeom>
          <a:noFill/>
        </p:spPr>
        <p:txBody>
          <a:bodyPr wrap="none" rtlCol="0">
            <a:spAutoFit/>
          </a:bodyPr>
          <a:lstStyle/>
          <a:p>
            <a:r>
              <a:rPr lang="en-US" i="1" dirty="0"/>
              <a:t>Intent,  target, severity etc.</a:t>
            </a:r>
          </a:p>
        </p:txBody>
      </p:sp>
      <p:sp>
        <p:nvSpPr>
          <p:cNvPr id="11" name="TextBox 10">
            <a:extLst>
              <a:ext uri="{FF2B5EF4-FFF2-40B4-BE49-F238E27FC236}">
                <a16:creationId xmlns:a16="http://schemas.microsoft.com/office/drawing/2014/main" id="{0A741558-49B0-9C8B-B53E-684DC1BB14FE}"/>
              </a:ext>
            </a:extLst>
          </p:cNvPr>
          <p:cNvSpPr txBox="1"/>
          <p:nvPr/>
        </p:nvSpPr>
        <p:spPr>
          <a:xfrm>
            <a:off x="6444208" y="5559043"/>
            <a:ext cx="2813591" cy="923330"/>
          </a:xfrm>
          <a:prstGeom prst="rect">
            <a:avLst/>
          </a:prstGeom>
          <a:noFill/>
        </p:spPr>
        <p:txBody>
          <a:bodyPr wrap="none" rtlCol="0">
            <a:spAutoFit/>
          </a:bodyPr>
          <a:lstStyle/>
          <a:p>
            <a:r>
              <a:rPr lang="en-US" i="1" dirty="0"/>
              <a:t>How is it perceived? </a:t>
            </a:r>
          </a:p>
          <a:p>
            <a:r>
              <a:rPr lang="en-US" i="1" dirty="0"/>
              <a:t>Which part of the content </a:t>
            </a:r>
          </a:p>
          <a:p>
            <a:r>
              <a:rPr lang="en-US" i="1" dirty="0"/>
              <a:t>is considered critical? </a:t>
            </a:r>
          </a:p>
        </p:txBody>
      </p:sp>
    </p:spTree>
    <p:extLst>
      <p:ext uri="{BB962C8B-B14F-4D97-AF65-F5344CB8AC3E}">
        <p14:creationId xmlns:p14="http://schemas.microsoft.com/office/powerpoint/2010/main" val="213356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6DA8-6918-AE4C-A6B8-AD52BB8C43B3}"/>
              </a:ext>
            </a:extLst>
          </p:cNvPr>
          <p:cNvSpPr>
            <a:spLocks noGrp="1"/>
          </p:cNvSpPr>
          <p:nvPr>
            <p:ph type="title"/>
          </p:nvPr>
        </p:nvSpPr>
        <p:spPr/>
        <p:txBody>
          <a:bodyPr/>
          <a:lstStyle/>
          <a:p>
            <a:r>
              <a:rPr lang="en-US" dirty="0"/>
              <a:t>Cohen’s kappa</a:t>
            </a:r>
          </a:p>
        </p:txBody>
      </p:sp>
      <p:pic>
        <p:nvPicPr>
          <p:cNvPr id="8" name="Content Placeholder 7">
            <a:extLst>
              <a:ext uri="{FF2B5EF4-FFF2-40B4-BE49-F238E27FC236}">
                <a16:creationId xmlns:a16="http://schemas.microsoft.com/office/drawing/2014/main" id="{E4D60F08-C8C4-294C-80BA-2BFB6A4EE411}"/>
              </a:ext>
            </a:extLst>
          </p:cNvPr>
          <p:cNvPicPr>
            <a:picLocks noGrp="1" noChangeAspect="1"/>
          </p:cNvPicPr>
          <p:nvPr>
            <p:ph idx="1"/>
          </p:nvPr>
        </p:nvPicPr>
        <p:blipFill>
          <a:blip r:embed="rId2"/>
          <a:stretch>
            <a:fillRect/>
          </a:stretch>
        </p:blipFill>
        <p:spPr>
          <a:xfrm>
            <a:off x="0" y="2263930"/>
            <a:ext cx="4172352" cy="2008409"/>
          </a:xfrm>
        </p:spPr>
      </p:pic>
      <p:sp>
        <p:nvSpPr>
          <p:cNvPr id="4" name="Date Placeholder 3">
            <a:extLst>
              <a:ext uri="{FF2B5EF4-FFF2-40B4-BE49-F238E27FC236}">
                <a16:creationId xmlns:a16="http://schemas.microsoft.com/office/drawing/2014/main" id="{39ADFE32-26AC-D740-A71A-681BC6FB73A0}"/>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BBB5704B-1E85-0240-94FF-7140D8E3BA82}"/>
              </a:ext>
            </a:extLst>
          </p:cNvPr>
          <p:cNvSpPr>
            <a:spLocks noGrp="1"/>
          </p:cNvSpPr>
          <p:nvPr>
            <p:ph type="sldNum" sz="quarter" idx="12"/>
          </p:nvPr>
        </p:nvSpPr>
        <p:spPr/>
        <p:txBody>
          <a:bodyPr/>
          <a:lstStyle/>
          <a:p>
            <a:fld id="{90441224-60F2-D740-9F01-EB31D4B6FF1D}" type="slidenum">
              <a:rPr lang="en-US" smtClean="0"/>
              <a:t>40</a:t>
            </a:fld>
            <a:endParaRPr lang="en-US"/>
          </a:p>
        </p:txBody>
      </p:sp>
      <p:pic>
        <p:nvPicPr>
          <p:cNvPr id="10" name="Picture 9">
            <a:extLst>
              <a:ext uri="{FF2B5EF4-FFF2-40B4-BE49-F238E27FC236}">
                <a16:creationId xmlns:a16="http://schemas.microsoft.com/office/drawing/2014/main" id="{598EEB49-A943-F945-B7B2-EBE601E52BA6}"/>
              </a:ext>
            </a:extLst>
          </p:cNvPr>
          <p:cNvPicPr>
            <a:picLocks noChangeAspect="1"/>
          </p:cNvPicPr>
          <p:nvPr/>
        </p:nvPicPr>
        <p:blipFill>
          <a:blip r:embed="rId3"/>
          <a:stretch>
            <a:fillRect/>
          </a:stretch>
        </p:blipFill>
        <p:spPr>
          <a:xfrm>
            <a:off x="4385511" y="2339731"/>
            <a:ext cx="4083709" cy="350276"/>
          </a:xfrm>
          <a:prstGeom prst="rect">
            <a:avLst/>
          </a:prstGeom>
        </p:spPr>
      </p:pic>
      <p:sp>
        <p:nvSpPr>
          <p:cNvPr id="11" name="TextBox 10">
            <a:extLst>
              <a:ext uri="{FF2B5EF4-FFF2-40B4-BE49-F238E27FC236}">
                <a16:creationId xmlns:a16="http://schemas.microsoft.com/office/drawing/2014/main" id="{A5E631A8-9222-E54A-8269-9330859869B5}"/>
              </a:ext>
            </a:extLst>
          </p:cNvPr>
          <p:cNvSpPr txBox="1"/>
          <p:nvPr/>
        </p:nvSpPr>
        <p:spPr>
          <a:xfrm>
            <a:off x="5203380" y="2700629"/>
            <a:ext cx="3174395" cy="369332"/>
          </a:xfrm>
          <a:prstGeom prst="rect">
            <a:avLst/>
          </a:prstGeom>
          <a:noFill/>
        </p:spPr>
        <p:txBody>
          <a:bodyPr wrap="none" rtlCol="0">
            <a:spAutoFit/>
          </a:bodyPr>
          <a:lstStyle/>
          <a:p>
            <a:r>
              <a:rPr lang="en-US" dirty="0"/>
              <a:t>P</a:t>
            </a:r>
            <a:r>
              <a:rPr lang="en-US" baseline="-25000" dirty="0"/>
              <a:t>o</a:t>
            </a:r>
            <a:r>
              <a:rPr lang="en-US" dirty="0"/>
              <a:t> = (A + D) / (A + B + C + D)</a:t>
            </a:r>
          </a:p>
        </p:txBody>
      </p:sp>
      <p:cxnSp>
        <p:nvCxnSpPr>
          <p:cNvPr id="13" name="Straight Connector 12">
            <a:extLst>
              <a:ext uri="{FF2B5EF4-FFF2-40B4-BE49-F238E27FC236}">
                <a16:creationId xmlns:a16="http://schemas.microsoft.com/office/drawing/2014/main" id="{0A2C844A-5658-3C42-8A50-91A27A40147B}"/>
              </a:ext>
            </a:extLst>
          </p:cNvPr>
          <p:cNvCxnSpPr/>
          <p:nvPr/>
        </p:nvCxnSpPr>
        <p:spPr>
          <a:xfrm>
            <a:off x="4391526" y="3151019"/>
            <a:ext cx="4752474" cy="0"/>
          </a:xfrm>
          <a:prstGeom prst="line">
            <a:avLst/>
          </a:prstGeom>
        </p:spPr>
        <p:style>
          <a:lnRef idx="1">
            <a:schemeClr val="accent6"/>
          </a:lnRef>
          <a:fillRef idx="0">
            <a:schemeClr val="accent6"/>
          </a:fillRef>
          <a:effectRef idx="0">
            <a:schemeClr val="accent6"/>
          </a:effectRef>
          <a:fontRef idx="minor">
            <a:schemeClr val="tx1"/>
          </a:fontRef>
        </p:style>
      </p:cxnSp>
      <p:pic>
        <p:nvPicPr>
          <p:cNvPr id="15" name="Picture 14">
            <a:extLst>
              <a:ext uri="{FF2B5EF4-FFF2-40B4-BE49-F238E27FC236}">
                <a16:creationId xmlns:a16="http://schemas.microsoft.com/office/drawing/2014/main" id="{EE9CF908-B9EC-394D-96F9-9A7F9B44BC28}"/>
              </a:ext>
            </a:extLst>
          </p:cNvPr>
          <p:cNvPicPr>
            <a:picLocks noChangeAspect="1"/>
          </p:cNvPicPr>
          <p:nvPr/>
        </p:nvPicPr>
        <p:blipFill>
          <a:blip r:embed="rId4"/>
          <a:stretch>
            <a:fillRect/>
          </a:stretch>
        </p:blipFill>
        <p:spPr>
          <a:xfrm>
            <a:off x="4232510" y="3190957"/>
            <a:ext cx="4971648" cy="1312859"/>
          </a:xfrm>
          <a:prstGeom prst="rect">
            <a:avLst/>
          </a:prstGeom>
        </p:spPr>
      </p:pic>
      <p:cxnSp>
        <p:nvCxnSpPr>
          <p:cNvPr id="16" name="Straight Connector 15">
            <a:extLst>
              <a:ext uri="{FF2B5EF4-FFF2-40B4-BE49-F238E27FC236}">
                <a16:creationId xmlns:a16="http://schemas.microsoft.com/office/drawing/2014/main" id="{9255A7E0-77F5-A444-9F3B-6C2C38665C05}"/>
              </a:ext>
            </a:extLst>
          </p:cNvPr>
          <p:cNvCxnSpPr/>
          <p:nvPr/>
        </p:nvCxnSpPr>
        <p:spPr>
          <a:xfrm>
            <a:off x="4385511" y="4600823"/>
            <a:ext cx="4752474" cy="0"/>
          </a:xfrm>
          <a:prstGeom prst="line">
            <a:avLst/>
          </a:prstGeom>
        </p:spPr>
        <p:style>
          <a:lnRef idx="1">
            <a:schemeClr val="accent6"/>
          </a:lnRef>
          <a:fillRef idx="0">
            <a:schemeClr val="accent6"/>
          </a:fillRef>
          <a:effectRef idx="0">
            <a:schemeClr val="accent6"/>
          </a:effectRef>
          <a:fontRef idx="minor">
            <a:schemeClr val="tx1"/>
          </a:fontRef>
        </p:style>
      </p:cxnSp>
      <p:pic>
        <p:nvPicPr>
          <p:cNvPr id="18" name="Picture 17">
            <a:extLst>
              <a:ext uri="{FF2B5EF4-FFF2-40B4-BE49-F238E27FC236}">
                <a16:creationId xmlns:a16="http://schemas.microsoft.com/office/drawing/2014/main" id="{EC3D9BBF-9F45-3D44-8EBD-314BBB058F6E}"/>
              </a:ext>
            </a:extLst>
          </p:cNvPr>
          <p:cNvPicPr>
            <a:picLocks noChangeAspect="1"/>
          </p:cNvPicPr>
          <p:nvPr/>
        </p:nvPicPr>
        <p:blipFill>
          <a:blip r:embed="rId5"/>
          <a:stretch>
            <a:fillRect/>
          </a:stretch>
        </p:blipFill>
        <p:spPr>
          <a:xfrm>
            <a:off x="4981575" y="4813614"/>
            <a:ext cx="2369714" cy="405464"/>
          </a:xfrm>
          <a:prstGeom prst="rect">
            <a:avLst/>
          </a:prstGeom>
        </p:spPr>
      </p:pic>
      <p:sp>
        <p:nvSpPr>
          <p:cNvPr id="19" name="TextBox 18">
            <a:extLst>
              <a:ext uri="{FF2B5EF4-FFF2-40B4-BE49-F238E27FC236}">
                <a16:creationId xmlns:a16="http://schemas.microsoft.com/office/drawing/2014/main" id="{CD610577-4941-464D-B479-A69A8D31DF72}"/>
              </a:ext>
            </a:extLst>
          </p:cNvPr>
          <p:cNvSpPr txBox="1"/>
          <p:nvPr/>
        </p:nvSpPr>
        <p:spPr>
          <a:xfrm>
            <a:off x="1" y="2186735"/>
            <a:ext cx="1784463" cy="300082"/>
          </a:xfrm>
          <a:prstGeom prst="rect">
            <a:avLst/>
          </a:prstGeom>
          <a:noFill/>
        </p:spPr>
        <p:txBody>
          <a:bodyPr wrap="none" rtlCol="0">
            <a:spAutoFit/>
          </a:bodyPr>
          <a:lstStyle/>
          <a:p>
            <a:r>
              <a:rPr lang="en-US" sz="1350" b="1" i="1" dirty="0"/>
              <a:t>Contingency Table:</a:t>
            </a:r>
          </a:p>
        </p:txBody>
      </p:sp>
      <p:sp>
        <p:nvSpPr>
          <p:cNvPr id="20" name="Content Placeholder 2">
            <a:extLst>
              <a:ext uri="{FF2B5EF4-FFF2-40B4-BE49-F238E27FC236}">
                <a16:creationId xmlns:a16="http://schemas.microsoft.com/office/drawing/2014/main" id="{E59DC9EC-1922-4B4D-B6C8-00AD230E1D19}"/>
              </a:ext>
            </a:extLst>
          </p:cNvPr>
          <p:cNvSpPr txBox="1">
            <a:spLocks/>
          </p:cNvSpPr>
          <p:nvPr/>
        </p:nvSpPr>
        <p:spPr>
          <a:xfrm>
            <a:off x="121774" y="4733351"/>
            <a:ext cx="7886700" cy="11721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350" dirty="0"/>
              <a:t>E.g.</a:t>
            </a:r>
          </a:p>
          <a:p>
            <a:pPr marL="0" indent="0">
              <a:buNone/>
            </a:pPr>
            <a:r>
              <a:rPr lang="en-GB" sz="1350" dirty="0"/>
              <a:t>rater1 = ['yes', 'no', 'yes', 'yes', 'yes', 'yes', 'no', 'yes', 'yes']</a:t>
            </a:r>
            <a:br>
              <a:rPr lang="en-GB" sz="1350" dirty="0"/>
            </a:br>
            <a:r>
              <a:rPr lang="en-GB" sz="1350" dirty="0"/>
              <a:t>rater2 = ['yes', 'no', 'no', 'yes', 'yes', 'yes', 'yes', 'yes', 'yes’]</a:t>
            </a:r>
          </a:p>
          <a:p>
            <a:pPr marL="0" indent="0">
              <a:buNone/>
            </a:pPr>
            <a:endParaRPr lang="en-GB" sz="1350" dirty="0"/>
          </a:p>
          <a:p>
            <a:pPr marL="0" indent="0">
              <a:buNone/>
            </a:pPr>
            <a:endParaRPr lang="en-US" sz="1350" dirty="0"/>
          </a:p>
        </p:txBody>
      </p:sp>
    </p:spTree>
    <p:extLst>
      <p:ext uri="{BB962C8B-B14F-4D97-AF65-F5344CB8AC3E}">
        <p14:creationId xmlns:p14="http://schemas.microsoft.com/office/powerpoint/2010/main" val="301169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99F4-A173-AA48-BF2D-A517817D3B8E}"/>
              </a:ext>
            </a:extLst>
          </p:cNvPr>
          <p:cNvSpPr>
            <a:spLocks noGrp="1"/>
          </p:cNvSpPr>
          <p:nvPr>
            <p:ph type="title"/>
          </p:nvPr>
        </p:nvSpPr>
        <p:spPr/>
        <p:txBody>
          <a:bodyPr/>
          <a:lstStyle/>
          <a:p>
            <a:r>
              <a:rPr lang="en-US" dirty="0"/>
              <a:t>Fleiss’ kappa</a:t>
            </a:r>
          </a:p>
        </p:txBody>
      </p:sp>
      <p:sp>
        <p:nvSpPr>
          <p:cNvPr id="3" name="Content Placeholder 2">
            <a:extLst>
              <a:ext uri="{FF2B5EF4-FFF2-40B4-BE49-F238E27FC236}">
                <a16:creationId xmlns:a16="http://schemas.microsoft.com/office/drawing/2014/main" id="{F30960BC-7F69-9343-880B-4EA263556308}"/>
              </a:ext>
            </a:extLst>
          </p:cNvPr>
          <p:cNvSpPr>
            <a:spLocks noGrp="1"/>
          </p:cNvSpPr>
          <p:nvPr>
            <p:ph idx="1"/>
          </p:nvPr>
        </p:nvSpPr>
        <p:spPr/>
        <p:txBody>
          <a:bodyPr>
            <a:normAutofit/>
          </a:bodyPr>
          <a:lstStyle/>
          <a:p>
            <a:r>
              <a:rPr lang="en-GB" dirty="0"/>
              <a:t>An extension of Cohen’s kappa. </a:t>
            </a:r>
          </a:p>
          <a:p>
            <a:r>
              <a:rPr lang="en-GB" dirty="0"/>
              <a:t>Two or more </a:t>
            </a:r>
            <a:r>
              <a:rPr lang="en-GB" dirty="0" err="1"/>
              <a:t>raters</a:t>
            </a:r>
            <a:endParaRPr lang="en-GB" dirty="0"/>
          </a:p>
          <a:p>
            <a:r>
              <a:rPr lang="en-GB" dirty="0"/>
              <a:t>Especially suitable for </a:t>
            </a:r>
            <a:r>
              <a:rPr lang="en-GB" dirty="0">
                <a:solidFill>
                  <a:srgbClr val="2F854C"/>
                </a:solidFill>
              </a:rPr>
              <a:t>ranking tasks</a:t>
            </a:r>
          </a:p>
          <a:p>
            <a:r>
              <a:rPr lang="en-GB" dirty="0"/>
              <a:t>Cohen's 𝜅</a:t>
            </a:r>
            <a:r>
              <a:rPr lang="el-GR" dirty="0"/>
              <a:t> </a:t>
            </a:r>
            <a:r>
              <a:rPr lang="en-GB" dirty="0"/>
              <a:t>assumes that both </a:t>
            </a:r>
            <a:r>
              <a:rPr lang="en-GB" dirty="0" err="1"/>
              <a:t>raters</a:t>
            </a:r>
            <a:r>
              <a:rPr lang="en-GB" dirty="0"/>
              <a:t> are rating identical items, while  Fleiss' 𝜅</a:t>
            </a:r>
            <a:r>
              <a:rPr lang="el-GR" dirty="0"/>
              <a:t> </a:t>
            </a:r>
            <a:r>
              <a:rPr lang="en-GB" dirty="0"/>
              <a:t>allows each </a:t>
            </a:r>
            <a:r>
              <a:rPr lang="en-GB" dirty="0" err="1"/>
              <a:t>rater</a:t>
            </a:r>
            <a:r>
              <a:rPr lang="en-GB" dirty="0"/>
              <a:t> to rate different items.</a:t>
            </a:r>
          </a:p>
          <a:p>
            <a:r>
              <a:rPr lang="en-GB" dirty="0"/>
              <a:t> While for Cohen’s kappa both judges evaluate every subject, in the case of Fleiss’ kappa, there may be many more and not every judge needs to evaluate each subject.</a:t>
            </a:r>
          </a:p>
        </p:txBody>
      </p:sp>
      <p:sp>
        <p:nvSpPr>
          <p:cNvPr id="4" name="Date Placeholder 3">
            <a:extLst>
              <a:ext uri="{FF2B5EF4-FFF2-40B4-BE49-F238E27FC236}">
                <a16:creationId xmlns:a16="http://schemas.microsoft.com/office/drawing/2014/main" id="{35A78650-DCA8-F34C-A7AE-FC6D509580D1}"/>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86C5A7F4-092E-954A-84E3-2EFFB26794DF}"/>
              </a:ext>
            </a:extLst>
          </p:cNvPr>
          <p:cNvSpPr>
            <a:spLocks noGrp="1"/>
          </p:cNvSpPr>
          <p:nvPr>
            <p:ph type="sldNum" sz="quarter" idx="12"/>
          </p:nvPr>
        </p:nvSpPr>
        <p:spPr/>
        <p:txBody>
          <a:bodyPr/>
          <a:lstStyle/>
          <a:p>
            <a:fld id="{90441224-60F2-D740-9F01-EB31D4B6FF1D}" type="slidenum">
              <a:rPr lang="en-US" smtClean="0"/>
              <a:t>41</a:t>
            </a:fld>
            <a:endParaRPr lang="en-US"/>
          </a:p>
        </p:txBody>
      </p:sp>
      <p:sp>
        <p:nvSpPr>
          <p:cNvPr id="7" name="TextBox 6">
            <a:extLst>
              <a:ext uri="{FF2B5EF4-FFF2-40B4-BE49-F238E27FC236}">
                <a16:creationId xmlns:a16="http://schemas.microsoft.com/office/drawing/2014/main" id="{396AA017-04BC-1B48-8F43-BD194D237B84}"/>
              </a:ext>
            </a:extLst>
          </p:cNvPr>
          <p:cNvSpPr txBox="1"/>
          <p:nvPr/>
        </p:nvSpPr>
        <p:spPr>
          <a:xfrm>
            <a:off x="238138" y="6399134"/>
            <a:ext cx="5089407" cy="276999"/>
          </a:xfrm>
          <a:prstGeom prst="rect">
            <a:avLst/>
          </a:prstGeom>
          <a:noFill/>
        </p:spPr>
        <p:txBody>
          <a:bodyPr wrap="none" rtlCol="0">
            <a:spAutoFit/>
          </a:bodyPr>
          <a:lstStyle/>
          <a:p>
            <a:r>
              <a:rPr lang="en-US" sz="1200" dirty="0"/>
              <a:t>https://</a:t>
            </a:r>
            <a:r>
              <a:rPr lang="en-US" sz="1200" dirty="0" err="1"/>
              <a:t>www.real-statistics.com</a:t>
            </a:r>
            <a:r>
              <a:rPr lang="en-US" sz="1200" dirty="0"/>
              <a:t>/reliability/interrater-reliability/</a:t>
            </a:r>
            <a:r>
              <a:rPr lang="en-US" sz="1200" dirty="0" err="1"/>
              <a:t>fleiss</a:t>
            </a:r>
            <a:r>
              <a:rPr lang="en-US" sz="1200" dirty="0"/>
              <a:t>-kappa/</a:t>
            </a:r>
          </a:p>
        </p:txBody>
      </p:sp>
    </p:spTree>
    <p:extLst>
      <p:ext uri="{BB962C8B-B14F-4D97-AF65-F5344CB8AC3E}">
        <p14:creationId xmlns:p14="http://schemas.microsoft.com/office/powerpoint/2010/main" val="35656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99F4-A173-AA48-BF2D-A517817D3B8E}"/>
              </a:ext>
            </a:extLst>
          </p:cNvPr>
          <p:cNvSpPr>
            <a:spLocks noGrp="1"/>
          </p:cNvSpPr>
          <p:nvPr>
            <p:ph type="title"/>
          </p:nvPr>
        </p:nvSpPr>
        <p:spPr/>
        <p:txBody>
          <a:bodyPr/>
          <a:lstStyle/>
          <a:p>
            <a:r>
              <a:rPr lang="en-US" dirty="0"/>
              <a:t>Fleiss’ kappa</a:t>
            </a:r>
          </a:p>
        </p:txBody>
      </p:sp>
      <p:sp>
        <p:nvSpPr>
          <p:cNvPr id="3" name="Content Placeholder 2">
            <a:extLst>
              <a:ext uri="{FF2B5EF4-FFF2-40B4-BE49-F238E27FC236}">
                <a16:creationId xmlns:a16="http://schemas.microsoft.com/office/drawing/2014/main" id="{F30960BC-7F69-9343-880B-4EA263556308}"/>
              </a:ext>
            </a:extLst>
          </p:cNvPr>
          <p:cNvSpPr>
            <a:spLocks noGrp="1"/>
          </p:cNvSpPr>
          <p:nvPr>
            <p:ph idx="1"/>
          </p:nvPr>
        </p:nvSpPr>
        <p:spPr>
          <a:xfrm>
            <a:off x="628651" y="2226469"/>
            <a:ext cx="3588626" cy="3263504"/>
          </a:xfrm>
        </p:spPr>
        <p:txBody>
          <a:bodyPr>
            <a:normAutofit/>
          </a:bodyPr>
          <a:lstStyle/>
          <a:p>
            <a:r>
              <a:rPr lang="en-GB" dirty="0"/>
              <a:t>Fleiss' kappa can range from </a:t>
            </a:r>
            <a:r>
              <a:rPr lang="en-GB" b="1" dirty="0"/>
              <a:t>-1 to +1</a:t>
            </a:r>
            <a:r>
              <a:rPr lang="en-GB" dirty="0"/>
              <a:t>. </a:t>
            </a:r>
          </a:p>
          <a:p>
            <a:r>
              <a:rPr lang="en-GB" sz="1500" b="1" dirty="0"/>
              <a:t>-1 </a:t>
            </a:r>
            <a:r>
              <a:rPr lang="en-GB" sz="1500" dirty="0"/>
              <a:t>: no observed agreement (i.e., the </a:t>
            </a:r>
            <a:r>
              <a:rPr lang="en-GB" sz="1500" dirty="0" err="1"/>
              <a:t>raters</a:t>
            </a:r>
            <a:r>
              <a:rPr lang="en-GB" sz="1500" dirty="0"/>
              <a:t> did not agree on anything), </a:t>
            </a:r>
          </a:p>
          <a:p>
            <a:r>
              <a:rPr lang="en-GB" sz="1500" dirty="0"/>
              <a:t> </a:t>
            </a:r>
            <a:r>
              <a:rPr lang="en-GB" sz="1500" b="1" dirty="0"/>
              <a:t>0 (zero)</a:t>
            </a:r>
            <a:r>
              <a:rPr lang="en-GB" sz="1500" dirty="0"/>
              <a:t> : agreement no better than chance. </a:t>
            </a:r>
          </a:p>
          <a:p>
            <a:r>
              <a:rPr lang="en-GB" sz="1500" b="1" dirty="0"/>
              <a:t>1:</a:t>
            </a:r>
            <a:r>
              <a:rPr lang="en-GB" sz="1500" dirty="0"/>
              <a:t> perfect agreement</a:t>
            </a:r>
          </a:p>
          <a:p>
            <a:pPr lvl="1"/>
            <a:endParaRPr lang="en-GB" dirty="0"/>
          </a:p>
          <a:p>
            <a:endParaRPr lang="en-US" dirty="0"/>
          </a:p>
        </p:txBody>
      </p:sp>
      <p:sp>
        <p:nvSpPr>
          <p:cNvPr id="4" name="Date Placeholder 3">
            <a:extLst>
              <a:ext uri="{FF2B5EF4-FFF2-40B4-BE49-F238E27FC236}">
                <a16:creationId xmlns:a16="http://schemas.microsoft.com/office/drawing/2014/main" id="{35A78650-DCA8-F34C-A7AE-FC6D509580D1}"/>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5" name="Footer Placeholder 4">
            <a:extLst>
              <a:ext uri="{FF2B5EF4-FFF2-40B4-BE49-F238E27FC236}">
                <a16:creationId xmlns:a16="http://schemas.microsoft.com/office/drawing/2014/main" id="{B11303D0-C395-1640-8126-3A32BBBAEB96}"/>
              </a:ext>
            </a:extLst>
          </p:cNvPr>
          <p:cNvSpPr>
            <a:spLocks noGrp="1"/>
          </p:cNvSpPr>
          <p:nvPr>
            <p:ph type="ftr" sz="quarter" idx="11"/>
          </p:nvPr>
        </p:nvSpPr>
        <p:spPr/>
        <p:txBody>
          <a:bodyPr/>
          <a:lstStyle/>
          <a:p>
            <a:r>
              <a:rPr lang="en-US"/>
              <a:t>Computational Linguistics  | Sina Zarrieß and Özge Alaçam</a:t>
            </a:r>
            <a:endParaRPr lang="en-US" dirty="0"/>
          </a:p>
        </p:txBody>
      </p:sp>
      <p:sp>
        <p:nvSpPr>
          <p:cNvPr id="6" name="Slide Number Placeholder 5">
            <a:extLst>
              <a:ext uri="{FF2B5EF4-FFF2-40B4-BE49-F238E27FC236}">
                <a16:creationId xmlns:a16="http://schemas.microsoft.com/office/drawing/2014/main" id="{86C5A7F4-092E-954A-84E3-2EFFB26794DF}"/>
              </a:ext>
            </a:extLst>
          </p:cNvPr>
          <p:cNvSpPr>
            <a:spLocks noGrp="1"/>
          </p:cNvSpPr>
          <p:nvPr>
            <p:ph type="sldNum" sz="quarter" idx="12"/>
          </p:nvPr>
        </p:nvSpPr>
        <p:spPr/>
        <p:txBody>
          <a:bodyPr/>
          <a:lstStyle/>
          <a:p>
            <a:fld id="{90441224-60F2-D740-9F01-EB31D4B6FF1D}" type="slidenum">
              <a:rPr lang="en-US" smtClean="0"/>
              <a:t>42</a:t>
            </a:fld>
            <a:endParaRPr lang="en-US"/>
          </a:p>
        </p:txBody>
      </p:sp>
      <p:sp>
        <p:nvSpPr>
          <p:cNvPr id="7" name="TextBox 6">
            <a:extLst>
              <a:ext uri="{FF2B5EF4-FFF2-40B4-BE49-F238E27FC236}">
                <a16:creationId xmlns:a16="http://schemas.microsoft.com/office/drawing/2014/main" id="{396AA017-04BC-1B48-8F43-BD194D237B84}"/>
              </a:ext>
            </a:extLst>
          </p:cNvPr>
          <p:cNvSpPr txBox="1"/>
          <p:nvPr/>
        </p:nvSpPr>
        <p:spPr>
          <a:xfrm>
            <a:off x="3718306" y="5280244"/>
            <a:ext cx="5715091" cy="300082"/>
          </a:xfrm>
          <a:prstGeom prst="rect">
            <a:avLst/>
          </a:prstGeom>
          <a:noFill/>
        </p:spPr>
        <p:txBody>
          <a:bodyPr wrap="none" rtlCol="0">
            <a:spAutoFit/>
          </a:bodyPr>
          <a:lstStyle/>
          <a:p>
            <a:r>
              <a:rPr lang="en-US" sz="1350" dirty="0"/>
              <a:t>https://</a:t>
            </a:r>
            <a:r>
              <a:rPr lang="en-US" sz="1350" dirty="0" err="1"/>
              <a:t>www.real-statistics.com</a:t>
            </a:r>
            <a:r>
              <a:rPr lang="en-US" sz="1350" dirty="0"/>
              <a:t>/reliability/interrater-reliability/</a:t>
            </a:r>
            <a:r>
              <a:rPr lang="en-US" sz="1350" dirty="0" err="1"/>
              <a:t>fleiss</a:t>
            </a:r>
            <a:r>
              <a:rPr lang="en-US" sz="1350" dirty="0"/>
              <a:t>-kappa/</a:t>
            </a:r>
          </a:p>
        </p:txBody>
      </p:sp>
      <p:graphicFrame>
        <p:nvGraphicFramePr>
          <p:cNvPr id="8" name="Table 7">
            <a:extLst>
              <a:ext uri="{FF2B5EF4-FFF2-40B4-BE49-F238E27FC236}">
                <a16:creationId xmlns:a16="http://schemas.microsoft.com/office/drawing/2014/main" id="{20113AC8-673C-4C42-8C62-AC8622DCF817}"/>
              </a:ext>
            </a:extLst>
          </p:cNvPr>
          <p:cNvGraphicFramePr>
            <a:graphicFrameLocks noGrp="1"/>
          </p:cNvGraphicFramePr>
          <p:nvPr/>
        </p:nvGraphicFramePr>
        <p:xfrm>
          <a:off x="5610553" y="2742636"/>
          <a:ext cx="3265433" cy="2186940"/>
        </p:xfrm>
        <a:graphic>
          <a:graphicData uri="http://schemas.openxmlformats.org/drawingml/2006/table">
            <a:tbl>
              <a:tblPr/>
              <a:tblGrid>
                <a:gridCol w="1231681">
                  <a:extLst>
                    <a:ext uri="{9D8B030D-6E8A-4147-A177-3AD203B41FA5}">
                      <a16:colId xmlns:a16="http://schemas.microsoft.com/office/drawing/2014/main" val="2032171975"/>
                    </a:ext>
                  </a:extLst>
                </a:gridCol>
                <a:gridCol w="2033752">
                  <a:extLst>
                    <a:ext uri="{9D8B030D-6E8A-4147-A177-3AD203B41FA5}">
                      <a16:colId xmlns:a16="http://schemas.microsoft.com/office/drawing/2014/main" val="4069026611"/>
                    </a:ext>
                  </a:extLst>
                </a:gridCol>
              </a:tblGrid>
              <a:tr h="274320">
                <a:tc>
                  <a:txBody>
                    <a:bodyPr/>
                    <a:lstStyle/>
                    <a:p>
                      <a:pPr algn="ctr" fontAlgn="t"/>
                      <a:r>
                        <a:rPr lang="el-GR" sz="1400">
                          <a:effectLst/>
                        </a:rPr>
                        <a:t>Κ</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0F0"/>
                    </a:solidFill>
                  </a:tcPr>
                </a:tc>
                <a:tc>
                  <a:txBody>
                    <a:bodyPr/>
                    <a:lstStyle/>
                    <a:p>
                      <a:pPr algn="ctr" fontAlgn="t"/>
                      <a:r>
                        <a:rPr lang="en-GB" sz="1400">
                          <a:effectLst/>
                        </a:rPr>
                        <a:t>Interpretation</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0F0"/>
                    </a:solidFill>
                  </a:tcPr>
                </a:tc>
                <a:extLst>
                  <a:ext uri="{0D108BD9-81ED-4DB2-BD59-A6C34878D82A}">
                    <a16:rowId xmlns:a16="http://schemas.microsoft.com/office/drawing/2014/main" val="3831784009"/>
                  </a:ext>
                </a:extLst>
              </a:tr>
              <a:tr h="274320">
                <a:tc>
                  <a:txBody>
                    <a:bodyPr/>
                    <a:lstStyle/>
                    <a:p>
                      <a:pPr algn="l" fontAlgn="t"/>
                      <a:r>
                        <a:rPr lang="en-DE" sz="1400">
                          <a:effectLst/>
                        </a:rPr>
                        <a:t>&lt;0</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a:effectLst/>
                        </a:rPr>
                        <a:t>Poor agreement</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8331522"/>
                  </a:ext>
                </a:extLst>
              </a:tr>
              <a:tr h="274320">
                <a:tc>
                  <a:txBody>
                    <a:bodyPr/>
                    <a:lstStyle/>
                    <a:p>
                      <a:pPr algn="l" fontAlgn="t"/>
                      <a:r>
                        <a:rPr lang="en-DE" sz="1400">
                          <a:effectLst/>
                        </a:rPr>
                        <a:t>0.0-0.20</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a:effectLst/>
                        </a:rPr>
                        <a:t>Slight agreement</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19806599"/>
                  </a:ext>
                </a:extLst>
              </a:tr>
              <a:tr h="274320">
                <a:tc>
                  <a:txBody>
                    <a:bodyPr/>
                    <a:lstStyle/>
                    <a:p>
                      <a:pPr algn="l" fontAlgn="t"/>
                      <a:r>
                        <a:rPr lang="en-DE" sz="1400">
                          <a:effectLst/>
                        </a:rPr>
                        <a:t> 0.21-0.40</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a:effectLst/>
                        </a:rPr>
                        <a:t>Fair agreement</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3108756"/>
                  </a:ext>
                </a:extLst>
              </a:tr>
              <a:tr h="274320">
                <a:tc>
                  <a:txBody>
                    <a:bodyPr/>
                    <a:lstStyle/>
                    <a:p>
                      <a:pPr algn="l" fontAlgn="t"/>
                      <a:r>
                        <a:rPr lang="en-DE" sz="1400">
                          <a:effectLst/>
                        </a:rPr>
                        <a:t> 0.41-0.60</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a:effectLst/>
                        </a:rPr>
                        <a:t>Moderate agreement</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9713437"/>
                  </a:ext>
                </a:extLst>
              </a:tr>
              <a:tr h="274320">
                <a:tc>
                  <a:txBody>
                    <a:bodyPr/>
                    <a:lstStyle/>
                    <a:p>
                      <a:pPr algn="l" fontAlgn="t"/>
                      <a:r>
                        <a:rPr lang="en-DE" sz="1400">
                          <a:effectLst/>
                        </a:rPr>
                        <a:t> 0.61-0.80</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a:effectLst/>
                        </a:rPr>
                        <a:t>Substantial agreement</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4946308"/>
                  </a:ext>
                </a:extLst>
              </a:tr>
              <a:tr h="480060">
                <a:tc>
                  <a:txBody>
                    <a:bodyPr/>
                    <a:lstStyle/>
                    <a:p>
                      <a:pPr algn="l" fontAlgn="t"/>
                      <a:r>
                        <a:rPr lang="en-DE" sz="1400">
                          <a:effectLst/>
                        </a:rPr>
                        <a:t>0.81-1.0</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dirty="0">
                          <a:effectLst/>
                        </a:rPr>
                        <a:t>Almost perfect agreement</a:t>
                      </a:r>
                    </a:p>
                  </a:txBody>
                  <a:tcPr marL="68580" marR="68580" marT="34290" marB="34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464701"/>
                  </a:ext>
                </a:extLst>
              </a:tr>
            </a:tbl>
          </a:graphicData>
        </a:graphic>
      </p:graphicFrame>
    </p:spTree>
    <p:extLst>
      <p:ext uri="{BB962C8B-B14F-4D97-AF65-F5344CB8AC3E}">
        <p14:creationId xmlns:p14="http://schemas.microsoft.com/office/powerpoint/2010/main" val="1659338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0F37-EDC9-064C-85A9-762D25FFDECB}"/>
              </a:ext>
            </a:extLst>
          </p:cNvPr>
          <p:cNvSpPr>
            <a:spLocks noGrp="1"/>
          </p:cNvSpPr>
          <p:nvPr>
            <p:ph type="title"/>
          </p:nvPr>
        </p:nvSpPr>
        <p:spPr/>
        <p:txBody>
          <a:bodyPr/>
          <a:lstStyle/>
          <a:p>
            <a:r>
              <a:rPr lang="en-US" dirty="0" err="1"/>
              <a:t>Krippendorff’s</a:t>
            </a:r>
            <a:r>
              <a:rPr lang="en-US" dirty="0"/>
              <a:t> alpha</a:t>
            </a:r>
          </a:p>
        </p:txBody>
      </p:sp>
      <p:sp>
        <p:nvSpPr>
          <p:cNvPr id="3" name="Content Placeholder 2">
            <a:extLst>
              <a:ext uri="{FF2B5EF4-FFF2-40B4-BE49-F238E27FC236}">
                <a16:creationId xmlns:a16="http://schemas.microsoft.com/office/drawing/2014/main" id="{A6EF2F07-7BD2-6147-AD57-E384DC52BA91}"/>
              </a:ext>
            </a:extLst>
          </p:cNvPr>
          <p:cNvSpPr>
            <a:spLocks noGrp="1"/>
          </p:cNvSpPr>
          <p:nvPr>
            <p:ph idx="1"/>
          </p:nvPr>
        </p:nvSpPr>
        <p:spPr>
          <a:xfrm>
            <a:off x="628650" y="2226469"/>
            <a:ext cx="7886700" cy="2216192"/>
          </a:xfrm>
        </p:spPr>
        <p:txBody>
          <a:bodyPr/>
          <a:lstStyle/>
          <a:p>
            <a:r>
              <a:rPr lang="en-US" dirty="0"/>
              <a:t>Multi-label</a:t>
            </a:r>
          </a:p>
          <a:p>
            <a:r>
              <a:rPr lang="en-GB" dirty="0"/>
              <a:t>it supports categorical, ordinal, interval and ratio type </a:t>
            </a:r>
            <a:r>
              <a:rPr lang="en-US" dirty="0"/>
              <a:t> </a:t>
            </a:r>
          </a:p>
          <a:p>
            <a:r>
              <a:rPr lang="en-US" dirty="0"/>
              <a:t>multi-rater annotation</a:t>
            </a:r>
          </a:p>
          <a:p>
            <a:r>
              <a:rPr lang="en-US" dirty="0"/>
              <a:t>Can handle  incomplete  data,  even  with  relatively  small  data  samples</a:t>
            </a:r>
          </a:p>
          <a:p>
            <a:endParaRPr lang="en-US" dirty="0"/>
          </a:p>
        </p:txBody>
      </p:sp>
      <p:sp>
        <p:nvSpPr>
          <p:cNvPr id="4" name="Date Placeholder 3">
            <a:extLst>
              <a:ext uri="{FF2B5EF4-FFF2-40B4-BE49-F238E27FC236}">
                <a16:creationId xmlns:a16="http://schemas.microsoft.com/office/drawing/2014/main" id="{D33648AD-0AFC-F448-A9D9-4A9A51D6F4EC}"/>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57E489BF-7EEC-3649-9FA0-1FFD40ED6BE0}"/>
              </a:ext>
            </a:extLst>
          </p:cNvPr>
          <p:cNvSpPr>
            <a:spLocks noGrp="1"/>
          </p:cNvSpPr>
          <p:nvPr>
            <p:ph type="sldNum" sz="quarter" idx="12"/>
          </p:nvPr>
        </p:nvSpPr>
        <p:spPr/>
        <p:txBody>
          <a:bodyPr/>
          <a:lstStyle/>
          <a:p>
            <a:fld id="{90441224-60F2-D740-9F01-EB31D4B6FF1D}" type="slidenum">
              <a:rPr lang="en-US" smtClean="0"/>
              <a:t>43</a:t>
            </a:fld>
            <a:endParaRPr lang="en-US"/>
          </a:p>
        </p:txBody>
      </p:sp>
      <p:sp>
        <p:nvSpPr>
          <p:cNvPr id="7" name="TextBox 6">
            <a:extLst>
              <a:ext uri="{FF2B5EF4-FFF2-40B4-BE49-F238E27FC236}">
                <a16:creationId xmlns:a16="http://schemas.microsoft.com/office/drawing/2014/main" id="{E8ABBE2C-9153-E54D-BB2F-A446C44622AD}"/>
              </a:ext>
            </a:extLst>
          </p:cNvPr>
          <p:cNvSpPr txBox="1"/>
          <p:nvPr/>
        </p:nvSpPr>
        <p:spPr>
          <a:xfrm>
            <a:off x="628650" y="4869160"/>
            <a:ext cx="3982822" cy="1200329"/>
          </a:xfrm>
          <a:prstGeom prst="rect">
            <a:avLst/>
          </a:prstGeom>
          <a:noFill/>
        </p:spPr>
        <p:txBody>
          <a:bodyPr wrap="none" rtlCol="0">
            <a:spAutoFit/>
          </a:bodyPr>
          <a:lstStyle/>
          <a:p>
            <a:r>
              <a:rPr lang="en-GB" b="1" i="1" dirty="0"/>
              <a:t>Python Code:</a:t>
            </a:r>
          </a:p>
          <a:p>
            <a:r>
              <a:rPr lang="en-GB" dirty="0"/>
              <a:t>pip install </a:t>
            </a:r>
            <a:r>
              <a:rPr lang="en-GB" dirty="0" err="1"/>
              <a:t>krippendorff</a:t>
            </a:r>
            <a:endParaRPr lang="en-GB" dirty="0"/>
          </a:p>
          <a:p>
            <a:r>
              <a:rPr lang="en-GB" dirty="0"/>
              <a:t>import </a:t>
            </a:r>
            <a:r>
              <a:rPr lang="en-GB" dirty="0" err="1"/>
              <a:t>krippendorff</a:t>
            </a:r>
            <a:r>
              <a:rPr lang="en-GB" dirty="0"/>
              <a:t> </a:t>
            </a:r>
          </a:p>
          <a:p>
            <a:r>
              <a:rPr lang="en-GB" dirty="0" err="1"/>
              <a:t>krippendorff.alpha</a:t>
            </a:r>
            <a:r>
              <a:rPr lang="en-GB" dirty="0"/>
              <a:t>(</a:t>
            </a:r>
            <a:r>
              <a:rPr lang="en-GB" dirty="0" err="1"/>
              <a:t>reliability_data</a:t>
            </a:r>
            <a:r>
              <a:rPr lang="en-GB" dirty="0"/>
              <a:t>=...)</a:t>
            </a:r>
            <a:endParaRPr lang="en-US" dirty="0"/>
          </a:p>
        </p:txBody>
      </p:sp>
    </p:spTree>
    <p:extLst>
      <p:ext uri="{BB962C8B-B14F-4D97-AF65-F5344CB8AC3E}">
        <p14:creationId xmlns:p14="http://schemas.microsoft.com/office/powerpoint/2010/main" val="2664193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E33C-C87D-EA4C-8523-190EBD08A395}"/>
              </a:ext>
            </a:extLst>
          </p:cNvPr>
          <p:cNvSpPr>
            <a:spLocks noGrp="1"/>
          </p:cNvSpPr>
          <p:nvPr>
            <p:ph type="title"/>
          </p:nvPr>
        </p:nvSpPr>
        <p:spPr/>
        <p:txBody>
          <a:bodyPr/>
          <a:lstStyle/>
          <a:p>
            <a:r>
              <a:rPr lang="en-US" dirty="0" err="1"/>
              <a:t>Krippendorff</a:t>
            </a:r>
            <a:r>
              <a:rPr lang="en-US" dirty="0"/>
              <a:t>’ alpha</a:t>
            </a:r>
            <a:br>
              <a:rPr lang="en-US" dirty="0"/>
            </a:br>
            <a:r>
              <a:rPr lang="en-US" dirty="0"/>
              <a:t>Interpretation</a:t>
            </a:r>
          </a:p>
        </p:txBody>
      </p:sp>
      <p:pic>
        <p:nvPicPr>
          <p:cNvPr id="8" name="Content Placeholder 7">
            <a:extLst>
              <a:ext uri="{FF2B5EF4-FFF2-40B4-BE49-F238E27FC236}">
                <a16:creationId xmlns:a16="http://schemas.microsoft.com/office/drawing/2014/main" id="{73130303-8AB6-CF44-83ED-AC4472B67831}"/>
              </a:ext>
            </a:extLst>
          </p:cNvPr>
          <p:cNvPicPr>
            <a:picLocks noGrp="1" noChangeAspect="1"/>
          </p:cNvPicPr>
          <p:nvPr>
            <p:ph idx="1"/>
          </p:nvPr>
        </p:nvPicPr>
        <p:blipFill>
          <a:blip r:embed="rId2"/>
          <a:stretch>
            <a:fillRect/>
          </a:stretch>
        </p:blipFill>
        <p:spPr>
          <a:xfrm>
            <a:off x="628650" y="2811839"/>
            <a:ext cx="7886700" cy="2092763"/>
          </a:xfrm>
        </p:spPr>
      </p:pic>
      <p:sp>
        <p:nvSpPr>
          <p:cNvPr id="4" name="Date Placeholder 3">
            <a:extLst>
              <a:ext uri="{FF2B5EF4-FFF2-40B4-BE49-F238E27FC236}">
                <a16:creationId xmlns:a16="http://schemas.microsoft.com/office/drawing/2014/main" id="{1B32296F-23D4-E748-BFD4-E49FFB37DB9A}"/>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51CC3819-7FB6-D54B-AF04-3D716CBCF3AE}"/>
              </a:ext>
            </a:extLst>
          </p:cNvPr>
          <p:cNvSpPr>
            <a:spLocks noGrp="1"/>
          </p:cNvSpPr>
          <p:nvPr>
            <p:ph type="sldNum" sz="quarter" idx="12"/>
          </p:nvPr>
        </p:nvSpPr>
        <p:spPr/>
        <p:txBody>
          <a:bodyPr/>
          <a:lstStyle/>
          <a:p>
            <a:fld id="{90441224-60F2-D740-9F01-EB31D4B6FF1D}" type="slidenum">
              <a:rPr lang="en-US" smtClean="0"/>
              <a:t>44</a:t>
            </a:fld>
            <a:endParaRPr lang="en-US"/>
          </a:p>
        </p:txBody>
      </p:sp>
    </p:spTree>
    <p:extLst>
      <p:ext uri="{BB962C8B-B14F-4D97-AF65-F5344CB8AC3E}">
        <p14:creationId xmlns:p14="http://schemas.microsoft.com/office/powerpoint/2010/main" val="4101701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8F25-2801-FC41-AECA-4E208AF6E5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4083D-796B-E14F-AA2A-6B3A9B7CA1BA}"/>
              </a:ext>
            </a:extLst>
          </p:cNvPr>
          <p:cNvSpPr>
            <a:spLocks noGrp="1"/>
          </p:cNvSpPr>
          <p:nvPr>
            <p:ph idx="1"/>
          </p:nvPr>
        </p:nvSpPr>
        <p:spPr/>
        <p:txBody>
          <a:bodyPr/>
          <a:lstStyle/>
          <a:p>
            <a:r>
              <a:rPr lang="en-US" dirty="0"/>
              <a:t>Check this article for more detailed information and examples </a:t>
            </a:r>
          </a:p>
          <a:p>
            <a:endParaRPr lang="en-US" dirty="0"/>
          </a:p>
          <a:p>
            <a:pPr lvl="1"/>
            <a:r>
              <a:rPr lang="en-GB" dirty="0"/>
              <a:t>Zapf A, Castell S, </a:t>
            </a:r>
            <a:r>
              <a:rPr lang="en-GB" dirty="0" err="1"/>
              <a:t>Morawietz</a:t>
            </a:r>
            <a:r>
              <a:rPr lang="en-GB" dirty="0"/>
              <a:t> L, </a:t>
            </a:r>
            <a:r>
              <a:rPr lang="en-GB" dirty="0" err="1"/>
              <a:t>Karch</a:t>
            </a:r>
            <a:r>
              <a:rPr lang="en-GB" dirty="0"/>
              <a:t> A. Measuring inter-rater reliability for nominal data - which coefficients and confidence intervals are appropriate?. </a:t>
            </a:r>
            <a:r>
              <a:rPr lang="en-GB" i="1" dirty="0"/>
              <a:t>BMC Med Res </a:t>
            </a:r>
            <a:r>
              <a:rPr lang="en-GB" i="1" dirty="0" err="1"/>
              <a:t>Methodol</a:t>
            </a:r>
            <a:r>
              <a:rPr lang="en-GB" dirty="0"/>
              <a:t>. 2016;16:93. Published 2016 Aug 5. doi:10.1186/s12874-016-0200-9</a:t>
            </a:r>
            <a:endParaRPr lang="en-US" dirty="0"/>
          </a:p>
        </p:txBody>
      </p:sp>
      <p:sp>
        <p:nvSpPr>
          <p:cNvPr id="4" name="Date Placeholder 3">
            <a:extLst>
              <a:ext uri="{FF2B5EF4-FFF2-40B4-BE49-F238E27FC236}">
                <a16:creationId xmlns:a16="http://schemas.microsoft.com/office/drawing/2014/main" id="{FF5C2584-C42B-634B-8639-B326DF09E94D}"/>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63A2789F-E880-CA40-AB3C-E233E9CF5DF1}"/>
              </a:ext>
            </a:extLst>
          </p:cNvPr>
          <p:cNvSpPr>
            <a:spLocks noGrp="1"/>
          </p:cNvSpPr>
          <p:nvPr>
            <p:ph type="sldNum" sz="quarter" idx="12"/>
          </p:nvPr>
        </p:nvSpPr>
        <p:spPr/>
        <p:txBody>
          <a:bodyPr/>
          <a:lstStyle/>
          <a:p>
            <a:fld id="{90441224-60F2-D740-9F01-EB31D4B6FF1D}" type="slidenum">
              <a:rPr lang="en-US" smtClean="0"/>
              <a:t>45</a:t>
            </a:fld>
            <a:endParaRPr lang="en-US"/>
          </a:p>
        </p:txBody>
      </p:sp>
    </p:spTree>
    <p:extLst>
      <p:ext uri="{BB962C8B-B14F-4D97-AF65-F5344CB8AC3E}">
        <p14:creationId xmlns:p14="http://schemas.microsoft.com/office/powerpoint/2010/main" val="137728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DEBD-E31B-A246-AF4D-519FA3DC571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725236-6161-A74E-BCA9-D1F2ADE95CE6}"/>
              </a:ext>
            </a:extLst>
          </p:cNvPr>
          <p:cNvSpPr>
            <a:spLocks noGrp="1"/>
          </p:cNvSpPr>
          <p:nvPr>
            <p:ph idx="1"/>
          </p:nvPr>
        </p:nvSpPr>
        <p:spPr>
          <a:xfrm>
            <a:off x="226144" y="2577896"/>
            <a:ext cx="8693944" cy="3995738"/>
          </a:xfrm>
        </p:spPr>
        <p:txBody>
          <a:bodyPr/>
          <a:lstStyle/>
          <a:p>
            <a:pPr marL="0" indent="0" algn="ctr">
              <a:buNone/>
            </a:pPr>
            <a:r>
              <a:rPr lang="en-US" sz="3200" b="1" dirty="0">
                <a:solidFill>
                  <a:srgbClr val="2F854C"/>
                </a:solidFill>
              </a:rPr>
              <a:t>Sneak Peak to Mini-Projects</a:t>
            </a:r>
          </a:p>
        </p:txBody>
      </p:sp>
      <p:sp>
        <p:nvSpPr>
          <p:cNvPr id="4" name="Date Placeholder 3">
            <a:extLst>
              <a:ext uri="{FF2B5EF4-FFF2-40B4-BE49-F238E27FC236}">
                <a16:creationId xmlns:a16="http://schemas.microsoft.com/office/drawing/2014/main" id="{48DABA21-FF32-F841-8A50-4D31F6D081D1}"/>
              </a:ext>
            </a:extLst>
          </p:cNvPr>
          <p:cNvSpPr>
            <a:spLocks noGrp="1"/>
          </p:cNvSpPr>
          <p:nvPr>
            <p:ph type="dt" sz="half" idx="10"/>
          </p:nvPr>
        </p:nvSpPr>
        <p:spPr/>
        <p:txBody>
          <a:bodyPr/>
          <a:lstStyle/>
          <a:p>
            <a:fld id="{C2E66007-F58B-CF49-8BF9-9282408A7F86}" type="datetime1">
              <a:rPr lang="de-DE" smtClean="0"/>
              <a:t>12.03.24</a:t>
            </a:fld>
            <a:endParaRPr lang="en-US"/>
          </a:p>
        </p:txBody>
      </p:sp>
      <p:sp>
        <p:nvSpPr>
          <p:cNvPr id="6" name="Slide Number Placeholder 5">
            <a:extLst>
              <a:ext uri="{FF2B5EF4-FFF2-40B4-BE49-F238E27FC236}">
                <a16:creationId xmlns:a16="http://schemas.microsoft.com/office/drawing/2014/main" id="{EFF77C83-B0A2-3548-A2D8-754CC8866FAF}"/>
              </a:ext>
            </a:extLst>
          </p:cNvPr>
          <p:cNvSpPr>
            <a:spLocks noGrp="1"/>
          </p:cNvSpPr>
          <p:nvPr>
            <p:ph type="sldNum" sz="quarter" idx="12"/>
          </p:nvPr>
        </p:nvSpPr>
        <p:spPr/>
        <p:txBody>
          <a:bodyPr/>
          <a:lstStyle/>
          <a:p>
            <a:fld id="{90441224-60F2-D740-9F01-EB31D4B6FF1D}" type="slidenum">
              <a:rPr lang="en-US" smtClean="0"/>
              <a:t>46</a:t>
            </a:fld>
            <a:endParaRPr lang="en-US"/>
          </a:p>
        </p:txBody>
      </p:sp>
    </p:spTree>
    <p:extLst>
      <p:ext uri="{BB962C8B-B14F-4D97-AF65-F5344CB8AC3E}">
        <p14:creationId xmlns:p14="http://schemas.microsoft.com/office/powerpoint/2010/main" val="4135850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2B1E-E723-4249-A582-1399D89388FE}"/>
              </a:ext>
            </a:extLst>
          </p:cNvPr>
          <p:cNvSpPr>
            <a:spLocks noGrp="1"/>
          </p:cNvSpPr>
          <p:nvPr>
            <p:ph type="title"/>
          </p:nvPr>
        </p:nvSpPr>
        <p:spPr/>
        <p:txBody>
          <a:bodyPr/>
          <a:lstStyle/>
          <a:p>
            <a:r>
              <a:rPr lang="en-US" dirty="0"/>
              <a:t>Mini-Projects</a:t>
            </a:r>
          </a:p>
        </p:txBody>
      </p:sp>
      <p:sp>
        <p:nvSpPr>
          <p:cNvPr id="4" name="Slide Number Placeholder 3">
            <a:extLst>
              <a:ext uri="{FF2B5EF4-FFF2-40B4-BE49-F238E27FC236}">
                <a16:creationId xmlns:a16="http://schemas.microsoft.com/office/drawing/2014/main" id="{7EECDDC3-E9A7-5C48-9316-F98E6366BB00}"/>
              </a:ext>
            </a:extLst>
          </p:cNvPr>
          <p:cNvSpPr>
            <a:spLocks noGrp="1"/>
          </p:cNvSpPr>
          <p:nvPr>
            <p:ph type="sldNum" sz="quarter" idx="12"/>
          </p:nvPr>
        </p:nvSpPr>
        <p:spPr/>
        <p:txBody>
          <a:bodyPr/>
          <a:lstStyle/>
          <a:p>
            <a:fld id="{968FC3C1-8B2E-4CF4-97FE-57A4E19AC873}" type="slidenum">
              <a:rPr lang="de-DE" smtClean="0"/>
              <a:t>47</a:t>
            </a:fld>
            <a:endParaRPr lang="de-DE"/>
          </a:p>
        </p:txBody>
      </p:sp>
      <p:sp>
        <p:nvSpPr>
          <p:cNvPr id="5" name="Text Placeholder 4">
            <a:extLst>
              <a:ext uri="{FF2B5EF4-FFF2-40B4-BE49-F238E27FC236}">
                <a16:creationId xmlns:a16="http://schemas.microsoft.com/office/drawing/2014/main" id="{C76EE036-A62F-134B-BDED-9D5138A4BA98}"/>
              </a:ext>
            </a:extLst>
          </p:cNvPr>
          <p:cNvSpPr>
            <a:spLocks noGrp="1"/>
          </p:cNvSpPr>
          <p:nvPr>
            <p:ph type="body" sz="quarter" idx="13"/>
          </p:nvPr>
        </p:nvSpPr>
        <p:spPr>
          <a:xfrm>
            <a:off x="297035" y="1635474"/>
            <a:ext cx="8693944" cy="3995738"/>
          </a:xfrm>
        </p:spPr>
        <p:txBody>
          <a:bodyPr/>
          <a:lstStyle/>
          <a:p>
            <a:r>
              <a:rPr lang="en-US" dirty="0"/>
              <a:t>Choose a topic </a:t>
            </a:r>
          </a:p>
          <a:p>
            <a:r>
              <a:rPr lang="en-US" dirty="0"/>
              <a:t>Write-up blocks in every session (30 to 45 minutes)</a:t>
            </a:r>
          </a:p>
          <a:p>
            <a:r>
              <a:rPr lang="en-US" dirty="0"/>
              <a:t>ACL template: search for “</a:t>
            </a:r>
            <a:r>
              <a:rPr lang="en-GB" dirty="0"/>
              <a:t>ACL 2023 Proceedings Overleaf  Template”</a:t>
            </a:r>
            <a:endParaRPr lang="en-US" dirty="0"/>
          </a:p>
        </p:txBody>
      </p:sp>
      <p:graphicFrame>
        <p:nvGraphicFramePr>
          <p:cNvPr id="6" name="Table 5">
            <a:extLst>
              <a:ext uri="{FF2B5EF4-FFF2-40B4-BE49-F238E27FC236}">
                <a16:creationId xmlns:a16="http://schemas.microsoft.com/office/drawing/2014/main" id="{7DC39B3B-4531-33DE-1F40-2058E2A56D9E}"/>
              </a:ext>
            </a:extLst>
          </p:cNvPr>
          <p:cNvGraphicFramePr>
            <a:graphicFrameLocks noGrp="1"/>
          </p:cNvGraphicFramePr>
          <p:nvPr/>
        </p:nvGraphicFramePr>
        <p:xfrm>
          <a:off x="255530" y="2948315"/>
          <a:ext cx="8640960" cy="3611880"/>
        </p:xfrm>
        <a:graphic>
          <a:graphicData uri="http://schemas.openxmlformats.org/drawingml/2006/table">
            <a:tbl>
              <a:tblPr firstRow="1" bandRow="1">
                <a:tableStyleId>{5C22544A-7EE6-4342-B048-85BDC9FD1C3A}</a:tableStyleId>
              </a:tblPr>
              <a:tblGrid>
                <a:gridCol w="893118">
                  <a:extLst>
                    <a:ext uri="{9D8B030D-6E8A-4147-A177-3AD203B41FA5}">
                      <a16:colId xmlns:a16="http://schemas.microsoft.com/office/drawing/2014/main" val="511664731"/>
                    </a:ext>
                  </a:extLst>
                </a:gridCol>
                <a:gridCol w="475034">
                  <a:extLst>
                    <a:ext uri="{9D8B030D-6E8A-4147-A177-3AD203B41FA5}">
                      <a16:colId xmlns:a16="http://schemas.microsoft.com/office/drawing/2014/main" val="1854014647"/>
                    </a:ext>
                  </a:extLst>
                </a:gridCol>
                <a:gridCol w="3960440">
                  <a:extLst>
                    <a:ext uri="{9D8B030D-6E8A-4147-A177-3AD203B41FA5}">
                      <a16:colId xmlns:a16="http://schemas.microsoft.com/office/drawing/2014/main" val="3704776868"/>
                    </a:ext>
                  </a:extLst>
                </a:gridCol>
                <a:gridCol w="3312368">
                  <a:extLst>
                    <a:ext uri="{9D8B030D-6E8A-4147-A177-3AD203B41FA5}">
                      <a16:colId xmlns:a16="http://schemas.microsoft.com/office/drawing/2014/main" val="2911951775"/>
                    </a:ext>
                  </a:extLst>
                </a:gridCol>
              </a:tblGrid>
              <a:tr h="370840">
                <a:tc>
                  <a:txBody>
                    <a:bodyPr/>
                    <a:lstStyle/>
                    <a:p>
                      <a:r>
                        <a:rPr lang="en-US" sz="900" dirty="0"/>
                        <a:t>Programming </a:t>
                      </a:r>
                    </a:p>
                    <a:p>
                      <a:r>
                        <a:rPr lang="en-US" sz="900" dirty="0"/>
                        <a:t>Complexity</a:t>
                      </a:r>
                    </a:p>
                  </a:txBody>
                  <a:tcPr>
                    <a:solidFill>
                      <a:srgbClr val="BFD02F"/>
                    </a:solidFill>
                  </a:tcPr>
                </a:tc>
                <a:tc>
                  <a:txBody>
                    <a:bodyPr/>
                    <a:lstStyle/>
                    <a:p>
                      <a:r>
                        <a:rPr lang="en-US" sz="1600" dirty="0"/>
                        <a:t>#</a:t>
                      </a:r>
                    </a:p>
                  </a:txBody>
                  <a:tcPr>
                    <a:solidFill>
                      <a:srgbClr val="BFD02F"/>
                    </a:solidFill>
                  </a:tcPr>
                </a:tc>
                <a:tc>
                  <a:txBody>
                    <a:bodyPr/>
                    <a:lstStyle/>
                    <a:p>
                      <a:r>
                        <a:rPr lang="en-US" sz="1600" dirty="0"/>
                        <a:t>Project Name</a:t>
                      </a:r>
                    </a:p>
                  </a:txBody>
                  <a:tcPr>
                    <a:solidFill>
                      <a:srgbClr val="BFD02F"/>
                    </a:solidFill>
                  </a:tcPr>
                </a:tc>
                <a:tc>
                  <a:txBody>
                    <a:bodyPr/>
                    <a:lstStyle/>
                    <a:p>
                      <a:r>
                        <a:rPr lang="en-US" sz="1600" dirty="0"/>
                        <a:t>Main Tasks</a:t>
                      </a:r>
                    </a:p>
                  </a:txBody>
                  <a:tcPr>
                    <a:solidFill>
                      <a:srgbClr val="BFD02F"/>
                    </a:solidFill>
                  </a:tcPr>
                </a:tc>
                <a:extLst>
                  <a:ext uri="{0D108BD9-81ED-4DB2-BD59-A6C34878D82A}">
                    <a16:rowId xmlns:a16="http://schemas.microsoft.com/office/drawing/2014/main" val="1382191339"/>
                  </a:ext>
                </a:extLst>
              </a:tr>
              <a:tr h="370840">
                <a:tc>
                  <a:txBody>
                    <a:bodyPr/>
                    <a:lstStyle/>
                    <a:p>
                      <a:r>
                        <a:rPr lang="en-US" sz="1600" dirty="0"/>
                        <a:t>*</a:t>
                      </a:r>
                    </a:p>
                  </a:txBody>
                  <a:tcPr>
                    <a:solidFill>
                      <a:srgbClr val="BFD02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I</a:t>
                      </a:r>
                    </a:p>
                  </a:txBody>
                  <a:tcPr>
                    <a:solidFill>
                      <a:srgbClr val="BFD02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Hate Sense Classification</a:t>
                      </a:r>
                    </a:p>
                  </a:txBody>
                  <a:tcPr>
                    <a:solidFill>
                      <a:srgbClr val="BFD02F"/>
                    </a:solidFill>
                  </a:tcPr>
                </a:tc>
                <a:tc>
                  <a:txBody>
                    <a:bodyPr/>
                    <a:lstStyle/>
                    <a:p>
                      <a:r>
                        <a:rPr lang="en-US" sz="1400" dirty="0"/>
                        <a:t>Annotation + running provided classifier, reporting</a:t>
                      </a:r>
                    </a:p>
                  </a:txBody>
                  <a:tcPr>
                    <a:solidFill>
                      <a:srgbClr val="BFD02F"/>
                    </a:solidFill>
                  </a:tcPr>
                </a:tc>
                <a:extLst>
                  <a:ext uri="{0D108BD9-81ED-4DB2-BD59-A6C34878D82A}">
                    <a16:rowId xmlns:a16="http://schemas.microsoft.com/office/drawing/2014/main" val="10070791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p>
                  </a:txBody>
                  <a:tcPr>
                    <a:solidFill>
                      <a:srgbClr val="BFD02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II</a:t>
                      </a:r>
                    </a:p>
                  </a:txBody>
                  <a:tcPr>
                    <a:solidFill>
                      <a:srgbClr val="BFD02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Implicit versus Explicit Hate Speech  (Gaze4Hate)</a:t>
                      </a:r>
                    </a:p>
                  </a:txBody>
                  <a:tcPr>
                    <a:solidFill>
                      <a:srgbClr val="BFD02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Annotation + simple classifier</a:t>
                      </a:r>
                    </a:p>
                    <a:p>
                      <a:endParaRPr lang="en-US" sz="1400" dirty="0"/>
                    </a:p>
                  </a:txBody>
                  <a:tcPr>
                    <a:solidFill>
                      <a:srgbClr val="BFD02F"/>
                    </a:solidFill>
                  </a:tcPr>
                </a:tc>
                <a:extLst>
                  <a:ext uri="{0D108BD9-81ED-4DB2-BD59-A6C34878D82A}">
                    <a16:rowId xmlns:a16="http://schemas.microsoft.com/office/drawing/2014/main" val="27255305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p>
                  </a:txBody>
                  <a:tcPr>
                    <a:solidFill>
                      <a:srgbClr val="BFD02F"/>
                    </a:solidFill>
                  </a:tcPr>
                </a:tc>
                <a:tc>
                  <a:txBody>
                    <a:bodyPr/>
                    <a:lstStyle/>
                    <a:p>
                      <a:r>
                        <a:rPr lang="en-US" sz="1400" dirty="0"/>
                        <a:t>III</a:t>
                      </a:r>
                    </a:p>
                  </a:txBody>
                  <a:tcPr>
                    <a:solidFill>
                      <a:srgbClr val="BFD02F"/>
                    </a:solidFill>
                  </a:tcPr>
                </a:tc>
                <a:tc>
                  <a:txBody>
                    <a:bodyPr/>
                    <a:lstStyle/>
                    <a:p>
                      <a:r>
                        <a:rPr lang="en-US" sz="1400" dirty="0"/>
                        <a:t>Subjective  Annotation Variation (Gaze4Hate)</a:t>
                      </a:r>
                    </a:p>
                  </a:txBody>
                  <a:tcPr>
                    <a:solidFill>
                      <a:srgbClr val="BFD02F"/>
                    </a:solidFill>
                  </a:tcPr>
                </a:tc>
                <a:tc>
                  <a:txBody>
                    <a:bodyPr/>
                    <a:lstStyle/>
                    <a:p>
                      <a:r>
                        <a:rPr lang="en-US" sz="1400" dirty="0"/>
                        <a:t>Linguistic and Statistical Analysis </a:t>
                      </a:r>
                    </a:p>
                  </a:txBody>
                  <a:tcPr>
                    <a:solidFill>
                      <a:srgbClr val="BFD02F"/>
                    </a:solidFill>
                  </a:tcPr>
                </a:tc>
                <a:extLst>
                  <a:ext uri="{0D108BD9-81ED-4DB2-BD59-A6C34878D82A}">
                    <a16:rowId xmlns:a16="http://schemas.microsoft.com/office/drawing/2014/main" val="20506155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p>
                  </a:txBody>
                  <a:tcPr>
                    <a:solidFill>
                      <a:srgbClr val="BFD02F"/>
                    </a:solidFill>
                  </a:tcPr>
                </a:tc>
                <a:tc>
                  <a:txBody>
                    <a:bodyPr/>
                    <a:lstStyle/>
                    <a:p>
                      <a:r>
                        <a:rPr lang="en-US" sz="1400" kern="1200" dirty="0">
                          <a:solidFill>
                            <a:schemeClr val="dk1"/>
                          </a:solidFill>
                          <a:latin typeface="+mn-lt"/>
                          <a:ea typeface="+mn-ea"/>
                          <a:cs typeface="+mn-cs"/>
                        </a:rPr>
                        <a:t>IV</a:t>
                      </a:r>
                    </a:p>
                  </a:txBody>
                  <a:tcPr>
                    <a:solidFill>
                      <a:srgbClr val="BFD02F"/>
                    </a:solidFill>
                  </a:tcPr>
                </a:tc>
                <a:tc>
                  <a:txBody>
                    <a:bodyPr/>
                    <a:lstStyle/>
                    <a:p>
                      <a:r>
                        <a:rPr lang="en-US" sz="1400" kern="1200" dirty="0">
                          <a:solidFill>
                            <a:schemeClr val="dk1"/>
                          </a:solidFill>
                          <a:latin typeface="+mn-lt"/>
                          <a:ea typeface="+mn-ea"/>
                          <a:cs typeface="+mn-cs"/>
                        </a:rPr>
                        <a:t>Explainability</a:t>
                      </a:r>
                    </a:p>
                  </a:txBody>
                  <a:tcPr>
                    <a:solidFill>
                      <a:srgbClr val="BFD02F"/>
                    </a:solidFill>
                  </a:tcPr>
                </a:tc>
                <a:tc>
                  <a:txBody>
                    <a:bodyPr/>
                    <a:lstStyle/>
                    <a:p>
                      <a:pPr marL="0" algn="l" defTabSz="685800" rtl="0" eaLnBrk="1" latinLnBrk="0" hangingPunct="1"/>
                      <a:r>
                        <a:rPr lang="en-US" sz="1400" dirty="0"/>
                        <a:t>Implementation of an existing model, using explainability library to extract explanations</a:t>
                      </a:r>
                      <a:endParaRPr lang="en-US" sz="1400" kern="1200" dirty="0">
                        <a:solidFill>
                          <a:schemeClr val="dk1"/>
                        </a:solidFill>
                        <a:latin typeface="+mn-lt"/>
                        <a:ea typeface="+mn-ea"/>
                        <a:cs typeface="+mn-cs"/>
                      </a:endParaRPr>
                    </a:p>
                  </a:txBody>
                  <a:tcPr>
                    <a:solidFill>
                      <a:srgbClr val="BFD02F"/>
                    </a:solidFill>
                  </a:tcPr>
                </a:tc>
                <a:extLst>
                  <a:ext uri="{0D108BD9-81ED-4DB2-BD59-A6C34878D82A}">
                    <a16:rowId xmlns:a16="http://schemas.microsoft.com/office/drawing/2014/main" val="108716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p>
                  </a:txBody>
                  <a:tcPr>
                    <a:solidFill>
                      <a:srgbClr val="BFD02F"/>
                    </a:solidFill>
                  </a:tcPr>
                </a:tc>
                <a:tc>
                  <a:txBody>
                    <a:bodyPr/>
                    <a:lstStyle/>
                    <a:p>
                      <a:r>
                        <a:rPr lang="en-US" sz="1400" dirty="0"/>
                        <a:t>V</a:t>
                      </a:r>
                    </a:p>
                  </a:txBody>
                  <a:tcPr>
                    <a:solidFill>
                      <a:srgbClr val="BFD02F"/>
                    </a:solidFill>
                  </a:tcPr>
                </a:tc>
                <a:tc>
                  <a:txBody>
                    <a:bodyPr/>
                    <a:lstStyle/>
                    <a:p>
                      <a:r>
                        <a:rPr lang="en-US" sz="1400" dirty="0"/>
                        <a:t>Curriculum Learning Regime</a:t>
                      </a:r>
                    </a:p>
                  </a:txBody>
                  <a:tcPr>
                    <a:solidFill>
                      <a:srgbClr val="BFD02F"/>
                    </a:solidFill>
                  </a:tcPr>
                </a:tc>
                <a:tc>
                  <a:txBody>
                    <a:bodyPr/>
                    <a:lstStyle/>
                    <a:p>
                      <a:r>
                        <a:rPr lang="en-US" sz="1400" dirty="0"/>
                        <a:t>Implementation of an existing model, reranking the training instances, step-wise training</a:t>
                      </a:r>
                    </a:p>
                  </a:txBody>
                  <a:tcPr>
                    <a:solidFill>
                      <a:srgbClr val="BFD02F"/>
                    </a:solidFill>
                  </a:tcPr>
                </a:tc>
                <a:extLst>
                  <a:ext uri="{0D108BD9-81ED-4DB2-BD59-A6C34878D82A}">
                    <a16:rowId xmlns:a16="http://schemas.microsoft.com/office/drawing/2014/main" val="2407723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solidFill>
                      <a:srgbClr val="BFD02F"/>
                    </a:solidFill>
                  </a:tcPr>
                </a:tc>
                <a:tc>
                  <a:txBody>
                    <a:bodyPr/>
                    <a:lstStyle/>
                    <a:p>
                      <a:endParaRPr lang="en-US" sz="1400" dirty="0"/>
                    </a:p>
                  </a:txBody>
                  <a:tcPr>
                    <a:solidFill>
                      <a:srgbClr val="BFD02F"/>
                    </a:solidFill>
                  </a:tcPr>
                </a:tc>
                <a:tc>
                  <a:txBody>
                    <a:bodyPr/>
                    <a:lstStyle/>
                    <a:p>
                      <a:r>
                        <a:rPr lang="en-US" sz="1400" dirty="0"/>
                        <a:t>Your own research topic ?</a:t>
                      </a:r>
                    </a:p>
                  </a:txBody>
                  <a:tcPr>
                    <a:solidFill>
                      <a:srgbClr val="BFD02F"/>
                    </a:solidFill>
                  </a:tcPr>
                </a:tc>
                <a:tc>
                  <a:txBody>
                    <a:bodyPr/>
                    <a:lstStyle/>
                    <a:p>
                      <a:endParaRPr lang="en-US" sz="1400" dirty="0"/>
                    </a:p>
                  </a:txBody>
                  <a:tcPr>
                    <a:solidFill>
                      <a:srgbClr val="BFD02F"/>
                    </a:solidFill>
                  </a:tcPr>
                </a:tc>
                <a:extLst>
                  <a:ext uri="{0D108BD9-81ED-4DB2-BD59-A6C34878D82A}">
                    <a16:rowId xmlns:a16="http://schemas.microsoft.com/office/drawing/2014/main" val="3719717018"/>
                  </a:ext>
                </a:extLst>
              </a:tr>
            </a:tbl>
          </a:graphicData>
        </a:graphic>
      </p:graphicFrame>
    </p:spTree>
    <p:extLst>
      <p:ext uri="{BB962C8B-B14F-4D97-AF65-F5344CB8AC3E}">
        <p14:creationId xmlns:p14="http://schemas.microsoft.com/office/powerpoint/2010/main" val="4219838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92D050"/>
          </a:solidFill>
        </p:spPr>
        <p:txBody>
          <a:bodyPr>
            <a:normAutofit fontScale="90000"/>
          </a:bodyPr>
          <a:lstStyle/>
          <a:p>
            <a:r>
              <a:rPr lang="en-US" dirty="0"/>
              <a:t>Project-I:  </a:t>
            </a:r>
            <a:br>
              <a:rPr lang="en-US" dirty="0"/>
            </a:br>
            <a:r>
              <a:rPr lang="en-US" sz="3600" dirty="0"/>
              <a:t>Hate Sense Classification</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48</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r>
              <a:rPr lang="en-US" dirty="0"/>
              <a:t>Data: in-house dataset</a:t>
            </a:r>
          </a:p>
          <a:p>
            <a:pPr lvl="1"/>
            <a:r>
              <a:rPr lang="en-US" dirty="0"/>
              <a:t>500 English sentences in batches </a:t>
            </a:r>
          </a:p>
          <a:p>
            <a:pPr lvl="1"/>
            <a:r>
              <a:rPr lang="en-US" dirty="0"/>
              <a:t>the original dataset contains 4000 sentences in total</a:t>
            </a:r>
          </a:p>
          <a:p>
            <a:pPr lvl="1"/>
            <a:r>
              <a:rPr lang="en-US" dirty="0"/>
              <a:t>Sentences are collected from Wikipedia</a:t>
            </a:r>
          </a:p>
          <a:p>
            <a:r>
              <a:rPr lang="en-US" dirty="0"/>
              <a:t>Annotation Task: given the sentence and target word, annotate whether the target word carries hate! (two-step annotation)</a:t>
            </a:r>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pic>
        <p:nvPicPr>
          <p:cNvPr id="3" name="Picture 2">
            <a:extLst>
              <a:ext uri="{FF2B5EF4-FFF2-40B4-BE49-F238E27FC236}">
                <a16:creationId xmlns:a16="http://schemas.microsoft.com/office/drawing/2014/main" id="{47A18254-A306-BEAA-0652-100CD043C783}"/>
              </a:ext>
            </a:extLst>
          </p:cNvPr>
          <p:cNvPicPr>
            <a:picLocks noChangeAspect="1"/>
          </p:cNvPicPr>
          <p:nvPr/>
        </p:nvPicPr>
        <p:blipFill rotWithShape="1">
          <a:blip r:embed="rId2"/>
          <a:srcRect t="6975" r="14442" b="71399"/>
          <a:stretch/>
        </p:blipFill>
        <p:spPr>
          <a:xfrm>
            <a:off x="183708" y="3891359"/>
            <a:ext cx="8747455" cy="991480"/>
          </a:xfrm>
          <a:prstGeom prst="rect">
            <a:avLst/>
          </a:prstGeom>
        </p:spPr>
      </p:pic>
      <p:pic>
        <p:nvPicPr>
          <p:cNvPr id="6" name="Picture 5">
            <a:extLst>
              <a:ext uri="{FF2B5EF4-FFF2-40B4-BE49-F238E27FC236}">
                <a16:creationId xmlns:a16="http://schemas.microsoft.com/office/drawing/2014/main" id="{162BF8A2-178E-7A94-91E5-A993E1BDFCAB}"/>
              </a:ext>
            </a:extLst>
          </p:cNvPr>
          <p:cNvPicPr>
            <a:picLocks noChangeAspect="1"/>
          </p:cNvPicPr>
          <p:nvPr/>
        </p:nvPicPr>
        <p:blipFill rotWithShape="1">
          <a:blip r:embed="rId2"/>
          <a:srcRect t="59027" r="78621" b="10337"/>
          <a:stretch/>
        </p:blipFill>
        <p:spPr>
          <a:xfrm>
            <a:off x="183708" y="5001902"/>
            <a:ext cx="2356546" cy="1514293"/>
          </a:xfrm>
          <a:prstGeom prst="rect">
            <a:avLst/>
          </a:prstGeom>
        </p:spPr>
      </p:pic>
    </p:spTree>
    <p:extLst>
      <p:ext uri="{BB962C8B-B14F-4D97-AF65-F5344CB8AC3E}">
        <p14:creationId xmlns:p14="http://schemas.microsoft.com/office/powerpoint/2010/main" val="3647821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92D050"/>
          </a:solidFill>
        </p:spPr>
        <p:txBody>
          <a:bodyPr>
            <a:normAutofit fontScale="90000"/>
          </a:bodyPr>
          <a:lstStyle/>
          <a:p>
            <a:r>
              <a:rPr lang="en-US" dirty="0"/>
              <a:t>Project-I:  </a:t>
            </a:r>
            <a:br>
              <a:rPr lang="en-US" dirty="0"/>
            </a:br>
            <a:r>
              <a:rPr lang="en-US" sz="3600" dirty="0"/>
              <a:t>Hate Sense Classification</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49</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r>
              <a:rPr lang="en-US" dirty="0"/>
              <a:t>Needs &gt;= 2 students, preferably 4 (for interrater agreement and sound evaluation)</a:t>
            </a:r>
          </a:p>
          <a:p>
            <a:endParaRPr lang="en-US" dirty="0"/>
          </a:p>
          <a:p>
            <a:endParaRPr lang="en-US" dirty="0"/>
          </a:p>
          <a:p>
            <a:endParaRPr lang="en-US" dirty="0"/>
          </a:p>
          <a:p>
            <a:endParaRPr lang="en-US" dirty="0"/>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graphicFrame>
        <p:nvGraphicFramePr>
          <p:cNvPr id="3" name="Table 2">
            <a:extLst>
              <a:ext uri="{FF2B5EF4-FFF2-40B4-BE49-F238E27FC236}">
                <a16:creationId xmlns:a16="http://schemas.microsoft.com/office/drawing/2014/main" id="{8F50AFFB-82CF-0121-7AF1-7E075A342FB2}"/>
              </a:ext>
            </a:extLst>
          </p:cNvPr>
          <p:cNvGraphicFramePr>
            <a:graphicFrameLocks noGrp="1"/>
          </p:cNvGraphicFramePr>
          <p:nvPr/>
        </p:nvGraphicFramePr>
        <p:xfrm>
          <a:off x="359531" y="2996952"/>
          <a:ext cx="8424935" cy="2270760"/>
        </p:xfrm>
        <a:graphic>
          <a:graphicData uri="http://schemas.openxmlformats.org/drawingml/2006/table">
            <a:tbl>
              <a:tblPr firstRow="1" bandRow="1">
                <a:tableStyleId>{93296810-A885-4BE3-A3E7-6D5BEEA58F35}</a:tableStyleId>
              </a:tblPr>
              <a:tblGrid>
                <a:gridCol w="1080120">
                  <a:extLst>
                    <a:ext uri="{9D8B030D-6E8A-4147-A177-3AD203B41FA5}">
                      <a16:colId xmlns:a16="http://schemas.microsoft.com/office/drawing/2014/main" val="1521114883"/>
                    </a:ext>
                  </a:extLst>
                </a:gridCol>
                <a:gridCol w="1800200">
                  <a:extLst>
                    <a:ext uri="{9D8B030D-6E8A-4147-A177-3AD203B41FA5}">
                      <a16:colId xmlns:a16="http://schemas.microsoft.com/office/drawing/2014/main" val="1625009951"/>
                    </a:ext>
                  </a:extLst>
                </a:gridCol>
                <a:gridCol w="1656184">
                  <a:extLst>
                    <a:ext uri="{9D8B030D-6E8A-4147-A177-3AD203B41FA5}">
                      <a16:colId xmlns:a16="http://schemas.microsoft.com/office/drawing/2014/main" val="1678203772"/>
                    </a:ext>
                  </a:extLst>
                </a:gridCol>
                <a:gridCol w="1944216">
                  <a:extLst>
                    <a:ext uri="{9D8B030D-6E8A-4147-A177-3AD203B41FA5}">
                      <a16:colId xmlns:a16="http://schemas.microsoft.com/office/drawing/2014/main" val="3973772946"/>
                    </a:ext>
                  </a:extLst>
                </a:gridCol>
                <a:gridCol w="1944215">
                  <a:extLst>
                    <a:ext uri="{9D8B030D-6E8A-4147-A177-3AD203B41FA5}">
                      <a16:colId xmlns:a16="http://schemas.microsoft.com/office/drawing/2014/main" val="3778522828"/>
                    </a:ext>
                  </a:extLst>
                </a:gridCol>
              </a:tblGrid>
              <a:tr h="370840">
                <a:tc>
                  <a:txBody>
                    <a:bodyPr/>
                    <a:lstStyle/>
                    <a:p>
                      <a:endParaRPr lang="en-US" sz="1600" dirty="0"/>
                    </a:p>
                  </a:txBody>
                  <a:tcPr/>
                </a:tc>
                <a:tc>
                  <a:txBody>
                    <a:bodyPr/>
                    <a:lstStyle/>
                    <a:p>
                      <a:r>
                        <a:rPr lang="en-US" sz="1600" dirty="0"/>
                        <a:t>Annotator-1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Annotator-4</a:t>
                      </a:r>
                    </a:p>
                  </a:txBody>
                  <a:tcPr/>
                </a:tc>
                <a:extLst>
                  <a:ext uri="{0D108BD9-81ED-4DB2-BD59-A6C34878D82A}">
                    <a16:rowId xmlns:a16="http://schemas.microsoft.com/office/drawing/2014/main" val="1247065742"/>
                  </a:ext>
                </a:extLst>
              </a:tr>
              <a:tr h="370840">
                <a:tc>
                  <a:txBody>
                    <a:bodyPr/>
                    <a:lstStyle/>
                    <a:p>
                      <a:r>
                        <a:rPr lang="en-US" sz="1600" b="1" dirty="0"/>
                        <a:t>Task-1</a:t>
                      </a:r>
                    </a:p>
                  </a:txBody>
                  <a:tcPr/>
                </a:tc>
                <a:tc>
                  <a:txBody>
                    <a:bodyPr/>
                    <a:lstStyle/>
                    <a:p>
                      <a:r>
                        <a:rPr lang="en-US" sz="1600" dirty="0"/>
                        <a:t>500 sentence (batch-1)</a:t>
                      </a:r>
                    </a:p>
                  </a:txBody>
                  <a:tcPr/>
                </a:tc>
                <a:tc>
                  <a:txBody>
                    <a:bodyPr/>
                    <a:lstStyle/>
                    <a:p>
                      <a:r>
                        <a:rPr lang="en-US" sz="1600" dirty="0"/>
                        <a:t>500 sentence (batch-1)</a:t>
                      </a:r>
                    </a:p>
                  </a:txBody>
                  <a:tcPr/>
                </a:tc>
                <a:tc>
                  <a:txBody>
                    <a:bodyPr/>
                    <a:lstStyle/>
                    <a:p>
                      <a:r>
                        <a:rPr lang="en-US" sz="1600" dirty="0"/>
                        <a:t>500 sentence (batch-2)</a:t>
                      </a:r>
                    </a:p>
                  </a:txBody>
                  <a:tcPr/>
                </a:tc>
                <a:tc>
                  <a:txBody>
                    <a:bodyPr/>
                    <a:lstStyle/>
                    <a:p>
                      <a:r>
                        <a:rPr lang="en-US" sz="1600" dirty="0"/>
                        <a:t>500 sentence (batch-2)</a:t>
                      </a:r>
                    </a:p>
                  </a:txBody>
                  <a:tcPr/>
                </a:tc>
                <a:extLst>
                  <a:ext uri="{0D108BD9-81ED-4DB2-BD59-A6C34878D82A}">
                    <a16:rowId xmlns:a16="http://schemas.microsoft.com/office/drawing/2014/main" val="382386979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Task-2</a:t>
                      </a:r>
                    </a:p>
                  </a:txBody>
                  <a:tcPr/>
                </a:tc>
                <a:tc gridSpan="2">
                  <a:txBody>
                    <a:bodyPr/>
                    <a:lstStyle/>
                    <a:p>
                      <a:r>
                        <a:rPr lang="en-US" sz="1600" dirty="0"/>
                        <a:t>Interrater agreement</a:t>
                      </a:r>
                    </a:p>
                  </a:txBody>
                  <a:tcPr/>
                </a:tc>
                <a:tc hMerge="1">
                  <a:txBody>
                    <a:bodyPr/>
                    <a:lstStyle/>
                    <a:p>
                      <a:endParaRPr lang="en-US" dirty="0"/>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Interrater agreement</a:t>
                      </a:r>
                    </a:p>
                  </a:txBody>
                  <a:tcPr/>
                </a:tc>
                <a:tc hMerge="1">
                  <a:txBody>
                    <a:bodyPr/>
                    <a:lstStyle/>
                    <a:p>
                      <a:endParaRPr lang="en-US" dirty="0"/>
                    </a:p>
                  </a:txBody>
                  <a:tcPr/>
                </a:tc>
                <a:extLst>
                  <a:ext uri="{0D108BD9-81ED-4DB2-BD59-A6C34878D82A}">
                    <a16:rowId xmlns:a16="http://schemas.microsoft.com/office/drawing/2014/main" val="78463246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Task-3</a:t>
                      </a:r>
                    </a:p>
                  </a:txBody>
                  <a:tcPr/>
                </a:tc>
                <a:tc gridSpan="2">
                  <a:txBody>
                    <a:bodyPr/>
                    <a:lstStyle/>
                    <a:p>
                      <a:r>
                        <a:rPr lang="en-US" sz="1600" dirty="0"/>
                        <a:t>Train on 1</a:t>
                      </a:r>
                      <a:r>
                        <a:rPr lang="en-US" sz="1600" baseline="30000" dirty="0"/>
                        <a:t>st</a:t>
                      </a:r>
                      <a:r>
                        <a:rPr lang="en-US" sz="1600" dirty="0"/>
                        <a:t> part, test on 2</a:t>
                      </a:r>
                      <a:r>
                        <a:rPr lang="en-US" sz="1600" baseline="30000" dirty="0"/>
                        <a:t>nd</a:t>
                      </a:r>
                      <a:r>
                        <a:rPr lang="en-US" sz="1600" dirty="0"/>
                        <a:t> part (using the provided model)</a:t>
                      </a:r>
                    </a:p>
                  </a:txBody>
                  <a:tcPr/>
                </a:tc>
                <a:tc hMerge="1">
                  <a:txBody>
                    <a:bodyPr/>
                    <a:lstStyle/>
                    <a:p>
                      <a:endParaRPr lang="en-US"/>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Train on 2nd part, test on 1st part (using the provided model)</a:t>
                      </a:r>
                    </a:p>
                  </a:txBody>
                  <a:tcPr/>
                </a:tc>
                <a:tc hMerge="1">
                  <a:txBody>
                    <a:bodyPr/>
                    <a:lstStyle/>
                    <a:p>
                      <a:endParaRPr lang="en-US"/>
                    </a:p>
                  </a:txBody>
                  <a:tcPr/>
                </a:tc>
                <a:extLst>
                  <a:ext uri="{0D108BD9-81ED-4DB2-BD59-A6C34878D82A}">
                    <a16:rowId xmlns:a16="http://schemas.microsoft.com/office/drawing/2014/main" val="264160465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Task-4</a:t>
                      </a:r>
                    </a:p>
                  </a:txBody>
                  <a:tcPr/>
                </a:tc>
                <a:tc gridSpan="4">
                  <a:txBody>
                    <a:bodyPr/>
                    <a:lstStyle/>
                    <a:p>
                      <a:r>
                        <a:rPr lang="en-US" sz="1600" dirty="0"/>
                        <a:t>Report the results (discuss annotation scheme)</a:t>
                      </a:r>
                    </a:p>
                  </a:txBody>
                  <a:tcPr/>
                </a:tc>
                <a:tc hMerge="1">
                  <a:txBody>
                    <a:bodyPr/>
                    <a:lstStyle/>
                    <a:p>
                      <a:endParaRPr lang="en-US"/>
                    </a:p>
                  </a:txBody>
                  <a:tcPr/>
                </a:tc>
                <a:tc h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extLst>
                  <a:ext uri="{0D108BD9-81ED-4DB2-BD59-A6C34878D82A}">
                    <a16:rowId xmlns:a16="http://schemas.microsoft.com/office/drawing/2014/main" val="665207166"/>
                  </a:ext>
                </a:extLst>
              </a:tr>
            </a:tbl>
          </a:graphicData>
        </a:graphic>
      </p:graphicFrame>
    </p:spTree>
    <p:extLst>
      <p:ext uri="{BB962C8B-B14F-4D97-AF65-F5344CB8AC3E}">
        <p14:creationId xmlns:p14="http://schemas.microsoft.com/office/powerpoint/2010/main" val="206753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E569E2F7-7B88-EF42-B858-55F4328FC543}"/>
              </a:ext>
            </a:extLst>
          </p:cNvPr>
          <p:cNvGraphicFramePr/>
          <p:nvPr>
            <p:extLst>
              <p:ext uri="{D42A27DB-BD31-4B8C-83A1-F6EECF244321}">
                <p14:modId xmlns:p14="http://schemas.microsoft.com/office/powerpoint/2010/main" val="2441570086"/>
              </p:ext>
            </p:extLst>
          </p:nvPr>
        </p:nvGraphicFramePr>
        <p:xfrm>
          <a:off x="-151716" y="1705562"/>
          <a:ext cx="8618814" cy="5152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AEA10FB3-7595-8A43-BFE8-FF9BC9A8B48C}"/>
              </a:ext>
            </a:extLst>
          </p:cNvPr>
          <p:cNvGraphicFramePr/>
          <p:nvPr>
            <p:extLst>
              <p:ext uri="{D42A27DB-BD31-4B8C-83A1-F6EECF244321}">
                <p14:modId xmlns:p14="http://schemas.microsoft.com/office/powerpoint/2010/main" val="805315722"/>
              </p:ext>
            </p:extLst>
          </p:nvPr>
        </p:nvGraphicFramePr>
        <p:xfrm>
          <a:off x="1331640" y="2636912"/>
          <a:ext cx="4739239" cy="31683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4" name="Picture 13" descr="Icon&#10;&#10;Description automatically generated with low confidence">
            <a:extLst>
              <a:ext uri="{FF2B5EF4-FFF2-40B4-BE49-F238E27FC236}">
                <a16:creationId xmlns:a16="http://schemas.microsoft.com/office/drawing/2014/main" id="{1A5A2136-655F-F840-B47B-F1B2397B9148}"/>
              </a:ext>
            </a:extLst>
          </p:cNvPr>
          <p:cNvPicPr>
            <a:picLocks noChangeAspect="1"/>
          </p:cNvPicPr>
          <p:nvPr/>
        </p:nvPicPr>
        <p:blipFill rotWithShape="1">
          <a:blip r:embed="rId13"/>
          <a:srcRect l="11615" t="8485" r="10809" b="11515"/>
          <a:stretch/>
        </p:blipFill>
        <p:spPr>
          <a:xfrm>
            <a:off x="3367497" y="3809608"/>
            <a:ext cx="798023" cy="822960"/>
          </a:xfrm>
          <a:prstGeom prst="rect">
            <a:avLst/>
          </a:prstGeom>
        </p:spPr>
      </p:pic>
      <p:sp>
        <p:nvSpPr>
          <p:cNvPr id="12" name="Rectangle 11">
            <a:extLst>
              <a:ext uri="{FF2B5EF4-FFF2-40B4-BE49-F238E27FC236}">
                <a16:creationId xmlns:a16="http://schemas.microsoft.com/office/drawing/2014/main" id="{A98E6EEA-683D-134C-B52C-EFEE140E3271}"/>
              </a:ext>
            </a:extLst>
          </p:cNvPr>
          <p:cNvSpPr/>
          <p:nvPr/>
        </p:nvSpPr>
        <p:spPr>
          <a:xfrm>
            <a:off x="-151717" y="770714"/>
            <a:ext cx="9281160" cy="140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Slide Number Placeholder 4">
            <a:extLst>
              <a:ext uri="{FF2B5EF4-FFF2-40B4-BE49-F238E27FC236}">
                <a16:creationId xmlns:a16="http://schemas.microsoft.com/office/drawing/2014/main" id="{F4C9BA06-226E-F444-A41C-476217C738B2}"/>
              </a:ext>
            </a:extLst>
          </p:cNvPr>
          <p:cNvSpPr>
            <a:spLocks noGrp="1"/>
          </p:cNvSpPr>
          <p:nvPr>
            <p:ph type="sldNum" sz="quarter" idx="12"/>
          </p:nvPr>
        </p:nvSpPr>
        <p:spPr>
          <a:xfrm>
            <a:off x="6769669" y="5624514"/>
            <a:ext cx="2057400" cy="273844"/>
          </a:xfrm>
        </p:spPr>
        <p:txBody>
          <a:bodyPr/>
          <a:lstStyle/>
          <a:p>
            <a:fld id="{90441224-60F2-D740-9F01-EB31D4B6FF1D}" type="slidenum">
              <a:rPr lang="en-US" smtClean="0"/>
              <a:t>5</a:t>
            </a:fld>
            <a:endParaRPr lang="en-US"/>
          </a:p>
        </p:txBody>
      </p:sp>
      <p:sp>
        <p:nvSpPr>
          <p:cNvPr id="3" name="Title 2">
            <a:extLst>
              <a:ext uri="{FF2B5EF4-FFF2-40B4-BE49-F238E27FC236}">
                <a16:creationId xmlns:a16="http://schemas.microsoft.com/office/drawing/2014/main" id="{02F1D6AF-2078-0F3E-1EEE-1033FE8A0DAA}"/>
              </a:ext>
            </a:extLst>
          </p:cNvPr>
          <p:cNvSpPr>
            <a:spLocks noGrp="1"/>
          </p:cNvSpPr>
          <p:nvPr>
            <p:ph type="title"/>
          </p:nvPr>
        </p:nvSpPr>
        <p:spPr/>
        <p:txBody>
          <a:bodyPr/>
          <a:lstStyle/>
          <a:p>
            <a:r>
              <a:rPr lang="en-US" b="1" i="1" dirty="0"/>
              <a:t>Interdisciplinary &amp; Multi-layered</a:t>
            </a:r>
            <a:endParaRPr lang="en-US" dirty="0"/>
          </a:p>
        </p:txBody>
      </p:sp>
    </p:spTree>
    <p:extLst>
      <p:ext uri="{BB962C8B-B14F-4D97-AF65-F5344CB8AC3E}">
        <p14:creationId xmlns:p14="http://schemas.microsoft.com/office/powerpoint/2010/main" val="3087088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92D050"/>
          </a:solidFill>
        </p:spPr>
        <p:txBody>
          <a:bodyPr>
            <a:normAutofit fontScale="90000"/>
          </a:bodyPr>
          <a:lstStyle/>
          <a:p>
            <a:r>
              <a:rPr lang="en-US" dirty="0"/>
              <a:t>Project-I:  </a:t>
            </a:r>
            <a:br>
              <a:rPr lang="en-US" dirty="0"/>
            </a:br>
            <a:r>
              <a:rPr lang="en-US" sz="3600" dirty="0"/>
              <a:t>Hate Sense Classification</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50</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pPr marL="0" indent="0">
              <a:buNone/>
            </a:pPr>
            <a:r>
              <a:rPr lang="en-US" dirty="0"/>
              <a:t>A reading material:</a:t>
            </a:r>
          </a:p>
          <a:p>
            <a:r>
              <a:rPr lang="en-GB" b="0" i="0" dirty="0" err="1">
                <a:solidFill>
                  <a:srgbClr val="212529"/>
                </a:solidFill>
                <a:effectLst/>
                <a:latin typeface="-apple-system"/>
              </a:rPr>
              <a:t>Sanne</a:t>
            </a:r>
            <a:r>
              <a:rPr lang="en-GB" b="0" i="0" dirty="0">
                <a:solidFill>
                  <a:srgbClr val="212529"/>
                </a:solidFill>
                <a:effectLst/>
                <a:latin typeface="-apple-system"/>
              </a:rPr>
              <a:t> </a:t>
            </a:r>
            <a:r>
              <a:rPr lang="en-GB" b="0" i="0" dirty="0" err="1">
                <a:solidFill>
                  <a:srgbClr val="212529"/>
                </a:solidFill>
                <a:effectLst/>
                <a:latin typeface="-apple-system"/>
              </a:rPr>
              <a:t>Hoeken</a:t>
            </a:r>
            <a:r>
              <a:rPr lang="en-GB" b="0" i="0" dirty="0">
                <a:solidFill>
                  <a:srgbClr val="212529"/>
                </a:solidFill>
                <a:effectLst/>
                <a:latin typeface="-apple-system"/>
              </a:rPr>
              <a:t>, Sophie </a:t>
            </a:r>
            <a:r>
              <a:rPr lang="en-GB" b="0" i="0" dirty="0" err="1">
                <a:solidFill>
                  <a:srgbClr val="212529"/>
                </a:solidFill>
                <a:effectLst/>
                <a:latin typeface="-apple-system"/>
              </a:rPr>
              <a:t>Spliethoff</a:t>
            </a:r>
            <a:r>
              <a:rPr lang="en-GB" b="0" i="0" dirty="0">
                <a:solidFill>
                  <a:srgbClr val="212529"/>
                </a:solidFill>
                <a:effectLst/>
                <a:latin typeface="-apple-system"/>
              </a:rPr>
              <a:t>, Silke Schwandt, Sina </a:t>
            </a:r>
            <a:r>
              <a:rPr lang="en-GB" b="0" i="0" dirty="0" err="1">
                <a:solidFill>
                  <a:srgbClr val="212529"/>
                </a:solidFill>
                <a:effectLst/>
                <a:latin typeface="-apple-system"/>
              </a:rPr>
              <a:t>Zarrieß</a:t>
            </a:r>
            <a:r>
              <a:rPr lang="en-GB" b="0" i="0" dirty="0">
                <a:solidFill>
                  <a:srgbClr val="212529"/>
                </a:solidFill>
                <a:effectLst/>
                <a:latin typeface="-apple-system"/>
              </a:rPr>
              <a:t>, and Özge Alacam. 2023. </a:t>
            </a:r>
            <a:r>
              <a:rPr lang="en-GB" b="0" i="0" u="none" strike="noStrike" dirty="0">
                <a:solidFill>
                  <a:srgbClr val="446E9B"/>
                </a:solidFill>
                <a:effectLst/>
                <a:latin typeface="-apple-system"/>
                <a:hlinkClick r:id="rId2"/>
              </a:rPr>
              <a:t>Towards Detecting Lexical Change of Hate Speech in Historical Data</a:t>
            </a:r>
            <a:r>
              <a:rPr lang="en-GB" b="0" i="0" dirty="0">
                <a:solidFill>
                  <a:srgbClr val="212529"/>
                </a:solidFill>
                <a:effectLst/>
                <a:latin typeface="-apple-system"/>
              </a:rPr>
              <a:t>. In </a:t>
            </a:r>
            <a:r>
              <a:rPr lang="en-GB" b="0" i="1" dirty="0">
                <a:solidFill>
                  <a:srgbClr val="212529"/>
                </a:solidFill>
                <a:effectLst/>
                <a:latin typeface="-apple-system"/>
              </a:rPr>
              <a:t>Proceedings of the 4th Workshop on Computational Approaches to Historical Language Change</a:t>
            </a:r>
            <a:r>
              <a:rPr lang="en-GB" b="0" i="0" dirty="0">
                <a:solidFill>
                  <a:srgbClr val="212529"/>
                </a:solidFill>
                <a:effectLst/>
                <a:latin typeface="-apple-system"/>
              </a:rPr>
              <a:t>, pages 100–111, Singapore. Association for Computational Linguistics.</a:t>
            </a:r>
          </a:p>
          <a:p>
            <a:endParaRPr lang="en-GB" dirty="0">
              <a:solidFill>
                <a:srgbClr val="212529"/>
              </a:solidFill>
              <a:latin typeface="-apple-system"/>
            </a:endParaRPr>
          </a:p>
          <a:p>
            <a:r>
              <a:rPr lang="en-GB" b="0" i="0" dirty="0">
                <a:solidFill>
                  <a:srgbClr val="212529"/>
                </a:solidFill>
                <a:effectLst/>
                <a:latin typeface="-apple-system"/>
              </a:rPr>
              <a:t>Source data: @</a:t>
            </a:r>
            <a:r>
              <a:rPr lang="en-GB" b="0" i="0" dirty="0" err="1">
                <a:solidFill>
                  <a:srgbClr val="212529"/>
                </a:solidFill>
                <a:effectLst/>
                <a:latin typeface="-apple-system"/>
              </a:rPr>
              <a:t>scibo</a:t>
            </a:r>
            <a:r>
              <a:rPr lang="en-GB" b="0" i="0" dirty="0">
                <a:solidFill>
                  <a:srgbClr val="212529"/>
                </a:solidFill>
                <a:effectLst/>
                <a:latin typeface="-apple-system"/>
              </a:rPr>
              <a:t> &gt; </a:t>
            </a:r>
            <a:r>
              <a:rPr lang="en-GB" dirty="0">
                <a:solidFill>
                  <a:srgbClr val="212529"/>
                </a:solidFill>
                <a:latin typeface="-apple-system"/>
              </a:rPr>
              <a:t>Project1_HateSenseClassification</a:t>
            </a:r>
            <a:endParaRPr lang="en-US" dirty="0"/>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Tree>
    <p:extLst>
      <p:ext uri="{BB962C8B-B14F-4D97-AF65-F5344CB8AC3E}">
        <p14:creationId xmlns:p14="http://schemas.microsoft.com/office/powerpoint/2010/main" val="1323570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739459" cy="952737"/>
          </a:xfrm>
          <a:solidFill>
            <a:srgbClr val="AE8BCC"/>
          </a:solidFill>
        </p:spPr>
        <p:txBody>
          <a:bodyPr>
            <a:normAutofit fontScale="90000"/>
          </a:bodyPr>
          <a:lstStyle/>
          <a:p>
            <a:r>
              <a:rPr lang="en-US" dirty="0"/>
              <a:t>Project-II:  </a:t>
            </a:r>
            <a:br>
              <a:rPr lang="en-US" dirty="0"/>
            </a:br>
            <a:r>
              <a:rPr lang="en-US" sz="3600" dirty="0"/>
              <a:t>Implicit versus Explicit Hate Speech (Gaze4Hate) </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51</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r>
              <a:rPr lang="en-US" dirty="0"/>
              <a:t>Test-Data: in-house dataset</a:t>
            </a:r>
          </a:p>
          <a:p>
            <a:pPr lvl="1"/>
            <a:r>
              <a:rPr lang="en-US" dirty="0"/>
              <a:t>Gaze4Hate Dataset (90 sentences in German)</a:t>
            </a:r>
          </a:p>
          <a:p>
            <a:pPr lvl="1"/>
            <a:r>
              <a:rPr lang="en-US" dirty="0"/>
              <a:t>Target Group: Women</a:t>
            </a:r>
          </a:p>
          <a:p>
            <a:pPr lvl="1"/>
            <a:r>
              <a:rPr lang="en-US" dirty="0"/>
              <a:t>It contains several subgroups (hate against women, positive statements about women, hate against men and neutral statements)</a:t>
            </a:r>
          </a:p>
          <a:p>
            <a:endParaRPr lang="en-US" dirty="0"/>
          </a:p>
          <a:p>
            <a:r>
              <a:rPr lang="en-US" dirty="0"/>
              <a:t>Annotator Task: given the sentence, annotate whether the sentence is explicitly or implicitly hateful!</a:t>
            </a:r>
          </a:p>
          <a:p>
            <a:pPr marL="0" indent="0">
              <a:buNone/>
            </a:pPr>
            <a:endParaRPr lang="en-US" dirty="0"/>
          </a:p>
          <a:p>
            <a:r>
              <a:rPr lang="en-US" dirty="0"/>
              <a:t>ML Task: given the sentence, predict whether the sentence is hateful or not</a:t>
            </a:r>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Tree>
    <p:extLst>
      <p:ext uri="{BB962C8B-B14F-4D97-AF65-F5344CB8AC3E}">
        <p14:creationId xmlns:p14="http://schemas.microsoft.com/office/powerpoint/2010/main" val="2126452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FA2B-23F6-7078-033F-D63B46F31857}"/>
              </a:ext>
            </a:extLst>
          </p:cNvPr>
          <p:cNvSpPr>
            <a:spLocks noGrp="1"/>
          </p:cNvSpPr>
          <p:nvPr>
            <p:ph type="title"/>
          </p:nvPr>
        </p:nvSpPr>
        <p:spPr>
          <a:xfrm>
            <a:off x="253850" y="1921614"/>
            <a:ext cx="7886700" cy="615602"/>
          </a:xfrm>
        </p:spPr>
        <p:txBody>
          <a:bodyPr>
            <a:normAutofit/>
          </a:bodyPr>
          <a:lstStyle/>
          <a:p>
            <a:r>
              <a:rPr lang="en-US" sz="2400" b="1" i="1" dirty="0"/>
              <a:t>Examples Sentences:</a:t>
            </a:r>
          </a:p>
        </p:txBody>
      </p:sp>
      <p:sp>
        <p:nvSpPr>
          <p:cNvPr id="3" name="Slide Number Placeholder 2">
            <a:extLst>
              <a:ext uri="{FF2B5EF4-FFF2-40B4-BE49-F238E27FC236}">
                <a16:creationId xmlns:a16="http://schemas.microsoft.com/office/drawing/2014/main" id="{7FB38606-F1D9-F278-5B7A-BFF4B755C8BB}"/>
              </a:ext>
            </a:extLst>
          </p:cNvPr>
          <p:cNvSpPr>
            <a:spLocks noGrp="1"/>
          </p:cNvSpPr>
          <p:nvPr>
            <p:ph type="sldNum" sz="quarter" idx="12"/>
          </p:nvPr>
        </p:nvSpPr>
        <p:spPr/>
        <p:txBody>
          <a:bodyPr/>
          <a:lstStyle/>
          <a:p>
            <a:fld id="{968FC3C1-8B2E-4CF4-97FE-57A4E19AC873}" type="slidenum">
              <a:rPr lang="de-DE" smtClean="0"/>
              <a:t>52</a:t>
            </a:fld>
            <a:endParaRPr lang="de-DE"/>
          </a:p>
        </p:txBody>
      </p:sp>
      <p:sp>
        <p:nvSpPr>
          <p:cNvPr id="4" name="Text Placeholder 3">
            <a:extLst>
              <a:ext uri="{FF2B5EF4-FFF2-40B4-BE49-F238E27FC236}">
                <a16:creationId xmlns:a16="http://schemas.microsoft.com/office/drawing/2014/main" id="{1EEE509B-9A7C-DD5F-A305-BF93C1CC885D}"/>
              </a:ext>
            </a:extLst>
          </p:cNvPr>
          <p:cNvSpPr>
            <a:spLocks noGrp="1"/>
          </p:cNvSpPr>
          <p:nvPr>
            <p:ph type="body" sz="quarter" idx="13"/>
          </p:nvPr>
        </p:nvSpPr>
        <p:spPr>
          <a:xfrm>
            <a:off x="247785" y="2562445"/>
            <a:ext cx="8693943" cy="3995738"/>
          </a:xfrm>
        </p:spPr>
        <p:txBody>
          <a:bodyPr/>
          <a:lstStyle/>
          <a:p>
            <a:pPr marL="0" indent="0">
              <a:buNone/>
            </a:pPr>
            <a:r>
              <a:rPr lang="en-US" b="1" u="sng" dirty="0"/>
              <a:t>Lexical (Explicit) form:</a:t>
            </a:r>
          </a:p>
          <a:p>
            <a:r>
              <a:rPr lang="en-US" dirty="0"/>
              <a:t>Frauen </a:t>
            </a:r>
            <a:r>
              <a:rPr lang="en-US" dirty="0" err="1"/>
              <a:t>können</a:t>
            </a:r>
            <a:r>
              <a:rPr lang="en-US" dirty="0"/>
              <a:t> </a:t>
            </a:r>
            <a:r>
              <a:rPr lang="en-US" dirty="0" err="1"/>
              <a:t>nichts</a:t>
            </a:r>
            <a:r>
              <a:rPr lang="en-US" dirty="0"/>
              <a:t> und </a:t>
            </a:r>
            <a:r>
              <a:rPr lang="en-US" dirty="0" err="1"/>
              <a:t>sind</a:t>
            </a:r>
            <a:r>
              <a:rPr lang="en-US" dirty="0"/>
              <a:t> </a:t>
            </a:r>
            <a:r>
              <a:rPr lang="en-US" dirty="0" err="1"/>
              <a:t>zu</a:t>
            </a:r>
            <a:r>
              <a:rPr lang="en-US" dirty="0"/>
              <a:t> </a:t>
            </a:r>
            <a:r>
              <a:rPr lang="en-US" dirty="0" err="1"/>
              <a:t>dumm</a:t>
            </a:r>
            <a:r>
              <a:rPr lang="en-US" dirty="0"/>
              <a:t>. (Offensive Statement)</a:t>
            </a:r>
          </a:p>
          <a:p>
            <a:r>
              <a:rPr lang="en-US" i="1" dirty="0">
                <a:solidFill>
                  <a:srgbClr val="7030A0"/>
                </a:solidFill>
              </a:rPr>
              <a:t>Minions</a:t>
            </a:r>
            <a:r>
              <a:rPr lang="en-US" dirty="0"/>
              <a:t> </a:t>
            </a:r>
            <a:r>
              <a:rPr lang="en-US" dirty="0" err="1"/>
              <a:t>können</a:t>
            </a:r>
            <a:r>
              <a:rPr lang="en-US" dirty="0"/>
              <a:t> </a:t>
            </a:r>
            <a:r>
              <a:rPr lang="en-US" dirty="0" err="1"/>
              <a:t>nichts</a:t>
            </a:r>
            <a:r>
              <a:rPr lang="en-US" dirty="0"/>
              <a:t> und </a:t>
            </a:r>
            <a:r>
              <a:rPr lang="en-US" dirty="0" err="1"/>
              <a:t>sind</a:t>
            </a:r>
            <a:r>
              <a:rPr lang="en-US" dirty="0"/>
              <a:t> </a:t>
            </a:r>
            <a:r>
              <a:rPr lang="en-US" dirty="0" err="1"/>
              <a:t>zu</a:t>
            </a:r>
            <a:r>
              <a:rPr lang="en-US" dirty="0"/>
              <a:t> </a:t>
            </a:r>
            <a:r>
              <a:rPr lang="en-US" dirty="0" err="1"/>
              <a:t>dumm</a:t>
            </a:r>
            <a:r>
              <a:rPr lang="en-US" dirty="0"/>
              <a:t>. (Out-of-Context Statement)</a:t>
            </a:r>
          </a:p>
          <a:p>
            <a:r>
              <a:rPr lang="en-US" dirty="0"/>
              <a:t>Frauen </a:t>
            </a:r>
            <a:r>
              <a:rPr lang="en-US" dirty="0" err="1"/>
              <a:t>können</a:t>
            </a:r>
            <a:r>
              <a:rPr lang="en-US" dirty="0"/>
              <a:t> </a:t>
            </a:r>
            <a:r>
              <a:rPr lang="en-US" i="1" dirty="0" err="1">
                <a:solidFill>
                  <a:srgbClr val="7030A0"/>
                </a:solidFill>
              </a:rPr>
              <a:t>alles</a:t>
            </a:r>
            <a:r>
              <a:rPr lang="en-US" dirty="0"/>
              <a:t> und </a:t>
            </a:r>
            <a:r>
              <a:rPr lang="en-US" dirty="0" err="1"/>
              <a:t>sind</a:t>
            </a:r>
            <a:r>
              <a:rPr lang="en-US" dirty="0"/>
              <a:t> </a:t>
            </a:r>
            <a:r>
              <a:rPr lang="en-US" i="1" dirty="0" err="1">
                <a:solidFill>
                  <a:srgbClr val="7030A0"/>
                </a:solidFill>
              </a:rPr>
              <a:t>sehr</a:t>
            </a:r>
            <a:r>
              <a:rPr lang="en-US" i="1" dirty="0">
                <a:solidFill>
                  <a:srgbClr val="7030A0"/>
                </a:solidFill>
              </a:rPr>
              <a:t> </a:t>
            </a:r>
            <a:r>
              <a:rPr lang="en-US" i="1" dirty="0" err="1">
                <a:solidFill>
                  <a:srgbClr val="7030A0"/>
                </a:solidFill>
              </a:rPr>
              <a:t>kreativ</a:t>
            </a:r>
            <a:r>
              <a:rPr lang="en-US" dirty="0"/>
              <a:t>. (Positive Statement)</a:t>
            </a:r>
          </a:p>
          <a:p>
            <a:pPr marL="0" indent="0">
              <a:buNone/>
            </a:pPr>
            <a:endParaRPr lang="en-US" b="1" u="sng" dirty="0"/>
          </a:p>
          <a:p>
            <a:pPr marL="0" indent="0">
              <a:buNone/>
            </a:pPr>
            <a:r>
              <a:rPr lang="en-US" b="1" u="sng" dirty="0"/>
              <a:t>Non-lexical (Implicit) form :</a:t>
            </a:r>
          </a:p>
          <a:p>
            <a:r>
              <a:rPr lang="en-US" dirty="0"/>
              <a:t>Frauen </a:t>
            </a:r>
            <a:r>
              <a:rPr lang="en-US" dirty="0" err="1"/>
              <a:t>gehören</a:t>
            </a:r>
            <a:r>
              <a:rPr lang="en-US" dirty="0"/>
              <a:t> in die </a:t>
            </a:r>
            <a:r>
              <a:rPr lang="en-US" dirty="0" err="1"/>
              <a:t>Küche</a:t>
            </a:r>
            <a:r>
              <a:rPr lang="en-US" dirty="0"/>
              <a:t>.  (Offensive Statement)</a:t>
            </a:r>
          </a:p>
          <a:p>
            <a:r>
              <a:rPr lang="en-US" i="1" dirty="0" err="1">
                <a:solidFill>
                  <a:srgbClr val="7030A0"/>
                </a:solidFill>
              </a:rPr>
              <a:t>Töpfe</a:t>
            </a:r>
            <a:r>
              <a:rPr lang="en-US" dirty="0"/>
              <a:t> </a:t>
            </a:r>
            <a:r>
              <a:rPr lang="en-US" dirty="0" err="1"/>
              <a:t>gehören</a:t>
            </a:r>
            <a:r>
              <a:rPr lang="en-US" dirty="0"/>
              <a:t> in die </a:t>
            </a:r>
            <a:r>
              <a:rPr lang="en-US" dirty="0" err="1"/>
              <a:t>Küche</a:t>
            </a:r>
            <a:r>
              <a:rPr lang="en-US" dirty="0"/>
              <a:t>. (Out-of-Context Statement)</a:t>
            </a:r>
          </a:p>
          <a:p>
            <a:r>
              <a:rPr lang="en-US" dirty="0"/>
              <a:t>Frauen </a:t>
            </a:r>
            <a:r>
              <a:rPr lang="en-US" dirty="0" err="1"/>
              <a:t>gehören</a:t>
            </a:r>
            <a:r>
              <a:rPr lang="en-US" dirty="0"/>
              <a:t> in die </a:t>
            </a:r>
            <a:r>
              <a:rPr lang="en-US" i="1" dirty="0" err="1">
                <a:solidFill>
                  <a:srgbClr val="7030A0"/>
                </a:solidFill>
              </a:rPr>
              <a:t>Regierung</a:t>
            </a:r>
            <a:r>
              <a:rPr lang="en-US" dirty="0"/>
              <a:t>. (Positive Statement)</a:t>
            </a:r>
          </a:p>
          <a:p>
            <a:endParaRPr lang="en-US" dirty="0"/>
          </a:p>
          <a:p>
            <a:endParaRPr lang="en-US" dirty="0"/>
          </a:p>
          <a:p>
            <a:endParaRPr lang="en-US" dirty="0"/>
          </a:p>
        </p:txBody>
      </p:sp>
      <p:sp>
        <p:nvSpPr>
          <p:cNvPr id="6" name="Title 1">
            <a:extLst>
              <a:ext uri="{FF2B5EF4-FFF2-40B4-BE49-F238E27FC236}">
                <a16:creationId xmlns:a16="http://schemas.microsoft.com/office/drawing/2014/main" id="{3CB41F94-E08C-375B-AE0E-C75BECB16CD7}"/>
              </a:ext>
            </a:extLst>
          </p:cNvPr>
          <p:cNvSpPr txBox="1">
            <a:spLocks/>
          </p:cNvSpPr>
          <p:nvPr/>
        </p:nvSpPr>
        <p:spPr>
          <a:xfrm>
            <a:off x="225028" y="836712"/>
            <a:ext cx="8739459" cy="952737"/>
          </a:xfrm>
          <a:prstGeom prst="rect">
            <a:avLst/>
          </a:prstGeom>
          <a:solidFill>
            <a:srgbClr val="AE8BCC"/>
          </a:solidFill>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Project-II:  </a:t>
            </a:r>
            <a:br>
              <a:rPr lang="en-US" dirty="0"/>
            </a:br>
            <a:r>
              <a:rPr lang="en-US" sz="3600" dirty="0"/>
              <a:t>Implicit versus Explicit Hate Speech (Gaze4Hate) </a:t>
            </a:r>
            <a:endParaRPr lang="en-US" dirty="0"/>
          </a:p>
        </p:txBody>
      </p:sp>
    </p:spTree>
    <p:extLst>
      <p:ext uri="{BB962C8B-B14F-4D97-AF65-F5344CB8AC3E}">
        <p14:creationId xmlns:p14="http://schemas.microsoft.com/office/powerpoint/2010/main" val="3301733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61E9593-F0D7-6FD1-2B0E-F1C33249078B}"/>
              </a:ext>
            </a:extLst>
          </p:cNvPr>
          <p:cNvSpPr>
            <a:spLocks noGrp="1"/>
          </p:cNvSpPr>
          <p:nvPr>
            <p:ph type="ftr" sz="quarter" idx="11"/>
          </p:nvPr>
        </p:nvSpPr>
        <p:spPr/>
        <p:txBody>
          <a:bodyPr/>
          <a:lstStyle/>
          <a:p>
            <a:r>
              <a:rPr lang="de-DE"/>
              <a:t>Hate Speech Detection WiSe23/24</a:t>
            </a:r>
            <a:endParaRPr lang="de-DE" dirty="0"/>
          </a:p>
        </p:txBody>
      </p:sp>
      <p:sp>
        <p:nvSpPr>
          <p:cNvPr id="4" name="Slide Number Placeholder 3">
            <a:extLst>
              <a:ext uri="{FF2B5EF4-FFF2-40B4-BE49-F238E27FC236}">
                <a16:creationId xmlns:a16="http://schemas.microsoft.com/office/drawing/2014/main" id="{8732F581-E970-6A4C-0969-A08C2D733428}"/>
              </a:ext>
            </a:extLst>
          </p:cNvPr>
          <p:cNvSpPr>
            <a:spLocks noGrp="1"/>
          </p:cNvSpPr>
          <p:nvPr>
            <p:ph type="sldNum" sz="quarter" idx="12"/>
          </p:nvPr>
        </p:nvSpPr>
        <p:spPr/>
        <p:txBody>
          <a:bodyPr/>
          <a:lstStyle/>
          <a:p>
            <a:fld id="{968FC3C1-8B2E-4CF4-97FE-57A4E19AC873}" type="slidenum">
              <a:rPr lang="de-DE" smtClean="0"/>
              <a:t>53</a:t>
            </a:fld>
            <a:endParaRPr lang="de-DE"/>
          </a:p>
        </p:txBody>
      </p:sp>
      <p:sp>
        <p:nvSpPr>
          <p:cNvPr id="5" name="Text Placeholder 4">
            <a:extLst>
              <a:ext uri="{FF2B5EF4-FFF2-40B4-BE49-F238E27FC236}">
                <a16:creationId xmlns:a16="http://schemas.microsoft.com/office/drawing/2014/main" id="{5F3FFEBD-E47E-B8DC-B453-868CDB5CC1A4}"/>
              </a:ext>
            </a:extLst>
          </p:cNvPr>
          <p:cNvSpPr>
            <a:spLocks noGrp="1"/>
          </p:cNvSpPr>
          <p:nvPr>
            <p:ph type="body" sz="quarter" idx="13"/>
          </p:nvPr>
        </p:nvSpPr>
        <p:spPr>
          <a:xfrm>
            <a:off x="225028" y="2543175"/>
            <a:ext cx="8693944" cy="3995738"/>
          </a:xfrm>
        </p:spPr>
        <p:txBody>
          <a:bodyPr>
            <a:normAutofit/>
          </a:bodyPr>
          <a:lstStyle/>
          <a:p>
            <a:pPr marL="0" indent="0">
              <a:buNone/>
            </a:pPr>
            <a:r>
              <a:rPr lang="en-US" dirty="0"/>
              <a:t>Some research questions could be:</a:t>
            </a:r>
          </a:p>
          <a:p>
            <a:r>
              <a:rPr lang="en-US" dirty="0"/>
              <a:t>Are there any differences in the dependent variables (e.g. reading time, number of selected rationales, gaze duration, pupil size etc.) between the two groups (implicit hate versus explicit hate)?</a:t>
            </a:r>
          </a:p>
          <a:p>
            <a:endParaRPr lang="en-US" dirty="0"/>
          </a:p>
          <a:p>
            <a:r>
              <a:rPr lang="en-US" dirty="0"/>
              <a:t>Are there differences between explicit hate and explicit positive statements?</a:t>
            </a:r>
          </a:p>
          <a:p>
            <a:endParaRPr lang="en-US" dirty="0"/>
          </a:p>
          <a:p>
            <a:r>
              <a:rPr lang="en-US" dirty="0"/>
              <a:t>Are there differences between implicit hate and implicit positive statements?</a:t>
            </a:r>
          </a:p>
          <a:p>
            <a:pPr marL="0" indent="0">
              <a:buNone/>
            </a:pPr>
            <a:endParaRPr lang="en-US" dirty="0"/>
          </a:p>
          <a:p>
            <a:endParaRPr lang="en-US" dirty="0"/>
          </a:p>
        </p:txBody>
      </p:sp>
      <p:sp>
        <p:nvSpPr>
          <p:cNvPr id="8" name="Title 1">
            <a:extLst>
              <a:ext uri="{FF2B5EF4-FFF2-40B4-BE49-F238E27FC236}">
                <a16:creationId xmlns:a16="http://schemas.microsoft.com/office/drawing/2014/main" id="{23C88A87-E1B9-7D3B-B55A-F45A796AC4D0}"/>
              </a:ext>
            </a:extLst>
          </p:cNvPr>
          <p:cNvSpPr txBox="1">
            <a:spLocks/>
          </p:cNvSpPr>
          <p:nvPr/>
        </p:nvSpPr>
        <p:spPr>
          <a:xfrm>
            <a:off x="225028" y="836712"/>
            <a:ext cx="8739459" cy="952737"/>
          </a:xfrm>
          <a:prstGeom prst="rect">
            <a:avLst/>
          </a:prstGeom>
          <a:solidFill>
            <a:srgbClr val="AE8BCC"/>
          </a:solidFill>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Project-II:  </a:t>
            </a:r>
            <a:br>
              <a:rPr lang="en-US" dirty="0"/>
            </a:br>
            <a:r>
              <a:rPr lang="en-US" sz="3600" dirty="0"/>
              <a:t>Implicit versus Explicit Hate Speech (Gaze4Hate) </a:t>
            </a:r>
            <a:endParaRPr lang="en-US" dirty="0"/>
          </a:p>
        </p:txBody>
      </p:sp>
    </p:spTree>
    <p:extLst>
      <p:ext uri="{BB962C8B-B14F-4D97-AF65-F5344CB8AC3E}">
        <p14:creationId xmlns:p14="http://schemas.microsoft.com/office/powerpoint/2010/main" val="2356294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A973-3984-BE23-D251-F1012A758A39}"/>
              </a:ext>
            </a:extLst>
          </p:cNvPr>
          <p:cNvSpPr>
            <a:spLocks noGrp="1"/>
          </p:cNvSpPr>
          <p:nvPr>
            <p:ph type="title"/>
          </p:nvPr>
        </p:nvSpPr>
        <p:spPr>
          <a:xfrm>
            <a:off x="225028" y="1823492"/>
            <a:ext cx="8693943" cy="463956"/>
          </a:xfrm>
        </p:spPr>
        <p:txBody>
          <a:bodyPr>
            <a:normAutofit/>
          </a:bodyPr>
          <a:lstStyle/>
          <a:p>
            <a:r>
              <a:rPr lang="en-US" sz="2400" dirty="0"/>
              <a:t>Eye-tracking experiment:</a:t>
            </a:r>
          </a:p>
        </p:txBody>
      </p:sp>
      <p:sp>
        <p:nvSpPr>
          <p:cNvPr id="3" name="Slide Number Placeholder 2">
            <a:extLst>
              <a:ext uri="{FF2B5EF4-FFF2-40B4-BE49-F238E27FC236}">
                <a16:creationId xmlns:a16="http://schemas.microsoft.com/office/drawing/2014/main" id="{E1FFA93B-7919-9610-8DB5-8BE54657321D}"/>
              </a:ext>
            </a:extLst>
          </p:cNvPr>
          <p:cNvSpPr>
            <a:spLocks noGrp="1"/>
          </p:cNvSpPr>
          <p:nvPr>
            <p:ph type="sldNum" sz="quarter" idx="12"/>
          </p:nvPr>
        </p:nvSpPr>
        <p:spPr>
          <a:xfrm>
            <a:off x="8729224" y="6484345"/>
            <a:ext cx="269519" cy="204998"/>
          </a:xfrm>
        </p:spPr>
        <p:txBody>
          <a:bodyPr/>
          <a:lstStyle/>
          <a:p>
            <a:fld id="{968FC3C1-8B2E-4CF4-97FE-57A4E19AC873}" type="slidenum">
              <a:rPr lang="de-DE" smtClean="0"/>
              <a:t>54</a:t>
            </a:fld>
            <a:endParaRPr lang="de-DE"/>
          </a:p>
        </p:txBody>
      </p:sp>
      <p:grpSp>
        <p:nvGrpSpPr>
          <p:cNvPr id="11" name="Group 10">
            <a:extLst>
              <a:ext uri="{FF2B5EF4-FFF2-40B4-BE49-F238E27FC236}">
                <a16:creationId xmlns:a16="http://schemas.microsoft.com/office/drawing/2014/main" id="{00A57B69-7812-0DD7-3E4A-3AE2AD42EFFE}"/>
              </a:ext>
            </a:extLst>
          </p:cNvPr>
          <p:cNvGrpSpPr/>
          <p:nvPr/>
        </p:nvGrpSpPr>
        <p:grpSpPr>
          <a:xfrm>
            <a:off x="2627784" y="2037040"/>
            <a:ext cx="6099418" cy="3953929"/>
            <a:chOff x="-111683" y="1450690"/>
            <a:chExt cx="6099418" cy="3953929"/>
          </a:xfrm>
        </p:grpSpPr>
        <p:sp>
          <p:nvSpPr>
            <p:cNvPr id="5" name="Rectangle 4">
              <a:extLst>
                <a:ext uri="{FF2B5EF4-FFF2-40B4-BE49-F238E27FC236}">
                  <a16:creationId xmlns:a16="http://schemas.microsoft.com/office/drawing/2014/main" id="{38CE8714-FBCD-CE83-654F-A768862D2704}"/>
                </a:ext>
              </a:extLst>
            </p:cNvPr>
            <p:cNvSpPr/>
            <p:nvPr/>
          </p:nvSpPr>
          <p:spPr>
            <a:xfrm>
              <a:off x="-111683" y="2266658"/>
              <a:ext cx="3240000" cy="648000"/>
            </a:xfrm>
            <a:prstGeom prst="rect">
              <a:avLst/>
            </a:prstGeom>
            <a:solidFill>
              <a:srgbClr val="AE8BCC">
                <a:alpha val="8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Read the statement</a:t>
              </a:r>
            </a:p>
          </p:txBody>
        </p:sp>
        <p:sp>
          <p:nvSpPr>
            <p:cNvPr id="6" name="Rectangle 5">
              <a:extLst>
                <a:ext uri="{FF2B5EF4-FFF2-40B4-BE49-F238E27FC236}">
                  <a16:creationId xmlns:a16="http://schemas.microsoft.com/office/drawing/2014/main" id="{77471A67-1E5B-E8D2-69D3-294AE6AA6112}"/>
                </a:ext>
              </a:extLst>
            </p:cNvPr>
            <p:cNvSpPr/>
            <p:nvPr/>
          </p:nvSpPr>
          <p:spPr>
            <a:xfrm>
              <a:off x="832516" y="3095338"/>
              <a:ext cx="3240000" cy="648000"/>
            </a:xfrm>
            <a:prstGeom prst="rect">
              <a:avLst/>
            </a:prstGeom>
            <a:solidFill>
              <a:srgbClr val="AE8B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Rate the hatefulness </a:t>
              </a:r>
            </a:p>
            <a:p>
              <a:pPr algn="ctr"/>
              <a:r>
                <a:rPr lang="en-US" dirty="0"/>
                <a:t>(1 to 7 Likert Scale)</a:t>
              </a:r>
            </a:p>
          </p:txBody>
        </p:sp>
        <p:sp>
          <p:nvSpPr>
            <p:cNvPr id="7" name="Rectangle 6">
              <a:extLst>
                <a:ext uri="{FF2B5EF4-FFF2-40B4-BE49-F238E27FC236}">
                  <a16:creationId xmlns:a16="http://schemas.microsoft.com/office/drawing/2014/main" id="{A3513B40-344D-1338-2F9B-62DB9C4C8CD3}"/>
                </a:ext>
              </a:extLst>
            </p:cNvPr>
            <p:cNvSpPr/>
            <p:nvPr/>
          </p:nvSpPr>
          <p:spPr>
            <a:xfrm>
              <a:off x="1508317" y="3921694"/>
              <a:ext cx="3492568" cy="648000"/>
            </a:xfrm>
            <a:prstGeom prst="rect">
              <a:avLst/>
            </a:prstGeom>
            <a:solidFill>
              <a:srgbClr val="AE8B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Rate the decision confidence (1 to 5 Likert Scale)</a:t>
              </a:r>
            </a:p>
          </p:txBody>
        </p:sp>
        <p:sp>
          <p:nvSpPr>
            <p:cNvPr id="8" name="Rectangle 7">
              <a:extLst>
                <a:ext uri="{FF2B5EF4-FFF2-40B4-BE49-F238E27FC236}">
                  <a16:creationId xmlns:a16="http://schemas.microsoft.com/office/drawing/2014/main" id="{E4A6637C-E500-877B-61FC-012290116CAF}"/>
                </a:ext>
              </a:extLst>
            </p:cNvPr>
            <p:cNvSpPr/>
            <p:nvPr/>
          </p:nvSpPr>
          <p:spPr>
            <a:xfrm>
              <a:off x="2192573" y="4756619"/>
              <a:ext cx="3312368" cy="648000"/>
            </a:xfrm>
            <a:prstGeom prst="rect">
              <a:avLst/>
            </a:prstGeom>
            <a:solidFill>
              <a:srgbClr val="AE8B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Select the word/phrases that contributes to the decision</a:t>
              </a:r>
            </a:p>
          </p:txBody>
        </p:sp>
        <p:sp>
          <p:nvSpPr>
            <p:cNvPr id="9" name="Curved Up Arrow 8">
              <a:extLst>
                <a:ext uri="{FF2B5EF4-FFF2-40B4-BE49-F238E27FC236}">
                  <a16:creationId xmlns:a16="http://schemas.microsoft.com/office/drawing/2014/main" id="{4053EC08-5714-08BD-21AA-7368CA7A5FE9}"/>
                </a:ext>
              </a:extLst>
            </p:cNvPr>
            <p:cNvSpPr/>
            <p:nvPr/>
          </p:nvSpPr>
          <p:spPr>
            <a:xfrm rot="14332256">
              <a:off x="3695846" y="2450025"/>
              <a:ext cx="3291223" cy="129255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Picture 9">
            <a:extLst>
              <a:ext uri="{FF2B5EF4-FFF2-40B4-BE49-F238E27FC236}">
                <a16:creationId xmlns:a16="http://schemas.microsoft.com/office/drawing/2014/main" id="{66B67B49-80E3-7E9C-B55B-4F8E856565A5}"/>
              </a:ext>
            </a:extLst>
          </p:cNvPr>
          <p:cNvPicPr>
            <a:picLocks noChangeAspect="1"/>
          </p:cNvPicPr>
          <p:nvPr/>
        </p:nvPicPr>
        <p:blipFill>
          <a:blip r:embed="rId3"/>
          <a:stretch>
            <a:fillRect/>
          </a:stretch>
        </p:blipFill>
        <p:spPr>
          <a:xfrm>
            <a:off x="-102662" y="3817972"/>
            <a:ext cx="3886200" cy="2891579"/>
          </a:xfrm>
          <a:prstGeom prst="rect">
            <a:avLst/>
          </a:prstGeom>
        </p:spPr>
      </p:pic>
      <p:pic>
        <p:nvPicPr>
          <p:cNvPr id="4" name="Picture 3">
            <a:extLst>
              <a:ext uri="{FF2B5EF4-FFF2-40B4-BE49-F238E27FC236}">
                <a16:creationId xmlns:a16="http://schemas.microsoft.com/office/drawing/2014/main" id="{3B1ACEDE-4D4F-10E6-6AA7-376BF7551702}"/>
              </a:ext>
            </a:extLst>
          </p:cNvPr>
          <p:cNvPicPr>
            <a:picLocks noChangeAspect="1"/>
          </p:cNvPicPr>
          <p:nvPr/>
        </p:nvPicPr>
        <p:blipFill rotWithShape="1">
          <a:blip r:embed="rId4"/>
          <a:srcRect t="39867" r="65264" b="52114"/>
          <a:stretch/>
        </p:blipFill>
        <p:spPr>
          <a:xfrm>
            <a:off x="4953380" y="6036883"/>
            <a:ext cx="3312368" cy="430121"/>
          </a:xfrm>
          <a:prstGeom prst="rect">
            <a:avLst/>
          </a:prstGeom>
        </p:spPr>
      </p:pic>
      <p:sp>
        <p:nvSpPr>
          <p:cNvPr id="13" name="TextBox 12">
            <a:extLst>
              <a:ext uri="{FF2B5EF4-FFF2-40B4-BE49-F238E27FC236}">
                <a16:creationId xmlns:a16="http://schemas.microsoft.com/office/drawing/2014/main" id="{45B7C146-EF65-B4EE-710A-EF23318DD104}"/>
              </a:ext>
            </a:extLst>
          </p:cNvPr>
          <p:cNvSpPr txBox="1"/>
          <p:nvPr/>
        </p:nvSpPr>
        <p:spPr>
          <a:xfrm>
            <a:off x="243058" y="2276053"/>
            <a:ext cx="6433922" cy="369332"/>
          </a:xfrm>
          <a:prstGeom prst="rect">
            <a:avLst/>
          </a:prstGeom>
          <a:noFill/>
        </p:spPr>
        <p:txBody>
          <a:bodyPr wrap="square">
            <a:spAutoFit/>
          </a:bodyPr>
          <a:lstStyle/>
          <a:p>
            <a:r>
              <a:rPr lang="en-US" dirty="0"/>
              <a:t>In total, 43 participants (32 female, 10 male, 1 non-binary)</a:t>
            </a:r>
          </a:p>
        </p:txBody>
      </p:sp>
      <p:sp>
        <p:nvSpPr>
          <p:cNvPr id="14" name="Title 1">
            <a:extLst>
              <a:ext uri="{FF2B5EF4-FFF2-40B4-BE49-F238E27FC236}">
                <a16:creationId xmlns:a16="http://schemas.microsoft.com/office/drawing/2014/main" id="{4C88D3E0-140E-384C-0BB1-DB0828125C5E}"/>
              </a:ext>
            </a:extLst>
          </p:cNvPr>
          <p:cNvSpPr txBox="1">
            <a:spLocks/>
          </p:cNvSpPr>
          <p:nvPr/>
        </p:nvSpPr>
        <p:spPr>
          <a:xfrm>
            <a:off x="225028" y="836712"/>
            <a:ext cx="8739459" cy="952737"/>
          </a:xfrm>
          <a:prstGeom prst="rect">
            <a:avLst/>
          </a:prstGeom>
          <a:solidFill>
            <a:srgbClr val="AE8BCC"/>
          </a:solidFill>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Project-II:  </a:t>
            </a:r>
            <a:br>
              <a:rPr lang="en-US" dirty="0"/>
            </a:br>
            <a:r>
              <a:rPr lang="en-US" sz="3600" dirty="0"/>
              <a:t>Implicit versus Explicit Hate Speech (Gaze4Hate) </a:t>
            </a:r>
            <a:endParaRPr lang="en-US" dirty="0"/>
          </a:p>
        </p:txBody>
      </p:sp>
    </p:spTree>
    <p:extLst>
      <p:ext uri="{BB962C8B-B14F-4D97-AF65-F5344CB8AC3E}">
        <p14:creationId xmlns:p14="http://schemas.microsoft.com/office/powerpoint/2010/main" val="675231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D5E94F-7276-8195-5982-EB5BE59562C4}"/>
              </a:ext>
            </a:extLst>
          </p:cNvPr>
          <p:cNvSpPr>
            <a:spLocks noGrp="1"/>
          </p:cNvSpPr>
          <p:nvPr>
            <p:ph type="sldNum" sz="quarter" idx="12"/>
          </p:nvPr>
        </p:nvSpPr>
        <p:spPr/>
        <p:txBody>
          <a:bodyPr/>
          <a:lstStyle/>
          <a:p>
            <a:fld id="{968FC3C1-8B2E-4CF4-97FE-57A4E19AC873}" type="slidenum">
              <a:rPr lang="de-DE" smtClean="0"/>
              <a:t>55</a:t>
            </a:fld>
            <a:endParaRPr lang="de-DE"/>
          </a:p>
        </p:txBody>
      </p:sp>
      <p:sp>
        <p:nvSpPr>
          <p:cNvPr id="4" name="Text Placeholder 3">
            <a:extLst>
              <a:ext uri="{FF2B5EF4-FFF2-40B4-BE49-F238E27FC236}">
                <a16:creationId xmlns:a16="http://schemas.microsoft.com/office/drawing/2014/main" id="{CD34DE62-6205-AB4E-CB5E-67E47A27B715}"/>
              </a:ext>
            </a:extLst>
          </p:cNvPr>
          <p:cNvSpPr>
            <a:spLocks noGrp="1"/>
          </p:cNvSpPr>
          <p:nvPr>
            <p:ph type="body" sz="quarter" idx="13"/>
          </p:nvPr>
        </p:nvSpPr>
        <p:spPr>
          <a:xfrm>
            <a:off x="225028" y="2228267"/>
            <a:ext cx="8693944" cy="3995762"/>
          </a:xfrm>
        </p:spPr>
        <p:txBody>
          <a:bodyPr>
            <a:normAutofit/>
          </a:bodyPr>
          <a:lstStyle/>
          <a:p>
            <a:pPr marL="0" indent="0">
              <a:buNone/>
            </a:pPr>
            <a:r>
              <a:rPr lang="en-US" b="1" i="1" dirty="0"/>
              <a:t>METRICS:</a:t>
            </a:r>
          </a:p>
          <a:p>
            <a:pPr marL="0" indent="0">
              <a:buNone/>
            </a:pPr>
            <a:endParaRPr lang="en-US" dirty="0"/>
          </a:p>
          <a:p>
            <a:r>
              <a:rPr lang="en-US" dirty="0"/>
              <a:t>Sentence-level parameters:</a:t>
            </a:r>
          </a:p>
          <a:p>
            <a:pPr lvl="1"/>
            <a:r>
              <a:rPr lang="en-US" dirty="0"/>
              <a:t>Overall hatefulness score (how many times the sentence was annotated as hateful)</a:t>
            </a:r>
          </a:p>
          <a:p>
            <a:pPr lvl="1"/>
            <a:r>
              <a:rPr lang="en-US" dirty="0"/>
              <a:t>Eye-tracking parameters on the sentence (mean pupil size, fixation count etc.)</a:t>
            </a:r>
          </a:p>
          <a:p>
            <a:pPr lvl="1"/>
            <a:r>
              <a:rPr lang="en-US" dirty="0"/>
              <a:t>Completion times for the reading task and the annotation task </a:t>
            </a:r>
          </a:p>
          <a:p>
            <a:pPr lvl="1"/>
            <a:endParaRPr lang="en-US" dirty="0"/>
          </a:p>
          <a:p>
            <a:r>
              <a:rPr lang="en-US" dirty="0"/>
              <a:t>Word-level parameters:</a:t>
            </a:r>
          </a:p>
          <a:p>
            <a:pPr lvl="1"/>
            <a:r>
              <a:rPr lang="en-US" dirty="0"/>
              <a:t>How many times is the word selected as contributive to the decision? (hateful, out-of-context, neutral)</a:t>
            </a:r>
          </a:p>
          <a:p>
            <a:pPr lvl="1"/>
            <a:r>
              <a:rPr lang="en-US" dirty="0"/>
              <a:t>Gaze parameters on each word</a:t>
            </a:r>
          </a:p>
          <a:p>
            <a:pPr lvl="1"/>
            <a:endParaRPr lang="en-US" dirty="0"/>
          </a:p>
          <a:p>
            <a:pPr lvl="1"/>
            <a:endParaRPr lang="en-US" dirty="0"/>
          </a:p>
        </p:txBody>
      </p:sp>
      <p:sp>
        <p:nvSpPr>
          <p:cNvPr id="5" name="Title 1">
            <a:extLst>
              <a:ext uri="{FF2B5EF4-FFF2-40B4-BE49-F238E27FC236}">
                <a16:creationId xmlns:a16="http://schemas.microsoft.com/office/drawing/2014/main" id="{CBC647A6-DA4A-5F45-BD6B-F6E2BB47FD24}"/>
              </a:ext>
            </a:extLst>
          </p:cNvPr>
          <p:cNvSpPr txBox="1">
            <a:spLocks/>
          </p:cNvSpPr>
          <p:nvPr/>
        </p:nvSpPr>
        <p:spPr>
          <a:xfrm>
            <a:off x="225028" y="836712"/>
            <a:ext cx="8739459" cy="952737"/>
          </a:xfrm>
          <a:prstGeom prst="rect">
            <a:avLst/>
          </a:prstGeom>
          <a:solidFill>
            <a:srgbClr val="AE8BCC"/>
          </a:solidFill>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Project-II:  </a:t>
            </a:r>
            <a:br>
              <a:rPr lang="en-US" dirty="0"/>
            </a:br>
            <a:r>
              <a:rPr lang="en-US" sz="3600" dirty="0"/>
              <a:t>Implicit versus Explicit Hate Speech (Gaze4Hate) </a:t>
            </a:r>
            <a:endParaRPr lang="en-US" dirty="0"/>
          </a:p>
        </p:txBody>
      </p:sp>
    </p:spTree>
    <p:extLst>
      <p:ext uri="{BB962C8B-B14F-4D97-AF65-F5344CB8AC3E}">
        <p14:creationId xmlns:p14="http://schemas.microsoft.com/office/powerpoint/2010/main" val="3682389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739459" cy="952737"/>
          </a:xfrm>
          <a:solidFill>
            <a:srgbClr val="AE8BCC"/>
          </a:solidFill>
        </p:spPr>
        <p:txBody>
          <a:bodyPr>
            <a:normAutofit fontScale="90000"/>
          </a:bodyPr>
          <a:lstStyle/>
          <a:p>
            <a:r>
              <a:rPr lang="en-US" dirty="0"/>
              <a:t>Project-II:  </a:t>
            </a:r>
            <a:br>
              <a:rPr lang="en-US" dirty="0"/>
            </a:br>
            <a:r>
              <a:rPr lang="en-US" sz="3600" dirty="0"/>
              <a:t>Implicit versus Explicit Hate Speech (Gaze4Hate) </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56</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r>
              <a:rPr lang="en-US" dirty="0"/>
              <a:t>Needs &gt;= 2 students (but we also have gold label annotations)</a:t>
            </a:r>
          </a:p>
          <a:p>
            <a:r>
              <a:rPr lang="en-US" dirty="0"/>
              <a:t>Your tasks: </a:t>
            </a:r>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graphicFrame>
        <p:nvGraphicFramePr>
          <p:cNvPr id="3" name="Table 2">
            <a:extLst>
              <a:ext uri="{FF2B5EF4-FFF2-40B4-BE49-F238E27FC236}">
                <a16:creationId xmlns:a16="http://schemas.microsoft.com/office/drawing/2014/main" id="{F09C7D60-DA98-009B-DE26-4297BFA9C427}"/>
              </a:ext>
            </a:extLst>
          </p:cNvPr>
          <p:cNvGraphicFramePr>
            <a:graphicFrameLocks noGrp="1"/>
          </p:cNvGraphicFramePr>
          <p:nvPr/>
        </p:nvGraphicFramePr>
        <p:xfrm>
          <a:off x="459500" y="2956513"/>
          <a:ext cx="8139250" cy="2225040"/>
        </p:xfrm>
        <a:graphic>
          <a:graphicData uri="http://schemas.openxmlformats.org/drawingml/2006/table">
            <a:tbl>
              <a:tblPr firstRow="1" bandRow="1">
                <a:tableStyleId>{7DF18680-E054-41AD-8BC1-D1AEF772440D}</a:tableStyleId>
              </a:tblPr>
              <a:tblGrid>
                <a:gridCol w="866442">
                  <a:extLst>
                    <a:ext uri="{9D8B030D-6E8A-4147-A177-3AD203B41FA5}">
                      <a16:colId xmlns:a16="http://schemas.microsoft.com/office/drawing/2014/main" val="1521114883"/>
                    </a:ext>
                  </a:extLst>
                </a:gridCol>
                <a:gridCol w="3528392">
                  <a:extLst>
                    <a:ext uri="{9D8B030D-6E8A-4147-A177-3AD203B41FA5}">
                      <a16:colId xmlns:a16="http://schemas.microsoft.com/office/drawing/2014/main" val="1625009951"/>
                    </a:ext>
                  </a:extLst>
                </a:gridCol>
                <a:gridCol w="3744416">
                  <a:extLst>
                    <a:ext uri="{9D8B030D-6E8A-4147-A177-3AD203B41FA5}">
                      <a16:colId xmlns:a16="http://schemas.microsoft.com/office/drawing/2014/main" val="1678203772"/>
                    </a:ext>
                  </a:extLst>
                </a:gridCol>
              </a:tblGrid>
              <a:tr h="370840">
                <a:tc>
                  <a:txBody>
                    <a:bodyPr/>
                    <a:lstStyle/>
                    <a:p>
                      <a:endParaRPr lang="en-US" sz="1600"/>
                    </a:p>
                  </a:txBody>
                  <a:tcPr/>
                </a:tc>
                <a:tc>
                  <a:txBody>
                    <a:bodyPr/>
                    <a:lstStyle/>
                    <a:p>
                      <a:r>
                        <a:rPr lang="en-US" sz="1600" dirty="0"/>
                        <a:t>Annotator-1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Annotator-2</a:t>
                      </a:r>
                    </a:p>
                  </a:txBody>
                  <a:tcPr/>
                </a:tc>
                <a:extLst>
                  <a:ext uri="{0D108BD9-81ED-4DB2-BD59-A6C34878D82A}">
                    <a16:rowId xmlns:a16="http://schemas.microsoft.com/office/drawing/2014/main" val="1247065742"/>
                  </a:ext>
                </a:extLst>
              </a:tr>
              <a:tr h="370840">
                <a:tc>
                  <a:txBody>
                    <a:bodyPr/>
                    <a:lstStyle/>
                    <a:p>
                      <a:r>
                        <a:rPr lang="en-US" sz="1600" b="1" dirty="0"/>
                        <a:t>Task-1</a:t>
                      </a:r>
                    </a:p>
                  </a:txBody>
                  <a:tcPr/>
                </a:tc>
                <a:tc>
                  <a:txBody>
                    <a:bodyPr/>
                    <a:lstStyle/>
                    <a:p>
                      <a:r>
                        <a:rPr lang="en-US" sz="1600" dirty="0"/>
                        <a:t> 90 sentences (implicit/explicit/other)</a:t>
                      </a:r>
                    </a:p>
                  </a:txBody>
                  <a:tcPr/>
                </a:tc>
                <a:tc>
                  <a:txBody>
                    <a:bodyPr/>
                    <a:lstStyle/>
                    <a:p>
                      <a:r>
                        <a:rPr lang="en-US" sz="1600" dirty="0"/>
                        <a:t>90 sentences (implicit/explicit/other)</a:t>
                      </a:r>
                    </a:p>
                  </a:txBody>
                  <a:tcPr/>
                </a:tc>
                <a:extLst>
                  <a:ext uri="{0D108BD9-81ED-4DB2-BD59-A6C34878D82A}">
                    <a16:rowId xmlns:a16="http://schemas.microsoft.com/office/drawing/2014/main" val="382386979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Task-2</a:t>
                      </a:r>
                    </a:p>
                  </a:txBody>
                  <a:tcPr/>
                </a:tc>
                <a:tc gridSpan="2">
                  <a:txBody>
                    <a:bodyPr/>
                    <a:lstStyle/>
                    <a:p>
                      <a:r>
                        <a:rPr lang="en-US" sz="1600" dirty="0"/>
                        <a:t>Interrater agreement</a:t>
                      </a:r>
                    </a:p>
                  </a:txBody>
                  <a:tcPr/>
                </a:tc>
                <a:tc hMerge="1">
                  <a:txBody>
                    <a:bodyPr/>
                    <a:lstStyle/>
                    <a:p>
                      <a:endParaRPr lang="en-US" dirty="0"/>
                    </a:p>
                  </a:txBody>
                  <a:tcPr/>
                </a:tc>
                <a:extLst>
                  <a:ext uri="{0D108BD9-81ED-4DB2-BD59-A6C34878D82A}">
                    <a16:rowId xmlns:a16="http://schemas.microsoft.com/office/drawing/2014/main" val="78463246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Task-3</a:t>
                      </a:r>
                    </a:p>
                  </a:txBody>
                  <a:tcPr/>
                </a:tc>
                <a:tc gridSpan="2">
                  <a:txBody>
                    <a:bodyPr/>
                    <a:lstStyle/>
                    <a:p>
                      <a:r>
                        <a:rPr lang="en-US" sz="1600" dirty="0"/>
                        <a:t>Implement a simple baseline classifier (hate/</a:t>
                      </a:r>
                      <a:r>
                        <a:rPr lang="en-US" sz="1600" dirty="0" err="1"/>
                        <a:t>nohate</a:t>
                      </a:r>
                      <a:r>
                        <a:rPr lang="en-US" sz="1600" dirty="0"/>
                        <a:t>) </a:t>
                      </a:r>
                    </a:p>
                  </a:txBody>
                  <a:tcPr/>
                </a:tc>
                <a:tc hMerge="1">
                  <a:txBody>
                    <a:bodyPr/>
                    <a:lstStyle/>
                    <a:p>
                      <a:endParaRPr lang="en-US"/>
                    </a:p>
                  </a:txBody>
                  <a:tcPr/>
                </a:tc>
                <a:extLst>
                  <a:ext uri="{0D108BD9-81ED-4DB2-BD59-A6C34878D82A}">
                    <a16:rowId xmlns:a16="http://schemas.microsoft.com/office/drawing/2014/main" val="264160465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Task-4</a:t>
                      </a:r>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use the provided ML Classifier, </a:t>
                      </a:r>
                    </a:p>
                  </a:txBody>
                  <a:tcPr/>
                </a:tc>
                <a:tc hMerge="1">
                  <a:txBody>
                    <a:bodyPr/>
                    <a:lstStyle/>
                    <a:p>
                      <a:endParaRPr lang="en-US"/>
                    </a:p>
                  </a:txBody>
                  <a:tcPr/>
                </a:tc>
                <a:extLst>
                  <a:ext uri="{0D108BD9-81ED-4DB2-BD59-A6C34878D82A}">
                    <a16:rowId xmlns:a16="http://schemas.microsoft.com/office/drawing/2014/main" val="3222012190"/>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Task-5</a:t>
                      </a:r>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Report the results, do linguistic analysis between explicit and implicit cases</a:t>
                      </a:r>
                    </a:p>
                  </a:txBody>
                  <a:tcPr/>
                </a:tc>
                <a:tc hMerge="1">
                  <a:txBody>
                    <a:bodyPr/>
                    <a:lstStyle/>
                    <a:p>
                      <a:endParaRPr lang="en-US"/>
                    </a:p>
                  </a:txBody>
                  <a:tcPr/>
                </a:tc>
                <a:extLst>
                  <a:ext uri="{0D108BD9-81ED-4DB2-BD59-A6C34878D82A}">
                    <a16:rowId xmlns:a16="http://schemas.microsoft.com/office/drawing/2014/main" val="665207166"/>
                  </a:ext>
                </a:extLst>
              </a:tr>
            </a:tbl>
          </a:graphicData>
        </a:graphic>
      </p:graphicFrame>
    </p:spTree>
    <p:extLst>
      <p:ext uri="{BB962C8B-B14F-4D97-AF65-F5344CB8AC3E}">
        <p14:creationId xmlns:p14="http://schemas.microsoft.com/office/powerpoint/2010/main" val="2910627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739459" cy="952737"/>
          </a:xfrm>
          <a:solidFill>
            <a:srgbClr val="AE8BCC"/>
          </a:solidFill>
        </p:spPr>
        <p:txBody>
          <a:bodyPr>
            <a:normAutofit fontScale="90000"/>
          </a:bodyPr>
          <a:lstStyle/>
          <a:p>
            <a:r>
              <a:rPr lang="en-US" dirty="0"/>
              <a:t>Project-II:  </a:t>
            </a:r>
            <a:br>
              <a:rPr lang="en-US" dirty="0"/>
            </a:br>
            <a:r>
              <a:rPr lang="en-US" sz="3600" dirty="0"/>
              <a:t>Implicit versus Explicit Hate Speech (Gaze4Hate) </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57</a:t>
            </a:fld>
            <a:endParaRPr lang="de-DE"/>
          </a:p>
        </p:txBody>
      </p:sp>
      <p:sp>
        <p:nvSpPr>
          <p:cNvPr id="5" name="Text Placeholder 4">
            <a:extLst>
              <a:ext uri="{FF2B5EF4-FFF2-40B4-BE49-F238E27FC236}">
                <a16:creationId xmlns:a16="http://schemas.microsoft.com/office/drawing/2014/main" id="{655409BD-D540-40E1-98C9-EF3721B2A6A3}"/>
              </a:ext>
            </a:extLst>
          </p:cNvPr>
          <p:cNvSpPr>
            <a:spLocks noGrp="1"/>
          </p:cNvSpPr>
          <p:nvPr>
            <p:ph type="body" sz="quarter" idx="13"/>
          </p:nvPr>
        </p:nvSpPr>
        <p:spPr>
          <a:xfrm>
            <a:off x="225029" y="1916832"/>
            <a:ext cx="8693944" cy="4320456"/>
          </a:xfrm>
        </p:spPr>
        <p:txBody>
          <a:bodyPr>
            <a:normAutofit/>
          </a:bodyPr>
          <a:lstStyle/>
          <a:p>
            <a:r>
              <a:rPr lang="en-US" dirty="0"/>
              <a:t>A preliminary reading list:</a:t>
            </a:r>
          </a:p>
          <a:p>
            <a:r>
              <a:rPr lang="en-GB" b="0" i="0" dirty="0" err="1">
                <a:solidFill>
                  <a:srgbClr val="222222"/>
                </a:solidFill>
                <a:effectLst/>
                <a:latin typeface="Arial" panose="020B0604020202020204" pitchFamily="34" charset="0"/>
              </a:rPr>
              <a:t>ElSherief</a:t>
            </a:r>
            <a:r>
              <a:rPr lang="en-GB" b="0" i="0" dirty="0">
                <a:solidFill>
                  <a:srgbClr val="222222"/>
                </a:solidFill>
                <a:effectLst/>
                <a:latin typeface="Arial" panose="020B0604020202020204" pitchFamily="34" charset="0"/>
              </a:rPr>
              <a:t>, M., </a:t>
            </a:r>
            <a:r>
              <a:rPr lang="en-GB" b="0" i="0" dirty="0" err="1">
                <a:solidFill>
                  <a:srgbClr val="222222"/>
                </a:solidFill>
                <a:effectLst/>
                <a:latin typeface="Arial" panose="020B0604020202020204" pitchFamily="34" charset="0"/>
              </a:rPr>
              <a:t>Ziems</a:t>
            </a:r>
            <a:r>
              <a:rPr lang="en-GB" b="0" i="0" dirty="0">
                <a:solidFill>
                  <a:srgbClr val="222222"/>
                </a:solidFill>
                <a:effectLst/>
                <a:latin typeface="Arial" panose="020B0604020202020204" pitchFamily="34" charset="0"/>
              </a:rPr>
              <a:t>, C., </a:t>
            </a:r>
            <a:r>
              <a:rPr lang="en-GB" b="0" i="0" dirty="0" err="1">
                <a:solidFill>
                  <a:srgbClr val="222222"/>
                </a:solidFill>
                <a:effectLst/>
                <a:latin typeface="Arial" panose="020B0604020202020204" pitchFamily="34" charset="0"/>
              </a:rPr>
              <a:t>Muchlinski</a:t>
            </a:r>
            <a:r>
              <a:rPr lang="en-GB" b="0" i="0" dirty="0">
                <a:solidFill>
                  <a:srgbClr val="222222"/>
                </a:solidFill>
                <a:effectLst/>
                <a:latin typeface="Arial" panose="020B0604020202020204" pitchFamily="34" charset="0"/>
              </a:rPr>
              <a:t>, D., </a:t>
            </a:r>
            <a:r>
              <a:rPr lang="en-GB" b="0" i="0" dirty="0" err="1">
                <a:solidFill>
                  <a:srgbClr val="222222"/>
                </a:solidFill>
                <a:effectLst/>
                <a:latin typeface="Arial" panose="020B0604020202020204" pitchFamily="34" charset="0"/>
              </a:rPr>
              <a:t>Anupindi</a:t>
            </a:r>
            <a:r>
              <a:rPr lang="en-GB" b="0" i="0" dirty="0">
                <a:solidFill>
                  <a:srgbClr val="222222"/>
                </a:solidFill>
                <a:effectLst/>
                <a:latin typeface="Arial" panose="020B0604020202020204" pitchFamily="34" charset="0"/>
              </a:rPr>
              <a:t>, V., </a:t>
            </a:r>
            <a:r>
              <a:rPr lang="en-GB" b="0" i="0" dirty="0" err="1">
                <a:solidFill>
                  <a:srgbClr val="222222"/>
                </a:solidFill>
                <a:effectLst/>
                <a:latin typeface="Arial" panose="020B0604020202020204" pitchFamily="34" charset="0"/>
              </a:rPr>
              <a:t>Seybolt</a:t>
            </a:r>
            <a:r>
              <a:rPr lang="en-GB" b="0" i="0" dirty="0">
                <a:solidFill>
                  <a:srgbClr val="222222"/>
                </a:solidFill>
                <a:effectLst/>
                <a:latin typeface="Arial" panose="020B0604020202020204" pitchFamily="34" charset="0"/>
              </a:rPr>
              <a:t>, J., De Choudhury, M., &amp; Yang, D. (2021). </a:t>
            </a:r>
            <a:r>
              <a:rPr lang="en-GB" b="0" i="0" dirty="0">
                <a:solidFill>
                  <a:srgbClr val="7030A0"/>
                </a:solidFill>
                <a:effectLst/>
                <a:latin typeface="Arial" panose="020B0604020202020204" pitchFamily="34" charset="0"/>
              </a:rPr>
              <a:t>Latent hatred: A benchmark for understanding implicit hate speech</a:t>
            </a:r>
            <a:r>
              <a:rPr lang="en-GB" b="0" i="0" dirty="0">
                <a:solidFill>
                  <a:srgbClr val="222222"/>
                </a:solidFill>
                <a:effectLst/>
                <a:latin typeface="Arial" panose="020B0604020202020204" pitchFamily="34" charset="0"/>
              </a:rPr>
              <a:t>.</a:t>
            </a:r>
            <a:r>
              <a:rPr lang="en-US" b="0" i="0" dirty="0">
                <a:solidFill>
                  <a:srgbClr val="222222"/>
                </a:solidFill>
                <a:effectLst/>
                <a:latin typeface="Arial" panose="020B0604020202020204" pitchFamily="34" charset="0"/>
              </a:rPr>
              <a:t> </a:t>
            </a:r>
            <a:r>
              <a:rPr lang="en-US" dirty="0">
                <a:hlinkClick r:id="rId2"/>
              </a:rPr>
              <a:t>https://arxiv.org/abs/2109.05322</a:t>
            </a:r>
            <a:endParaRPr lang="en-US" dirty="0"/>
          </a:p>
          <a:p>
            <a:endParaRPr lang="en-US" dirty="0"/>
          </a:p>
          <a:p>
            <a:r>
              <a:rPr lang="en-GB" b="0" i="0" dirty="0">
                <a:solidFill>
                  <a:srgbClr val="222222"/>
                </a:solidFill>
                <a:effectLst/>
                <a:latin typeface="Arial" panose="020B0604020202020204" pitchFamily="34" charset="0"/>
              </a:rPr>
              <a:t>Ocampo, N. B., </a:t>
            </a:r>
            <a:r>
              <a:rPr lang="en-GB" b="0" i="0" dirty="0" err="1">
                <a:solidFill>
                  <a:srgbClr val="222222"/>
                </a:solidFill>
                <a:effectLst/>
                <a:latin typeface="Arial" panose="020B0604020202020204" pitchFamily="34" charset="0"/>
              </a:rPr>
              <a:t>Sviridova</a:t>
            </a:r>
            <a:r>
              <a:rPr lang="en-GB" b="0" i="0" dirty="0">
                <a:solidFill>
                  <a:srgbClr val="222222"/>
                </a:solidFill>
                <a:effectLst/>
                <a:latin typeface="Arial" panose="020B0604020202020204" pitchFamily="34" charset="0"/>
              </a:rPr>
              <a:t>, E., Cabrio, E., &amp; </a:t>
            </a:r>
            <a:r>
              <a:rPr lang="en-GB" b="0" i="0" dirty="0" err="1">
                <a:solidFill>
                  <a:srgbClr val="222222"/>
                </a:solidFill>
                <a:effectLst/>
                <a:latin typeface="Arial" panose="020B0604020202020204" pitchFamily="34" charset="0"/>
              </a:rPr>
              <a:t>Villata</a:t>
            </a:r>
            <a:r>
              <a:rPr lang="en-GB" b="0" i="0" dirty="0">
                <a:solidFill>
                  <a:srgbClr val="222222"/>
                </a:solidFill>
                <a:effectLst/>
                <a:latin typeface="Arial" panose="020B0604020202020204" pitchFamily="34" charset="0"/>
              </a:rPr>
              <a:t>, S. (2023). </a:t>
            </a:r>
            <a:r>
              <a:rPr lang="en-GB" b="0" i="0" dirty="0">
                <a:solidFill>
                  <a:srgbClr val="7030A0"/>
                </a:solidFill>
                <a:effectLst/>
                <a:latin typeface="Arial" panose="020B0604020202020204" pitchFamily="34" charset="0"/>
              </a:rPr>
              <a:t>An in-depth analysis of implicit and subtle hate speech messages.</a:t>
            </a:r>
            <a:r>
              <a:rPr lang="en-GB" b="0" i="0" dirty="0">
                <a:solidFill>
                  <a:srgbClr val="222222"/>
                </a:solidFill>
                <a:effectLst/>
                <a:latin typeface="Arial" panose="020B0604020202020204" pitchFamily="34" charset="0"/>
              </a:rPr>
              <a:t> In </a:t>
            </a:r>
            <a:r>
              <a:rPr lang="en-GB" b="0" i="1" dirty="0">
                <a:solidFill>
                  <a:srgbClr val="222222"/>
                </a:solidFill>
                <a:effectLst/>
                <a:latin typeface="Arial" panose="020B0604020202020204" pitchFamily="34" charset="0"/>
              </a:rPr>
              <a:t>Proceedings of the 17th Conference of the European Chapter of the Association for Computational Linguistics</a:t>
            </a:r>
            <a:r>
              <a:rPr lang="en-GB" b="0" i="0" dirty="0">
                <a:solidFill>
                  <a:srgbClr val="222222"/>
                </a:solidFill>
                <a:effectLst/>
                <a:latin typeface="Arial" panose="020B0604020202020204" pitchFamily="34" charset="0"/>
              </a:rPr>
              <a:t> (pp. 1997-2013). Association for Computational Linguistics.</a:t>
            </a:r>
            <a:endParaRPr lang="en-US" dirty="0"/>
          </a:p>
          <a:p>
            <a:endParaRPr lang="en-US" dirty="0"/>
          </a:p>
          <a:p>
            <a:endParaRPr lang="en-US" dirty="0"/>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Tree>
    <p:extLst>
      <p:ext uri="{BB962C8B-B14F-4D97-AF65-F5344CB8AC3E}">
        <p14:creationId xmlns:p14="http://schemas.microsoft.com/office/powerpoint/2010/main" val="2129405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chemeClr val="accent4">
              <a:lumMod val="60000"/>
              <a:lumOff val="40000"/>
            </a:schemeClr>
          </a:solidFill>
        </p:spPr>
        <p:txBody>
          <a:bodyPr>
            <a:normAutofit fontScale="90000"/>
          </a:bodyPr>
          <a:lstStyle/>
          <a:p>
            <a:r>
              <a:rPr lang="en-US" dirty="0"/>
              <a:t>Project-III:  </a:t>
            </a:r>
            <a:br>
              <a:rPr lang="en-US" dirty="0"/>
            </a:br>
            <a:r>
              <a:rPr lang="en-US" sz="3600" dirty="0"/>
              <a:t>Subjective  Annotation Variation (Gaze4Hate)</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58</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a:bodyPr>
          <a:lstStyle/>
          <a:p>
            <a:r>
              <a:rPr lang="en-US" dirty="0"/>
              <a:t>Test-Data: in-house dataset</a:t>
            </a:r>
          </a:p>
          <a:p>
            <a:pPr lvl="1"/>
            <a:r>
              <a:rPr lang="en-US" dirty="0"/>
              <a:t>Gaze4Hate Dataset (90 sentences in German)</a:t>
            </a:r>
          </a:p>
          <a:p>
            <a:pPr lvl="1"/>
            <a:r>
              <a:rPr lang="en-US" dirty="0"/>
              <a:t>Target Group: Women</a:t>
            </a:r>
          </a:p>
          <a:p>
            <a:pPr lvl="1"/>
            <a:r>
              <a:rPr lang="en-US" dirty="0"/>
              <a:t>Collected from 43 participants</a:t>
            </a:r>
          </a:p>
          <a:p>
            <a:pPr lvl="1"/>
            <a:r>
              <a:rPr lang="en-US" dirty="0"/>
              <a:t>Word and sentence level data</a:t>
            </a:r>
          </a:p>
          <a:p>
            <a:r>
              <a:rPr lang="en-US" dirty="0"/>
              <a:t>Your task: </a:t>
            </a:r>
          </a:p>
          <a:p>
            <a:pPr lvl="1"/>
            <a:r>
              <a:rPr lang="en-US" dirty="0"/>
              <a:t>In-depth word and sentence level analysis where the annotation deviates from the majority (or from a priori labels)</a:t>
            </a:r>
          </a:p>
          <a:p>
            <a:pPr lvl="1"/>
            <a:r>
              <a:rPr lang="en-US" dirty="0"/>
              <a:t>Statistical analysis of hatefulness score and gaze parameters </a:t>
            </a:r>
          </a:p>
          <a:p>
            <a:r>
              <a:rPr lang="en-US" dirty="0"/>
              <a:t>Optional ML Task: given the results collected from 43 participants, cluster the data into meaningful chunks and explore the meaning of the clusters!</a:t>
            </a:r>
          </a:p>
          <a:p>
            <a:pPr marL="0" indent="0">
              <a:buNone/>
            </a:pPr>
            <a:endParaRPr lang="en-US" dirty="0"/>
          </a:p>
        </p:txBody>
      </p:sp>
    </p:spTree>
    <p:extLst>
      <p:ext uri="{BB962C8B-B14F-4D97-AF65-F5344CB8AC3E}">
        <p14:creationId xmlns:p14="http://schemas.microsoft.com/office/powerpoint/2010/main" val="2967724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chemeClr val="accent4">
              <a:lumMod val="60000"/>
              <a:lumOff val="40000"/>
            </a:schemeClr>
          </a:solidFill>
        </p:spPr>
        <p:txBody>
          <a:bodyPr>
            <a:normAutofit fontScale="90000"/>
          </a:bodyPr>
          <a:lstStyle/>
          <a:p>
            <a:r>
              <a:rPr lang="en-US" dirty="0"/>
              <a:t>Project-III:  </a:t>
            </a:r>
            <a:br>
              <a:rPr lang="en-US" dirty="0"/>
            </a:br>
            <a:r>
              <a:rPr lang="en-US" sz="3600" dirty="0"/>
              <a:t>Subjective  Annotation Variation (Gaze4Hate)</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59</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a:bodyPr>
          <a:lstStyle/>
          <a:p>
            <a:pPr marL="0" indent="0">
              <a:buNone/>
            </a:pPr>
            <a:r>
              <a:rPr lang="en-US" dirty="0"/>
              <a:t>A preliminary reading list:</a:t>
            </a:r>
          </a:p>
          <a:p>
            <a:pPr marL="0" indent="0">
              <a:buNone/>
            </a:pPr>
            <a:r>
              <a:rPr lang="en-GB" b="0" i="0" dirty="0">
                <a:solidFill>
                  <a:srgbClr val="222222"/>
                </a:solidFill>
                <a:effectLst/>
                <a:latin typeface="Arial" panose="020B0604020202020204" pitchFamily="34" charset="0"/>
              </a:rPr>
              <a:t>Mishra, A., Dey, K., &amp; Bhattacharyya, P. (2017). Learning cognitive features from gaze data for sentiment and sarcasm classification using convolutional neural network. In </a:t>
            </a:r>
            <a:r>
              <a:rPr lang="en-GB" b="0" i="1" dirty="0">
                <a:solidFill>
                  <a:srgbClr val="222222"/>
                </a:solidFill>
                <a:effectLst/>
                <a:latin typeface="Arial" panose="020B0604020202020204" pitchFamily="34" charset="0"/>
              </a:rPr>
              <a:t>Proceedings of the 55th Annual Meeting of the Association for Computational Linguistics (Volume 1: Long Papers)</a:t>
            </a:r>
            <a:r>
              <a:rPr lang="en-GB" b="0" i="0" dirty="0">
                <a:solidFill>
                  <a:srgbClr val="222222"/>
                </a:solidFill>
                <a:effectLst/>
                <a:latin typeface="Arial" panose="020B0604020202020204" pitchFamily="34" charset="0"/>
              </a:rPr>
              <a:t> (pp. 377-387). </a:t>
            </a:r>
            <a:r>
              <a:rPr lang="en-GB" b="0" i="0" dirty="0">
                <a:solidFill>
                  <a:srgbClr val="222222"/>
                </a:solidFill>
                <a:effectLst/>
                <a:latin typeface="Arial" panose="020B0604020202020204" pitchFamily="34" charset="0"/>
                <a:hlinkClick r:id="rId2"/>
              </a:rPr>
              <a:t>https://aclanthology.org/P17-1035/</a:t>
            </a:r>
            <a:endParaRPr lang="en-GB" b="0" i="0" dirty="0">
              <a:solidFill>
                <a:srgbClr val="222222"/>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1807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F2F6-E24E-BF1C-9953-EFCE6629928D}"/>
              </a:ext>
            </a:extLst>
          </p:cNvPr>
          <p:cNvSpPr>
            <a:spLocks noGrp="1"/>
          </p:cNvSpPr>
          <p:nvPr>
            <p:ph type="title"/>
          </p:nvPr>
        </p:nvSpPr>
        <p:spPr/>
        <p:txBody>
          <a:bodyPr/>
          <a:lstStyle/>
          <a:p>
            <a:r>
              <a:rPr lang="en-US" dirty="0"/>
              <a:t>Hate Speech</a:t>
            </a:r>
          </a:p>
        </p:txBody>
      </p:sp>
      <p:sp>
        <p:nvSpPr>
          <p:cNvPr id="4" name="Slide Number Placeholder 3">
            <a:extLst>
              <a:ext uri="{FF2B5EF4-FFF2-40B4-BE49-F238E27FC236}">
                <a16:creationId xmlns:a16="http://schemas.microsoft.com/office/drawing/2014/main" id="{1B8F4076-C916-7148-FEBE-2C1F072A7695}"/>
              </a:ext>
            </a:extLst>
          </p:cNvPr>
          <p:cNvSpPr>
            <a:spLocks noGrp="1"/>
          </p:cNvSpPr>
          <p:nvPr>
            <p:ph type="sldNum" sz="quarter" idx="12"/>
          </p:nvPr>
        </p:nvSpPr>
        <p:spPr/>
        <p:txBody>
          <a:bodyPr/>
          <a:lstStyle/>
          <a:p>
            <a:fld id="{968FC3C1-8B2E-4CF4-97FE-57A4E19AC873}" type="slidenum">
              <a:rPr lang="de-DE" smtClean="0"/>
              <a:t>6</a:t>
            </a:fld>
            <a:endParaRPr lang="de-DE"/>
          </a:p>
        </p:txBody>
      </p:sp>
      <p:sp>
        <p:nvSpPr>
          <p:cNvPr id="5" name="Text Placeholder 4">
            <a:extLst>
              <a:ext uri="{FF2B5EF4-FFF2-40B4-BE49-F238E27FC236}">
                <a16:creationId xmlns:a16="http://schemas.microsoft.com/office/drawing/2014/main" id="{6035C2CC-4905-F40C-5808-2EF06DD8B73A}"/>
              </a:ext>
            </a:extLst>
          </p:cNvPr>
          <p:cNvSpPr>
            <a:spLocks noGrp="1"/>
          </p:cNvSpPr>
          <p:nvPr>
            <p:ph type="body" sz="quarter" idx="13"/>
          </p:nvPr>
        </p:nvSpPr>
        <p:spPr>
          <a:xfrm>
            <a:off x="225027" y="2013796"/>
            <a:ext cx="8693944" cy="4707679"/>
          </a:xfrm>
        </p:spPr>
        <p:txBody>
          <a:bodyPr>
            <a:normAutofit/>
          </a:bodyPr>
          <a:lstStyle/>
          <a:p>
            <a:r>
              <a:rPr lang="en-GB" sz="1800" dirty="0"/>
              <a:t>is a crime and rapidly grows…</a:t>
            </a:r>
          </a:p>
          <a:p>
            <a:pPr lvl="1"/>
            <a:r>
              <a:rPr lang="en-GB" dirty="0"/>
              <a:t>anonymity on the internet (especially on social media)</a:t>
            </a:r>
          </a:p>
          <a:p>
            <a:pPr lvl="1"/>
            <a:r>
              <a:rPr lang="en-GB" dirty="0"/>
              <a:t>willingness to express opinions online </a:t>
            </a:r>
          </a:p>
          <a:p>
            <a:pPr lvl="1"/>
            <a:endParaRPr lang="en-GB" b="1" dirty="0">
              <a:solidFill>
                <a:srgbClr val="202124"/>
              </a:solidFill>
            </a:endParaRPr>
          </a:p>
          <a:p>
            <a:pPr marL="0" indent="0">
              <a:lnSpc>
                <a:spcPct val="100000"/>
              </a:lnSpc>
              <a:buNone/>
            </a:pPr>
            <a:r>
              <a:rPr lang="en-GB" sz="1800" b="1" dirty="0">
                <a:solidFill>
                  <a:srgbClr val="202124"/>
                </a:solidFill>
              </a:rPr>
              <a:t>K</a:t>
            </a:r>
            <a:r>
              <a:rPr lang="en-GB" sz="1800" b="1" i="0" dirty="0">
                <a:solidFill>
                  <a:srgbClr val="202124"/>
                </a:solidFill>
                <a:effectLst/>
              </a:rPr>
              <a:t>eyboard warrior/hero</a:t>
            </a:r>
          </a:p>
          <a:p>
            <a:pPr>
              <a:lnSpc>
                <a:spcPct val="100000"/>
              </a:lnSpc>
            </a:pPr>
            <a:r>
              <a:rPr lang="en-GB" sz="1800" b="0" i="0" dirty="0">
                <a:solidFill>
                  <a:srgbClr val="202124"/>
                </a:solidFill>
                <a:effectLst/>
              </a:rPr>
              <a:t>A person who behaves aggressively and/or in an inflammatory manner in online text-based discussion media, but at the same time does not behave similarly in real life, potentially due to cowardice, introversion or shyness. </a:t>
            </a:r>
            <a:r>
              <a:rPr lang="en-GB" sz="1800" b="0" i="0" dirty="0">
                <a:solidFill>
                  <a:schemeClr val="accent2"/>
                </a:solidFill>
                <a:effectLst/>
              </a:rPr>
              <a:t>(https://</a:t>
            </a:r>
            <a:r>
              <a:rPr lang="en-GB" sz="1800" b="0" i="0" dirty="0" err="1">
                <a:solidFill>
                  <a:schemeClr val="accent2"/>
                </a:solidFill>
                <a:effectLst/>
              </a:rPr>
              <a:t>en.wiktionary.org</a:t>
            </a:r>
            <a:r>
              <a:rPr lang="en-GB" sz="1800" b="0" i="0" dirty="0">
                <a:solidFill>
                  <a:schemeClr val="accent2"/>
                </a:solidFill>
                <a:effectLst/>
              </a:rPr>
              <a:t>/wiki/</a:t>
            </a:r>
            <a:r>
              <a:rPr lang="en-GB" sz="1800" b="0" i="0" dirty="0" err="1">
                <a:solidFill>
                  <a:schemeClr val="accent2"/>
                </a:solidFill>
                <a:effectLst/>
              </a:rPr>
              <a:t>keyboard_warrior</a:t>
            </a:r>
            <a:r>
              <a:rPr lang="en-GB" sz="1800" b="0" i="0" dirty="0">
                <a:solidFill>
                  <a:schemeClr val="accent2"/>
                </a:solidFill>
                <a:effectLst/>
              </a:rPr>
              <a:t>)</a:t>
            </a:r>
          </a:p>
          <a:p>
            <a:pPr>
              <a:lnSpc>
                <a:spcPct val="100000"/>
              </a:lnSpc>
            </a:pPr>
            <a:endParaRPr lang="en-GB" sz="1800" dirty="0">
              <a:solidFill>
                <a:srgbClr val="202124"/>
              </a:solidFill>
            </a:endParaRPr>
          </a:p>
          <a:p>
            <a:pPr>
              <a:lnSpc>
                <a:spcPct val="100000"/>
              </a:lnSpc>
            </a:pPr>
            <a:r>
              <a:rPr lang="en-GB" sz="1800" dirty="0">
                <a:solidFill>
                  <a:srgbClr val="202124"/>
                </a:solidFill>
              </a:rPr>
              <a:t>Someone who abuses/annoys/threatens/flames other people on the internet knowing that they will never have to fear retribution thanks to their anonymity</a:t>
            </a:r>
            <a:r>
              <a:rPr lang="en-GB" sz="1800" b="0" i="0" dirty="0">
                <a:solidFill>
                  <a:srgbClr val="4D5156"/>
                </a:solidFill>
                <a:effectLst/>
              </a:rPr>
              <a:t>.</a:t>
            </a:r>
            <a:r>
              <a:rPr lang="en-GB" sz="1800" b="0" i="0" dirty="0">
                <a:solidFill>
                  <a:srgbClr val="202124"/>
                </a:solidFill>
                <a:effectLst/>
              </a:rPr>
              <a:t> </a:t>
            </a:r>
            <a:r>
              <a:rPr lang="en-GB" sz="1800" dirty="0">
                <a:solidFill>
                  <a:schemeClr val="accent2"/>
                </a:solidFill>
              </a:rPr>
              <a:t>(https://</a:t>
            </a:r>
            <a:r>
              <a:rPr lang="en-GB" sz="1800" dirty="0" err="1">
                <a:solidFill>
                  <a:schemeClr val="accent2"/>
                </a:solidFill>
              </a:rPr>
              <a:t>www.urbandictionary.com</a:t>
            </a:r>
            <a:r>
              <a:rPr lang="en-GB" sz="1800" dirty="0">
                <a:solidFill>
                  <a:schemeClr val="accent2"/>
                </a:solidFill>
              </a:rPr>
              <a:t>/)</a:t>
            </a:r>
            <a:endParaRPr lang="en-US" sz="1800" dirty="0">
              <a:solidFill>
                <a:schemeClr val="accent2"/>
              </a:solidFill>
            </a:endParaRPr>
          </a:p>
        </p:txBody>
      </p:sp>
    </p:spTree>
    <p:extLst>
      <p:ext uri="{BB962C8B-B14F-4D97-AF65-F5344CB8AC3E}">
        <p14:creationId xmlns:p14="http://schemas.microsoft.com/office/powerpoint/2010/main" val="36939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FFD529"/>
          </a:solidFill>
        </p:spPr>
        <p:txBody>
          <a:bodyPr>
            <a:normAutofit fontScale="90000"/>
          </a:bodyPr>
          <a:lstStyle/>
          <a:p>
            <a:r>
              <a:rPr lang="en-US" dirty="0"/>
              <a:t>Project-IV:  </a:t>
            </a:r>
            <a:br>
              <a:rPr lang="en-US" dirty="0"/>
            </a:br>
            <a:r>
              <a:rPr lang="en-US" sz="3600" kern="1200" dirty="0">
                <a:solidFill>
                  <a:schemeClr val="dk1"/>
                </a:solidFill>
                <a:latin typeface="+mn-lt"/>
                <a:ea typeface="+mn-ea"/>
                <a:cs typeface="+mn-cs"/>
              </a:rPr>
              <a:t>Explainability</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60</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lnSpcReduction="10000"/>
          </a:bodyPr>
          <a:lstStyle/>
          <a:p>
            <a:r>
              <a:rPr lang="en-US" dirty="0"/>
              <a:t>Reference Dataset: </a:t>
            </a:r>
            <a:r>
              <a:rPr lang="en-US" dirty="0" err="1"/>
              <a:t>HateCheck</a:t>
            </a:r>
            <a:r>
              <a:rPr lang="en-US" dirty="0"/>
              <a:t> or </a:t>
            </a:r>
            <a:r>
              <a:rPr lang="en-US" dirty="0" err="1"/>
              <a:t>HateCheck</a:t>
            </a:r>
            <a:r>
              <a:rPr lang="en-US" dirty="0"/>
              <a:t> Multilingual</a:t>
            </a:r>
          </a:p>
          <a:p>
            <a:r>
              <a:rPr lang="en-US" dirty="0"/>
              <a:t>(https://</a:t>
            </a:r>
            <a:r>
              <a:rPr lang="en-US" dirty="0" err="1"/>
              <a:t>hatecheck.ai</a:t>
            </a:r>
            <a:r>
              <a:rPr lang="en-US" dirty="0"/>
              <a:t>/download/)</a:t>
            </a:r>
          </a:p>
          <a:p>
            <a:r>
              <a:rPr lang="en-US" dirty="0"/>
              <a:t>ML Task: given a sentence, decide whether the sentence is hateful or not and extract explanations, </a:t>
            </a:r>
          </a:p>
          <a:p>
            <a:r>
              <a:rPr lang="en-US" dirty="0"/>
              <a:t>Your task: </a:t>
            </a:r>
          </a:p>
          <a:p>
            <a:pPr lvl="1"/>
            <a:r>
              <a:rPr lang="en-US" dirty="0"/>
              <a:t>Choose a test dataset (that exists in Hate Check or </a:t>
            </a:r>
            <a:r>
              <a:rPr lang="en-US" dirty="0" err="1"/>
              <a:t>HateCheck</a:t>
            </a:r>
            <a:r>
              <a:rPr lang="en-US" dirty="0"/>
              <a:t> Multilingual)</a:t>
            </a:r>
          </a:p>
          <a:p>
            <a:pPr lvl="1"/>
            <a:r>
              <a:rPr lang="en-US" dirty="0"/>
              <a:t>Implement an existing pretrained hate speech model from the </a:t>
            </a:r>
            <a:r>
              <a:rPr lang="en-US" dirty="0" err="1"/>
              <a:t>Huggingface</a:t>
            </a:r>
            <a:r>
              <a:rPr lang="en-US" dirty="0"/>
              <a:t> platform</a:t>
            </a:r>
          </a:p>
          <a:p>
            <a:pPr lvl="1"/>
            <a:r>
              <a:rPr lang="en-US" dirty="0"/>
              <a:t>Optional: finetune it on another suitable dataset</a:t>
            </a:r>
          </a:p>
          <a:p>
            <a:pPr lvl="1"/>
            <a:r>
              <a:rPr lang="en-US" dirty="0"/>
              <a:t>extract explanations using existing python libraries e.g. </a:t>
            </a:r>
            <a:r>
              <a:rPr lang="en-US" dirty="0" err="1"/>
              <a:t>Captum</a:t>
            </a:r>
            <a:r>
              <a:rPr lang="en-US" dirty="0"/>
              <a:t>, LIME etc. </a:t>
            </a:r>
          </a:p>
          <a:p>
            <a:pPr lvl="1"/>
            <a:r>
              <a:rPr lang="en-US" dirty="0"/>
              <a:t>Interpret the results with the functional categories provided in  </a:t>
            </a:r>
            <a:r>
              <a:rPr lang="en-US" dirty="0" err="1"/>
              <a:t>HateCheck</a:t>
            </a:r>
            <a:r>
              <a:rPr lang="en-US" dirty="0"/>
              <a:t> templates</a:t>
            </a:r>
          </a:p>
          <a:p>
            <a:pPr lvl="1"/>
            <a:r>
              <a:rPr lang="en-US" dirty="0"/>
              <a:t>Report the results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68358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FFD529"/>
          </a:solidFill>
        </p:spPr>
        <p:txBody>
          <a:bodyPr>
            <a:normAutofit fontScale="90000"/>
          </a:bodyPr>
          <a:lstStyle/>
          <a:p>
            <a:r>
              <a:rPr lang="en-US" dirty="0"/>
              <a:t>Project-IV:  </a:t>
            </a:r>
            <a:br>
              <a:rPr lang="en-US" dirty="0"/>
            </a:br>
            <a:r>
              <a:rPr lang="en-US" sz="3600" kern="1200" dirty="0">
                <a:solidFill>
                  <a:schemeClr val="dk1"/>
                </a:solidFill>
                <a:latin typeface="+mn-lt"/>
                <a:ea typeface="+mn-ea"/>
                <a:cs typeface="+mn-cs"/>
              </a:rPr>
              <a:t>Explainability</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61</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a:bodyPr>
          <a:lstStyle/>
          <a:p>
            <a:pPr marL="0" indent="0">
              <a:buNone/>
            </a:pPr>
            <a:endParaRPr lang="en-US" dirty="0"/>
          </a:p>
          <a:p>
            <a:pPr marL="0" indent="0">
              <a:buNone/>
            </a:pPr>
            <a:endParaRPr lang="en-US" dirty="0"/>
          </a:p>
        </p:txBody>
      </p:sp>
      <p:sp>
        <p:nvSpPr>
          <p:cNvPr id="3" name="Text Placeholder 5">
            <a:extLst>
              <a:ext uri="{FF2B5EF4-FFF2-40B4-BE49-F238E27FC236}">
                <a16:creationId xmlns:a16="http://schemas.microsoft.com/office/drawing/2014/main" id="{743EB328-B795-342D-08F9-AA7E374446A0}"/>
              </a:ext>
            </a:extLst>
          </p:cNvPr>
          <p:cNvSpPr txBox="1">
            <a:spLocks/>
          </p:cNvSpPr>
          <p:nvPr/>
        </p:nvSpPr>
        <p:spPr>
          <a:xfrm>
            <a:off x="377429" y="2393950"/>
            <a:ext cx="8693944" cy="3995738"/>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b="0" i="0" dirty="0" err="1">
                <a:solidFill>
                  <a:srgbClr val="222222"/>
                </a:solidFill>
                <a:effectLst/>
                <a:latin typeface="Arial" panose="020B0604020202020204" pitchFamily="34" charset="0"/>
              </a:rPr>
              <a:t>HateCheck</a:t>
            </a:r>
            <a:r>
              <a:rPr lang="en-GB" b="0" i="0" dirty="0">
                <a:solidFill>
                  <a:srgbClr val="222222"/>
                </a:solidFill>
                <a:effectLst/>
                <a:latin typeface="Arial" panose="020B0604020202020204" pitchFamily="34" charset="0"/>
              </a:rPr>
              <a:t> English:</a:t>
            </a:r>
          </a:p>
          <a:p>
            <a:pPr lvl="1"/>
            <a:r>
              <a:rPr lang="en-GB" b="0" i="0" dirty="0" err="1">
                <a:solidFill>
                  <a:srgbClr val="222222"/>
                </a:solidFill>
                <a:effectLst/>
                <a:latin typeface="Arial" panose="020B0604020202020204" pitchFamily="34" charset="0"/>
              </a:rPr>
              <a:t>Röttger</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Vidgen</a:t>
            </a:r>
            <a:r>
              <a:rPr lang="en-GB" b="0" i="0" dirty="0">
                <a:solidFill>
                  <a:srgbClr val="222222"/>
                </a:solidFill>
                <a:effectLst/>
                <a:latin typeface="Arial" panose="020B0604020202020204" pitchFamily="34" charset="0"/>
              </a:rPr>
              <a:t>, B., Nguyen, D., Waseem, Z., Margetts, H., &amp; </a:t>
            </a:r>
            <a:r>
              <a:rPr lang="en-GB" b="0" i="0" dirty="0" err="1">
                <a:solidFill>
                  <a:srgbClr val="222222"/>
                </a:solidFill>
                <a:effectLst/>
                <a:latin typeface="Arial" panose="020B0604020202020204" pitchFamily="34" charset="0"/>
              </a:rPr>
              <a:t>Pierrehumbert</a:t>
            </a:r>
            <a:r>
              <a:rPr lang="en-GB" b="0" i="0" dirty="0">
                <a:solidFill>
                  <a:srgbClr val="222222"/>
                </a:solidFill>
                <a:effectLst/>
                <a:latin typeface="Arial" panose="020B0604020202020204" pitchFamily="34" charset="0"/>
              </a:rPr>
              <a:t>, J. B. (2020). </a:t>
            </a:r>
            <a:r>
              <a:rPr lang="en-GB" b="0" i="0" dirty="0" err="1">
                <a:solidFill>
                  <a:srgbClr val="F0A623"/>
                </a:solidFill>
                <a:effectLst/>
                <a:latin typeface="Arial" panose="020B0604020202020204" pitchFamily="34" charset="0"/>
              </a:rPr>
              <a:t>HateCheck</a:t>
            </a:r>
            <a:r>
              <a:rPr lang="en-GB" b="0" i="0" dirty="0">
                <a:solidFill>
                  <a:srgbClr val="F0A623"/>
                </a:solidFill>
                <a:effectLst/>
                <a:latin typeface="Arial" panose="020B0604020202020204" pitchFamily="34" charset="0"/>
              </a:rPr>
              <a:t>: Functional tests for hate speech detection models</a:t>
            </a:r>
            <a:r>
              <a:rPr lang="en-GB" b="0" i="0" dirty="0">
                <a:solidFill>
                  <a:srgbClr val="222222"/>
                </a:solidFill>
                <a:effectLst/>
                <a:latin typeface="Arial" panose="020B0604020202020204" pitchFamily="34" charset="0"/>
              </a:rPr>
              <a:t>. </a:t>
            </a:r>
            <a:r>
              <a:rPr lang="en-US" dirty="0">
                <a:hlinkClick r:id="rId2"/>
              </a:rPr>
              <a:t>https://</a:t>
            </a:r>
            <a:r>
              <a:rPr lang="en-US" dirty="0" err="1">
                <a:hlinkClick r:id="rId2"/>
              </a:rPr>
              <a:t>arxiv.org</a:t>
            </a:r>
            <a:r>
              <a:rPr lang="en-US" dirty="0">
                <a:hlinkClick r:id="rId2"/>
              </a:rPr>
              <a:t>/abs/2012.15606</a:t>
            </a:r>
            <a:endParaRPr lang="en-US" dirty="0"/>
          </a:p>
          <a:p>
            <a:r>
              <a:rPr lang="en-GB" b="0" i="0" dirty="0" err="1">
                <a:solidFill>
                  <a:srgbClr val="222222"/>
                </a:solidFill>
                <a:effectLst/>
                <a:latin typeface="Arial" panose="020B0604020202020204" pitchFamily="34" charset="0"/>
              </a:rPr>
              <a:t>HateCheck</a:t>
            </a:r>
            <a:r>
              <a:rPr lang="en-GB" b="0" i="0" dirty="0">
                <a:solidFill>
                  <a:srgbClr val="222222"/>
                </a:solidFill>
                <a:effectLst/>
                <a:latin typeface="Arial" panose="020B0604020202020204" pitchFamily="34" charset="0"/>
              </a:rPr>
              <a:t> Multilingual:</a:t>
            </a:r>
            <a:endParaRPr lang="en-US" dirty="0"/>
          </a:p>
          <a:p>
            <a:pPr lvl="1"/>
            <a:r>
              <a:rPr lang="en-GB" b="0" i="0" dirty="0" err="1">
                <a:solidFill>
                  <a:srgbClr val="222222"/>
                </a:solidFill>
                <a:effectLst/>
                <a:latin typeface="Arial" panose="020B0604020202020204" pitchFamily="34" charset="0"/>
              </a:rPr>
              <a:t>Röttger</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Seelawi</a:t>
            </a:r>
            <a:r>
              <a:rPr lang="en-GB" b="0" i="0" dirty="0">
                <a:solidFill>
                  <a:srgbClr val="222222"/>
                </a:solidFill>
                <a:effectLst/>
                <a:latin typeface="Arial" panose="020B0604020202020204" pitchFamily="34" charset="0"/>
              </a:rPr>
              <a:t>, H., </a:t>
            </a:r>
            <a:r>
              <a:rPr lang="en-GB" b="0" i="0" dirty="0" err="1">
                <a:solidFill>
                  <a:srgbClr val="222222"/>
                </a:solidFill>
                <a:effectLst/>
                <a:latin typeface="Arial" panose="020B0604020202020204" pitchFamily="34" charset="0"/>
              </a:rPr>
              <a:t>Nozza</a:t>
            </a:r>
            <a:r>
              <a:rPr lang="en-GB" b="0" i="0" dirty="0">
                <a:solidFill>
                  <a:srgbClr val="222222"/>
                </a:solidFill>
                <a:effectLst/>
                <a:latin typeface="Arial" panose="020B0604020202020204" pitchFamily="34" charset="0"/>
              </a:rPr>
              <a:t>, D., Talat, Z., &amp; </a:t>
            </a:r>
            <a:r>
              <a:rPr lang="en-GB" b="0" i="0" dirty="0" err="1">
                <a:solidFill>
                  <a:srgbClr val="222222"/>
                </a:solidFill>
                <a:effectLst/>
                <a:latin typeface="Arial" panose="020B0604020202020204" pitchFamily="34" charset="0"/>
              </a:rPr>
              <a:t>Vidgen</a:t>
            </a:r>
            <a:r>
              <a:rPr lang="en-GB" b="0" i="0" dirty="0">
                <a:solidFill>
                  <a:srgbClr val="222222"/>
                </a:solidFill>
                <a:effectLst/>
                <a:latin typeface="Arial" panose="020B0604020202020204" pitchFamily="34" charset="0"/>
              </a:rPr>
              <a:t>, B. (2022). </a:t>
            </a:r>
            <a:r>
              <a:rPr lang="en-GB" b="0" i="0" dirty="0">
                <a:solidFill>
                  <a:srgbClr val="F0A623"/>
                </a:solidFill>
                <a:effectLst/>
                <a:latin typeface="Arial" panose="020B0604020202020204" pitchFamily="34" charset="0"/>
              </a:rPr>
              <a:t>Multilingual </a:t>
            </a:r>
            <a:r>
              <a:rPr lang="en-GB" b="0" i="0" dirty="0" err="1">
                <a:solidFill>
                  <a:srgbClr val="F0A623"/>
                </a:solidFill>
                <a:effectLst/>
                <a:latin typeface="Arial" panose="020B0604020202020204" pitchFamily="34" charset="0"/>
              </a:rPr>
              <a:t>HateCheck</a:t>
            </a:r>
            <a:r>
              <a:rPr lang="en-GB" b="0" i="0" dirty="0">
                <a:solidFill>
                  <a:srgbClr val="F0A623"/>
                </a:solidFill>
                <a:effectLst/>
                <a:latin typeface="Arial" panose="020B0604020202020204" pitchFamily="34" charset="0"/>
              </a:rPr>
              <a:t>: Functional Tests For Multilingual Hate Speech Detection Models</a:t>
            </a:r>
            <a:r>
              <a:rPr lang="en-GB" b="0" i="0" dirty="0">
                <a:solidFill>
                  <a:srgbClr val="222222"/>
                </a:solidFill>
                <a:effectLst/>
                <a:latin typeface="Arial" panose="020B0604020202020204" pitchFamily="34" charset="0"/>
              </a:rPr>
              <a:t>. </a:t>
            </a:r>
            <a:r>
              <a:rPr lang="en-US" dirty="0">
                <a:hlinkClick r:id="rId3"/>
              </a:rPr>
              <a:t>https://arxiv.org/abs/2206.09917</a:t>
            </a:r>
            <a:endParaRPr lang="en-US" dirty="0"/>
          </a:p>
          <a:p>
            <a:r>
              <a:rPr lang="en-US" dirty="0"/>
              <a:t>Hate Speech Dataset with Explanations</a:t>
            </a:r>
          </a:p>
          <a:p>
            <a:pPr lvl="1"/>
            <a:r>
              <a:rPr lang="en-GB" b="0" i="0" dirty="0">
                <a:solidFill>
                  <a:srgbClr val="222222"/>
                </a:solidFill>
                <a:effectLst/>
                <a:latin typeface="Arial" panose="020B0604020202020204" pitchFamily="34" charset="0"/>
              </a:rPr>
              <a:t>Mathew, B., </a:t>
            </a:r>
            <a:r>
              <a:rPr lang="en-GB" b="0" i="0" dirty="0" err="1">
                <a:solidFill>
                  <a:srgbClr val="222222"/>
                </a:solidFill>
                <a:effectLst/>
                <a:latin typeface="Arial" panose="020B0604020202020204" pitchFamily="34" charset="0"/>
              </a:rPr>
              <a:t>Saha</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Yimam</a:t>
            </a:r>
            <a:r>
              <a:rPr lang="en-GB" b="0" i="0" dirty="0">
                <a:solidFill>
                  <a:srgbClr val="222222"/>
                </a:solidFill>
                <a:effectLst/>
                <a:latin typeface="Arial" panose="020B0604020202020204" pitchFamily="34" charset="0"/>
              </a:rPr>
              <a:t>, S. M., </a:t>
            </a:r>
            <a:r>
              <a:rPr lang="en-GB" b="0" i="0" dirty="0" err="1">
                <a:solidFill>
                  <a:srgbClr val="222222"/>
                </a:solidFill>
                <a:effectLst/>
                <a:latin typeface="Arial" panose="020B0604020202020204" pitchFamily="34" charset="0"/>
              </a:rPr>
              <a:t>Biemann</a:t>
            </a:r>
            <a:r>
              <a:rPr lang="en-GB" b="0" i="0" dirty="0">
                <a:solidFill>
                  <a:srgbClr val="222222"/>
                </a:solidFill>
                <a:effectLst/>
                <a:latin typeface="Arial" panose="020B0604020202020204" pitchFamily="34" charset="0"/>
              </a:rPr>
              <a:t>, C., Goyal, P., &amp; Mukherjee, A. (2021, May). </a:t>
            </a:r>
            <a:r>
              <a:rPr lang="en-GB" b="0" i="0" dirty="0" err="1">
                <a:solidFill>
                  <a:srgbClr val="222222"/>
                </a:solidFill>
                <a:effectLst/>
                <a:latin typeface="Arial" panose="020B0604020202020204" pitchFamily="34" charset="0"/>
              </a:rPr>
              <a:t>Hatexplain</a:t>
            </a:r>
            <a:r>
              <a:rPr lang="en-GB" b="0" i="0" dirty="0">
                <a:solidFill>
                  <a:srgbClr val="222222"/>
                </a:solidFill>
                <a:effectLst/>
                <a:latin typeface="Arial" panose="020B0604020202020204" pitchFamily="34" charset="0"/>
              </a:rPr>
              <a:t>: A benchmark dataset for explainable hate speech detection. In </a:t>
            </a:r>
            <a:r>
              <a:rPr lang="en-GB" b="0" i="1" dirty="0">
                <a:solidFill>
                  <a:srgbClr val="222222"/>
                </a:solidFill>
                <a:effectLst/>
                <a:latin typeface="Arial" panose="020B0604020202020204" pitchFamily="34" charset="0"/>
              </a:rPr>
              <a:t>Proceedings of the AAAI conference on artificial intelligence</a:t>
            </a:r>
            <a:r>
              <a:rPr lang="en-GB" b="0" i="0" dirty="0">
                <a:solidFill>
                  <a:srgbClr val="222222"/>
                </a:solidFill>
                <a:effectLst/>
                <a:latin typeface="Arial" panose="020B0604020202020204" pitchFamily="34" charset="0"/>
              </a:rPr>
              <a:t> (Vol. 35, No. 17, pp. 14867-14875).</a:t>
            </a:r>
            <a:endParaRPr lang="en-US" dirty="0"/>
          </a:p>
          <a:p>
            <a:r>
              <a:rPr lang="en-US" dirty="0"/>
              <a:t>Explainability Library: e.g. https://</a:t>
            </a:r>
            <a:r>
              <a:rPr lang="en-US" dirty="0" err="1"/>
              <a:t>captum.ai</a:t>
            </a: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60517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73789B"/>
          </a:solidFill>
        </p:spPr>
        <p:txBody>
          <a:bodyPr>
            <a:normAutofit fontScale="90000"/>
          </a:bodyPr>
          <a:lstStyle/>
          <a:p>
            <a:r>
              <a:rPr lang="en-US" dirty="0"/>
              <a:t>Project-IV:  </a:t>
            </a:r>
            <a:br>
              <a:rPr lang="en-US" dirty="0"/>
            </a:br>
            <a:r>
              <a:rPr lang="en-US" sz="3600" kern="1200" dirty="0">
                <a:solidFill>
                  <a:schemeClr val="dk1"/>
                </a:solidFill>
                <a:latin typeface="+mn-lt"/>
                <a:ea typeface="+mn-ea"/>
                <a:cs typeface="+mn-cs"/>
              </a:rPr>
              <a:t>Curriculum Learning Training</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62</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lnSpcReduction="10000"/>
          </a:bodyPr>
          <a:lstStyle/>
          <a:p>
            <a:r>
              <a:rPr lang="en-US" dirty="0"/>
              <a:t>Reference Dataset: </a:t>
            </a:r>
            <a:r>
              <a:rPr lang="en-US" dirty="0" err="1"/>
              <a:t>HateCheck</a:t>
            </a:r>
            <a:r>
              <a:rPr lang="en-US" dirty="0"/>
              <a:t> or </a:t>
            </a:r>
            <a:r>
              <a:rPr lang="en-US" dirty="0" err="1"/>
              <a:t>HateCheck</a:t>
            </a:r>
            <a:r>
              <a:rPr lang="en-US" dirty="0"/>
              <a:t> Multilingual</a:t>
            </a:r>
          </a:p>
          <a:p>
            <a:r>
              <a:rPr lang="en-US" dirty="0"/>
              <a:t>(https://</a:t>
            </a:r>
            <a:r>
              <a:rPr lang="en-US" dirty="0" err="1"/>
              <a:t>hatecheck.ai</a:t>
            </a:r>
            <a:r>
              <a:rPr lang="en-US" dirty="0"/>
              <a:t>/download/)</a:t>
            </a:r>
          </a:p>
          <a:p>
            <a:r>
              <a:rPr lang="en-US" dirty="0"/>
              <a:t>ML Task: given a sentence, decide whether the sentence is hateful or not</a:t>
            </a:r>
          </a:p>
          <a:p>
            <a:endParaRPr lang="en-US" dirty="0"/>
          </a:p>
          <a:p>
            <a:r>
              <a:rPr lang="en-US" dirty="0"/>
              <a:t>The main task is to implement a gradual curriculum-based learning</a:t>
            </a:r>
          </a:p>
          <a:p>
            <a:endParaRPr lang="en-US" dirty="0"/>
          </a:p>
          <a:p>
            <a:r>
              <a:rPr lang="en-US" dirty="0"/>
              <a:t>Simple version: 	</a:t>
            </a:r>
          </a:p>
          <a:p>
            <a:pPr marL="0" indent="0">
              <a:buNone/>
            </a:pPr>
            <a:r>
              <a:rPr lang="en-US" dirty="0"/>
              <a:t>	re-rank the training data </a:t>
            </a:r>
            <a:r>
              <a:rPr lang="en-US" dirty="0" err="1"/>
              <a:t>w.r.t.</a:t>
            </a:r>
            <a:r>
              <a:rPr lang="en-US" dirty="0"/>
              <a:t> some criteria instead of shuffling</a:t>
            </a:r>
          </a:p>
          <a:p>
            <a:pPr lvl="1"/>
            <a:endParaRPr lang="en-US" dirty="0"/>
          </a:p>
          <a:p>
            <a:pPr lvl="2"/>
            <a:r>
              <a:rPr lang="en-US" sz="1600" dirty="0"/>
              <a:t>Reranking option: </a:t>
            </a:r>
          </a:p>
          <a:p>
            <a:pPr lvl="3"/>
            <a:r>
              <a:rPr lang="en-US" sz="1600" dirty="0"/>
              <a:t>Manual definition of the criteria</a:t>
            </a:r>
          </a:p>
          <a:p>
            <a:pPr lvl="3"/>
            <a:r>
              <a:rPr lang="en-US" sz="1600" dirty="0"/>
              <a:t>Based on training loss on each item</a:t>
            </a:r>
          </a:p>
          <a:p>
            <a:pPr marL="0" indent="0">
              <a:buNone/>
            </a:pPr>
            <a:endParaRPr lang="en-US" dirty="0"/>
          </a:p>
        </p:txBody>
      </p:sp>
    </p:spTree>
    <p:extLst>
      <p:ext uri="{BB962C8B-B14F-4D97-AF65-F5344CB8AC3E}">
        <p14:creationId xmlns:p14="http://schemas.microsoft.com/office/powerpoint/2010/main" val="320523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73789B"/>
          </a:solidFill>
        </p:spPr>
        <p:txBody>
          <a:bodyPr>
            <a:normAutofit fontScale="90000"/>
          </a:bodyPr>
          <a:lstStyle/>
          <a:p>
            <a:r>
              <a:rPr lang="en-US" dirty="0"/>
              <a:t>Project-IV:  </a:t>
            </a:r>
            <a:br>
              <a:rPr lang="en-US" dirty="0"/>
            </a:br>
            <a:r>
              <a:rPr lang="en-US" sz="3600" kern="1200" dirty="0">
                <a:solidFill>
                  <a:schemeClr val="dk1"/>
                </a:solidFill>
                <a:latin typeface="+mn-lt"/>
                <a:ea typeface="+mn-ea"/>
                <a:cs typeface="+mn-cs"/>
              </a:rPr>
              <a:t>Curriculum Learning Training</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63</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a:bodyPr>
          <a:lstStyle/>
          <a:p>
            <a:pPr marL="342900" lvl="1" indent="0">
              <a:buNone/>
            </a:pPr>
            <a:endParaRPr lang="en-US" dirty="0"/>
          </a:p>
          <a:p>
            <a:pPr marL="0" indent="0">
              <a:buNone/>
            </a:pPr>
            <a:endParaRPr lang="en-US" dirty="0"/>
          </a:p>
          <a:p>
            <a:pPr marL="0" indent="0">
              <a:buNone/>
            </a:pPr>
            <a:endParaRPr lang="en-US" dirty="0"/>
          </a:p>
        </p:txBody>
      </p:sp>
      <p:graphicFrame>
        <p:nvGraphicFramePr>
          <p:cNvPr id="3" name="Table 2">
            <a:extLst>
              <a:ext uri="{FF2B5EF4-FFF2-40B4-BE49-F238E27FC236}">
                <a16:creationId xmlns:a16="http://schemas.microsoft.com/office/drawing/2014/main" id="{902152E0-E1FA-5079-ABF3-9A8F96BD9A3F}"/>
              </a:ext>
            </a:extLst>
          </p:cNvPr>
          <p:cNvGraphicFramePr>
            <a:graphicFrameLocks noGrp="1"/>
          </p:cNvGraphicFramePr>
          <p:nvPr/>
        </p:nvGraphicFramePr>
        <p:xfrm>
          <a:off x="225027" y="2241550"/>
          <a:ext cx="8667453" cy="3505200"/>
        </p:xfrm>
        <a:graphic>
          <a:graphicData uri="http://schemas.openxmlformats.org/drawingml/2006/table">
            <a:tbl>
              <a:tblPr firstRow="1" bandRow="1">
                <a:tableStyleId>{5C22544A-7EE6-4342-B048-85BDC9FD1C3A}</a:tableStyleId>
              </a:tblPr>
              <a:tblGrid>
                <a:gridCol w="866442">
                  <a:extLst>
                    <a:ext uri="{9D8B030D-6E8A-4147-A177-3AD203B41FA5}">
                      <a16:colId xmlns:a16="http://schemas.microsoft.com/office/drawing/2014/main" val="1521114883"/>
                    </a:ext>
                  </a:extLst>
                </a:gridCol>
                <a:gridCol w="7801011">
                  <a:extLst>
                    <a:ext uri="{9D8B030D-6E8A-4147-A177-3AD203B41FA5}">
                      <a16:colId xmlns:a16="http://schemas.microsoft.com/office/drawing/2014/main" val="1625009951"/>
                    </a:ext>
                  </a:extLst>
                </a:gridCol>
              </a:tblGrid>
              <a:tr h="370840">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247065742"/>
                  </a:ext>
                </a:extLst>
              </a:tr>
              <a:tr h="370840">
                <a:tc>
                  <a:txBody>
                    <a:bodyPr/>
                    <a:lstStyle/>
                    <a:p>
                      <a:r>
                        <a:rPr lang="en-US" sz="1800" b="1" dirty="0"/>
                        <a:t>Task-1</a:t>
                      </a:r>
                    </a:p>
                  </a:txBody>
                  <a:tcPr/>
                </a:tc>
                <a:tc>
                  <a:txBody>
                    <a:bodyPr/>
                    <a:lstStyle/>
                    <a:p>
                      <a:r>
                        <a:rPr lang="en-US" sz="1800" dirty="0"/>
                        <a:t> Choose your dataset e.g. from multilingual </a:t>
                      </a:r>
                      <a:r>
                        <a:rPr lang="en-US" sz="1800" dirty="0" err="1"/>
                        <a:t>HateCheck</a:t>
                      </a:r>
                      <a:endParaRPr lang="en-US" sz="1800" dirty="0"/>
                    </a:p>
                  </a:txBody>
                  <a:tcPr/>
                </a:tc>
                <a:extLst>
                  <a:ext uri="{0D108BD9-81ED-4DB2-BD59-A6C34878D82A}">
                    <a16:rowId xmlns:a16="http://schemas.microsoft.com/office/drawing/2014/main" val="382386979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Task-2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Manually inspect the existing groups and define some complexity criteria</a:t>
                      </a:r>
                    </a:p>
                  </a:txBody>
                  <a:tcPr/>
                </a:tc>
                <a:extLst>
                  <a:ext uri="{0D108BD9-81ED-4DB2-BD59-A6C34878D82A}">
                    <a16:rowId xmlns:a16="http://schemas.microsoft.com/office/drawing/2014/main" val="78463246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Task-3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Create n complexity groups, and rank the instances </a:t>
                      </a:r>
                      <a:r>
                        <a:rPr lang="en-US" sz="1800" dirty="0" err="1"/>
                        <a:t>w.r.t.</a:t>
                      </a:r>
                      <a:r>
                        <a:rPr lang="en-US" sz="1800" dirty="0"/>
                        <a:t> the criteria</a:t>
                      </a:r>
                    </a:p>
                  </a:txBody>
                  <a:tcPr/>
                </a:tc>
                <a:extLst>
                  <a:ext uri="{0D108BD9-81ED-4DB2-BD59-A6C34878D82A}">
                    <a16:rowId xmlns:a16="http://schemas.microsoft.com/office/drawing/2014/main" val="264160465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Task-4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Implement an existing pretrained </a:t>
                      </a:r>
                      <a:r>
                        <a:rPr lang="en-US" sz="1800" dirty="0" err="1"/>
                        <a:t>hatespeech</a:t>
                      </a:r>
                      <a:r>
                        <a:rPr lang="en-US" sz="1800" dirty="0"/>
                        <a:t> model from the </a:t>
                      </a:r>
                      <a:r>
                        <a:rPr lang="en-US" sz="1800" dirty="0" err="1"/>
                        <a:t>Huggingface</a:t>
                      </a:r>
                      <a:r>
                        <a:rPr lang="en-US" sz="1800" dirty="0"/>
                        <a:t> platform and fine tune it step-by-step on the reranked training data</a:t>
                      </a:r>
                    </a:p>
                  </a:txBody>
                  <a:tcPr/>
                </a:tc>
                <a:extLst>
                  <a:ext uri="{0D108BD9-81ED-4DB2-BD59-A6C34878D82A}">
                    <a16:rowId xmlns:a16="http://schemas.microsoft.com/office/drawing/2014/main" val="3222012190"/>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Task-5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Optional: conduct reranking procedure based on training loss on each instance</a:t>
                      </a:r>
                    </a:p>
                  </a:txBody>
                  <a:tcPr/>
                </a:tc>
                <a:extLst>
                  <a:ext uri="{0D108BD9-81ED-4DB2-BD59-A6C34878D82A}">
                    <a16:rowId xmlns:a16="http://schemas.microsoft.com/office/drawing/2014/main" val="665207166"/>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Task-6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Report the results</a:t>
                      </a:r>
                    </a:p>
                  </a:txBody>
                  <a:tcPr/>
                </a:tc>
                <a:extLst>
                  <a:ext uri="{0D108BD9-81ED-4DB2-BD59-A6C34878D82A}">
                    <a16:rowId xmlns:a16="http://schemas.microsoft.com/office/drawing/2014/main" val="395567611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Task-7</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Discuss possible curriculums</a:t>
                      </a:r>
                    </a:p>
                  </a:txBody>
                  <a:tcPr/>
                </a:tc>
                <a:extLst>
                  <a:ext uri="{0D108BD9-81ED-4DB2-BD59-A6C34878D82A}">
                    <a16:rowId xmlns:a16="http://schemas.microsoft.com/office/drawing/2014/main" val="1105190550"/>
                  </a:ext>
                </a:extLst>
              </a:tr>
            </a:tbl>
          </a:graphicData>
        </a:graphic>
      </p:graphicFrame>
    </p:spTree>
    <p:extLst>
      <p:ext uri="{BB962C8B-B14F-4D97-AF65-F5344CB8AC3E}">
        <p14:creationId xmlns:p14="http://schemas.microsoft.com/office/powerpoint/2010/main" val="3642683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73789B"/>
          </a:solidFill>
        </p:spPr>
        <p:txBody>
          <a:bodyPr>
            <a:normAutofit fontScale="90000"/>
          </a:bodyPr>
          <a:lstStyle/>
          <a:p>
            <a:r>
              <a:rPr lang="en-US" dirty="0"/>
              <a:t>Project-IV:  </a:t>
            </a:r>
            <a:br>
              <a:rPr lang="en-US" dirty="0"/>
            </a:br>
            <a:r>
              <a:rPr lang="en-US" sz="3600" kern="1200" dirty="0">
                <a:solidFill>
                  <a:schemeClr val="dk1"/>
                </a:solidFill>
                <a:latin typeface="+mn-lt"/>
                <a:ea typeface="+mn-ea"/>
                <a:cs typeface="+mn-cs"/>
              </a:rPr>
              <a:t>Curriculum Learning Training</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64</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a:bodyPr>
          <a:lstStyle/>
          <a:p>
            <a:r>
              <a:rPr lang="en-GB" b="0" i="0" dirty="0">
                <a:solidFill>
                  <a:srgbClr val="222222"/>
                </a:solidFill>
                <a:effectLst/>
                <a:latin typeface="Arial" panose="020B0604020202020204" pitchFamily="34" charset="0"/>
              </a:rPr>
              <a:t>Hacohen, G., &amp; </a:t>
            </a:r>
            <a:r>
              <a:rPr lang="en-GB" b="0" i="0" dirty="0" err="1">
                <a:solidFill>
                  <a:srgbClr val="222222"/>
                </a:solidFill>
                <a:effectLst/>
                <a:latin typeface="Arial" panose="020B0604020202020204" pitchFamily="34" charset="0"/>
              </a:rPr>
              <a:t>Weinshall</a:t>
            </a:r>
            <a:r>
              <a:rPr lang="en-GB" b="0" i="0" dirty="0">
                <a:solidFill>
                  <a:srgbClr val="222222"/>
                </a:solidFill>
                <a:effectLst/>
                <a:latin typeface="Arial" panose="020B0604020202020204" pitchFamily="34" charset="0"/>
              </a:rPr>
              <a:t>, D. (2019, May). On the power of curriculum learning in training deep networks. In </a:t>
            </a:r>
            <a:r>
              <a:rPr lang="en-GB" b="0" i="1" dirty="0">
                <a:solidFill>
                  <a:srgbClr val="222222"/>
                </a:solidFill>
                <a:effectLst/>
                <a:latin typeface="Arial" panose="020B0604020202020204" pitchFamily="34" charset="0"/>
              </a:rPr>
              <a:t>International conference on machine learning</a:t>
            </a:r>
            <a:r>
              <a:rPr lang="en-GB" b="0" i="0" dirty="0">
                <a:solidFill>
                  <a:srgbClr val="222222"/>
                </a:solidFill>
                <a:effectLst/>
                <a:latin typeface="Arial" panose="020B0604020202020204" pitchFamily="34" charset="0"/>
              </a:rPr>
              <a:t> (pp. 2535-2544). PMLR. </a:t>
            </a:r>
            <a:r>
              <a:rPr lang="en-US" dirty="0"/>
              <a:t>https://</a:t>
            </a:r>
            <a:r>
              <a:rPr lang="en-US" dirty="0" err="1"/>
              <a:t>proceedings.mlr.press</a:t>
            </a:r>
            <a:r>
              <a:rPr lang="en-US" dirty="0"/>
              <a:t>/v97/hacohen19a.html</a:t>
            </a:r>
            <a:endParaRPr lang="en-GB" b="0" i="0" dirty="0">
              <a:solidFill>
                <a:srgbClr val="222222"/>
              </a:solidFill>
              <a:effectLst/>
              <a:latin typeface="Arial" panose="020B0604020202020204" pitchFamily="34" charset="0"/>
            </a:endParaRPr>
          </a:p>
          <a:p>
            <a:pPr marL="0" indent="0">
              <a:buNone/>
            </a:pPr>
            <a:endParaRPr lang="en-US" dirty="0"/>
          </a:p>
          <a:p>
            <a:pPr marL="0" indent="0">
              <a:buNone/>
            </a:pPr>
            <a:r>
              <a:rPr lang="en-GB" b="0" i="0" dirty="0" err="1">
                <a:solidFill>
                  <a:srgbClr val="222222"/>
                </a:solidFill>
                <a:effectLst/>
                <a:latin typeface="Arial" panose="020B0604020202020204" pitchFamily="34" charset="0"/>
              </a:rPr>
              <a:t>HateCheck</a:t>
            </a:r>
            <a:r>
              <a:rPr lang="en-GB" b="0" i="0" dirty="0">
                <a:solidFill>
                  <a:srgbClr val="222222"/>
                </a:solidFill>
                <a:effectLst/>
                <a:latin typeface="Arial" panose="020B0604020202020204" pitchFamily="34" charset="0"/>
              </a:rPr>
              <a:t> English:	</a:t>
            </a:r>
            <a:endParaRPr lang="en-US" dirty="0"/>
          </a:p>
          <a:p>
            <a:pPr lvl="1"/>
            <a:r>
              <a:rPr lang="en-GB" b="0" i="0" dirty="0" err="1">
                <a:solidFill>
                  <a:srgbClr val="222222"/>
                </a:solidFill>
                <a:effectLst/>
                <a:latin typeface="Arial" panose="020B0604020202020204" pitchFamily="34" charset="0"/>
              </a:rPr>
              <a:t>Röttger</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Vidgen</a:t>
            </a:r>
            <a:r>
              <a:rPr lang="en-GB" b="0" i="0" dirty="0">
                <a:solidFill>
                  <a:srgbClr val="222222"/>
                </a:solidFill>
                <a:effectLst/>
                <a:latin typeface="Arial" panose="020B0604020202020204" pitchFamily="34" charset="0"/>
              </a:rPr>
              <a:t>, B., Nguyen, D., Waseem, Z., Margetts, H., &amp; </a:t>
            </a:r>
            <a:r>
              <a:rPr lang="en-GB" b="0" i="0" dirty="0" err="1">
                <a:solidFill>
                  <a:srgbClr val="222222"/>
                </a:solidFill>
                <a:effectLst/>
                <a:latin typeface="Arial" panose="020B0604020202020204" pitchFamily="34" charset="0"/>
              </a:rPr>
              <a:t>Pierrehumbert</a:t>
            </a:r>
            <a:r>
              <a:rPr lang="en-GB" b="0" i="0" dirty="0">
                <a:solidFill>
                  <a:srgbClr val="222222"/>
                </a:solidFill>
                <a:effectLst/>
                <a:latin typeface="Arial" panose="020B0604020202020204" pitchFamily="34" charset="0"/>
              </a:rPr>
              <a:t>, J. B. (2020). </a:t>
            </a:r>
            <a:r>
              <a:rPr lang="en-GB" b="0" i="0" dirty="0" err="1">
                <a:solidFill>
                  <a:srgbClr val="F0A623"/>
                </a:solidFill>
                <a:effectLst/>
                <a:latin typeface="Arial" panose="020B0604020202020204" pitchFamily="34" charset="0"/>
              </a:rPr>
              <a:t>HateCheck</a:t>
            </a:r>
            <a:r>
              <a:rPr lang="en-GB" b="0" i="0" dirty="0">
                <a:solidFill>
                  <a:srgbClr val="F0A623"/>
                </a:solidFill>
                <a:effectLst/>
                <a:latin typeface="Arial" panose="020B0604020202020204" pitchFamily="34" charset="0"/>
              </a:rPr>
              <a:t>: Functional tests for hate speech detection models</a:t>
            </a:r>
            <a:r>
              <a:rPr lang="en-GB" b="0" i="0" dirty="0">
                <a:solidFill>
                  <a:srgbClr val="222222"/>
                </a:solidFill>
                <a:effectLst/>
                <a:latin typeface="Arial" panose="020B0604020202020204" pitchFamily="34" charset="0"/>
              </a:rPr>
              <a:t>. </a:t>
            </a:r>
            <a:r>
              <a:rPr lang="en-US" dirty="0">
                <a:hlinkClick r:id="rId2"/>
              </a:rPr>
              <a:t>https://arxiv.org/abs/2012.15606</a:t>
            </a:r>
            <a:endParaRPr lang="en-US" dirty="0"/>
          </a:p>
          <a:p>
            <a:pPr marL="0" indent="0">
              <a:buNone/>
            </a:pPr>
            <a:r>
              <a:rPr lang="en-GB" b="0" i="0" dirty="0" err="1">
                <a:solidFill>
                  <a:srgbClr val="222222"/>
                </a:solidFill>
                <a:effectLst/>
                <a:latin typeface="Arial" panose="020B0604020202020204" pitchFamily="34" charset="0"/>
              </a:rPr>
              <a:t>HateCheck</a:t>
            </a:r>
            <a:r>
              <a:rPr lang="en-GB" b="0" i="0" dirty="0">
                <a:solidFill>
                  <a:srgbClr val="222222"/>
                </a:solidFill>
                <a:effectLst/>
                <a:latin typeface="Arial" panose="020B0604020202020204" pitchFamily="34" charset="0"/>
              </a:rPr>
              <a:t> Multilingual:</a:t>
            </a:r>
            <a:endParaRPr lang="en-US" dirty="0"/>
          </a:p>
          <a:p>
            <a:pPr lvl="1"/>
            <a:r>
              <a:rPr lang="en-GB" b="0" i="0" dirty="0" err="1">
                <a:solidFill>
                  <a:srgbClr val="222222"/>
                </a:solidFill>
                <a:effectLst/>
                <a:latin typeface="Arial" panose="020B0604020202020204" pitchFamily="34" charset="0"/>
              </a:rPr>
              <a:t>Röttger</a:t>
            </a:r>
            <a:r>
              <a:rPr lang="en-GB" b="0" i="0" dirty="0">
                <a:solidFill>
                  <a:srgbClr val="222222"/>
                </a:solidFill>
                <a:effectLst/>
                <a:latin typeface="Arial" panose="020B0604020202020204" pitchFamily="34" charset="0"/>
              </a:rPr>
              <a:t>, P., </a:t>
            </a:r>
            <a:r>
              <a:rPr lang="en-GB" b="0" i="0" dirty="0" err="1">
                <a:solidFill>
                  <a:srgbClr val="222222"/>
                </a:solidFill>
                <a:effectLst/>
                <a:latin typeface="Arial" panose="020B0604020202020204" pitchFamily="34" charset="0"/>
              </a:rPr>
              <a:t>Seelawi</a:t>
            </a:r>
            <a:r>
              <a:rPr lang="en-GB" b="0" i="0" dirty="0">
                <a:solidFill>
                  <a:srgbClr val="222222"/>
                </a:solidFill>
                <a:effectLst/>
                <a:latin typeface="Arial" panose="020B0604020202020204" pitchFamily="34" charset="0"/>
              </a:rPr>
              <a:t>, H., </a:t>
            </a:r>
            <a:r>
              <a:rPr lang="en-GB" b="0" i="0" dirty="0" err="1">
                <a:solidFill>
                  <a:srgbClr val="222222"/>
                </a:solidFill>
                <a:effectLst/>
                <a:latin typeface="Arial" panose="020B0604020202020204" pitchFamily="34" charset="0"/>
              </a:rPr>
              <a:t>Nozza</a:t>
            </a:r>
            <a:r>
              <a:rPr lang="en-GB" b="0" i="0" dirty="0">
                <a:solidFill>
                  <a:srgbClr val="222222"/>
                </a:solidFill>
                <a:effectLst/>
                <a:latin typeface="Arial" panose="020B0604020202020204" pitchFamily="34" charset="0"/>
              </a:rPr>
              <a:t>, D., Talat, Z., &amp; </a:t>
            </a:r>
            <a:r>
              <a:rPr lang="en-GB" b="0" i="0" dirty="0" err="1">
                <a:solidFill>
                  <a:srgbClr val="222222"/>
                </a:solidFill>
                <a:effectLst/>
                <a:latin typeface="Arial" panose="020B0604020202020204" pitchFamily="34" charset="0"/>
              </a:rPr>
              <a:t>Vidgen</a:t>
            </a:r>
            <a:r>
              <a:rPr lang="en-GB" b="0" i="0" dirty="0">
                <a:solidFill>
                  <a:srgbClr val="222222"/>
                </a:solidFill>
                <a:effectLst/>
                <a:latin typeface="Arial" panose="020B0604020202020204" pitchFamily="34" charset="0"/>
              </a:rPr>
              <a:t>, B. (2022). </a:t>
            </a:r>
            <a:r>
              <a:rPr lang="en-GB" b="0" i="0" dirty="0">
                <a:solidFill>
                  <a:srgbClr val="F0A623"/>
                </a:solidFill>
                <a:effectLst/>
                <a:latin typeface="Arial" panose="020B0604020202020204" pitchFamily="34" charset="0"/>
              </a:rPr>
              <a:t>Multilingual </a:t>
            </a:r>
            <a:r>
              <a:rPr lang="en-GB" b="0" i="0" dirty="0" err="1">
                <a:solidFill>
                  <a:srgbClr val="F0A623"/>
                </a:solidFill>
                <a:effectLst/>
                <a:latin typeface="Arial" panose="020B0604020202020204" pitchFamily="34" charset="0"/>
              </a:rPr>
              <a:t>HateCheck</a:t>
            </a:r>
            <a:r>
              <a:rPr lang="en-GB" b="0" i="0" dirty="0">
                <a:solidFill>
                  <a:srgbClr val="F0A623"/>
                </a:solidFill>
                <a:effectLst/>
                <a:latin typeface="Arial" panose="020B0604020202020204" pitchFamily="34" charset="0"/>
              </a:rPr>
              <a:t>: Functional Tests For Multilingual Hate Speech Detection Models</a:t>
            </a:r>
            <a:r>
              <a:rPr lang="en-GB" b="0" i="0" dirty="0">
                <a:solidFill>
                  <a:srgbClr val="222222"/>
                </a:solidFill>
                <a:effectLst/>
                <a:latin typeface="Arial" panose="020B0604020202020204" pitchFamily="34" charset="0"/>
              </a:rPr>
              <a:t>. </a:t>
            </a:r>
            <a:r>
              <a:rPr lang="en-US" dirty="0">
                <a:hlinkClick r:id="rId3"/>
              </a:rPr>
              <a:t>https://arxiv.org/abs/2206.09917</a:t>
            </a:r>
            <a:endParaRPr lang="en-US" dirty="0"/>
          </a:p>
          <a:p>
            <a:pPr marL="0" indent="0">
              <a:buNone/>
            </a:pPr>
            <a:endParaRPr lang="en-US" dirty="0"/>
          </a:p>
          <a:p>
            <a:pPr marL="0" indent="0">
              <a:buNone/>
            </a:pPr>
            <a:endParaRPr lang="en-US" dirty="0"/>
          </a:p>
        </p:txBody>
      </p:sp>
      <p:sp>
        <p:nvSpPr>
          <p:cNvPr id="3" name="Text Placeholder 5">
            <a:extLst>
              <a:ext uri="{FF2B5EF4-FFF2-40B4-BE49-F238E27FC236}">
                <a16:creationId xmlns:a16="http://schemas.microsoft.com/office/drawing/2014/main" id="{307EB951-91D8-3208-A36A-C0DF46E14BDD}"/>
              </a:ext>
            </a:extLst>
          </p:cNvPr>
          <p:cNvSpPr txBox="1">
            <a:spLocks/>
          </p:cNvSpPr>
          <p:nvPr/>
        </p:nvSpPr>
        <p:spPr>
          <a:xfrm>
            <a:off x="463886" y="1693762"/>
            <a:ext cx="8693944" cy="43275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95704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83B-4053-1F60-6097-DCDA17DC61BD}"/>
              </a:ext>
            </a:extLst>
          </p:cNvPr>
          <p:cNvSpPr>
            <a:spLocks noGrp="1"/>
          </p:cNvSpPr>
          <p:nvPr>
            <p:ph type="title"/>
          </p:nvPr>
        </p:nvSpPr>
        <p:spPr>
          <a:xfrm>
            <a:off x="225028" y="836712"/>
            <a:ext cx="8693943" cy="952737"/>
          </a:xfrm>
          <a:solidFill>
            <a:srgbClr val="F5454C"/>
          </a:solidFill>
        </p:spPr>
        <p:txBody>
          <a:bodyPr>
            <a:normAutofit fontScale="90000"/>
          </a:bodyPr>
          <a:lstStyle/>
          <a:p>
            <a:r>
              <a:rPr lang="en-US" dirty="0"/>
              <a:t>Project-?:  </a:t>
            </a:r>
            <a:br>
              <a:rPr lang="en-US" dirty="0"/>
            </a:br>
            <a:r>
              <a:rPr lang="en-US" sz="3600" kern="1200" dirty="0">
                <a:solidFill>
                  <a:schemeClr val="dk1"/>
                </a:solidFill>
                <a:latin typeface="+mn-lt"/>
                <a:ea typeface="+mn-ea"/>
                <a:cs typeface="+mn-cs"/>
              </a:rPr>
              <a:t>Custom Theme</a:t>
            </a:r>
            <a:endParaRPr lang="en-US" dirty="0"/>
          </a:p>
        </p:txBody>
      </p:sp>
      <p:sp>
        <p:nvSpPr>
          <p:cNvPr id="4" name="Slide Number Placeholder 3">
            <a:extLst>
              <a:ext uri="{FF2B5EF4-FFF2-40B4-BE49-F238E27FC236}">
                <a16:creationId xmlns:a16="http://schemas.microsoft.com/office/drawing/2014/main" id="{3A5EA87A-FC15-4886-A1F8-0D5F247F73C7}"/>
              </a:ext>
            </a:extLst>
          </p:cNvPr>
          <p:cNvSpPr>
            <a:spLocks noGrp="1"/>
          </p:cNvSpPr>
          <p:nvPr>
            <p:ph type="sldNum" sz="quarter" idx="12"/>
          </p:nvPr>
        </p:nvSpPr>
        <p:spPr/>
        <p:txBody>
          <a:bodyPr/>
          <a:lstStyle/>
          <a:p>
            <a:fld id="{968FC3C1-8B2E-4CF4-97FE-57A4E19AC873}" type="slidenum">
              <a:rPr lang="de-DE" smtClean="0"/>
              <a:t>65</a:t>
            </a:fld>
            <a:endParaRPr lang="de-DE"/>
          </a:p>
        </p:txBody>
      </p:sp>
      <p:sp>
        <p:nvSpPr>
          <p:cNvPr id="7" name="Footer Placeholder 2">
            <a:extLst>
              <a:ext uri="{FF2B5EF4-FFF2-40B4-BE49-F238E27FC236}">
                <a16:creationId xmlns:a16="http://schemas.microsoft.com/office/drawing/2014/main" id="{8FC002C6-7417-1C26-CE3E-5FFE31834FED}"/>
              </a:ext>
            </a:extLst>
          </p:cNvPr>
          <p:cNvSpPr>
            <a:spLocks noGrp="1"/>
          </p:cNvSpPr>
          <p:nvPr>
            <p:ph type="ftr" sz="quarter" idx="11"/>
          </p:nvPr>
        </p:nvSpPr>
        <p:spPr>
          <a:xfrm>
            <a:off x="2686050" y="6356351"/>
            <a:ext cx="3686150" cy="365125"/>
          </a:xfrm>
        </p:spPr>
        <p:txBody>
          <a:bodyPr/>
          <a:lstStyle/>
          <a:p>
            <a:r>
              <a:rPr lang="de-DE" dirty="0" err="1"/>
              <a:t>Hate</a:t>
            </a:r>
            <a:r>
              <a:rPr lang="de-DE" dirty="0"/>
              <a:t> Speech </a:t>
            </a:r>
            <a:r>
              <a:rPr lang="de-DE" dirty="0" err="1"/>
              <a:t>Detection</a:t>
            </a:r>
            <a:r>
              <a:rPr lang="de-DE" dirty="0"/>
              <a:t> WiSe23/24</a:t>
            </a:r>
          </a:p>
        </p:txBody>
      </p:sp>
      <p:sp>
        <p:nvSpPr>
          <p:cNvPr id="6" name="Text Placeholder 5">
            <a:extLst>
              <a:ext uri="{FF2B5EF4-FFF2-40B4-BE49-F238E27FC236}">
                <a16:creationId xmlns:a16="http://schemas.microsoft.com/office/drawing/2014/main" id="{F5BEFA66-9A72-C9F5-EB32-10796DFF8143}"/>
              </a:ext>
            </a:extLst>
          </p:cNvPr>
          <p:cNvSpPr>
            <a:spLocks noGrp="1"/>
          </p:cNvSpPr>
          <p:nvPr>
            <p:ph type="body" sz="quarter" idx="13"/>
          </p:nvPr>
        </p:nvSpPr>
        <p:spPr/>
        <p:txBody>
          <a:bodyPr>
            <a:normAutofit/>
          </a:bodyPr>
          <a:lstStyle/>
          <a:p>
            <a:r>
              <a:rPr lang="en-US" dirty="0"/>
              <a:t>Decide on your ML task regarding hate speech detection</a:t>
            </a:r>
          </a:p>
          <a:p>
            <a:pPr lvl="1"/>
            <a:r>
              <a:rPr lang="en-US" dirty="0"/>
              <a:t>Language, target, modality etc.</a:t>
            </a:r>
          </a:p>
          <a:p>
            <a:pPr lvl="1"/>
            <a:r>
              <a:rPr lang="en-US" dirty="0"/>
              <a:t>Research question focusing on </a:t>
            </a:r>
          </a:p>
          <a:p>
            <a:pPr lvl="2"/>
            <a:r>
              <a:rPr lang="en-US" dirty="0"/>
              <a:t>Dataset/annotation</a:t>
            </a:r>
          </a:p>
          <a:p>
            <a:pPr lvl="2"/>
            <a:r>
              <a:rPr lang="en-US" dirty="0"/>
              <a:t>Models (implementation)</a:t>
            </a:r>
          </a:p>
          <a:p>
            <a:pPr lvl="2"/>
            <a:r>
              <a:rPr lang="en-US" dirty="0"/>
              <a:t>Explainability</a:t>
            </a:r>
          </a:p>
          <a:p>
            <a:pPr lvl="2"/>
            <a:r>
              <a:rPr lang="en-US" dirty="0"/>
              <a:t>Error Analysis / Linguistic analysis</a:t>
            </a:r>
          </a:p>
          <a:p>
            <a:pPr lvl="2"/>
            <a:endParaRPr lang="en-US" dirty="0"/>
          </a:p>
          <a:p>
            <a:r>
              <a:rPr lang="en-US" dirty="0"/>
              <a:t>Conduct a literature search on this theme</a:t>
            </a:r>
          </a:p>
          <a:p>
            <a:r>
              <a:rPr lang="en-US" dirty="0"/>
              <a:t>Then follow the steps described in the basic research components slide</a:t>
            </a:r>
          </a:p>
          <a:p>
            <a:pPr marL="342900" lvl="1"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98230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64C5-1ED2-F5D0-DDE7-0C920917D1AB}"/>
              </a:ext>
            </a:extLst>
          </p:cNvPr>
          <p:cNvSpPr>
            <a:spLocks noGrp="1"/>
          </p:cNvSpPr>
          <p:nvPr>
            <p:ph type="title"/>
          </p:nvPr>
        </p:nvSpPr>
        <p:spPr>
          <a:xfrm>
            <a:off x="225029" y="365126"/>
            <a:ext cx="8290321" cy="1325563"/>
          </a:xfrm>
        </p:spPr>
        <p:txBody>
          <a:bodyPr/>
          <a:lstStyle/>
          <a:p>
            <a:r>
              <a:rPr lang="en-US" dirty="0"/>
              <a:t>What to do now!</a:t>
            </a:r>
          </a:p>
        </p:txBody>
      </p:sp>
      <p:sp>
        <p:nvSpPr>
          <p:cNvPr id="3" name="Footer Placeholder 2">
            <a:extLst>
              <a:ext uri="{FF2B5EF4-FFF2-40B4-BE49-F238E27FC236}">
                <a16:creationId xmlns:a16="http://schemas.microsoft.com/office/drawing/2014/main" id="{8DCCCE7F-3D4E-BB5B-3DB8-5AA2CF4A0576}"/>
              </a:ext>
            </a:extLst>
          </p:cNvPr>
          <p:cNvSpPr>
            <a:spLocks noGrp="1"/>
          </p:cNvSpPr>
          <p:nvPr>
            <p:ph type="ftr" sz="quarter" idx="11"/>
          </p:nvPr>
        </p:nvSpPr>
        <p:spPr/>
        <p:txBody>
          <a:bodyPr/>
          <a:lstStyle/>
          <a:p>
            <a:r>
              <a:rPr lang="de-DE"/>
              <a:t>Hate Speech Detection WiSe23/24</a:t>
            </a:r>
            <a:endParaRPr lang="de-DE" dirty="0"/>
          </a:p>
        </p:txBody>
      </p:sp>
      <p:sp>
        <p:nvSpPr>
          <p:cNvPr id="4" name="Slide Number Placeholder 3">
            <a:extLst>
              <a:ext uri="{FF2B5EF4-FFF2-40B4-BE49-F238E27FC236}">
                <a16:creationId xmlns:a16="http://schemas.microsoft.com/office/drawing/2014/main" id="{74B4350D-062D-BEAB-FF66-C90CF318C382}"/>
              </a:ext>
            </a:extLst>
          </p:cNvPr>
          <p:cNvSpPr>
            <a:spLocks noGrp="1"/>
          </p:cNvSpPr>
          <p:nvPr>
            <p:ph type="sldNum" sz="quarter" idx="12"/>
          </p:nvPr>
        </p:nvSpPr>
        <p:spPr/>
        <p:txBody>
          <a:bodyPr/>
          <a:lstStyle/>
          <a:p>
            <a:fld id="{968FC3C1-8B2E-4CF4-97FE-57A4E19AC873}" type="slidenum">
              <a:rPr lang="de-DE" smtClean="0"/>
              <a:t>66</a:t>
            </a:fld>
            <a:endParaRPr lang="de-DE"/>
          </a:p>
        </p:txBody>
      </p:sp>
      <p:sp>
        <p:nvSpPr>
          <p:cNvPr id="5" name="Text Placeholder 4">
            <a:extLst>
              <a:ext uri="{FF2B5EF4-FFF2-40B4-BE49-F238E27FC236}">
                <a16:creationId xmlns:a16="http://schemas.microsoft.com/office/drawing/2014/main" id="{BE43DDC7-822C-6D48-AB08-92187A3DBE59}"/>
              </a:ext>
            </a:extLst>
          </p:cNvPr>
          <p:cNvSpPr>
            <a:spLocks noGrp="1"/>
          </p:cNvSpPr>
          <p:nvPr>
            <p:ph type="body" sz="quarter" idx="13"/>
          </p:nvPr>
        </p:nvSpPr>
        <p:spPr/>
        <p:txBody>
          <a:bodyPr/>
          <a:lstStyle/>
          <a:p>
            <a:pPr marL="0" indent="0">
              <a:buNone/>
            </a:pPr>
            <a:r>
              <a:rPr lang="en-US" dirty="0"/>
              <a:t>So, decide on your project until tomorrow's lecture time!</a:t>
            </a:r>
          </a:p>
          <a:p>
            <a:pPr marL="0" indent="0">
              <a:buNone/>
            </a:pPr>
            <a:endParaRPr lang="en-US" dirty="0"/>
          </a:p>
          <a:p>
            <a:pPr marL="0" indent="0">
              <a:buNone/>
            </a:pPr>
            <a:r>
              <a:rPr lang="en-US" dirty="0"/>
              <a:t>Don’t feel like you missed something. All project material will be available to all, so if you have an interest, you can continue on another project after the block seminar ends!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4989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FBE3-286C-0E4E-835B-DCA8ACE2A560}"/>
              </a:ext>
            </a:extLst>
          </p:cNvPr>
          <p:cNvSpPr>
            <a:spLocks noGrp="1"/>
          </p:cNvSpPr>
          <p:nvPr>
            <p:ph type="title"/>
          </p:nvPr>
        </p:nvSpPr>
        <p:spPr/>
        <p:txBody>
          <a:bodyPr>
            <a:normAutofit/>
          </a:bodyPr>
          <a:lstStyle/>
          <a:p>
            <a:endParaRPr lang="en-US" dirty="0"/>
          </a:p>
        </p:txBody>
      </p:sp>
      <p:sp>
        <p:nvSpPr>
          <p:cNvPr id="3" name="Footer Placeholder 2">
            <a:extLst>
              <a:ext uri="{FF2B5EF4-FFF2-40B4-BE49-F238E27FC236}">
                <a16:creationId xmlns:a16="http://schemas.microsoft.com/office/drawing/2014/main" id="{7E1314B7-12ED-7C5E-622B-1325D53B6EA4}"/>
              </a:ext>
            </a:extLst>
          </p:cNvPr>
          <p:cNvSpPr>
            <a:spLocks noGrp="1"/>
          </p:cNvSpPr>
          <p:nvPr>
            <p:ph type="ftr" sz="quarter" idx="11"/>
          </p:nvPr>
        </p:nvSpPr>
        <p:spPr/>
        <p:txBody>
          <a:bodyPr/>
          <a:lstStyle/>
          <a:p>
            <a:r>
              <a:rPr lang="de-DE"/>
              <a:t>Hate Speech Detection WiSe23/24</a:t>
            </a:r>
            <a:endParaRPr lang="de-DE" dirty="0"/>
          </a:p>
        </p:txBody>
      </p:sp>
      <p:sp>
        <p:nvSpPr>
          <p:cNvPr id="4" name="Slide Number Placeholder 3">
            <a:extLst>
              <a:ext uri="{FF2B5EF4-FFF2-40B4-BE49-F238E27FC236}">
                <a16:creationId xmlns:a16="http://schemas.microsoft.com/office/drawing/2014/main" id="{196D6C8E-48D9-2BDA-A45C-F185B6BDDE0B}"/>
              </a:ext>
            </a:extLst>
          </p:cNvPr>
          <p:cNvSpPr>
            <a:spLocks noGrp="1"/>
          </p:cNvSpPr>
          <p:nvPr>
            <p:ph type="sldNum" sz="quarter" idx="12"/>
          </p:nvPr>
        </p:nvSpPr>
        <p:spPr/>
        <p:txBody>
          <a:bodyPr/>
          <a:lstStyle/>
          <a:p>
            <a:fld id="{968FC3C1-8B2E-4CF4-97FE-57A4E19AC873}" type="slidenum">
              <a:rPr lang="de-DE" smtClean="0"/>
              <a:t>67</a:t>
            </a:fld>
            <a:endParaRPr lang="de-DE"/>
          </a:p>
        </p:txBody>
      </p:sp>
      <p:sp>
        <p:nvSpPr>
          <p:cNvPr id="5" name="Text Placeholder 4">
            <a:extLst>
              <a:ext uri="{FF2B5EF4-FFF2-40B4-BE49-F238E27FC236}">
                <a16:creationId xmlns:a16="http://schemas.microsoft.com/office/drawing/2014/main" id="{5B9752BF-E6FF-92CF-5B74-053C0B589BA5}"/>
              </a:ext>
            </a:extLst>
          </p:cNvPr>
          <p:cNvSpPr>
            <a:spLocks noGrp="1"/>
          </p:cNvSpPr>
          <p:nvPr>
            <p:ph type="body" sz="quarter" idx="13"/>
          </p:nvPr>
        </p:nvSpPr>
        <p:spPr/>
        <p:txBody>
          <a:bodyPr/>
          <a:lstStyle/>
          <a:p>
            <a:r>
              <a:rPr lang="en-US" dirty="0"/>
              <a:t>Before you decide, go and check the data files</a:t>
            </a:r>
          </a:p>
          <a:p>
            <a:pPr lvl="1"/>
            <a:r>
              <a:rPr lang="en-US" dirty="0"/>
              <a:t>Read the data as a </a:t>
            </a:r>
            <a:r>
              <a:rPr lang="en-US" dirty="0" err="1"/>
              <a:t>dataframe</a:t>
            </a:r>
            <a:endParaRPr lang="en-US" dirty="0"/>
          </a:p>
          <a:p>
            <a:pPr lvl="1"/>
            <a:r>
              <a:rPr lang="en-US" dirty="0"/>
              <a:t>Explore the data, data types in each column,</a:t>
            </a:r>
          </a:p>
          <a:p>
            <a:pPr lvl="1"/>
            <a:r>
              <a:rPr lang="en-US" dirty="0"/>
              <a:t>Describe and visualize the columns</a:t>
            </a:r>
            <a:br>
              <a:rPr lang="en-US" dirty="0"/>
            </a:br>
            <a:endParaRPr lang="en-US" dirty="0"/>
          </a:p>
        </p:txBody>
      </p:sp>
    </p:spTree>
    <p:extLst>
      <p:ext uri="{BB962C8B-B14F-4D97-AF65-F5344CB8AC3E}">
        <p14:creationId xmlns:p14="http://schemas.microsoft.com/office/powerpoint/2010/main" val="25120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C8C4-114D-FDF3-FF69-98F7927048BF}"/>
              </a:ext>
            </a:extLst>
          </p:cNvPr>
          <p:cNvSpPr>
            <a:spLocks noGrp="1"/>
          </p:cNvSpPr>
          <p:nvPr>
            <p:ph type="title"/>
          </p:nvPr>
        </p:nvSpPr>
        <p:spPr/>
        <p:txBody>
          <a:bodyPr/>
          <a:lstStyle/>
          <a:p>
            <a:r>
              <a:rPr lang="en-US" dirty="0"/>
              <a:t>Hate Speech</a:t>
            </a:r>
          </a:p>
        </p:txBody>
      </p:sp>
      <p:sp>
        <p:nvSpPr>
          <p:cNvPr id="4" name="Slide Number Placeholder 3">
            <a:extLst>
              <a:ext uri="{FF2B5EF4-FFF2-40B4-BE49-F238E27FC236}">
                <a16:creationId xmlns:a16="http://schemas.microsoft.com/office/drawing/2014/main" id="{F9FE52ED-D2E6-489D-E025-8CE22E7B293A}"/>
              </a:ext>
            </a:extLst>
          </p:cNvPr>
          <p:cNvSpPr>
            <a:spLocks noGrp="1"/>
          </p:cNvSpPr>
          <p:nvPr>
            <p:ph type="sldNum" sz="quarter" idx="12"/>
          </p:nvPr>
        </p:nvSpPr>
        <p:spPr/>
        <p:txBody>
          <a:bodyPr/>
          <a:lstStyle/>
          <a:p>
            <a:fld id="{968FC3C1-8B2E-4CF4-97FE-57A4E19AC873}" type="slidenum">
              <a:rPr lang="de-DE" smtClean="0"/>
              <a:t>7</a:t>
            </a:fld>
            <a:endParaRPr lang="de-DE"/>
          </a:p>
        </p:txBody>
      </p:sp>
      <p:sp>
        <p:nvSpPr>
          <p:cNvPr id="5" name="Text Placeholder 4">
            <a:extLst>
              <a:ext uri="{FF2B5EF4-FFF2-40B4-BE49-F238E27FC236}">
                <a16:creationId xmlns:a16="http://schemas.microsoft.com/office/drawing/2014/main" id="{A05CBD03-6207-507D-1D37-C9413D8274CA}"/>
              </a:ext>
            </a:extLst>
          </p:cNvPr>
          <p:cNvSpPr>
            <a:spLocks noGrp="1"/>
          </p:cNvSpPr>
          <p:nvPr>
            <p:ph type="body" sz="quarter" idx="13"/>
          </p:nvPr>
        </p:nvSpPr>
        <p:spPr>
          <a:xfrm>
            <a:off x="225261" y="2013797"/>
            <a:ext cx="8693944" cy="4342554"/>
          </a:xfrm>
        </p:spPr>
        <p:txBody>
          <a:bodyPr>
            <a:normAutofit fontScale="92500" lnSpcReduction="10000"/>
          </a:bodyPr>
          <a:lstStyle/>
          <a:p>
            <a:pPr>
              <a:lnSpc>
                <a:spcPct val="150000"/>
              </a:lnSpc>
            </a:pPr>
            <a:r>
              <a:rPr lang="en-GB" sz="2400" dirty="0"/>
              <a:t>Related Concepts;</a:t>
            </a:r>
          </a:p>
          <a:p>
            <a:pPr lvl="2">
              <a:lnSpc>
                <a:spcPct val="150000"/>
              </a:lnSpc>
            </a:pPr>
            <a:r>
              <a:rPr lang="en-GB" sz="2400" dirty="0"/>
              <a:t>Inappropriate language, Offensive Language</a:t>
            </a:r>
          </a:p>
          <a:p>
            <a:pPr lvl="2">
              <a:lnSpc>
                <a:spcPct val="150000"/>
              </a:lnSpc>
            </a:pPr>
            <a:r>
              <a:rPr lang="en-GB" sz="2400" dirty="0"/>
              <a:t>Abusive language</a:t>
            </a:r>
          </a:p>
          <a:p>
            <a:pPr lvl="2">
              <a:lnSpc>
                <a:spcPct val="150000"/>
              </a:lnSpc>
            </a:pPr>
            <a:r>
              <a:rPr lang="en-GB" sz="2400" dirty="0"/>
              <a:t>Cyberbullying</a:t>
            </a:r>
          </a:p>
          <a:p>
            <a:pPr lvl="2">
              <a:lnSpc>
                <a:spcPct val="150000"/>
              </a:lnSpc>
            </a:pPr>
            <a:r>
              <a:rPr lang="en-GB" sz="2400" dirty="0"/>
              <a:t>Derogatory language</a:t>
            </a:r>
          </a:p>
          <a:p>
            <a:pPr lvl="2">
              <a:lnSpc>
                <a:spcPct val="150000"/>
              </a:lnSpc>
            </a:pPr>
            <a:r>
              <a:rPr lang="en-GB" sz="2400" dirty="0"/>
              <a:t>Discrimination</a:t>
            </a:r>
          </a:p>
          <a:p>
            <a:pPr lvl="2">
              <a:lnSpc>
                <a:spcPct val="150000"/>
              </a:lnSpc>
            </a:pPr>
            <a:r>
              <a:rPr lang="en-GB" sz="2400" dirty="0"/>
              <a:t>Flaming</a:t>
            </a:r>
          </a:p>
          <a:p>
            <a:pPr lvl="2">
              <a:lnSpc>
                <a:spcPct val="150000"/>
              </a:lnSpc>
            </a:pPr>
            <a:r>
              <a:rPr lang="en-GB" sz="2400" dirty="0"/>
              <a:t>Toxic Language etc.</a:t>
            </a:r>
          </a:p>
          <a:p>
            <a:endParaRPr lang="en-US" dirty="0"/>
          </a:p>
          <a:p>
            <a:endParaRPr lang="en-US" dirty="0"/>
          </a:p>
        </p:txBody>
      </p:sp>
    </p:spTree>
    <p:extLst>
      <p:ext uri="{BB962C8B-B14F-4D97-AF65-F5344CB8AC3E}">
        <p14:creationId xmlns:p14="http://schemas.microsoft.com/office/powerpoint/2010/main" val="176992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DCD0-1546-5DB8-5C88-22906556E171}"/>
              </a:ext>
            </a:extLst>
          </p:cNvPr>
          <p:cNvSpPr>
            <a:spLocks noGrp="1"/>
          </p:cNvSpPr>
          <p:nvPr>
            <p:ph type="title"/>
          </p:nvPr>
        </p:nvSpPr>
        <p:spPr/>
        <p:txBody>
          <a:bodyPr/>
          <a:lstStyle/>
          <a:p>
            <a:r>
              <a:rPr lang="en-US" dirty="0"/>
              <a:t>Hate Speech</a:t>
            </a:r>
          </a:p>
        </p:txBody>
      </p:sp>
      <p:sp>
        <p:nvSpPr>
          <p:cNvPr id="4" name="Slide Number Placeholder 3">
            <a:extLst>
              <a:ext uri="{FF2B5EF4-FFF2-40B4-BE49-F238E27FC236}">
                <a16:creationId xmlns:a16="http://schemas.microsoft.com/office/drawing/2014/main" id="{247DE418-F973-CD2E-CDA6-607A5E367EAE}"/>
              </a:ext>
            </a:extLst>
          </p:cNvPr>
          <p:cNvSpPr>
            <a:spLocks noGrp="1"/>
          </p:cNvSpPr>
          <p:nvPr>
            <p:ph type="sldNum" sz="quarter" idx="12"/>
          </p:nvPr>
        </p:nvSpPr>
        <p:spPr/>
        <p:txBody>
          <a:bodyPr/>
          <a:lstStyle/>
          <a:p>
            <a:fld id="{968FC3C1-8B2E-4CF4-97FE-57A4E19AC873}" type="slidenum">
              <a:rPr lang="de-DE" smtClean="0"/>
              <a:t>8</a:t>
            </a:fld>
            <a:endParaRPr lang="de-DE"/>
          </a:p>
        </p:txBody>
      </p:sp>
      <p:sp>
        <p:nvSpPr>
          <p:cNvPr id="5" name="Text Placeholder 4">
            <a:extLst>
              <a:ext uri="{FF2B5EF4-FFF2-40B4-BE49-F238E27FC236}">
                <a16:creationId xmlns:a16="http://schemas.microsoft.com/office/drawing/2014/main" id="{60C31FC3-E0AA-7EC4-A390-9D1401258C77}"/>
              </a:ext>
            </a:extLst>
          </p:cNvPr>
          <p:cNvSpPr>
            <a:spLocks noGrp="1"/>
          </p:cNvSpPr>
          <p:nvPr>
            <p:ph type="body" sz="quarter" idx="13"/>
          </p:nvPr>
        </p:nvSpPr>
        <p:spPr>
          <a:xfrm>
            <a:off x="225029" y="2060848"/>
            <a:ext cx="8693944" cy="3995738"/>
          </a:xfrm>
        </p:spPr>
        <p:txBody>
          <a:bodyPr>
            <a:normAutofit fontScale="92500"/>
          </a:bodyPr>
          <a:lstStyle/>
          <a:p>
            <a:r>
              <a:rPr lang="en-GB" sz="2400" dirty="0"/>
              <a:t>These kinds of language are mostly used in online communities. It can be expressed via text, image, or video and could be ultimately handled using an automatic approach.</a:t>
            </a:r>
          </a:p>
          <a:p>
            <a:endParaRPr lang="en-GB" sz="2400" b="1" dirty="0"/>
          </a:p>
          <a:p>
            <a:r>
              <a:rPr lang="en-GB" sz="2400" b="1" dirty="0"/>
              <a:t>Offensive speech</a:t>
            </a:r>
            <a:r>
              <a:rPr lang="en-GB" sz="2400" dirty="0"/>
              <a:t> (using rude, hurtful, derogatory, obscene, or insulting language </a:t>
            </a:r>
            <a:r>
              <a:rPr lang="en-GB" sz="2400" b="1" dirty="0"/>
              <a:t>to upset or embarrass </a:t>
            </a:r>
            <a:r>
              <a:rPr lang="en-GB" sz="2400" dirty="0"/>
              <a:t>people). (Davidson et al., 2017) </a:t>
            </a:r>
          </a:p>
          <a:p>
            <a:endParaRPr lang="en-GB" sz="2400" dirty="0"/>
          </a:p>
          <a:p>
            <a:r>
              <a:rPr lang="en-GB" sz="2400" b="1" dirty="0"/>
              <a:t>Hate speech </a:t>
            </a:r>
            <a:r>
              <a:rPr lang="en-GB" sz="2400" dirty="0"/>
              <a:t>is broadly defined as a speech targeted to a given community or group with the potential of </a:t>
            </a:r>
            <a:r>
              <a:rPr lang="en-GB" sz="2400" b="1" dirty="0"/>
              <a:t>inciting violence</a:t>
            </a:r>
            <a:r>
              <a:rPr lang="en-GB" sz="2400" dirty="0"/>
              <a:t> toward them (Davidson et al., 2017; Jacobs et al., 2000; Walker, 1994). </a:t>
            </a:r>
          </a:p>
          <a:p>
            <a:endParaRPr lang="en-US" dirty="0"/>
          </a:p>
        </p:txBody>
      </p:sp>
    </p:spTree>
    <p:extLst>
      <p:ext uri="{BB962C8B-B14F-4D97-AF65-F5344CB8AC3E}">
        <p14:creationId xmlns:p14="http://schemas.microsoft.com/office/powerpoint/2010/main" val="150124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4" descr="A picture containing table&#10;&#10;Description automatically generated">
            <a:extLst>
              <a:ext uri="{FF2B5EF4-FFF2-40B4-BE49-F238E27FC236}">
                <a16:creationId xmlns:a16="http://schemas.microsoft.com/office/drawing/2014/main" id="{A9A93E1F-A9D8-F9D5-7514-353E8213975D}"/>
              </a:ext>
            </a:extLst>
          </p:cNvPr>
          <p:cNvPicPr>
            <a:picLocks noChangeAspect="1"/>
          </p:cNvPicPr>
          <p:nvPr/>
        </p:nvPicPr>
        <p:blipFill>
          <a:blip r:embed="rId2"/>
          <a:stretch>
            <a:fillRect/>
          </a:stretch>
        </p:blipFill>
        <p:spPr>
          <a:xfrm>
            <a:off x="225026" y="1656868"/>
            <a:ext cx="8292301" cy="4508436"/>
          </a:xfrm>
          <a:prstGeom prst="rect">
            <a:avLst/>
          </a:prstGeom>
        </p:spPr>
      </p:pic>
      <p:sp>
        <p:nvSpPr>
          <p:cNvPr id="2" name="Title 1">
            <a:extLst>
              <a:ext uri="{FF2B5EF4-FFF2-40B4-BE49-F238E27FC236}">
                <a16:creationId xmlns:a16="http://schemas.microsoft.com/office/drawing/2014/main" id="{32C4AB2C-5E7E-BE17-8854-5829B5755D5D}"/>
              </a:ext>
            </a:extLst>
          </p:cNvPr>
          <p:cNvSpPr>
            <a:spLocks noGrp="1"/>
          </p:cNvSpPr>
          <p:nvPr>
            <p:ph type="title"/>
          </p:nvPr>
        </p:nvSpPr>
        <p:spPr/>
        <p:txBody>
          <a:bodyPr/>
          <a:lstStyle/>
          <a:p>
            <a:r>
              <a:rPr lang="en-US" dirty="0"/>
              <a:t>Several Hate Speech Definition</a:t>
            </a:r>
            <a:br>
              <a:rPr lang="en-US" sz="2000" dirty="0"/>
            </a:br>
            <a:r>
              <a:rPr lang="en-US" sz="2000" dirty="0"/>
              <a:t>(Fortuna and Nunes, 2018) </a:t>
            </a:r>
            <a:r>
              <a:rPr lang="en-GB" sz="2000" dirty="0"/>
              <a:t>	</a:t>
            </a:r>
            <a:r>
              <a:rPr lang="en-GB" dirty="0"/>
              <a:t>	</a:t>
            </a:r>
            <a:endParaRPr lang="en-US" dirty="0"/>
          </a:p>
        </p:txBody>
      </p:sp>
      <p:sp>
        <p:nvSpPr>
          <p:cNvPr id="4" name="Slide Number Placeholder 3">
            <a:extLst>
              <a:ext uri="{FF2B5EF4-FFF2-40B4-BE49-F238E27FC236}">
                <a16:creationId xmlns:a16="http://schemas.microsoft.com/office/drawing/2014/main" id="{60CD0721-74A6-F1C6-A46E-90824C62BF08}"/>
              </a:ext>
            </a:extLst>
          </p:cNvPr>
          <p:cNvSpPr>
            <a:spLocks noGrp="1"/>
          </p:cNvSpPr>
          <p:nvPr>
            <p:ph type="sldNum" sz="quarter" idx="12"/>
          </p:nvPr>
        </p:nvSpPr>
        <p:spPr/>
        <p:txBody>
          <a:bodyPr/>
          <a:lstStyle/>
          <a:p>
            <a:fld id="{968FC3C1-8B2E-4CF4-97FE-57A4E19AC873}" type="slidenum">
              <a:rPr lang="de-DE" smtClean="0"/>
              <a:t>9</a:t>
            </a:fld>
            <a:endParaRPr lang="de-DE"/>
          </a:p>
        </p:txBody>
      </p:sp>
      <p:pic>
        <p:nvPicPr>
          <p:cNvPr id="6" name="Content Placeholder 14" descr="A picture containing table&#10;&#10;Description automatically generated">
            <a:extLst>
              <a:ext uri="{FF2B5EF4-FFF2-40B4-BE49-F238E27FC236}">
                <a16:creationId xmlns:a16="http://schemas.microsoft.com/office/drawing/2014/main" id="{9185D9CF-4B5D-C977-0089-0AE2B7DCE59C}"/>
              </a:ext>
            </a:extLst>
          </p:cNvPr>
          <p:cNvPicPr>
            <a:picLocks noGrp="1" noChangeAspect="1"/>
          </p:cNvPicPr>
          <p:nvPr>
            <p:ph idx="1"/>
          </p:nvPr>
        </p:nvPicPr>
        <p:blipFill>
          <a:blip r:embed="rId2"/>
          <a:stretch>
            <a:fillRect/>
          </a:stretch>
        </p:blipFill>
        <p:spPr>
          <a:xfrm>
            <a:off x="395536" y="2636912"/>
            <a:ext cx="6063394" cy="3296603"/>
          </a:xfrm>
        </p:spPr>
      </p:pic>
      <p:pic>
        <p:nvPicPr>
          <p:cNvPr id="8" name="Content Placeholder 14" descr="A picture containing table&#10;&#10;Description automatically generated">
            <a:extLst>
              <a:ext uri="{FF2B5EF4-FFF2-40B4-BE49-F238E27FC236}">
                <a16:creationId xmlns:a16="http://schemas.microsoft.com/office/drawing/2014/main" id="{64B485FA-57EF-3F26-8430-CB47E69CEA42}"/>
              </a:ext>
            </a:extLst>
          </p:cNvPr>
          <p:cNvPicPr>
            <a:picLocks noGrp="1" noChangeAspect="1"/>
          </p:cNvPicPr>
          <p:nvPr>
            <p:ph idx="1"/>
          </p:nvPr>
        </p:nvPicPr>
        <p:blipFill>
          <a:blip r:embed="rId2"/>
          <a:stretch>
            <a:fillRect/>
          </a:stretch>
        </p:blipFill>
        <p:spPr>
          <a:xfrm>
            <a:off x="225027" y="2475397"/>
            <a:ext cx="6063394" cy="3296603"/>
          </a:xfrm>
        </p:spPr>
      </p:pic>
      <p:sp>
        <p:nvSpPr>
          <p:cNvPr id="5" name="Rectangle 4">
            <a:extLst>
              <a:ext uri="{FF2B5EF4-FFF2-40B4-BE49-F238E27FC236}">
                <a16:creationId xmlns:a16="http://schemas.microsoft.com/office/drawing/2014/main" id="{E23D076B-C41F-2C5D-DFA1-3CB9EAD50243}"/>
              </a:ext>
            </a:extLst>
          </p:cNvPr>
          <p:cNvSpPr/>
          <p:nvPr/>
        </p:nvSpPr>
        <p:spPr>
          <a:xfrm>
            <a:off x="2483768" y="5157192"/>
            <a:ext cx="5832648" cy="1008112"/>
          </a:xfrm>
          <a:prstGeom prst="rect">
            <a:avLst/>
          </a:prstGeom>
          <a:solidFill>
            <a:srgbClr val="2F854C">
              <a:alpha val="1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886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14336</TotalTime>
  <Words>5332</Words>
  <Application>Microsoft Macintosh PowerPoint</Application>
  <PresentationFormat>全屏显示(4:3)</PresentationFormat>
  <Paragraphs>724</Paragraphs>
  <Slides>67</Slides>
  <Notes>18</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67</vt:i4>
      </vt:variant>
    </vt:vector>
  </HeadingPairs>
  <TitlesOfParts>
    <vt:vector size="81" baseType="lpstr">
      <vt:lpstr>-apple-system</vt:lpstr>
      <vt:lpstr>Liberation Serif</vt:lpstr>
      <vt:lpstr>Stafford</vt:lpstr>
      <vt:lpstr>TheSans UHH Regular</vt:lpstr>
      <vt:lpstr>UniversLTPro-45Light</vt:lpstr>
      <vt:lpstr>UniversLTPro-45LightOblique</vt:lpstr>
      <vt:lpstr>Aptos</vt:lpstr>
      <vt:lpstr>Aptos Display</vt:lpstr>
      <vt:lpstr>Arial</vt:lpstr>
      <vt:lpstr>Calibri</vt:lpstr>
      <vt:lpstr>Lato</vt:lpstr>
      <vt:lpstr>Times New Roman</vt:lpstr>
      <vt:lpstr>Wingdings</vt:lpstr>
      <vt:lpstr>Office Theme</vt:lpstr>
      <vt:lpstr>Hate Speech Detection  WiSe 23-24</vt:lpstr>
      <vt:lpstr>Bird Eye View  to Hate Speech &amp; NLP methods  What is hate speech? Hate Speech Definition and Terminology How can we detect it? Challenges of Hate Speech Detection </vt:lpstr>
      <vt:lpstr>PowerPoint 演示文稿</vt:lpstr>
      <vt:lpstr>PowerPoint 演示文稿</vt:lpstr>
      <vt:lpstr>Interdisciplinary &amp; Multi-layered</vt:lpstr>
      <vt:lpstr>Hate Speech</vt:lpstr>
      <vt:lpstr>Hate Speech</vt:lpstr>
      <vt:lpstr>Hate Speech</vt:lpstr>
      <vt:lpstr>Several Hate Speech Definition (Fortuna and Nunes, 2018)   </vt:lpstr>
      <vt:lpstr>Several Hate Speech Definition (Fortuna and Nunes, 2018)   </vt:lpstr>
      <vt:lpstr>Possible Targets</vt:lpstr>
      <vt:lpstr>What is not hate speech? Hate speech – Free speech Balance</vt:lpstr>
      <vt:lpstr>Some Important Research Questions </vt:lpstr>
      <vt:lpstr>Traditional NLP text</vt:lpstr>
      <vt:lpstr>Datasets (cont’.)</vt:lpstr>
      <vt:lpstr>Challenges  (Definition and dataset)</vt:lpstr>
      <vt:lpstr>PowerPoint 演示文稿</vt:lpstr>
      <vt:lpstr>PowerPoint 演示文稿</vt:lpstr>
      <vt:lpstr>What is a corpus?</vt:lpstr>
      <vt:lpstr>Why use the Web as corpus? (in our case “social media”) </vt:lpstr>
      <vt:lpstr>Common Social Media Platforms and their APIs </vt:lpstr>
      <vt:lpstr>Pros and cons for  using the Web as corpus</vt:lpstr>
      <vt:lpstr>Key Issues with Corpus Linguistics (dataset creation) (also for Web Corpus)</vt:lpstr>
      <vt:lpstr>PowerPoint 演示文稿</vt:lpstr>
      <vt:lpstr> a short list of some well-known datasets</vt:lpstr>
      <vt:lpstr>Datasets (cont’.)</vt:lpstr>
      <vt:lpstr>PowerPoint 演示文稿</vt:lpstr>
      <vt:lpstr>PowerPoint 演示文稿</vt:lpstr>
      <vt:lpstr>Annotation Guideline</vt:lpstr>
      <vt:lpstr>Annotation Guideline</vt:lpstr>
      <vt:lpstr>Annotation Guideline</vt:lpstr>
      <vt:lpstr>Sample Annotation Guideline</vt:lpstr>
      <vt:lpstr>Interrater Agreement</vt:lpstr>
      <vt:lpstr>Inter-rater and Intra-rater  Agreement</vt:lpstr>
      <vt:lpstr>Interrater Agreement</vt:lpstr>
      <vt:lpstr>Interrater Agreement</vt:lpstr>
      <vt:lpstr>Most common Interrater agreement metrics  for Hate Speech Annotation</vt:lpstr>
      <vt:lpstr>PowerPoint 演示文稿</vt:lpstr>
      <vt:lpstr>Cohen’s Kappa</vt:lpstr>
      <vt:lpstr>Cohen’s kappa</vt:lpstr>
      <vt:lpstr>Fleiss’ kappa</vt:lpstr>
      <vt:lpstr>Fleiss’ kappa</vt:lpstr>
      <vt:lpstr>Krippendorff’s alpha</vt:lpstr>
      <vt:lpstr>Krippendorff’ alpha Interpretation</vt:lpstr>
      <vt:lpstr>PowerPoint 演示文稿</vt:lpstr>
      <vt:lpstr>PowerPoint 演示文稿</vt:lpstr>
      <vt:lpstr>Mini-Projects</vt:lpstr>
      <vt:lpstr>Project-I:   Hate Sense Classification</vt:lpstr>
      <vt:lpstr>Project-I:   Hate Sense Classification</vt:lpstr>
      <vt:lpstr>Project-I:   Hate Sense Classification</vt:lpstr>
      <vt:lpstr>Project-II:   Implicit versus Explicit Hate Speech (Gaze4Hate) </vt:lpstr>
      <vt:lpstr>Examples Sentences:</vt:lpstr>
      <vt:lpstr>PowerPoint 演示文稿</vt:lpstr>
      <vt:lpstr>Eye-tracking experiment:</vt:lpstr>
      <vt:lpstr>PowerPoint 演示文稿</vt:lpstr>
      <vt:lpstr>Project-II:   Implicit versus Explicit Hate Speech (Gaze4Hate) </vt:lpstr>
      <vt:lpstr>Project-II:   Implicit versus Explicit Hate Speech (Gaze4Hate) </vt:lpstr>
      <vt:lpstr>Project-III:   Subjective  Annotation Variation (Gaze4Hate)</vt:lpstr>
      <vt:lpstr>Project-III:   Subjective  Annotation Variation (Gaze4Hate)</vt:lpstr>
      <vt:lpstr>Project-IV:   Explainability</vt:lpstr>
      <vt:lpstr>Project-IV:   Explainability</vt:lpstr>
      <vt:lpstr>Project-IV:   Curriculum Learning Training</vt:lpstr>
      <vt:lpstr>Project-IV:   Curriculum Learning Training</vt:lpstr>
      <vt:lpstr>Project-IV:   Curriculum Learning Training</vt:lpstr>
      <vt:lpstr>Project-?:   Custom Theme</vt:lpstr>
      <vt:lpstr>What to do now!</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social media data Sose 2022</dc:title>
  <dc:creator>Özge Alacam</dc:creator>
  <cp:lastModifiedBy>Li, Yueou</cp:lastModifiedBy>
  <cp:revision>4</cp:revision>
  <dcterms:created xsi:type="dcterms:W3CDTF">2022-04-01T13:45:15Z</dcterms:created>
  <dcterms:modified xsi:type="dcterms:W3CDTF">2024-03-13T20:27:59Z</dcterms:modified>
</cp:coreProperties>
</file>