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44"/>
  </p:notesMasterIdLst>
  <p:sldIdLst>
    <p:sldId id="285" r:id="rId2"/>
    <p:sldId id="1030" r:id="rId3"/>
    <p:sldId id="984" r:id="rId4"/>
    <p:sldId id="988" r:id="rId5"/>
    <p:sldId id="265" r:id="rId6"/>
    <p:sldId id="1031" r:id="rId7"/>
    <p:sldId id="983" r:id="rId8"/>
    <p:sldId id="970" r:id="rId9"/>
    <p:sldId id="972" r:id="rId10"/>
    <p:sldId id="272" r:id="rId11"/>
    <p:sldId id="276" r:id="rId12"/>
    <p:sldId id="973" r:id="rId13"/>
    <p:sldId id="267" r:id="rId14"/>
    <p:sldId id="1119" r:id="rId15"/>
    <p:sldId id="1042" r:id="rId16"/>
    <p:sldId id="1043" r:id="rId17"/>
    <p:sldId id="1044" r:id="rId18"/>
    <p:sldId id="1045" r:id="rId19"/>
    <p:sldId id="1117" r:id="rId20"/>
    <p:sldId id="1046" r:id="rId21"/>
    <p:sldId id="1047" r:id="rId22"/>
    <p:sldId id="1048" r:id="rId23"/>
    <p:sldId id="1049" r:id="rId24"/>
    <p:sldId id="1118" r:id="rId25"/>
    <p:sldId id="1050" r:id="rId26"/>
    <p:sldId id="1051" r:id="rId27"/>
    <p:sldId id="1040" r:id="rId28"/>
    <p:sldId id="1036" r:id="rId29"/>
    <p:sldId id="1038" r:id="rId30"/>
    <p:sldId id="458" r:id="rId31"/>
    <p:sldId id="420" r:id="rId32"/>
    <p:sldId id="503" r:id="rId33"/>
    <p:sldId id="429" r:id="rId34"/>
    <p:sldId id="430" r:id="rId35"/>
    <p:sldId id="431" r:id="rId36"/>
    <p:sldId id="1039" r:id="rId37"/>
    <p:sldId id="1037" r:id="rId38"/>
    <p:sldId id="1116" r:id="rId39"/>
    <p:sldId id="324" r:id="rId40"/>
    <p:sldId id="326" r:id="rId41"/>
    <p:sldId id="313" r:id="rId42"/>
    <p:sldId id="332" r:id="rId43"/>
  </p:sldIdLst>
  <p:sldSz cx="9144000" cy="6858000" type="screen4x3"/>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623"/>
    <a:srgbClr val="2F854C"/>
    <a:srgbClr val="F5454C"/>
    <a:srgbClr val="AE8BCC"/>
    <a:srgbClr val="FFD529"/>
    <a:srgbClr val="73789B"/>
    <a:srgbClr val="DAF2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596A7F-D502-4D4F-AFB6-77DDA5D2C779}" v="84" dt="2024-03-12T07:39:35.23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8" autoAdjust="0"/>
    <p:restoredTop sz="72672"/>
  </p:normalViewPr>
  <p:slideViewPr>
    <p:cSldViewPr showGuides="1">
      <p:cViewPr varScale="1">
        <p:scale>
          <a:sx n="80" d="100"/>
          <a:sy n="80" d="100"/>
        </p:scale>
        <p:origin x="2352" y="19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zge Alacam" userId="a523f5afd3b7922a" providerId="LiveId" clId="{2F596A7F-D502-4D4F-AFB6-77DDA5D2C779}"/>
    <pc:docChg chg="undo custSel addSld delSld modSld sldOrd">
      <pc:chgData name="Ozge Alacam" userId="a523f5afd3b7922a" providerId="LiveId" clId="{2F596A7F-D502-4D4F-AFB6-77DDA5D2C779}" dt="2024-03-12T09:52:03.901" v="2404" actId="20577"/>
      <pc:docMkLst>
        <pc:docMk/>
      </pc:docMkLst>
      <pc:sldChg chg="del">
        <pc:chgData name="Ozge Alacam" userId="a523f5afd3b7922a" providerId="LiveId" clId="{2F596A7F-D502-4D4F-AFB6-77DDA5D2C779}" dt="2024-03-11T19:37:56.615" v="565" actId="2696"/>
        <pc:sldMkLst>
          <pc:docMk/>
          <pc:sldMk cId="831200217" sldId="262"/>
        </pc:sldMkLst>
      </pc:sldChg>
      <pc:sldChg chg="del">
        <pc:chgData name="Ozge Alacam" userId="a523f5afd3b7922a" providerId="LiveId" clId="{2F596A7F-D502-4D4F-AFB6-77DDA5D2C779}" dt="2024-03-11T19:37:59.400" v="567" actId="2696"/>
        <pc:sldMkLst>
          <pc:docMk/>
          <pc:sldMk cId="2940480286" sldId="263"/>
        </pc:sldMkLst>
      </pc:sldChg>
      <pc:sldChg chg="del">
        <pc:chgData name="Ozge Alacam" userId="a523f5afd3b7922a" providerId="LiveId" clId="{2F596A7F-D502-4D4F-AFB6-77DDA5D2C779}" dt="2024-03-11T19:55:14.965" v="632" actId="2696"/>
        <pc:sldMkLst>
          <pc:docMk/>
          <pc:sldMk cId="3062441986" sldId="265"/>
        </pc:sldMkLst>
      </pc:sldChg>
      <pc:sldChg chg="modSp add mod">
        <pc:chgData name="Ozge Alacam" userId="a523f5afd3b7922a" providerId="LiveId" clId="{2F596A7F-D502-4D4F-AFB6-77DDA5D2C779}" dt="2024-03-12T06:38:01.177" v="1613" actId="20577"/>
        <pc:sldMkLst>
          <pc:docMk/>
          <pc:sldMk cId="3807396837" sldId="265"/>
        </pc:sldMkLst>
        <pc:spChg chg="mod">
          <ac:chgData name="Ozge Alacam" userId="a523f5afd3b7922a" providerId="LiveId" clId="{2F596A7F-D502-4D4F-AFB6-77DDA5D2C779}" dt="2024-03-12T06:38:01.177" v="1613" actId="20577"/>
          <ac:spMkLst>
            <pc:docMk/>
            <pc:sldMk cId="3807396837" sldId="265"/>
            <ac:spMk id="3" creationId="{8102CFB9-7418-5549-81B3-908FC0CC99ED}"/>
          </ac:spMkLst>
        </pc:spChg>
      </pc:sldChg>
      <pc:sldChg chg="modSp mod ord">
        <pc:chgData name="Ozge Alacam" userId="a523f5afd3b7922a" providerId="LiveId" clId="{2F596A7F-D502-4D4F-AFB6-77DDA5D2C779}" dt="2024-03-11T19:56:17.075" v="637" actId="20578"/>
        <pc:sldMkLst>
          <pc:docMk/>
          <pc:sldMk cId="2091530351" sldId="272"/>
        </pc:sldMkLst>
        <pc:spChg chg="mod">
          <ac:chgData name="Ozge Alacam" userId="a523f5afd3b7922a" providerId="LiveId" clId="{2F596A7F-D502-4D4F-AFB6-77DDA5D2C779}" dt="2024-03-11T19:56:06.805" v="636" actId="1076"/>
          <ac:spMkLst>
            <pc:docMk/>
            <pc:sldMk cId="2091530351" sldId="272"/>
            <ac:spMk id="3" creationId="{0FBD987E-0343-E44A-9350-280542E96815}"/>
          </ac:spMkLst>
        </pc:spChg>
      </pc:sldChg>
      <pc:sldChg chg="modSp mod ord">
        <pc:chgData name="Ozge Alacam" userId="a523f5afd3b7922a" providerId="LiveId" clId="{2F596A7F-D502-4D4F-AFB6-77DDA5D2C779}" dt="2024-03-11T20:14:44.817" v="852"/>
        <pc:sldMkLst>
          <pc:docMk/>
          <pc:sldMk cId="1931726617" sldId="276"/>
        </pc:sldMkLst>
        <pc:spChg chg="mod">
          <ac:chgData name="Ozge Alacam" userId="a523f5afd3b7922a" providerId="LiveId" clId="{2F596A7F-D502-4D4F-AFB6-77DDA5D2C779}" dt="2024-03-11T14:32:36.747" v="365" actId="27636"/>
          <ac:spMkLst>
            <pc:docMk/>
            <pc:sldMk cId="1931726617" sldId="276"/>
            <ac:spMk id="2" creationId="{D0B051D8-0A0C-964C-9070-A0FC10FFC0A9}"/>
          </ac:spMkLst>
        </pc:spChg>
        <pc:spChg chg="mod">
          <ac:chgData name="Ozge Alacam" userId="a523f5afd3b7922a" providerId="LiveId" clId="{2F596A7F-D502-4D4F-AFB6-77DDA5D2C779}" dt="2024-03-11T20:14:44.817" v="852"/>
          <ac:spMkLst>
            <pc:docMk/>
            <pc:sldMk cId="1931726617" sldId="276"/>
            <ac:spMk id="3" creationId="{9A8D9D10-C7BE-254B-B35D-FB4D4BEADD84}"/>
          </ac:spMkLst>
        </pc:spChg>
      </pc:sldChg>
      <pc:sldChg chg="modSp mod">
        <pc:chgData name="Ozge Alacam" userId="a523f5afd3b7922a" providerId="LiveId" clId="{2F596A7F-D502-4D4F-AFB6-77DDA5D2C779}" dt="2024-03-12T07:53:51.276" v="2319" actId="1035"/>
        <pc:sldMkLst>
          <pc:docMk/>
          <pc:sldMk cId="2911639218" sldId="285"/>
        </pc:sldMkLst>
        <pc:spChg chg="mod">
          <ac:chgData name="Ozge Alacam" userId="a523f5afd3b7922a" providerId="LiveId" clId="{2F596A7F-D502-4D4F-AFB6-77DDA5D2C779}" dt="2024-03-12T07:53:51.276" v="2319" actId="1035"/>
          <ac:spMkLst>
            <pc:docMk/>
            <pc:sldMk cId="2911639218" sldId="285"/>
            <ac:spMk id="2" creationId="{27A3449F-B031-430C-9BBA-D2F16C9138BA}"/>
          </ac:spMkLst>
        </pc:spChg>
        <pc:spChg chg="mod">
          <ac:chgData name="Ozge Alacam" userId="a523f5afd3b7922a" providerId="LiveId" clId="{2F596A7F-D502-4D4F-AFB6-77DDA5D2C779}" dt="2024-03-12T07:53:44.500" v="2307" actId="1036"/>
          <ac:spMkLst>
            <pc:docMk/>
            <pc:sldMk cId="2911639218" sldId="285"/>
            <ac:spMk id="7" creationId="{9CD7FFD0-ED30-AD45-B052-0D3421AE7C7F}"/>
          </ac:spMkLst>
        </pc:spChg>
        <pc:picChg chg="mod">
          <ac:chgData name="Ozge Alacam" userId="a523f5afd3b7922a" providerId="LiveId" clId="{2F596A7F-D502-4D4F-AFB6-77DDA5D2C779}" dt="2024-03-12T07:53:48.309" v="2315" actId="1038"/>
          <ac:picMkLst>
            <pc:docMk/>
            <pc:sldMk cId="2911639218" sldId="285"/>
            <ac:picMk id="9" creationId="{3363EA93-15E8-DB71-3F36-9122FB169F6B}"/>
          </ac:picMkLst>
        </pc:picChg>
      </pc:sldChg>
      <pc:sldChg chg="del">
        <pc:chgData name="Ozge Alacam" userId="a523f5afd3b7922a" providerId="LiveId" clId="{2F596A7F-D502-4D4F-AFB6-77DDA5D2C779}" dt="2024-03-11T13:58:29.800" v="52" actId="2696"/>
        <pc:sldMkLst>
          <pc:docMk/>
          <pc:sldMk cId="2608261861" sldId="302"/>
        </pc:sldMkLst>
      </pc:sldChg>
      <pc:sldChg chg="modSp add mod">
        <pc:chgData name="Ozge Alacam" userId="a523f5afd3b7922a" providerId="LiveId" clId="{2F596A7F-D502-4D4F-AFB6-77DDA5D2C779}" dt="2024-03-12T07:39:15.220" v="2178" actId="113"/>
        <pc:sldMkLst>
          <pc:docMk/>
          <pc:sldMk cId="3776835873" sldId="313"/>
        </pc:sldMkLst>
        <pc:spChg chg="mod">
          <ac:chgData name="Ozge Alacam" userId="a523f5afd3b7922a" providerId="LiveId" clId="{2F596A7F-D502-4D4F-AFB6-77DDA5D2C779}" dt="2024-03-12T07:39:15.220" v="2178" actId="113"/>
          <ac:spMkLst>
            <pc:docMk/>
            <pc:sldMk cId="3776835873" sldId="313"/>
            <ac:spMk id="6" creationId="{F5BEFA66-9A72-C9F5-EB32-10796DFF8143}"/>
          </ac:spMkLst>
        </pc:spChg>
      </pc:sldChg>
      <pc:sldChg chg="modSp add mod">
        <pc:chgData name="Ozge Alacam" userId="a523f5afd3b7922a" providerId="LiveId" clId="{2F596A7F-D502-4D4F-AFB6-77DDA5D2C779}" dt="2024-03-12T07:32:11.578" v="1937" actId="20577"/>
        <pc:sldMkLst>
          <pc:docMk/>
          <pc:sldMk cId="2067532127" sldId="324"/>
        </pc:sldMkLst>
        <pc:spChg chg="mod">
          <ac:chgData name="Ozge Alacam" userId="a523f5afd3b7922a" providerId="LiveId" clId="{2F596A7F-D502-4D4F-AFB6-77DDA5D2C779}" dt="2024-03-12T07:32:11.578" v="1937" actId="20577"/>
          <ac:spMkLst>
            <pc:docMk/>
            <pc:sldMk cId="2067532127" sldId="324"/>
            <ac:spMk id="5" creationId="{655409BD-D540-40E1-98C9-EF3721B2A6A3}"/>
          </ac:spMkLst>
        </pc:spChg>
      </pc:sldChg>
      <pc:sldChg chg="modSp add mod">
        <pc:chgData name="Ozge Alacam" userId="a523f5afd3b7922a" providerId="LiveId" clId="{2F596A7F-D502-4D4F-AFB6-77DDA5D2C779}" dt="2024-03-12T07:33:27.192" v="2006" actId="20577"/>
        <pc:sldMkLst>
          <pc:docMk/>
          <pc:sldMk cId="2910627957" sldId="326"/>
        </pc:sldMkLst>
        <pc:spChg chg="mod">
          <ac:chgData name="Ozge Alacam" userId="a523f5afd3b7922a" providerId="LiveId" clId="{2F596A7F-D502-4D4F-AFB6-77DDA5D2C779}" dt="2024-03-12T07:33:27.192" v="2006" actId="20577"/>
          <ac:spMkLst>
            <pc:docMk/>
            <pc:sldMk cId="2910627957" sldId="326"/>
            <ac:spMk id="5" creationId="{655409BD-D540-40E1-98C9-EF3721B2A6A3}"/>
          </ac:spMkLst>
        </pc:spChg>
      </pc:sldChg>
      <pc:sldChg chg="addSp delSp modSp add mod">
        <pc:chgData name="Ozge Alacam" userId="a523f5afd3b7922a" providerId="LiveId" clId="{2F596A7F-D502-4D4F-AFB6-77DDA5D2C779}" dt="2024-03-12T07:40:11.566" v="2249" actId="1076"/>
        <pc:sldMkLst>
          <pc:docMk/>
          <pc:sldMk cId="3642683961" sldId="332"/>
        </pc:sldMkLst>
        <pc:spChg chg="add mod">
          <ac:chgData name="Ozge Alacam" userId="a523f5afd3b7922a" providerId="LiveId" clId="{2F596A7F-D502-4D4F-AFB6-77DDA5D2C779}" dt="2024-03-12T07:40:11.566" v="2249" actId="1076"/>
          <ac:spMkLst>
            <pc:docMk/>
            <pc:sldMk cId="3642683961" sldId="332"/>
            <ac:spMk id="5" creationId="{FA7544A8-BA2F-397F-8D91-40EE44FD2D14}"/>
          </ac:spMkLst>
        </pc:spChg>
        <pc:graphicFrameChg chg="add del modGraphic">
          <ac:chgData name="Ozge Alacam" userId="a523f5afd3b7922a" providerId="LiveId" clId="{2F596A7F-D502-4D4F-AFB6-77DDA5D2C779}" dt="2024-03-12T07:39:25.630" v="2179" actId="2165"/>
          <ac:graphicFrameMkLst>
            <pc:docMk/>
            <pc:sldMk cId="3642683961" sldId="332"/>
            <ac:graphicFrameMk id="3" creationId="{902152E0-E1FA-5079-ABF3-9A8F96BD9A3F}"/>
          </ac:graphicFrameMkLst>
        </pc:graphicFrameChg>
      </pc:sldChg>
      <pc:sldChg chg="modSp mod">
        <pc:chgData name="Ozge Alacam" userId="a523f5afd3b7922a" providerId="LiveId" clId="{2F596A7F-D502-4D4F-AFB6-77DDA5D2C779}" dt="2024-03-11T20:40:21.799" v="1256" actId="20577"/>
        <pc:sldMkLst>
          <pc:docMk/>
          <pc:sldMk cId="3775226159" sldId="420"/>
        </pc:sldMkLst>
        <pc:spChg chg="mod">
          <ac:chgData name="Ozge Alacam" userId="a523f5afd3b7922a" providerId="LiveId" clId="{2F596A7F-D502-4D4F-AFB6-77DDA5D2C779}" dt="2024-03-11T20:40:21.799" v="1256" actId="20577"/>
          <ac:spMkLst>
            <pc:docMk/>
            <pc:sldMk cId="3775226159" sldId="420"/>
            <ac:spMk id="24578" creationId="{00000000-0000-0000-0000-000000000000}"/>
          </ac:spMkLst>
        </pc:spChg>
        <pc:spChg chg="mod">
          <ac:chgData name="Ozge Alacam" userId="a523f5afd3b7922a" providerId="LiveId" clId="{2F596A7F-D502-4D4F-AFB6-77DDA5D2C779}" dt="2024-03-11T20:40:06.409" v="1228" actId="255"/>
          <ac:spMkLst>
            <pc:docMk/>
            <pc:sldMk cId="3775226159" sldId="420"/>
            <ac:spMk id="24579" creationId="{00000000-0000-0000-0000-000000000000}"/>
          </ac:spMkLst>
        </pc:spChg>
      </pc:sldChg>
      <pc:sldChg chg="modSp">
        <pc:chgData name="Ozge Alacam" userId="a523f5afd3b7922a" providerId="LiveId" clId="{2F596A7F-D502-4D4F-AFB6-77DDA5D2C779}" dt="2024-03-11T20:41:15.656" v="1258" actId="2710"/>
        <pc:sldMkLst>
          <pc:docMk/>
          <pc:sldMk cId="3543184743" sldId="429"/>
        </pc:sldMkLst>
        <pc:spChg chg="mod">
          <ac:chgData name="Ozge Alacam" userId="a523f5afd3b7922a" providerId="LiveId" clId="{2F596A7F-D502-4D4F-AFB6-77DDA5D2C779}" dt="2024-03-11T20:41:15.656" v="1258" actId="2710"/>
          <ac:spMkLst>
            <pc:docMk/>
            <pc:sldMk cId="3543184743" sldId="429"/>
            <ac:spMk id="35843" creationId="{00000000-0000-0000-0000-000000000000}"/>
          </ac:spMkLst>
        </pc:spChg>
      </pc:sldChg>
      <pc:sldChg chg="modSp modAnim">
        <pc:chgData name="Ozge Alacam" userId="a523f5afd3b7922a" providerId="LiveId" clId="{2F596A7F-D502-4D4F-AFB6-77DDA5D2C779}" dt="2024-03-11T20:42:11.664" v="1262" actId="20577"/>
        <pc:sldMkLst>
          <pc:docMk/>
          <pc:sldMk cId="3891634220" sldId="430"/>
        </pc:sldMkLst>
        <pc:spChg chg="mod">
          <ac:chgData name="Ozge Alacam" userId="a523f5afd3b7922a" providerId="LiveId" clId="{2F596A7F-D502-4D4F-AFB6-77DDA5D2C779}" dt="2024-03-11T20:42:11.664" v="1262" actId="20577"/>
          <ac:spMkLst>
            <pc:docMk/>
            <pc:sldMk cId="3891634220" sldId="430"/>
            <ac:spMk id="36867" creationId="{00000000-0000-0000-0000-000000000000}"/>
          </ac:spMkLst>
        </pc:spChg>
      </pc:sldChg>
      <pc:sldChg chg="addSp modSp mod modAnim">
        <pc:chgData name="Ozge Alacam" userId="a523f5afd3b7922a" providerId="LiveId" clId="{2F596A7F-D502-4D4F-AFB6-77DDA5D2C779}" dt="2024-03-11T20:44:50.739" v="1386"/>
        <pc:sldMkLst>
          <pc:docMk/>
          <pc:sldMk cId="2399706617" sldId="431"/>
        </pc:sldMkLst>
        <pc:spChg chg="add mod">
          <ac:chgData name="Ozge Alacam" userId="a523f5afd3b7922a" providerId="LiveId" clId="{2F596A7F-D502-4D4F-AFB6-77DDA5D2C779}" dt="2024-03-11T20:44:13.423" v="1382" actId="14100"/>
          <ac:spMkLst>
            <pc:docMk/>
            <pc:sldMk cId="2399706617" sldId="431"/>
            <ac:spMk id="3" creationId="{8ADB33A4-7FE0-4B34-B93E-A1519AAB8BF7}"/>
          </ac:spMkLst>
        </pc:spChg>
      </pc:sldChg>
      <pc:sldChg chg="modSp mod">
        <pc:chgData name="Ozge Alacam" userId="a523f5afd3b7922a" providerId="LiveId" clId="{2F596A7F-D502-4D4F-AFB6-77DDA5D2C779}" dt="2024-03-11T20:38:57.734" v="1225" actId="15"/>
        <pc:sldMkLst>
          <pc:docMk/>
          <pc:sldMk cId="4155669057" sldId="458"/>
        </pc:sldMkLst>
        <pc:spChg chg="mod">
          <ac:chgData name="Ozge Alacam" userId="a523f5afd3b7922a" providerId="LiveId" clId="{2F596A7F-D502-4D4F-AFB6-77DDA5D2C779}" dt="2024-03-11T20:38:57.734" v="1225" actId="15"/>
          <ac:spMkLst>
            <pc:docMk/>
            <pc:sldMk cId="4155669057" sldId="458"/>
            <ac:spMk id="9" creationId="{77E97B3B-C03B-DB48-84FB-2711464CFC8E}"/>
          </ac:spMkLst>
        </pc:spChg>
      </pc:sldChg>
      <pc:sldChg chg="del">
        <pc:chgData name="Ozge Alacam" userId="a523f5afd3b7922a" providerId="LiveId" clId="{2F596A7F-D502-4D4F-AFB6-77DDA5D2C779}" dt="2024-03-11T20:46:37.064" v="1553" actId="2696"/>
        <pc:sldMkLst>
          <pc:docMk/>
          <pc:sldMk cId="1196376783" sldId="472"/>
        </pc:sldMkLst>
      </pc:sldChg>
      <pc:sldChg chg="modSp mod">
        <pc:chgData name="Ozge Alacam" userId="a523f5afd3b7922a" providerId="LiveId" clId="{2F596A7F-D502-4D4F-AFB6-77DDA5D2C779}" dt="2024-03-11T20:40:06.559" v="1229" actId="27636"/>
        <pc:sldMkLst>
          <pc:docMk/>
          <pc:sldMk cId="120382932" sldId="503"/>
        </pc:sldMkLst>
        <pc:spChg chg="mod">
          <ac:chgData name="Ozge Alacam" userId="a523f5afd3b7922a" providerId="LiveId" clId="{2F596A7F-D502-4D4F-AFB6-77DDA5D2C779}" dt="2024-03-11T20:40:06.559" v="1229" actId="27636"/>
          <ac:spMkLst>
            <pc:docMk/>
            <pc:sldMk cId="120382932" sldId="503"/>
            <ac:spMk id="3" creationId="{FBC2AD46-57B9-E94B-B914-E43733267BFB}"/>
          </ac:spMkLst>
        </pc:spChg>
      </pc:sldChg>
      <pc:sldChg chg="del">
        <pc:chgData name="Ozge Alacam" userId="a523f5afd3b7922a" providerId="LiveId" clId="{2F596A7F-D502-4D4F-AFB6-77DDA5D2C779}" dt="2024-03-11T20:47:07.817" v="1557" actId="2696"/>
        <pc:sldMkLst>
          <pc:docMk/>
          <pc:sldMk cId="3138476119" sldId="961"/>
        </pc:sldMkLst>
      </pc:sldChg>
      <pc:sldChg chg="del">
        <pc:chgData name="Ozge Alacam" userId="a523f5afd3b7922a" providerId="LiveId" clId="{2F596A7F-D502-4D4F-AFB6-77DDA5D2C779}" dt="2024-03-11T20:47:06.118" v="1556" actId="2696"/>
        <pc:sldMkLst>
          <pc:docMk/>
          <pc:sldMk cId="3051785123" sldId="962"/>
        </pc:sldMkLst>
      </pc:sldChg>
      <pc:sldChg chg="del">
        <pc:chgData name="Ozge Alacam" userId="a523f5afd3b7922a" providerId="LiveId" clId="{2F596A7F-D502-4D4F-AFB6-77DDA5D2C779}" dt="2024-03-11T20:47:04.664" v="1555" actId="2696"/>
        <pc:sldMkLst>
          <pc:docMk/>
          <pc:sldMk cId="2904339384" sldId="963"/>
        </pc:sldMkLst>
      </pc:sldChg>
      <pc:sldChg chg="del">
        <pc:chgData name="Ozge Alacam" userId="a523f5afd3b7922a" providerId="LiveId" clId="{2F596A7F-D502-4D4F-AFB6-77DDA5D2C779}" dt="2024-03-11T20:47:02.965" v="1554" actId="2696"/>
        <pc:sldMkLst>
          <pc:docMk/>
          <pc:sldMk cId="832500297" sldId="964"/>
        </pc:sldMkLst>
      </pc:sldChg>
      <pc:sldChg chg="modSp mod">
        <pc:chgData name="Ozge Alacam" userId="a523f5afd3b7922a" providerId="LiveId" clId="{2F596A7F-D502-4D4F-AFB6-77DDA5D2C779}" dt="2024-03-12T06:43:15.641" v="1615" actId="20577"/>
        <pc:sldMkLst>
          <pc:docMk/>
          <pc:sldMk cId="2268176274" sldId="970"/>
        </pc:sldMkLst>
        <pc:spChg chg="mod">
          <ac:chgData name="Ozge Alacam" userId="a523f5afd3b7922a" providerId="LiveId" clId="{2F596A7F-D502-4D4F-AFB6-77DDA5D2C779}" dt="2024-03-12T06:43:15.641" v="1615" actId="20577"/>
          <ac:spMkLst>
            <pc:docMk/>
            <pc:sldMk cId="2268176274" sldId="970"/>
            <ac:spMk id="3" creationId="{A06E8705-C39D-144B-9465-DB950CA2E5A5}"/>
          </ac:spMkLst>
        </pc:spChg>
      </pc:sldChg>
      <pc:sldChg chg="modSp modAnim">
        <pc:chgData name="Ozge Alacam" userId="a523f5afd3b7922a" providerId="LiveId" clId="{2F596A7F-D502-4D4F-AFB6-77DDA5D2C779}" dt="2024-03-11T19:34:42.004" v="560" actId="5793"/>
        <pc:sldMkLst>
          <pc:docMk/>
          <pc:sldMk cId="610495264" sldId="972"/>
        </pc:sldMkLst>
        <pc:spChg chg="mod">
          <ac:chgData name="Ozge Alacam" userId="a523f5afd3b7922a" providerId="LiveId" clId="{2F596A7F-D502-4D4F-AFB6-77DDA5D2C779}" dt="2024-03-11T19:34:42.004" v="560" actId="5793"/>
          <ac:spMkLst>
            <pc:docMk/>
            <pc:sldMk cId="610495264" sldId="972"/>
            <ac:spMk id="3" creationId="{DCEC52E8-418C-4C40-8320-96873951BAA8}"/>
          </ac:spMkLst>
        </pc:spChg>
      </pc:sldChg>
      <pc:sldChg chg="add del">
        <pc:chgData name="Ozge Alacam" userId="a523f5afd3b7922a" providerId="LiveId" clId="{2F596A7F-D502-4D4F-AFB6-77DDA5D2C779}" dt="2024-03-11T19:37:40.078" v="563" actId="2696"/>
        <pc:sldMkLst>
          <pc:docMk/>
          <pc:sldMk cId="1245643188" sldId="974"/>
        </pc:sldMkLst>
      </pc:sldChg>
      <pc:sldChg chg="modSp mod">
        <pc:chgData name="Ozge Alacam" userId="a523f5afd3b7922a" providerId="LiveId" clId="{2F596A7F-D502-4D4F-AFB6-77DDA5D2C779}" dt="2024-03-12T06:38:35.639" v="1614" actId="14100"/>
        <pc:sldMkLst>
          <pc:docMk/>
          <pc:sldMk cId="1957771042" sldId="983"/>
        </pc:sldMkLst>
        <pc:spChg chg="mod">
          <ac:chgData name="Ozge Alacam" userId="a523f5afd3b7922a" providerId="LiveId" clId="{2F596A7F-D502-4D4F-AFB6-77DDA5D2C779}" dt="2024-03-12T06:38:35.639" v="1614" actId="14100"/>
          <ac:spMkLst>
            <pc:docMk/>
            <pc:sldMk cId="1957771042" sldId="983"/>
            <ac:spMk id="3" creationId="{11471709-E229-B447-9058-ACB5A40CC6C8}"/>
          </ac:spMkLst>
        </pc:spChg>
      </pc:sldChg>
      <pc:sldChg chg="modSp add mod">
        <pc:chgData name="Ozge Alacam" userId="a523f5afd3b7922a" providerId="LiveId" clId="{2F596A7F-D502-4D4F-AFB6-77DDA5D2C779}" dt="2024-03-12T06:34:05.514" v="1558" actId="2710"/>
        <pc:sldMkLst>
          <pc:docMk/>
          <pc:sldMk cId="70006085" sldId="984"/>
        </pc:sldMkLst>
        <pc:spChg chg="mod">
          <ac:chgData name="Ozge Alacam" userId="a523f5afd3b7922a" providerId="LiveId" clId="{2F596A7F-D502-4D4F-AFB6-77DDA5D2C779}" dt="2024-03-12T06:34:05.514" v="1558" actId="2710"/>
          <ac:spMkLst>
            <pc:docMk/>
            <pc:sldMk cId="70006085" sldId="984"/>
            <ac:spMk id="3" creationId="{109D70F6-4DC2-BC4D-BE5A-2D900B54BAD4}"/>
          </ac:spMkLst>
        </pc:spChg>
      </pc:sldChg>
      <pc:sldChg chg="del">
        <pc:chgData name="Ozge Alacam" userId="a523f5afd3b7922a" providerId="LiveId" clId="{2F596A7F-D502-4D4F-AFB6-77DDA5D2C779}" dt="2024-03-11T19:55:14.965" v="632" actId="2696"/>
        <pc:sldMkLst>
          <pc:docMk/>
          <pc:sldMk cId="1418148553" sldId="984"/>
        </pc:sldMkLst>
      </pc:sldChg>
      <pc:sldChg chg="addSp modSp del mod">
        <pc:chgData name="Ozge Alacam" userId="a523f5afd3b7922a" providerId="LiveId" clId="{2F596A7F-D502-4D4F-AFB6-77DDA5D2C779}" dt="2024-03-11T19:55:14.965" v="632" actId="2696"/>
        <pc:sldMkLst>
          <pc:docMk/>
          <pc:sldMk cId="1567156543" sldId="988"/>
        </pc:sldMkLst>
        <pc:spChg chg="add mod">
          <ac:chgData name="Ozge Alacam" userId="a523f5afd3b7922a" providerId="LiveId" clId="{2F596A7F-D502-4D4F-AFB6-77DDA5D2C779}" dt="2024-03-11T19:54:48.088" v="630" actId="1076"/>
          <ac:spMkLst>
            <pc:docMk/>
            <pc:sldMk cId="1567156543" sldId="988"/>
            <ac:spMk id="3" creationId="{BCE8AD24-097D-55A0-1DEB-33EDC99EF43B}"/>
          </ac:spMkLst>
        </pc:spChg>
        <pc:spChg chg="add mod">
          <ac:chgData name="Ozge Alacam" userId="a523f5afd3b7922a" providerId="LiveId" clId="{2F596A7F-D502-4D4F-AFB6-77DDA5D2C779}" dt="2024-03-11T19:54:50.821" v="631" actId="1076"/>
          <ac:spMkLst>
            <pc:docMk/>
            <pc:sldMk cId="1567156543" sldId="988"/>
            <ac:spMk id="5" creationId="{F6068AD0-2758-C330-043C-B389705D6F5C}"/>
          </ac:spMkLst>
        </pc:spChg>
        <pc:picChg chg="mod">
          <ac:chgData name="Ozge Alacam" userId="a523f5afd3b7922a" providerId="LiveId" clId="{2F596A7F-D502-4D4F-AFB6-77DDA5D2C779}" dt="2024-03-11T19:54:45.613" v="629" actId="14100"/>
          <ac:picMkLst>
            <pc:docMk/>
            <pc:sldMk cId="1567156543" sldId="988"/>
            <ac:picMk id="7" creationId="{180BC882-165B-BA42-8793-D622D67B2824}"/>
          </ac:picMkLst>
        </pc:picChg>
      </pc:sldChg>
      <pc:sldChg chg="add modNotesTx">
        <pc:chgData name="Ozge Alacam" userId="a523f5afd3b7922a" providerId="LiveId" clId="{2F596A7F-D502-4D4F-AFB6-77DDA5D2C779}" dt="2024-03-12T06:36:43.390" v="1581" actId="20577"/>
        <pc:sldMkLst>
          <pc:docMk/>
          <pc:sldMk cId="3363984928" sldId="988"/>
        </pc:sldMkLst>
      </pc:sldChg>
      <pc:sldChg chg="del">
        <pc:chgData name="Ozge Alacam" userId="a523f5afd3b7922a" providerId="LiveId" clId="{2F596A7F-D502-4D4F-AFB6-77DDA5D2C779}" dt="2024-03-11T19:37:57.804" v="566" actId="2696"/>
        <pc:sldMkLst>
          <pc:docMk/>
          <pc:sldMk cId="3743009683" sldId="997"/>
        </pc:sldMkLst>
      </pc:sldChg>
      <pc:sldChg chg="del">
        <pc:chgData name="Ozge Alacam" userId="a523f5afd3b7922a" providerId="LiveId" clId="{2F596A7F-D502-4D4F-AFB6-77DDA5D2C779}" dt="2024-03-11T13:58:26.267" v="50" actId="2696"/>
        <pc:sldMkLst>
          <pc:docMk/>
          <pc:sldMk cId="2446411879" sldId="1023"/>
        </pc:sldMkLst>
      </pc:sldChg>
      <pc:sldChg chg="del">
        <pc:chgData name="Ozge Alacam" userId="a523f5afd3b7922a" providerId="LiveId" clId="{2F596A7F-D502-4D4F-AFB6-77DDA5D2C779}" dt="2024-03-11T13:58:28.455" v="51" actId="2696"/>
        <pc:sldMkLst>
          <pc:docMk/>
          <pc:sldMk cId="111387300" sldId="1029"/>
        </pc:sldMkLst>
      </pc:sldChg>
      <pc:sldChg chg="addSp delSp modSp mod ord">
        <pc:chgData name="Ozge Alacam" userId="a523f5afd3b7922a" providerId="LiveId" clId="{2F596A7F-D502-4D4F-AFB6-77DDA5D2C779}" dt="2024-03-12T07:56:52.698" v="2328" actId="20577"/>
        <pc:sldMkLst>
          <pc:docMk/>
          <pc:sldMk cId="100203524" sldId="1030"/>
        </pc:sldMkLst>
        <pc:spChg chg="del">
          <ac:chgData name="Ozge Alacam" userId="a523f5afd3b7922a" providerId="LiveId" clId="{2F596A7F-D502-4D4F-AFB6-77DDA5D2C779}" dt="2024-03-11T19:20:57.588" v="438" actId="478"/>
          <ac:spMkLst>
            <pc:docMk/>
            <pc:sldMk cId="100203524" sldId="1030"/>
            <ac:spMk id="2" creationId="{8AB64CAB-D4F8-54EE-C741-D60A0F9779B6}"/>
          </ac:spMkLst>
        </pc:spChg>
        <pc:spChg chg="mod">
          <ac:chgData name="Ozge Alacam" userId="a523f5afd3b7922a" providerId="LiveId" clId="{2F596A7F-D502-4D4F-AFB6-77DDA5D2C779}" dt="2024-03-12T07:56:52.698" v="2328" actId="20577"/>
          <ac:spMkLst>
            <pc:docMk/>
            <pc:sldMk cId="100203524" sldId="1030"/>
            <ac:spMk id="5" creationId="{71832193-D574-9FF1-6D71-49129E9D2067}"/>
          </ac:spMkLst>
        </pc:spChg>
        <pc:spChg chg="add del mod">
          <ac:chgData name="Ozge Alacam" userId="a523f5afd3b7922a" providerId="LiveId" clId="{2F596A7F-D502-4D4F-AFB6-77DDA5D2C779}" dt="2024-03-11T19:20:59.967" v="439" actId="478"/>
          <ac:spMkLst>
            <pc:docMk/>
            <pc:sldMk cId="100203524" sldId="1030"/>
            <ac:spMk id="6" creationId="{531D9230-77B9-7C69-E925-D87AF9789185}"/>
          </ac:spMkLst>
        </pc:spChg>
      </pc:sldChg>
      <pc:sldChg chg="ord">
        <pc:chgData name="Ozge Alacam" userId="a523f5afd3b7922a" providerId="LiveId" clId="{2F596A7F-D502-4D4F-AFB6-77DDA5D2C779}" dt="2024-03-11T13:59:42.018" v="72" actId="20578"/>
        <pc:sldMkLst>
          <pc:docMk/>
          <pc:sldMk cId="1116280688" sldId="1031"/>
        </pc:sldMkLst>
      </pc:sldChg>
      <pc:sldChg chg="modSp del mod">
        <pc:chgData name="Ozge Alacam" userId="a523f5afd3b7922a" providerId="LiveId" clId="{2F596A7F-D502-4D4F-AFB6-77DDA5D2C779}" dt="2024-03-11T19:56:02.249" v="635" actId="2696"/>
        <pc:sldMkLst>
          <pc:docMk/>
          <pc:sldMk cId="2351990389" sldId="1032"/>
        </pc:sldMkLst>
        <pc:spChg chg="mod">
          <ac:chgData name="Ozge Alacam" userId="a523f5afd3b7922a" providerId="LiveId" clId="{2F596A7F-D502-4D4F-AFB6-77DDA5D2C779}" dt="2024-03-11T19:55:41.974" v="634" actId="255"/>
          <ac:spMkLst>
            <pc:docMk/>
            <pc:sldMk cId="2351990389" sldId="1032"/>
            <ac:spMk id="3" creationId="{A06E8705-C39D-144B-9465-DB950CA2E5A5}"/>
          </ac:spMkLst>
        </pc:spChg>
      </pc:sldChg>
      <pc:sldChg chg="del">
        <pc:chgData name="Ozge Alacam" userId="a523f5afd3b7922a" providerId="LiveId" clId="{2F596A7F-D502-4D4F-AFB6-77DDA5D2C779}" dt="2024-03-11T13:59:16.680" v="63" actId="2696"/>
        <pc:sldMkLst>
          <pc:docMk/>
          <pc:sldMk cId="2098414992" sldId="1033"/>
        </pc:sldMkLst>
      </pc:sldChg>
      <pc:sldChg chg="del">
        <pc:chgData name="Ozge Alacam" userId="a523f5afd3b7922a" providerId="LiveId" clId="{2F596A7F-D502-4D4F-AFB6-77DDA5D2C779}" dt="2024-03-11T13:59:21.669" v="64" actId="2696"/>
        <pc:sldMkLst>
          <pc:docMk/>
          <pc:sldMk cId="961278325" sldId="1034"/>
        </pc:sldMkLst>
      </pc:sldChg>
      <pc:sldChg chg="modSp mod">
        <pc:chgData name="Ozge Alacam" userId="a523f5afd3b7922a" providerId="LiveId" clId="{2F596A7F-D502-4D4F-AFB6-77DDA5D2C779}" dt="2024-03-11T20:36:41.092" v="1217" actId="255"/>
        <pc:sldMkLst>
          <pc:docMk/>
          <pc:sldMk cId="2638195" sldId="1036"/>
        </pc:sldMkLst>
        <pc:spChg chg="mod">
          <ac:chgData name="Ozge Alacam" userId="a523f5afd3b7922a" providerId="LiveId" clId="{2F596A7F-D502-4D4F-AFB6-77DDA5D2C779}" dt="2024-03-11T20:36:41.092" v="1217" actId="255"/>
          <ac:spMkLst>
            <pc:docMk/>
            <pc:sldMk cId="2638195" sldId="1036"/>
            <ac:spMk id="3" creationId="{284BEA89-C2C0-9E00-B6D0-93849FB3B4F9}"/>
          </ac:spMkLst>
        </pc:spChg>
      </pc:sldChg>
      <pc:sldChg chg="modSp">
        <pc:chgData name="Ozge Alacam" userId="a523f5afd3b7922a" providerId="LiveId" clId="{2F596A7F-D502-4D4F-AFB6-77DDA5D2C779}" dt="2024-03-11T20:36:27.110" v="1216" actId="20577"/>
        <pc:sldMkLst>
          <pc:docMk/>
          <pc:sldMk cId="615452101" sldId="1038"/>
        </pc:sldMkLst>
        <pc:spChg chg="mod">
          <ac:chgData name="Ozge Alacam" userId="a523f5afd3b7922a" providerId="LiveId" clId="{2F596A7F-D502-4D4F-AFB6-77DDA5D2C779}" dt="2024-03-11T20:36:27.110" v="1216" actId="20577"/>
          <ac:spMkLst>
            <pc:docMk/>
            <pc:sldMk cId="615452101" sldId="1038"/>
            <ac:spMk id="20483" creationId="{00000000-0000-0000-0000-000000000000}"/>
          </ac:spMkLst>
        </pc:spChg>
      </pc:sldChg>
      <pc:sldChg chg="modSp mod">
        <pc:chgData name="Ozge Alacam" userId="a523f5afd3b7922a" providerId="LiveId" clId="{2F596A7F-D502-4D4F-AFB6-77DDA5D2C779}" dt="2024-03-11T20:46:15.476" v="1552" actId="20577"/>
        <pc:sldMkLst>
          <pc:docMk/>
          <pc:sldMk cId="1417273400" sldId="1039"/>
        </pc:sldMkLst>
        <pc:spChg chg="mod">
          <ac:chgData name="Ozge Alacam" userId="a523f5afd3b7922a" providerId="LiveId" clId="{2F596A7F-D502-4D4F-AFB6-77DDA5D2C779}" dt="2024-03-11T20:46:15.476" v="1552" actId="20577"/>
          <ac:spMkLst>
            <pc:docMk/>
            <pc:sldMk cId="1417273400" sldId="1039"/>
            <ac:spMk id="3" creationId="{FACFAB46-DDAD-23BF-B608-32037E43FCB8}"/>
          </ac:spMkLst>
        </pc:spChg>
      </pc:sldChg>
      <pc:sldChg chg="del">
        <pc:chgData name="Ozge Alacam" userId="a523f5afd3b7922a" providerId="LiveId" clId="{2F596A7F-D502-4D4F-AFB6-77DDA5D2C779}" dt="2024-03-11T14:02:24.307" v="73" actId="2696"/>
        <pc:sldMkLst>
          <pc:docMk/>
          <pc:sldMk cId="278839117" sldId="1041"/>
        </pc:sldMkLst>
      </pc:sldChg>
      <pc:sldChg chg="modSp mod">
        <pc:chgData name="Ozge Alacam" userId="a523f5afd3b7922a" providerId="LiveId" clId="{2F596A7F-D502-4D4F-AFB6-77DDA5D2C779}" dt="2024-03-11T14:32:27.568" v="361" actId="1076"/>
        <pc:sldMkLst>
          <pc:docMk/>
          <pc:sldMk cId="645056510" sldId="1042"/>
        </pc:sldMkLst>
        <pc:spChg chg="mod">
          <ac:chgData name="Ozge Alacam" userId="a523f5afd3b7922a" providerId="LiveId" clId="{2F596A7F-D502-4D4F-AFB6-77DDA5D2C779}" dt="2024-03-11T14:32:27.568" v="361" actId="1076"/>
          <ac:spMkLst>
            <pc:docMk/>
            <pc:sldMk cId="645056510" sldId="1042"/>
            <ac:spMk id="2" creationId="{4AC1EA60-62B3-2C5B-86BD-C59F08D4D78E}"/>
          </ac:spMkLst>
        </pc:spChg>
        <pc:spChg chg="mod">
          <ac:chgData name="Ozge Alacam" userId="a523f5afd3b7922a" providerId="LiveId" clId="{2F596A7F-D502-4D4F-AFB6-77DDA5D2C779}" dt="2024-03-11T14:32:24.991" v="360" actId="1076"/>
          <ac:spMkLst>
            <pc:docMk/>
            <pc:sldMk cId="645056510" sldId="1042"/>
            <ac:spMk id="3" creationId="{4DB15B8F-A623-6378-D60D-B53D68013643}"/>
          </ac:spMkLst>
        </pc:spChg>
      </pc:sldChg>
      <pc:sldChg chg="delSp modSp mod">
        <pc:chgData name="Ozge Alacam" userId="a523f5afd3b7922a" providerId="LiveId" clId="{2F596A7F-D502-4D4F-AFB6-77DDA5D2C779}" dt="2024-03-11T19:59:38.532" v="652" actId="20577"/>
        <pc:sldMkLst>
          <pc:docMk/>
          <pc:sldMk cId="3933284976" sldId="1043"/>
        </pc:sldMkLst>
        <pc:spChg chg="del">
          <ac:chgData name="Ozge Alacam" userId="a523f5afd3b7922a" providerId="LiveId" clId="{2F596A7F-D502-4D4F-AFB6-77DDA5D2C779}" dt="2024-03-11T19:58:35.821" v="647" actId="478"/>
          <ac:spMkLst>
            <pc:docMk/>
            <pc:sldMk cId="3933284976" sldId="1043"/>
            <ac:spMk id="2" creationId="{A29359A8-F7F6-FE42-D997-9AB63432157D}"/>
          </ac:spMkLst>
        </pc:spChg>
        <pc:spChg chg="mod">
          <ac:chgData name="Ozge Alacam" userId="a523f5afd3b7922a" providerId="LiveId" clId="{2F596A7F-D502-4D4F-AFB6-77DDA5D2C779}" dt="2024-03-11T19:59:38.532" v="652" actId="20577"/>
          <ac:spMkLst>
            <pc:docMk/>
            <pc:sldMk cId="3933284976" sldId="1043"/>
            <ac:spMk id="10" creationId="{A2233D7B-7AE1-EFAD-7450-AA71C6914691}"/>
          </ac:spMkLst>
        </pc:spChg>
        <pc:picChg chg="mod">
          <ac:chgData name="Ozge Alacam" userId="a523f5afd3b7922a" providerId="LiveId" clId="{2F596A7F-D502-4D4F-AFB6-77DDA5D2C779}" dt="2024-03-11T19:58:40.887" v="648" actId="1076"/>
          <ac:picMkLst>
            <pc:docMk/>
            <pc:sldMk cId="3933284976" sldId="1043"/>
            <ac:picMk id="7" creationId="{B8EE7700-649B-B4D5-A4FA-C03B6D5669CC}"/>
          </ac:picMkLst>
        </pc:picChg>
      </pc:sldChg>
      <pc:sldChg chg="modSp mod modNotesTx">
        <pc:chgData name="Ozge Alacam" userId="a523f5afd3b7922a" providerId="LiveId" clId="{2F596A7F-D502-4D4F-AFB6-77DDA5D2C779}" dt="2024-03-12T07:13:00.114" v="1852" actId="20577"/>
        <pc:sldMkLst>
          <pc:docMk/>
          <pc:sldMk cId="1329721728" sldId="1044"/>
        </pc:sldMkLst>
        <pc:spChg chg="mod">
          <ac:chgData name="Ozge Alacam" userId="a523f5afd3b7922a" providerId="LiveId" clId="{2F596A7F-D502-4D4F-AFB6-77DDA5D2C779}" dt="2024-03-11T14:30:33.436" v="354" actId="20577"/>
          <ac:spMkLst>
            <pc:docMk/>
            <pc:sldMk cId="1329721728" sldId="1044"/>
            <ac:spMk id="2" creationId="{3D8A91DA-CED3-6901-FD33-5F46BE5D8CBF}"/>
          </ac:spMkLst>
        </pc:spChg>
        <pc:spChg chg="mod">
          <ac:chgData name="Ozge Alacam" userId="a523f5afd3b7922a" providerId="LiveId" clId="{2F596A7F-D502-4D4F-AFB6-77DDA5D2C779}" dt="2024-03-12T07:11:51.358" v="1832" actId="20577"/>
          <ac:spMkLst>
            <pc:docMk/>
            <pc:sldMk cId="1329721728" sldId="1044"/>
            <ac:spMk id="3" creationId="{B13B6FA4-D0BB-2970-01C4-71B8A1389164}"/>
          </ac:spMkLst>
        </pc:spChg>
      </pc:sldChg>
      <pc:sldChg chg="addSp delSp modSp mod">
        <pc:chgData name="Ozge Alacam" userId="a523f5afd3b7922a" providerId="LiveId" clId="{2F596A7F-D502-4D4F-AFB6-77DDA5D2C779}" dt="2024-03-12T07:10:33.872" v="1827" actId="1076"/>
        <pc:sldMkLst>
          <pc:docMk/>
          <pc:sldMk cId="2951510696" sldId="1045"/>
        </pc:sldMkLst>
        <pc:spChg chg="mod">
          <ac:chgData name="Ozge Alacam" userId="a523f5afd3b7922a" providerId="LiveId" clId="{2F596A7F-D502-4D4F-AFB6-77DDA5D2C779}" dt="2024-03-11T14:30:16.345" v="332" actId="20577"/>
          <ac:spMkLst>
            <pc:docMk/>
            <pc:sldMk cId="2951510696" sldId="1045"/>
            <ac:spMk id="2" creationId="{30D8E104-B6D4-5A5F-AF3C-4690483AAA4C}"/>
          </ac:spMkLst>
        </pc:spChg>
        <pc:spChg chg="add del mod">
          <ac:chgData name="Ozge Alacam" userId="a523f5afd3b7922a" providerId="LiveId" clId="{2F596A7F-D502-4D4F-AFB6-77DDA5D2C779}" dt="2024-03-12T07:10:31.344" v="1826" actId="478"/>
          <ac:spMkLst>
            <pc:docMk/>
            <pc:sldMk cId="2951510696" sldId="1045"/>
            <ac:spMk id="4" creationId="{173B79C0-5ED3-5324-1156-7254CD6690D3}"/>
          </ac:spMkLst>
        </pc:spChg>
        <pc:picChg chg="mod">
          <ac:chgData name="Ozge Alacam" userId="a523f5afd3b7922a" providerId="LiveId" clId="{2F596A7F-D502-4D4F-AFB6-77DDA5D2C779}" dt="2024-03-12T07:10:33.872" v="1827" actId="1076"/>
          <ac:picMkLst>
            <pc:docMk/>
            <pc:sldMk cId="2951510696" sldId="1045"/>
            <ac:picMk id="9" creationId="{AFAA9AC7-3C06-940B-1542-1572C787BD7F}"/>
          </ac:picMkLst>
        </pc:picChg>
      </pc:sldChg>
      <pc:sldChg chg="modSp mod">
        <pc:chgData name="Ozge Alacam" userId="a523f5afd3b7922a" providerId="LiveId" clId="{2F596A7F-D502-4D4F-AFB6-77DDA5D2C779}" dt="2024-03-11T14:43:20.377" v="414" actId="33524"/>
        <pc:sldMkLst>
          <pc:docMk/>
          <pc:sldMk cId="2798988337" sldId="1046"/>
        </pc:sldMkLst>
        <pc:spChg chg="mod">
          <ac:chgData name="Ozge Alacam" userId="a523f5afd3b7922a" providerId="LiveId" clId="{2F596A7F-D502-4D4F-AFB6-77DDA5D2C779}" dt="2024-03-11T14:43:20.377" v="414" actId="33524"/>
          <ac:spMkLst>
            <pc:docMk/>
            <pc:sldMk cId="2798988337" sldId="1046"/>
            <ac:spMk id="3" creationId="{B064F3E7-B8DF-AF82-3A44-ED314CFE34D3}"/>
          </ac:spMkLst>
        </pc:spChg>
      </pc:sldChg>
      <pc:sldChg chg="modSp mod">
        <pc:chgData name="Ozge Alacam" userId="a523f5afd3b7922a" providerId="LiveId" clId="{2F596A7F-D502-4D4F-AFB6-77DDA5D2C779}" dt="2024-03-11T20:28:59.046" v="956" actId="20577"/>
        <pc:sldMkLst>
          <pc:docMk/>
          <pc:sldMk cId="3224448025" sldId="1047"/>
        </pc:sldMkLst>
        <pc:spChg chg="mod">
          <ac:chgData name="Ozge Alacam" userId="a523f5afd3b7922a" providerId="LiveId" clId="{2F596A7F-D502-4D4F-AFB6-77DDA5D2C779}" dt="2024-03-11T20:28:59.046" v="956" actId="20577"/>
          <ac:spMkLst>
            <pc:docMk/>
            <pc:sldMk cId="3224448025" sldId="1047"/>
            <ac:spMk id="5" creationId="{E9580E38-5EB4-54DA-3B2F-046BD3C391D2}"/>
          </ac:spMkLst>
        </pc:spChg>
      </pc:sldChg>
      <pc:sldChg chg="modSp del mod ord">
        <pc:chgData name="Ozge Alacam" userId="a523f5afd3b7922a" providerId="LiveId" clId="{2F596A7F-D502-4D4F-AFB6-77DDA5D2C779}" dt="2024-03-11T13:58:55.465" v="62" actId="2696"/>
        <pc:sldMkLst>
          <pc:docMk/>
          <pc:sldMk cId="281245264" sldId="1054"/>
        </pc:sldMkLst>
        <pc:spChg chg="mod">
          <ac:chgData name="Ozge Alacam" userId="a523f5afd3b7922a" providerId="LiveId" clId="{2F596A7F-D502-4D4F-AFB6-77DDA5D2C779}" dt="2024-03-11T13:58:04.042" v="42" actId="20577"/>
          <ac:spMkLst>
            <pc:docMk/>
            <pc:sldMk cId="281245264" sldId="1054"/>
            <ac:spMk id="5" creationId="{71832193-D574-9FF1-6D71-49129E9D2067}"/>
          </ac:spMkLst>
        </pc:spChg>
      </pc:sldChg>
      <pc:sldChg chg="modSp del mod">
        <pc:chgData name="Ozge Alacam" userId="a523f5afd3b7922a" providerId="LiveId" clId="{2F596A7F-D502-4D4F-AFB6-77DDA5D2C779}" dt="2024-03-11T19:21:43.663" v="450" actId="2696"/>
        <pc:sldMkLst>
          <pc:docMk/>
          <pc:sldMk cId="874506538" sldId="1115"/>
        </pc:sldMkLst>
        <pc:spChg chg="mod">
          <ac:chgData name="Ozge Alacam" userId="a523f5afd3b7922a" providerId="LiveId" clId="{2F596A7F-D502-4D4F-AFB6-77DDA5D2C779}" dt="2024-03-11T19:20:26.330" v="427" actId="21"/>
          <ac:spMkLst>
            <pc:docMk/>
            <pc:sldMk cId="874506538" sldId="1115"/>
            <ac:spMk id="3" creationId="{45C4CA7E-BE7D-F782-90E6-FC058427115A}"/>
          </ac:spMkLst>
        </pc:spChg>
      </pc:sldChg>
      <pc:sldChg chg="addSp delSp modSp new mod">
        <pc:chgData name="Ozge Alacam" userId="a523f5afd3b7922a" providerId="LiveId" clId="{2F596A7F-D502-4D4F-AFB6-77DDA5D2C779}" dt="2024-03-12T09:52:03.901" v="2404" actId="20577"/>
        <pc:sldMkLst>
          <pc:docMk/>
          <pc:sldMk cId="1175241313" sldId="1116"/>
        </pc:sldMkLst>
        <pc:spChg chg="mod">
          <ac:chgData name="Ozge Alacam" userId="a523f5afd3b7922a" providerId="LiveId" clId="{2F596A7F-D502-4D4F-AFB6-77DDA5D2C779}" dt="2024-03-12T09:52:03.901" v="2404" actId="20577"/>
          <ac:spMkLst>
            <pc:docMk/>
            <pc:sldMk cId="1175241313" sldId="1116"/>
            <ac:spMk id="2" creationId="{3B9EA6D5-8C72-732C-6EE3-BC2EB7B99133}"/>
          </ac:spMkLst>
        </pc:spChg>
        <pc:spChg chg="del">
          <ac:chgData name="Ozge Alacam" userId="a523f5afd3b7922a" providerId="LiveId" clId="{2F596A7F-D502-4D4F-AFB6-77DDA5D2C779}" dt="2024-03-11T14:02:33.218" v="75" actId="478"/>
          <ac:spMkLst>
            <pc:docMk/>
            <pc:sldMk cId="1175241313" sldId="1116"/>
            <ac:spMk id="3" creationId="{08B9ABCF-F097-F610-C972-E27F9390B6F4}"/>
          </ac:spMkLst>
        </pc:spChg>
        <pc:spChg chg="mod">
          <ac:chgData name="Ozge Alacam" userId="a523f5afd3b7922a" providerId="LiveId" clId="{2F596A7F-D502-4D4F-AFB6-77DDA5D2C779}" dt="2024-03-11T14:03:59.796" v="278" actId="27636"/>
          <ac:spMkLst>
            <pc:docMk/>
            <pc:sldMk cId="1175241313" sldId="1116"/>
            <ac:spMk id="5" creationId="{9CD0BCF2-9BAE-6E54-56AA-B822C1CE9311}"/>
          </ac:spMkLst>
        </pc:spChg>
        <pc:picChg chg="add mod">
          <ac:chgData name="Ozge Alacam" userId="a523f5afd3b7922a" providerId="LiveId" clId="{2F596A7F-D502-4D4F-AFB6-77DDA5D2C779}" dt="2024-03-11T14:09:56.537" v="309" actId="1076"/>
          <ac:picMkLst>
            <pc:docMk/>
            <pc:sldMk cId="1175241313" sldId="1116"/>
            <ac:picMk id="7" creationId="{0E700BE4-4B33-544A-2AA9-31B6DA1765D2}"/>
          </ac:picMkLst>
        </pc:picChg>
      </pc:sldChg>
      <pc:sldChg chg="addSp delSp modSp new mod">
        <pc:chgData name="Ozge Alacam" userId="a523f5afd3b7922a" providerId="LiveId" clId="{2F596A7F-D502-4D4F-AFB6-77DDA5D2C779}" dt="2024-03-11T20:32:32.892" v="970" actId="14100"/>
        <pc:sldMkLst>
          <pc:docMk/>
          <pc:sldMk cId="380850830" sldId="1117"/>
        </pc:sldMkLst>
        <pc:spChg chg="mod">
          <ac:chgData name="Ozge Alacam" userId="a523f5afd3b7922a" providerId="LiveId" clId="{2F596A7F-D502-4D4F-AFB6-77DDA5D2C779}" dt="2024-03-11T20:31:46.017" v="961" actId="20577"/>
          <ac:spMkLst>
            <pc:docMk/>
            <pc:sldMk cId="380850830" sldId="1117"/>
            <ac:spMk id="3" creationId="{7F12B97F-B0DC-66F7-8630-17B38DBC83BD}"/>
          </ac:spMkLst>
        </pc:spChg>
        <pc:spChg chg="add del mod">
          <ac:chgData name="Ozge Alacam" userId="a523f5afd3b7922a" providerId="LiveId" clId="{2F596A7F-D502-4D4F-AFB6-77DDA5D2C779}" dt="2024-03-11T20:02:56.675" v="667"/>
          <ac:spMkLst>
            <pc:docMk/>
            <pc:sldMk cId="380850830" sldId="1117"/>
            <ac:spMk id="7" creationId="{7772FB59-45BE-2CD7-2A8E-7C553A0EF31F}"/>
          </ac:spMkLst>
        </pc:spChg>
        <pc:spChg chg="add mod">
          <ac:chgData name="Ozge Alacam" userId="a523f5afd3b7922a" providerId="LiveId" clId="{2F596A7F-D502-4D4F-AFB6-77DDA5D2C779}" dt="2024-03-11T20:32:18.342" v="966" actId="1076"/>
          <ac:spMkLst>
            <pc:docMk/>
            <pc:sldMk cId="380850830" sldId="1117"/>
            <ac:spMk id="9" creationId="{7798C04B-A404-44A7-BC56-9AAC84846002}"/>
          </ac:spMkLst>
        </pc:spChg>
        <pc:spChg chg="add mod">
          <ac:chgData name="Ozge Alacam" userId="a523f5afd3b7922a" providerId="LiveId" clId="{2F596A7F-D502-4D4F-AFB6-77DDA5D2C779}" dt="2024-03-11T20:05:30.609" v="701" actId="1038"/>
          <ac:spMkLst>
            <pc:docMk/>
            <pc:sldMk cId="380850830" sldId="1117"/>
            <ac:spMk id="10" creationId="{7A345E35-EE4C-129E-82E1-E305214BD057}"/>
          </ac:spMkLst>
        </pc:spChg>
        <pc:spChg chg="add mod">
          <ac:chgData name="Ozge Alacam" userId="a523f5afd3b7922a" providerId="LiveId" clId="{2F596A7F-D502-4D4F-AFB6-77DDA5D2C779}" dt="2024-03-11T20:32:32.892" v="970" actId="14100"/>
          <ac:spMkLst>
            <pc:docMk/>
            <pc:sldMk cId="380850830" sldId="1117"/>
            <ac:spMk id="11" creationId="{78585361-68AE-A9FD-D184-5BF0838FA009}"/>
          </ac:spMkLst>
        </pc:spChg>
        <pc:spChg chg="add mod">
          <ac:chgData name="Ozge Alacam" userId="a523f5afd3b7922a" providerId="LiveId" clId="{2F596A7F-D502-4D4F-AFB6-77DDA5D2C779}" dt="2024-03-11T20:32:27.625" v="969" actId="1076"/>
          <ac:spMkLst>
            <pc:docMk/>
            <pc:sldMk cId="380850830" sldId="1117"/>
            <ac:spMk id="12" creationId="{AB129494-64C1-7285-3DA2-D80702491AB8}"/>
          </ac:spMkLst>
        </pc:spChg>
        <pc:spChg chg="add del mod">
          <ac:chgData name="Ozge Alacam" userId="a523f5afd3b7922a" providerId="LiveId" clId="{2F596A7F-D502-4D4F-AFB6-77DDA5D2C779}" dt="2024-03-11T20:05:13.168" v="698" actId="478"/>
          <ac:spMkLst>
            <pc:docMk/>
            <pc:sldMk cId="380850830" sldId="1117"/>
            <ac:spMk id="13" creationId="{3020B1FD-FE48-9DC3-B696-0CDEEC179B8A}"/>
          </ac:spMkLst>
        </pc:spChg>
        <pc:picChg chg="add mod">
          <ac:chgData name="Ozge Alacam" userId="a523f5afd3b7922a" providerId="LiveId" clId="{2F596A7F-D502-4D4F-AFB6-77DDA5D2C779}" dt="2024-03-11T20:03:16.638" v="675" actId="1076"/>
          <ac:picMkLst>
            <pc:docMk/>
            <pc:sldMk cId="380850830" sldId="1117"/>
            <ac:picMk id="8" creationId="{1FA8B7A9-EEE3-41B1-5D4F-A5657DEA042E}"/>
          </ac:picMkLst>
        </pc:picChg>
      </pc:sldChg>
      <pc:sldChg chg="addSp delSp modSp new del mod">
        <pc:chgData name="Ozge Alacam" userId="a523f5afd3b7922a" providerId="LiveId" clId="{2F596A7F-D502-4D4F-AFB6-77DDA5D2C779}" dt="2024-03-11T14:43:13.650" v="413" actId="2696"/>
        <pc:sldMkLst>
          <pc:docMk/>
          <pc:sldMk cId="3249116434" sldId="1117"/>
        </pc:sldMkLst>
        <pc:spChg chg="del">
          <ac:chgData name="Ozge Alacam" userId="a523f5afd3b7922a" providerId="LiveId" clId="{2F596A7F-D502-4D4F-AFB6-77DDA5D2C779}" dt="2024-03-11T14:42:21.522" v="411" actId="931"/>
          <ac:spMkLst>
            <pc:docMk/>
            <pc:sldMk cId="3249116434" sldId="1117"/>
            <ac:spMk id="3" creationId="{9317E418-33AF-5428-E696-5594D1F7EC91}"/>
          </ac:spMkLst>
        </pc:spChg>
        <pc:picChg chg="add mod">
          <ac:chgData name="Ozge Alacam" userId="a523f5afd3b7922a" providerId="LiveId" clId="{2F596A7F-D502-4D4F-AFB6-77DDA5D2C779}" dt="2024-03-11T14:42:24.257" v="412" actId="1076"/>
          <ac:picMkLst>
            <pc:docMk/>
            <pc:sldMk cId="3249116434" sldId="1117"/>
            <ac:picMk id="7" creationId="{396059B3-1738-5241-3378-86BA1E5C8124}"/>
          </ac:picMkLst>
        </pc:picChg>
      </pc:sldChg>
      <pc:sldChg chg="modSp new mod">
        <pc:chgData name="Ozge Alacam" userId="a523f5afd3b7922a" providerId="LiveId" clId="{2F596A7F-D502-4D4F-AFB6-77DDA5D2C779}" dt="2024-03-11T20:34:58.648" v="1204" actId="20577"/>
        <pc:sldMkLst>
          <pc:docMk/>
          <pc:sldMk cId="3496795349" sldId="1118"/>
        </pc:sldMkLst>
        <pc:spChg chg="mod">
          <ac:chgData name="Ozge Alacam" userId="a523f5afd3b7922a" providerId="LiveId" clId="{2F596A7F-D502-4D4F-AFB6-77DDA5D2C779}" dt="2024-03-11T20:33:02.104" v="1012" actId="20577"/>
          <ac:spMkLst>
            <pc:docMk/>
            <pc:sldMk cId="3496795349" sldId="1118"/>
            <ac:spMk id="2" creationId="{8027F760-047E-ADDB-8CC5-D84C848E601F}"/>
          </ac:spMkLst>
        </pc:spChg>
        <pc:spChg chg="mod">
          <ac:chgData name="Ozge Alacam" userId="a523f5afd3b7922a" providerId="LiveId" clId="{2F596A7F-D502-4D4F-AFB6-77DDA5D2C779}" dt="2024-03-11T20:34:58.648" v="1204" actId="20577"/>
          <ac:spMkLst>
            <pc:docMk/>
            <pc:sldMk cId="3496795349" sldId="1118"/>
            <ac:spMk id="3" creationId="{37923E19-D654-D24F-7807-BD8106855385}"/>
          </ac:spMkLst>
        </pc:spChg>
      </pc:sldChg>
      <pc:sldChg chg="modSp new mod">
        <pc:chgData name="Ozge Alacam" userId="a523f5afd3b7922a" providerId="LiveId" clId="{2F596A7F-D502-4D4F-AFB6-77DDA5D2C779}" dt="2024-03-12T07:02:41.818" v="1720" actId="27636"/>
        <pc:sldMkLst>
          <pc:docMk/>
          <pc:sldMk cId="1518287474" sldId="1119"/>
        </pc:sldMkLst>
        <pc:spChg chg="mod">
          <ac:chgData name="Ozge Alacam" userId="a523f5afd3b7922a" providerId="LiveId" clId="{2F596A7F-D502-4D4F-AFB6-77DDA5D2C779}" dt="2024-03-12T07:00:18.969" v="1657" actId="20577"/>
          <ac:spMkLst>
            <pc:docMk/>
            <pc:sldMk cId="1518287474" sldId="1119"/>
            <ac:spMk id="2" creationId="{0484232C-E00C-C585-7134-06DE9E9F8472}"/>
          </ac:spMkLst>
        </pc:spChg>
        <pc:spChg chg="mod">
          <ac:chgData name="Ozge Alacam" userId="a523f5afd3b7922a" providerId="LiveId" clId="{2F596A7F-D502-4D4F-AFB6-77DDA5D2C779}" dt="2024-03-12T07:02:41.818" v="1720" actId="27636"/>
          <ac:spMkLst>
            <pc:docMk/>
            <pc:sldMk cId="1518287474" sldId="1119"/>
            <ac:spMk id="3" creationId="{4FC3C155-88B0-EA80-542E-D4FA2ADC4B58}"/>
          </ac:spMkLst>
        </pc:spChg>
      </pc:sldChg>
      <pc:sldChg chg="new del">
        <pc:chgData name="Ozge Alacam" userId="a523f5afd3b7922a" providerId="LiveId" clId="{2F596A7F-D502-4D4F-AFB6-77DDA5D2C779}" dt="2024-03-12T07:35:23.912" v="2066" actId="2696"/>
        <pc:sldMkLst>
          <pc:docMk/>
          <pc:sldMk cId="1184188706" sldId="1120"/>
        </pc:sldMkLst>
      </pc:sldChg>
      <pc:sldChg chg="new del">
        <pc:chgData name="Ozge Alacam" userId="a523f5afd3b7922a" providerId="LiveId" clId="{2F596A7F-D502-4D4F-AFB6-77DDA5D2C779}" dt="2024-03-12T07:35:53.421" v="2069" actId="2696"/>
        <pc:sldMkLst>
          <pc:docMk/>
          <pc:sldMk cId="3207203275" sldId="1120"/>
        </pc:sldMkLst>
      </pc:sldChg>
    </pc:docChg>
  </pc:docChgLst>
  <pc:docChgLst>
    <pc:chgData name="Ozge Alacam" userId="a523f5afd3b7922a" providerId="LiveId" clId="{65DCE968-8018-D34D-AD9D-3D6C7D4FB3BF}"/>
    <pc:docChg chg="delSld">
      <pc:chgData name="Ozge Alacam" userId="a523f5afd3b7922a" providerId="LiveId" clId="{65DCE968-8018-D34D-AD9D-3D6C7D4FB3BF}" dt="2024-03-10T18:55:06.014" v="42" actId="2696"/>
      <pc:docMkLst>
        <pc:docMk/>
      </pc:docMkLst>
      <pc:sldChg chg="del">
        <pc:chgData name="Ozge Alacam" userId="a523f5afd3b7922a" providerId="LiveId" clId="{65DCE968-8018-D34D-AD9D-3D6C7D4FB3BF}" dt="2024-03-10T18:54:53.626" v="11" actId="2696"/>
        <pc:sldMkLst>
          <pc:docMk/>
          <pc:sldMk cId="2234172056" sldId="260"/>
        </pc:sldMkLst>
      </pc:sldChg>
      <pc:sldChg chg="del">
        <pc:chgData name="Ozge Alacam" userId="a523f5afd3b7922a" providerId="LiveId" clId="{65DCE968-8018-D34D-AD9D-3D6C7D4FB3BF}" dt="2024-03-10T18:54:53.795" v="12" actId="2696"/>
        <pc:sldMkLst>
          <pc:docMk/>
          <pc:sldMk cId="4048158447" sldId="292"/>
        </pc:sldMkLst>
      </pc:sldChg>
      <pc:sldChg chg="del">
        <pc:chgData name="Ozge Alacam" userId="a523f5afd3b7922a" providerId="LiveId" clId="{65DCE968-8018-D34D-AD9D-3D6C7D4FB3BF}" dt="2024-03-10T18:54:52.561" v="6" actId="2696"/>
        <pc:sldMkLst>
          <pc:docMk/>
          <pc:sldMk cId="1501243196" sldId="308"/>
        </pc:sldMkLst>
      </pc:sldChg>
      <pc:sldChg chg="del">
        <pc:chgData name="Ozge Alacam" userId="a523f5afd3b7922a" providerId="LiveId" clId="{65DCE968-8018-D34D-AD9D-3D6C7D4FB3BF}" dt="2024-03-10T18:54:52.807" v="7" actId="2696"/>
        <pc:sldMkLst>
          <pc:docMk/>
          <pc:sldMk cId="2388860311" sldId="309"/>
        </pc:sldMkLst>
      </pc:sldChg>
      <pc:sldChg chg="del">
        <pc:chgData name="Ozge Alacam" userId="a523f5afd3b7922a" providerId="LiveId" clId="{65DCE968-8018-D34D-AD9D-3D6C7D4FB3BF}" dt="2024-03-10T18:54:53.432" v="10" actId="2696"/>
        <pc:sldMkLst>
          <pc:docMk/>
          <pc:sldMk cId="645965568" sldId="310"/>
        </pc:sldMkLst>
      </pc:sldChg>
      <pc:sldChg chg="del">
        <pc:chgData name="Ozge Alacam" userId="a523f5afd3b7922a" providerId="LiveId" clId="{65DCE968-8018-D34D-AD9D-3D6C7D4FB3BF}" dt="2024-03-10T18:54:51.588" v="2" actId="2696"/>
        <pc:sldMkLst>
          <pc:docMk/>
          <pc:sldMk cId="2133560701" sldId="322"/>
        </pc:sldMkLst>
      </pc:sldChg>
      <pc:sldChg chg="del">
        <pc:chgData name="Ozge Alacam" userId="a523f5afd3b7922a" providerId="LiveId" clId="{65DCE968-8018-D34D-AD9D-3D6C7D4FB3BF}" dt="2024-03-10T18:54:51.303" v="1" actId="2696"/>
        <pc:sldMkLst>
          <pc:docMk/>
          <pc:sldMk cId="1415330980" sldId="331"/>
        </pc:sldMkLst>
      </pc:sldChg>
      <pc:sldChg chg="del">
        <pc:chgData name="Ozge Alacam" userId="a523f5afd3b7922a" providerId="LiveId" clId="{65DCE968-8018-D34D-AD9D-3D6C7D4FB3BF}" dt="2024-03-10T18:54:54.191" v="14" actId="2696"/>
        <pc:sldMkLst>
          <pc:docMk/>
          <pc:sldMk cId="507084074" sldId="976"/>
        </pc:sldMkLst>
      </pc:sldChg>
      <pc:sldChg chg="del">
        <pc:chgData name="Ozge Alacam" userId="a523f5afd3b7922a" providerId="LiveId" clId="{65DCE968-8018-D34D-AD9D-3D6C7D4FB3BF}" dt="2024-03-10T18:54:53.223" v="9" actId="2696"/>
        <pc:sldMkLst>
          <pc:docMk/>
          <pc:sldMk cId="3376750893" sldId="978"/>
        </pc:sldMkLst>
      </pc:sldChg>
      <pc:sldChg chg="del">
        <pc:chgData name="Ozge Alacam" userId="a523f5afd3b7922a" providerId="LiveId" clId="{65DCE968-8018-D34D-AD9D-3D6C7D4FB3BF}" dt="2024-03-10T18:54:51.803" v="3" actId="2696"/>
        <pc:sldMkLst>
          <pc:docMk/>
          <pc:sldMk cId="3087088870" sldId="991"/>
        </pc:sldMkLst>
      </pc:sldChg>
      <pc:sldChg chg="del">
        <pc:chgData name="Ozge Alacam" userId="a523f5afd3b7922a" providerId="LiveId" clId="{65DCE968-8018-D34D-AD9D-3D6C7D4FB3BF}" dt="2024-03-10T18:54:50.837" v="0" actId="2696"/>
        <pc:sldMkLst>
          <pc:docMk/>
          <pc:sldMk cId="2468802298" sldId="992"/>
        </pc:sldMkLst>
      </pc:sldChg>
      <pc:sldChg chg="del">
        <pc:chgData name="Ozge Alacam" userId="a523f5afd3b7922a" providerId="LiveId" clId="{65DCE968-8018-D34D-AD9D-3D6C7D4FB3BF}" dt="2024-03-10T18:54:52.017" v="4" actId="2696"/>
        <pc:sldMkLst>
          <pc:docMk/>
          <pc:sldMk cId="36939491" sldId="1000"/>
        </pc:sldMkLst>
      </pc:sldChg>
      <pc:sldChg chg="del">
        <pc:chgData name="Ozge Alacam" userId="a523f5afd3b7922a" providerId="LiveId" clId="{65DCE968-8018-D34D-AD9D-3D6C7D4FB3BF}" dt="2024-03-10T18:54:52.220" v="5" actId="2696"/>
        <pc:sldMkLst>
          <pc:docMk/>
          <pc:sldMk cId="1769927073" sldId="1001"/>
        </pc:sldMkLst>
      </pc:sldChg>
      <pc:sldChg chg="del">
        <pc:chgData name="Ozge Alacam" userId="a523f5afd3b7922a" providerId="LiveId" clId="{65DCE968-8018-D34D-AD9D-3D6C7D4FB3BF}" dt="2024-03-10T18:54:54.386" v="15" actId="2696"/>
        <pc:sldMkLst>
          <pc:docMk/>
          <pc:sldMk cId="1890620078" sldId="1072"/>
        </pc:sldMkLst>
      </pc:sldChg>
      <pc:sldChg chg="del">
        <pc:chgData name="Ozge Alacam" userId="a523f5afd3b7922a" providerId="LiveId" clId="{65DCE968-8018-D34D-AD9D-3D6C7D4FB3BF}" dt="2024-03-10T18:54:55.001" v="17" actId="2696"/>
        <pc:sldMkLst>
          <pc:docMk/>
          <pc:sldMk cId="620952215" sldId="1074"/>
        </pc:sldMkLst>
      </pc:sldChg>
      <pc:sldChg chg="del">
        <pc:chgData name="Ozge Alacam" userId="a523f5afd3b7922a" providerId="LiveId" clId="{65DCE968-8018-D34D-AD9D-3D6C7D4FB3BF}" dt="2024-03-10T18:54:55.215" v="18" actId="2696"/>
        <pc:sldMkLst>
          <pc:docMk/>
          <pc:sldMk cId="639948706" sldId="1077"/>
        </pc:sldMkLst>
      </pc:sldChg>
      <pc:sldChg chg="del">
        <pc:chgData name="Ozge Alacam" userId="a523f5afd3b7922a" providerId="LiveId" clId="{65DCE968-8018-D34D-AD9D-3D6C7D4FB3BF}" dt="2024-03-10T18:54:55.445" v="19" actId="2696"/>
        <pc:sldMkLst>
          <pc:docMk/>
          <pc:sldMk cId="1670877835" sldId="1079"/>
        </pc:sldMkLst>
      </pc:sldChg>
      <pc:sldChg chg="del">
        <pc:chgData name="Ozge Alacam" userId="a523f5afd3b7922a" providerId="LiveId" clId="{65DCE968-8018-D34D-AD9D-3D6C7D4FB3BF}" dt="2024-03-10T18:54:55.858" v="20" actId="2696"/>
        <pc:sldMkLst>
          <pc:docMk/>
          <pc:sldMk cId="3946268295" sldId="1080"/>
        </pc:sldMkLst>
      </pc:sldChg>
      <pc:sldChg chg="del">
        <pc:chgData name="Ozge Alacam" userId="a523f5afd3b7922a" providerId="LiveId" clId="{65DCE968-8018-D34D-AD9D-3D6C7D4FB3BF}" dt="2024-03-10T18:54:56.613" v="21" actId="2696"/>
        <pc:sldMkLst>
          <pc:docMk/>
          <pc:sldMk cId="1205750308" sldId="1082"/>
        </pc:sldMkLst>
      </pc:sldChg>
      <pc:sldChg chg="del">
        <pc:chgData name="Ozge Alacam" userId="a523f5afd3b7922a" providerId="LiveId" clId="{65DCE968-8018-D34D-AD9D-3D6C7D4FB3BF}" dt="2024-03-10T18:54:57.820" v="25" actId="2696"/>
        <pc:sldMkLst>
          <pc:docMk/>
          <pc:sldMk cId="4095147258" sldId="1085"/>
        </pc:sldMkLst>
      </pc:sldChg>
      <pc:sldChg chg="del">
        <pc:chgData name="Ozge Alacam" userId="a523f5afd3b7922a" providerId="LiveId" clId="{65DCE968-8018-D34D-AD9D-3D6C7D4FB3BF}" dt="2024-03-10T18:54:58.012" v="26" actId="2696"/>
        <pc:sldMkLst>
          <pc:docMk/>
          <pc:sldMk cId="3584328662" sldId="1086"/>
        </pc:sldMkLst>
      </pc:sldChg>
      <pc:sldChg chg="del">
        <pc:chgData name="Ozge Alacam" userId="a523f5afd3b7922a" providerId="LiveId" clId="{65DCE968-8018-D34D-AD9D-3D6C7D4FB3BF}" dt="2024-03-10T18:54:58.202" v="27" actId="2696"/>
        <pc:sldMkLst>
          <pc:docMk/>
          <pc:sldMk cId="3981117975" sldId="1087"/>
        </pc:sldMkLst>
      </pc:sldChg>
      <pc:sldChg chg="del">
        <pc:chgData name="Ozge Alacam" userId="a523f5afd3b7922a" providerId="LiveId" clId="{65DCE968-8018-D34D-AD9D-3D6C7D4FB3BF}" dt="2024-03-10T18:54:58.553" v="28" actId="2696"/>
        <pc:sldMkLst>
          <pc:docMk/>
          <pc:sldMk cId="912460653" sldId="1088"/>
        </pc:sldMkLst>
      </pc:sldChg>
      <pc:sldChg chg="del">
        <pc:chgData name="Ozge Alacam" userId="a523f5afd3b7922a" providerId="LiveId" clId="{65DCE968-8018-D34D-AD9D-3D6C7D4FB3BF}" dt="2024-03-10T18:54:58.897" v="29" actId="2696"/>
        <pc:sldMkLst>
          <pc:docMk/>
          <pc:sldMk cId="1484348486" sldId="1089"/>
        </pc:sldMkLst>
      </pc:sldChg>
      <pc:sldChg chg="del">
        <pc:chgData name="Ozge Alacam" userId="a523f5afd3b7922a" providerId="LiveId" clId="{65DCE968-8018-D34D-AD9D-3D6C7D4FB3BF}" dt="2024-03-10T18:54:59.137" v="30" actId="2696"/>
        <pc:sldMkLst>
          <pc:docMk/>
          <pc:sldMk cId="723351340" sldId="1091"/>
        </pc:sldMkLst>
      </pc:sldChg>
      <pc:sldChg chg="del">
        <pc:chgData name="Ozge Alacam" userId="a523f5afd3b7922a" providerId="LiveId" clId="{65DCE968-8018-D34D-AD9D-3D6C7D4FB3BF}" dt="2024-03-10T18:54:59.400" v="31" actId="2696"/>
        <pc:sldMkLst>
          <pc:docMk/>
          <pc:sldMk cId="3293132649" sldId="1092"/>
        </pc:sldMkLst>
      </pc:sldChg>
      <pc:sldChg chg="del">
        <pc:chgData name="Ozge Alacam" userId="a523f5afd3b7922a" providerId="LiveId" clId="{65DCE968-8018-D34D-AD9D-3D6C7D4FB3BF}" dt="2024-03-10T18:54:59.925" v="32" actId="2696"/>
        <pc:sldMkLst>
          <pc:docMk/>
          <pc:sldMk cId="2277820864" sldId="1093"/>
        </pc:sldMkLst>
      </pc:sldChg>
      <pc:sldChg chg="del">
        <pc:chgData name="Ozge Alacam" userId="a523f5afd3b7922a" providerId="LiveId" clId="{65DCE968-8018-D34D-AD9D-3D6C7D4FB3BF}" dt="2024-03-10T18:55:00.403" v="33" actId="2696"/>
        <pc:sldMkLst>
          <pc:docMk/>
          <pc:sldMk cId="1476463778" sldId="1094"/>
        </pc:sldMkLst>
      </pc:sldChg>
      <pc:sldChg chg="del">
        <pc:chgData name="Ozge Alacam" userId="a523f5afd3b7922a" providerId="LiveId" clId="{65DCE968-8018-D34D-AD9D-3D6C7D4FB3BF}" dt="2024-03-10T18:55:00.821" v="34" actId="2696"/>
        <pc:sldMkLst>
          <pc:docMk/>
          <pc:sldMk cId="331108700" sldId="1095"/>
        </pc:sldMkLst>
      </pc:sldChg>
      <pc:sldChg chg="del">
        <pc:chgData name="Ozge Alacam" userId="a523f5afd3b7922a" providerId="LiveId" clId="{65DCE968-8018-D34D-AD9D-3D6C7D4FB3BF}" dt="2024-03-10T18:55:01.366" v="35" actId="2696"/>
        <pc:sldMkLst>
          <pc:docMk/>
          <pc:sldMk cId="2823943708" sldId="1096"/>
        </pc:sldMkLst>
      </pc:sldChg>
      <pc:sldChg chg="del">
        <pc:chgData name="Ozge Alacam" userId="a523f5afd3b7922a" providerId="LiveId" clId="{65DCE968-8018-D34D-AD9D-3D6C7D4FB3BF}" dt="2024-03-10T18:55:02.135" v="36" actId="2696"/>
        <pc:sldMkLst>
          <pc:docMk/>
          <pc:sldMk cId="149844627" sldId="1099"/>
        </pc:sldMkLst>
      </pc:sldChg>
      <pc:sldChg chg="del">
        <pc:chgData name="Ozge Alacam" userId="a523f5afd3b7922a" providerId="LiveId" clId="{65DCE968-8018-D34D-AD9D-3D6C7D4FB3BF}" dt="2024-03-10T18:55:02.741" v="37" actId="2696"/>
        <pc:sldMkLst>
          <pc:docMk/>
          <pc:sldMk cId="3011694312" sldId="1100"/>
        </pc:sldMkLst>
      </pc:sldChg>
      <pc:sldChg chg="del">
        <pc:chgData name="Ozge Alacam" userId="a523f5afd3b7922a" providerId="LiveId" clId="{65DCE968-8018-D34D-AD9D-3D6C7D4FB3BF}" dt="2024-03-10T18:55:03.159" v="38" actId="2696"/>
        <pc:sldMkLst>
          <pc:docMk/>
          <pc:sldMk cId="35656826" sldId="1101"/>
        </pc:sldMkLst>
      </pc:sldChg>
      <pc:sldChg chg="del">
        <pc:chgData name="Ozge Alacam" userId="a523f5afd3b7922a" providerId="LiveId" clId="{65DCE968-8018-D34D-AD9D-3D6C7D4FB3BF}" dt="2024-03-10T18:55:03.726" v="39" actId="2696"/>
        <pc:sldMkLst>
          <pc:docMk/>
          <pc:sldMk cId="1659338380" sldId="1102"/>
        </pc:sldMkLst>
      </pc:sldChg>
      <pc:sldChg chg="del">
        <pc:chgData name="Ozge Alacam" userId="a523f5afd3b7922a" providerId="LiveId" clId="{65DCE968-8018-D34D-AD9D-3D6C7D4FB3BF}" dt="2024-03-10T18:55:04.007" v="40" actId="2696"/>
        <pc:sldMkLst>
          <pc:docMk/>
          <pc:sldMk cId="2664193491" sldId="1103"/>
        </pc:sldMkLst>
      </pc:sldChg>
      <pc:sldChg chg="del">
        <pc:chgData name="Ozge Alacam" userId="a523f5afd3b7922a" providerId="LiveId" clId="{65DCE968-8018-D34D-AD9D-3D6C7D4FB3BF}" dt="2024-03-10T18:55:04.531" v="41" actId="2696"/>
        <pc:sldMkLst>
          <pc:docMk/>
          <pc:sldMk cId="4101701323" sldId="1104"/>
        </pc:sldMkLst>
      </pc:sldChg>
      <pc:sldChg chg="del">
        <pc:chgData name="Ozge Alacam" userId="a523f5afd3b7922a" providerId="LiveId" clId="{65DCE968-8018-D34D-AD9D-3D6C7D4FB3BF}" dt="2024-03-10T18:55:06.014" v="42" actId="2696"/>
        <pc:sldMkLst>
          <pc:docMk/>
          <pc:sldMk cId="1377289269" sldId="1105"/>
        </pc:sldMkLst>
      </pc:sldChg>
      <pc:sldChg chg="del">
        <pc:chgData name="Ozge Alacam" userId="a523f5afd3b7922a" providerId="LiveId" clId="{65DCE968-8018-D34D-AD9D-3D6C7D4FB3BF}" dt="2024-03-10T18:54:53.017" v="8" actId="2696"/>
        <pc:sldMkLst>
          <pc:docMk/>
          <pc:sldMk cId="4121616771" sldId="1113"/>
        </pc:sldMkLst>
      </pc:sldChg>
      <pc:sldChg chg="del">
        <pc:chgData name="Ozge Alacam" userId="a523f5afd3b7922a" providerId="LiveId" clId="{65DCE968-8018-D34D-AD9D-3D6C7D4FB3BF}" dt="2024-03-10T18:54:53.989" v="13" actId="2696"/>
        <pc:sldMkLst>
          <pc:docMk/>
          <pc:sldMk cId="2344272666" sldId="1114"/>
        </pc:sldMkLst>
      </pc:sldChg>
      <pc:sldChg chg="del">
        <pc:chgData name="Ozge Alacam" userId="a523f5afd3b7922a" providerId="LiveId" clId="{65DCE968-8018-D34D-AD9D-3D6C7D4FB3BF}" dt="2024-03-10T18:54:57.405" v="23" actId="2696"/>
        <pc:sldMkLst>
          <pc:docMk/>
          <pc:sldMk cId="3933109760" sldId="1116"/>
        </pc:sldMkLst>
      </pc:sldChg>
      <pc:sldChg chg="del">
        <pc:chgData name="Ozge Alacam" userId="a523f5afd3b7922a" providerId="LiveId" clId="{65DCE968-8018-D34D-AD9D-3D6C7D4FB3BF}" dt="2024-03-10T18:54:57.607" v="24" actId="2696"/>
        <pc:sldMkLst>
          <pc:docMk/>
          <pc:sldMk cId="2099408636" sldId="1117"/>
        </pc:sldMkLst>
      </pc:sldChg>
      <pc:sldChg chg="del">
        <pc:chgData name="Ozge Alacam" userId="a523f5afd3b7922a" providerId="LiveId" clId="{65DCE968-8018-D34D-AD9D-3D6C7D4FB3BF}" dt="2024-03-10T18:54:54.693" v="16" actId="2696"/>
        <pc:sldMkLst>
          <pc:docMk/>
          <pc:sldMk cId="2472087164" sldId="1118"/>
        </pc:sldMkLst>
      </pc:sldChg>
      <pc:sldChg chg="del">
        <pc:chgData name="Ozge Alacam" userId="a523f5afd3b7922a" providerId="LiveId" clId="{65DCE968-8018-D34D-AD9D-3D6C7D4FB3BF}" dt="2024-03-10T18:54:56.982" v="22" actId="2696"/>
        <pc:sldMkLst>
          <pc:docMk/>
          <pc:sldMk cId="381015208" sldId="11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59025-3C63-43C4-8B0E-710151024EA7}" type="datetimeFigureOut">
              <a:rPr lang="de-DE" smtClean="0"/>
              <a:t>12.03.24</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0CF58-F8AE-4306-91E6-E5B4FBFABC01}" type="slidenum">
              <a:rPr lang="de-DE" smtClean="0"/>
              <a:t>‹#›</a:t>
            </a:fld>
            <a:endParaRPr lang="de-DE"/>
          </a:p>
        </p:txBody>
      </p:sp>
    </p:spTree>
    <p:extLst>
      <p:ext uri="{BB962C8B-B14F-4D97-AF65-F5344CB8AC3E}">
        <p14:creationId xmlns:p14="http://schemas.microsoft.com/office/powerpoint/2010/main" val="98652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0CF58-F8AE-4306-91E6-E5B4FBFABC01}" type="slidenum">
              <a:rPr lang="de-DE" smtClean="0"/>
              <a:t>1</a:t>
            </a:fld>
            <a:endParaRPr lang="de-DE"/>
          </a:p>
        </p:txBody>
      </p:sp>
    </p:spTree>
    <p:extLst>
      <p:ext uri="{BB962C8B-B14F-4D97-AF65-F5344CB8AC3E}">
        <p14:creationId xmlns:p14="http://schemas.microsoft.com/office/powerpoint/2010/main" val="2769498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dataset!</a:t>
            </a:r>
          </a:p>
          <a:p>
            <a:r>
              <a:rPr lang="en-US" dirty="0"/>
              <a:t>Get dataset, read text line by line</a:t>
            </a:r>
          </a:p>
          <a:p>
            <a:r>
              <a:rPr lang="en-US" dirty="0"/>
              <a:t>For each line, tokenize the text, lemmatize, fix problems. </a:t>
            </a:r>
          </a:p>
          <a:p>
            <a:r>
              <a:rPr lang="en-US" dirty="0"/>
              <a:t>Then for each token, check whether it exist in the vocabulary (binary, aggregated, intensity related)</a:t>
            </a:r>
          </a:p>
        </p:txBody>
      </p:sp>
      <p:sp>
        <p:nvSpPr>
          <p:cNvPr id="4" name="Slide Number Placeholder 3"/>
          <p:cNvSpPr>
            <a:spLocks noGrp="1"/>
          </p:cNvSpPr>
          <p:nvPr>
            <p:ph type="sldNum" sz="quarter" idx="5"/>
          </p:nvPr>
        </p:nvSpPr>
        <p:spPr/>
        <p:txBody>
          <a:bodyPr/>
          <a:lstStyle/>
          <a:p>
            <a:fld id="{D750CF58-F8AE-4306-91E6-E5B4FBFABC01}" type="slidenum">
              <a:rPr lang="de-DE" smtClean="0"/>
              <a:t>22</a:t>
            </a:fld>
            <a:endParaRPr lang="de-DE"/>
          </a:p>
        </p:txBody>
      </p:sp>
    </p:spTree>
    <p:extLst>
      <p:ext uri="{BB962C8B-B14F-4D97-AF65-F5344CB8AC3E}">
        <p14:creationId xmlns:p14="http://schemas.microsoft.com/office/powerpoint/2010/main" val="381961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29</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30</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31</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32</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0CF58-F8AE-4306-91E6-E5B4FBFABC01}" type="slidenum">
              <a:rPr lang="de-DE" smtClean="0"/>
              <a:t>2</a:t>
            </a:fld>
            <a:endParaRPr lang="de-DE"/>
          </a:p>
        </p:txBody>
      </p:sp>
    </p:spTree>
    <p:extLst>
      <p:ext uri="{BB962C8B-B14F-4D97-AF65-F5344CB8AC3E}">
        <p14:creationId xmlns:p14="http://schemas.microsoft.com/office/powerpoint/2010/main" val="1150099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rtl="0">
              <a:buAutoNum type="arabicPeriod"/>
            </a:pPr>
            <a:r>
              <a:rPr lang="en-GB" sz="1200" b="0" i="0" kern="1200" dirty="0">
                <a:solidFill>
                  <a:schemeClr val="tx1"/>
                </a:solidFill>
                <a:effectLst/>
                <a:latin typeface="+mn-lt"/>
                <a:ea typeface="+mn-ea"/>
                <a:cs typeface="+mn-cs"/>
              </a:rPr>
              <a:t>Collect or create a </a:t>
            </a:r>
            <a:r>
              <a:rPr lang="en-GB" sz="1200" b="0" i="0" kern="1200" dirty="0" err="1">
                <a:solidFill>
                  <a:schemeClr val="tx1"/>
                </a:solidFill>
                <a:effectLst/>
                <a:latin typeface="+mn-lt"/>
                <a:ea typeface="+mn-ea"/>
                <a:cs typeface="+mn-cs"/>
              </a:rPr>
              <a:t>labeled</a:t>
            </a:r>
            <a:r>
              <a:rPr lang="en-GB" sz="1200" b="0" i="0" kern="1200" dirty="0">
                <a:solidFill>
                  <a:schemeClr val="tx1"/>
                </a:solidFill>
                <a:effectLst/>
                <a:latin typeface="+mn-lt"/>
                <a:ea typeface="+mn-ea"/>
                <a:cs typeface="+mn-cs"/>
              </a:rPr>
              <a:t> dataset suitable for the task.</a:t>
            </a:r>
          </a:p>
          <a:p>
            <a:pPr marL="228600" indent="-228600" rtl="0">
              <a:buAutoNum type="arabicPeriod"/>
            </a:pPr>
            <a:r>
              <a:rPr lang="en-GB" sz="1200" b="0" i="0" kern="1200" dirty="0">
                <a:solidFill>
                  <a:schemeClr val="tx1"/>
                </a:solidFill>
                <a:effectLst/>
                <a:latin typeface="+mn-lt"/>
                <a:ea typeface="+mn-ea"/>
                <a:cs typeface="+mn-cs"/>
              </a:rPr>
              <a:t>Split the dataset into two (training and test) or three parts: training, validation (</a:t>
            </a:r>
            <a:r>
              <a:rPr lang="en-GB" sz="1200" b="0" i="0" kern="1200" dirty="0" err="1">
                <a:solidFill>
                  <a:schemeClr val="tx1"/>
                </a:solidFill>
                <a:effectLst/>
                <a:latin typeface="+mn-lt"/>
                <a:ea typeface="+mn-ea"/>
                <a:cs typeface="+mn-cs"/>
              </a:rPr>
              <a:t>i.e.,development</a:t>
            </a:r>
            <a:r>
              <a:rPr lang="en-GB" sz="1200" b="0" i="0" kern="1200" dirty="0">
                <a:solidFill>
                  <a:schemeClr val="tx1"/>
                </a:solidFill>
                <a:effectLst/>
                <a:latin typeface="+mn-lt"/>
                <a:ea typeface="+mn-ea"/>
                <a:cs typeface="+mn-cs"/>
              </a:rPr>
              <a:t>), and test sets, then decide on evaluation metric(s).</a:t>
            </a:r>
          </a:p>
          <a:p>
            <a:pPr rtl="0"/>
            <a:r>
              <a:rPr lang="en-GB" sz="1200" b="0" i="0" kern="1200" dirty="0">
                <a:solidFill>
                  <a:schemeClr val="tx1"/>
                </a:solidFill>
                <a:effectLst/>
                <a:latin typeface="+mn-lt"/>
                <a:ea typeface="+mn-ea"/>
                <a:cs typeface="+mn-cs"/>
              </a:rPr>
              <a:t>3. Transform raw text into feature vectors/embeddings.</a:t>
            </a:r>
          </a:p>
          <a:p>
            <a:pPr rtl="0"/>
            <a:r>
              <a:rPr lang="en-GB" sz="1200" b="0" i="0" kern="1200" dirty="0">
                <a:solidFill>
                  <a:schemeClr val="tx1"/>
                </a:solidFill>
                <a:effectLst/>
                <a:latin typeface="+mn-lt"/>
                <a:ea typeface="+mn-ea"/>
                <a:cs typeface="+mn-cs"/>
              </a:rPr>
              <a:t>4. Train a classifier using the feature vectors/embeddings and the corresponding labels from the training set.</a:t>
            </a:r>
          </a:p>
          <a:p>
            <a:pPr rtl="0"/>
            <a:r>
              <a:rPr lang="en-GB" sz="1200" b="0" i="0" kern="1200" dirty="0">
                <a:solidFill>
                  <a:schemeClr val="tx1"/>
                </a:solidFill>
                <a:effectLst/>
                <a:latin typeface="+mn-lt"/>
                <a:ea typeface="+mn-ea"/>
                <a:cs typeface="+mn-cs"/>
              </a:rPr>
              <a:t>5. Using the evaluation metric(s) from Step 2, benchmark the model performance on the test set.</a:t>
            </a:r>
          </a:p>
          <a:p>
            <a:pPr rtl="0"/>
            <a:r>
              <a:rPr lang="en-GB" sz="1200" b="0" i="0" kern="1200" dirty="0">
                <a:solidFill>
                  <a:schemeClr val="tx1"/>
                </a:solidFill>
                <a:effectLst/>
                <a:latin typeface="+mn-lt"/>
                <a:ea typeface="+mn-ea"/>
                <a:cs typeface="+mn-cs"/>
              </a:rPr>
              <a:t>6. Deploy the model to serve the real-world use case and monitor its performance.</a:t>
            </a:r>
          </a:p>
          <a:p>
            <a:endParaRPr lang="en-US" dirty="0"/>
          </a:p>
          <a:p>
            <a:endParaRPr lang="en-US" dirty="0"/>
          </a:p>
          <a:p>
            <a:r>
              <a:rPr lang="en-GB" sz="1200" b="0" i="0" kern="1200" dirty="0" err="1">
                <a:solidFill>
                  <a:schemeClr val="tx1"/>
                </a:solidFill>
                <a:effectLst/>
                <a:latin typeface="+mn-lt"/>
                <a:ea typeface="+mn-ea"/>
                <a:cs typeface="+mn-cs"/>
              </a:rPr>
              <a:t>Vajjala</a:t>
            </a:r>
            <a:r>
              <a:rPr lang="en-GB" sz="1200" b="0" i="0" kern="1200" dirty="0">
                <a:solidFill>
                  <a:schemeClr val="tx1"/>
                </a:solidFill>
                <a:effectLst/>
                <a:latin typeface="+mn-lt"/>
                <a:ea typeface="+mn-ea"/>
                <a:cs typeface="+mn-cs"/>
              </a:rPr>
              <a:t>, Sowmya, et al. Practical Natural Language Processing : A Comprehensive Guide to Building Real-World NLP Systems, O'Reilly Media, Incorporated, 2020. </a:t>
            </a:r>
            <a:endParaRPr lang="en-US" dirty="0"/>
          </a:p>
        </p:txBody>
      </p:sp>
      <p:sp>
        <p:nvSpPr>
          <p:cNvPr id="4" name="Slide Number Placeholder 3"/>
          <p:cNvSpPr>
            <a:spLocks noGrp="1"/>
          </p:cNvSpPr>
          <p:nvPr>
            <p:ph type="sldNum" sz="quarter" idx="5"/>
          </p:nvPr>
        </p:nvSpPr>
        <p:spPr/>
        <p:txBody>
          <a:bodyPr/>
          <a:lstStyle/>
          <a:p>
            <a:fld id="{6F5980ED-B8C1-BE44-B18C-1382953AD0EB}" type="slidenum">
              <a:rPr lang="en-US" smtClean="0"/>
              <a:t>4</a:t>
            </a:fld>
            <a:endParaRPr lang="en-US"/>
          </a:p>
        </p:txBody>
      </p:sp>
    </p:spTree>
    <p:extLst>
      <p:ext uri="{BB962C8B-B14F-4D97-AF65-F5344CB8AC3E}">
        <p14:creationId xmlns:p14="http://schemas.microsoft.com/office/powerpoint/2010/main" val="3555253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Dictionaries are pre-defined lists, and the BOWs are created from a training data</a:t>
            </a:r>
          </a:p>
          <a:p>
            <a:endParaRPr lang="en-US" dirty="0"/>
          </a:p>
        </p:txBody>
      </p:sp>
      <p:sp>
        <p:nvSpPr>
          <p:cNvPr id="4" name="Slide Number Placeholder 3"/>
          <p:cNvSpPr>
            <a:spLocks noGrp="1"/>
          </p:cNvSpPr>
          <p:nvPr>
            <p:ph type="sldNum" sz="quarter" idx="5"/>
          </p:nvPr>
        </p:nvSpPr>
        <p:spPr/>
        <p:txBody>
          <a:bodyPr/>
          <a:lstStyle/>
          <a:p>
            <a:fld id="{6F5980ED-B8C1-BE44-B18C-1382953AD0EB}" type="slidenum">
              <a:rPr lang="en-US" smtClean="0"/>
              <a:t>5</a:t>
            </a:fld>
            <a:endParaRPr lang="en-US"/>
          </a:p>
        </p:txBody>
      </p:sp>
    </p:spTree>
    <p:extLst>
      <p:ext uri="{BB962C8B-B14F-4D97-AF65-F5344CB8AC3E}">
        <p14:creationId xmlns:p14="http://schemas.microsoft.com/office/powerpoint/2010/main" val="3161558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Character-level approaches, on the other hand, are more likely to capture the similarity to the canonical spelling of these tokens.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Bow </a:t>
            </a:r>
            <a:r>
              <a:rPr lang="en-GB" sz="1200" kern="1200" dirty="0">
                <a:solidFill>
                  <a:schemeClr val="tx1"/>
                </a:solidFill>
                <a:effectLst/>
                <a:latin typeface="+mn-lt"/>
                <a:ea typeface="+mn-ea"/>
                <a:cs typeface="+mn-cs"/>
              </a:rPr>
              <a:t>requires predictive words to appear in both training and test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 list of words (the dictionary) that are searched and counted in the text. These frequencies can be used directly as features or to compute scores.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5"/>
          </p:nvPr>
        </p:nvSpPr>
        <p:spPr/>
        <p:txBody>
          <a:bodyPr/>
          <a:lstStyle/>
          <a:p>
            <a:fld id="{6F5980ED-B8C1-BE44-B18C-1382953AD0EB}" type="slidenum">
              <a:rPr lang="en-US" smtClean="0"/>
              <a:t>10</a:t>
            </a:fld>
            <a:endParaRPr lang="en-US"/>
          </a:p>
        </p:txBody>
      </p:sp>
    </p:spTree>
    <p:extLst>
      <p:ext uri="{BB962C8B-B14F-4D97-AF65-F5344CB8AC3E}">
        <p14:creationId xmlns:p14="http://schemas.microsoft.com/office/powerpoint/2010/main" val="428538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particularly bag of words or embeddings, they are usually insufficient as a stand-alone feature (</a:t>
            </a:r>
            <a:r>
              <a:rPr lang="en-GB" dirty="0" err="1"/>
              <a:t>Nobata</a:t>
            </a:r>
            <a:r>
              <a:rPr lang="en-GB" dirty="0"/>
              <a:t> et al., 2016). </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are other available information to refine inconclusive classification.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One could infer that this is a remark to malign the sexuality or gender identity of the boy being addressed (Di- </a:t>
            </a:r>
            <a:r>
              <a:rPr lang="en-GB" sz="1200" kern="1200" dirty="0" err="1">
                <a:solidFill>
                  <a:schemeClr val="tx1"/>
                </a:solidFill>
                <a:effectLst/>
                <a:latin typeface="+mn-lt"/>
                <a:ea typeface="+mn-ea"/>
                <a:cs typeface="+mn-cs"/>
              </a:rPr>
              <a:t>nakar</a:t>
            </a:r>
            <a:r>
              <a:rPr lang="en-GB" sz="1200" kern="1200" dirty="0">
                <a:solidFill>
                  <a:schemeClr val="tx1"/>
                </a:solidFill>
                <a:effectLst/>
                <a:latin typeface="+mn-lt"/>
                <a:ea typeface="+mn-ea"/>
                <a:cs typeface="+mn-cs"/>
              </a:rPr>
              <a:t> et al., 2012).  It displays stereotypes most commonly attributed to females (i.e. </a:t>
            </a:r>
            <a:r>
              <a:rPr lang="en-GB" sz="1200" i="1" kern="1200" dirty="0">
                <a:solidFill>
                  <a:schemeClr val="tx1"/>
                </a:solidFill>
                <a:effectLst/>
                <a:latin typeface="+mn-lt"/>
                <a:ea typeface="+mn-ea"/>
                <a:cs typeface="+mn-cs"/>
              </a:rPr>
              <a:t>putting on a wig and lipstick</a:t>
            </a:r>
            <a:r>
              <a:rPr lang="en-GB" sz="1200" kern="1200" dirty="0">
                <a:solidFill>
                  <a:schemeClr val="tx1"/>
                </a:solidFill>
                <a:effectLst/>
                <a:latin typeface="+mn-lt"/>
                <a:ea typeface="+mn-ea"/>
                <a:cs typeface="+mn-cs"/>
              </a:rPr>
              <a:t>). If these characteristics are attributed to a male in a heteronormative context, the intention may have been to insult the addressee.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5"/>
          </p:nvPr>
        </p:nvSpPr>
        <p:spPr/>
        <p:txBody>
          <a:bodyPr/>
          <a:lstStyle/>
          <a:p>
            <a:fld id="{6F5980ED-B8C1-BE44-B18C-1382953AD0EB}" type="slidenum">
              <a:rPr lang="en-US" smtClean="0"/>
              <a:t>12</a:t>
            </a:fld>
            <a:endParaRPr lang="en-US"/>
          </a:p>
        </p:txBody>
      </p:sp>
    </p:spTree>
    <p:extLst>
      <p:ext uri="{BB962C8B-B14F-4D97-AF65-F5344CB8AC3E}">
        <p14:creationId xmlns:p14="http://schemas.microsoft.com/office/powerpoint/2010/main" val="225880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combination with others that proved to improve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classifier dedicated to detect negative polarity is applied prior to the classifier specifically checking for evidence of hate speech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5"/>
          </p:nvPr>
        </p:nvSpPr>
        <p:spPr/>
        <p:txBody>
          <a:bodyPr/>
          <a:lstStyle/>
          <a:p>
            <a:fld id="{6F5980ED-B8C1-BE44-B18C-1382953AD0EB}" type="slidenum">
              <a:rPr lang="en-US" smtClean="0"/>
              <a:t>13</a:t>
            </a:fld>
            <a:endParaRPr lang="en-US"/>
          </a:p>
        </p:txBody>
      </p:sp>
    </p:spTree>
    <p:extLst>
      <p:ext uri="{BB962C8B-B14F-4D97-AF65-F5344CB8AC3E}">
        <p14:creationId xmlns:p14="http://schemas.microsoft.com/office/powerpoint/2010/main" val="41339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MultiWordNet</a:t>
            </a:r>
            <a:r>
              <a:rPr lang="en-US" dirty="0"/>
              <a:t>(Piantaetal.,2002) is  an  extension of WordNet that contains messages between </a:t>
            </a:r>
            <a:r>
              <a:rPr lang="en-US" dirty="0" err="1"/>
              <a:t>theEnglishlexical</a:t>
            </a:r>
            <a:r>
              <a:rPr lang="en-US" dirty="0"/>
              <a:t> items in WordNet and a lexical item of other languages, including Italian. </a:t>
            </a:r>
            <a:r>
              <a:rPr lang="en-US" dirty="0" err="1"/>
              <a:t>BabelNet</a:t>
            </a:r>
            <a:r>
              <a:rPr lang="en-US" dirty="0"/>
              <a:t> (</a:t>
            </a:r>
            <a:r>
              <a:rPr lang="en-US" dirty="0" err="1"/>
              <a:t>Navigli</a:t>
            </a:r>
            <a:r>
              <a:rPr lang="en-US" dirty="0"/>
              <a:t> and </a:t>
            </a:r>
            <a:r>
              <a:rPr lang="en-US" dirty="0" err="1"/>
              <a:t>Ponzetto</a:t>
            </a:r>
            <a:r>
              <a:rPr lang="en-US" dirty="0"/>
              <a:t>, 2012) is a </a:t>
            </a:r>
            <a:r>
              <a:rPr lang="en-US" dirty="0" err="1"/>
              <a:t>combinationof</a:t>
            </a:r>
            <a:r>
              <a:rPr lang="en-US" dirty="0"/>
              <a:t> </a:t>
            </a:r>
            <a:r>
              <a:rPr lang="en-US" dirty="0" err="1"/>
              <a:t>amultilingual</a:t>
            </a:r>
            <a:r>
              <a:rPr lang="en-US" dirty="0"/>
              <a:t> encyclopedic dictionary and asemantic network that links concepts and named entities in a very wide network of semantic relationships</a:t>
            </a:r>
          </a:p>
        </p:txBody>
      </p:sp>
      <p:sp>
        <p:nvSpPr>
          <p:cNvPr id="4" name="Slide Number Placeholder 3"/>
          <p:cNvSpPr>
            <a:spLocks noGrp="1"/>
          </p:cNvSpPr>
          <p:nvPr>
            <p:ph type="sldNum" sz="quarter" idx="5"/>
          </p:nvPr>
        </p:nvSpPr>
        <p:spPr/>
        <p:txBody>
          <a:bodyPr/>
          <a:lstStyle/>
          <a:p>
            <a:fld id="{D750CF58-F8AE-4306-91E6-E5B4FBFABC01}" type="slidenum">
              <a:rPr lang="de-DE" smtClean="0"/>
              <a:t>17</a:t>
            </a:fld>
            <a:endParaRPr lang="de-DE"/>
          </a:p>
        </p:txBody>
      </p:sp>
    </p:spTree>
    <p:extLst>
      <p:ext uri="{BB962C8B-B14F-4D97-AF65-F5344CB8AC3E}">
        <p14:creationId xmlns:p14="http://schemas.microsoft.com/office/powerpoint/2010/main" val="1892491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0CF58-F8AE-4306-91E6-E5B4FBFABC01}" type="slidenum">
              <a:rPr lang="de-DE" smtClean="0"/>
              <a:t>18</a:t>
            </a:fld>
            <a:endParaRPr lang="de-DE"/>
          </a:p>
        </p:txBody>
      </p:sp>
    </p:spTree>
    <p:extLst>
      <p:ext uri="{BB962C8B-B14F-4D97-AF65-F5344CB8AC3E}">
        <p14:creationId xmlns:p14="http://schemas.microsoft.com/office/powerpoint/2010/main" val="799491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7F7A-5C6E-320E-90A5-3F7245251CE8}"/>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6D55BF52-2DD4-779D-D98C-49CBB9BC67C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2D1B2D4-B075-C2F4-122B-45348AC83C16}"/>
              </a:ext>
            </a:extLst>
          </p:cNvPr>
          <p:cNvSpPr>
            <a:spLocks noGrp="1"/>
          </p:cNvSpPr>
          <p:nvPr>
            <p:ph type="dt" sz="half" idx="10"/>
          </p:nvPr>
        </p:nvSpPr>
        <p:spPr/>
        <p:txBody>
          <a:bodyPr/>
          <a:lstStyle/>
          <a:p>
            <a:r>
              <a:rPr lang="de-DE"/>
              <a:t>Name des Kapitels (optional)</a:t>
            </a:r>
            <a:endParaRPr lang="de-DE" dirty="0"/>
          </a:p>
        </p:txBody>
      </p:sp>
      <p:sp>
        <p:nvSpPr>
          <p:cNvPr id="5" name="Footer Placeholder 4">
            <a:extLst>
              <a:ext uri="{FF2B5EF4-FFF2-40B4-BE49-F238E27FC236}">
                <a16:creationId xmlns:a16="http://schemas.microsoft.com/office/drawing/2014/main" id="{9948410F-EE86-FD24-F586-C171A41FCBA2}"/>
              </a:ext>
            </a:extLst>
          </p:cNvPr>
          <p:cNvSpPr>
            <a:spLocks noGrp="1"/>
          </p:cNvSpPr>
          <p:nvPr>
            <p:ph type="ftr" sz="quarter" idx="11"/>
          </p:nvPr>
        </p:nvSpPr>
        <p:spPr/>
        <p:txBody>
          <a:bodyPr/>
          <a:lstStyle/>
          <a:p>
            <a:r>
              <a:rPr lang="de-DE"/>
              <a:t>Hate Speech Detection (WiSe23-24)</a:t>
            </a:r>
            <a:endParaRPr lang="de-DE" dirty="0"/>
          </a:p>
        </p:txBody>
      </p:sp>
      <p:sp>
        <p:nvSpPr>
          <p:cNvPr id="6" name="Slide Number Placeholder 5">
            <a:extLst>
              <a:ext uri="{FF2B5EF4-FFF2-40B4-BE49-F238E27FC236}">
                <a16:creationId xmlns:a16="http://schemas.microsoft.com/office/drawing/2014/main" id="{B4B4FEFB-9F8D-5BD7-F9AE-ADC5F35058F5}"/>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348826866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66F0-34B8-2662-D663-706B1A4130C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C7FC561-47D3-49A5-5BA7-C471D9C07D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BD0710-CC2A-A4C7-A6EC-7C5D49286360}"/>
              </a:ext>
            </a:extLst>
          </p:cNvPr>
          <p:cNvSpPr>
            <a:spLocks noGrp="1"/>
          </p:cNvSpPr>
          <p:nvPr>
            <p:ph type="dt" sz="half" idx="10"/>
          </p:nvPr>
        </p:nvSpPr>
        <p:spPr/>
        <p:txBody>
          <a:bodyPr/>
          <a:lstStyle/>
          <a:p>
            <a:r>
              <a:rPr lang="de-DE"/>
              <a:t>Name des Kapitels (optional)</a:t>
            </a:r>
            <a:endParaRPr lang="de-DE" dirty="0"/>
          </a:p>
        </p:txBody>
      </p:sp>
      <p:sp>
        <p:nvSpPr>
          <p:cNvPr id="5" name="Footer Placeholder 4">
            <a:extLst>
              <a:ext uri="{FF2B5EF4-FFF2-40B4-BE49-F238E27FC236}">
                <a16:creationId xmlns:a16="http://schemas.microsoft.com/office/drawing/2014/main" id="{C7E1B873-6B84-DBEF-18D4-3D7B6F525071}"/>
              </a:ext>
            </a:extLst>
          </p:cNvPr>
          <p:cNvSpPr>
            <a:spLocks noGrp="1"/>
          </p:cNvSpPr>
          <p:nvPr>
            <p:ph type="ftr" sz="quarter" idx="11"/>
          </p:nvPr>
        </p:nvSpPr>
        <p:spPr/>
        <p:txBody>
          <a:bodyPr/>
          <a:lstStyle/>
          <a:p>
            <a:r>
              <a:rPr lang="de-DE"/>
              <a:t>Hate Speech Detection (WiSe23-24)</a:t>
            </a:r>
            <a:endParaRPr lang="de-DE" dirty="0"/>
          </a:p>
        </p:txBody>
      </p:sp>
      <p:sp>
        <p:nvSpPr>
          <p:cNvPr id="6" name="Slide Number Placeholder 5">
            <a:extLst>
              <a:ext uri="{FF2B5EF4-FFF2-40B4-BE49-F238E27FC236}">
                <a16:creationId xmlns:a16="http://schemas.microsoft.com/office/drawing/2014/main" id="{471341F2-AC97-DB0B-A1C7-96657904D1D7}"/>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123973760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B3F7BB-B40B-B7CA-C688-CE1DCAAF654D}"/>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82E5774-B1B7-D10C-7CBA-E3276C27E53A}"/>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298F57-3903-C676-3819-1C061058579C}"/>
              </a:ext>
            </a:extLst>
          </p:cNvPr>
          <p:cNvSpPr>
            <a:spLocks noGrp="1"/>
          </p:cNvSpPr>
          <p:nvPr>
            <p:ph type="dt" sz="half" idx="10"/>
          </p:nvPr>
        </p:nvSpPr>
        <p:spPr/>
        <p:txBody>
          <a:bodyPr/>
          <a:lstStyle/>
          <a:p>
            <a:r>
              <a:rPr lang="de-DE"/>
              <a:t>Name des Kapitels (optional)</a:t>
            </a:r>
            <a:endParaRPr lang="de-DE" dirty="0"/>
          </a:p>
        </p:txBody>
      </p:sp>
      <p:sp>
        <p:nvSpPr>
          <p:cNvPr id="5" name="Footer Placeholder 4">
            <a:extLst>
              <a:ext uri="{FF2B5EF4-FFF2-40B4-BE49-F238E27FC236}">
                <a16:creationId xmlns:a16="http://schemas.microsoft.com/office/drawing/2014/main" id="{B4DAA0AF-B906-5623-81DD-D332FC687FD6}"/>
              </a:ext>
            </a:extLst>
          </p:cNvPr>
          <p:cNvSpPr>
            <a:spLocks noGrp="1"/>
          </p:cNvSpPr>
          <p:nvPr>
            <p:ph type="ftr" sz="quarter" idx="11"/>
          </p:nvPr>
        </p:nvSpPr>
        <p:spPr/>
        <p:txBody>
          <a:bodyPr/>
          <a:lstStyle/>
          <a:p>
            <a:r>
              <a:rPr lang="de-DE"/>
              <a:t>Hate Speech Detection (WiSe23-24)</a:t>
            </a:r>
            <a:endParaRPr lang="de-DE" dirty="0"/>
          </a:p>
        </p:txBody>
      </p:sp>
      <p:sp>
        <p:nvSpPr>
          <p:cNvPr id="6" name="Slide Number Placeholder 5">
            <a:extLst>
              <a:ext uri="{FF2B5EF4-FFF2-40B4-BE49-F238E27FC236}">
                <a16:creationId xmlns:a16="http://schemas.microsoft.com/office/drawing/2014/main" id="{D8179C6C-0A9D-BD4D-4905-346560AE473B}"/>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254242609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E4DB1-9E18-419C-AB3D-BD869B99274F}"/>
              </a:ext>
            </a:extLst>
          </p:cNvPr>
          <p:cNvSpPr>
            <a:spLocks noGrp="1"/>
          </p:cNvSpPr>
          <p:nvPr>
            <p:ph type="ctrTitle"/>
          </p:nvPr>
        </p:nvSpPr>
        <p:spPr>
          <a:xfrm>
            <a:off x="225028" y="1268415"/>
            <a:ext cx="4482000" cy="3656515"/>
          </a:xfrm>
        </p:spPr>
        <p:txBody>
          <a:bodyPr anchor="t"/>
          <a:lstStyle>
            <a:lvl1pPr algn="l">
              <a:defRPr sz="4000"/>
            </a:lvl1pPr>
          </a:lstStyle>
          <a:p>
            <a:r>
              <a:rPr lang="en-GB"/>
              <a:t>Click to edit Master title style</a:t>
            </a:r>
            <a:endParaRPr lang="de-DE" dirty="0"/>
          </a:p>
        </p:txBody>
      </p:sp>
      <p:sp>
        <p:nvSpPr>
          <p:cNvPr id="3" name="Untertitel 2">
            <a:extLst>
              <a:ext uri="{FF2B5EF4-FFF2-40B4-BE49-F238E27FC236}">
                <a16:creationId xmlns:a16="http://schemas.microsoft.com/office/drawing/2014/main" id="{0F49FBC8-B96B-455F-85D7-9A804472D1CC}"/>
              </a:ext>
            </a:extLst>
          </p:cNvPr>
          <p:cNvSpPr>
            <a:spLocks noGrp="1"/>
          </p:cNvSpPr>
          <p:nvPr>
            <p:ph type="subTitle" idx="1"/>
          </p:nvPr>
        </p:nvSpPr>
        <p:spPr>
          <a:xfrm>
            <a:off x="225029" y="5208436"/>
            <a:ext cx="4481513" cy="1396536"/>
          </a:xfrm>
        </p:spPr>
        <p:txBody>
          <a:bodyPr anchor="b"/>
          <a:lstStyle>
            <a:lvl1pPr marL="0" indent="0" algn="l">
              <a:buNone/>
              <a:defRPr sz="1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dirty="0"/>
          </a:p>
        </p:txBody>
      </p:sp>
      <p:sp>
        <p:nvSpPr>
          <p:cNvPr id="8" name="Bildplatzhalter 9">
            <a:extLst>
              <a:ext uri="{FF2B5EF4-FFF2-40B4-BE49-F238E27FC236}">
                <a16:creationId xmlns:a16="http://schemas.microsoft.com/office/drawing/2014/main" id="{8F2F4E45-6575-48BB-B7F1-A75E8397FF25}"/>
              </a:ext>
            </a:extLst>
          </p:cNvPr>
          <p:cNvSpPr>
            <a:spLocks noGrp="1"/>
          </p:cNvSpPr>
          <p:nvPr>
            <p:ph type="pic" sz="quarter" idx="14"/>
          </p:nvPr>
        </p:nvSpPr>
        <p:spPr>
          <a:xfrm>
            <a:off x="4931569" y="1268412"/>
            <a:ext cx="3987404" cy="5292936"/>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2655123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49F72-06D0-43C4-95DD-BC6F63771CD1}"/>
              </a:ext>
            </a:extLst>
          </p:cNvPr>
          <p:cNvSpPr>
            <a:spLocks noGrp="1"/>
          </p:cNvSpPr>
          <p:nvPr>
            <p:ph type="title" hasCustomPrompt="1"/>
          </p:nvPr>
        </p:nvSpPr>
        <p:spPr/>
        <p:txBody>
          <a:bodyPr/>
          <a:lstStyle>
            <a:lvl1pPr>
              <a:defRPr/>
            </a:lvl1pPr>
          </a:lstStyle>
          <a:p>
            <a:r>
              <a:rPr lang="de-DE" dirty="0"/>
              <a:t>Titel</a:t>
            </a:r>
          </a:p>
        </p:txBody>
      </p:sp>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7" name="Textplatzhalter 6">
            <a:extLst>
              <a:ext uri="{FF2B5EF4-FFF2-40B4-BE49-F238E27FC236}">
                <a16:creationId xmlns:a16="http://schemas.microsoft.com/office/drawing/2014/main" id="{83ED38F5-D973-4765-B726-EC1D0DCBEE0B}"/>
              </a:ext>
            </a:extLst>
          </p:cNvPr>
          <p:cNvSpPr>
            <a:spLocks noGrp="1"/>
          </p:cNvSpPr>
          <p:nvPr>
            <p:ph type="body" sz="quarter" idx="13"/>
          </p:nvPr>
        </p:nvSpPr>
        <p:spPr>
          <a:xfrm>
            <a:off x="225029" y="2241550"/>
            <a:ext cx="8693944" cy="39957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Tree>
    <p:extLst>
      <p:ext uri="{BB962C8B-B14F-4D97-AF65-F5344CB8AC3E}">
        <p14:creationId xmlns:p14="http://schemas.microsoft.com/office/powerpoint/2010/main" val="1531450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E4DB1-9E18-419C-AB3D-BD869B99274F}"/>
              </a:ext>
            </a:extLst>
          </p:cNvPr>
          <p:cNvSpPr>
            <a:spLocks noGrp="1"/>
          </p:cNvSpPr>
          <p:nvPr>
            <p:ph type="ctrTitle"/>
          </p:nvPr>
        </p:nvSpPr>
        <p:spPr>
          <a:xfrm>
            <a:off x="225028" y="1306513"/>
            <a:ext cx="4482000" cy="3642276"/>
          </a:xfrm>
        </p:spPr>
        <p:txBody>
          <a:bodyPr anchor="t"/>
          <a:lstStyle>
            <a:lvl1pPr algn="l">
              <a:defRPr sz="4000"/>
            </a:lvl1pPr>
          </a:lstStyle>
          <a:p>
            <a:r>
              <a:rPr lang="en-GB"/>
              <a:t>Click to edit Master title style</a:t>
            </a:r>
            <a:endParaRPr lang="de-DE" dirty="0"/>
          </a:p>
        </p:txBody>
      </p:sp>
      <p:sp>
        <p:nvSpPr>
          <p:cNvPr id="3" name="Untertitel 2">
            <a:extLst>
              <a:ext uri="{FF2B5EF4-FFF2-40B4-BE49-F238E27FC236}">
                <a16:creationId xmlns:a16="http://schemas.microsoft.com/office/drawing/2014/main" id="{0F49FBC8-B96B-455F-85D7-9A804472D1CC}"/>
              </a:ext>
            </a:extLst>
          </p:cNvPr>
          <p:cNvSpPr>
            <a:spLocks noGrp="1"/>
          </p:cNvSpPr>
          <p:nvPr>
            <p:ph type="subTitle" idx="1"/>
          </p:nvPr>
        </p:nvSpPr>
        <p:spPr>
          <a:xfrm>
            <a:off x="225029" y="5208436"/>
            <a:ext cx="4481513" cy="1396536"/>
          </a:xfrm>
        </p:spPr>
        <p:txBody>
          <a:bodyPr anchor="b"/>
          <a:lstStyle>
            <a:lvl1pPr marL="0" indent="0" algn="l">
              <a:buNone/>
              <a:defRPr sz="1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dirty="0"/>
          </a:p>
        </p:txBody>
      </p:sp>
      <p:sp>
        <p:nvSpPr>
          <p:cNvPr id="8" name="Bildplatzhalter 9">
            <a:extLst>
              <a:ext uri="{FF2B5EF4-FFF2-40B4-BE49-F238E27FC236}">
                <a16:creationId xmlns:a16="http://schemas.microsoft.com/office/drawing/2014/main" id="{8F2F4E45-6575-48BB-B7F1-A75E8397FF25}"/>
              </a:ext>
            </a:extLst>
          </p:cNvPr>
          <p:cNvSpPr>
            <a:spLocks noGrp="1"/>
          </p:cNvSpPr>
          <p:nvPr>
            <p:ph type="pic" sz="quarter" idx="14"/>
          </p:nvPr>
        </p:nvSpPr>
        <p:spPr>
          <a:xfrm>
            <a:off x="4931569" y="1268412"/>
            <a:ext cx="3987404" cy="5292936"/>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386277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Text und Bild (schma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49F72-06D0-43C4-95DD-BC6F63771CD1}"/>
              </a:ext>
            </a:extLst>
          </p:cNvPr>
          <p:cNvSpPr>
            <a:spLocks noGrp="1"/>
          </p:cNvSpPr>
          <p:nvPr>
            <p:ph type="title" hasCustomPrompt="1"/>
          </p:nvPr>
        </p:nvSpPr>
        <p:spPr>
          <a:xfrm>
            <a:off x="225029" y="1324898"/>
            <a:ext cx="4481987" cy="688899"/>
          </a:xfrm>
        </p:spPr>
        <p:txBody>
          <a:bodyPr/>
          <a:lstStyle>
            <a:lvl1pPr>
              <a:defRPr/>
            </a:lvl1pPr>
          </a:lstStyle>
          <a:p>
            <a:r>
              <a:rPr lang="de-DE" dirty="0"/>
              <a:t>Titel</a:t>
            </a:r>
          </a:p>
        </p:txBody>
      </p:sp>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p:txBody>
          <a:bodyPr/>
          <a:lstStyle/>
          <a:p>
            <a:r>
              <a:rPr lang="de-DE" dirty="0"/>
              <a:t>Titel der Präsentation (Eingabe über "Einfügen &gt; Kopf- und Fußzeile")</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7" name="Textplatzhalter 6">
            <a:extLst>
              <a:ext uri="{FF2B5EF4-FFF2-40B4-BE49-F238E27FC236}">
                <a16:creationId xmlns:a16="http://schemas.microsoft.com/office/drawing/2014/main" id="{83ED38F5-D973-4765-B726-EC1D0DCBEE0B}"/>
              </a:ext>
            </a:extLst>
          </p:cNvPr>
          <p:cNvSpPr>
            <a:spLocks noGrp="1"/>
          </p:cNvSpPr>
          <p:nvPr>
            <p:ph type="body" sz="quarter" idx="13"/>
          </p:nvPr>
        </p:nvSpPr>
        <p:spPr>
          <a:xfrm>
            <a:off x="225029" y="2241550"/>
            <a:ext cx="4481987" cy="39957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10" name="Bildplatzhalter 9">
            <a:extLst>
              <a:ext uri="{FF2B5EF4-FFF2-40B4-BE49-F238E27FC236}">
                <a16:creationId xmlns:a16="http://schemas.microsoft.com/office/drawing/2014/main" id="{D94CEDF7-7515-40D4-8CD3-D88A3A51AEAF}"/>
              </a:ext>
            </a:extLst>
          </p:cNvPr>
          <p:cNvSpPr>
            <a:spLocks noGrp="1"/>
          </p:cNvSpPr>
          <p:nvPr>
            <p:ph type="pic" sz="quarter" idx="14"/>
          </p:nvPr>
        </p:nvSpPr>
        <p:spPr>
          <a:xfrm>
            <a:off x="4931569" y="1268415"/>
            <a:ext cx="3987404" cy="4968875"/>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3366508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Text und Bild (brei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49F72-06D0-43C4-95DD-BC6F63771CD1}"/>
              </a:ext>
            </a:extLst>
          </p:cNvPr>
          <p:cNvSpPr>
            <a:spLocks noGrp="1"/>
          </p:cNvSpPr>
          <p:nvPr>
            <p:ph type="title" hasCustomPrompt="1"/>
          </p:nvPr>
        </p:nvSpPr>
        <p:spPr>
          <a:xfrm>
            <a:off x="225030" y="1324898"/>
            <a:ext cx="2744791" cy="688899"/>
          </a:xfrm>
        </p:spPr>
        <p:txBody>
          <a:bodyPr/>
          <a:lstStyle>
            <a:lvl1pPr>
              <a:defRPr/>
            </a:lvl1pPr>
          </a:lstStyle>
          <a:p>
            <a:r>
              <a:rPr lang="de-DE" dirty="0"/>
              <a:t>Titel</a:t>
            </a:r>
          </a:p>
        </p:txBody>
      </p:sp>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p:txBody>
          <a:bodyPr/>
          <a:lstStyle/>
          <a:p>
            <a:r>
              <a:rPr lang="de-DE"/>
              <a:t>Titel der Präsentation (Eingabe über "Einfügen &gt; Kopf- und Fußzeile")</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7" name="Textplatzhalter 6">
            <a:extLst>
              <a:ext uri="{FF2B5EF4-FFF2-40B4-BE49-F238E27FC236}">
                <a16:creationId xmlns:a16="http://schemas.microsoft.com/office/drawing/2014/main" id="{83ED38F5-D973-4765-B726-EC1D0DCBEE0B}"/>
              </a:ext>
            </a:extLst>
          </p:cNvPr>
          <p:cNvSpPr>
            <a:spLocks noGrp="1"/>
          </p:cNvSpPr>
          <p:nvPr>
            <p:ph type="body" sz="quarter" idx="13"/>
          </p:nvPr>
        </p:nvSpPr>
        <p:spPr>
          <a:xfrm>
            <a:off x="225030" y="2241550"/>
            <a:ext cx="2744791" cy="39957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10" name="Bildplatzhalter 9">
            <a:extLst>
              <a:ext uri="{FF2B5EF4-FFF2-40B4-BE49-F238E27FC236}">
                <a16:creationId xmlns:a16="http://schemas.microsoft.com/office/drawing/2014/main" id="{D94CEDF7-7515-40D4-8CD3-D88A3A51AEAF}"/>
              </a:ext>
            </a:extLst>
          </p:cNvPr>
          <p:cNvSpPr>
            <a:spLocks noGrp="1"/>
          </p:cNvSpPr>
          <p:nvPr>
            <p:ph type="pic" sz="quarter" idx="14"/>
          </p:nvPr>
        </p:nvSpPr>
        <p:spPr>
          <a:xfrm>
            <a:off x="3194849" y="1268415"/>
            <a:ext cx="5724125" cy="4968875"/>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714788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Text und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49F72-06D0-43C4-95DD-BC6F63771CD1}"/>
              </a:ext>
            </a:extLst>
          </p:cNvPr>
          <p:cNvSpPr>
            <a:spLocks noGrp="1"/>
          </p:cNvSpPr>
          <p:nvPr>
            <p:ph type="title" hasCustomPrompt="1"/>
          </p:nvPr>
        </p:nvSpPr>
        <p:spPr>
          <a:xfrm>
            <a:off x="225030" y="1324898"/>
            <a:ext cx="2367260" cy="688899"/>
          </a:xfrm>
        </p:spPr>
        <p:txBody>
          <a:bodyPr/>
          <a:lstStyle>
            <a:lvl1pPr>
              <a:defRPr/>
            </a:lvl1pPr>
          </a:lstStyle>
          <a:p>
            <a:r>
              <a:rPr lang="de-DE" dirty="0"/>
              <a:t>Titel</a:t>
            </a:r>
          </a:p>
        </p:txBody>
      </p:sp>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p:txBody>
          <a:bodyPr/>
          <a:lstStyle/>
          <a:p>
            <a:r>
              <a:rPr lang="de-DE"/>
              <a:t>Titel der Präsentation (Eingabe über "Einfügen &gt; Kopf- und Fußzeile")</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7" name="Textplatzhalter 6">
            <a:extLst>
              <a:ext uri="{FF2B5EF4-FFF2-40B4-BE49-F238E27FC236}">
                <a16:creationId xmlns:a16="http://schemas.microsoft.com/office/drawing/2014/main" id="{83ED38F5-D973-4765-B726-EC1D0DCBEE0B}"/>
              </a:ext>
            </a:extLst>
          </p:cNvPr>
          <p:cNvSpPr>
            <a:spLocks noGrp="1"/>
          </p:cNvSpPr>
          <p:nvPr>
            <p:ph type="body" sz="quarter" idx="13"/>
          </p:nvPr>
        </p:nvSpPr>
        <p:spPr>
          <a:xfrm>
            <a:off x="225030" y="2241550"/>
            <a:ext cx="2367260" cy="39957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10" name="Bildplatzhalter 9">
            <a:extLst>
              <a:ext uri="{FF2B5EF4-FFF2-40B4-BE49-F238E27FC236}">
                <a16:creationId xmlns:a16="http://schemas.microsoft.com/office/drawing/2014/main" id="{D94CEDF7-7515-40D4-8CD3-D88A3A51AEAF}"/>
              </a:ext>
            </a:extLst>
          </p:cNvPr>
          <p:cNvSpPr>
            <a:spLocks noGrp="1"/>
          </p:cNvSpPr>
          <p:nvPr>
            <p:ph type="pic" sz="quarter" idx="14"/>
          </p:nvPr>
        </p:nvSpPr>
        <p:spPr>
          <a:xfrm>
            <a:off x="5976157" y="1268415"/>
            <a:ext cx="2942816" cy="4968875"/>
          </a:xfrm>
          <a:solidFill>
            <a:schemeClr val="accent4"/>
          </a:solidFill>
        </p:spPr>
        <p:txBody>
          <a:bodyPr anchor="ctr"/>
          <a:lstStyle>
            <a:lvl1pPr marL="0" indent="0" algn="ctr">
              <a:buNone/>
              <a:defRPr/>
            </a:lvl1pPr>
          </a:lstStyle>
          <a:p>
            <a:r>
              <a:rPr lang="en-GB"/>
              <a:t>Click icon to add picture</a:t>
            </a:r>
            <a:endParaRPr lang="de-DE"/>
          </a:p>
        </p:txBody>
      </p:sp>
      <p:sp>
        <p:nvSpPr>
          <p:cNvPr id="9" name="Bildplatzhalter 9">
            <a:extLst>
              <a:ext uri="{FF2B5EF4-FFF2-40B4-BE49-F238E27FC236}">
                <a16:creationId xmlns:a16="http://schemas.microsoft.com/office/drawing/2014/main" id="{02B1BBEC-2C7A-44FF-9604-43F3B9CC2EF9}"/>
              </a:ext>
            </a:extLst>
          </p:cNvPr>
          <p:cNvSpPr>
            <a:spLocks noGrp="1"/>
          </p:cNvSpPr>
          <p:nvPr>
            <p:ph type="pic" sz="quarter" idx="15"/>
          </p:nvPr>
        </p:nvSpPr>
        <p:spPr>
          <a:xfrm>
            <a:off x="2817316" y="1268415"/>
            <a:ext cx="2942816" cy="4968875"/>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3171115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Bilder u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p:txBody>
          <a:bodyPr/>
          <a:lstStyle/>
          <a:p>
            <a:r>
              <a:rPr lang="de-DE"/>
              <a:t>Titel der Präsentation (Eingabe über "Einfügen &gt; Kopf- und Fußzeile")</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7" name="Textplatzhalter 6">
            <a:extLst>
              <a:ext uri="{FF2B5EF4-FFF2-40B4-BE49-F238E27FC236}">
                <a16:creationId xmlns:a16="http://schemas.microsoft.com/office/drawing/2014/main" id="{83ED38F5-D973-4765-B726-EC1D0DCBEE0B}"/>
              </a:ext>
            </a:extLst>
          </p:cNvPr>
          <p:cNvSpPr>
            <a:spLocks noGrp="1"/>
          </p:cNvSpPr>
          <p:nvPr>
            <p:ph type="body" sz="quarter" idx="13"/>
          </p:nvPr>
        </p:nvSpPr>
        <p:spPr>
          <a:xfrm>
            <a:off x="225030" y="3609020"/>
            <a:ext cx="1727680" cy="2628268"/>
          </a:xfrm>
        </p:spPr>
        <p:txBody>
          <a:bodyPr/>
          <a:lstStyle>
            <a:lvl1pPr marL="92075" indent="-92075">
              <a:defRPr sz="1500"/>
            </a:lvl1pPr>
            <a:lvl2pPr marL="182563" indent="-90488">
              <a:defRPr sz="1500"/>
            </a:lvl2pPr>
            <a:lvl3pPr marL="266700" indent="-84138">
              <a:defRPr sz="1500"/>
            </a:lvl3pPr>
            <a:lvl4pPr marL="358775" indent="-92075">
              <a:defRPr sz="1500"/>
            </a:lvl4pPr>
            <a:lvl5pPr marL="449263" indent="-90488">
              <a:defRPr sz="15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9" name="Bildplatzhalter 9">
            <a:extLst>
              <a:ext uri="{FF2B5EF4-FFF2-40B4-BE49-F238E27FC236}">
                <a16:creationId xmlns:a16="http://schemas.microsoft.com/office/drawing/2014/main" id="{02B1BBEC-2C7A-44FF-9604-43F3B9CC2EF9}"/>
              </a:ext>
            </a:extLst>
          </p:cNvPr>
          <p:cNvSpPr>
            <a:spLocks noGrp="1"/>
          </p:cNvSpPr>
          <p:nvPr>
            <p:ph type="pic" sz="quarter" idx="15"/>
          </p:nvPr>
        </p:nvSpPr>
        <p:spPr>
          <a:xfrm>
            <a:off x="225030" y="1268413"/>
            <a:ext cx="1727680" cy="2232596"/>
          </a:xfrm>
          <a:solidFill>
            <a:schemeClr val="accent4"/>
          </a:solidFill>
        </p:spPr>
        <p:txBody>
          <a:bodyPr anchor="ctr"/>
          <a:lstStyle>
            <a:lvl1pPr marL="0" indent="0" algn="ctr">
              <a:buNone/>
              <a:defRPr/>
            </a:lvl1pPr>
          </a:lstStyle>
          <a:p>
            <a:r>
              <a:rPr lang="en-GB"/>
              <a:t>Click icon to add picture</a:t>
            </a:r>
            <a:endParaRPr lang="de-DE"/>
          </a:p>
        </p:txBody>
      </p:sp>
      <p:sp>
        <p:nvSpPr>
          <p:cNvPr id="12" name="Textplatzhalter 6">
            <a:extLst>
              <a:ext uri="{FF2B5EF4-FFF2-40B4-BE49-F238E27FC236}">
                <a16:creationId xmlns:a16="http://schemas.microsoft.com/office/drawing/2014/main" id="{F7359EAB-27F8-40C6-BEA9-BE6360AAA5AF}"/>
              </a:ext>
            </a:extLst>
          </p:cNvPr>
          <p:cNvSpPr>
            <a:spLocks noGrp="1"/>
          </p:cNvSpPr>
          <p:nvPr>
            <p:ph type="body" sz="quarter" idx="16"/>
          </p:nvPr>
        </p:nvSpPr>
        <p:spPr>
          <a:xfrm>
            <a:off x="2196249" y="3609020"/>
            <a:ext cx="1727680" cy="2628268"/>
          </a:xfrm>
        </p:spPr>
        <p:txBody>
          <a:bodyPr/>
          <a:lstStyle>
            <a:lvl1pPr marL="92075" indent="-92075">
              <a:defRPr sz="1500"/>
            </a:lvl1pPr>
            <a:lvl2pPr marL="182563" indent="-90488">
              <a:defRPr sz="1500"/>
            </a:lvl2pPr>
            <a:lvl3pPr marL="266700" indent="-84138">
              <a:defRPr sz="1500"/>
            </a:lvl3pPr>
            <a:lvl4pPr marL="358775" indent="-92075">
              <a:defRPr sz="1500"/>
            </a:lvl4pPr>
            <a:lvl5pPr marL="449263" indent="-90488">
              <a:defRPr sz="15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13" name="Bildplatzhalter 9">
            <a:extLst>
              <a:ext uri="{FF2B5EF4-FFF2-40B4-BE49-F238E27FC236}">
                <a16:creationId xmlns:a16="http://schemas.microsoft.com/office/drawing/2014/main" id="{4BF1E103-4F49-4361-A0CA-5F024751F1B8}"/>
              </a:ext>
            </a:extLst>
          </p:cNvPr>
          <p:cNvSpPr>
            <a:spLocks noGrp="1"/>
          </p:cNvSpPr>
          <p:nvPr>
            <p:ph type="pic" sz="quarter" idx="17"/>
          </p:nvPr>
        </p:nvSpPr>
        <p:spPr>
          <a:xfrm>
            <a:off x="2196249" y="1268413"/>
            <a:ext cx="1727680" cy="2232596"/>
          </a:xfrm>
          <a:solidFill>
            <a:schemeClr val="accent4"/>
          </a:solidFill>
        </p:spPr>
        <p:txBody>
          <a:bodyPr anchor="ctr"/>
          <a:lstStyle>
            <a:lvl1pPr marL="0" indent="0" algn="ctr">
              <a:buNone/>
              <a:defRPr/>
            </a:lvl1pPr>
          </a:lstStyle>
          <a:p>
            <a:r>
              <a:rPr lang="en-GB"/>
              <a:t>Click icon to add picture</a:t>
            </a:r>
            <a:endParaRPr lang="de-DE"/>
          </a:p>
        </p:txBody>
      </p:sp>
      <p:sp>
        <p:nvSpPr>
          <p:cNvPr id="14" name="Textplatzhalter 6">
            <a:extLst>
              <a:ext uri="{FF2B5EF4-FFF2-40B4-BE49-F238E27FC236}">
                <a16:creationId xmlns:a16="http://schemas.microsoft.com/office/drawing/2014/main" id="{1930E164-C9BB-4A82-9524-60B17ADA31BF}"/>
              </a:ext>
            </a:extLst>
          </p:cNvPr>
          <p:cNvSpPr>
            <a:spLocks noGrp="1"/>
          </p:cNvSpPr>
          <p:nvPr>
            <p:ph type="body" sz="quarter" idx="18"/>
          </p:nvPr>
        </p:nvSpPr>
        <p:spPr>
          <a:xfrm>
            <a:off x="4167468" y="3609020"/>
            <a:ext cx="1727680" cy="2628268"/>
          </a:xfrm>
        </p:spPr>
        <p:txBody>
          <a:bodyPr/>
          <a:lstStyle>
            <a:lvl1pPr marL="92075" indent="-92075">
              <a:defRPr sz="1500"/>
            </a:lvl1pPr>
            <a:lvl2pPr marL="182563" indent="-90488">
              <a:defRPr sz="1500"/>
            </a:lvl2pPr>
            <a:lvl3pPr marL="266700" indent="-84138">
              <a:defRPr sz="1500"/>
            </a:lvl3pPr>
            <a:lvl4pPr marL="358775" indent="-92075">
              <a:defRPr sz="1500"/>
            </a:lvl4pPr>
            <a:lvl5pPr marL="449263" indent="-90488">
              <a:defRPr sz="15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15" name="Bildplatzhalter 9">
            <a:extLst>
              <a:ext uri="{FF2B5EF4-FFF2-40B4-BE49-F238E27FC236}">
                <a16:creationId xmlns:a16="http://schemas.microsoft.com/office/drawing/2014/main" id="{C4B605E8-1358-46B0-9403-42BC0A5E76AD}"/>
              </a:ext>
            </a:extLst>
          </p:cNvPr>
          <p:cNvSpPr>
            <a:spLocks noGrp="1"/>
          </p:cNvSpPr>
          <p:nvPr>
            <p:ph type="pic" sz="quarter" idx="19"/>
          </p:nvPr>
        </p:nvSpPr>
        <p:spPr>
          <a:xfrm>
            <a:off x="4167468" y="1268413"/>
            <a:ext cx="1727680" cy="2232596"/>
          </a:xfrm>
          <a:solidFill>
            <a:schemeClr val="accent4"/>
          </a:solidFill>
        </p:spPr>
        <p:txBody>
          <a:bodyPr anchor="ctr"/>
          <a:lstStyle>
            <a:lvl1pPr marL="0" indent="0" algn="ctr">
              <a:buNone/>
              <a:defRPr/>
            </a:lvl1pPr>
          </a:lstStyle>
          <a:p>
            <a:r>
              <a:rPr lang="en-GB"/>
              <a:t>Click icon to add picture</a:t>
            </a:r>
            <a:endParaRPr lang="de-DE"/>
          </a:p>
        </p:txBody>
      </p:sp>
      <p:sp>
        <p:nvSpPr>
          <p:cNvPr id="16" name="Textplatzhalter 6">
            <a:extLst>
              <a:ext uri="{FF2B5EF4-FFF2-40B4-BE49-F238E27FC236}">
                <a16:creationId xmlns:a16="http://schemas.microsoft.com/office/drawing/2014/main" id="{9F1A9615-15C9-4659-8463-5A13E8C34802}"/>
              </a:ext>
            </a:extLst>
          </p:cNvPr>
          <p:cNvSpPr>
            <a:spLocks noGrp="1"/>
          </p:cNvSpPr>
          <p:nvPr>
            <p:ph type="body" sz="quarter" idx="20"/>
          </p:nvPr>
        </p:nvSpPr>
        <p:spPr>
          <a:xfrm>
            <a:off x="6138687" y="3609020"/>
            <a:ext cx="1727680" cy="2628268"/>
          </a:xfrm>
        </p:spPr>
        <p:txBody>
          <a:bodyPr/>
          <a:lstStyle>
            <a:lvl1pPr marL="92075" indent="-92075">
              <a:defRPr sz="1500"/>
            </a:lvl1pPr>
            <a:lvl2pPr marL="182563" indent="-90488">
              <a:defRPr sz="1500"/>
            </a:lvl2pPr>
            <a:lvl3pPr marL="266700" indent="-84138">
              <a:defRPr sz="1500"/>
            </a:lvl3pPr>
            <a:lvl4pPr marL="358775" indent="-92075">
              <a:defRPr sz="1500"/>
            </a:lvl4pPr>
            <a:lvl5pPr marL="449263" indent="-90488">
              <a:defRPr sz="15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17" name="Bildplatzhalter 9">
            <a:extLst>
              <a:ext uri="{FF2B5EF4-FFF2-40B4-BE49-F238E27FC236}">
                <a16:creationId xmlns:a16="http://schemas.microsoft.com/office/drawing/2014/main" id="{4C8D2B3B-711C-45A3-A866-73C14337CBB7}"/>
              </a:ext>
            </a:extLst>
          </p:cNvPr>
          <p:cNvSpPr>
            <a:spLocks noGrp="1"/>
          </p:cNvSpPr>
          <p:nvPr>
            <p:ph type="pic" sz="quarter" idx="21"/>
          </p:nvPr>
        </p:nvSpPr>
        <p:spPr>
          <a:xfrm>
            <a:off x="6138687" y="1268413"/>
            <a:ext cx="1727680" cy="2232596"/>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1834391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ur Bild (schma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p:txBody>
          <a:bodyPr/>
          <a:lstStyle/>
          <a:p>
            <a:r>
              <a:rPr lang="de-DE"/>
              <a:t>Titel der Präsentation (Eingabe über "Einfügen &gt; Kopf- und Fußzeile")</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9" name="Bildplatzhalter 9">
            <a:extLst>
              <a:ext uri="{FF2B5EF4-FFF2-40B4-BE49-F238E27FC236}">
                <a16:creationId xmlns:a16="http://schemas.microsoft.com/office/drawing/2014/main" id="{02B1BBEC-2C7A-44FF-9604-43F3B9CC2EF9}"/>
              </a:ext>
            </a:extLst>
          </p:cNvPr>
          <p:cNvSpPr>
            <a:spLocks noGrp="1"/>
          </p:cNvSpPr>
          <p:nvPr>
            <p:ph type="pic" sz="quarter" idx="15"/>
          </p:nvPr>
        </p:nvSpPr>
        <p:spPr>
          <a:xfrm>
            <a:off x="225030" y="1268415"/>
            <a:ext cx="5535104" cy="4968875"/>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156649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49DD-3E6D-9174-4C30-D0CBAD67A8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E922673-7781-7BB6-2285-CDE53956658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BC468B-55D1-1652-D52D-A623C1B64A16}"/>
              </a:ext>
            </a:extLst>
          </p:cNvPr>
          <p:cNvSpPr>
            <a:spLocks noGrp="1"/>
          </p:cNvSpPr>
          <p:nvPr>
            <p:ph type="dt" sz="half" idx="10"/>
          </p:nvPr>
        </p:nvSpPr>
        <p:spPr/>
        <p:txBody>
          <a:bodyPr/>
          <a:lstStyle/>
          <a:p>
            <a:r>
              <a:rPr lang="de-DE"/>
              <a:t>Name des Kapitels (optional)</a:t>
            </a:r>
            <a:endParaRPr lang="de-DE" dirty="0"/>
          </a:p>
        </p:txBody>
      </p:sp>
      <p:sp>
        <p:nvSpPr>
          <p:cNvPr id="5" name="Footer Placeholder 4">
            <a:extLst>
              <a:ext uri="{FF2B5EF4-FFF2-40B4-BE49-F238E27FC236}">
                <a16:creationId xmlns:a16="http://schemas.microsoft.com/office/drawing/2014/main" id="{195691D3-E736-2545-7562-DFCC9BC23FFC}"/>
              </a:ext>
            </a:extLst>
          </p:cNvPr>
          <p:cNvSpPr>
            <a:spLocks noGrp="1"/>
          </p:cNvSpPr>
          <p:nvPr>
            <p:ph type="ftr" sz="quarter" idx="11"/>
          </p:nvPr>
        </p:nvSpPr>
        <p:spPr/>
        <p:txBody>
          <a:bodyPr/>
          <a:lstStyle/>
          <a:p>
            <a:r>
              <a:rPr lang="de-DE"/>
              <a:t>Hate Speech Detection (WiSe23-24)</a:t>
            </a:r>
            <a:endParaRPr lang="de-DE" dirty="0"/>
          </a:p>
        </p:txBody>
      </p:sp>
      <p:sp>
        <p:nvSpPr>
          <p:cNvPr id="6" name="Slide Number Placeholder 5">
            <a:extLst>
              <a:ext uri="{FF2B5EF4-FFF2-40B4-BE49-F238E27FC236}">
                <a16:creationId xmlns:a16="http://schemas.microsoft.com/office/drawing/2014/main" id="{E35B141A-CD88-7312-9C3A-8B4AB053B9D8}"/>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104784171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ur Bild (brei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p:txBody>
          <a:bodyPr/>
          <a:lstStyle/>
          <a:p>
            <a:r>
              <a:rPr lang="de-DE"/>
              <a:t>Titel der Präsentation (Eingabe über "Einfügen &gt; Kopf- und Fußzeile")</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9" name="Bildplatzhalter 9">
            <a:extLst>
              <a:ext uri="{FF2B5EF4-FFF2-40B4-BE49-F238E27FC236}">
                <a16:creationId xmlns:a16="http://schemas.microsoft.com/office/drawing/2014/main" id="{02B1BBEC-2C7A-44FF-9604-43F3B9CC2EF9}"/>
              </a:ext>
            </a:extLst>
          </p:cNvPr>
          <p:cNvSpPr>
            <a:spLocks noGrp="1"/>
          </p:cNvSpPr>
          <p:nvPr>
            <p:ph type="pic" sz="quarter" idx="15"/>
          </p:nvPr>
        </p:nvSpPr>
        <p:spPr>
          <a:xfrm>
            <a:off x="225030" y="1268415"/>
            <a:ext cx="8693942" cy="4968875"/>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736975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ollbild">
    <p:spTree>
      <p:nvGrpSpPr>
        <p:cNvPr id="1" name=""/>
        <p:cNvGrpSpPr/>
        <p:nvPr/>
      </p:nvGrpSpPr>
      <p:grpSpPr>
        <a:xfrm>
          <a:off x="0" y="0"/>
          <a:ext cx="0" cy="0"/>
          <a:chOff x="0" y="0"/>
          <a:chExt cx="0" cy="0"/>
        </a:xfrm>
      </p:grpSpPr>
      <p:sp>
        <p:nvSpPr>
          <p:cNvPr id="9" name="Bildplatzhalter 9">
            <a:extLst>
              <a:ext uri="{FF2B5EF4-FFF2-40B4-BE49-F238E27FC236}">
                <a16:creationId xmlns:a16="http://schemas.microsoft.com/office/drawing/2014/main" id="{02B1BBEC-2C7A-44FF-9604-43F3B9CC2EF9}"/>
              </a:ext>
            </a:extLst>
          </p:cNvPr>
          <p:cNvSpPr>
            <a:spLocks noGrp="1"/>
          </p:cNvSpPr>
          <p:nvPr>
            <p:ph type="pic" sz="quarter" idx="15"/>
          </p:nvPr>
        </p:nvSpPr>
        <p:spPr>
          <a:xfrm>
            <a:off x="0" y="0"/>
            <a:ext cx="9144000" cy="6858000"/>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773067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n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E4DB1-9E18-419C-AB3D-BD869B99274F}"/>
              </a:ext>
            </a:extLst>
          </p:cNvPr>
          <p:cNvSpPr>
            <a:spLocks noGrp="1"/>
          </p:cNvSpPr>
          <p:nvPr>
            <p:ph type="ctrTitle"/>
          </p:nvPr>
        </p:nvSpPr>
        <p:spPr>
          <a:xfrm>
            <a:off x="225029" y="1306516"/>
            <a:ext cx="8694889" cy="1690439"/>
          </a:xfrm>
        </p:spPr>
        <p:txBody>
          <a:bodyPr anchor="t"/>
          <a:lstStyle>
            <a:lvl1pPr algn="l">
              <a:defRPr sz="4000"/>
            </a:lvl1pPr>
          </a:lstStyle>
          <a:p>
            <a:r>
              <a:rPr lang="en-GB"/>
              <a:t>Click to edit Master title style</a:t>
            </a:r>
            <a:endParaRPr lang="de-DE" dirty="0"/>
          </a:p>
        </p:txBody>
      </p:sp>
      <p:sp>
        <p:nvSpPr>
          <p:cNvPr id="3" name="Untertitel 2">
            <a:extLst>
              <a:ext uri="{FF2B5EF4-FFF2-40B4-BE49-F238E27FC236}">
                <a16:creationId xmlns:a16="http://schemas.microsoft.com/office/drawing/2014/main" id="{0F49FBC8-B96B-455F-85D7-9A804472D1CC}"/>
              </a:ext>
            </a:extLst>
          </p:cNvPr>
          <p:cNvSpPr>
            <a:spLocks noGrp="1"/>
          </p:cNvSpPr>
          <p:nvPr>
            <p:ph type="subTitle" idx="1"/>
          </p:nvPr>
        </p:nvSpPr>
        <p:spPr>
          <a:xfrm>
            <a:off x="225029" y="3248980"/>
            <a:ext cx="8693945" cy="3355992"/>
          </a:xfrm>
        </p:spPr>
        <p:txBody>
          <a:bodyPr anchor="b"/>
          <a:lstStyle>
            <a:lvl1pPr marL="0" indent="0" algn="l">
              <a:buNone/>
              <a:defRPr sz="1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dirty="0"/>
          </a:p>
        </p:txBody>
      </p:sp>
    </p:spTree>
    <p:extLst>
      <p:ext uri="{BB962C8B-B14F-4D97-AF65-F5344CB8AC3E}">
        <p14:creationId xmlns:p14="http://schemas.microsoft.com/office/powerpoint/2010/main" val="2794930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ContentText">
    <p:spTree>
      <p:nvGrpSpPr>
        <p:cNvPr id="1" name=""/>
        <p:cNvGrpSpPr/>
        <p:nvPr/>
      </p:nvGrpSpPr>
      <p:grpSpPr>
        <a:xfrm>
          <a:off x="0" y="0"/>
          <a:ext cx="0" cy="0"/>
          <a:chOff x="0" y="0"/>
          <a:chExt cx="0" cy="0"/>
        </a:xfrm>
      </p:grpSpPr>
      <p:sp>
        <p:nvSpPr>
          <p:cNvPr id="4" name="Inhaltsplatzhalter 3"/>
          <p:cNvSpPr>
            <a:spLocks noGrp="1"/>
          </p:cNvSpPr>
          <p:nvPr>
            <p:ph sz="half" idx="2" hasCustomPrompt="1"/>
          </p:nvPr>
        </p:nvSpPr>
        <p:spPr>
          <a:xfrm>
            <a:off x="457199" y="1638300"/>
            <a:ext cx="8229602" cy="4660899"/>
          </a:xfrm>
          <a:prstGeom prst="rect">
            <a:avLst/>
          </a:prstGeom>
        </p:spPr>
        <p:txBody>
          <a:bodyPr lIns="0" tIns="0" bIns="0"/>
          <a:lstStyle>
            <a:lvl1pPr marL="0" indent="0">
              <a:lnSpc>
                <a:spcPts val="3050"/>
              </a:lnSpc>
              <a:spcBef>
                <a:spcPts val="0"/>
              </a:spcBef>
              <a:spcAft>
                <a:spcPts val="0"/>
              </a:spcAft>
              <a:buClr>
                <a:srgbClr val="3B515B"/>
              </a:buClr>
              <a:buFont typeface="Wingdings" charset="2"/>
              <a:buNone/>
              <a:defRPr sz="2000" baseline="0">
                <a:latin typeface="TheSans UHH Regular"/>
                <a:cs typeface="TheSans UHH Regular"/>
              </a:defRPr>
            </a:lvl1pPr>
            <a:lvl2pPr marL="0" indent="0">
              <a:lnSpc>
                <a:spcPct val="100000"/>
              </a:lnSpc>
              <a:spcBef>
                <a:spcPts val="0"/>
              </a:spcBef>
              <a:spcAft>
                <a:spcPts val="0"/>
              </a:spcAft>
              <a:buClr>
                <a:srgbClr val="3B515B"/>
              </a:buClr>
              <a:buFont typeface="Wingdings" charset="2"/>
              <a:buNone/>
              <a:defRPr sz="2400">
                <a:latin typeface="TheSans UHH Regular"/>
                <a:cs typeface="TheSans UHH Regular"/>
              </a:defRPr>
            </a:lvl2pPr>
            <a:lvl3pPr marL="0" indent="0">
              <a:lnSpc>
                <a:spcPct val="100000"/>
              </a:lnSpc>
              <a:spcBef>
                <a:spcPts val="0"/>
              </a:spcBef>
              <a:spcAft>
                <a:spcPts val="0"/>
              </a:spcAft>
              <a:buClr>
                <a:srgbClr val="3B515B"/>
              </a:buClr>
              <a:buFont typeface="Wingdings" charset="2"/>
              <a:buNone/>
              <a:defRPr sz="2400">
                <a:latin typeface="TheSans UHH Regular"/>
                <a:cs typeface="TheSans UHH Regular"/>
              </a:defRPr>
            </a:lvl3pPr>
            <a:lvl4pPr marL="0" indent="0">
              <a:lnSpc>
                <a:spcPct val="100000"/>
              </a:lnSpc>
              <a:spcBef>
                <a:spcPts val="0"/>
              </a:spcBef>
              <a:spcAft>
                <a:spcPts val="0"/>
              </a:spcAft>
              <a:buClr>
                <a:srgbClr val="3B515B"/>
              </a:buClr>
              <a:buFont typeface="Wingdings" charset="2"/>
              <a:buNone/>
              <a:defRPr sz="2400">
                <a:latin typeface="TheSans UHH Regular"/>
                <a:cs typeface="TheSans UHH Regular"/>
              </a:defRPr>
            </a:lvl4pPr>
            <a:lvl5pPr marL="0" indent="0">
              <a:lnSpc>
                <a:spcPct val="100000"/>
              </a:lnSpc>
              <a:spcBef>
                <a:spcPts val="0"/>
              </a:spcBef>
              <a:spcAft>
                <a:spcPts val="0"/>
              </a:spcAft>
              <a:buClr>
                <a:srgbClr val="3B515B"/>
              </a:buClr>
              <a:buFont typeface="Wingdings" charset="2"/>
              <a:buNone/>
              <a:defRPr sz="2400">
                <a:latin typeface="TheSans UHH Regular"/>
                <a:cs typeface="TheSans UHH Regular"/>
              </a:defRPr>
            </a:lvl5pPr>
            <a:lvl6pPr>
              <a:defRPr sz="1600"/>
            </a:lvl6pPr>
            <a:lvl7pPr>
              <a:defRPr sz="1600"/>
            </a:lvl7pPr>
            <a:lvl8pPr>
              <a:defRPr sz="1600"/>
            </a:lvl8pPr>
            <a:lvl9pPr>
              <a:defRPr sz="1600"/>
            </a:lvl9pPr>
          </a:lstStyle>
          <a:p>
            <a:pPr lvl="0"/>
            <a:r>
              <a:rPr lang="de-DE" dirty="0"/>
              <a:t>Dies ist ein </a:t>
            </a:r>
            <a:r>
              <a:rPr lang="de-DE" dirty="0" err="1"/>
              <a:t>Typoblindtext</a:t>
            </a:r>
            <a:r>
              <a:rPr lang="de-DE" dirty="0"/>
              <a:t>. An ihm kann man sehen, ob alle Buchstaben da sind und wie sie aussehen. Manchmal benutzt man Worte wie </a:t>
            </a:r>
            <a:r>
              <a:rPr lang="de-DE" dirty="0" err="1"/>
              <a:t>Hamburgefonts</a:t>
            </a:r>
            <a:r>
              <a:rPr lang="de-DE" dirty="0"/>
              <a:t>, </a:t>
            </a:r>
            <a:r>
              <a:rPr lang="de-DE" dirty="0" err="1"/>
              <a:t>Rafgenduks</a:t>
            </a:r>
            <a:r>
              <a:rPr lang="de-DE" dirty="0"/>
              <a:t> oder </a:t>
            </a:r>
            <a:r>
              <a:rPr lang="de-DE" dirty="0" err="1"/>
              <a:t>Handgloves</a:t>
            </a:r>
            <a:r>
              <a:rPr lang="de-DE" dirty="0"/>
              <a:t>, um Schriften zu testen. Manchmal Sätze, die alle Buchstaben des Alphabets enthalten - man nennt diese Sätze »</a:t>
            </a:r>
            <a:r>
              <a:rPr lang="de-DE" dirty="0" err="1"/>
              <a:t>Pangrams</a:t>
            </a:r>
            <a:r>
              <a:rPr lang="de-DE" dirty="0"/>
              <a:t>«. Dies ist ein </a:t>
            </a:r>
            <a:r>
              <a:rPr lang="de-DE" dirty="0" err="1"/>
              <a:t>Typoblindtext</a:t>
            </a:r>
            <a:r>
              <a:rPr lang="de-DE" dirty="0"/>
              <a:t>. An ihm kann man sehen, ob alle Buchstaben da sind und wie sie aussehen. Manchmal benutzt man Worte wie</a:t>
            </a:r>
          </a:p>
        </p:txBody>
      </p:sp>
      <p:sp>
        <p:nvSpPr>
          <p:cNvPr id="7" name="Datumsplatzhalter 6"/>
          <p:cNvSpPr>
            <a:spLocks noGrp="1"/>
          </p:cNvSpPr>
          <p:nvPr>
            <p:ph type="dt" sz="half" idx="10"/>
          </p:nvPr>
        </p:nvSpPr>
        <p:spPr>
          <a:xfrm>
            <a:off x="457199" y="6442393"/>
            <a:ext cx="907186" cy="365125"/>
          </a:xfrm>
        </p:spPr>
        <p:txBody>
          <a:bodyPr/>
          <a:lstStyle/>
          <a:p>
            <a:fld id="{19E812E8-0BBA-4CE8-A320-078180DD8AF6}" type="datetime1">
              <a:rPr lang="de-DE" smtClean="0"/>
              <a:t>12.03.24</a:t>
            </a:fld>
            <a:endParaRPr lang="de-DE"/>
          </a:p>
        </p:txBody>
      </p:sp>
      <p:sp>
        <p:nvSpPr>
          <p:cNvPr id="8" name="Fußzeilenplatzhalter 7"/>
          <p:cNvSpPr>
            <a:spLocks noGrp="1"/>
          </p:cNvSpPr>
          <p:nvPr>
            <p:ph type="ftr" sz="quarter" idx="11"/>
          </p:nvPr>
        </p:nvSpPr>
        <p:spPr/>
        <p:txBody>
          <a:bodyPr/>
          <a:lstStyle/>
          <a:p>
            <a:r>
              <a:rPr lang="de-DE" dirty="0"/>
              <a:t> Language Technology Group | Özge Alaçam</a:t>
            </a:r>
          </a:p>
        </p:txBody>
      </p:sp>
      <p:sp>
        <p:nvSpPr>
          <p:cNvPr id="9" name="Foliennummernplatzhalter 8"/>
          <p:cNvSpPr>
            <a:spLocks noGrp="1"/>
          </p:cNvSpPr>
          <p:nvPr>
            <p:ph type="sldNum" sz="quarter" idx="12"/>
          </p:nvPr>
        </p:nvSpPr>
        <p:spPr/>
        <p:txBody>
          <a:bodyPr/>
          <a:lstStyle/>
          <a:p>
            <a:fld id="{43F0430C-3290-2846-9C5E-237D45BC81A9}" type="slidenum">
              <a:rPr lang="de-DE" smtClean="0"/>
              <a:t>‹#›</a:t>
            </a:fld>
            <a:endParaRPr lang="de-DE"/>
          </a:p>
        </p:txBody>
      </p:sp>
      <p:sp>
        <p:nvSpPr>
          <p:cNvPr id="13" name="Textplatzhalter 2"/>
          <p:cNvSpPr>
            <a:spLocks noGrp="1"/>
          </p:cNvSpPr>
          <p:nvPr>
            <p:ph type="body" idx="13" hasCustomPrompt="1"/>
          </p:nvPr>
        </p:nvSpPr>
        <p:spPr>
          <a:xfrm>
            <a:off x="457201" y="339700"/>
            <a:ext cx="5867400" cy="778297"/>
          </a:xfrm>
          <a:prstGeom prst="rect">
            <a:avLst/>
          </a:prstGeom>
        </p:spPr>
        <p:txBody>
          <a:bodyPr lIns="0" tIns="0" anchor="t" anchorCtr="0"/>
          <a:lstStyle>
            <a:lvl1pPr marL="0" indent="0">
              <a:lnSpc>
                <a:spcPts val="3200"/>
              </a:lnSpc>
              <a:spcBef>
                <a:spcPts val="0"/>
              </a:spcBef>
              <a:buNone/>
              <a:defRPr sz="3200" b="0" i="0" baseline="0">
                <a:latin typeface="TheSans UHH Bold Caps"/>
                <a:cs typeface="TheSans UHH Bold Cap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Title </a:t>
            </a:r>
            <a:r>
              <a:rPr lang="de-DE" dirty="0" err="1"/>
              <a:t>of</a:t>
            </a:r>
            <a:r>
              <a:rPr lang="de-DE" dirty="0"/>
              <a:t> SLIDE</a:t>
            </a:r>
          </a:p>
        </p:txBody>
      </p:sp>
    </p:spTree>
    <p:extLst>
      <p:ext uri="{BB962C8B-B14F-4D97-AF65-F5344CB8AC3E}">
        <p14:creationId xmlns:p14="http://schemas.microsoft.com/office/powerpoint/2010/main" val="210129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2DCF-8BAE-68E9-C2BD-17C84882D782}"/>
              </a:ext>
            </a:extLst>
          </p:cNvPr>
          <p:cNvSpPr>
            <a:spLocks noGrp="1"/>
          </p:cNvSpPr>
          <p:nvPr>
            <p:ph type="title"/>
          </p:nvPr>
        </p:nvSpPr>
        <p:spPr>
          <a:xfrm>
            <a:off x="623887" y="1709738"/>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D996220-E76D-EDFF-4EA7-3AC40DCD20C3}"/>
              </a:ext>
            </a:extLst>
          </p:cNvPr>
          <p:cNvSpPr>
            <a:spLocks noGrp="1"/>
          </p:cNvSpPr>
          <p:nvPr>
            <p:ph type="body" idx="1"/>
          </p:nvPr>
        </p:nvSpPr>
        <p:spPr>
          <a:xfrm>
            <a:off x="623887"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C51629-9BF8-DB01-E268-62CEC5B48808}"/>
              </a:ext>
            </a:extLst>
          </p:cNvPr>
          <p:cNvSpPr>
            <a:spLocks noGrp="1"/>
          </p:cNvSpPr>
          <p:nvPr>
            <p:ph type="dt" sz="half" idx="10"/>
          </p:nvPr>
        </p:nvSpPr>
        <p:spPr/>
        <p:txBody>
          <a:bodyPr/>
          <a:lstStyle/>
          <a:p>
            <a:r>
              <a:rPr lang="de-DE"/>
              <a:t>Name des Kapitels (optional)</a:t>
            </a:r>
            <a:endParaRPr lang="de-DE" dirty="0"/>
          </a:p>
        </p:txBody>
      </p:sp>
      <p:sp>
        <p:nvSpPr>
          <p:cNvPr id="5" name="Footer Placeholder 4">
            <a:extLst>
              <a:ext uri="{FF2B5EF4-FFF2-40B4-BE49-F238E27FC236}">
                <a16:creationId xmlns:a16="http://schemas.microsoft.com/office/drawing/2014/main" id="{86789F05-704D-B8DD-351E-610B37C9505C}"/>
              </a:ext>
            </a:extLst>
          </p:cNvPr>
          <p:cNvSpPr>
            <a:spLocks noGrp="1"/>
          </p:cNvSpPr>
          <p:nvPr>
            <p:ph type="ftr" sz="quarter" idx="11"/>
          </p:nvPr>
        </p:nvSpPr>
        <p:spPr/>
        <p:txBody>
          <a:bodyPr/>
          <a:lstStyle/>
          <a:p>
            <a:r>
              <a:rPr lang="de-DE"/>
              <a:t>Hate Speech Detection (WiSe23-24)</a:t>
            </a:r>
            <a:endParaRPr lang="de-DE" dirty="0"/>
          </a:p>
        </p:txBody>
      </p:sp>
      <p:sp>
        <p:nvSpPr>
          <p:cNvPr id="6" name="Slide Number Placeholder 5">
            <a:extLst>
              <a:ext uri="{FF2B5EF4-FFF2-40B4-BE49-F238E27FC236}">
                <a16:creationId xmlns:a16="http://schemas.microsoft.com/office/drawing/2014/main" id="{5533F867-7CC2-55FB-546C-E3BFAD40CFBF}"/>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291889418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A2DF-2707-B7C0-3763-36B46AE2A2F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831F8EF-9B50-A03D-BF0D-F99857B1F16C}"/>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ABF4F4-9C57-56FD-134D-8B473DFD5E8A}"/>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FA225ED-9ACA-C0DE-53F8-BEBF154F7CBC}"/>
              </a:ext>
            </a:extLst>
          </p:cNvPr>
          <p:cNvSpPr>
            <a:spLocks noGrp="1"/>
          </p:cNvSpPr>
          <p:nvPr>
            <p:ph type="dt" sz="half" idx="10"/>
          </p:nvPr>
        </p:nvSpPr>
        <p:spPr/>
        <p:txBody>
          <a:bodyPr/>
          <a:lstStyle/>
          <a:p>
            <a:r>
              <a:rPr lang="de-DE"/>
              <a:t>Name des Kapitels (optional)</a:t>
            </a:r>
            <a:endParaRPr lang="de-DE" dirty="0"/>
          </a:p>
        </p:txBody>
      </p:sp>
      <p:sp>
        <p:nvSpPr>
          <p:cNvPr id="6" name="Footer Placeholder 5">
            <a:extLst>
              <a:ext uri="{FF2B5EF4-FFF2-40B4-BE49-F238E27FC236}">
                <a16:creationId xmlns:a16="http://schemas.microsoft.com/office/drawing/2014/main" id="{7C532F2B-7C41-69E7-330E-4028E0F31C2B}"/>
              </a:ext>
            </a:extLst>
          </p:cNvPr>
          <p:cNvSpPr>
            <a:spLocks noGrp="1"/>
          </p:cNvSpPr>
          <p:nvPr>
            <p:ph type="ftr" sz="quarter" idx="11"/>
          </p:nvPr>
        </p:nvSpPr>
        <p:spPr/>
        <p:txBody>
          <a:bodyPr/>
          <a:lstStyle/>
          <a:p>
            <a:r>
              <a:rPr lang="de-DE"/>
              <a:t>Hate Speech Detection (WiSe23-24)</a:t>
            </a:r>
            <a:endParaRPr lang="de-DE" dirty="0"/>
          </a:p>
        </p:txBody>
      </p:sp>
      <p:sp>
        <p:nvSpPr>
          <p:cNvPr id="7" name="Slide Number Placeholder 6">
            <a:extLst>
              <a:ext uri="{FF2B5EF4-FFF2-40B4-BE49-F238E27FC236}">
                <a16:creationId xmlns:a16="http://schemas.microsoft.com/office/drawing/2014/main" id="{3345C6CA-6EDF-5934-2228-B9165D710679}"/>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217294622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6B60-20D8-20DE-8976-BE07FDC8A39D}"/>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AF02F5D-4062-4287-FB41-F81C9E26D59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566FCC22-F7CB-4937-7317-1212CD7F43B5}"/>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9A61CC3-2A85-5D03-569A-5E39F521E53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F6B6BFA5-1446-0A2C-6BE1-EDB563509651}"/>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0E6CFDC-1260-843C-243E-CC813CC41841}"/>
              </a:ext>
            </a:extLst>
          </p:cNvPr>
          <p:cNvSpPr>
            <a:spLocks noGrp="1"/>
          </p:cNvSpPr>
          <p:nvPr>
            <p:ph type="dt" sz="half" idx="10"/>
          </p:nvPr>
        </p:nvSpPr>
        <p:spPr/>
        <p:txBody>
          <a:bodyPr/>
          <a:lstStyle/>
          <a:p>
            <a:r>
              <a:rPr lang="de-DE"/>
              <a:t>Name des Kapitels (optional)</a:t>
            </a:r>
            <a:endParaRPr lang="de-DE" dirty="0"/>
          </a:p>
        </p:txBody>
      </p:sp>
      <p:sp>
        <p:nvSpPr>
          <p:cNvPr id="8" name="Footer Placeholder 7">
            <a:extLst>
              <a:ext uri="{FF2B5EF4-FFF2-40B4-BE49-F238E27FC236}">
                <a16:creationId xmlns:a16="http://schemas.microsoft.com/office/drawing/2014/main" id="{5BE2271C-43C9-D539-FC3A-F334AC169210}"/>
              </a:ext>
            </a:extLst>
          </p:cNvPr>
          <p:cNvSpPr>
            <a:spLocks noGrp="1"/>
          </p:cNvSpPr>
          <p:nvPr>
            <p:ph type="ftr" sz="quarter" idx="11"/>
          </p:nvPr>
        </p:nvSpPr>
        <p:spPr/>
        <p:txBody>
          <a:bodyPr/>
          <a:lstStyle/>
          <a:p>
            <a:r>
              <a:rPr lang="de-DE"/>
              <a:t>Hate Speech Detection (WiSe23-24)</a:t>
            </a:r>
            <a:endParaRPr lang="de-DE" dirty="0"/>
          </a:p>
        </p:txBody>
      </p:sp>
      <p:sp>
        <p:nvSpPr>
          <p:cNvPr id="9" name="Slide Number Placeholder 8">
            <a:extLst>
              <a:ext uri="{FF2B5EF4-FFF2-40B4-BE49-F238E27FC236}">
                <a16:creationId xmlns:a16="http://schemas.microsoft.com/office/drawing/2014/main" id="{384DEE4E-575C-B3DC-5AB9-9BB4E27C3872}"/>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341646482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92CD-9EE3-EE31-FB16-C701FDB01AA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E08549-51CA-D9F3-D0E7-7E5A1405C13D}"/>
              </a:ext>
            </a:extLst>
          </p:cNvPr>
          <p:cNvSpPr>
            <a:spLocks noGrp="1"/>
          </p:cNvSpPr>
          <p:nvPr>
            <p:ph type="dt" sz="half" idx="10"/>
          </p:nvPr>
        </p:nvSpPr>
        <p:spPr/>
        <p:txBody>
          <a:bodyPr/>
          <a:lstStyle/>
          <a:p>
            <a:r>
              <a:rPr lang="de-DE"/>
              <a:t>Name des Kapitels (optional)</a:t>
            </a:r>
            <a:endParaRPr lang="de-DE" dirty="0"/>
          </a:p>
        </p:txBody>
      </p:sp>
      <p:sp>
        <p:nvSpPr>
          <p:cNvPr id="4" name="Footer Placeholder 3">
            <a:extLst>
              <a:ext uri="{FF2B5EF4-FFF2-40B4-BE49-F238E27FC236}">
                <a16:creationId xmlns:a16="http://schemas.microsoft.com/office/drawing/2014/main" id="{283DE23A-92D2-5C22-0362-80DA0EDE6A31}"/>
              </a:ext>
            </a:extLst>
          </p:cNvPr>
          <p:cNvSpPr>
            <a:spLocks noGrp="1"/>
          </p:cNvSpPr>
          <p:nvPr>
            <p:ph type="ftr" sz="quarter" idx="11"/>
          </p:nvPr>
        </p:nvSpPr>
        <p:spPr/>
        <p:txBody>
          <a:bodyPr/>
          <a:lstStyle/>
          <a:p>
            <a:r>
              <a:rPr lang="de-DE"/>
              <a:t>Hate Speech Detection (WiSe23-24)</a:t>
            </a:r>
            <a:endParaRPr lang="de-DE" dirty="0"/>
          </a:p>
        </p:txBody>
      </p:sp>
      <p:sp>
        <p:nvSpPr>
          <p:cNvPr id="5" name="Slide Number Placeholder 4">
            <a:extLst>
              <a:ext uri="{FF2B5EF4-FFF2-40B4-BE49-F238E27FC236}">
                <a16:creationId xmlns:a16="http://schemas.microsoft.com/office/drawing/2014/main" id="{5BE5D801-5521-EA9E-6732-A78DF128851C}"/>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46085790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90E6E5-7C1B-3FB8-BCF5-437F25755C73}"/>
              </a:ext>
            </a:extLst>
          </p:cNvPr>
          <p:cNvSpPr>
            <a:spLocks noGrp="1"/>
          </p:cNvSpPr>
          <p:nvPr>
            <p:ph type="dt" sz="half" idx="10"/>
          </p:nvPr>
        </p:nvSpPr>
        <p:spPr/>
        <p:txBody>
          <a:bodyPr/>
          <a:lstStyle/>
          <a:p>
            <a:r>
              <a:rPr lang="de-DE"/>
              <a:t>Name des Kapitels (optional)</a:t>
            </a:r>
            <a:endParaRPr lang="de-DE" dirty="0"/>
          </a:p>
        </p:txBody>
      </p:sp>
      <p:sp>
        <p:nvSpPr>
          <p:cNvPr id="3" name="Footer Placeholder 2">
            <a:extLst>
              <a:ext uri="{FF2B5EF4-FFF2-40B4-BE49-F238E27FC236}">
                <a16:creationId xmlns:a16="http://schemas.microsoft.com/office/drawing/2014/main" id="{64148B44-E78D-DAB6-A698-49B7B8072E2D}"/>
              </a:ext>
            </a:extLst>
          </p:cNvPr>
          <p:cNvSpPr>
            <a:spLocks noGrp="1"/>
          </p:cNvSpPr>
          <p:nvPr>
            <p:ph type="ftr" sz="quarter" idx="11"/>
          </p:nvPr>
        </p:nvSpPr>
        <p:spPr/>
        <p:txBody>
          <a:bodyPr/>
          <a:lstStyle/>
          <a:p>
            <a:r>
              <a:rPr lang="de-DE"/>
              <a:t>Hate Speech Detection (WiSe23-24)</a:t>
            </a:r>
            <a:endParaRPr lang="de-DE" dirty="0"/>
          </a:p>
        </p:txBody>
      </p:sp>
      <p:sp>
        <p:nvSpPr>
          <p:cNvPr id="4" name="Slide Number Placeholder 3">
            <a:extLst>
              <a:ext uri="{FF2B5EF4-FFF2-40B4-BE49-F238E27FC236}">
                <a16:creationId xmlns:a16="http://schemas.microsoft.com/office/drawing/2014/main" id="{8458E3C2-F189-5FD6-8A67-2941255D378A}"/>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37076097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CA0E-55CB-DDC0-D90D-75785FA437A2}"/>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18069E4-DAC6-35EE-ABF9-C7FB7C4B89E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521744F-2C02-C2AD-025C-0AF583D7EE9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79964DE-3C8F-7DBD-C673-C37706F13435}"/>
              </a:ext>
            </a:extLst>
          </p:cNvPr>
          <p:cNvSpPr>
            <a:spLocks noGrp="1"/>
          </p:cNvSpPr>
          <p:nvPr>
            <p:ph type="dt" sz="half" idx="10"/>
          </p:nvPr>
        </p:nvSpPr>
        <p:spPr/>
        <p:txBody>
          <a:bodyPr/>
          <a:lstStyle/>
          <a:p>
            <a:r>
              <a:rPr lang="de-DE"/>
              <a:t>Name des Kapitels (optional)</a:t>
            </a:r>
            <a:endParaRPr lang="de-DE" dirty="0"/>
          </a:p>
        </p:txBody>
      </p:sp>
      <p:sp>
        <p:nvSpPr>
          <p:cNvPr id="6" name="Footer Placeholder 5">
            <a:extLst>
              <a:ext uri="{FF2B5EF4-FFF2-40B4-BE49-F238E27FC236}">
                <a16:creationId xmlns:a16="http://schemas.microsoft.com/office/drawing/2014/main" id="{5190A936-CB91-EC98-BAF1-C8A52A668878}"/>
              </a:ext>
            </a:extLst>
          </p:cNvPr>
          <p:cNvSpPr>
            <a:spLocks noGrp="1"/>
          </p:cNvSpPr>
          <p:nvPr>
            <p:ph type="ftr" sz="quarter" idx="11"/>
          </p:nvPr>
        </p:nvSpPr>
        <p:spPr/>
        <p:txBody>
          <a:bodyPr/>
          <a:lstStyle/>
          <a:p>
            <a:r>
              <a:rPr lang="de-DE"/>
              <a:t>Hate Speech Detection (WiSe23-24)</a:t>
            </a:r>
            <a:endParaRPr lang="de-DE" dirty="0"/>
          </a:p>
        </p:txBody>
      </p:sp>
      <p:sp>
        <p:nvSpPr>
          <p:cNvPr id="7" name="Slide Number Placeholder 6">
            <a:extLst>
              <a:ext uri="{FF2B5EF4-FFF2-40B4-BE49-F238E27FC236}">
                <a16:creationId xmlns:a16="http://schemas.microsoft.com/office/drawing/2014/main" id="{52EE6BD0-166A-7805-DF08-B45E066C2BE3}"/>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344148871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CD5D-C416-6324-B186-404BE993CE2B}"/>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B05875-2BFF-B198-DC59-756B68F16DF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069EED1-19F4-037F-DF45-7C51CC9A58A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C7BA73C0-DFFC-FDCD-A932-C0D966F61885}"/>
              </a:ext>
            </a:extLst>
          </p:cNvPr>
          <p:cNvSpPr>
            <a:spLocks noGrp="1"/>
          </p:cNvSpPr>
          <p:nvPr>
            <p:ph type="dt" sz="half" idx="10"/>
          </p:nvPr>
        </p:nvSpPr>
        <p:spPr/>
        <p:txBody>
          <a:bodyPr/>
          <a:lstStyle/>
          <a:p>
            <a:r>
              <a:rPr lang="de-DE"/>
              <a:t>Name des Kapitels (optional)</a:t>
            </a:r>
            <a:endParaRPr lang="de-DE" dirty="0"/>
          </a:p>
        </p:txBody>
      </p:sp>
      <p:sp>
        <p:nvSpPr>
          <p:cNvPr id="6" name="Footer Placeholder 5">
            <a:extLst>
              <a:ext uri="{FF2B5EF4-FFF2-40B4-BE49-F238E27FC236}">
                <a16:creationId xmlns:a16="http://schemas.microsoft.com/office/drawing/2014/main" id="{11D52F33-4223-C40C-2DA8-5EC36CF65B00}"/>
              </a:ext>
            </a:extLst>
          </p:cNvPr>
          <p:cNvSpPr>
            <a:spLocks noGrp="1"/>
          </p:cNvSpPr>
          <p:nvPr>
            <p:ph type="ftr" sz="quarter" idx="11"/>
          </p:nvPr>
        </p:nvSpPr>
        <p:spPr/>
        <p:txBody>
          <a:bodyPr/>
          <a:lstStyle/>
          <a:p>
            <a:r>
              <a:rPr lang="de-DE"/>
              <a:t>Hate Speech Detection (WiSe23-24)</a:t>
            </a:r>
            <a:endParaRPr lang="de-DE" dirty="0"/>
          </a:p>
        </p:txBody>
      </p:sp>
      <p:sp>
        <p:nvSpPr>
          <p:cNvPr id="7" name="Slide Number Placeholder 6">
            <a:extLst>
              <a:ext uri="{FF2B5EF4-FFF2-40B4-BE49-F238E27FC236}">
                <a16:creationId xmlns:a16="http://schemas.microsoft.com/office/drawing/2014/main" id="{8DCF6AD1-A8CC-4AE5-A73C-28C4F9FABDFE}"/>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329477253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F75B74-755D-E4CA-CC8B-0BBBE501B7F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04205A7-06BC-0E5D-C970-72F3CEB2A59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04B169-5991-A841-DB46-42350962443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r>
              <a:rPr lang="de-DE"/>
              <a:t>Name des Kapitels (optional)</a:t>
            </a:r>
            <a:endParaRPr lang="de-DE" dirty="0"/>
          </a:p>
        </p:txBody>
      </p:sp>
      <p:sp>
        <p:nvSpPr>
          <p:cNvPr id="5" name="Footer Placeholder 4">
            <a:extLst>
              <a:ext uri="{FF2B5EF4-FFF2-40B4-BE49-F238E27FC236}">
                <a16:creationId xmlns:a16="http://schemas.microsoft.com/office/drawing/2014/main" id="{FD1149AF-8EEF-3E98-2A37-0C48710841F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r>
              <a:rPr lang="de-DE"/>
              <a:t>Hate Speech Detection (WiSe23-24)</a:t>
            </a:r>
            <a:endParaRPr lang="de-DE" dirty="0"/>
          </a:p>
        </p:txBody>
      </p:sp>
      <p:sp>
        <p:nvSpPr>
          <p:cNvPr id="6" name="Slide Number Placeholder 5">
            <a:extLst>
              <a:ext uri="{FF2B5EF4-FFF2-40B4-BE49-F238E27FC236}">
                <a16:creationId xmlns:a16="http://schemas.microsoft.com/office/drawing/2014/main" id="{3A4584CA-C24D-82E3-0A45-4EE618D96AD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968FC3C1-8B2E-4CF4-97FE-57A4E19AC873}" type="slidenum">
              <a:rPr lang="de-DE" smtClean="0"/>
              <a:pPr/>
              <a:t>‹#›</a:t>
            </a:fld>
            <a:endParaRPr lang="de-DE" dirty="0"/>
          </a:p>
        </p:txBody>
      </p:sp>
      <p:pic>
        <p:nvPicPr>
          <p:cNvPr id="7" name="Graphic 6">
            <a:extLst>
              <a:ext uri="{FF2B5EF4-FFF2-40B4-BE49-F238E27FC236}">
                <a16:creationId xmlns:a16="http://schemas.microsoft.com/office/drawing/2014/main" id="{21DB56A9-9378-B6F4-2323-A5913BD2F090}"/>
              </a:ext>
            </a:extLst>
          </p:cNvPr>
          <p:cNvPicPr>
            <a:picLocks noChangeAspect="1"/>
          </p:cNvPicPr>
          <p:nvPr userDrawn="1"/>
        </p:nvPicPr>
        <p:blipFill>
          <a:blip r:embed="rId25">
            <a:extLst>
              <a:ext uri="{96DAC541-7B7A-43D3-8B79-37D633B846F1}">
                <asvg:svgBlip xmlns:asvg="http://schemas.microsoft.com/office/drawing/2016/SVG/main" r:embed="rId26"/>
              </a:ext>
            </a:extLst>
          </a:blip>
          <a:stretch>
            <a:fillRect/>
          </a:stretch>
        </p:blipFill>
        <p:spPr>
          <a:xfrm>
            <a:off x="7465274" y="-4149"/>
            <a:ext cx="1675284" cy="875850"/>
          </a:xfrm>
          <a:prstGeom prst="rect">
            <a:avLst/>
          </a:prstGeom>
        </p:spPr>
      </p:pic>
    </p:spTree>
    <p:extLst>
      <p:ext uri="{BB962C8B-B14F-4D97-AF65-F5344CB8AC3E}">
        <p14:creationId xmlns:p14="http://schemas.microsoft.com/office/powerpoint/2010/main" val="360043957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63" r:id="rId14"/>
    <p:sldLayoutId id="2147483657" r:id="rId15"/>
    <p:sldLayoutId id="2147483658" r:id="rId16"/>
    <p:sldLayoutId id="2147483659" r:id="rId17"/>
    <p:sldLayoutId id="2147483664" r:id="rId18"/>
    <p:sldLayoutId id="2147483660" r:id="rId19"/>
    <p:sldLayoutId id="2147483661" r:id="rId20"/>
    <p:sldLayoutId id="2147483662" r:id="rId21"/>
    <p:sldLayoutId id="2147483665" r:id="rId22"/>
    <p:sldLayoutId id="2147483680" r:id="rId2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142" userDrawn="1">
          <p15:clr>
            <a:srgbClr val="F26B43"/>
          </p15:clr>
        </p15:guide>
        <p15:guide id="3" pos="5618" userDrawn="1">
          <p15:clr>
            <a:srgbClr val="F26B43"/>
          </p15:clr>
        </p15:guide>
        <p15:guide id="4" orient="horz" pos="3929" userDrawn="1">
          <p15:clr>
            <a:srgbClr val="F26B43"/>
          </p15:clr>
        </p15:guide>
        <p15:guide id="5" orient="horz" pos="14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aifmohammad.com/WebPages/NRC-Emotion-Lexicon.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clanthology.org/N18-1095/" TargetMode="External"/><Relationship Id="rId2" Type="http://schemas.openxmlformats.org/officeDocument/2006/relationships/hyperlink" Target="https://ojs.aaai.org/index.php/ICWSM/article/view/14955" TargetMode="External"/><Relationship Id="rId1" Type="http://schemas.openxmlformats.org/officeDocument/2006/relationships/slideLayout" Target="../slideLayouts/slideLayout2.xml"/><Relationship Id="rId4" Type="http://schemas.openxmlformats.org/officeDocument/2006/relationships/hyperlink" Target="https://iris.unito.it/handle/2318/1684807"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hatespeech.di.unito.it/resources.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valeriobasile/hurtle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uds-lsv/lexicon-of-abusive-word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www.cs.colorado.edu/~martin/" TargetMode="External"/><Relationship Id="rId2" Type="http://schemas.openxmlformats.org/officeDocument/2006/relationships/hyperlink" Target="http://web.stanford.edu/people/jurafsky/" TargetMode="External"/><Relationship Id="rId1" Type="http://schemas.openxmlformats.org/officeDocument/2006/relationships/slideLayout" Target="../slideLayouts/slideLayout13.xml"/><Relationship Id="rId6" Type="http://schemas.openxmlformats.org/officeDocument/2006/relationships/hyperlink" Target="https://www.nltk.org/book/ch03.html" TargetMode="External"/><Relationship Id="rId5" Type="http://schemas.openxmlformats.org/officeDocument/2006/relationships/hyperlink" Target="https://web.stanford.edu/~jurafsky/slp3/2.pdf" TargetMode="External"/><Relationship Id="rId4" Type="http://schemas.openxmlformats.org/officeDocument/2006/relationships/hyperlink" Target="https://web.stanford.edu/~jurafsky/slp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s://nlp.stanford.edu/"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ist_of_ethnic_slurs" TargetMode="External"/><Relationship Id="rId2" Type="http://schemas.openxmlformats.org/officeDocument/2006/relationships/hyperlink" Target="https://hatebase.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3449F-B031-430C-9BBA-D2F16C9138BA}"/>
              </a:ext>
            </a:extLst>
          </p:cNvPr>
          <p:cNvSpPr>
            <a:spLocks noGrp="1"/>
          </p:cNvSpPr>
          <p:nvPr>
            <p:ph type="ctrTitle"/>
          </p:nvPr>
        </p:nvSpPr>
        <p:spPr>
          <a:xfrm>
            <a:off x="225028" y="980728"/>
            <a:ext cx="8523436" cy="3656515"/>
          </a:xfrm>
        </p:spPr>
        <p:txBody>
          <a:bodyPr/>
          <a:lstStyle/>
          <a:p>
            <a:pPr marL="0" indent="0" algn="ctr">
              <a:buNone/>
            </a:pPr>
            <a:r>
              <a:rPr lang="en-GB" b="1" dirty="0">
                <a:solidFill>
                  <a:srgbClr val="2F854C"/>
                </a:solidFill>
              </a:rPr>
              <a:t>Hate Speech Detection </a:t>
            </a:r>
            <a:r>
              <a:rPr lang="en-GB" b="1" i="1" dirty="0" err="1">
                <a:solidFill>
                  <a:srgbClr val="2F854C"/>
                </a:solidFill>
              </a:rPr>
              <a:t>WiSe</a:t>
            </a:r>
            <a:r>
              <a:rPr lang="en-GB" b="1" i="1" dirty="0">
                <a:solidFill>
                  <a:srgbClr val="2F854C"/>
                </a:solidFill>
              </a:rPr>
              <a:t> 23-24</a:t>
            </a:r>
            <a:br>
              <a:rPr lang="en-GB" b="1" i="1" dirty="0">
                <a:solidFill>
                  <a:srgbClr val="2F854C"/>
                </a:solidFill>
              </a:rPr>
            </a:br>
            <a:r>
              <a:rPr lang="en-US" sz="3200" b="1" dirty="0">
                <a:solidFill>
                  <a:srgbClr val="2F854C"/>
                </a:solidFill>
                <a:latin typeface="+mj-lt"/>
              </a:rPr>
              <a:t>Hate-Speech Features and Lexicon-based Methods</a:t>
            </a:r>
            <a:endParaRPr lang="de-DE" sz="3200" b="1" i="1" dirty="0">
              <a:solidFill>
                <a:srgbClr val="2F854C"/>
              </a:solidFill>
            </a:endParaRPr>
          </a:p>
        </p:txBody>
      </p:sp>
      <p:sp>
        <p:nvSpPr>
          <p:cNvPr id="3" name="Untertitel 2">
            <a:extLst>
              <a:ext uri="{FF2B5EF4-FFF2-40B4-BE49-F238E27FC236}">
                <a16:creationId xmlns:a16="http://schemas.microsoft.com/office/drawing/2014/main" id="{CC3CE45C-DC2B-49D2-A5FD-6DE89E61580B}"/>
              </a:ext>
            </a:extLst>
          </p:cNvPr>
          <p:cNvSpPr>
            <a:spLocks noGrp="1"/>
          </p:cNvSpPr>
          <p:nvPr>
            <p:ph type="subTitle" idx="1"/>
          </p:nvPr>
        </p:nvSpPr>
        <p:spPr>
          <a:xfrm>
            <a:off x="215516" y="5208436"/>
            <a:ext cx="5975351" cy="1396536"/>
          </a:xfrm>
        </p:spPr>
        <p:txBody>
          <a:bodyPr/>
          <a:lstStyle/>
          <a:p>
            <a:pPr>
              <a:lnSpc>
                <a:spcPct val="100000"/>
              </a:lnSpc>
            </a:pPr>
            <a:r>
              <a:rPr lang="de-DE" sz="2000" b="1" i="1" dirty="0"/>
              <a:t>(Dr.) </a:t>
            </a:r>
            <a:r>
              <a:rPr lang="de-DE" sz="2000" b="1" i="1" dirty="0" err="1"/>
              <a:t>Özge</a:t>
            </a:r>
            <a:r>
              <a:rPr lang="de-DE" sz="2000" b="1" i="1" dirty="0"/>
              <a:t> </a:t>
            </a:r>
            <a:r>
              <a:rPr lang="de-DE" sz="2000" b="1" i="1" dirty="0" err="1"/>
              <a:t>Alaçam</a:t>
            </a:r>
            <a:endParaRPr lang="de-DE" sz="2000" b="1" i="1" dirty="0"/>
          </a:p>
          <a:p>
            <a:pPr>
              <a:lnSpc>
                <a:spcPct val="100000"/>
              </a:lnSpc>
            </a:pPr>
            <a:r>
              <a:rPr lang="de-DE" sz="2000" dirty="0" err="1"/>
              <a:t>Computational</a:t>
            </a:r>
            <a:r>
              <a:rPr lang="de-DE" sz="2000" dirty="0"/>
              <a:t> </a:t>
            </a:r>
            <a:r>
              <a:rPr lang="de-DE" sz="2000" dirty="0" err="1"/>
              <a:t>Linguistics</a:t>
            </a:r>
            <a:r>
              <a:rPr lang="de-DE" sz="2000" dirty="0"/>
              <a:t> </a:t>
            </a:r>
          </a:p>
          <a:p>
            <a:pPr>
              <a:lnSpc>
                <a:spcPct val="100000"/>
              </a:lnSpc>
            </a:pPr>
            <a:r>
              <a:rPr lang="de-DE" sz="2000" dirty="0" err="1"/>
              <a:t>oezge.alacam@lmu.de</a:t>
            </a:r>
            <a:endParaRPr lang="de-DE" sz="2000" dirty="0"/>
          </a:p>
        </p:txBody>
      </p:sp>
      <p:sp>
        <p:nvSpPr>
          <p:cNvPr id="7" name="TextBox 6">
            <a:extLst>
              <a:ext uri="{FF2B5EF4-FFF2-40B4-BE49-F238E27FC236}">
                <a16:creationId xmlns:a16="http://schemas.microsoft.com/office/drawing/2014/main" id="{9CD7FFD0-ED30-AD45-B052-0D3421AE7C7F}"/>
              </a:ext>
            </a:extLst>
          </p:cNvPr>
          <p:cNvSpPr txBox="1"/>
          <p:nvPr/>
        </p:nvSpPr>
        <p:spPr>
          <a:xfrm>
            <a:off x="4737236" y="6639163"/>
            <a:ext cx="4280339" cy="246221"/>
          </a:xfrm>
          <a:prstGeom prst="rect">
            <a:avLst/>
          </a:prstGeom>
          <a:noFill/>
        </p:spPr>
        <p:txBody>
          <a:bodyPr wrap="none" rtlCol="0">
            <a:spAutoFit/>
          </a:bodyPr>
          <a:lstStyle/>
          <a:p>
            <a:pPr algn="r"/>
            <a:r>
              <a:rPr lang="en-US" sz="1000" i="1" dirty="0"/>
              <a:t>Image taken from https://</a:t>
            </a:r>
            <a:r>
              <a:rPr lang="en-US" sz="1000" i="1" dirty="0" err="1"/>
              <a:t>deepsense.ai</a:t>
            </a:r>
            <a:r>
              <a:rPr lang="en-US" sz="1000" i="1" dirty="0"/>
              <a:t>/artificial-intelligence-hate-speech/</a:t>
            </a:r>
            <a:endParaRPr lang="en-US" sz="1000" dirty="0"/>
          </a:p>
        </p:txBody>
      </p:sp>
      <p:pic>
        <p:nvPicPr>
          <p:cNvPr id="9" name="Picture 8">
            <a:extLst>
              <a:ext uri="{FF2B5EF4-FFF2-40B4-BE49-F238E27FC236}">
                <a16:creationId xmlns:a16="http://schemas.microsoft.com/office/drawing/2014/main" id="{3363EA93-15E8-DB71-3F36-9122FB169F6B}"/>
              </a:ext>
            </a:extLst>
          </p:cNvPr>
          <p:cNvPicPr>
            <a:picLocks noChangeAspect="1"/>
          </p:cNvPicPr>
          <p:nvPr/>
        </p:nvPicPr>
        <p:blipFill>
          <a:blip r:embed="rId3"/>
          <a:stretch>
            <a:fillRect/>
          </a:stretch>
        </p:blipFill>
        <p:spPr>
          <a:xfrm>
            <a:off x="1264096" y="2924944"/>
            <a:ext cx="7772400" cy="2290812"/>
          </a:xfrm>
          <a:prstGeom prst="rect">
            <a:avLst/>
          </a:prstGeom>
        </p:spPr>
      </p:pic>
    </p:spTree>
    <p:extLst>
      <p:ext uri="{BB962C8B-B14F-4D97-AF65-F5344CB8AC3E}">
        <p14:creationId xmlns:p14="http://schemas.microsoft.com/office/powerpoint/2010/main" val="2911639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C64E-1C67-DA49-8A9D-DBAB068C2B63}"/>
              </a:ext>
            </a:extLst>
          </p:cNvPr>
          <p:cNvSpPr>
            <a:spLocks noGrp="1"/>
          </p:cNvSpPr>
          <p:nvPr>
            <p:ph type="title"/>
          </p:nvPr>
        </p:nvSpPr>
        <p:spPr>
          <a:xfrm>
            <a:off x="248468" y="1052736"/>
            <a:ext cx="8693943" cy="688899"/>
          </a:xfrm>
        </p:spPr>
        <p:txBody>
          <a:bodyPr>
            <a:normAutofit fontScale="90000"/>
          </a:bodyPr>
          <a:lstStyle/>
          <a:p>
            <a:r>
              <a:rPr lang="en-US" dirty="0"/>
              <a:t>Methods based on</a:t>
            </a:r>
            <a:br>
              <a:rPr lang="en-US" dirty="0"/>
            </a:br>
            <a:r>
              <a:rPr lang="en-US" dirty="0"/>
              <a:t>Surface Level Features</a:t>
            </a:r>
          </a:p>
        </p:txBody>
      </p:sp>
      <p:sp>
        <p:nvSpPr>
          <p:cNvPr id="3" name="Content Placeholder 2">
            <a:extLst>
              <a:ext uri="{FF2B5EF4-FFF2-40B4-BE49-F238E27FC236}">
                <a16:creationId xmlns:a16="http://schemas.microsoft.com/office/drawing/2014/main" id="{0FBD987E-0343-E44A-9350-280542E96815}"/>
              </a:ext>
            </a:extLst>
          </p:cNvPr>
          <p:cNvSpPr>
            <a:spLocks noGrp="1"/>
          </p:cNvSpPr>
          <p:nvPr>
            <p:ph idx="1"/>
          </p:nvPr>
        </p:nvSpPr>
        <p:spPr>
          <a:xfrm>
            <a:off x="225028" y="2065696"/>
            <a:ext cx="8693944" cy="3995738"/>
          </a:xfrm>
        </p:spPr>
        <p:txBody>
          <a:bodyPr>
            <a:normAutofit/>
          </a:bodyPr>
          <a:lstStyle/>
          <a:p>
            <a:r>
              <a:rPr lang="en-GB" dirty="0"/>
              <a:t>surface-level features (lexicon-based methods,  unigrams and larger n-grams)</a:t>
            </a:r>
          </a:p>
          <a:p>
            <a:r>
              <a:rPr lang="en-GB" dirty="0"/>
              <a:t>character n-grams (e.g. to account for spelling variation)</a:t>
            </a:r>
          </a:p>
          <a:p>
            <a:pPr lvl="1"/>
            <a:r>
              <a:rPr lang="en-GB" i="1" dirty="0"/>
              <a:t>ki11 </a:t>
            </a:r>
            <a:r>
              <a:rPr lang="en-GB" i="1" dirty="0" err="1"/>
              <a:t>yrslef</a:t>
            </a:r>
            <a:r>
              <a:rPr lang="en-GB" i="1" dirty="0"/>
              <a:t> a$$hole </a:t>
            </a:r>
          </a:p>
          <a:p>
            <a:pPr marL="176212" lvl="1" indent="0">
              <a:buNone/>
            </a:pPr>
            <a:r>
              <a:rPr lang="en-GB" i="1" dirty="0"/>
              <a:t>-------------------------------------------------------------------------------------------------</a:t>
            </a:r>
          </a:p>
          <a:p>
            <a:r>
              <a:rPr lang="en-GB" dirty="0"/>
              <a:t>the frequency of URL mentions and punctuation, </a:t>
            </a:r>
          </a:p>
          <a:p>
            <a:r>
              <a:rPr lang="en-GB" dirty="0"/>
              <a:t>comment and token lengths, </a:t>
            </a:r>
          </a:p>
          <a:p>
            <a:r>
              <a:rPr lang="en-GB" dirty="0"/>
              <a:t>capitalization, </a:t>
            </a:r>
          </a:p>
          <a:p>
            <a:r>
              <a:rPr lang="en-GB" dirty="0"/>
              <a:t>words that cannot be found in English dictionaries, </a:t>
            </a:r>
          </a:p>
          <a:p>
            <a:r>
              <a:rPr lang="en-GB" dirty="0"/>
              <a:t>the number of non-alpha numeric characters present in tokens. </a:t>
            </a:r>
          </a:p>
          <a:p>
            <a:pPr lvl="1"/>
            <a:endParaRPr lang="en-GB" dirty="0"/>
          </a:p>
          <a:p>
            <a:pPr lvl="1"/>
            <a:endParaRPr lang="en-GB" dirty="0"/>
          </a:p>
          <a:p>
            <a:endParaRPr lang="en-US" dirty="0"/>
          </a:p>
        </p:txBody>
      </p:sp>
      <p:sp>
        <p:nvSpPr>
          <p:cNvPr id="4" name="Date Placeholder 3">
            <a:extLst>
              <a:ext uri="{FF2B5EF4-FFF2-40B4-BE49-F238E27FC236}">
                <a16:creationId xmlns:a16="http://schemas.microsoft.com/office/drawing/2014/main" id="{233F17FF-49BA-FF4A-A062-C990623ECD93}"/>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B9B06F8E-932C-DA40-864B-6ACB64531DE2}"/>
              </a:ext>
            </a:extLst>
          </p:cNvPr>
          <p:cNvSpPr>
            <a:spLocks noGrp="1"/>
          </p:cNvSpPr>
          <p:nvPr>
            <p:ph type="sldNum" sz="quarter" idx="12"/>
          </p:nvPr>
        </p:nvSpPr>
        <p:spPr/>
        <p:txBody>
          <a:bodyPr/>
          <a:lstStyle/>
          <a:p>
            <a:fld id="{90441224-60F2-D740-9F01-EB31D4B6FF1D}" type="slidenum">
              <a:rPr lang="en-US" smtClean="0"/>
              <a:t>10</a:t>
            </a:fld>
            <a:endParaRPr lang="en-US"/>
          </a:p>
        </p:txBody>
      </p:sp>
    </p:spTree>
    <p:extLst>
      <p:ext uri="{BB962C8B-B14F-4D97-AF65-F5344CB8AC3E}">
        <p14:creationId xmlns:p14="http://schemas.microsoft.com/office/powerpoint/2010/main" val="209153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51D8-0A0C-964C-9070-A0FC10FFC0A9}"/>
              </a:ext>
            </a:extLst>
          </p:cNvPr>
          <p:cNvSpPr>
            <a:spLocks noGrp="1"/>
          </p:cNvSpPr>
          <p:nvPr>
            <p:ph type="title"/>
          </p:nvPr>
        </p:nvSpPr>
        <p:spPr/>
        <p:txBody>
          <a:bodyPr>
            <a:normAutofit/>
          </a:bodyPr>
          <a:lstStyle/>
          <a:p>
            <a:r>
              <a:rPr lang="en-US" dirty="0"/>
              <a:t>Challenges </a:t>
            </a:r>
            <a:br>
              <a:rPr lang="en-US" dirty="0"/>
            </a:br>
            <a:r>
              <a:rPr lang="en-US" dirty="0"/>
              <a:t>with dictionary-based methods</a:t>
            </a:r>
          </a:p>
        </p:txBody>
      </p:sp>
      <p:sp>
        <p:nvSpPr>
          <p:cNvPr id="3" name="Content Placeholder 2">
            <a:extLst>
              <a:ext uri="{FF2B5EF4-FFF2-40B4-BE49-F238E27FC236}">
                <a16:creationId xmlns:a16="http://schemas.microsoft.com/office/drawing/2014/main" id="{9A8D9D10-C7BE-254B-B35D-FB4D4BEADD84}"/>
              </a:ext>
            </a:extLst>
          </p:cNvPr>
          <p:cNvSpPr>
            <a:spLocks noGrp="1"/>
          </p:cNvSpPr>
          <p:nvPr>
            <p:ph idx="1"/>
          </p:nvPr>
        </p:nvSpPr>
        <p:spPr>
          <a:xfrm>
            <a:off x="450056" y="1916832"/>
            <a:ext cx="8693944" cy="3995738"/>
          </a:xfrm>
        </p:spPr>
        <p:txBody>
          <a:bodyPr>
            <a:normAutofit lnSpcReduction="10000"/>
          </a:bodyPr>
          <a:lstStyle/>
          <a:p>
            <a:r>
              <a:rPr lang="en-GB" sz="2400" dirty="0"/>
              <a:t>A single word may appear quite frequently in hate and non-speech texts. </a:t>
            </a:r>
          </a:p>
          <a:p>
            <a:endParaRPr lang="en-GB" sz="2400" dirty="0"/>
          </a:p>
          <a:p>
            <a:r>
              <a:rPr lang="en-GB" sz="2400" dirty="0"/>
              <a:t>A sentence or passage might be regarded as hateful even though no single word in the passage is hateful by itself.  (</a:t>
            </a:r>
            <a:r>
              <a:rPr lang="en-GB" sz="2400" i="1" dirty="0"/>
              <a:t>Implicit Hate Speech</a:t>
            </a:r>
            <a:r>
              <a:rPr lang="en-GB" sz="2400" dirty="0"/>
              <a:t>)</a:t>
            </a:r>
          </a:p>
          <a:p>
            <a:endParaRPr lang="en-GB" sz="2400" dirty="0"/>
          </a:p>
          <a:p>
            <a:r>
              <a:rPr lang="en-GB" sz="2400" dirty="0"/>
              <a:t>The context is usually lost in this method.</a:t>
            </a:r>
          </a:p>
          <a:p>
            <a:endParaRPr lang="en-GB" sz="2400" dirty="0"/>
          </a:p>
          <a:p>
            <a:r>
              <a:rPr lang="en-GB" sz="2400" u="sng" dirty="0">
                <a:solidFill>
                  <a:srgbClr val="2F854C"/>
                </a:solidFill>
              </a:rPr>
              <a:t>Yet,  if you are working on lexical semantics, they are/will still be very valuable tools! </a:t>
            </a:r>
          </a:p>
          <a:p>
            <a:endParaRPr lang="en-US" dirty="0"/>
          </a:p>
        </p:txBody>
      </p:sp>
      <p:sp>
        <p:nvSpPr>
          <p:cNvPr id="4" name="Date Placeholder 3">
            <a:extLst>
              <a:ext uri="{FF2B5EF4-FFF2-40B4-BE49-F238E27FC236}">
                <a16:creationId xmlns:a16="http://schemas.microsoft.com/office/drawing/2014/main" id="{1A30498E-652F-1448-B869-F055C923B6F9}"/>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6E19D820-A950-7046-9D82-E9D2B9EB3FFB}"/>
              </a:ext>
            </a:extLst>
          </p:cNvPr>
          <p:cNvSpPr>
            <a:spLocks noGrp="1"/>
          </p:cNvSpPr>
          <p:nvPr>
            <p:ph type="sldNum" sz="quarter" idx="12"/>
          </p:nvPr>
        </p:nvSpPr>
        <p:spPr/>
        <p:txBody>
          <a:bodyPr/>
          <a:lstStyle/>
          <a:p>
            <a:fld id="{90441224-60F2-D740-9F01-EB31D4B6FF1D}" type="slidenum">
              <a:rPr lang="en-US" smtClean="0"/>
              <a:t>11</a:t>
            </a:fld>
            <a:endParaRPr lang="en-US"/>
          </a:p>
        </p:txBody>
      </p:sp>
    </p:spTree>
    <p:extLst>
      <p:ext uri="{BB962C8B-B14F-4D97-AF65-F5344CB8AC3E}">
        <p14:creationId xmlns:p14="http://schemas.microsoft.com/office/powerpoint/2010/main" val="1931726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7BFB-42F8-F140-9A01-E8546E597079}"/>
              </a:ext>
            </a:extLst>
          </p:cNvPr>
          <p:cNvSpPr>
            <a:spLocks noGrp="1"/>
          </p:cNvSpPr>
          <p:nvPr>
            <p:ph type="title"/>
          </p:nvPr>
        </p:nvSpPr>
        <p:spPr/>
        <p:txBody>
          <a:bodyPr/>
          <a:lstStyle/>
          <a:p>
            <a:r>
              <a:rPr lang="en-US" dirty="0"/>
              <a:t>Knowledge-Based Features</a:t>
            </a:r>
          </a:p>
        </p:txBody>
      </p:sp>
      <p:sp>
        <p:nvSpPr>
          <p:cNvPr id="3" name="Content Placeholder 2">
            <a:extLst>
              <a:ext uri="{FF2B5EF4-FFF2-40B4-BE49-F238E27FC236}">
                <a16:creationId xmlns:a16="http://schemas.microsoft.com/office/drawing/2014/main" id="{845B4FDA-725D-304D-B1D4-9CD3A27C8EB3}"/>
              </a:ext>
            </a:extLst>
          </p:cNvPr>
          <p:cNvSpPr>
            <a:spLocks noGrp="1"/>
          </p:cNvSpPr>
          <p:nvPr>
            <p:ph idx="1"/>
          </p:nvPr>
        </p:nvSpPr>
        <p:spPr/>
        <p:txBody>
          <a:bodyPr/>
          <a:lstStyle/>
          <a:p>
            <a:r>
              <a:rPr lang="en-GB" dirty="0"/>
              <a:t>Hate speech detection is a task that cannot be solved by simply looking at keywords. </a:t>
            </a:r>
          </a:p>
          <a:p>
            <a:endParaRPr lang="en-GB" dirty="0"/>
          </a:p>
          <a:p>
            <a:r>
              <a:rPr lang="en-GB" dirty="0"/>
              <a:t>This decision is highly dependent on world knowledge </a:t>
            </a:r>
          </a:p>
          <a:p>
            <a:endParaRPr lang="en-GB" dirty="0"/>
          </a:p>
          <a:p>
            <a:pPr lvl="1">
              <a:buFont typeface="Wingdings" pitchFamily="2" charset="2"/>
              <a:buChar char="Ø"/>
            </a:pPr>
            <a:r>
              <a:rPr lang="en-GB" i="1" dirty="0"/>
              <a:t>Put on a wig and lipstick, and be who you really are. </a:t>
            </a:r>
            <a:r>
              <a:rPr lang="en-GB" sz="1600" kern="1200" dirty="0">
                <a:solidFill>
                  <a:schemeClr val="tx1"/>
                </a:solidFill>
                <a:effectLst/>
                <a:latin typeface="+mn-lt"/>
                <a:ea typeface="+mn-ea"/>
                <a:cs typeface="+mn-cs"/>
              </a:rPr>
              <a:t>(Di- </a:t>
            </a:r>
            <a:r>
              <a:rPr lang="en-GB" sz="1600" kern="1200" dirty="0" err="1">
                <a:solidFill>
                  <a:schemeClr val="tx1"/>
                </a:solidFill>
                <a:effectLst/>
                <a:latin typeface="+mn-lt"/>
                <a:ea typeface="+mn-ea"/>
                <a:cs typeface="+mn-cs"/>
              </a:rPr>
              <a:t>nakar</a:t>
            </a:r>
            <a:r>
              <a:rPr lang="en-GB" sz="1600" kern="1200" dirty="0">
                <a:solidFill>
                  <a:schemeClr val="tx1"/>
                </a:solidFill>
                <a:effectLst/>
                <a:latin typeface="+mn-lt"/>
                <a:ea typeface="+mn-ea"/>
                <a:cs typeface="+mn-cs"/>
              </a:rPr>
              <a:t> et al., 2012). </a:t>
            </a:r>
            <a:endParaRPr lang="en-GB" sz="1600" i="1" dirty="0"/>
          </a:p>
          <a:p>
            <a:pPr marL="0" indent="0">
              <a:buNone/>
            </a:pPr>
            <a:endParaRPr lang="en-US" dirty="0"/>
          </a:p>
        </p:txBody>
      </p:sp>
      <p:sp>
        <p:nvSpPr>
          <p:cNvPr id="4" name="Date Placeholder 3">
            <a:extLst>
              <a:ext uri="{FF2B5EF4-FFF2-40B4-BE49-F238E27FC236}">
                <a16:creationId xmlns:a16="http://schemas.microsoft.com/office/drawing/2014/main" id="{2C7C8CDE-906C-CB4C-B10F-9A9F3BF644E1}"/>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517E2CDF-B1DE-7C47-A5D1-B9B5DC295A51}"/>
              </a:ext>
            </a:extLst>
          </p:cNvPr>
          <p:cNvSpPr>
            <a:spLocks noGrp="1"/>
          </p:cNvSpPr>
          <p:nvPr>
            <p:ph type="sldNum" sz="quarter" idx="12"/>
          </p:nvPr>
        </p:nvSpPr>
        <p:spPr/>
        <p:txBody>
          <a:bodyPr/>
          <a:lstStyle/>
          <a:p>
            <a:fld id="{90441224-60F2-D740-9F01-EB31D4B6FF1D}" type="slidenum">
              <a:rPr lang="en-US" smtClean="0"/>
              <a:t>12</a:t>
            </a:fld>
            <a:endParaRPr lang="en-US"/>
          </a:p>
        </p:txBody>
      </p:sp>
    </p:spTree>
    <p:extLst>
      <p:ext uri="{BB962C8B-B14F-4D97-AF65-F5344CB8AC3E}">
        <p14:creationId xmlns:p14="http://schemas.microsoft.com/office/powerpoint/2010/main" val="309427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5220-4BA9-0F41-8039-B50082B6152B}"/>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A8AC5170-8404-0A43-B389-CD205C7FF6D9}"/>
              </a:ext>
            </a:extLst>
          </p:cNvPr>
          <p:cNvSpPr>
            <a:spLocks noGrp="1"/>
          </p:cNvSpPr>
          <p:nvPr>
            <p:ph idx="1"/>
          </p:nvPr>
        </p:nvSpPr>
        <p:spPr/>
        <p:txBody>
          <a:bodyPr>
            <a:normAutofit/>
          </a:bodyPr>
          <a:lstStyle/>
          <a:p>
            <a:r>
              <a:rPr lang="en-GB" i="1" dirty="0"/>
              <a:t>Polarity (positive, negative, neutral) </a:t>
            </a:r>
          </a:p>
          <a:p>
            <a:pPr lvl="1"/>
            <a:r>
              <a:rPr lang="en-GB" dirty="0"/>
              <a:t>(averaged over text length)</a:t>
            </a:r>
          </a:p>
          <a:p>
            <a:pPr lvl="1"/>
            <a:endParaRPr lang="en-GB" i="1" dirty="0"/>
          </a:p>
          <a:p>
            <a:r>
              <a:rPr lang="en-GB" i="1" dirty="0"/>
              <a:t>Intensity</a:t>
            </a:r>
          </a:p>
          <a:p>
            <a:pPr lvl="1"/>
            <a:r>
              <a:rPr lang="en-GB" dirty="0"/>
              <a:t>(i.e. the sum of the values of identified sentiment words averaged over text length)</a:t>
            </a:r>
          </a:p>
          <a:p>
            <a:pPr lvl="1"/>
            <a:endParaRPr lang="en-GB" i="1" dirty="0"/>
          </a:p>
          <a:p>
            <a:r>
              <a:rPr lang="en-GB" dirty="0"/>
              <a:t>Hate speech usually displays a </a:t>
            </a:r>
            <a:r>
              <a:rPr lang="en-GB" i="1" dirty="0"/>
              <a:t>high degree </a:t>
            </a:r>
            <a:r>
              <a:rPr lang="en-GB" dirty="0"/>
              <a:t>of negative polarity.</a:t>
            </a:r>
          </a:p>
          <a:p>
            <a:r>
              <a:rPr lang="en-GB" dirty="0"/>
              <a:t>A classifier dedicated to detect negative polarity is applied prior to the classifier specifically checking for evidence of hate speech  </a:t>
            </a:r>
          </a:p>
          <a:p>
            <a:endParaRPr lang="en-GB" dirty="0"/>
          </a:p>
          <a:p>
            <a:endParaRPr lang="en-US" dirty="0"/>
          </a:p>
        </p:txBody>
      </p:sp>
      <p:sp>
        <p:nvSpPr>
          <p:cNvPr id="5" name="Slide Number Placeholder 4">
            <a:extLst>
              <a:ext uri="{FF2B5EF4-FFF2-40B4-BE49-F238E27FC236}">
                <a16:creationId xmlns:a16="http://schemas.microsoft.com/office/drawing/2014/main" id="{6E17B99B-23B3-BF42-A27F-37C53A817FB6}"/>
              </a:ext>
            </a:extLst>
          </p:cNvPr>
          <p:cNvSpPr>
            <a:spLocks noGrp="1"/>
          </p:cNvSpPr>
          <p:nvPr>
            <p:ph type="sldNum" sz="quarter" idx="12"/>
          </p:nvPr>
        </p:nvSpPr>
        <p:spPr/>
        <p:txBody>
          <a:bodyPr/>
          <a:lstStyle/>
          <a:p>
            <a:fld id="{90441224-60F2-D740-9F01-EB31D4B6FF1D}" type="slidenum">
              <a:rPr lang="en-US" smtClean="0"/>
              <a:t>13</a:t>
            </a:fld>
            <a:endParaRPr lang="en-US"/>
          </a:p>
        </p:txBody>
      </p:sp>
      <p:sp>
        <p:nvSpPr>
          <p:cNvPr id="6" name="Date Placeholder 5">
            <a:extLst>
              <a:ext uri="{FF2B5EF4-FFF2-40B4-BE49-F238E27FC236}">
                <a16:creationId xmlns:a16="http://schemas.microsoft.com/office/drawing/2014/main" id="{FD642FBF-F44D-A844-A236-25B54B6BA561}"/>
              </a:ext>
            </a:extLst>
          </p:cNvPr>
          <p:cNvSpPr>
            <a:spLocks noGrp="1"/>
          </p:cNvSpPr>
          <p:nvPr>
            <p:ph type="dt" sz="half" idx="10"/>
          </p:nvPr>
        </p:nvSpPr>
        <p:spPr/>
        <p:txBody>
          <a:bodyPr/>
          <a:lstStyle/>
          <a:p>
            <a:fld id="{40B7E2D2-7F6C-7342-8A76-D87955F9D082}" type="datetime1">
              <a:rPr lang="de-DE" smtClean="0"/>
              <a:t>12.03.24</a:t>
            </a:fld>
            <a:endParaRPr lang="en-US"/>
          </a:p>
        </p:txBody>
      </p:sp>
    </p:spTree>
    <p:extLst>
      <p:ext uri="{BB962C8B-B14F-4D97-AF65-F5344CB8AC3E}">
        <p14:creationId xmlns:p14="http://schemas.microsoft.com/office/powerpoint/2010/main" val="4081324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232C-E00C-C585-7134-06DE9E9F8472}"/>
              </a:ext>
            </a:extLst>
          </p:cNvPr>
          <p:cNvSpPr>
            <a:spLocks noGrp="1"/>
          </p:cNvSpPr>
          <p:nvPr>
            <p:ph type="title"/>
          </p:nvPr>
        </p:nvSpPr>
        <p:spPr/>
        <p:txBody>
          <a:bodyPr/>
          <a:lstStyle/>
          <a:p>
            <a:r>
              <a:rPr lang="en-US" dirty="0"/>
              <a:t>Emotion Analysis </a:t>
            </a:r>
          </a:p>
        </p:txBody>
      </p:sp>
      <p:sp>
        <p:nvSpPr>
          <p:cNvPr id="3" name="Content Placeholder 2">
            <a:extLst>
              <a:ext uri="{FF2B5EF4-FFF2-40B4-BE49-F238E27FC236}">
                <a16:creationId xmlns:a16="http://schemas.microsoft.com/office/drawing/2014/main" id="{4FC3C155-88B0-EA80-542E-D4FA2ADC4B58}"/>
              </a:ext>
            </a:extLst>
          </p:cNvPr>
          <p:cNvSpPr>
            <a:spLocks noGrp="1"/>
          </p:cNvSpPr>
          <p:nvPr>
            <p:ph idx="1"/>
          </p:nvPr>
        </p:nvSpPr>
        <p:spPr/>
        <p:txBody>
          <a:bodyPr>
            <a:normAutofit lnSpcReduction="10000"/>
          </a:bodyPr>
          <a:lstStyle/>
          <a:p>
            <a:pPr marL="0" indent="0">
              <a:lnSpc>
                <a:spcPct val="150000"/>
              </a:lnSpc>
              <a:buNone/>
            </a:pPr>
            <a:r>
              <a:rPr lang="en-US" dirty="0"/>
              <a:t>e.g. the NRC emotion lexicon (Mohammad and Turney, 2013 )</a:t>
            </a:r>
          </a:p>
          <a:p>
            <a:pPr>
              <a:lnSpc>
                <a:spcPct val="150000"/>
              </a:lnSpc>
            </a:pPr>
            <a:r>
              <a:rPr lang="en-US" dirty="0"/>
              <a:t>14,182 emotion words</a:t>
            </a:r>
          </a:p>
          <a:p>
            <a:pPr>
              <a:lnSpc>
                <a:spcPct val="150000"/>
              </a:lnSpc>
            </a:pPr>
            <a:r>
              <a:rPr lang="en-US" dirty="0"/>
              <a:t> their associations with eight emotions (anger, fear, anticipation, trust, surprise, sadness,  joy, and disgust)</a:t>
            </a:r>
          </a:p>
          <a:p>
            <a:pPr>
              <a:lnSpc>
                <a:spcPct val="150000"/>
              </a:lnSpc>
            </a:pPr>
            <a:r>
              <a:rPr lang="en-US" dirty="0"/>
              <a:t>Two sentiments (negative and positive)).</a:t>
            </a:r>
          </a:p>
          <a:p>
            <a:pPr>
              <a:lnSpc>
                <a:spcPct val="150000"/>
              </a:lnSpc>
            </a:pPr>
            <a:endParaRPr lang="en-US" dirty="0"/>
          </a:p>
          <a:p>
            <a:pPr>
              <a:lnSpc>
                <a:spcPct val="150000"/>
              </a:lnSpc>
            </a:pPr>
            <a:r>
              <a:rPr lang="en-US" dirty="0">
                <a:hlinkClick r:id="rId2"/>
              </a:rPr>
              <a:t>https://</a:t>
            </a:r>
            <a:r>
              <a:rPr lang="en-US" dirty="0" err="1">
                <a:hlinkClick r:id="rId2"/>
              </a:rPr>
              <a:t>saifmohammad.com</a:t>
            </a:r>
            <a:r>
              <a:rPr lang="en-US" dirty="0">
                <a:hlinkClick r:id="rId2"/>
              </a:rPr>
              <a:t>/</a:t>
            </a:r>
            <a:r>
              <a:rPr lang="en-US" dirty="0" err="1">
                <a:hlinkClick r:id="rId2"/>
              </a:rPr>
              <a:t>WebPages</a:t>
            </a:r>
            <a:r>
              <a:rPr lang="en-US" dirty="0">
                <a:hlinkClick r:id="rId2"/>
              </a:rPr>
              <a:t>/NRC-Emotion-</a:t>
            </a:r>
            <a:r>
              <a:rPr lang="en-US" dirty="0" err="1">
                <a:hlinkClick r:id="rId2"/>
              </a:rPr>
              <a:t>Lexicon.htm</a:t>
            </a:r>
            <a:endParaRPr lang="en-US" dirty="0"/>
          </a:p>
        </p:txBody>
      </p:sp>
      <p:sp>
        <p:nvSpPr>
          <p:cNvPr id="4" name="Footer Placeholder 3">
            <a:extLst>
              <a:ext uri="{FF2B5EF4-FFF2-40B4-BE49-F238E27FC236}">
                <a16:creationId xmlns:a16="http://schemas.microsoft.com/office/drawing/2014/main" id="{5871FD5C-6702-994E-0B8F-D7030F45634B}"/>
              </a:ext>
            </a:extLst>
          </p:cNvPr>
          <p:cNvSpPr>
            <a:spLocks noGrp="1"/>
          </p:cNvSpPr>
          <p:nvPr>
            <p:ph type="ftr" sz="quarter" idx="11"/>
          </p:nvPr>
        </p:nvSpPr>
        <p:spPr/>
        <p:txBody>
          <a:bodyPr/>
          <a:lstStyle/>
          <a:p>
            <a:r>
              <a:rPr lang="de-DE"/>
              <a:t>Hate Speech Detection (WiSe23-24)</a:t>
            </a:r>
            <a:endParaRPr lang="de-DE" dirty="0"/>
          </a:p>
        </p:txBody>
      </p:sp>
      <p:sp>
        <p:nvSpPr>
          <p:cNvPr id="5" name="Slide Number Placeholder 4">
            <a:extLst>
              <a:ext uri="{FF2B5EF4-FFF2-40B4-BE49-F238E27FC236}">
                <a16:creationId xmlns:a16="http://schemas.microsoft.com/office/drawing/2014/main" id="{CC276E4E-C1AC-40D0-6B8D-1A2315380EA6}"/>
              </a:ext>
            </a:extLst>
          </p:cNvPr>
          <p:cNvSpPr>
            <a:spLocks noGrp="1"/>
          </p:cNvSpPr>
          <p:nvPr>
            <p:ph type="sldNum" sz="quarter" idx="12"/>
          </p:nvPr>
        </p:nvSpPr>
        <p:spPr/>
        <p:txBody>
          <a:bodyPr/>
          <a:lstStyle/>
          <a:p>
            <a:fld id="{968FC3C1-8B2E-4CF4-97FE-57A4E19AC873}" type="slidenum">
              <a:rPr lang="de-DE" smtClean="0"/>
              <a:pPr/>
              <a:t>14</a:t>
            </a:fld>
            <a:endParaRPr lang="de-DE" dirty="0"/>
          </a:p>
        </p:txBody>
      </p:sp>
    </p:spTree>
    <p:extLst>
      <p:ext uri="{BB962C8B-B14F-4D97-AF65-F5344CB8AC3E}">
        <p14:creationId xmlns:p14="http://schemas.microsoft.com/office/powerpoint/2010/main" val="151828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EA60-62B3-2C5B-86BD-C59F08D4D78E}"/>
              </a:ext>
            </a:extLst>
          </p:cNvPr>
          <p:cNvSpPr>
            <a:spLocks noGrp="1"/>
          </p:cNvSpPr>
          <p:nvPr>
            <p:ph type="title"/>
          </p:nvPr>
        </p:nvSpPr>
        <p:spPr>
          <a:xfrm>
            <a:off x="624440" y="136524"/>
            <a:ext cx="7886700" cy="1325563"/>
          </a:xfrm>
        </p:spPr>
        <p:txBody>
          <a:bodyPr/>
          <a:lstStyle/>
          <a:p>
            <a:r>
              <a:rPr lang="en-US" dirty="0"/>
              <a:t>Some Resources:</a:t>
            </a:r>
          </a:p>
        </p:txBody>
      </p:sp>
      <p:sp>
        <p:nvSpPr>
          <p:cNvPr id="3" name="Content Placeholder 2">
            <a:extLst>
              <a:ext uri="{FF2B5EF4-FFF2-40B4-BE49-F238E27FC236}">
                <a16:creationId xmlns:a16="http://schemas.microsoft.com/office/drawing/2014/main" id="{4DB15B8F-A623-6378-D60D-B53D68013643}"/>
              </a:ext>
            </a:extLst>
          </p:cNvPr>
          <p:cNvSpPr>
            <a:spLocks noGrp="1"/>
          </p:cNvSpPr>
          <p:nvPr>
            <p:ph idx="1"/>
          </p:nvPr>
        </p:nvSpPr>
        <p:spPr>
          <a:xfrm>
            <a:off x="628650" y="1460481"/>
            <a:ext cx="7886700" cy="4667249"/>
          </a:xfrm>
        </p:spPr>
        <p:txBody>
          <a:bodyPr>
            <a:noAutofit/>
          </a:bodyPr>
          <a:lstStyle/>
          <a:p>
            <a:r>
              <a:rPr lang="en-GB" sz="2000" b="0" i="0" dirty="0">
                <a:solidFill>
                  <a:srgbClr val="222222"/>
                </a:solidFill>
                <a:effectLst/>
                <a:latin typeface="Arial" panose="020B0604020202020204" pitchFamily="34" charset="0"/>
              </a:rPr>
              <a:t>Davidson, T., </a:t>
            </a:r>
            <a:r>
              <a:rPr lang="en-GB" sz="2000" b="0" i="0" dirty="0" err="1">
                <a:solidFill>
                  <a:srgbClr val="222222"/>
                </a:solidFill>
                <a:effectLst/>
                <a:latin typeface="Arial" panose="020B0604020202020204" pitchFamily="34" charset="0"/>
              </a:rPr>
              <a:t>Warmsley</a:t>
            </a:r>
            <a:r>
              <a:rPr lang="en-GB" sz="2000" b="0" i="0" dirty="0">
                <a:solidFill>
                  <a:srgbClr val="222222"/>
                </a:solidFill>
                <a:effectLst/>
                <a:latin typeface="Arial" panose="020B0604020202020204" pitchFamily="34" charset="0"/>
              </a:rPr>
              <a:t>, D., Macy, M., &amp; Weber, I. (2017, May). Automated hate speech detection and the problem of offensive language. In </a:t>
            </a:r>
            <a:r>
              <a:rPr lang="en-GB" sz="2000" b="0" i="1" dirty="0">
                <a:solidFill>
                  <a:srgbClr val="222222"/>
                </a:solidFill>
                <a:effectLst/>
                <a:latin typeface="Arial" panose="020B0604020202020204" pitchFamily="34" charset="0"/>
              </a:rPr>
              <a:t>Proceedings of the international AAAI conference on web and social media</a:t>
            </a:r>
            <a:r>
              <a:rPr lang="en-GB" sz="2000" b="0" i="0" dirty="0">
                <a:solidFill>
                  <a:srgbClr val="222222"/>
                </a:solidFill>
                <a:effectLst/>
                <a:latin typeface="Arial" panose="020B0604020202020204" pitchFamily="34" charset="0"/>
              </a:rPr>
              <a:t> (Vol. 11, No. 1, pp. 512-515) (</a:t>
            </a:r>
            <a:r>
              <a:rPr lang="en-GB" sz="2000" b="0" i="0" dirty="0">
                <a:solidFill>
                  <a:srgbClr val="222222"/>
                </a:solidFill>
                <a:effectLst/>
                <a:latin typeface="Arial" panose="020B0604020202020204" pitchFamily="34" charset="0"/>
                <a:hlinkClick r:id="rId2"/>
              </a:rPr>
              <a:t>https://ojs.aaai.org/index.php/ICWSM/article/view/14955</a:t>
            </a:r>
            <a:r>
              <a:rPr lang="en-GB" sz="2000" b="0" i="0" dirty="0">
                <a:solidFill>
                  <a:srgbClr val="222222"/>
                </a:solidFill>
                <a:effectLst/>
                <a:latin typeface="Arial" panose="020B0604020202020204" pitchFamily="34" charset="0"/>
              </a:rPr>
              <a:t>)</a:t>
            </a:r>
          </a:p>
          <a:p>
            <a:endParaRPr lang="en-GB" sz="2000" b="0" i="0" dirty="0">
              <a:solidFill>
                <a:srgbClr val="222222"/>
              </a:solidFill>
              <a:effectLst/>
              <a:latin typeface="Arial" panose="020B0604020202020204" pitchFamily="34" charset="0"/>
            </a:endParaRPr>
          </a:p>
          <a:p>
            <a:r>
              <a:rPr lang="en-GB" sz="2000" b="0" i="0" dirty="0">
                <a:solidFill>
                  <a:srgbClr val="222222"/>
                </a:solidFill>
                <a:effectLst/>
                <a:latin typeface="Arial" panose="020B0604020202020204" pitchFamily="34" charset="0"/>
              </a:rPr>
              <a:t>Wiegand, M., </a:t>
            </a:r>
            <a:r>
              <a:rPr lang="en-GB" sz="2000" b="0" i="0" dirty="0" err="1">
                <a:solidFill>
                  <a:srgbClr val="222222"/>
                </a:solidFill>
                <a:effectLst/>
                <a:latin typeface="Arial" panose="020B0604020202020204" pitchFamily="34" charset="0"/>
              </a:rPr>
              <a:t>Ruppenhofer</a:t>
            </a:r>
            <a:r>
              <a:rPr lang="en-GB" sz="2000" b="0" i="0" dirty="0">
                <a:solidFill>
                  <a:srgbClr val="222222"/>
                </a:solidFill>
                <a:effectLst/>
                <a:latin typeface="Arial" panose="020B0604020202020204" pitchFamily="34" charset="0"/>
              </a:rPr>
              <a:t>, J., Schmidt, A., &amp; Greenberg, C. (2018, June). Inducing a lexicon of abusive words–a feature-based approach. In </a:t>
            </a:r>
            <a:r>
              <a:rPr lang="en-GB" sz="2000" b="0" i="1" dirty="0">
                <a:solidFill>
                  <a:srgbClr val="222222"/>
                </a:solidFill>
                <a:effectLst/>
                <a:latin typeface="Arial" panose="020B0604020202020204" pitchFamily="34" charset="0"/>
              </a:rPr>
              <a:t>Proceedings of the 2018 Conference of the North American Chapter of the Association for Computational Linguistics: Human Language Technologies, Volume 1 (Long Papers)</a:t>
            </a:r>
            <a:r>
              <a:rPr lang="en-GB" sz="2000" b="0" i="0" dirty="0">
                <a:solidFill>
                  <a:srgbClr val="222222"/>
                </a:solidFill>
                <a:effectLst/>
                <a:latin typeface="Arial" panose="020B0604020202020204" pitchFamily="34" charset="0"/>
              </a:rPr>
              <a:t> (pp. 1046-1056).</a:t>
            </a:r>
            <a:r>
              <a:rPr lang="en-GB" sz="2000" dirty="0">
                <a:solidFill>
                  <a:srgbClr val="222222"/>
                </a:solidFill>
                <a:latin typeface="Arial" panose="020B0604020202020204" pitchFamily="34" charset="0"/>
              </a:rPr>
              <a:t> </a:t>
            </a:r>
            <a:r>
              <a:rPr lang="en-GB" sz="2000" dirty="0">
                <a:solidFill>
                  <a:srgbClr val="222222"/>
                </a:solidFill>
                <a:latin typeface="Arial" panose="020B0604020202020204" pitchFamily="34" charset="0"/>
                <a:hlinkClick r:id="rId3"/>
              </a:rPr>
              <a:t>https://aclanthology.org/N18-1095/</a:t>
            </a:r>
            <a:endParaRPr lang="en-GB" sz="2000" dirty="0">
              <a:solidFill>
                <a:srgbClr val="222222"/>
              </a:solidFill>
              <a:latin typeface="Arial" panose="020B0604020202020204" pitchFamily="34" charset="0"/>
            </a:endParaRPr>
          </a:p>
          <a:p>
            <a:endParaRPr lang="en-GB" sz="2000" dirty="0">
              <a:solidFill>
                <a:srgbClr val="222222"/>
              </a:solidFill>
              <a:latin typeface="Arial" panose="020B0604020202020204" pitchFamily="34" charset="0"/>
            </a:endParaRPr>
          </a:p>
          <a:p>
            <a:r>
              <a:rPr lang="en-GB" sz="2000" b="0" i="0" dirty="0" err="1">
                <a:solidFill>
                  <a:srgbClr val="222222"/>
                </a:solidFill>
                <a:effectLst/>
                <a:latin typeface="Arial" panose="020B0604020202020204" pitchFamily="34" charset="0"/>
              </a:rPr>
              <a:t>Bassignana</a:t>
            </a:r>
            <a:r>
              <a:rPr lang="en-GB" sz="2000" b="0" i="0" dirty="0">
                <a:solidFill>
                  <a:srgbClr val="222222"/>
                </a:solidFill>
                <a:effectLst/>
                <a:latin typeface="Arial" panose="020B0604020202020204" pitchFamily="34" charset="0"/>
              </a:rPr>
              <a:t>, E., Basile, V., &amp; Patti, V. (2018). </a:t>
            </a:r>
            <a:r>
              <a:rPr lang="en-GB" sz="2000" b="0" i="0" dirty="0" err="1">
                <a:solidFill>
                  <a:srgbClr val="222222"/>
                </a:solidFill>
                <a:effectLst/>
                <a:latin typeface="Arial" panose="020B0604020202020204" pitchFamily="34" charset="0"/>
              </a:rPr>
              <a:t>Hurtlex</a:t>
            </a:r>
            <a:r>
              <a:rPr lang="en-GB" sz="2000" b="0" i="0" dirty="0">
                <a:solidFill>
                  <a:srgbClr val="222222"/>
                </a:solidFill>
                <a:effectLst/>
                <a:latin typeface="Arial" panose="020B0604020202020204" pitchFamily="34" charset="0"/>
              </a:rPr>
              <a:t>: A multilingual lexicon of words to hurt. In </a:t>
            </a:r>
            <a:r>
              <a:rPr lang="en-GB" sz="2000" b="0" i="1" dirty="0">
                <a:solidFill>
                  <a:srgbClr val="222222"/>
                </a:solidFill>
                <a:effectLst/>
                <a:latin typeface="Arial" panose="020B0604020202020204" pitchFamily="34" charset="0"/>
              </a:rPr>
              <a:t>5th Italian Conference on Computational Linguistics, </a:t>
            </a:r>
            <a:r>
              <a:rPr lang="en-GB" sz="2000" b="0" i="1" dirty="0" err="1">
                <a:solidFill>
                  <a:srgbClr val="222222"/>
                </a:solidFill>
                <a:effectLst/>
                <a:latin typeface="Arial" panose="020B0604020202020204" pitchFamily="34" charset="0"/>
              </a:rPr>
              <a:t>CLiC</a:t>
            </a:r>
            <a:r>
              <a:rPr lang="en-GB" sz="2000" b="0" i="1" dirty="0">
                <a:solidFill>
                  <a:srgbClr val="222222"/>
                </a:solidFill>
                <a:effectLst/>
                <a:latin typeface="Arial" panose="020B0604020202020204" pitchFamily="34" charset="0"/>
              </a:rPr>
              <a:t>-it 2018</a:t>
            </a:r>
            <a:r>
              <a:rPr lang="en-GB" sz="2000" b="0" i="0" dirty="0">
                <a:solidFill>
                  <a:srgbClr val="222222"/>
                </a:solidFill>
                <a:effectLst/>
                <a:latin typeface="Arial" panose="020B0604020202020204" pitchFamily="34" charset="0"/>
              </a:rPr>
              <a:t> (Vol. 2253, pp. 1-6). CEUR-WS. </a:t>
            </a:r>
            <a:r>
              <a:rPr lang="en-GB" sz="2000" b="0" i="0" dirty="0">
                <a:solidFill>
                  <a:srgbClr val="222222"/>
                </a:solidFill>
                <a:effectLst/>
                <a:latin typeface="Arial" panose="020B0604020202020204" pitchFamily="34" charset="0"/>
                <a:hlinkClick r:id="rId4"/>
              </a:rPr>
              <a:t>https://iris.unito.it/handle/2318/1684807</a:t>
            </a:r>
            <a:endParaRPr lang="en-GB" sz="2000" b="0" i="0" dirty="0">
              <a:solidFill>
                <a:srgbClr val="222222"/>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9A58A519-ED83-C16D-BAF0-46219DB7DC1E}"/>
              </a:ext>
            </a:extLst>
          </p:cNvPr>
          <p:cNvSpPr>
            <a:spLocks noGrp="1"/>
          </p:cNvSpPr>
          <p:nvPr>
            <p:ph type="sldNum" sz="quarter" idx="12"/>
          </p:nvPr>
        </p:nvSpPr>
        <p:spPr/>
        <p:txBody>
          <a:bodyPr/>
          <a:lstStyle/>
          <a:p>
            <a:fld id="{968FC3C1-8B2E-4CF4-97FE-57A4E19AC873}" type="slidenum">
              <a:rPr lang="de-DE" smtClean="0"/>
              <a:t>15</a:t>
            </a:fld>
            <a:endParaRPr lang="de-DE"/>
          </a:p>
        </p:txBody>
      </p:sp>
    </p:spTree>
    <p:extLst>
      <p:ext uri="{BB962C8B-B14F-4D97-AF65-F5344CB8AC3E}">
        <p14:creationId xmlns:p14="http://schemas.microsoft.com/office/powerpoint/2010/main" val="645056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8EE7700-649B-B4D5-A4FA-C03B6D5669CC}"/>
              </a:ext>
            </a:extLst>
          </p:cNvPr>
          <p:cNvPicPr>
            <a:picLocks noGrp="1" noChangeAspect="1"/>
          </p:cNvPicPr>
          <p:nvPr>
            <p:ph idx="1"/>
          </p:nvPr>
        </p:nvPicPr>
        <p:blipFill>
          <a:blip r:embed="rId2"/>
          <a:stretch>
            <a:fillRect/>
          </a:stretch>
        </p:blipFill>
        <p:spPr>
          <a:xfrm>
            <a:off x="817766" y="1052736"/>
            <a:ext cx="7508467" cy="2639340"/>
          </a:xfrm>
        </p:spPr>
      </p:pic>
      <p:sp>
        <p:nvSpPr>
          <p:cNvPr id="5" name="Slide Number Placeholder 4">
            <a:extLst>
              <a:ext uri="{FF2B5EF4-FFF2-40B4-BE49-F238E27FC236}">
                <a16:creationId xmlns:a16="http://schemas.microsoft.com/office/drawing/2014/main" id="{C2BB26AD-417D-CDB4-2D46-9DD21C114077}"/>
              </a:ext>
            </a:extLst>
          </p:cNvPr>
          <p:cNvSpPr>
            <a:spLocks noGrp="1"/>
          </p:cNvSpPr>
          <p:nvPr>
            <p:ph type="sldNum" sz="quarter" idx="12"/>
          </p:nvPr>
        </p:nvSpPr>
        <p:spPr/>
        <p:txBody>
          <a:bodyPr/>
          <a:lstStyle/>
          <a:p>
            <a:fld id="{968FC3C1-8B2E-4CF4-97FE-57A4E19AC873}" type="slidenum">
              <a:rPr lang="de-DE" smtClean="0"/>
              <a:t>16</a:t>
            </a:fld>
            <a:endParaRPr lang="de-DE"/>
          </a:p>
        </p:txBody>
      </p:sp>
      <p:sp>
        <p:nvSpPr>
          <p:cNvPr id="10" name="Content Placeholder 2">
            <a:extLst>
              <a:ext uri="{FF2B5EF4-FFF2-40B4-BE49-F238E27FC236}">
                <a16:creationId xmlns:a16="http://schemas.microsoft.com/office/drawing/2014/main" id="{A2233D7B-7AE1-EFAD-7450-AA71C6914691}"/>
              </a:ext>
            </a:extLst>
          </p:cNvPr>
          <p:cNvSpPr txBox="1">
            <a:spLocks/>
          </p:cNvSpPr>
          <p:nvPr/>
        </p:nvSpPr>
        <p:spPr>
          <a:xfrm>
            <a:off x="225027" y="3726537"/>
            <a:ext cx="8693944" cy="2483594"/>
          </a:xfrm>
          <a:prstGeom prst="rect">
            <a:avLst/>
          </a:prstGeom>
        </p:spPr>
        <p:txBody>
          <a:bodyPr vert="horz" lIns="0" tIns="0" rIns="0" bIns="0" rtlCol="0" anchor="t" anchorCtr="0">
            <a:noAutofit/>
          </a:bodyPr>
          <a:lstStyle>
            <a:lvl1pPr marL="176213" indent="-176213"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mn-lt"/>
                <a:ea typeface="+mn-ea"/>
                <a:cs typeface="+mn-cs"/>
              </a:defRPr>
            </a:lvl1pPr>
            <a:lvl2pPr marL="358775" indent="-182563"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mn-lt"/>
                <a:ea typeface="+mn-ea"/>
                <a:cs typeface="+mn-cs"/>
              </a:defRPr>
            </a:lvl2pPr>
            <a:lvl3pPr marL="534988" indent="-176213"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mn-lt"/>
                <a:ea typeface="+mn-ea"/>
                <a:cs typeface="+mn-cs"/>
              </a:defRPr>
            </a:lvl3pPr>
            <a:lvl4pPr marL="717550" indent="-182563"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mn-lt"/>
                <a:ea typeface="+mn-ea"/>
                <a:cs typeface="+mn-cs"/>
              </a:defRPr>
            </a:lvl4pPr>
            <a:lvl5pPr marL="893763" indent="-176213"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Aim of the paper:  </a:t>
            </a:r>
            <a:r>
              <a:rPr lang="en-US" dirty="0"/>
              <a:t>the development of a lexicon of hate words that can be used as a resource to analyze and identify hate speech in social media texts in a multilingual perspective.</a:t>
            </a:r>
          </a:p>
          <a:p>
            <a:pPr marL="0" indent="0">
              <a:buFont typeface="Arial" panose="020B0604020202020204" pitchFamily="34" charset="0"/>
              <a:buNone/>
            </a:pPr>
            <a:r>
              <a:rPr lang="en-US" dirty="0">
                <a:hlinkClick r:id="rId3"/>
              </a:rPr>
              <a:t>http://</a:t>
            </a:r>
            <a:r>
              <a:rPr lang="en-US" dirty="0" err="1">
                <a:hlinkClick r:id="rId3"/>
              </a:rPr>
              <a:t>hatespeech.di.unito.it</a:t>
            </a:r>
            <a:r>
              <a:rPr lang="en-US" dirty="0">
                <a:hlinkClick r:id="rId3"/>
              </a:rPr>
              <a:t>/</a:t>
            </a:r>
            <a:r>
              <a:rPr lang="en-US" dirty="0" err="1">
                <a:hlinkClick r:id="rId3"/>
              </a:rPr>
              <a:t>resources.html</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GB" sz="1600" b="0" i="0" dirty="0">
                <a:solidFill>
                  <a:srgbClr val="1F2328"/>
                </a:solidFill>
                <a:effectLst/>
                <a:latin typeface="-apple-system"/>
              </a:rPr>
              <a:t>Elisa </a:t>
            </a:r>
            <a:r>
              <a:rPr lang="en-GB" sz="1600" b="0" i="0" dirty="0" err="1">
                <a:solidFill>
                  <a:srgbClr val="1F2328"/>
                </a:solidFill>
                <a:effectLst/>
                <a:latin typeface="-apple-system"/>
              </a:rPr>
              <a:t>Bassignana</a:t>
            </a:r>
            <a:r>
              <a:rPr lang="en-GB" sz="1600" b="0" i="0" dirty="0">
                <a:solidFill>
                  <a:srgbClr val="1F2328"/>
                </a:solidFill>
                <a:effectLst/>
                <a:latin typeface="-apple-system"/>
              </a:rPr>
              <a:t>, Valerio Basile, Viviana Patti. </a:t>
            </a:r>
            <a:r>
              <a:rPr lang="en-GB" sz="1600" b="0" i="1" dirty="0" err="1">
                <a:solidFill>
                  <a:srgbClr val="1F2328"/>
                </a:solidFill>
                <a:effectLst/>
                <a:latin typeface="-apple-system"/>
              </a:rPr>
              <a:t>Hurtlex</a:t>
            </a:r>
            <a:r>
              <a:rPr lang="en-GB" sz="1600" b="0" i="1" dirty="0">
                <a:solidFill>
                  <a:srgbClr val="1F2328"/>
                </a:solidFill>
                <a:effectLst/>
                <a:latin typeface="-apple-system"/>
              </a:rPr>
              <a:t>: A Multilingual Lexicon of Words to Hurt.</a:t>
            </a:r>
            <a:r>
              <a:rPr lang="en-GB" sz="1600" b="0" i="0" dirty="0">
                <a:solidFill>
                  <a:srgbClr val="1F2328"/>
                </a:solidFill>
                <a:effectLst/>
                <a:latin typeface="-apple-system"/>
              </a:rPr>
              <a:t> In Proceedings of the Fifth Italian Conference on Computational Linguistics (</a:t>
            </a:r>
            <a:r>
              <a:rPr lang="en-GB" sz="1600" b="0" i="0" dirty="0" err="1">
                <a:solidFill>
                  <a:srgbClr val="1F2328"/>
                </a:solidFill>
                <a:effectLst/>
                <a:latin typeface="-apple-system"/>
              </a:rPr>
              <a:t>CLiC</a:t>
            </a:r>
            <a:r>
              <a:rPr lang="en-GB" sz="1600" b="0" i="0" dirty="0">
                <a:solidFill>
                  <a:srgbClr val="1F2328"/>
                </a:solidFill>
                <a:effectLst/>
                <a:latin typeface="-apple-system"/>
              </a:rPr>
              <a:t>-It 2018)</a:t>
            </a:r>
            <a:endParaRPr lang="en-US" sz="1600"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93328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91DA-CED3-6901-FD33-5F46BE5D8CBF}"/>
              </a:ext>
            </a:extLst>
          </p:cNvPr>
          <p:cNvSpPr>
            <a:spLocks noGrp="1"/>
          </p:cNvSpPr>
          <p:nvPr>
            <p:ph type="title"/>
          </p:nvPr>
        </p:nvSpPr>
        <p:spPr/>
        <p:txBody>
          <a:bodyPr/>
          <a:lstStyle/>
          <a:p>
            <a:r>
              <a:rPr lang="en-US" dirty="0" err="1"/>
              <a:t>Hurtlex</a:t>
            </a:r>
            <a:r>
              <a:rPr lang="en-US" dirty="0"/>
              <a:t> Multilingual</a:t>
            </a:r>
          </a:p>
        </p:txBody>
      </p:sp>
      <p:sp>
        <p:nvSpPr>
          <p:cNvPr id="3" name="Content Placeholder 2">
            <a:extLst>
              <a:ext uri="{FF2B5EF4-FFF2-40B4-BE49-F238E27FC236}">
                <a16:creationId xmlns:a16="http://schemas.microsoft.com/office/drawing/2014/main" id="{B13B6FA4-D0BB-2970-01C4-71B8A1389164}"/>
              </a:ext>
            </a:extLst>
          </p:cNvPr>
          <p:cNvSpPr>
            <a:spLocks noGrp="1"/>
          </p:cNvSpPr>
          <p:nvPr>
            <p:ph idx="1"/>
          </p:nvPr>
        </p:nvSpPr>
        <p:spPr/>
        <p:txBody>
          <a:bodyPr/>
          <a:lstStyle/>
          <a:p>
            <a:pPr>
              <a:lnSpc>
                <a:spcPct val="150000"/>
              </a:lnSpc>
            </a:pPr>
            <a:r>
              <a:rPr lang="en-US" dirty="0"/>
              <a:t>Source Language: Italian</a:t>
            </a:r>
          </a:p>
          <a:p>
            <a:pPr>
              <a:lnSpc>
                <a:spcPct val="150000"/>
              </a:lnSpc>
            </a:pPr>
            <a:r>
              <a:rPr lang="en-US" dirty="0"/>
              <a:t>The lexicon of “words to hurt” ‘Le parole per </a:t>
            </a:r>
            <a:r>
              <a:rPr lang="en-US" dirty="0" err="1"/>
              <a:t>ferire</a:t>
            </a:r>
            <a:r>
              <a:rPr lang="en-US" dirty="0"/>
              <a:t>’ by the Italian linguist </a:t>
            </a:r>
            <a:r>
              <a:rPr lang="en-US" dirty="0" err="1"/>
              <a:t>Tullio</a:t>
            </a:r>
            <a:r>
              <a:rPr lang="en-US" dirty="0"/>
              <a:t> De Mauro (De Mauro, 2016)</a:t>
            </a:r>
          </a:p>
          <a:p>
            <a:pPr>
              <a:lnSpc>
                <a:spcPct val="150000"/>
              </a:lnSpc>
            </a:pPr>
            <a:r>
              <a:rPr lang="en-US" dirty="0"/>
              <a:t>unique lemmas (plus part of speech, and definitions)</a:t>
            </a:r>
          </a:p>
          <a:p>
            <a:pPr>
              <a:lnSpc>
                <a:spcPct val="150000"/>
              </a:lnSpc>
            </a:pPr>
            <a:r>
              <a:rPr lang="en-US" dirty="0"/>
              <a:t>Use of </a:t>
            </a:r>
            <a:r>
              <a:rPr lang="en-US" dirty="0" err="1"/>
              <a:t>BabelNet</a:t>
            </a:r>
            <a:r>
              <a:rPr lang="en-US" dirty="0"/>
              <a:t> to translate the lexicon into multiple languages and </a:t>
            </a:r>
            <a:r>
              <a:rPr lang="en-US" dirty="0" err="1"/>
              <a:t>MultiWordNet</a:t>
            </a:r>
            <a:r>
              <a:rPr lang="en-US" dirty="0"/>
              <a:t> to get the senses for each lexicon</a:t>
            </a:r>
          </a:p>
          <a:p>
            <a:pPr>
              <a:lnSpc>
                <a:spcPct val="150000"/>
              </a:lnSpc>
            </a:pPr>
            <a:r>
              <a:rPr lang="en-US" dirty="0"/>
              <a:t>Over 50 languages</a:t>
            </a:r>
          </a:p>
        </p:txBody>
      </p:sp>
      <p:sp>
        <p:nvSpPr>
          <p:cNvPr id="4" name="Footer Placeholder 3">
            <a:extLst>
              <a:ext uri="{FF2B5EF4-FFF2-40B4-BE49-F238E27FC236}">
                <a16:creationId xmlns:a16="http://schemas.microsoft.com/office/drawing/2014/main" id="{52306842-E11A-4B58-7397-A2ECFB06ED0C}"/>
              </a:ext>
            </a:extLst>
          </p:cNvPr>
          <p:cNvSpPr>
            <a:spLocks noGrp="1"/>
          </p:cNvSpPr>
          <p:nvPr>
            <p:ph type="ftr" sz="quarter" idx="11"/>
          </p:nvPr>
        </p:nvSpPr>
        <p:spPr/>
        <p:txBody>
          <a:bodyPr/>
          <a:lstStyle/>
          <a:p>
            <a:r>
              <a:rPr lang="de-DE"/>
              <a:t>Titel der Präsentation (Eingabe über "Einfügen &gt; Kopf- und Fußzeile")</a:t>
            </a:r>
          </a:p>
        </p:txBody>
      </p:sp>
      <p:sp>
        <p:nvSpPr>
          <p:cNvPr id="5" name="Slide Number Placeholder 4">
            <a:extLst>
              <a:ext uri="{FF2B5EF4-FFF2-40B4-BE49-F238E27FC236}">
                <a16:creationId xmlns:a16="http://schemas.microsoft.com/office/drawing/2014/main" id="{3FFBAB51-302A-C32D-7314-F49289881700}"/>
              </a:ext>
            </a:extLst>
          </p:cNvPr>
          <p:cNvSpPr>
            <a:spLocks noGrp="1"/>
          </p:cNvSpPr>
          <p:nvPr>
            <p:ph type="sldNum" sz="quarter" idx="12"/>
          </p:nvPr>
        </p:nvSpPr>
        <p:spPr/>
        <p:txBody>
          <a:bodyPr/>
          <a:lstStyle/>
          <a:p>
            <a:fld id="{968FC3C1-8B2E-4CF4-97FE-57A4E19AC873}" type="slidenum">
              <a:rPr lang="de-DE" smtClean="0"/>
              <a:t>17</a:t>
            </a:fld>
            <a:endParaRPr lang="de-DE"/>
          </a:p>
        </p:txBody>
      </p:sp>
    </p:spTree>
    <p:extLst>
      <p:ext uri="{BB962C8B-B14F-4D97-AF65-F5344CB8AC3E}">
        <p14:creationId xmlns:p14="http://schemas.microsoft.com/office/powerpoint/2010/main" val="1329721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E104-B6D4-5A5F-AF3C-4690483AAA4C}"/>
              </a:ext>
            </a:extLst>
          </p:cNvPr>
          <p:cNvSpPr>
            <a:spLocks noGrp="1"/>
          </p:cNvSpPr>
          <p:nvPr>
            <p:ph type="title"/>
          </p:nvPr>
        </p:nvSpPr>
        <p:spPr/>
        <p:txBody>
          <a:bodyPr/>
          <a:lstStyle/>
          <a:p>
            <a:r>
              <a:rPr lang="en-US" dirty="0"/>
              <a:t>Sense Classification</a:t>
            </a:r>
          </a:p>
        </p:txBody>
      </p:sp>
      <p:sp>
        <p:nvSpPr>
          <p:cNvPr id="3" name="Content Placeholder 2">
            <a:extLst>
              <a:ext uri="{FF2B5EF4-FFF2-40B4-BE49-F238E27FC236}">
                <a16:creationId xmlns:a16="http://schemas.microsoft.com/office/drawing/2014/main" id="{A4E97F48-2F79-3DF8-46AB-DF194ED1C180}"/>
              </a:ext>
            </a:extLst>
          </p:cNvPr>
          <p:cNvSpPr>
            <a:spLocks noGrp="1"/>
          </p:cNvSpPr>
          <p:nvPr>
            <p:ph idx="1"/>
          </p:nvPr>
        </p:nvSpPr>
        <p:spPr/>
        <p:txBody>
          <a:bodyPr/>
          <a:lstStyle/>
          <a:p>
            <a:r>
              <a:rPr lang="en-US" dirty="0"/>
              <a:t>Manual sense disambiguation/check</a:t>
            </a:r>
          </a:p>
          <a:p>
            <a:r>
              <a:rPr lang="en-US" dirty="0"/>
              <a:t>Not offensive, Neutral, Offensive</a:t>
            </a:r>
          </a:p>
          <a:p>
            <a:endParaRPr lang="en-US" dirty="0"/>
          </a:p>
        </p:txBody>
      </p:sp>
      <p:sp>
        <p:nvSpPr>
          <p:cNvPr id="5" name="Slide Number Placeholder 4">
            <a:extLst>
              <a:ext uri="{FF2B5EF4-FFF2-40B4-BE49-F238E27FC236}">
                <a16:creationId xmlns:a16="http://schemas.microsoft.com/office/drawing/2014/main" id="{43A96A36-8CF6-6D95-D854-A61ED2DC69AB}"/>
              </a:ext>
            </a:extLst>
          </p:cNvPr>
          <p:cNvSpPr>
            <a:spLocks noGrp="1"/>
          </p:cNvSpPr>
          <p:nvPr>
            <p:ph type="sldNum" sz="quarter" idx="12"/>
          </p:nvPr>
        </p:nvSpPr>
        <p:spPr/>
        <p:txBody>
          <a:bodyPr/>
          <a:lstStyle/>
          <a:p>
            <a:fld id="{968FC3C1-8B2E-4CF4-97FE-57A4E19AC873}" type="slidenum">
              <a:rPr lang="de-DE" smtClean="0"/>
              <a:t>18</a:t>
            </a:fld>
            <a:endParaRPr lang="de-DE"/>
          </a:p>
        </p:txBody>
      </p:sp>
      <p:pic>
        <p:nvPicPr>
          <p:cNvPr id="9" name="Picture 8">
            <a:extLst>
              <a:ext uri="{FF2B5EF4-FFF2-40B4-BE49-F238E27FC236}">
                <a16:creationId xmlns:a16="http://schemas.microsoft.com/office/drawing/2014/main" id="{AFAA9AC7-3C06-940B-1542-1572C787BD7F}"/>
              </a:ext>
            </a:extLst>
          </p:cNvPr>
          <p:cNvPicPr>
            <a:picLocks noChangeAspect="1"/>
          </p:cNvPicPr>
          <p:nvPr/>
        </p:nvPicPr>
        <p:blipFill>
          <a:blip r:embed="rId3"/>
          <a:stretch>
            <a:fillRect/>
          </a:stretch>
        </p:blipFill>
        <p:spPr>
          <a:xfrm>
            <a:off x="1115616" y="2734889"/>
            <a:ext cx="5845754" cy="3757985"/>
          </a:xfrm>
          <a:prstGeom prst="rect">
            <a:avLst/>
          </a:prstGeom>
        </p:spPr>
      </p:pic>
    </p:spTree>
    <p:extLst>
      <p:ext uri="{BB962C8B-B14F-4D97-AF65-F5344CB8AC3E}">
        <p14:creationId xmlns:p14="http://schemas.microsoft.com/office/powerpoint/2010/main" val="2951510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CAFC-6F0C-6614-4218-747AEBD44E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12B97F-B0DC-66F7-8630-17B38DBC83BD}"/>
              </a:ext>
            </a:extLst>
          </p:cNvPr>
          <p:cNvSpPr>
            <a:spLocks noGrp="1"/>
          </p:cNvSpPr>
          <p:nvPr>
            <p:ph idx="1"/>
          </p:nvPr>
        </p:nvSpPr>
        <p:spPr>
          <a:xfrm>
            <a:off x="628650" y="1825625"/>
            <a:ext cx="3673054" cy="4351338"/>
          </a:xfrm>
        </p:spPr>
        <p:txBody>
          <a:bodyPr/>
          <a:lstStyle/>
          <a:p>
            <a:pPr marL="0" indent="0" algn="l">
              <a:buNone/>
            </a:pPr>
            <a:r>
              <a:rPr lang="en-GB" b="0" i="0" dirty="0" err="1">
                <a:solidFill>
                  <a:srgbClr val="1F2328"/>
                </a:solidFill>
                <a:effectLst/>
                <a:latin typeface="-apple-system"/>
              </a:rPr>
              <a:t>Hurtlex</a:t>
            </a:r>
            <a:r>
              <a:rPr lang="en-GB" b="0" i="0" dirty="0">
                <a:solidFill>
                  <a:srgbClr val="1F2328"/>
                </a:solidFill>
                <a:effectLst/>
                <a:latin typeface="-apple-system"/>
              </a:rPr>
              <a:t> has a 2-level structure. </a:t>
            </a:r>
          </a:p>
          <a:p>
            <a:pPr marL="0" indent="0" algn="l">
              <a:buNone/>
            </a:pPr>
            <a:r>
              <a:rPr lang="en-GB" b="0" i="0" dirty="0">
                <a:solidFill>
                  <a:srgbClr val="1F2328"/>
                </a:solidFill>
                <a:effectLst/>
                <a:latin typeface="-apple-system"/>
              </a:rPr>
              <a:t>Lemmas belong to one of these levels:</a:t>
            </a:r>
          </a:p>
          <a:p>
            <a:pPr algn="l">
              <a:buFont typeface="Arial" panose="020B0604020202020204" pitchFamily="34" charset="0"/>
              <a:buChar char="•"/>
            </a:pPr>
            <a:r>
              <a:rPr lang="en-GB" b="0" i="0" dirty="0">
                <a:solidFill>
                  <a:srgbClr val="2F854C"/>
                </a:solidFill>
                <a:effectLst/>
                <a:latin typeface="-apple-system"/>
              </a:rPr>
              <a:t>inclusive: </a:t>
            </a:r>
            <a:r>
              <a:rPr lang="en-GB" b="0" i="0" dirty="0">
                <a:solidFill>
                  <a:srgbClr val="1F2328"/>
                </a:solidFill>
                <a:effectLst/>
                <a:latin typeface="-apple-system"/>
              </a:rPr>
              <a:t>obtained by translating all the potentially relevant senses of the words in the original lexicon.</a:t>
            </a:r>
          </a:p>
          <a:p>
            <a:r>
              <a:rPr lang="en-GB" b="0" i="0" dirty="0">
                <a:solidFill>
                  <a:srgbClr val="2F854C"/>
                </a:solidFill>
                <a:effectLst/>
                <a:latin typeface="-apple-system"/>
              </a:rPr>
              <a:t>conservative: </a:t>
            </a:r>
            <a:r>
              <a:rPr lang="en-GB" b="0" i="0" dirty="0">
                <a:solidFill>
                  <a:srgbClr val="1F2328"/>
                </a:solidFill>
                <a:effectLst/>
                <a:latin typeface="-apple-system"/>
              </a:rPr>
              <a:t>obtained by translating offensive senses of the words in the original lexicon.</a:t>
            </a:r>
          </a:p>
          <a:p>
            <a:pPr algn="l">
              <a:buFont typeface="Arial" panose="020B0604020202020204" pitchFamily="34" charset="0"/>
              <a:buChar char="•"/>
            </a:pPr>
            <a:endParaRPr lang="en-GB" b="0" i="0" dirty="0">
              <a:solidFill>
                <a:srgbClr val="1F2328"/>
              </a:solidFill>
              <a:effectLst/>
              <a:latin typeface="-apple-system"/>
            </a:endParaRPr>
          </a:p>
          <a:p>
            <a:endParaRPr lang="en-US" dirty="0"/>
          </a:p>
        </p:txBody>
      </p:sp>
      <p:sp>
        <p:nvSpPr>
          <p:cNvPr id="4" name="Footer Placeholder 3">
            <a:extLst>
              <a:ext uri="{FF2B5EF4-FFF2-40B4-BE49-F238E27FC236}">
                <a16:creationId xmlns:a16="http://schemas.microsoft.com/office/drawing/2014/main" id="{A2C9FC92-D948-AD29-2B97-CBD29266CE8B}"/>
              </a:ext>
            </a:extLst>
          </p:cNvPr>
          <p:cNvSpPr>
            <a:spLocks noGrp="1"/>
          </p:cNvSpPr>
          <p:nvPr>
            <p:ph type="ftr" sz="quarter" idx="11"/>
          </p:nvPr>
        </p:nvSpPr>
        <p:spPr/>
        <p:txBody>
          <a:bodyPr/>
          <a:lstStyle/>
          <a:p>
            <a:r>
              <a:rPr lang="de-DE"/>
              <a:t>Hate Speech Detection (WiSe23-24)</a:t>
            </a:r>
            <a:endParaRPr lang="de-DE" dirty="0"/>
          </a:p>
        </p:txBody>
      </p:sp>
      <p:sp>
        <p:nvSpPr>
          <p:cNvPr id="5" name="Slide Number Placeholder 4">
            <a:extLst>
              <a:ext uri="{FF2B5EF4-FFF2-40B4-BE49-F238E27FC236}">
                <a16:creationId xmlns:a16="http://schemas.microsoft.com/office/drawing/2014/main" id="{CBFFB7E3-159F-2AD6-9F21-7CC5D363874B}"/>
              </a:ext>
            </a:extLst>
          </p:cNvPr>
          <p:cNvSpPr>
            <a:spLocks noGrp="1"/>
          </p:cNvSpPr>
          <p:nvPr>
            <p:ph type="sldNum" sz="quarter" idx="12"/>
          </p:nvPr>
        </p:nvSpPr>
        <p:spPr/>
        <p:txBody>
          <a:bodyPr/>
          <a:lstStyle/>
          <a:p>
            <a:fld id="{968FC3C1-8B2E-4CF4-97FE-57A4E19AC873}" type="slidenum">
              <a:rPr lang="de-DE" smtClean="0"/>
              <a:pPr/>
              <a:t>19</a:t>
            </a:fld>
            <a:endParaRPr lang="de-DE" dirty="0"/>
          </a:p>
        </p:txBody>
      </p:sp>
      <p:pic>
        <p:nvPicPr>
          <p:cNvPr id="8" name="Picture 7">
            <a:extLst>
              <a:ext uri="{FF2B5EF4-FFF2-40B4-BE49-F238E27FC236}">
                <a16:creationId xmlns:a16="http://schemas.microsoft.com/office/drawing/2014/main" id="{1FA8B7A9-EEE3-41B1-5D4F-A5657DEA042E}"/>
              </a:ext>
            </a:extLst>
          </p:cNvPr>
          <p:cNvPicPr>
            <a:picLocks noChangeAspect="1"/>
          </p:cNvPicPr>
          <p:nvPr/>
        </p:nvPicPr>
        <p:blipFill>
          <a:blip r:embed="rId2"/>
          <a:stretch>
            <a:fillRect/>
          </a:stretch>
        </p:blipFill>
        <p:spPr>
          <a:xfrm>
            <a:off x="4301704" y="2462728"/>
            <a:ext cx="4855797" cy="3121584"/>
          </a:xfrm>
          <a:prstGeom prst="rect">
            <a:avLst/>
          </a:prstGeom>
        </p:spPr>
      </p:pic>
      <p:sp>
        <p:nvSpPr>
          <p:cNvPr id="9" name="Rectangle 8">
            <a:extLst>
              <a:ext uri="{FF2B5EF4-FFF2-40B4-BE49-F238E27FC236}">
                <a16:creationId xmlns:a16="http://schemas.microsoft.com/office/drawing/2014/main" id="{7798C04B-A404-44A7-BC56-9AAC84846002}"/>
              </a:ext>
            </a:extLst>
          </p:cNvPr>
          <p:cNvSpPr/>
          <p:nvPr/>
        </p:nvSpPr>
        <p:spPr>
          <a:xfrm>
            <a:off x="5183972" y="4073392"/>
            <a:ext cx="1862155" cy="637311"/>
          </a:xfrm>
          <a:prstGeom prst="rect">
            <a:avLst/>
          </a:prstGeom>
          <a:noFill/>
          <a:ln w="3492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a:extLst>
              <a:ext uri="{FF2B5EF4-FFF2-40B4-BE49-F238E27FC236}">
                <a16:creationId xmlns:a16="http://schemas.microsoft.com/office/drawing/2014/main" id="{7A345E35-EE4C-129E-82E1-E305214BD057}"/>
              </a:ext>
            </a:extLst>
          </p:cNvPr>
          <p:cNvSpPr/>
          <p:nvPr/>
        </p:nvSpPr>
        <p:spPr>
          <a:xfrm>
            <a:off x="4445718" y="4502254"/>
            <a:ext cx="702346" cy="226920"/>
          </a:xfrm>
          <a:prstGeom prst="leftArrow">
            <a:avLst/>
          </a:prstGeom>
          <a:solidFill>
            <a:srgbClr val="F5454C"/>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585361-68AE-A9FD-D184-5BF0838FA009}"/>
              </a:ext>
            </a:extLst>
          </p:cNvPr>
          <p:cNvSpPr/>
          <p:nvPr/>
        </p:nvSpPr>
        <p:spPr>
          <a:xfrm>
            <a:off x="5156448" y="2708920"/>
            <a:ext cx="3358902" cy="2016224"/>
          </a:xfrm>
          <a:prstGeom prst="rect">
            <a:avLst/>
          </a:prstGeom>
          <a:noFill/>
          <a:ln w="34925">
            <a:solidFill>
              <a:srgbClr val="F545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a:extLst>
              <a:ext uri="{FF2B5EF4-FFF2-40B4-BE49-F238E27FC236}">
                <a16:creationId xmlns:a16="http://schemas.microsoft.com/office/drawing/2014/main" id="{AB129494-64C1-7285-3DA2-D80702491AB8}"/>
              </a:ext>
            </a:extLst>
          </p:cNvPr>
          <p:cNvSpPr/>
          <p:nvPr/>
        </p:nvSpPr>
        <p:spPr>
          <a:xfrm rot="2031473">
            <a:off x="4252678" y="3823527"/>
            <a:ext cx="702346" cy="226920"/>
          </a:xfrm>
          <a:prstGeom prst="leftArrow">
            <a:avLst/>
          </a:prstGeom>
          <a:solidFill>
            <a:schemeClr val="accent5"/>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5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9AD922-03B6-B309-C2AB-ECEDEA9D4BEC}"/>
              </a:ext>
            </a:extLst>
          </p:cNvPr>
          <p:cNvSpPr>
            <a:spLocks noGrp="1"/>
          </p:cNvSpPr>
          <p:nvPr>
            <p:ph type="sldNum" sz="quarter" idx="12"/>
          </p:nvPr>
        </p:nvSpPr>
        <p:spPr/>
        <p:txBody>
          <a:bodyPr/>
          <a:lstStyle/>
          <a:p>
            <a:fld id="{968FC3C1-8B2E-4CF4-97FE-57A4E19AC873}" type="slidenum">
              <a:rPr lang="de-DE" smtClean="0"/>
              <a:t>2</a:t>
            </a:fld>
            <a:endParaRPr lang="de-DE"/>
          </a:p>
        </p:txBody>
      </p:sp>
      <p:sp>
        <p:nvSpPr>
          <p:cNvPr id="5" name="Text Placeholder 4">
            <a:extLst>
              <a:ext uri="{FF2B5EF4-FFF2-40B4-BE49-F238E27FC236}">
                <a16:creationId xmlns:a16="http://schemas.microsoft.com/office/drawing/2014/main" id="{71832193-D574-9FF1-6D71-49129E9D2067}"/>
              </a:ext>
            </a:extLst>
          </p:cNvPr>
          <p:cNvSpPr>
            <a:spLocks noGrp="1"/>
          </p:cNvSpPr>
          <p:nvPr>
            <p:ph type="body" sz="quarter" idx="13"/>
          </p:nvPr>
        </p:nvSpPr>
        <p:spPr>
          <a:xfrm>
            <a:off x="225029" y="1124744"/>
            <a:ext cx="8693944" cy="5112544"/>
          </a:xfrm>
        </p:spPr>
        <p:txBody>
          <a:bodyPr/>
          <a:lstStyle/>
          <a:p>
            <a:r>
              <a:rPr lang="en-US" sz="2800" b="1" dirty="0">
                <a:solidFill>
                  <a:srgbClr val="2F854C"/>
                </a:solidFill>
              </a:rPr>
              <a:t>Now we know</a:t>
            </a:r>
          </a:p>
          <a:p>
            <a:pPr lvl="2"/>
            <a:r>
              <a:rPr lang="en-US" sz="2800" dirty="0"/>
              <a:t>what hate speech is (a relatively clear definition)</a:t>
            </a:r>
          </a:p>
          <a:p>
            <a:pPr lvl="2"/>
            <a:r>
              <a:rPr lang="en-US" sz="2800" dirty="0"/>
              <a:t>our target group</a:t>
            </a:r>
          </a:p>
          <a:p>
            <a:pPr lvl="2"/>
            <a:r>
              <a:rPr lang="en-US" sz="2800" dirty="0"/>
              <a:t>We have annotated data</a:t>
            </a:r>
          </a:p>
          <a:p>
            <a:pPr lvl="2"/>
            <a:endParaRPr lang="en-US" sz="2800" dirty="0"/>
          </a:p>
          <a:p>
            <a:r>
              <a:rPr lang="en-US" sz="2800" b="1" dirty="0">
                <a:solidFill>
                  <a:srgbClr val="2F854C"/>
                </a:solidFill>
              </a:rPr>
              <a:t>Next step is to</a:t>
            </a:r>
          </a:p>
          <a:p>
            <a:pPr lvl="2"/>
            <a:r>
              <a:rPr lang="en-US" sz="2800" dirty="0"/>
              <a:t>process the text</a:t>
            </a:r>
          </a:p>
          <a:p>
            <a:pPr lvl="2"/>
            <a:r>
              <a:rPr lang="en-US" sz="2800" dirty="0"/>
              <a:t>decide on the classification task and model</a:t>
            </a:r>
          </a:p>
          <a:p>
            <a:pPr lvl="2"/>
            <a:r>
              <a:rPr lang="en-US" sz="2800" dirty="0"/>
              <a:t>and classify it into categories</a:t>
            </a:r>
          </a:p>
          <a:p>
            <a:endParaRPr lang="en-US" dirty="0"/>
          </a:p>
        </p:txBody>
      </p:sp>
    </p:spTree>
    <p:extLst>
      <p:ext uri="{BB962C8B-B14F-4D97-AF65-F5344CB8AC3E}">
        <p14:creationId xmlns:p14="http://schemas.microsoft.com/office/powerpoint/2010/main" val="100203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63EA-E0D4-B6C3-B077-202CD4A2A6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64F3E7-B8DF-AF82-3A44-ED314CFE34D3}"/>
              </a:ext>
            </a:extLst>
          </p:cNvPr>
          <p:cNvSpPr>
            <a:spLocks noGrp="1"/>
          </p:cNvSpPr>
          <p:nvPr>
            <p:ph idx="1"/>
          </p:nvPr>
        </p:nvSpPr>
        <p:spPr/>
        <p:txBody>
          <a:bodyPr/>
          <a:lstStyle/>
          <a:p>
            <a:r>
              <a:rPr lang="en-US" dirty="0"/>
              <a:t>Let's take a look at how it looks!</a:t>
            </a:r>
          </a:p>
          <a:p>
            <a:endParaRPr lang="en-US" dirty="0"/>
          </a:p>
          <a:p>
            <a:r>
              <a:rPr lang="en-US" dirty="0"/>
              <a:t>Source: </a:t>
            </a:r>
            <a:r>
              <a:rPr lang="en-US" dirty="0">
                <a:hlinkClick r:id="rId2"/>
              </a:rPr>
              <a:t>https://github.com/valeriobasile/hurtlex</a:t>
            </a:r>
            <a:endParaRPr lang="en-US" dirty="0"/>
          </a:p>
          <a:p>
            <a:endParaRPr lang="en-US" dirty="0"/>
          </a:p>
        </p:txBody>
      </p:sp>
      <p:sp>
        <p:nvSpPr>
          <p:cNvPr id="4" name="Footer Placeholder 3">
            <a:extLst>
              <a:ext uri="{FF2B5EF4-FFF2-40B4-BE49-F238E27FC236}">
                <a16:creationId xmlns:a16="http://schemas.microsoft.com/office/drawing/2014/main" id="{AF29D025-DE1D-1BC6-68F0-9FF1D9268E2A}"/>
              </a:ext>
            </a:extLst>
          </p:cNvPr>
          <p:cNvSpPr>
            <a:spLocks noGrp="1"/>
          </p:cNvSpPr>
          <p:nvPr>
            <p:ph type="ftr" sz="quarter" idx="11"/>
          </p:nvPr>
        </p:nvSpPr>
        <p:spPr/>
        <p:txBody>
          <a:bodyPr/>
          <a:lstStyle/>
          <a:p>
            <a:r>
              <a:rPr lang="de-DE"/>
              <a:t>Titel der Präsentation (Eingabe über "Einfügen &gt; Kopf- und Fußzeile")</a:t>
            </a:r>
          </a:p>
        </p:txBody>
      </p:sp>
      <p:sp>
        <p:nvSpPr>
          <p:cNvPr id="5" name="Slide Number Placeholder 4">
            <a:extLst>
              <a:ext uri="{FF2B5EF4-FFF2-40B4-BE49-F238E27FC236}">
                <a16:creationId xmlns:a16="http://schemas.microsoft.com/office/drawing/2014/main" id="{FB90C1CD-436C-0503-8504-9CA4527495E8}"/>
              </a:ext>
            </a:extLst>
          </p:cNvPr>
          <p:cNvSpPr>
            <a:spLocks noGrp="1"/>
          </p:cNvSpPr>
          <p:nvPr>
            <p:ph type="sldNum" sz="quarter" idx="12"/>
          </p:nvPr>
        </p:nvSpPr>
        <p:spPr/>
        <p:txBody>
          <a:bodyPr/>
          <a:lstStyle/>
          <a:p>
            <a:fld id="{968FC3C1-8B2E-4CF4-97FE-57A4E19AC873}" type="slidenum">
              <a:rPr lang="de-DE" smtClean="0"/>
              <a:t>20</a:t>
            </a:fld>
            <a:endParaRPr lang="de-DE"/>
          </a:p>
        </p:txBody>
      </p:sp>
    </p:spTree>
    <p:extLst>
      <p:ext uri="{BB962C8B-B14F-4D97-AF65-F5344CB8AC3E}">
        <p14:creationId xmlns:p14="http://schemas.microsoft.com/office/powerpoint/2010/main" val="2798988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4C63-EE2A-36D2-BFF6-280BAA42D3AA}"/>
              </a:ext>
            </a:extLst>
          </p:cNvPr>
          <p:cNvSpPr>
            <a:spLocks noGrp="1"/>
          </p:cNvSpPr>
          <p:nvPr>
            <p:ph type="title"/>
          </p:nvPr>
        </p:nvSpPr>
        <p:spPr>
          <a:xfrm>
            <a:off x="225030" y="1100981"/>
            <a:ext cx="8693943" cy="688899"/>
          </a:xfrm>
        </p:spPr>
        <p:txBody>
          <a:bodyPr/>
          <a:lstStyle/>
          <a:p>
            <a:r>
              <a:rPr lang="en-US" dirty="0"/>
              <a:t>Evaluation</a:t>
            </a:r>
          </a:p>
        </p:txBody>
      </p:sp>
      <p:sp>
        <p:nvSpPr>
          <p:cNvPr id="4" name="Slide Number Placeholder 3">
            <a:extLst>
              <a:ext uri="{FF2B5EF4-FFF2-40B4-BE49-F238E27FC236}">
                <a16:creationId xmlns:a16="http://schemas.microsoft.com/office/drawing/2014/main" id="{709890A9-6DCE-DEE2-B7B2-1B16AEAF3FE0}"/>
              </a:ext>
            </a:extLst>
          </p:cNvPr>
          <p:cNvSpPr>
            <a:spLocks noGrp="1"/>
          </p:cNvSpPr>
          <p:nvPr>
            <p:ph type="sldNum" sz="quarter" idx="12"/>
          </p:nvPr>
        </p:nvSpPr>
        <p:spPr/>
        <p:txBody>
          <a:bodyPr/>
          <a:lstStyle/>
          <a:p>
            <a:fld id="{968FC3C1-8B2E-4CF4-97FE-57A4E19AC873}" type="slidenum">
              <a:rPr lang="de-DE" smtClean="0"/>
              <a:t>21</a:t>
            </a:fld>
            <a:endParaRPr lang="de-DE"/>
          </a:p>
        </p:txBody>
      </p:sp>
      <p:sp>
        <p:nvSpPr>
          <p:cNvPr id="5" name="Text Placeholder 4">
            <a:extLst>
              <a:ext uri="{FF2B5EF4-FFF2-40B4-BE49-F238E27FC236}">
                <a16:creationId xmlns:a16="http://schemas.microsoft.com/office/drawing/2014/main" id="{E9580E38-5EB4-54DA-3B2F-046BD3C391D2}"/>
              </a:ext>
            </a:extLst>
          </p:cNvPr>
          <p:cNvSpPr>
            <a:spLocks noGrp="1"/>
          </p:cNvSpPr>
          <p:nvPr>
            <p:ph type="body" sz="quarter" idx="13"/>
          </p:nvPr>
        </p:nvSpPr>
        <p:spPr>
          <a:xfrm>
            <a:off x="258193" y="1792757"/>
            <a:ext cx="8693944" cy="3995738"/>
          </a:xfrm>
        </p:spPr>
        <p:txBody>
          <a:bodyPr>
            <a:normAutofit lnSpcReduction="10000"/>
          </a:bodyPr>
          <a:lstStyle/>
          <a:p>
            <a:r>
              <a:rPr lang="en-US" dirty="0"/>
              <a:t>It has been evaluated against an annotated corpus of Hate Speech on social media (Sanguinetti et al., 2018). </a:t>
            </a:r>
          </a:p>
          <a:p>
            <a:endParaRPr lang="en-US" dirty="0"/>
          </a:p>
          <a:p>
            <a:r>
              <a:rPr lang="en-US" dirty="0"/>
              <a:t>6,008 tweets selected with keywords related to immigration and ethnic minorities. </a:t>
            </a:r>
          </a:p>
          <a:p>
            <a:pPr marL="0" indent="0">
              <a:buNone/>
            </a:pPr>
            <a:r>
              <a:rPr lang="en-US" dirty="0"/>
              <a:t>   Rich Annotation scheme (for each tweet):</a:t>
            </a:r>
          </a:p>
          <a:p>
            <a:pPr lvl="1"/>
            <a:r>
              <a:rPr lang="en-US" dirty="0"/>
              <a:t>hate speech (yes/no), </a:t>
            </a:r>
          </a:p>
          <a:p>
            <a:pPr lvl="1"/>
            <a:r>
              <a:rPr lang="en-US" dirty="0"/>
              <a:t>aggressiveness (strong/weak/none)</a:t>
            </a:r>
          </a:p>
          <a:p>
            <a:pPr lvl="1"/>
            <a:r>
              <a:rPr lang="en-US" dirty="0"/>
              <a:t>offensiveness (strong/weak/none)</a:t>
            </a:r>
          </a:p>
          <a:p>
            <a:pPr lvl="1"/>
            <a:r>
              <a:rPr lang="en-US" dirty="0"/>
              <a:t>irony (yes/no) </a:t>
            </a:r>
          </a:p>
          <a:p>
            <a:pPr lvl="1"/>
            <a:r>
              <a:rPr lang="en-US" dirty="0"/>
              <a:t>stereotype (yes/no)</a:t>
            </a:r>
          </a:p>
          <a:p>
            <a:pPr lvl="1"/>
            <a:endParaRPr lang="en-US" dirty="0"/>
          </a:p>
          <a:p>
            <a:r>
              <a:rPr lang="en-US" dirty="0"/>
              <a:t>But how</a:t>
            </a:r>
          </a:p>
          <a:p>
            <a:pPr lvl="1"/>
            <a:endParaRPr lang="en-US" dirty="0"/>
          </a:p>
        </p:txBody>
      </p:sp>
    </p:spTree>
    <p:extLst>
      <p:ext uri="{BB962C8B-B14F-4D97-AF65-F5344CB8AC3E}">
        <p14:creationId xmlns:p14="http://schemas.microsoft.com/office/powerpoint/2010/main" val="322444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4E3E-D616-FEFC-3FB3-7A22F99C561B}"/>
              </a:ext>
            </a:extLst>
          </p:cNvPr>
          <p:cNvSpPr>
            <a:spLocks noGrp="1"/>
          </p:cNvSpPr>
          <p:nvPr>
            <p:ph type="title"/>
          </p:nvPr>
        </p:nvSpPr>
        <p:spPr/>
        <p:txBody>
          <a:bodyPr/>
          <a:lstStyle/>
          <a:p>
            <a:r>
              <a:rPr lang="en-US" dirty="0"/>
              <a:t>How to utilize these sources</a:t>
            </a:r>
          </a:p>
        </p:txBody>
      </p:sp>
      <p:sp>
        <p:nvSpPr>
          <p:cNvPr id="5" name="Slide Number Placeholder 4">
            <a:extLst>
              <a:ext uri="{FF2B5EF4-FFF2-40B4-BE49-F238E27FC236}">
                <a16:creationId xmlns:a16="http://schemas.microsoft.com/office/drawing/2014/main" id="{BA4D6E16-2BE5-0561-1718-C6536243FDD2}"/>
              </a:ext>
            </a:extLst>
          </p:cNvPr>
          <p:cNvSpPr>
            <a:spLocks noGrp="1"/>
          </p:cNvSpPr>
          <p:nvPr>
            <p:ph type="sldNum" sz="quarter" idx="12"/>
          </p:nvPr>
        </p:nvSpPr>
        <p:spPr/>
        <p:txBody>
          <a:bodyPr/>
          <a:lstStyle/>
          <a:p>
            <a:fld id="{968FC3C1-8B2E-4CF4-97FE-57A4E19AC873}" type="slidenum">
              <a:rPr lang="de-DE" smtClean="0"/>
              <a:t>22</a:t>
            </a:fld>
            <a:endParaRPr lang="de-DE"/>
          </a:p>
        </p:txBody>
      </p:sp>
      <p:pic>
        <p:nvPicPr>
          <p:cNvPr id="2050" name="Picture 2" descr="Bilder – Brainstorming | Gratis Vektoren, Fotos und PSDs">
            <a:extLst>
              <a:ext uri="{FF2B5EF4-FFF2-40B4-BE49-F238E27FC236}">
                <a16:creationId xmlns:a16="http://schemas.microsoft.com/office/drawing/2014/main" id="{F238C1B2-3403-7D69-E778-B1A68D1F59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6659" y="2221181"/>
            <a:ext cx="6670681" cy="399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30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DFEA-2594-1880-FCAA-8F1798EF74D9}"/>
              </a:ext>
            </a:extLst>
          </p:cNvPr>
          <p:cNvSpPr>
            <a:spLocks noGrp="1"/>
          </p:cNvSpPr>
          <p:nvPr>
            <p:ph type="title"/>
          </p:nvPr>
        </p:nvSpPr>
        <p:spPr/>
        <p:txBody>
          <a:bodyPr/>
          <a:lstStyle/>
          <a:p>
            <a:r>
              <a:rPr lang="en-US" dirty="0"/>
              <a:t>Automatic Construction</a:t>
            </a:r>
          </a:p>
        </p:txBody>
      </p:sp>
      <p:sp>
        <p:nvSpPr>
          <p:cNvPr id="3" name="Content Placeholder 2">
            <a:extLst>
              <a:ext uri="{FF2B5EF4-FFF2-40B4-BE49-F238E27FC236}">
                <a16:creationId xmlns:a16="http://schemas.microsoft.com/office/drawing/2014/main" id="{84FB12D8-BC50-4F3E-0EAB-FAD2AA372495}"/>
              </a:ext>
            </a:extLst>
          </p:cNvPr>
          <p:cNvSpPr>
            <a:spLocks noGrp="1"/>
          </p:cNvSpPr>
          <p:nvPr>
            <p:ph idx="1"/>
          </p:nvPr>
        </p:nvSpPr>
        <p:spPr/>
        <p:txBody>
          <a:bodyPr/>
          <a:lstStyle/>
          <a:p>
            <a:r>
              <a:rPr lang="en-US" dirty="0"/>
              <a:t>Short-term meaning shifts or making up new terms are very common in hate speech.</a:t>
            </a:r>
          </a:p>
          <a:p>
            <a:endParaRPr lang="en-US" dirty="0"/>
          </a:p>
          <a:p>
            <a:r>
              <a:rPr lang="en-US" dirty="0"/>
              <a:t>Thus, the task of creating a lexicon of abusive words cannot be reduced to </a:t>
            </a:r>
            <a:r>
              <a:rPr lang="en-US" u="sng" dirty="0"/>
              <a:t>a one-time manual annotation </a:t>
            </a:r>
            <a:r>
              <a:rPr lang="en-US" dirty="0"/>
              <a:t>effort. (Wiegand et al., 2018)</a:t>
            </a:r>
          </a:p>
          <a:p>
            <a:endParaRPr lang="en-US" dirty="0"/>
          </a:p>
          <a:p>
            <a:r>
              <a:rPr lang="en-US" dirty="0"/>
              <a:t>the automatic construction of a lexicon of abusive words</a:t>
            </a:r>
          </a:p>
          <a:p>
            <a:r>
              <a:rPr lang="en-US" dirty="0">
                <a:hlinkClick r:id="rId2"/>
              </a:rPr>
              <a:t>https://github.com/uds-lsv/lexicon-of-abusive-words</a:t>
            </a:r>
            <a:endParaRPr lang="en-US" dirty="0"/>
          </a:p>
          <a:p>
            <a:endParaRPr lang="en-US" dirty="0"/>
          </a:p>
        </p:txBody>
      </p:sp>
      <p:sp>
        <p:nvSpPr>
          <p:cNvPr id="4" name="Footer Placeholder 3">
            <a:extLst>
              <a:ext uri="{FF2B5EF4-FFF2-40B4-BE49-F238E27FC236}">
                <a16:creationId xmlns:a16="http://schemas.microsoft.com/office/drawing/2014/main" id="{90FCDA4F-E0E4-08A3-8F5B-DB6A0655A9B3}"/>
              </a:ext>
            </a:extLst>
          </p:cNvPr>
          <p:cNvSpPr>
            <a:spLocks noGrp="1"/>
          </p:cNvSpPr>
          <p:nvPr>
            <p:ph type="ftr" sz="quarter" idx="11"/>
          </p:nvPr>
        </p:nvSpPr>
        <p:spPr/>
        <p:txBody>
          <a:bodyPr/>
          <a:lstStyle/>
          <a:p>
            <a:r>
              <a:rPr lang="de-DE"/>
              <a:t>Titel der Präsentation (Eingabe über "Einfügen &gt; Kopf- und Fußzeile")</a:t>
            </a:r>
          </a:p>
        </p:txBody>
      </p:sp>
      <p:sp>
        <p:nvSpPr>
          <p:cNvPr id="5" name="Slide Number Placeholder 4">
            <a:extLst>
              <a:ext uri="{FF2B5EF4-FFF2-40B4-BE49-F238E27FC236}">
                <a16:creationId xmlns:a16="http://schemas.microsoft.com/office/drawing/2014/main" id="{CDC7C055-31F9-2A08-17BC-440525DB9087}"/>
              </a:ext>
            </a:extLst>
          </p:cNvPr>
          <p:cNvSpPr>
            <a:spLocks noGrp="1"/>
          </p:cNvSpPr>
          <p:nvPr>
            <p:ph type="sldNum" sz="quarter" idx="12"/>
          </p:nvPr>
        </p:nvSpPr>
        <p:spPr/>
        <p:txBody>
          <a:bodyPr/>
          <a:lstStyle/>
          <a:p>
            <a:fld id="{968FC3C1-8B2E-4CF4-97FE-57A4E19AC873}" type="slidenum">
              <a:rPr lang="de-DE" smtClean="0"/>
              <a:t>23</a:t>
            </a:fld>
            <a:endParaRPr lang="de-DE"/>
          </a:p>
        </p:txBody>
      </p:sp>
    </p:spTree>
    <p:extLst>
      <p:ext uri="{BB962C8B-B14F-4D97-AF65-F5344CB8AC3E}">
        <p14:creationId xmlns:p14="http://schemas.microsoft.com/office/powerpoint/2010/main" val="3202018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F760-047E-ADDB-8CC5-D84C848E601F}"/>
              </a:ext>
            </a:extLst>
          </p:cNvPr>
          <p:cNvSpPr>
            <a:spLocks noGrp="1"/>
          </p:cNvSpPr>
          <p:nvPr>
            <p:ph type="title"/>
          </p:nvPr>
        </p:nvSpPr>
        <p:spPr/>
        <p:txBody>
          <a:bodyPr/>
          <a:lstStyle/>
          <a:p>
            <a:r>
              <a:rPr lang="en-US" dirty="0"/>
              <a:t>What can you do with these dictionaries</a:t>
            </a:r>
          </a:p>
        </p:txBody>
      </p:sp>
      <p:sp>
        <p:nvSpPr>
          <p:cNvPr id="3" name="Content Placeholder 2">
            <a:extLst>
              <a:ext uri="{FF2B5EF4-FFF2-40B4-BE49-F238E27FC236}">
                <a16:creationId xmlns:a16="http://schemas.microsoft.com/office/drawing/2014/main" id="{37923E19-D654-D24F-7807-BD8106855385}"/>
              </a:ext>
            </a:extLst>
          </p:cNvPr>
          <p:cNvSpPr>
            <a:spLocks noGrp="1"/>
          </p:cNvSpPr>
          <p:nvPr>
            <p:ph idx="1"/>
          </p:nvPr>
        </p:nvSpPr>
        <p:spPr/>
        <p:txBody>
          <a:bodyPr/>
          <a:lstStyle/>
          <a:p>
            <a:r>
              <a:rPr lang="en-US" dirty="0"/>
              <a:t>Lexical Semantic Change (e.g. Project-I)</a:t>
            </a:r>
          </a:p>
          <a:p>
            <a:endParaRPr lang="en-US" dirty="0"/>
          </a:p>
          <a:p>
            <a:r>
              <a:rPr lang="en-US" dirty="0"/>
              <a:t>Controlled syntactic and semantic analysis</a:t>
            </a:r>
          </a:p>
          <a:p>
            <a:endParaRPr lang="en-US" dirty="0"/>
          </a:p>
          <a:p>
            <a:r>
              <a:rPr lang="en-US" dirty="0"/>
              <a:t>As supportive feature for hate speech classification</a:t>
            </a:r>
          </a:p>
          <a:p>
            <a:endParaRPr lang="en-US" dirty="0"/>
          </a:p>
          <a:p>
            <a:r>
              <a:rPr lang="en-US" dirty="0"/>
              <a:t>For better explanations</a:t>
            </a:r>
          </a:p>
        </p:txBody>
      </p:sp>
      <p:sp>
        <p:nvSpPr>
          <p:cNvPr id="4" name="Footer Placeholder 3">
            <a:extLst>
              <a:ext uri="{FF2B5EF4-FFF2-40B4-BE49-F238E27FC236}">
                <a16:creationId xmlns:a16="http://schemas.microsoft.com/office/drawing/2014/main" id="{41DFA9F2-D690-104A-18A0-F508CB40BA8A}"/>
              </a:ext>
            </a:extLst>
          </p:cNvPr>
          <p:cNvSpPr>
            <a:spLocks noGrp="1"/>
          </p:cNvSpPr>
          <p:nvPr>
            <p:ph type="ftr" sz="quarter" idx="11"/>
          </p:nvPr>
        </p:nvSpPr>
        <p:spPr/>
        <p:txBody>
          <a:bodyPr/>
          <a:lstStyle/>
          <a:p>
            <a:r>
              <a:rPr lang="de-DE"/>
              <a:t>Hate Speech Detection (WiSe23-24)</a:t>
            </a:r>
            <a:endParaRPr lang="de-DE" dirty="0"/>
          </a:p>
        </p:txBody>
      </p:sp>
      <p:sp>
        <p:nvSpPr>
          <p:cNvPr id="5" name="Slide Number Placeholder 4">
            <a:extLst>
              <a:ext uri="{FF2B5EF4-FFF2-40B4-BE49-F238E27FC236}">
                <a16:creationId xmlns:a16="http://schemas.microsoft.com/office/drawing/2014/main" id="{6AAC4838-8CDB-0930-6CFC-F3944D2698BC}"/>
              </a:ext>
            </a:extLst>
          </p:cNvPr>
          <p:cNvSpPr>
            <a:spLocks noGrp="1"/>
          </p:cNvSpPr>
          <p:nvPr>
            <p:ph type="sldNum" sz="quarter" idx="12"/>
          </p:nvPr>
        </p:nvSpPr>
        <p:spPr/>
        <p:txBody>
          <a:bodyPr/>
          <a:lstStyle/>
          <a:p>
            <a:fld id="{968FC3C1-8B2E-4CF4-97FE-57A4E19AC873}" type="slidenum">
              <a:rPr lang="de-DE" smtClean="0"/>
              <a:pPr/>
              <a:t>24</a:t>
            </a:fld>
            <a:endParaRPr lang="de-DE" dirty="0"/>
          </a:p>
        </p:txBody>
      </p:sp>
    </p:spTree>
    <p:extLst>
      <p:ext uri="{BB962C8B-B14F-4D97-AF65-F5344CB8AC3E}">
        <p14:creationId xmlns:p14="http://schemas.microsoft.com/office/powerpoint/2010/main" val="3496795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CE5D-D146-34B4-66C9-BFA31CE5D940}"/>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EB7F147-7977-2142-AAFD-EF8ABF2E9BF9}"/>
              </a:ext>
            </a:extLst>
          </p:cNvPr>
          <p:cNvSpPr>
            <a:spLocks noGrp="1"/>
          </p:cNvSpPr>
          <p:nvPr>
            <p:ph type="sldNum" sz="quarter" idx="12"/>
          </p:nvPr>
        </p:nvSpPr>
        <p:spPr/>
        <p:txBody>
          <a:bodyPr/>
          <a:lstStyle/>
          <a:p>
            <a:fld id="{968FC3C1-8B2E-4CF4-97FE-57A4E19AC873}" type="slidenum">
              <a:rPr lang="de-DE" smtClean="0"/>
              <a:t>25</a:t>
            </a:fld>
            <a:endParaRPr lang="de-DE"/>
          </a:p>
        </p:txBody>
      </p:sp>
      <p:sp>
        <p:nvSpPr>
          <p:cNvPr id="5" name="Text Placeholder 4">
            <a:extLst>
              <a:ext uri="{FF2B5EF4-FFF2-40B4-BE49-F238E27FC236}">
                <a16:creationId xmlns:a16="http://schemas.microsoft.com/office/drawing/2014/main" id="{F568086D-596F-26E5-558B-ABE612CEFBA1}"/>
              </a:ext>
            </a:extLst>
          </p:cNvPr>
          <p:cNvSpPr>
            <a:spLocks noGrp="1"/>
          </p:cNvSpPr>
          <p:nvPr>
            <p:ph type="body" sz="quarter" idx="13"/>
          </p:nvPr>
        </p:nvSpPr>
        <p:spPr>
          <a:xfrm>
            <a:off x="257597" y="2906463"/>
            <a:ext cx="8693944" cy="1475482"/>
          </a:xfrm>
        </p:spPr>
        <p:txBody>
          <a:bodyPr/>
          <a:lstStyle/>
          <a:p>
            <a:pPr marL="0" indent="0" algn="ctr">
              <a:buNone/>
            </a:pPr>
            <a:r>
              <a:rPr lang="en-GB" sz="5400" b="1" u="none" strike="noStrike" dirty="0">
                <a:effectLst/>
              </a:rPr>
              <a:t>Text Processing</a:t>
            </a:r>
            <a:endParaRPr lang="en-GB" sz="5400" b="1" i="0" u="none" strike="noStrike" dirty="0">
              <a:solidFill>
                <a:srgbClr val="000000"/>
              </a:solidFill>
              <a:effectLst/>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016614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15B9-017C-AF09-4D37-C2B379D92C12}"/>
              </a:ext>
            </a:extLst>
          </p:cNvPr>
          <p:cNvSpPr>
            <a:spLocks noGrp="1"/>
          </p:cNvSpPr>
          <p:nvPr>
            <p:ph type="title"/>
          </p:nvPr>
        </p:nvSpPr>
        <p:spPr/>
        <p:txBody>
          <a:bodyPr/>
          <a:lstStyle/>
          <a:p>
            <a:r>
              <a:rPr lang="en-US" dirty="0"/>
              <a:t>Main Sources: </a:t>
            </a:r>
            <a:br>
              <a:rPr lang="en-US" dirty="0"/>
            </a:br>
            <a:endParaRPr lang="en-US" dirty="0"/>
          </a:p>
        </p:txBody>
      </p:sp>
      <p:sp>
        <p:nvSpPr>
          <p:cNvPr id="4" name="Slide Number Placeholder 3">
            <a:extLst>
              <a:ext uri="{FF2B5EF4-FFF2-40B4-BE49-F238E27FC236}">
                <a16:creationId xmlns:a16="http://schemas.microsoft.com/office/drawing/2014/main" id="{69033B38-7C72-4E45-4004-BA027E34471E}"/>
              </a:ext>
            </a:extLst>
          </p:cNvPr>
          <p:cNvSpPr>
            <a:spLocks noGrp="1"/>
          </p:cNvSpPr>
          <p:nvPr>
            <p:ph type="sldNum" sz="quarter" idx="12"/>
          </p:nvPr>
        </p:nvSpPr>
        <p:spPr/>
        <p:txBody>
          <a:bodyPr/>
          <a:lstStyle/>
          <a:p>
            <a:fld id="{968FC3C1-8B2E-4CF4-97FE-57A4E19AC873}" type="slidenum">
              <a:rPr lang="de-DE" smtClean="0"/>
              <a:t>26</a:t>
            </a:fld>
            <a:endParaRPr lang="de-DE"/>
          </a:p>
        </p:txBody>
      </p:sp>
      <p:sp>
        <p:nvSpPr>
          <p:cNvPr id="5" name="Text Placeholder 4">
            <a:extLst>
              <a:ext uri="{FF2B5EF4-FFF2-40B4-BE49-F238E27FC236}">
                <a16:creationId xmlns:a16="http://schemas.microsoft.com/office/drawing/2014/main" id="{9BF92776-67D2-1D7B-8F44-A2CC17A115B6}"/>
              </a:ext>
            </a:extLst>
          </p:cNvPr>
          <p:cNvSpPr>
            <a:spLocks noGrp="1"/>
          </p:cNvSpPr>
          <p:nvPr>
            <p:ph type="body" sz="quarter" idx="13"/>
          </p:nvPr>
        </p:nvSpPr>
        <p:spPr/>
        <p:txBody>
          <a:bodyPr/>
          <a:lstStyle/>
          <a:p>
            <a:r>
              <a:rPr lang="en-GB" b="1" i="0" dirty="0">
                <a:solidFill>
                  <a:srgbClr val="000000"/>
                </a:solidFill>
                <a:effectLst/>
                <a:latin typeface="Avenir Next" panose="020B0503020202020204" pitchFamily="34" charset="0"/>
              </a:rPr>
              <a:t>Speech and Language Processing (3rd ed. draft)</a:t>
            </a:r>
            <a:br>
              <a:rPr lang="en-GB" b="1" i="0" dirty="0">
                <a:solidFill>
                  <a:srgbClr val="000000"/>
                </a:solidFill>
                <a:effectLst/>
                <a:latin typeface="Avenir Next" panose="020B0503020202020204" pitchFamily="34" charset="0"/>
              </a:rPr>
            </a:br>
            <a:r>
              <a:rPr lang="en-GB" b="1" i="0" dirty="0">
                <a:solidFill>
                  <a:srgbClr val="000000"/>
                </a:solidFill>
                <a:effectLst/>
                <a:latin typeface="Avenir Next" panose="020B0503020202020204" pitchFamily="34" charset="0"/>
              </a:rPr>
              <a:t>	</a:t>
            </a:r>
            <a:r>
              <a:rPr lang="en-GB" b="1" i="0" dirty="0">
                <a:solidFill>
                  <a:srgbClr val="000000"/>
                </a:solidFill>
                <a:effectLst/>
                <a:latin typeface="Avenir Next" panose="020B0503020202020204" pitchFamily="34" charset="0"/>
                <a:hlinkClick r:id="rId2"/>
              </a:rPr>
              <a:t>Dan Jurafsky</a:t>
            </a:r>
            <a:r>
              <a:rPr lang="en-GB" b="1" i="0" dirty="0">
                <a:solidFill>
                  <a:srgbClr val="000000"/>
                </a:solidFill>
                <a:effectLst/>
                <a:latin typeface="Avenir Next" panose="020B0503020202020204" pitchFamily="34" charset="0"/>
              </a:rPr>
              <a:t> and </a:t>
            </a:r>
            <a:r>
              <a:rPr lang="en-GB" b="1" i="0" dirty="0">
                <a:solidFill>
                  <a:srgbClr val="000000"/>
                </a:solidFill>
                <a:effectLst/>
                <a:latin typeface="Avenir Next" panose="020B0503020202020204" pitchFamily="34" charset="0"/>
                <a:hlinkClick r:id="rId3"/>
              </a:rPr>
              <a:t>James H. Martin</a:t>
            </a:r>
            <a:endParaRPr lang="en-GB" b="1" i="0" dirty="0">
              <a:solidFill>
                <a:srgbClr val="000000"/>
              </a:solidFill>
              <a:effectLst/>
              <a:latin typeface="Avenir Next" panose="020B0503020202020204" pitchFamily="34" charset="0"/>
            </a:endParaRPr>
          </a:p>
          <a:p>
            <a:pPr marL="176212" lvl="1" indent="0">
              <a:buNone/>
            </a:pPr>
            <a:r>
              <a:rPr lang="en-GB" b="1" dirty="0">
                <a:solidFill>
                  <a:srgbClr val="000000"/>
                </a:solidFill>
                <a:latin typeface="Avenir Next" panose="020B0503020202020204" pitchFamily="34" charset="0"/>
              </a:rPr>
              <a:t>	Website: </a:t>
            </a:r>
            <a:r>
              <a:rPr lang="en-US" dirty="0">
                <a:hlinkClick r:id="rId4"/>
              </a:rPr>
              <a:t>https://web.stanford.edu/~jurafsky/slp3/</a:t>
            </a:r>
            <a:endParaRPr lang="en-US" dirty="0"/>
          </a:p>
          <a:p>
            <a:pPr marL="0" indent="0">
              <a:buNone/>
            </a:pPr>
            <a:r>
              <a:rPr lang="en-US" b="1" dirty="0"/>
              <a:t>	Chapter 2: </a:t>
            </a:r>
            <a:r>
              <a:rPr lang="en-GB" b="0" i="0" dirty="0">
                <a:effectLst/>
                <a:latin typeface="Avenir Next" panose="020B0503020202020204" pitchFamily="34" charset="0"/>
                <a:hlinkClick r:id="rId5"/>
              </a:rPr>
              <a:t>Regular Expressions, Text Normalization, Edit Distance</a:t>
            </a:r>
            <a:endParaRPr lang="en-GB" b="0" i="0" dirty="0">
              <a:effectLst/>
              <a:latin typeface="Avenir Next" panose="020B0503020202020204" pitchFamily="34" charset="0"/>
            </a:endParaRPr>
          </a:p>
          <a:p>
            <a:endParaRPr lang="en-GB" dirty="0">
              <a:latin typeface="Avenir Next" panose="020B0503020202020204" pitchFamily="34" charset="0"/>
            </a:endParaRPr>
          </a:p>
          <a:p>
            <a:r>
              <a:rPr lang="en-US" dirty="0">
                <a:hlinkClick r:id="rId6"/>
              </a:rPr>
              <a:t>NLTK Library: https://www.nltk.org/book/ch03.html</a:t>
            </a:r>
            <a:endParaRPr lang="en-GB" dirty="0">
              <a:latin typeface="Avenir Next" panose="020B0503020202020204" pitchFamily="34" charset="0"/>
            </a:endParaRPr>
          </a:p>
          <a:p>
            <a:endParaRPr lang="en-GB" dirty="0">
              <a:latin typeface="Avenir Next" panose="020B0503020202020204" pitchFamily="34" charset="0"/>
            </a:endParaRPr>
          </a:p>
          <a:p>
            <a:r>
              <a:rPr lang="en-US" dirty="0"/>
              <a:t>SPACY Library: https://</a:t>
            </a:r>
            <a:r>
              <a:rPr lang="en-US" dirty="0" err="1"/>
              <a:t>spacy.io</a:t>
            </a:r>
            <a:r>
              <a:rPr lang="en-US" dirty="0"/>
              <a:t>/usage/processing-pipelines</a:t>
            </a:r>
          </a:p>
        </p:txBody>
      </p:sp>
    </p:spTree>
    <p:extLst>
      <p:ext uri="{BB962C8B-B14F-4D97-AF65-F5344CB8AC3E}">
        <p14:creationId xmlns:p14="http://schemas.microsoft.com/office/powerpoint/2010/main" val="2210796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51B2-55B4-C0EE-78F2-7880FCA3AEEC}"/>
              </a:ext>
            </a:extLst>
          </p:cNvPr>
          <p:cNvSpPr>
            <a:spLocks noGrp="1"/>
          </p:cNvSpPr>
          <p:nvPr>
            <p:ph type="title"/>
          </p:nvPr>
        </p:nvSpPr>
        <p:spPr/>
        <p:txBody>
          <a:bodyPr/>
          <a:lstStyle/>
          <a:p>
            <a:r>
              <a:rPr lang="en-US" dirty="0"/>
              <a:t>Text Processing Pipeline</a:t>
            </a:r>
          </a:p>
        </p:txBody>
      </p:sp>
      <p:sp>
        <p:nvSpPr>
          <p:cNvPr id="4" name="Slide Number Placeholder 3">
            <a:extLst>
              <a:ext uri="{FF2B5EF4-FFF2-40B4-BE49-F238E27FC236}">
                <a16:creationId xmlns:a16="http://schemas.microsoft.com/office/drawing/2014/main" id="{2283BBB3-D4F8-3871-9FCE-7EAEF023F09C}"/>
              </a:ext>
            </a:extLst>
          </p:cNvPr>
          <p:cNvSpPr>
            <a:spLocks noGrp="1"/>
          </p:cNvSpPr>
          <p:nvPr>
            <p:ph type="sldNum" sz="quarter" idx="12"/>
          </p:nvPr>
        </p:nvSpPr>
        <p:spPr/>
        <p:txBody>
          <a:bodyPr/>
          <a:lstStyle/>
          <a:p>
            <a:fld id="{968FC3C1-8B2E-4CF4-97FE-57A4E19AC873}" type="slidenum">
              <a:rPr lang="de-DE" smtClean="0"/>
              <a:t>27</a:t>
            </a:fld>
            <a:endParaRPr lang="de-DE"/>
          </a:p>
        </p:txBody>
      </p:sp>
      <p:sp>
        <p:nvSpPr>
          <p:cNvPr id="5" name="Text Placeholder 4">
            <a:extLst>
              <a:ext uri="{FF2B5EF4-FFF2-40B4-BE49-F238E27FC236}">
                <a16:creationId xmlns:a16="http://schemas.microsoft.com/office/drawing/2014/main" id="{38EAADC3-EEB1-87EE-C69A-799A723CFA59}"/>
              </a:ext>
            </a:extLst>
          </p:cNvPr>
          <p:cNvSpPr>
            <a:spLocks noGrp="1"/>
          </p:cNvSpPr>
          <p:nvPr>
            <p:ph type="body" sz="quarter" idx="13"/>
          </p:nvPr>
        </p:nvSpPr>
        <p:spPr>
          <a:xfrm>
            <a:off x="226169" y="2013797"/>
            <a:ext cx="8693944" cy="3995738"/>
          </a:xfrm>
        </p:spPr>
        <p:txBody>
          <a:bodyPr/>
          <a:lstStyle/>
          <a:p>
            <a:pPr algn="l">
              <a:buFont typeface="Arial" panose="020B0604020202020204" pitchFamily="34" charset="0"/>
              <a:buChar char="•"/>
            </a:pPr>
            <a:r>
              <a:rPr lang="en-GB" b="0" i="0" dirty="0">
                <a:solidFill>
                  <a:srgbClr val="000000"/>
                </a:solidFill>
                <a:effectLst/>
                <a:latin typeface="Helvetica Neue" panose="02000503000000020004" pitchFamily="2" charset="0"/>
              </a:rPr>
              <a:t>from raw input text to normalized tokens</a:t>
            </a:r>
          </a:p>
          <a:p>
            <a:pPr marL="742950" lvl="1" indent="-285750" algn="l">
              <a:buFont typeface="Arial" panose="020B0604020202020204" pitchFamily="34" charset="0"/>
              <a:buChar char="•"/>
            </a:pPr>
            <a:r>
              <a:rPr lang="en-GB" b="0" i="0" dirty="0">
                <a:solidFill>
                  <a:srgbClr val="000000"/>
                </a:solidFill>
                <a:effectLst/>
                <a:latin typeface="Helvetica Neue" panose="02000503000000020004" pitchFamily="2" charset="0"/>
              </a:rPr>
              <a:t>tokenization</a:t>
            </a:r>
          </a:p>
          <a:p>
            <a:pPr marL="742950" lvl="1" indent="-285750" algn="l">
              <a:buFont typeface="Arial" panose="020B0604020202020204" pitchFamily="34" charset="0"/>
              <a:buChar char="•"/>
            </a:pPr>
            <a:r>
              <a:rPr lang="en-GB" b="0" i="0" dirty="0">
                <a:solidFill>
                  <a:srgbClr val="000000"/>
                </a:solidFill>
                <a:effectLst/>
                <a:latin typeface="Helvetica Neue" panose="02000503000000020004" pitchFamily="2" charset="0"/>
              </a:rPr>
              <a:t>expand compound words or use </a:t>
            </a:r>
            <a:r>
              <a:rPr lang="en-GB" b="0" i="0" dirty="0" err="1">
                <a:solidFill>
                  <a:srgbClr val="000000"/>
                </a:solidFill>
                <a:effectLst/>
                <a:latin typeface="Helvetica Neue" panose="02000503000000020004" pitchFamily="2" charset="0"/>
              </a:rPr>
              <a:t>MultiWord</a:t>
            </a:r>
            <a:r>
              <a:rPr lang="en-GB" b="0" i="0" dirty="0">
                <a:solidFill>
                  <a:srgbClr val="000000"/>
                </a:solidFill>
                <a:effectLst/>
                <a:latin typeface="Helvetica Neue" panose="02000503000000020004" pitchFamily="2" charset="0"/>
              </a:rPr>
              <a:t> tagger</a:t>
            </a:r>
          </a:p>
          <a:p>
            <a:pPr marL="742950" lvl="1" indent="-285750" algn="l">
              <a:buFont typeface="Arial" panose="020B0604020202020204" pitchFamily="34" charset="0"/>
              <a:buChar char="•"/>
            </a:pPr>
            <a:r>
              <a:rPr lang="en-GB" b="0" i="0" dirty="0">
                <a:solidFill>
                  <a:srgbClr val="000000"/>
                </a:solidFill>
                <a:effectLst/>
                <a:latin typeface="Helvetica Neue" panose="02000503000000020004" pitchFamily="2" charset="0"/>
              </a:rPr>
              <a:t>POS tagging</a:t>
            </a:r>
          </a:p>
          <a:p>
            <a:pPr marL="742950" lvl="1" indent="-285750" algn="l">
              <a:buFont typeface="Arial" panose="020B0604020202020204" pitchFamily="34" charset="0"/>
              <a:buChar char="•"/>
            </a:pPr>
            <a:r>
              <a:rPr lang="en-GB" b="0" i="0" dirty="0">
                <a:solidFill>
                  <a:srgbClr val="000000"/>
                </a:solidFill>
                <a:effectLst/>
                <a:latin typeface="Helvetica Neue" panose="02000503000000020004" pitchFamily="2" charset="0"/>
              </a:rPr>
              <a:t>lemmatization</a:t>
            </a:r>
          </a:p>
          <a:p>
            <a:pPr marL="742950" lvl="1" indent="-285750" algn="l">
              <a:buFont typeface="Arial" panose="020B0604020202020204" pitchFamily="34" charset="0"/>
              <a:buChar char="•"/>
            </a:pPr>
            <a:r>
              <a:rPr lang="en-GB" b="0" i="0" dirty="0">
                <a:solidFill>
                  <a:srgbClr val="000000"/>
                </a:solidFill>
                <a:effectLst/>
                <a:latin typeface="Helvetica Neue" panose="02000503000000020004" pitchFamily="2" charset="0"/>
              </a:rPr>
              <a:t>lower-case transformation</a:t>
            </a:r>
          </a:p>
          <a:p>
            <a:pPr marL="742950" lvl="1" indent="-285750" algn="l">
              <a:buFont typeface="Arial" panose="020B0604020202020204" pitchFamily="34" charset="0"/>
              <a:buChar char="•"/>
            </a:pPr>
            <a:r>
              <a:rPr lang="en-GB" b="0" i="0" dirty="0">
                <a:solidFill>
                  <a:srgbClr val="000000"/>
                </a:solidFill>
                <a:effectLst/>
                <a:latin typeface="Helvetica Neue" panose="02000503000000020004" pitchFamily="2" charset="0"/>
              </a:rPr>
              <a:t>removing special characters</a:t>
            </a:r>
          </a:p>
          <a:p>
            <a:pPr marL="742950" lvl="1" indent="-285750" algn="l">
              <a:buFont typeface="Arial" panose="020B0604020202020204" pitchFamily="34" charset="0"/>
              <a:buChar char="•"/>
            </a:pPr>
            <a:r>
              <a:rPr lang="en-GB" b="0" i="0" dirty="0">
                <a:solidFill>
                  <a:srgbClr val="000000"/>
                </a:solidFill>
                <a:effectLst/>
                <a:latin typeface="Helvetica Neue" panose="02000503000000020004" pitchFamily="2" charset="0"/>
              </a:rPr>
              <a:t>removing </a:t>
            </a:r>
            <a:r>
              <a:rPr lang="en-GB" b="0" i="0" dirty="0" err="1">
                <a:solidFill>
                  <a:srgbClr val="000000"/>
                </a:solidFill>
                <a:effectLst/>
                <a:latin typeface="Helvetica Neue" panose="02000503000000020004" pitchFamily="2" charset="0"/>
              </a:rPr>
              <a:t>stopwords</a:t>
            </a:r>
            <a:r>
              <a:rPr lang="en-GB" b="0" i="0" dirty="0">
                <a:solidFill>
                  <a:srgbClr val="000000"/>
                </a:solidFill>
                <a:effectLst/>
                <a:latin typeface="Helvetica Neue" panose="02000503000000020004" pitchFamily="2" charset="0"/>
              </a:rPr>
              <a:t> </a:t>
            </a:r>
          </a:p>
          <a:p>
            <a:pPr marL="742950" lvl="1" indent="-285750" algn="l">
              <a:buFont typeface="Arial" panose="020B0604020202020204" pitchFamily="34" charset="0"/>
              <a:buChar char="•"/>
            </a:pPr>
            <a:r>
              <a:rPr lang="en-GB" dirty="0">
                <a:solidFill>
                  <a:srgbClr val="000000"/>
                </a:solidFill>
                <a:latin typeface="Helvetica Neue" panose="02000503000000020004" pitchFamily="2" charset="0"/>
              </a:rPr>
              <a:t>Social media specific processing</a:t>
            </a:r>
          </a:p>
          <a:p>
            <a:pPr marL="560388" indent="-285750"/>
            <a:r>
              <a:rPr lang="en-GB" dirty="0">
                <a:solidFill>
                  <a:srgbClr val="000000"/>
                </a:solidFill>
                <a:latin typeface="Helvetica Neue" panose="02000503000000020004" pitchFamily="2" charset="0"/>
              </a:rPr>
              <a:t>E</a:t>
            </a:r>
            <a:r>
              <a:rPr lang="en-GB" b="0" i="0" dirty="0">
                <a:solidFill>
                  <a:srgbClr val="000000"/>
                </a:solidFill>
                <a:effectLst/>
                <a:latin typeface="Helvetica Neue" panose="02000503000000020004" pitchFamily="2" charset="0"/>
              </a:rPr>
              <a:t>ach step involves decisions that highly effect further analyses</a:t>
            </a:r>
          </a:p>
          <a:p>
            <a:endParaRPr lang="en-US" dirty="0"/>
          </a:p>
        </p:txBody>
      </p:sp>
    </p:spTree>
    <p:extLst>
      <p:ext uri="{BB962C8B-B14F-4D97-AF65-F5344CB8AC3E}">
        <p14:creationId xmlns:p14="http://schemas.microsoft.com/office/powerpoint/2010/main" val="3216803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6D21-CAEE-76F4-3175-BF7CFB637143}"/>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284BEA89-C2C0-9E00-B6D0-93849FB3B4F9}"/>
              </a:ext>
            </a:extLst>
          </p:cNvPr>
          <p:cNvSpPr>
            <a:spLocks noGrp="1"/>
          </p:cNvSpPr>
          <p:nvPr>
            <p:ph idx="1"/>
          </p:nvPr>
        </p:nvSpPr>
        <p:spPr/>
        <p:txBody>
          <a:bodyPr>
            <a:normAutofit/>
          </a:bodyPr>
          <a:lstStyle/>
          <a:p>
            <a:pPr marL="0" indent="0">
              <a:buNone/>
            </a:pPr>
            <a:r>
              <a:rPr lang="en-US" sz="2400" dirty="0"/>
              <a:t>A definition retrieved from </a:t>
            </a:r>
            <a:r>
              <a:rPr lang="en-US" sz="2400" dirty="0">
                <a:hlinkClick r:id="rId2"/>
              </a:rPr>
              <a:t>https://nlp.stanford.edu/</a:t>
            </a:r>
            <a:endParaRPr lang="en-US" sz="2400" dirty="0"/>
          </a:p>
          <a:p>
            <a:pPr marL="0" indent="0">
              <a:buNone/>
            </a:pPr>
            <a:r>
              <a:rPr lang="en-US" sz="2400" dirty="0"/>
              <a:t> </a:t>
            </a:r>
          </a:p>
          <a:p>
            <a:r>
              <a:rPr lang="en-GB" sz="2400" b="0" i="0" dirty="0">
                <a:solidFill>
                  <a:srgbClr val="000000"/>
                </a:solidFill>
                <a:effectLst/>
              </a:rPr>
              <a:t>Given a character sequence and a defined document unit, tokenization is the task of chopping it up into pieces, called </a:t>
            </a:r>
            <a:r>
              <a:rPr lang="en-GB" sz="2400" b="0" i="1" dirty="0">
                <a:solidFill>
                  <a:srgbClr val="000000"/>
                </a:solidFill>
                <a:effectLst/>
              </a:rPr>
              <a:t>tokens</a:t>
            </a:r>
            <a:r>
              <a:rPr lang="en-GB" sz="2400" b="0" i="0" dirty="0">
                <a:solidFill>
                  <a:srgbClr val="000000"/>
                </a:solidFill>
                <a:effectLst/>
              </a:rPr>
              <a:t> , perhaps at the same time throwing away certain characters, such as punctuation. </a:t>
            </a:r>
          </a:p>
          <a:p>
            <a:endParaRPr lang="en-GB" sz="2400" b="0" i="0" dirty="0">
              <a:solidFill>
                <a:srgbClr val="000000"/>
              </a:solidFill>
              <a:effectLst/>
            </a:endParaRPr>
          </a:p>
          <a:p>
            <a:r>
              <a:rPr lang="en-GB" sz="2400" dirty="0">
                <a:solidFill>
                  <a:srgbClr val="000000"/>
                </a:solidFill>
              </a:rPr>
              <a:t>It might change </a:t>
            </a:r>
            <a:r>
              <a:rPr lang="en-GB" sz="2400" dirty="0" err="1">
                <a:solidFill>
                  <a:srgbClr val="000000"/>
                </a:solidFill>
              </a:rPr>
              <a:t>w.r.t.</a:t>
            </a:r>
            <a:r>
              <a:rPr lang="en-GB" sz="2400" dirty="0">
                <a:solidFill>
                  <a:srgbClr val="000000"/>
                </a:solidFill>
              </a:rPr>
              <a:t> research goals!!</a:t>
            </a:r>
            <a:endParaRPr lang="en-US" sz="2400" dirty="0"/>
          </a:p>
        </p:txBody>
      </p:sp>
      <p:sp>
        <p:nvSpPr>
          <p:cNvPr id="5" name="Slide Number Placeholder 4">
            <a:extLst>
              <a:ext uri="{FF2B5EF4-FFF2-40B4-BE49-F238E27FC236}">
                <a16:creationId xmlns:a16="http://schemas.microsoft.com/office/drawing/2014/main" id="{71AA8149-D3BC-9353-8DAF-E5ED0BE4C263}"/>
              </a:ext>
            </a:extLst>
          </p:cNvPr>
          <p:cNvSpPr>
            <a:spLocks noGrp="1"/>
          </p:cNvSpPr>
          <p:nvPr>
            <p:ph type="sldNum" sz="quarter" idx="12"/>
          </p:nvPr>
        </p:nvSpPr>
        <p:spPr/>
        <p:txBody>
          <a:bodyPr/>
          <a:lstStyle/>
          <a:p>
            <a:fld id="{968FC3C1-8B2E-4CF4-97FE-57A4E19AC873}" type="slidenum">
              <a:rPr lang="de-DE" smtClean="0"/>
              <a:t>28</a:t>
            </a:fld>
            <a:endParaRPr lang="de-DE"/>
          </a:p>
        </p:txBody>
      </p:sp>
    </p:spTree>
    <p:extLst>
      <p:ext uri="{BB962C8B-B14F-4D97-AF65-F5344CB8AC3E}">
        <p14:creationId xmlns:p14="http://schemas.microsoft.com/office/powerpoint/2010/main" val="2638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87416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2209800"/>
            <a:ext cx="7772400" cy="3200400"/>
          </a:xfrm>
        </p:spPr>
        <p:txBody>
          <a:bodyPr/>
          <a:lstStyle/>
          <a:p>
            <a:pPr>
              <a:lnSpc>
                <a:spcPct val="150000"/>
              </a:lnSpc>
            </a:pPr>
            <a:r>
              <a:rPr lang="en-US" sz="2400" dirty="0"/>
              <a:t>Every NLP task requires text normalization: </a:t>
            </a:r>
          </a:p>
          <a:p>
            <a:pPr marL="914400" lvl="1" indent="-457200">
              <a:lnSpc>
                <a:spcPct val="150000"/>
              </a:lnSpc>
              <a:buFont typeface="+mj-lt"/>
              <a:buAutoNum type="arabicPeriod"/>
            </a:pPr>
            <a:r>
              <a:rPr lang="en-US" sz="2400" dirty="0"/>
              <a:t>Tokenizing (segmenting) words</a:t>
            </a:r>
          </a:p>
          <a:p>
            <a:pPr marL="914400" lvl="1" indent="-457200">
              <a:lnSpc>
                <a:spcPct val="150000"/>
              </a:lnSpc>
              <a:buFont typeface="+mj-lt"/>
              <a:buAutoNum type="arabicPeriod"/>
            </a:pPr>
            <a:r>
              <a:rPr lang="en-US" sz="2400" dirty="0"/>
              <a:t>Normalizing word formats</a:t>
            </a:r>
          </a:p>
          <a:p>
            <a:pPr marL="914400" lvl="1" indent="-457200">
              <a:lnSpc>
                <a:spcPct val="150000"/>
              </a:lnSpc>
              <a:buFont typeface="+mj-lt"/>
              <a:buAutoNum type="arabicPeriod"/>
            </a:pPr>
            <a:r>
              <a:rPr lang="en-US" sz="2400" dirty="0"/>
              <a:t>Segmenting sentences</a:t>
            </a:r>
            <a:endParaRPr lang="en-US" sz="2400" b="1" dirty="0"/>
          </a:p>
          <a:p>
            <a:pPr>
              <a:lnSpc>
                <a:spcPct val="90000"/>
              </a:lnSpc>
            </a:pPr>
            <a:endParaRPr lang="en-US" sz="1800" b="1" dirty="0">
              <a:latin typeface="Courier" charset="0"/>
            </a:endParaRPr>
          </a:p>
          <a:p>
            <a:pPr>
              <a:lnSpc>
                <a:spcPct val="90000"/>
              </a:lnSpc>
            </a:pPr>
            <a:endParaRPr lang="en-US" sz="1800" dirty="0"/>
          </a:p>
        </p:txBody>
      </p:sp>
      <p:sp>
        <p:nvSpPr>
          <p:cNvPr id="2" name="Footer Placeholder 3">
            <a:extLst>
              <a:ext uri="{FF2B5EF4-FFF2-40B4-BE49-F238E27FC236}">
                <a16:creationId xmlns:a16="http://schemas.microsoft.com/office/drawing/2014/main" id="{B208E547-7CE8-A2B9-57BE-04628A14A864}"/>
              </a:ext>
            </a:extLst>
          </p:cNvPr>
          <p:cNvSpPr>
            <a:spLocks noGrp="1"/>
          </p:cNvSpPr>
          <p:nvPr>
            <p:ph type="ftr" sz="quarter" idx="11"/>
          </p:nvPr>
        </p:nvSpPr>
        <p:spPr>
          <a:xfrm>
            <a:off x="225029" y="6465041"/>
            <a:ext cx="3986931" cy="211092"/>
          </a:xfrm>
        </p:spPr>
        <p:txBody>
          <a:bodyPr/>
          <a:lstStyle/>
          <a:p>
            <a:r>
              <a:rPr lang="de-DE" sz="1100" i="1" dirty="0"/>
              <a:t>Taken </a:t>
            </a:r>
            <a:r>
              <a:rPr lang="de-DE" sz="1100" i="1" dirty="0" err="1"/>
              <a:t>from</a:t>
            </a:r>
            <a:r>
              <a:rPr lang="de-DE" sz="1100" i="1" dirty="0"/>
              <a:t> </a:t>
            </a:r>
            <a:r>
              <a:rPr lang="de-DE" sz="1100" i="1" dirty="0" err="1"/>
              <a:t>Jurafsky</a:t>
            </a:r>
            <a:r>
              <a:rPr lang="de-DE" sz="1100" i="1" dirty="0"/>
              <a:t> and Martin (</a:t>
            </a:r>
            <a:r>
              <a:rPr lang="de-DE" sz="1100" i="1" dirty="0" err="1"/>
              <a:t>eds</a:t>
            </a:r>
            <a:r>
              <a:rPr lang="de-DE" sz="1100" i="1" dirty="0"/>
              <a:t>. 2021) – Slide Deck</a:t>
            </a:r>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518CC-1806-2341-8B99-9F6B095DF857}"/>
              </a:ext>
            </a:extLst>
          </p:cNvPr>
          <p:cNvSpPr>
            <a:spLocks noGrp="1"/>
          </p:cNvSpPr>
          <p:nvPr>
            <p:ph type="title"/>
          </p:nvPr>
        </p:nvSpPr>
        <p:spPr/>
        <p:txBody>
          <a:bodyPr/>
          <a:lstStyle/>
          <a:p>
            <a:r>
              <a:rPr lang="en-US" dirty="0"/>
              <a:t>Classification Task</a:t>
            </a:r>
          </a:p>
        </p:txBody>
      </p:sp>
      <p:sp>
        <p:nvSpPr>
          <p:cNvPr id="3" name="Content Placeholder 2">
            <a:extLst>
              <a:ext uri="{FF2B5EF4-FFF2-40B4-BE49-F238E27FC236}">
                <a16:creationId xmlns:a16="http://schemas.microsoft.com/office/drawing/2014/main" id="{109D70F6-4DC2-BC4D-BE5A-2D900B54BAD4}"/>
              </a:ext>
            </a:extLst>
          </p:cNvPr>
          <p:cNvSpPr>
            <a:spLocks noGrp="1"/>
          </p:cNvSpPr>
          <p:nvPr>
            <p:ph idx="1"/>
          </p:nvPr>
        </p:nvSpPr>
        <p:spPr/>
        <p:txBody>
          <a:bodyPr/>
          <a:lstStyle/>
          <a:p>
            <a:pPr>
              <a:lnSpc>
                <a:spcPct val="150000"/>
              </a:lnSpc>
            </a:pPr>
            <a:r>
              <a:rPr lang="en-US" dirty="0"/>
              <a:t>Binary (hate speech or not)</a:t>
            </a:r>
          </a:p>
          <a:p>
            <a:pPr>
              <a:lnSpc>
                <a:spcPct val="150000"/>
              </a:lnSpc>
            </a:pPr>
            <a:r>
              <a:rPr lang="en-US" dirty="0"/>
              <a:t>Multi-class (neutral, offensive, hate speech)</a:t>
            </a:r>
          </a:p>
          <a:p>
            <a:pPr>
              <a:lnSpc>
                <a:spcPct val="150000"/>
              </a:lnSpc>
            </a:pPr>
            <a:r>
              <a:rPr lang="en-US" dirty="0" err="1"/>
              <a:t>Auxilary</a:t>
            </a:r>
            <a:r>
              <a:rPr lang="en-US" dirty="0"/>
              <a:t> Tasks; intensity, target </a:t>
            </a:r>
            <a:r>
              <a:rPr lang="en-US" dirty="0" err="1"/>
              <a:t>etc</a:t>
            </a:r>
            <a:r>
              <a:rPr lang="en-US" dirty="0"/>
              <a:t>, implicitness and many more.</a:t>
            </a:r>
          </a:p>
          <a:p>
            <a:endParaRPr lang="en-US" dirty="0"/>
          </a:p>
        </p:txBody>
      </p:sp>
      <p:sp>
        <p:nvSpPr>
          <p:cNvPr id="4" name="Date Placeholder 3">
            <a:extLst>
              <a:ext uri="{FF2B5EF4-FFF2-40B4-BE49-F238E27FC236}">
                <a16:creationId xmlns:a16="http://schemas.microsoft.com/office/drawing/2014/main" id="{25A387A3-24C0-8149-A14F-0D6005663EB5}"/>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2603D9A3-AB00-7647-A29C-F41BF745B3EA}"/>
              </a:ext>
            </a:extLst>
          </p:cNvPr>
          <p:cNvSpPr>
            <a:spLocks noGrp="1"/>
          </p:cNvSpPr>
          <p:nvPr>
            <p:ph type="sldNum" sz="quarter" idx="12"/>
          </p:nvPr>
        </p:nvSpPr>
        <p:spPr/>
        <p:txBody>
          <a:bodyPr/>
          <a:lstStyle/>
          <a:p>
            <a:fld id="{90441224-60F2-D740-9F01-EB31D4B6FF1D}" type="slidenum">
              <a:rPr lang="en-US" smtClean="0"/>
              <a:t>3</a:t>
            </a:fld>
            <a:endParaRPr lang="en-US"/>
          </a:p>
        </p:txBody>
      </p:sp>
    </p:spTree>
    <p:extLst>
      <p:ext uri="{BB962C8B-B14F-4D97-AF65-F5344CB8AC3E}">
        <p14:creationId xmlns:p14="http://schemas.microsoft.com/office/powerpoint/2010/main" val="70006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Types of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11560" y="2420888"/>
            <a:ext cx="8168640" cy="3657600"/>
          </a:xfrm>
        </p:spPr>
        <p:txBody>
          <a:bodyPr>
            <a:normAutofit fontScale="92500" lnSpcReduction="10000"/>
          </a:bodyPr>
          <a:lstStyle/>
          <a:p>
            <a:r>
              <a:rPr lang="en-US" sz="2400" b="1" dirty="0"/>
              <a:t> Space-based tokenization </a:t>
            </a:r>
            <a:r>
              <a:rPr lang="en-US" sz="2400" dirty="0"/>
              <a:t>: A very simple way to tokenize</a:t>
            </a:r>
          </a:p>
          <a:p>
            <a:pPr lvl="2"/>
            <a:r>
              <a:rPr lang="en-US" sz="2400" dirty="0"/>
              <a:t>For languages that use space characters between words</a:t>
            </a:r>
          </a:p>
          <a:p>
            <a:pPr lvl="2"/>
            <a:r>
              <a:rPr lang="en-US" sz="2400" dirty="0"/>
              <a:t>Arabic, Cyrillic, Greek, Latin, etc., based writing systems</a:t>
            </a:r>
          </a:p>
          <a:p>
            <a:pPr lvl="2"/>
            <a:r>
              <a:rPr lang="en-US" sz="2400" dirty="0"/>
              <a:t>Segment off a token between instances of spaces</a:t>
            </a:r>
          </a:p>
          <a:p>
            <a:pPr marL="0" indent="0">
              <a:buNone/>
            </a:pPr>
            <a:endParaRPr lang="en-US" sz="2400" dirty="0"/>
          </a:p>
          <a:p>
            <a:r>
              <a:rPr lang="en-US" sz="2400" b="1" dirty="0"/>
              <a:t>Single-character segmentation  (for e.g. Chinese)</a:t>
            </a:r>
          </a:p>
          <a:p>
            <a:endParaRPr lang="en-US" sz="2400" b="1" dirty="0"/>
          </a:p>
          <a:p>
            <a:r>
              <a:rPr lang="en-US" sz="2400" b="1" dirty="0" err="1"/>
              <a:t>Subword</a:t>
            </a:r>
            <a:r>
              <a:rPr lang="en-US" sz="2400" b="1" dirty="0"/>
              <a:t> tokenization </a:t>
            </a:r>
            <a:r>
              <a:rPr lang="en-US" sz="2400" dirty="0"/>
              <a:t>(because tokens can be parts of words as well as whole words) </a:t>
            </a:r>
          </a:p>
          <a:p>
            <a:pPr lvl="1"/>
            <a:r>
              <a:rPr lang="en-US" sz="2100" dirty="0"/>
              <a:t>e.g. </a:t>
            </a:r>
            <a:r>
              <a:rPr lang="en-US" sz="2100" i="1" dirty="0"/>
              <a:t>unlikeliest </a:t>
            </a:r>
            <a:r>
              <a:rPr lang="en-US" sz="2100" dirty="0"/>
              <a:t>has 3 morphemes </a:t>
            </a:r>
            <a:r>
              <a:rPr lang="en-US" sz="2100" i="1" dirty="0"/>
              <a:t>un-</a:t>
            </a:r>
            <a:r>
              <a:rPr lang="en-US" sz="2100" dirty="0"/>
              <a:t>, </a:t>
            </a:r>
            <a:r>
              <a:rPr lang="en-US" sz="2100" i="1" dirty="0"/>
              <a:t>likely</a:t>
            </a:r>
            <a:r>
              <a:rPr lang="en-US" sz="2100" dirty="0"/>
              <a:t>, and </a:t>
            </a:r>
            <a:r>
              <a:rPr lang="en-US" sz="2100" i="1" dirty="0"/>
              <a:t>-</a:t>
            </a:r>
            <a:r>
              <a:rPr lang="en-US" sz="2100" i="1" dirty="0" err="1"/>
              <a:t>est</a:t>
            </a:r>
            <a:endParaRPr lang="en-US" sz="2100" dirty="0"/>
          </a:p>
          <a:p>
            <a:endParaRPr lang="en-US" dirty="0"/>
          </a:p>
          <a:p>
            <a:pPr lvl="1"/>
            <a:endParaRPr lang="en-US" dirty="0"/>
          </a:p>
          <a:p>
            <a:pPr marL="0" indent="0">
              <a:buNone/>
            </a:pPr>
            <a:endParaRPr lang="en-US" dirty="0"/>
          </a:p>
        </p:txBody>
      </p:sp>
      <p:sp>
        <p:nvSpPr>
          <p:cNvPr id="3" name="Footer Placeholder 3">
            <a:extLst>
              <a:ext uri="{FF2B5EF4-FFF2-40B4-BE49-F238E27FC236}">
                <a16:creationId xmlns:a16="http://schemas.microsoft.com/office/drawing/2014/main" id="{4A492973-4D6E-AE3A-99C6-713BA7563BD0}"/>
              </a:ext>
            </a:extLst>
          </p:cNvPr>
          <p:cNvSpPr>
            <a:spLocks noGrp="1"/>
          </p:cNvSpPr>
          <p:nvPr>
            <p:ph type="ftr" sz="quarter" idx="11"/>
          </p:nvPr>
        </p:nvSpPr>
        <p:spPr>
          <a:xfrm>
            <a:off x="225029" y="6465041"/>
            <a:ext cx="3986931" cy="211092"/>
          </a:xfrm>
        </p:spPr>
        <p:txBody>
          <a:bodyPr/>
          <a:lstStyle/>
          <a:p>
            <a:r>
              <a:rPr lang="de-DE" sz="1100" i="1" dirty="0"/>
              <a:t>Taken </a:t>
            </a:r>
            <a:r>
              <a:rPr lang="de-DE" sz="1100" i="1" dirty="0" err="1"/>
              <a:t>from</a:t>
            </a:r>
            <a:r>
              <a:rPr lang="de-DE" sz="1100" i="1" dirty="0"/>
              <a:t> </a:t>
            </a:r>
            <a:r>
              <a:rPr lang="de-DE" sz="1100" i="1" dirty="0" err="1"/>
              <a:t>Jurafsky</a:t>
            </a:r>
            <a:r>
              <a:rPr lang="de-DE" sz="1100" i="1" dirty="0"/>
              <a:t> and Martin (</a:t>
            </a:r>
            <a:r>
              <a:rPr lang="de-DE" sz="1100" i="1" dirty="0" err="1"/>
              <a:t>eds</a:t>
            </a:r>
            <a:r>
              <a:rPr lang="de-DE" sz="1100" i="1" dirty="0"/>
              <a:t>. 2021) – Slide Deck</a:t>
            </a:r>
          </a:p>
        </p:txBody>
      </p:sp>
    </p:spTree>
    <p:extLst>
      <p:ext uri="{BB962C8B-B14F-4D97-AF65-F5344CB8AC3E}">
        <p14:creationId xmlns:p14="http://schemas.microsoft.com/office/powerpoint/2010/main" val="4155669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RECAP (TYPE VERSUS TOKEN):</a:t>
            </a:r>
            <a:br>
              <a:rPr lang="en-US" dirty="0"/>
            </a:br>
            <a:r>
              <a:rPr lang="en-US" dirty="0"/>
              <a:t>How many words in a sentence?</a:t>
            </a:r>
          </a:p>
        </p:txBody>
      </p:sp>
      <p:sp>
        <p:nvSpPr>
          <p:cNvPr id="24579" name="Rectangle 3"/>
          <p:cNvSpPr>
            <a:spLocks noGrp="1" noChangeArrowheads="1"/>
          </p:cNvSpPr>
          <p:nvPr>
            <p:ph idx="1"/>
          </p:nvPr>
        </p:nvSpPr>
        <p:spPr>
          <a:xfrm>
            <a:off x="914400" y="2171700"/>
            <a:ext cx="7452360" cy="3543300"/>
          </a:xfrm>
        </p:spPr>
        <p:txBody>
          <a:bodyPr>
            <a:normAutofit/>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sz="2400" b="1" dirty="0">
                <a:solidFill>
                  <a:srgbClr val="000000"/>
                </a:solidFill>
              </a:rPr>
              <a:t>Type</a:t>
            </a:r>
            <a:r>
              <a:rPr lang="en-US" sz="2400" dirty="0">
                <a:solidFill>
                  <a:srgbClr val="000000"/>
                </a:solidFill>
              </a:rPr>
              <a:t>: an element of the vocabulary.</a:t>
            </a:r>
            <a:endParaRPr lang="en-US" sz="2400" b="1" dirty="0">
              <a:solidFill>
                <a:srgbClr val="000000"/>
              </a:solidFill>
            </a:endParaRPr>
          </a:p>
          <a:p>
            <a:r>
              <a:rPr lang="en-US" sz="2400" b="1" dirty="0">
                <a:solidFill>
                  <a:srgbClr val="000000"/>
                </a:solidFill>
              </a:rPr>
              <a:t>Token</a:t>
            </a:r>
            <a:r>
              <a:rPr lang="en-US" sz="2400" dirty="0">
                <a:solidFill>
                  <a:srgbClr val="000000"/>
                </a:solidFill>
              </a:rPr>
              <a:t>: an instance of that type in running text.</a:t>
            </a:r>
          </a:p>
          <a:p>
            <a:r>
              <a:rPr lang="en-US" sz="2400" dirty="0"/>
              <a:t>How many?</a:t>
            </a:r>
          </a:p>
          <a:p>
            <a:pPr lvl="1"/>
            <a:r>
              <a:rPr lang="en-US" sz="2400" dirty="0"/>
              <a:t>15 tokens (or 14)</a:t>
            </a:r>
          </a:p>
          <a:p>
            <a:pPr lvl="1"/>
            <a:r>
              <a:rPr lang="en-US" sz="2400" dirty="0"/>
              <a:t>13 types (or 12) (or 11?)</a:t>
            </a:r>
          </a:p>
        </p:txBody>
      </p:sp>
      <p:sp>
        <p:nvSpPr>
          <p:cNvPr id="2" name="Footer Placeholder 3">
            <a:extLst>
              <a:ext uri="{FF2B5EF4-FFF2-40B4-BE49-F238E27FC236}">
                <a16:creationId xmlns:a16="http://schemas.microsoft.com/office/drawing/2014/main" id="{5F8BA3B7-6D9F-1379-CA32-EE95E0AAFFC5}"/>
              </a:ext>
            </a:extLst>
          </p:cNvPr>
          <p:cNvSpPr>
            <a:spLocks noGrp="1"/>
          </p:cNvSpPr>
          <p:nvPr>
            <p:ph type="ftr" sz="quarter" idx="11"/>
          </p:nvPr>
        </p:nvSpPr>
        <p:spPr>
          <a:xfrm>
            <a:off x="225029" y="6465041"/>
            <a:ext cx="3986931" cy="211092"/>
          </a:xfrm>
        </p:spPr>
        <p:txBody>
          <a:bodyPr/>
          <a:lstStyle/>
          <a:p>
            <a:r>
              <a:rPr lang="de-DE" sz="1100" i="1" dirty="0"/>
              <a:t>Taken </a:t>
            </a:r>
            <a:r>
              <a:rPr lang="de-DE" sz="1100" i="1" dirty="0" err="1"/>
              <a:t>from</a:t>
            </a:r>
            <a:r>
              <a:rPr lang="de-DE" sz="1100" i="1" dirty="0"/>
              <a:t> </a:t>
            </a:r>
            <a:r>
              <a:rPr lang="de-DE" sz="1100" i="1" dirty="0" err="1"/>
              <a:t>Jurafsky</a:t>
            </a:r>
            <a:r>
              <a:rPr lang="de-DE" sz="1100" i="1" dirty="0"/>
              <a:t> and Martin (</a:t>
            </a:r>
            <a:r>
              <a:rPr lang="de-DE" sz="1100" i="1" dirty="0" err="1"/>
              <a:t>eds</a:t>
            </a:r>
            <a:r>
              <a:rPr lang="de-DE" sz="1100" i="1" dirty="0"/>
              <a:t>. 2021) – Slide Deck</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1828800"/>
            <a:ext cx="7940040" cy="4171950"/>
          </a:xfrm>
        </p:spPr>
        <p:txBody>
          <a:bodyPr>
            <a:normAutofit lnSpcReduction="10000"/>
          </a:bodyPr>
          <a:lstStyle/>
          <a:p>
            <a:r>
              <a:rPr lang="en-US" sz="2400" dirty="0"/>
              <a:t>Can't just blindly remove punctuation:</a:t>
            </a:r>
          </a:p>
          <a:p>
            <a:pPr lvl="1"/>
            <a:r>
              <a:rPr lang="en-US" sz="2400" dirty="0">
                <a:solidFill>
                  <a:srgbClr val="0070C0"/>
                </a:solidFill>
              </a:rPr>
              <a:t>m.p.h., Ph.D., AT&amp;T, </a:t>
            </a:r>
            <a:r>
              <a:rPr lang="en-US" sz="2400" dirty="0" err="1">
                <a:solidFill>
                  <a:srgbClr val="0070C0"/>
                </a:solidFill>
              </a:rPr>
              <a:t>cap’n</a:t>
            </a:r>
            <a:endParaRPr lang="en-US" sz="2400" dirty="0"/>
          </a:p>
          <a:p>
            <a:pPr lvl="1"/>
            <a:r>
              <a:rPr lang="en-US" sz="2400" dirty="0"/>
              <a:t>prices </a:t>
            </a:r>
            <a:r>
              <a:rPr lang="en-US" sz="2400" dirty="0">
                <a:solidFill>
                  <a:srgbClr val="0070C0"/>
                </a:solidFill>
              </a:rPr>
              <a:t>($45.55</a:t>
            </a:r>
            <a:r>
              <a:rPr lang="en-US" sz="2400" dirty="0"/>
              <a:t>)</a:t>
            </a:r>
          </a:p>
          <a:p>
            <a:pPr lvl="1"/>
            <a:r>
              <a:rPr lang="en-US" sz="2400" dirty="0"/>
              <a:t>dates (</a:t>
            </a:r>
            <a:r>
              <a:rPr lang="en-US" sz="2400" dirty="0">
                <a:solidFill>
                  <a:srgbClr val="0070C0"/>
                </a:solidFill>
              </a:rPr>
              <a:t>01/02/06</a:t>
            </a:r>
            <a:r>
              <a:rPr lang="en-US" sz="2400" dirty="0"/>
              <a:t>)</a:t>
            </a:r>
          </a:p>
          <a:p>
            <a:pPr lvl="1"/>
            <a:r>
              <a:rPr lang="en-US" sz="2400" dirty="0"/>
              <a:t>URLs (</a:t>
            </a:r>
            <a:r>
              <a:rPr lang="en-US" sz="2400" dirty="0">
                <a:solidFill>
                  <a:srgbClr val="0070C0"/>
                </a:solidFill>
              </a:rPr>
              <a:t>http://</a:t>
            </a:r>
            <a:r>
              <a:rPr lang="en-US" sz="2400" dirty="0" err="1">
                <a:solidFill>
                  <a:srgbClr val="0070C0"/>
                </a:solidFill>
              </a:rPr>
              <a:t>www.stanford.edu</a:t>
            </a:r>
            <a:r>
              <a:rPr lang="en-US" sz="2400" dirty="0"/>
              <a:t>)</a:t>
            </a:r>
          </a:p>
          <a:p>
            <a:pPr lvl="1"/>
            <a:r>
              <a:rPr lang="en-US" sz="2400" dirty="0"/>
              <a:t>hashtags (</a:t>
            </a:r>
            <a:r>
              <a:rPr lang="en-US" sz="2400" dirty="0">
                <a:solidFill>
                  <a:srgbClr val="0070C0"/>
                </a:solidFill>
              </a:rPr>
              <a:t>#</a:t>
            </a:r>
            <a:r>
              <a:rPr lang="en-US" sz="2400" dirty="0" err="1">
                <a:solidFill>
                  <a:srgbClr val="0070C0"/>
                </a:solidFill>
              </a:rPr>
              <a:t>nlproc</a:t>
            </a:r>
            <a:r>
              <a:rPr lang="en-US" sz="2400" dirty="0"/>
              <a:t>)</a:t>
            </a:r>
          </a:p>
          <a:p>
            <a:pPr lvl="1"/>
            <a:r>
              <a:rPr lang="en-US" sz="2400" dirty="0"/>
              <a:t>email addresses (</a:t>
            </a:r>
            <a:r>
              <a:rPr lang="en-US" sz="2400" dirty="0" err="1">
                <a:solidFill>
                  <a:srgbClr val="0070C0"/>
                </a:solidFill>
              </a:rPr>
              <a:t>someone@cs.colorado.edu</a:t>
            </a:r>
            <a:r>
              <a:rPr lang="en-US" sz="2400" dirty="0"/>
              <a:t>)</a:t>
            </a:r>
          </a:p>
          <a:p>
            <a:r>
              <a:rPr lang="en-US" sz="2400" dirty="0"/>
              <a:t>Clitic: a word that doesn't stand on its own</a:t>
            </a:r>
          </a:p>
          <a:p>
            <a:pPr lvl="1"/>
            <a:r>
              <a:rPr lang="en-US" sz="2400" dirty="0">
                <a:solidFill>
                  <a:srgbClr val="0070C0"/>
                </a:solidFill>
              </a:rPr>
              <a:t>"are" </a:t>
            </a:r>
            <a:r>
              <a:rPr lang="en-US" sz="2400" dirty="0">
                <a:solidFill>
                  <a:schemeClr val="tx1"/>
                </a:solidFill>
              </a:rPr>
              <a:t>in</a:t>
            </a:r>
            <a:r>
              <a:rPr lang="en-US" sz="2400" dirty="0">
                <a:solidFill>
                  <a:srgbClr val="0070C0"/>
                </a:solidFill>
              </a:rPr>
              <a:t> we're, </a:t>
            </a:r>
            <a:r>
              <a:rPr lang="en-US" sz="2400" dirty="0">
                <a:sym typeface="Wingdings" pitchFamily="2" charset="2"/>
              </a:rPr>
              <a:t>French "</a:t>
            </a:r>
            <a:r>
              <a:rPr lang="en-US" sz="2400" dirty="0">
                <a:solidFill>
                  <a:srgbClr val="0070C0"/>
                </a:solidFill>
                <a:sym typeface="Wingdings" pitchFamily="2" charset="2"/>
              </a:rPr>
              <a:t>je</a:t>
            </a:r>
            <a:r>
              <a:rPr lang="en-US" sz="2400" dirty="0">
                <a:sym typeface="Wingdings" pitchFamily="2" charset="2"/>
              </a:rPr>
              <a:t>" in </a:t>
            </a:r>
            <a:r>
              <a:rPr lang="en-US" sz="2400" dirty="0" err="1">
                <a:solidFill>
                  <a:srgbClr val="0070C0"/>
                </a:solidFill>
                <a:sym typeface="Wingdings" pitchFamily="2" charset="2"/>
              </a:rPr>
              <a:t>j'ai</a:t>
            </a:r>
            <a:r>
              <a:rPr lang="en-US" sz="2400" dirty="0">
                <a:solidFill>
                  <a:srgbClr val="0070C0"/>
                </a:solidFill>
                <a:sym typeface="Wingdings" pitchFamily="2" charset="2"/>
              </a:rPr>
              <a:t>,</a:t>
            </a:r>
            <a:r>
              <a:rPr lang="en-US" sz="2400" dirty="0">
                <a:sym typeface="Wingdings" pitchFamily="2" charset="2"/>
              </a:rPr>
              <a:t> "</a:t>
            </a:r>
            <a:r>
              <a:rPr lang="en-US" sz="2400" dirty="0">
                <a:solidFill>
                  <a:srgbClr val="0070C0"/>
                </a:solidFill>
                <a:sym typeface="Wingdings" pitchFamily="2" charset="2"/>
              </a:rPr>
              <a:t>le</a:t>
            </a:r>
            <a:r>
              <a:rPr lang="en-US" sz="2400" dirty="0">
                <a:sym typeface="Wingdings" pitchFamily="2" charset="2"/>
              </a:rPr>
              <a:t>" in </a:t>
            </a:r>
            <a:r>
              <a:rPr lang="en-US" sz="2400" dirty="0" err="1">
                <a:solidFill>
                  <a:srgbClr val="0070C0"/>
                </a:solidFill>
                <a:sym typeface="Wingdings" pitchFamily="2" charset="2"/>
              </a:rPr>
              <a:t>l'honneur</a:t>
            </a:r>
            <a:endParaRPr lang="en-US" sz="2400" dirty="0">
              <a:solidFill>
                <a:srgbClr val="0070C0"/>
              </a:solidFill>
              <a:sym typeface="Wingdings" pitchFamily="2" charset="2"/>
            </a:endParaRPr>
          </a:p>
          <a:p>
            <a:r>
              <a:rPr lang="en-US" sz="2400" dirty="0">
                <a:solidFill>
                  <a:schemeClr val="tx1"/>
                </a:solidFill>
                <a:sym typeface="Wingdings" pitchFamily="2" charset="2"/>
              </a:rPr>
              <a:t>When should multiword expressions (MWE) be words?</a:t>
            </a:r>
          </a:p>
          <a:p>
            <a:pPr lvl="1"/>
            <a:r>
              <a:rPr lang="en-US" sz="2400" dirty="0">
                <a:solidFill>
                  <a:srgbClr val="0070C0"/>
                </a:solidFill>
              </a:rPr>
              <a:t>New York, rock ’n’ roll </a:t>
            </a:r>
            <a:endParaRPr lang="en-US" sz="2400" dirty="0">
              <a:solidFill>
                <a:schemeClr val="tx1"/>
              </a:solidFill>
            </a:endParaRPr>
          </a:p>
          <a:p>
            <a:endParaRPr lang="en-US" dirty="0"/>
          </a:p>
          <a:p>
            <a:pPr lvl="1"/>
            <a:endParaRPr lang="en-US" dirty="0"/>
          </a:p>
          <a:p>
            <a:endParaRPr lang="en-US" dirty="0"/>
          </a:p>
          <a:p>
            <a:pPr lvl="1"/>
            <a:endParaRPr lang="en-US" dirty="0"/>
          </a:p>
        </p:txBody>
      </p:sp>
      <p:sp>
        <p:nvSpPr>
          <p:cNvPr id="4" name="Footer Placeholder 3">
            <a:extLst>
              <a:ext uri="{FF2B5EF4-FFF2-40B4-BE49-F238E27FC236}">
                <a16:creationId xmlns:a16="http://schemas.microsoft.com/office/drawing/2014/main" id="{368A865A-D438-911A-C7C8-70FE72EAC4BB}"/>
              </a:ext>
            </a:extLst>
          </p:cNvPr>
          <p:cNvSpPr>
            <a:spLocks noGrp="1"/>
          </p:cNvSpPr>
          <p:nvPr>
            <p:ph type="ftr" sz="quarter" idx="11"/>
          </p:nvPr>
        </p:nvSpPr>
        <p:spPr>
          <a:xfrm>
            <a:off x="225029" y="6465041"/>
            <a:ext cx="3986931" cy="211092"/>
          </a:xfrm>
        </p:spPr>
        <p:txBody>
          <a:bodyPr/>
          <a:lstStyle/>
          <a:p>
            <a:r>
              <a:rPr lang="de-DE" sz="1100" i="1" dirty="0"/>
              <a:t>Taken </a:t>
            </a:r>
            <a:r>
              <a:rPr lang="de-DE" sz="1100" i="1" dirty="0" err="1"/>
              <a:t>from</a:t>
            </a:r>
            <a:r>
              <a:rPr lang="de-DE" sz="1100" i="1" dirty="0"/>
              <a:t> </a:t>
            </a:r>
            <a:r>
              <a:rPr lang="de-DE" sz="1100" i="1" dirty="0" err="1"/>
              <a:t>Jurafsky</a:t>
            </a:r>
            <a:r>
              <a:rPr lang="de-DE" sz="1100" i="1" dirty="0"/>
              <a:t> and Martin (</a:t>
            </a:r>
            <a:r>
              <a:rPr lang="de-DE" sz="1100" i="1" dirty="0" err="1"/>
              <a:t>eds</a:t>
            </a:r>
            <a:r>
              <a:rPr lang="de-DE" sz="1100" i="1" dirty="0"/>
              <a:t>. 2021) – Slide Deck</a:t>
            </a:r>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00012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lnSpc>
                <a:spcPct val="150000"/>
              </a:lnSpc>
            </a:pPr>
            <a:r>
              <a:rPr lang="en-US" sz="2400" dirty="0">
                <a:sym typeface="Symbol" charset="2"/>
              </a:rPr>
              <a:t>Putting words/tokens in a standard format</a:t>
            </a:r>
          </a:p>
          <a:p>
            <a:pPr lvl="2" eaLnBrk="1" hangingPunct="1">
              <a:lnSpc>
                <a:spcPct val="150000"/>
              </a:lnSpc>
            </a:pPr>
            <a:r>
              <a:rPr lang="en-US" sz="2400" dirty="0">
                <a:sym typeface="Symbol" charset="2"/>
              </a:rPr>
              <a:t>U.S.A. or USA</a:t>
            </a:r>
          </a:p>
          <a:p>
            <a:pPr lvl="2" eaLnBrk="1" hangingPunct="1">
              <a:lnSpc>
                <a:spcPct val="150000"/>
              </a:lnSpc>
            </a:pPr>
            <a:r>
              <a:rPr lang="en-US" sz="2400" dirty="0" err="1">
                <a:sym typeface="Symbol" charset="2"/>
              </a:rPr>
              <a:t>uhhuh</a:t>
            </a:r>
            <a:r>
              <a:rPr lang="en-US" sz="2400" dirty="0">
                <a:sym typeface="Symbol" charset="2"/>
              </a:rPr>
              <a:t> or uh-huh</a:t>
            </a:r>
          </a:p>
          <a:p>
            <a:pPr lvl="2" eaLnBrk="1" hangingPunct="1">
              <a:lnSpc>
                <a:spcPct val="150000"/>
              </a:lnSpc>
            </a:pPr>
            <a:r>
              <a:rPr lang="en-US" sz="2400" dirty="0">
                <a:sym typeface="Symbol" charset="2"/>
              </a:rPr>
              <a:t>Fed or fed</a:t>
            </a:r>
          </a:p>
          <a:p>
            <a:pPr lvl="2" eaLnBrk="1" hangingPunct="1">
              <a:lnSpc>
                <a:spcPct val="150000"/>
              </a:lnSpc>
            </a:pPr>
            <a:r>
              <a:rPr lang="en-US" sz="2400" dirty="0">
                <a:sym typeface="Symbol" charset="2"/>
              </a:rPr>
              <a:t>am, is, be, are </a:t>
            </a:r>
          </a:p>
          <a:p>
            <a:pPr lvl="1" eaLnBrk="1" hangingPunct="1"/>
            <a:endParaRPr lang="en-US" sz="1800" dirty="0">
              <a:sym typeface="Symbol" charset="2"/>
            </a:endParaRPr>
          </a:p>
        </p:txBody>
      </p:sp>
      <p:sp>
        <p:nvSpPr>
          <p:cNvPr id="2" name="Footer Placeholder 3">
            <a:extLst>
              <a:ext uri="{FF2B5EF4-FFF2-40B4-BE49-F238E27FC236}">
                <a16:creationId xmlns:a16="http://schemas.microsoft.com/office/drawing/2014/main" id="{36E8AF71-C9F4-5E99-536C-F451BE4CE708}"/>
              </a:ext>
            </a:extLst>
          </p:cNvPr>
          <p:cNvSpPr>
            <a:spLocks noGrp="1"/>
          </p:cNvSpPr>
          <p:nvPr>
            <p:ph type="ftr" sz="quarter" idx="11"/>
          </p:nvPr>
        </p:nvSpPr>
        <p:spPr>
          <a:xfrm>
            <a:off x="225029" y="6465041"/>
            <a:ext cx="3986931" cy="211092"/>
          </a:xfrm>
        </p:spPr>
        <p:txBody>
          <a:bodyPr/>
          <a:lstStyle/>
          <a:p>
            <a:r>
              <a:rPr lang="de-DE" sz="1100" i="1" dirty="0"/>
              <a:t>Taken </a:t>
            </a:r>
            <a:r>
              <a:rPr lang="de-DE" sz="1100" i="1" dirty="0" err="1"/>
              <a:t>from</a:t>
            </a:r>
            <a:r>
              <a:rPr lang="de-DE" sz="1100" i="1" dirty="0"/>
              <a:t> </a:t>
            </a:r>
            <a:r>
              <a:rPr lang="de-DE" sz="1100" i="1" dirty="0" err="1"/>
              <a:t>Jurafsky</a:t>
            </a:r>
            <a:r>
              <a:rPr lang="de-DE" sz="1100" i="1" dirty="0"/>
              <a:t> and Martin (</a:t>
            </a:r>
            <a:r>
              <a:rPr lang="de-DE" sz="1100" i="1" dirty="0" err="1"/>
              <a:t>eds</a:t>
            </a:r>
            <a:r>
              <a:rPr lang="de-DE" sz="1100" i="1" dirty="0"/>
              <a:t>. 2021) – Slide Deck</a:t>
            </a: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noAutofit/>
          </a:bodyPr>
          <a:lstStyle/>
          <a:p>
            <a:pPr eaLnBrk="1" hangingPunct="1"/>
            <a:r>
              <a:rPr lang="en-US" sz="24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400" dirty="0"/>
              <a:t>e.g., </a:t>
            </a:r>
            <a:r>
              <a:rPr lang="en-US" sz="2400" b="1" i="1" dirty="0"/>
              <a:t>General Motors</a:t>
            </a:r>
          </a:p>
          <a:p>
            <a:pPr lvl="2" eaLnBrk="1" hangingPunct="1"/>
            <a:r>
              <a:rPr lang="en-US" sz="2400" b="1" i="1" dirty="0"/>
              <a:t>Fed</a:t>
            </a:r>
            <a:r>
              <a:rPr lang="en-US" sz="2400" dirty="0"/>
              <a:t> vs. </a:t>
            </a:r>
            <a:r>
              <a:rPr lang="en-US" sz="2400" b="1" i="1" dirty="0"/>
              <a:t>fed</a:t>
            </a:r>
          </a:p>
          <a:p>
            <a:pPr lvl="2" eaLnBrk="1" hangingPunct="1"/>
            <a:r>
              <a:rPr lang="en-US" sz="2400" b="1" i="1" dirty="0"/>
              <a:t>SAIL</a:t>
            </a:r>
            <a:r>
              <a:rPr lang="en-US" sz="2400" dirty="0"/>
              <a:t> vs. </a:t>
            </a:r>
            <a:r>
              <a:rPr lang="en-US" sz="2400" b="1" i="1" dirty="0"/>
              <a:t>sail</a:t>
            </a:r>
          </a:p>
          <a:p>
            <a:pPr lvl="2" eaLnBrk="1" hangingPunct="1"/>
            <a:endParaRPr lang="en-US" sz="2400" b="1" i="1" dirty="0"/>
          </a:p>
          <a:p>
            <a:r>
              <a:rPr lang="en-US" sz="24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
        <p:nvSpPr>
          <p:cNvPr id="2" name="Footer Placeholder 3">
            <a:extLst>
              <a:ext uri="{FF2B5EF4-FFF2-40B4-BE49-F238E27FC236}">
                <a16:creationId xmlns:a16="http://schemas.microsoft.com/office/drawing/2014/main" id="{2732C765-9D0C-7A48-BACB-2869CD94A27A}"/>
              </a:ext>
            </a:extLst>
          </p:cNvPr>
          <p:cNvSpPr>
            <a:spLocks noGrp="1"/>
          </p:cNvSpPr>
          <p:nvPr>
            <p:ph type="ftr" sz="quarter" idx="11"/>
          </p:nvPr>
        </p:nvSpPr>
        <p:spPr>
          <a:xfrm>
            <a:off x="225029" y="6465041"/>
            <a:ext cx="3986931" cy="211092"/>
          </a:xfrm>
        </p:spPr>
        <p:txBody>
          <a:bodyPr/>
          <a:lstStyle/>
          <a:p>
            <a:r>
              <a:rPr lang="de-DE" sz="1100" i="1" dirty="0"/>
              <a:t>Taken </a:t>
            </a:r>
            <a:r>
              <a:rPr lang="de-DE" sz="1100" i="1" dirty="0" err="1"/>
              <a:t>from</a:t>
            </a:r>
            <a:r>
              <a:rPr lang="de-DE" sz="1100" i="1" dirty="0"/>
              <a:t> </a:t>
            </a:r>
            <a:r>
              <a:rPr lang="de-DE" sz="1100" i="1" dirty="0" err="1"/>
              <a:t>Jurafsky</a:t>
            </a:r>
            <a:r>
              <a:rPr lang="de-DE" sz="1100" i="1" dirty="0"/>
              <a:t> and Martin (</a:t>
            </a:r>
            <a:r>
              <a:rPr lang="de-DE" sz="1100" i="1" dirty="0" err="1"/>
              <a:t>eds</a:t>
            </a:r>
            <a:r>
              <a:rPr lang="de-DE" sz="1100" i="1" dirty="0"/>
              <a:t>. 2021) – Slide Deck</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2133600"/>
            <a:ext cx="8321040" cy="3581400"/>
          </a:xfrm>
        </p:spPr>
        <p:txBody>
          <a:bodyPr>
            <a:normAutofit/>
          </a:bodyPr>
          <a:lstStyle/>
          <a:p>
            <a:pPr marL="0" indent="0">
              <a:lnSpc>
                <a:spcPct val="100000"/>
              </a:lnSpc>
              <a:spcBef>
                <a:spcPts val="300"/>
              </a:spcBef>
              <a:buNone/>
            </a:pPr>
            <a:r>
              <a:rPr lang="en-US" dirty="0"/>
              <a:t>Represent all words as their lemma, their shared root </a:t>
            </a:r>
          </a:p>
          <a:p>
            <a:pPr marL="0" indent="0">
              <a:lnSpc>
                <a:spcPct val="100000"/>
              </a:lnSpc>
              <a:buNone/>
            </a:pPr>
            <a:r>
              <a:rPr lang="en-US" dirty="0"/>
              <a:t>	= dictionary headword form:</a:t>
            </a:r>
          </a:p>
          <a:p>
            <a:pPr lvl="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
        <p:nvSpPr>
          <p:cNvPr id="2" name="Footer Placeholder 3">
            <a:extLst>
              <a:ext uri="{FF2B5EF4-FFF2-40B4-BE49-F238E27FC236}">
                <a16:creationId xmlns:a16="http://schemas.microsoft.com/office/drawing/2014/main" id="{D9E977D5-247E-20B7-86A2-C499DA153179}"/>
              </a:ext>
            </a:extLst>
          </p:cNvPr>
          <p:cNvSpPr>
            <a:spLocks noGrp="1"/>
          </p:cNvSpPr>
          <p:nvPr>
            <p:ph type="ftr" sz="quarter" idx="11"/>
          </p:nvPr>
        </p:nvSpPr>
        <p:spPr>
          <a:xfrm>
            <a:off x="225029" y="6465041"/>
            <a:ext cx="3986931" cy="211092"/>
          </a:xfrm>
        </p:spPr>
        <p:txBody>
          <a:bodyPr/>
          <a:lstStyle/>
          <a:p>
            <a:r>
              <a:rPr lang="de-DE" sz="1100" i="1" dirty="0"/>
              <a:t>Taken </a:t>
            </a:r>
            <a:r>
              <a:rPr lang="de-DE" sz="1100" i="1" dirty="0" err="1"/>
              <a:t>from</a:t>
            </a:r>
            <a:r>
              <a:rPr lang="de-DE" sz="1100" i="1" dirty="0"/>
              <a:t> </a:t>
            </a:r>
            <a:r>
              <a:rPr lang="de-DE" sz="1100" i="1" dirty="0" err="1"/>
              <a:t>Jurafsky</a:t>
            </a:r>
            <a:r>
              <a:rPr lang="de-DE" sz="1100" i="1" dirty="0"/>
              <a:t> and Martin (</a:t>
            </a:r>
            <a:r>
              <a:rPr lang="de-DE" sz="1100" i="1" dirty="0" err="1"/>
              <a:t>eds</a:t>
            </a:r>
            <a:r>
              <a:rPr lang="de-DE" sz="1100" i="1" dirty="0"/>
              <a:t>. 2021) – Slide Deck</a:t>
            </a:r>
          </a:p>
        </p:txBody>
      </p:sp>
      <p:sp>
        <p:nvSpPr>
          <p:cNvPr id="3" name="Rectangle 2">
            <a:extLst>
              <a:ext uri="{FF2B5EF4-FFF2-40B4-BE49-F238E27FC236}">
                <a16:creationId xmlns:a16="http://schemas.microsoft.com/office/drawing/2014/main" id="{8ADB33A4-7FE0-4B34-B93E-A1519AAB8BF7}"/>
              </a:ext>
            </a:extLst>
          </p:cNvPr>
          <p:cNvSpPr/>
          <p:nvPr/>
        </p:nvSpPr>
        <p:spPr>
          <a:xfrm>
            <a:off x="5940152" y="5229200"/>
            <a:ext cx="2952328"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Effect of lemmatization for large LLMs?</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6D38-436D-85C0-EC66-D71D3BA72D28}"/>
              </a:ext>
            </a:extLst>
          </p:cNvPr>
          <p:cNvSpPr>
            <a:spLocks noGrp="1"/>
          </p:cNvSpPr>
          <p:nvPr>
            <p:ph type="title"/>
          </p:nvPr>
        </p:nvSpPr>
        <p:spPr/>
        <p:txBody>
          <a:bodyPr/>
          <a:lstStyle/>
          <a:p>
            <a:r>
              <a:rPr lang="en-US" dirty="0"/>
              <a:t>Removal of </a:t>
            </a:r>
            <a:r>
              <a:rPr lang="en-US" dirty="0" err="1"/>
              <a:t>Stopwords</a:t>
            </a:r>
            <a:endParaRPr lang="en-US" dirty="0"/>
          </a:p>
        </p:txBody>
      </p:sp>
      <p:sp>
        <p:nvSpPr>
          <p:cNvPr id="3" name="Content Placeholder 2">
            <a:extLst>
              <a:ext uri="{FF2B5EF4-FFF2-40B4-BE49-F238E27FC236}">
                <a16:creationId xmlns:a16="http://schemas.microsoft.com/office/drawing/2014/main" id="{FACFAB46-DDAD-23BF-B608-32037E43FCB8}"/>
              </a:ext>
            </a:extLst>
          </p:cNvPr>
          <p:cNvSpPr>
            <a:spLocks noGrp="1"/>
          </p:cNvSpPr>
          <p:nvPr>
            <p:ph idx="1"/>
          </p:nvPr>
        </p:nvSpPr>
        <p:spPr/>
        <p:txBody>
          <a:bodyPr/>
          <a:lstStyle/>
          <a:p>
            <a:r>
              <a:rPr lang="en-GB" dirty="0"/>
              <a:t>The </a:t>
            </a:r>
            <a:r>
              <a:rPr lang="en-GB" dirty="0" err="1"/>
              <a:t>stopwords</a:t>
            </a:r>
            <a:r>
              <a:rPr lang="en-GB" dirty="0"/>
              <a:t> are the most common words in data. They are words that you do not want to use to describe the topic of your content</a:t>
            </a:r>
          </a:p>
          <a:p>
            <a:endParaRPr lang="en-US" dirty="0"/>
          </a:p>
          <a:p>
            <a:r>
              <a:rPr lang="en-US" dirty="0"/>
              <a:t>Keep Content Words and remove Function words (again not necessary for LLMs since we want to give them sentences as it is so that they can learn and represent these dynamics in their deep layers!)</a:t>
            </a:r>
          </a:p>
          <a:p>
            <a:endParaRPr lang="en-US" dirty="0"/>
          </a:p>
        </p:txBody>
      </p:sp>
      <p:sp>
        <p:nvSpPr>
          <p:cNvPr id="4" name="Footer Placeholder 3">
            <a:extLst>
              <a:ext uri="{FF2B5EF4-FFF2-40B4-BE49-F238E27FC236}">
                <a16:creationId xmlns:a16="http://schemas.microsoft.com/office/drawing/2014/main" id="{32A440A1-AAB6-6BE2-C25F-7CEC03BB8519}"/>
              </a:ext>
            </a:extLst>
          </p:cNvPr>
          <p:cNvSpPr>
            <a:spLocks noGrp="1"/>
          </p:cNvSpPr>
          <p:nvPr>
            <p:ph type="ftr" sz="quarter" idx="11"/>
          </p:nvPr>
        </p:nvSpPr>
        <p:spPr/>
        <p:txBody>
          <a:bodyPr/>
          <a:lstStyle/>
          <a:p>
            <a:r>
              <a:rPr lang="de-DE"/>
              <a:t>Titel der Präsentation (Eingabe über "Einfügen &gt; Kopf- und Fußzeile")</a:t>
            </a:r>
          </a:p>
        </p:txBody>
      </p:sp>
      <p:sp>
        <p:nvSpPr>
          <p:cNvPr id="5" name="Slide Number Placeholder 4">
            <a:extLst>
              <a:ext uri="{FF2B5EF4-FFF2-40B4-BE49-F238E27FC236}">
                <a16:creationId xmlns:a16="http://schemas.microsoft.com/office/drawing/2014/main" id="{A898EC1E-2DAC-EF69-8260-FDDEE06FC459}"/>
              </a:ext>
            </a:extLst>
          </p:cNvPr>
          <p:cNvSpPr>
            <a:spLocks noGrp="1"/>
          </p:cNvSpPr>
          <p:nvPr>
            <p:ph type="sldNum" sz="quarter" idx="12"/>
          </p:nvPr>
        </p:nvSpPr>
        <p:spPr/>
        <p:txBody>
          <a:bodyPr/>
          <a:lstStyle/>
          <a:p>
            <a:fld id="{968FC3C1-8B2E-4CF4-97FE-57A4E19AC873}" type="slidenum">
              <a:rPr lang="de-DE" smtClean="0"/>
              <a:t>36</a:t>
            </a:fld>
            <a:endParaRPr lang="de-DE"/>
          </a:p>
        </p:txBody>
      </p:sp>
    </p:spTree>
    <p:extLst>
      <p:ext uri="{BB962C8B-B14F-4D97-AF65-F5344CB8AC3E}">
        <p14:creationId xmlns:p14="http://schemas.microsoft.com/office/powerpoint/2010/main" val="1417273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A922-B083-CBAC-91C7-A1E2894AC924}"/>
              </a:ext>
            </a:extLst>
          </p:cNvPr>
          <p:cNvSpPr>
            <a:spLocks noGrp="1"/>
          </p:cNvSpPr>
          <p:nvPr>
            <p:ph type="title"/>
          </p:nvPr>
        </p:nvSpPr>
        <p:spPr/>
        <p:txBody>
          <a:bodyPr/>
          <a:lstStyle/>
          <a:p>
            <a:r>
              <a:rPr lang="en-US" dirty="0"/>
              <a:t>For Social Media Text</a:t>
            </a:r>
          </a:p>
        </p:txBody>
      </p:sp>
      <p:sp>
        <p:nvSpPr>
          <p:cNvPr id="3" name="Content Placeholder 2">
            <a:extLst>
              <a:ext uri="{FF2B5EF4-FFF2-40B4-BE49-F238E27FC236}">
                <a16:creationId xmlns:a16="http://schemas.microsoft.com/office/drawing/2014/main" id="{BF5BB798-2D57-DD93-C1BE-3A66B057F01D}"/>
              </a:ext>
            </a:extLst>
          </p:cNvPr>
          <p:cNvSpPr>
            <a:spLocks noGrp="1"/>
          </p:cNvSpPr>
          <p:nvPr>
            <p:ph idx="1"/>
          </p:nvPr>
        </p:nvSpPr>
        <p:spPr/>
        <p:txBody>
          <a:bodyPr/>
          <a:lstStyle/>
          <a:p>
            <a:r>
              <a:rPr lang="en-US" dirty="0"/>
              <a:t>Emoji Processing</a:t>
            </a:r>
          </a:p>
          <a:p>
            <a:r>
              <a:rPr lang="en-US" dirty="0"/>
              <a:t>Hashtag Processing</a:t>
            </a:r>
          </a:p>
          <a:p>
            <a:r>
              <a:rPr lang="en-US" dirty="0"/>
              <a:t>HTML removal</a:t>
            </a:r>
          </a:p>
          <a:p>
            <a:r>
              <a:rPr lang="en-US" dirty="0"/>
              <a:t>Processing Alpha-numerical characters</a:t>
            </a:r>
          </a:p>
        </p:txBody>
      </p:sp>
      <p:sp>
        <p:nvSpPr>
          <p:cNvPr id="4" name="Footer Placeholder 3">
            <a:extLst>
              <a:ext uri="{FF2B5EF4-FFF2-40B4-BE49-F238E27FC236}">
                <a16:creationId xmlns:a16="http://schemas.microsoft.com/office/drawing/2014/main" id="{C0F5929F-5178-4BA9-3511-F0A6DEE7EA7D}"/>
              </a:ext>
            </a:extLst>
          </p:cNvPr>
          <p:cNvSpPr>
            <a:spLocks noGrp="1"/>
          </p:cNvSpPr>
          <p:nvPr>
            <p:ph type="ftr" sz="quarter" idx="11"/>
          </p:nvPr>
        </p:nvSpPr>
        <p:spPr>
          <a:xfrm>
            <a:off x="225029" y="6465041"/>
            <a:ext cx="3986931" cy="211092"/>
          </a:xfrm>
        </p:spPr>
        <p:txBody>
          <a:bodyPr/>
          <a:lstStyle/>
          <a:p>
            <a:r>
              <a:rPr lang="de-DE" sz="1100" i="1" dirty="0"/>
              <a:t>Taken </a:t>
            </a:r>
            <a:r>
              <a:rPr lang="de-DE" sz="1100" i="1" dirty="0" err="1"/>
              <a:t>from</a:t>
            </a:r>
            <a:r>
              <a:rPr lang="de-DE" sz="1100" i="1" dirty="0"/>
              <a:t> </a:t>
            </a:r>
            <a:r>
              <a:rPr lang="de-DE" sz="1100" i="1" dirty="0" err="1"/>
              <a:t>Jurafsky</a:t>
            </a:r>
            <a:r>
              <a:rPr lang="de-DE" sz="1100" i="1" dirty="0"/>
              <a:t> and Martin (</a:t>
            </a:r>
            <a:r>
              <a:rPr lang="de-DE" sz="1100" i="1" dirty="0" err="1"/>
              <a:t>eds</a:t>
            </a:r>
            <a:r>
              <a:rPr lang="de-DE" sz="1100" i="1" dirty="0"/>
              <a:t>. 2021) – Slide Deck</a:t>
            </a:r>
          </a:p>
        </p:txBody>
      </p:sp>
      <p:sp>
        <p:nvSpPr>
          <p:cNvPr id="5" name="Slide Number Placeholder 4">
            <a:extLst>
              <a:ext uri="{FF2B5EF4-FFF2-40B4-BE49-F238E27FC236}">
                <a16:creationId xmlns:a16="http://schemas.microsoft.com/office/drawing/2014/main" id="{83AA16CA-2CBE-EE2A-9735-D7ED9F84DF78}"/>
              </a:ext>
            </a:extLst>
          </p:cNvPr>
          <p:cNvSpPr>
            <a:spLocks noGrp="1"/>
          </p:cNvSpPr>
          <p:nvPr>
            <p:ph type="sldNum" sz="quarter" idx="12"/>
          </p:nvPr>
        </p:nvSpPr>
        <p:spPr/>
        <p:txBody>
          <a:bodyPr/>
          <a:lstStyle/>
          <a:p>
            <a:fld id="{968FC3C1-8B2E-4CF4-97FE-57A4E19AC873}" type="slidenum">
              <a:rPr lang="de-DE" smtClean="0"/>
              <a:t>37</a:t>
            </a:fld>
            <a:endParaRPr lang="de-DE"/>
          </a:p>
        </p:txBody>
      </p:sp>
    </p:spTree>
    <p:extLst>
      <p:ext uri="{BB962C8B-B14F-4D97-AF65-F5344CB8AC3E}">
        <p14:creationId xmlns:p14="http://schemas.microsoft.com/office/powerpoint/2010/main" val="2773309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9EA6D5-8C72-732C-6EE3-BC2EB7B99133}"/>
              </a:ext>
            </a:extLst>
          </p:cNvPr>
          <p:cNvSpPr>
            <a:spLocks noGrp="1"/>
          </p:cNvSpPr>
          <p:nvPr>
            <p:ph sz="half" idx="2"/>
          </p:nvPr>
        </p:nvSpPr>
        <p:spPr>
          <a:xfrm>
            <a:off x="457199" y="1638300"/>
            <a:ext cx="4546849" cy="4660899"/>
          </a:xfrm>
        </p:spPr>
        <p:txBody>
          <a:bodyPr>
            <a:normAutofit/>
          </a:bodyPr>
          <a:lstStyle/>
          <a:p>
            <a:pPr marL="342900" indent="-342900">
              <a:buFont typeface="Arial" panose="020B0604020202020204" pitchFamily="34" charset="0"/>
              <a:buChar char="•"/>
            </a:pPr>
            <a:r>
              <a:rPr lang="en-US" dirty="0"/>
              <a:t>Google  “ACL Overleaf Template” or scan the QR code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Set an overleaf account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One member of the group can create the paper and share the link with others and me.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Projectname</a:t>
            </a:r>
            <a:r>
              <a:rPr lang="en-US" dirty="0"/>
              <a:t>: </a:t>
            </a:r>
          </a:p>
          <a:p>
            <a:pPr marL="342900" indent="-342900">
              <a:buFont typeface="Arial" panose="020B0604020202020204" pitchFamily="34" charset="0"/>
              <a:buChar char="•"/>
            </a:pPr>
            <a:r>
              <a:rPr lang="en-US" dirty="0" err="1"/>
              <a:t>list_of_surnames</a:t>
            </a:r>
            <a:r>
              <a:rPr lang="en-US" dirty="0"/>
              <a:t>+ </a:t>
            </a:r>
            <a:r>
              <a:rPr lang="en-US" dirty="0" err="1"/>
              <a:t>projectNo</a:t>
            </a:r>
            <a:r>
              <a:rPr lang="en-US"/>
              <a:t> </a:t>
            </a:r>
            <a:endParaRPr lang="en-US" dirty="0"/>
          </a:p>
          <a:p>
            <a:endParaRPr lang="en-US" dirty="0"/>
          </a:p>
        </p:txBody>
      </p:sp>
      <p:sp>
        <p:nvSpPr>
          <p:cNvPr id="4" name="Slide Number Placeholder 3">
            <a:extLst>
              <a:ext uri="{FF2B5EF4-FFF2-40B4-BE49-F238E27FC236}">
                <a16:creationId xmlns:a16="http://schemas.microsoft.com/office/drawing/2014/main" id="{19F9EE57-F8AD-8F10-A072-49D8C64DFDC6}"/>
              </a:ext>
            </a:extLst>
          </p:cNvPr>
          <p:cNvSpPr>
            <a:spLocks noGrp="1"/>
          </p:cNvSpPr>
          <p:nvPr>
            <p:ph type="sldNum" sz="quarter" idx="12"/>
          </p:nvPr>
        </p:nvSpPr>
        <p:spPr/>
        <p:txBody>
          <a:bodyPr/>
          <a:lstStyle/>
          <a:p>
            <a:fld id="{43F0430C-3290-2846-9C5E-237D45BC81A9}" type="slidenum">
              <a:rPr lang="de-DE" smtClean="0"/>
              <a:t>38</a:t>
            </a:fld>
            <a:endParaRPr lang="de-DE"/>
          </a:p>
        </p:txBody>
      </p:sp>
      <p:sp>
        <p:nvSpPr>
          <p:cNvPr id="5" name="Text Placeholder 4">
            <a:extLst>
              <a:ext uri="{FF2B5EF4-FFF2-40B4-BE49-F238E27FC236}">
                <a16:creationId xmlns:a16="http://schemas.microsoft.com/office/drawing/2014/main" id="{9CD0BCF2-9BAE-6E54-56AA-B822C1CE9311}"/>
              </a:ext>
            </a:extLst>
          </p:cNvPr>
          <p:cNvSpPr>
            <a:spLocks noGrp="1"/>
          </p:cNvSpPr>
          <p:nvPr>
            <p:ph type="body" idx="13"/>
          </p:nvPr>
        </p:nvSpPr>
        <p:spPr>
          <a:xfrm>
            <a:off x="457200" y="339700"/>
            <a:ext cx="6851103" cy="778297"/>
          </a:xfrm>
        </p:spPr>
        <p:txBody>
          <a:bodyPr>
            <a:normAutofit/>
          </a:bodyPr>
          <a:lstStyle/>
          <a:p>
            <a:r>
              <a:rPr lang="en-US" dirty="0"/>
              <a:t>Lets SET-UP THE OVERLEAF DOCUMENT</a:t>
            </a:r>
          </a:p>
        </p:txBody>
      </p:sp>
      <p:pic>
        <p:nvPicPr>
          <p:cNvPr id="7" name="Picture 6">
            <a:extLst>
              <a:ext uri="{FF2B5EF4-FFF2-40B4-BE49-F238E27FC236}">
                <a16:creationId xmlns:a16="http://schemas.microsoft.com/office/drawing/2014/main" id="{0E700BE4-4B33-544A-2AA9-31B6DA1765D2}"/>
              </a:ext>
            </a:extLst>
          </p:cNvPr>
          <p:cNvPicPr>
            <a:picLocks noChangeAspect="1"/>
          </p:cNvPicPr>
          <p:nvPr/>
        </p:nvPicPr>
        <p:blipFill>
          <a:blip r:embed="rId2"/>
          <a:stretch>
            <a:fillRect/>
          </a:stretch>
        </p:blipFill>
        <p:spPr>
          <a:xfrm>
            <a:off x="5253666" y="1484784"/>
            <a:ext cx="3410074" cy="3410074"/>
          </a:xfrm>
          <a:prstGeom prst="rect">
            <a:avLst/>
          </a:prstGeom>
        </p:spPr>
      </p:pic>
    </p:spTree>
    <p:extLst>
      <p:ext uri="{BB962C8B-B14F-4D97-AF65-F5344CB8AC3E}">
        <p14:creationId xmlns:p14="http://schemas.microsoft.com/office/powerpoint/2010/main" val="1175241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rgbClr val="92D050"/>
          </a:solidFill>
        </p:spPr>
        <p:txBody>
          <a:bodyPr>
            <a:normAutofit fontScale="90000"/>
          </a:bodyPr>
          <a:lstStyle/>
          <a:p>
            <a:r>
              <a:rPr lang="en-US" dirty="0"/>
              <a:t>Project-I:  </a:t>
            </a:r>
            <a:br>
              <a:rPr lang="en-US" dirty="0"/>
            </a:br>
            <a:r>
              <a:rPr lang="en-US" sz="3600" dirty="0"/>
              <a:t>Hate Sense Classification</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39</a:t>
            </a:fld>
            <a:endParaRPr lang="de-DE"/>
          </a:p>
        </p:txBody>
      </p:sp>
      <p:sp>
        <p:nvSpPr>
          <p:cNvPr id="5" name="Text Placeholder 4">
            <a:extLst>
              <a:ext uri="{FF2B5EF4-FFF2-40B4-BE49-F238E27FC236}">
                <a16:creationId xmlns:a16="http://schemas.microsoft.com/office/drawing/2014/main" id="{655409BD-D540-40E1-98C9-EF3721B2A6A3}"/>
              </a:ext>
            </a:extLst>
          </p:cNvPr>
          <p:cNvSpPr>
            <a:spLocks noGrp="1"/>
          </p:cNvSpPr>
          <p:nvPr>
            <p:ph type="body" sz="quarter" idx="13"/>
          </p:nvPr>
        </p:nvSpPr>
        <p:spPr>
          <a:xfrm>
            <a:off x="225029" y="1916832"/>
            <a:ext cx="8693944" cy="4320456"/>
          </a:xfrm>
        </p:spPr>
        <p:txBody>
          <a:bodyPr>
            <a:normAutofit/>
          </a:bodyPr>
          <a:lstStyle/>
          <a:p>
            <a:endParaRPr lang="en-US" dirty="0">
              <a:solidFill>
                <a:srgbClr val="2F854C"/>
              </a:solidFill>
            </a:endParaRPr>
          </a:p>
          <a:p>
            <a:r>
              <a:rPr lang="en-US" dirty="0">
                <a:solidFill>
                  <a:srgbClr val="2F854C"/>
                </a:solidFill>
              </a:rPr>
              <a:t>Until Thursday, task-1 &amp; initial data summary at Overleaf </a:t>
            </a:r>
          </a:p>
          <a:p>
            <a:endParaRPr lang="en-US" dirty="0"/>
          </a:p>
          <a:p>
            <a:endParaRPr lang="en-US" dirty="0"/>
          </a:p>
          <a:p>
            <a:endParaRPr lang="en-US" dirty="0"/>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graphicFrame>
        <p:nvGraphicFramePr>
          <p:cNvPr id="3" name="Table 2">
            <a:extLst>
              <a:ext uri="{FF2B5EF4-FFF2-40B4-BE49-F238E27FC236}">
                <a16:creationId xmlns:a16="http://schemas.microsoft.com/office/drawing/2014/main" id="{8F50AFFB-82CF-0121-7AF1-7E075A342FB2}"/>
              </a:ext>
            </a:extLst>
          </p:cNvPr>
          <p:cNvGraphicFramePr>
            <a:graphicFrameLocks noGrp="1"/>
          </p:cNvGraphicFramePr>
          <p:nvPr/>
        </p:nvGraphicFramePr>
        <p:xfrm>
          <a:off x="359531" y="2996952"/>
          <a:ext cx="8424935" cy="2270760"/>
        </p:xfrm>
        <a:graphic>
          <a:graphicData uri="http://schemas.openxmlformats.org/drawingml/2006/table">
            <a:tbl>
              <a:tblPr firstRow="1" bandRow="1">
                <a:tableStyleId>{93296810-A885-4BE3-A3E7-6D5BEEA58F35}</a:tableStyleId>
              </a:tblPr>
              <a:tblGrid>
                <a:gridCol w="1080120">
                  <a:extLst>
                    <a:ext uri="{9D8B030D-6E8A-4147-A177-3AD203B41FA5}">
                      <a16:colId xmlns:a16="http://schemas.microsoft.com/office/drawing/2014/main" val="1521114883"/>
                    </a:ext>
                  </a:extLst>
                </a:gridCol>
                <a:gridCol w="1800200">
                  <a:extLst>
                    <a:ext uri="{9D8B030D-6E8A-4147-A177-3AD203B41FA5}">
                      <a16:colId xmlns:a16="http://schemas.microsoft.com/office/drawing/2014/main" val="1625009951"/>
                    </a:ext>
                  </a:extLst>
                </a:gridCol>
                <a:gridCol w="1656184">
                  <a:extLst>
                    <a:ext uri="{9D8B030D-6E8A-4147-A177-3AD203B41FA5}">
                      <a16:colId xmlns:a16="http://schemas.microsoft.com/office/drawing/2014/main" val="1678203772"/>
                    </a:ext>
                  </a:extLst>
                </a:gridCol>
                <a:gridCol w="1944216">
                  <a:extLst>
                    <a:ext uri="{9D8B030D-6E8A-4147-A177-3AD203B41FA5}">
                      <a16:colId xmlns:a16="http://schemas.microsoft.com/office/drawing/2014/main" val="3973772946"/>
                    </a:ext>
                  </a:extLst>
                </a:gridCol>
                <a:gridCol w="1944215">
                  <a:extLst>
                    <a:ext uri="{9D8B030D-6E8A-4147-A177-3AD203B41FA5}">
                      <a16:colId xmlns:a16="http://schemas.microsoft.com/office/drawing/2014/main" val="3778522828"/>
                    </a:ext>
                  </a:extLst>
                </a:gridCol>
              </a:tblGrid>
              <a:tr h="370840">
                <a:tc>
                  <a:txBody>
                    <a:bodyPr/>
                    <a:lstStyle/>
                    <a:p>
                      <a:endParaRPr lang="en-US" sz="1600" dirty="0"/>
                    </a:p>
                  </a:txBody>
                  <a:tcPr/>
                </a:tc>
                <a:tc>
                  <a:txBody>
                    <a:bodyPr/>
                    <a:lstStyle/>
                    <a:p>
                      <a:r>
                        <a:rPr lang="en-US" sz="1600" dirty="0"/>
                        <a:t>Annotator-1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Annotator-3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Annotator-3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Annotator-4</a:t>
                      </a:r>
                    </a:p>
                  </a:txBody>
                  <a:tcPr/>
                </a:tc>
                <a:extLst>
                  <a:ext uri="{0D108BD9-81ED-4DB2-BD59-A6C34878D82A}">
                    <a16:rowId xmlns:a16="http://schemas.microsoft.com/office/drawing/2014/main" val="1247065742"/>
                  </a:ext>
                </a:extLst>
              </a:tr>
              <a:tr h="370840">
                <a:tc>
                  <a:txBody>
                    <a:bodyPr/>
                    <a:lstStyle/>
                    <a:p>
                      <a:r>
                        <a:rPr lang="en-US" sz="1600" b="1" dirty="0"/>
                        <a:t>Task-1</a:t>
                      </a:r>
                    </a:p>
                  </a:txBody>
                  <a:tcPr/>
                </a:tc>
                <a:tc>
                  <a:txBody>
                    <a:bodyPr/>
                    <a:lstStyle/>
                    <a:p>
                      <a:r>
                        <a:rPr lang="en-US" sz="1600" dirty="0"/>
                        <a:t>500 sentence (batch-1)</a:t>
                      </a:r>
                    </a:p>
                  </a:txBody>
                  <a:tcPr/>
                </a:tc>
                <a:tc>
                  <a:txBody>
                    <a:bodyPr/>
                    <a:lstStyle/>
                    <a:p>
                      <a:r>
                        <a:rPr lang="en-US" sz="1600" dirty="0"/>
                        <a:t>500 sentence (batch-1)</a:t>
                      </a:r>
                    </a:p>
                  </a:txBody>
                  <a:tcPr/>
                </a:tc>
                <a:tc>
                  <a:txBody>
                    <a:bodyPr/>
                    <a:lstStyle/>
                    <a:p>
                      <a:r>
                        <a:rPr lang="en-US" sz="1600" dirty="0"/>
                        <a:t>500 sentence (batch-2)</a:t>
                      </a:r>
                    </a:p>
                  </a:txBody>
                  <a:tcPr/>
                </a:tc>
                <a:tc>
                  <a:txBody>
                    <a:bodyPr/>
                    <a:lstStyle/>
                    <a:p>
                      <a:r>
                        <a:rPr lang="en-US" sz="1600" dirty="0"/>
                        <a:t>500 sentence (batch-2)</a:t>
                      </a:r>
                    </a:p>
                  </a:txBody>
                  <a:tcPr/>
                </a:tc>
                <a:extLst>
                  <a:ext uri="{0D108BD9-81ED-4DB2-BD59-A6C34878D82A}">
                    <a16:rowId xmlns:a16="http://schemas.microsoft.com/office/drawing/2014/main" val="382386979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Task-2</a:t>
                      </a:r>
                    </a:p>
                  </a:txBody>
                  <a:tcPr/>
                </a:tc>
                <a:tc gridSpan="2">
                  <a:txBody>
                    <a:bodyPr/>
                    <a:lstStyle/>
                    <a:p>
                      <a:r>
                        <a:rPr lang="en-US" sz="1600" dirty="0"/>
                        <a:t>Interrater agreement</a:t>
                      </a:r>
                    </a:p>
                  </a:txBody>
                  <a:tcPr/>
                </a:tc>
                <a:tc hMerge="1">
                  <a:txBody>
                    <a:bodyPr/>
                    <a:lstStyle/>
                    <a:p>
                      <a:endParaRPr lang="en-US" dirty="0"/>
                    </a:p>
                  </a:txBody>
                  <a:tcPr/>
                </a:tc>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Interrater agreement</a:t>
                      </a:r>
                    </a:p>
                  </a:txBody>
                  <a:tcPr/>
                </a:tc>
                <a:tc hMerge="1">
                  <a:txBody>
                    <a:bodyPr/>
                    <a:lstStyle/>
                    <a:p>
                      <a:endParaRPr lang="en-US" dirty="0"/>
                    </a:p>
                  </a:txBody>
                  <a:tcPr/>
                </a:tc>
                <a:extLst>
                  <a:ext uri="{0D108BD9-81ED-4DB2-BD59-A6C34878D82A}">
                    <a16:rowId xmlns:a16="http://schemas.microsoft.com/office/drawing/2014/main" val="78463246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Task-3</a:t>
                      </a:r>
                    </a:p>
                  </a:txBody>
                  <a:tcPr/>
                </a:tc>
                <a:tc gridSpan="2">
                  <a:txBody>
                    <a:bodyPr/>
                    <a:lstStyle/>
                    <a:p>
                      <a:r>
                        <a:rPr lang="en-US" sz="1600" dirty="0"/>
                        <a:t>Train on 1</a:t>
                      </a:r>
                      <a:r>
                        <a:rPr lang="en-US" sz="1600" baseline="30000" dirty="0"/>
                        <a:t>st</a:t>
                      </a:r>
                      <a:r>
                        <a:rPr lang="en-US" sz="1600" dirty="0"/>
                        <a:t> part, test on 2</a:t>
                      </a:r>
                      <a:r>
                        <a:rPr lang="en-US" sz="1600" baseline="30000" dirty="0"/>
                        <a:t>nd</a:t>
                      </a:r>
                      <a:r>
                        <a:rPr lang="en-US" sz="1600" dirty="0"/>
                        <a:t> part (using the provided model)</a:t>
                      </a:r>
                    </a:p>
                  </a:txBody>
                  <a:tcPr/>
                </a:tc>
                <a:tc hMerge="1">
                  <a:txBody>
                    <a:bodyPr/>
                    <a:lstStyle/>
                    <a:p>
                      <a:endParaRPr lang="en-US"/>
                    </a:p>
                  </a:txBody>
                  <a:tcPr/>
                </a:tc>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Train on 2nd part, test on 1st part (using the provided model)</a:t>
                      </a:r>
                    </a:p>
                  </a:txBody>
                  <a:tcPr/>
                </a:tc>
                <a:tc hMerge="1">
                  <a:txBody>
                    <a:bodyPr/>
                    <a:lstStyle/>
                    <a:p>
                      <a:endParaRPr lang="en-US"/>
                    </a:p>
                  </a:txBody>
                  <a:tcPr/>
                </a:tc>
                <a:extLst>
                  <a:ext uri="{0D108BD9-81ED-4DB2-BD59-A6C34878D82A}">
                    <a16:rowId xmlns:a16="http://schemas.microsoft.com/office/drawing/2014/main" val="2641604658"/>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Task-4</a:t>
                      </a:r>
                    </a:p>
                  </a:txBody>
                  <a:tcPr/>
                </a:tc>
                <a:tc gridSpan="4">
                  <a:txBody>
                    <a:bodyPr/>
                    <a:lstStyle/>
                    <a:p>
                      <a:r>
                        <a:rPr lang="en-US" sz="1600" dirty="0"/>
                        <a:t>Report the results (discuss annotation scheme)</a:t>
                      </a:r>
                    </a:p>
                  </a:txBody>
                  <a:tcPr/>
                </a:tc>
                <a:tc hMerge="1">
                  <a:txBody>
                    <a:bodyPr/>
                    <a:lstStyle/>
                    <a:p>
                      <a:endParaRPr lang="en-US"/>
                    </a:p>
                  </a:txBody>
                  <a:tcPr/>
                </a:tc>
                <a:tc h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extLst>
                  <a:ext uri="{0D108BD9-81ED-4DB2-BD59-A6C34878D82A}">
                    <a16:rowId xmlns:a16="http://schemas.microsoft.com/office/drawing/2014/main" val="665207166"/>
                  </a:ext>
                </a:extLst>
              </a:tr>
            </a:tbl>
          </a:graphicData>
        </a:graphic>
      </p:graphicFrame>
    </p:spTree>
    <p:extLst>
      <p:ext uri="{BB962C8B-B14F-4D97-AF65-F5344CB8AC3E}">
        <p14:creationId xmlns:p14="http://schemas.microsoft.com/office/powerpoint/2010/main" val="206753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76DD-2257-C948-8BB7-31442774C771}"/>
              </a:ext>
            </a:extLst>
          </p:cNvPr>
          <p:cNvSpPr>
            <a:spLocks noGrp="1"/>
          </p:cNvSpPr>
          <p:nvPr>
            <p:ph type="title"/>
          </p:nvPr>
        </p:nvSpPr>
        <p:spPr>
          <a:xfrm>
            <a:off x="141534" y="136524"/>
            <a:ext cx="8693943" cy="688899"/>
          </a:xfrm>
        </p:spPr>
        <p:txBody>
          <a:bodyPr/>
          <a:lstStyle/>
          <a:p>
            <a:r>
              <a:rPr lang="en-US" dirty="0" err="1"/>
              <a:t>Defacto</a:t>
            </a:r>
            <a:r>
              <a:rPr lang="en-US" dirty="0"/>
              <a:t> Text Classification pipeline</a:t>
            </a:r>
          </a:p>
        </p:txBody>
      </p:sp>
      <p:sp>
        <p:nvSpPr>
          <p:cNvPr id="4" name="Date Placeholder 3">
            <a:extLst>
              <a:ext uri="{FF2B5EF4-FFF2-40B4-BE49-F238E27FC236}">
                <a16:creationId xmlns:a16="http://schemas.microsoft.com/office/drawing/2014/main" id="{153E83AA-24FC-734C-A3FA-949673E3DA0B}"/>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09B511BF-0E4B-7348-9E51-DE316B80A348}"/>
              </a:ext>
            </a:extLst>
          </p:cNvPr>
          <p:cNvSpPr>
            <a:spLocks noGrp="1"/>
          </p:cNvSpPr>
          <p:nvPr>
            <p:ph type="sldNum" sz="quarter" idx="12"/>
          </p:nvPr>
        </p:nvSpPr>
        <p:spPr/>
        <p:txBody>
          <a:bodyPr/>
          <a:lstStyle/>
          <a:p>
            <a:fld id="{90441224-60F2-D740-9F01-EB31D4B6FF1D}" type="slidenum">
              <a:rPr lang="en-US" smtClean="0"/>
              <a:t>4</a:t>
            </a:fld>
            <a:endParaRPr lang="en-US"/>
          </a:p>
        </p:txBody>
      </p:sp>
      <p:pic>
        <p:nvPicPr>
          <p:cNvPr id="7" name="Picture 6" descr="Diagram&#10;&#10;Description automatically generated">
            <a:extLst>
              <a:ext uri="{FF2B5EF4-FFF2-40B4-BE49-F238E27FC236}">
                <a16:creationId xmlns:a16="http://schemas.microsoft.com/office/drawing/2014/main" id="{180BC882-165B-BA42-8793-D622D67B2824}"/>
              </a:ext>
            </a:extLst>
          </p:cNvPr>
          <p:cNvPicPr>
            <a:picLocks noChangeAspect="1"/>
          </p:cNvPicPr>
          <p:nvPr/>
        </p:nvPicPr>
        <p:blipFill>
          <a:blip r:embed="rId3"/>
          <a:stretch>
            <a:fillRect/>
          </a:stretch>
        </p:blipFill>
        <p:spPr>
          <a:xfrm>
            <a:off x="1236660" y="932765"/>
            <a:ext cx="6287668" cy="5629134"/>
          </a:xfrm>
          <a:prstGeom prst="rect">
            <a:avLst/>
          </a:prstGeom>
        </p:spPr>
      </p:pic>
      <p:sp>
        <p:nvSpPr>
          <p:cNvPr id="9" name="TextBox 8">
            <a:extLst>
              <a:ext uri="{FF2B5EF4-FFF2-40B4-BE49-F238E27FC236}">
                <a16:creationId xmlns:a16="http://schemas.microsoft.com/office/drawing/2014/main" id="{92A4C26C-1F9A-AE4F-AEA7-A212A4E519F8}"/>
              </a:ext>
            </a:extLst>
          </p:cNvPr>
          <p:cNvSpPr txBox="1"/>
          <p:nvPr/>
        </p:nvSpPr>
        <p:spPr>
          <a:xfrm>
            <a:off x="6697529" y="6147017"/>
            <a:ext cx="1770611" cy="300082"/>
          </a:xfrm>
          <a:prstGeom prst="rect">
            <a:avLst/>
          </a:prstGeom>
          <a:noFill/>
        </p:spPr>
        <p:txBody>
          <a:bodyPr wrap="square">
            <a:spAutoFit/>
          </a:bodyPr>
          <a:lstStyle/>
          <a:p>
            <a:r>
              <a:rPr lang="en-GB" sz="1350" dirty="0" err="1">
                <a:solidFill>
                  <a:srgbClr val="222222"/>
                </a:solidFill>
                <a:latin typeface="Arial" panose="020B0604020202020204" pitchFamily="34" charset="0"/>
              </a:rPr>
              <a:t>Vajjala</a:t>
            </a:r>
            <a:r>
              <a:rPr lang="en-GB" sz="1350" dirty="0">
                <a:solidFill>
                  <a:srgbClr val="222222"/>
                </a:solidFill>
                <a:latin typeface="Arial" panose="020B0604020202020204" pitchFamily="34" charset="0"/>
              </a:rPr>
              <a:t> et al., 2020</a:t>
            </a:r>
            <a:endParaRPr lang="en-US" sz="1350" dirty="0"/>
          </a:p>
        </p:txBody>
      </p:sp>
      <p:sp>
        <p:nvSpPr>
          <p:cNvPr id="3" name="TextBox 2">
            <a:extLst>
              <a:ext uri="{FF2B5EF4-FFF2-40B4-BE49-F238E27FC236}">
                <a16:creationId xmlns:a16="http://schemas.microsoft.com/office/drawing/2014/main" id="{BCE8AD24-097D-55A0-1DEB-33EDC99EF43B}"/>
              </a:ext>
            </a:extLst>
          </p:cNvPr>
          <p:cNvSpPr txBox="1"/>
          <p:nvPr/>
        </p:nvSpPr>
        <p:spPr>
          <a:xfrm>
            <a:off x="115983" y="2674224"/>
            <a:ext cx="2513124" cy="523220"/>
          </a:xfrm>
          <a:prstGeom prst="rect">
            <a:avLst/>
          </a:prstGeom>
          <a:noFill/>
        </p:spPr>
        <p:txBody>
          <a:bodyPr wrap="none" rtlCol="0">
            <a:spAutoFit/>
          </a:bodyPr>
          <a:lstStyle/>
          <a:p>
            <a:r>
              <a:rPr lang="en-US" sz="1400" dirty="0"/>
              <a:t>Or alignment if you are</a:t>
            </a:r>
          </a:p>
          <a:p>
            <a:r>
              <a:rPr lang="en-US" sz="1400" dirty="0"/>
              <a:t> using multimodal information</a:t>
            </a:r>
          </a:p>
        </p:txBody>
      </p:sp>
      <p:sp>
        <p:nvSpPr>
          <p:cNvPr id="5" name="Right Arrow 4">
            <a:extLst>
              <a:ext uri="{FF2B5EF4-FFF2-40B4-BE49-F238E27FC236}">
                <a16:creationId xmlns:a16="http://schemas.microsoft.com/office/drawing/2014/main" id="{F6068AD0-2758-C330-043C-B389705D6F5C}"/>
              </a:ext>
            </a:extLst>
          </p:cNvPr>
          <p:cNvSpPr/>
          <p:nvPr/>
        </p:nvSpPr>
        <p:spPr>
          <a:xfrm>
            <a:off x="2700398" y="2909839"/>
            <a:ext cx="445790" cy="2043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3984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739459" cy="952737"/>
          </a:xfrm>
          <a:solidFill>
            <a:srgbClr val="AE8BCC"/>
          </a:solidFill>
        </p:spPr>
        <p:txBody>
          <a:bodyPr>
            <a:normAutofit fontScale="90000"/>
          </a:bodyPr>
          <a:lstStyle/>
          <a:p>
            <a:r>
              <a:rPr lang="en-US" dirty="0"/>
              <a:t>Project-II:  </a:t>
            </a:r>
            <a:br>
              <a:rPr lang="en-US" dirty="0"/>
            </a:br>
            <a:r>
              <a:rPr lang="en-US" sz="3600" dirty="0"/>
              <a:t>Implicit versus Explicit Hate Speech (Gaze4Hate) </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40</a:t>
            </a:fld>
            <a:endParaRPr lang="de-DE"/>
          </a:p>
        </p:txBody>
      </p:sp>
      <p:sp>
        <p:nvSpPr>
          <p:cNvPr id="5" name="Text Placeholder 4">
            <a:extLst>
              <a:ext uri="{FF2B5EF4-FFF2-40B4-BE49-F238E27FC236}">
                <a16:creationId xmlns:a16="http://schemas.microsoft.com/office/drawing/2014/main" id="{655409BD-D540-40E1-98C9-EF3721B2A6A3}"/>
              </a:ext>
            </a:extLst>
          </p:cNvPr>
          <p:cNvSpPr>
            <a:spLocks noGrp="1"/>
          </p:cNvSpPr>
          <p:nvPr>
            <p:ph type="body" sz="quarter" idx="13"/>
          </p:nvPr>
        </p:nvSpPr>
        <p:spPr>
          <a:xfrm>
            <a:off x="225029" y="1916832"/>
            <a:ext cx="8693944" cy="4320456"/>
          </a:xfrm>
        </p:spPr>
        <p:txBody>
          <a:bodyPr>
            <a:normAutofit/>
          </a:bodyPr>
          <a:lstStyle/>
          <a:p>
            <a:endParaRPr lang="en-US" dirty="0"/>
          </a:p>
          <a:p>
            <a:r>
              <a:rPr lang="en-US" dirty="0">
                <a:solidFill>
                  <a:srgbClr val="2F854C"/>
                </a:solidFill>
              </a:rPr>
              <a:t>Until Thursday</a:t>
            </a:r>
            <a:r>
              <a:rPr lang="en-US" dirty="0"/>
              <a:t>, Task-1 and Task-2, initial data summary</a:t>
            </a:r>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graphicFrame>
        <p:nvGraphicFramePr>
          <p:cNvPr id="3" name="Table 2">
            <a:extLst>
              <a:ext uri="{FF2B5EF4-FFF2-40B4-BE49-F238E27FC236}">
                <a16:creationId xmlns:a16="http://schemas.microsoft.com/office/drawing/2014/main" id="{F09C7D60-DA98-009B-DE26-4297BFA9C427}"/>
              </a:ext>
            </a:extLst>
          </p:cNvPr>
          <p:cNvGraphicFramePr>
            <a:graphicFrameLocks noGrp="1"/>
          </p:cNvGraphicFramePr>
          <p:nvPr/>
        </p:nvGraphicFramePr>
        <p:xfrm>
          <a:off x="459500" y="2956513"/>
          <a:ext cx="8139250" cy="2225040"/>
        </p:xfrm>
        <a:graphic>
          <a:graphicData uri="http://schemas.openxmlformats.org/drawingml/2006/table">
            <a:tbl>
              <a:tblPr firstRow="1" bandRow="1">
                <a:tableStyleId>{7DF18680-E054-41AD-8BC1-D1AEF772440D}</a:tableStyleId>
              </a:tblPr>
              <a:tblGrid>
                <a:gridCol w="866442">
                  <a:extLst>
                    <a:ext uri="{9D8B030D-6E8A-4147-A177-3AD203B41FA5}">
                      <a16:colId xmlns:a16="http://schemas.microsoft.com/office/drawing/2014/main" val="1521114883"/>
                    </a:ext>
                  </a:extLst>
                </a:gridCol>
                <a:gridCol w="3528392">
                  <a:extLst>
                    <a:ext uri="{9D8B030D-6E8A-4147-A177-3AD203B41FA5}">
                      <a16:colId xmlns:a16="http://schemas.microsoft.com/office/drawing/2014/main" val="1625009951"/>
                    </a:ext>
                  </a:extLst>
                </a:gridCol>
                <a:gridCol w="3744416">
                  <a:extLst>
                    <a:ext uri="{9D8B030D-6E8A-4147-A177-3AD203B41FA5}">
                      <a16:colId xmlns:a16="http://schemas.microsoft.com/office/drawing/2014/main" val="1678203772"/>
                    </a:ext>
                  </a:extLst>
                </a:gridCol>
              </a:tblGrid>
              <a:tr h="370840">
                <a:tc>
                  <a:txBody>
                    <a:bodyPr/>
                    <a:lstStyle/>
                    <a:p>
                      <a:endParaRPr lang="en-US" sz="1600"/>
                    </a:p>
                  </a:txBody>
                  <a:tcPr/>
                </a:tc>
                <a:tc>
                  <a:txBody>
                    <a:bodyPr/>
                    <a:lstStyle/>
                    <a:p>
                      <a:r>
                        <a:rPr lang="en-US" sz="1600" dirty="0"/>
                        <a:t>Annotator-1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Annotator-2</a:t>
                      </a:r>
                    </a:p>
                  </a:txBody>
                  <a:tcPr/>
                </a:tc>
                <a:extLst>
                  <a:ext uri="{0D108BD9-81ED-4DB2-BD59-A6C34878D82A}">
                    <a16:rowId xmlns:a16="http://schemas.microsoft.com/office/drawing/2014/main" val="1247065742"/>
                  </a:ext>
                </a:extLst>
              </a:tr>
              <a:tr h="370840">
                <a:tc>
                  <a:txBody>
                    <a:bodyPr/>
                    <a:lstStyle/>
                    <a:p>
                      <a:r>
                        <a:rPr lang="en-US" sz="1600" b="1" dirty="0"/>
                        <a:t>Task-1</a:t>
                      </a:r>
                    </a:p>
                  </a:txBody>
                  <a:tcPr/>
                </a:tc>
                <a:tc>
                  <a:txBody>
                    <a:bodyPr/>
                    <a:lstStyle/>
                    <a:p>
                      <a:r>
                        <a:rPr lang="en-US" sz="1600" dirty="0"/>
                        <a:t> 90 sentences (implicit/explicit/other)</a:t>
                      </a:r>
                    </a:p>
                  </a:txBody>
                  <a:tcPr/>
                </a:tc>
                <a:tc>
                  <a:txBody>
                    <a:bodyPr/>
                    <a:lstStyle/>
                    <a:p>
                      <a:r>
                        <a:rPr lang="en-US" sz="1600" dirty="0"/>
                        <a:t>90 sentences (implicit/explicit/other)</a:t>
                      </a:r>
                    </a:p>
                  </a:txBody>
                  <a:tcPr/>
                </a:tc>
                <a:extLst>
                  <a:ext uri="{0D108BD9-81ED-4DB2-BD59-A6C34878D82A}">
                    <a16:rowId xmlns:a16="http://schemas.microsoft.com/office/drawing/2014/main" val="382386979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Task-2</a:t>
                      </a:r>
                    </a:p>
                  </a:txBody>
                  <a:tcPr/>
                </a:tc>
                <a:tc gridSpan="2">
                  <a:txBody>
                    <a:bodyPr/>
                    <a:lstStyle/>
                    <a:p>
                      <a:r>
                        <a:rPr lang="en-US" sz="1600" dirty="0"/>
                        <a:t>Interrater agreement</a:t>
                      </a:r>
                    </a:p>
                  </a:txBody>
                  <a:tcPr/>
                </a:tc>
                <a:tc hMerge="1">
                  <a:txBody>
                    <a:bodyPr/>
                    <a:lstStyle/>
                    <a:p>
                      <a:endParaRPr lang="en-US" dirty="0"/>
                    </a:p>
                  </a:txBody>
                  <a:tcPr/>
                </a:tc>
                <a:extLst>
                  <a:ext uri="{0D108BD9-81ED-4DB2-BD59-A6C34878D82A}">
                    <a16:rowId xmlns:a16="http://schemas.microsoft.com/office/drawing/2014/main" val="78463246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Task-3</a:t>
                      </a:r>
                    </a:p>
                  </a:txBody>
                  <a:tcPr/>
                </a:tc>
                <a:tc gridSpan="2">
                  <a:txBody>
                    <a:bodyPr/>
                    <a:lstStyle/>
                    <a:p>
                      <a:r>
                        <a:rPr lang="en-US" sz="1600" dirty="0"/>
                        <a:t>Implement a simple baseline classifier (hate/</a:t>
                      </a:r>
                      <a:r>
                        <a:rPr lang="en-US" sz="1600" dirty="0" err="1"/>
                        <a:t>nohate</a:t>
                      </a:r>
                      <a:r>
                        <a:rPr lang="en-US" sz="1600" dirty="0"/>
                        <a:t>) </a:t>
                      </a:r>
                    </a:p>
                  </a:txBody>
                  <a:tcPr/>
                </a:tc>
                <a:tc hMerge="1">
                  <a:txBody>
                    <a:bodyPr/>
                    <a:lstStyle/>
                    <a:p>
                      <a:endParaRPr lang="en-US"/>
                    </a:p>
                  </a:txBody>
                  <a:tcPr/>
                </a:tc>
                <a:extLst>
                  <a:ext uri="{0D108BD9-81ED-4DB2-BD59-A6C34878D82A}">
                    <a16:rowId xmlns:a16="http://schemas.microsoft.com/office/drawing/2014/main" val="2641604658"/>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Task-4</a:t>
                      </a:r>
                    </a:p>
                  </a:txBody>
                  <a:tcPr/>
                </a:tc>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use the provided ML Classifier, </a:t>
                      </a:r>
                    </a:p>
                  </a:txBody>
                  <a:tcPr/>
                </a:tc>
                <a:tc hMerge="1">
                  <a:txBody>
                    <a:bodyPr/>
                    <a:lstStyle/>
                    <a:p>
                      <a:endParaRPr lang="en-US"/>
                    </a:p>
                  </a:txBody>
                  <a:tcPr/>
                </a:tc>
                <a:extLst>
                  <a:ext uri="{0D108BD9-81ED-4DB2-BD59-A6C34878D82A}">
                    <a16:rowId xmlns:a16="http://schemas.microsoft.com/office/drawing/2014/main" val="3222012190"/>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Task-5</a:t>
                      </a:r>
                    </a:p>
                  </a:txBody>
                  <a:tcPr/>
                </a:tc>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Report the results, do linguistic analysis between explicit and implicit cases</a:t>
                      </a:r>
                    </a:p>
                  </a:txBody>
                  <a:tcPr/>
                </a:tc>
                <a:tc hMerge="1">
                  <a:txBody>
                    <a:bodyPr/>
                    <a:lstStyle/>
                    <a:p>
                      <a:endParaRPr lang="en-US"/>
                    </a:p>
                  </a:txBody>
                  <a:tcPr/>
                </a:tc>
                <a:extLst>
                  <a:ext uri="{0D108BD9-81ED-4DB2-BD59-A6C34878D82A}">
                    <a16:rowId xmlns:a16="http://schemas.microsoft.com/office/drawing/2014/main" val="665207166"/>
                  </a:ext>
                </a:extLst>
              </a:tr>
            </a:tbl>
          </a:graphicData>
        </a:graphic>
      </p:graphicFrame>
    </p:spTree>
    <p:extLst>
      <p:ext uri="{BB962C8B-B14F-4D97-AF65-F5344CB8AC3E}">
        <p14:creationId xmlns:p14="http://schemas.microsoft.com/office/powerpoint/2010/main" val="2910627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rgbClr val="FFD529"/>
          </a:solidFill>
        </p:spPr>
        <p:txBody>
          <a:bodyPr>
            <a:normAutofit fontScale="90000"/>
          </a:bodyPr>
          <a:lstStyle/>
          <a:p>
            <a:r>
              <a:rPr lang="en-US" dirty="0"/>
              <a:t>Project-IV:  </a:t>
            </a:r>
            <a:br>
              <a:rPr lang="en-US" dirty="0"/>
            </a:br>
            <a:r>
              <a:rPr lang="en-US" sz="3600" kern="1200" dirty="0">
                <a:solidFill>
                  <a:schemeClr val="dk1"/>
                </a:solidFill>
                <a:latin typeface="+mn-lt"/>
                <a:ea typeface="+mn-ea"/>
                <a:cs typeface="+mn-cs"/>
              </a:rPr>
              <a:t>Explainability</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41</a:t>
            </a:fld>
            <a:endParaRPr lang="de-DE"/>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
        <p:nvSpPr>
          <p:cNvPr id="6" name="Text Placeholder 5">
            <a:extLst>
              <a:ext uri="{FF2B5EF4-FFF2-40B4-BE49-F238E27FC236}">
                <a16:creationId xmlns:a16="http://schemas.microsoft.com/office/drawing/2014/main" id="{F5BEFA66-9A72-C9F5-EB32-10796DFF8143}"/>
              </a:ext>
            </a:extLst>
          </p:cNvPr>
          <p:cNvSpPr>
            <a:spLocks noGrp="1"/>
          </p:cNvSpPr>
          <p:nvPr>
            <p:ph type="body" sz="quarter" idx="13"/>
          </p:nvPr>
        </p:nvSpPr>
        <p:spPr/>
        <p:txBody>
          <a:bodyPr>
            <a:normAutofit fontScale="92500"/>
          </a:bodyPr>
          <a:lstStyle/>
          <a:p>
            <a:r>
              <a:rPr lang="en-US" sz="2400" dirty="0"/>
              <a:t>Your task </a:t>
            </a:r>
            <a:r>
              <a:rPr lang="en-US" sz="2400" dirty="0">
                <a:solidFill>
                  <a:srgbClr val="2F854C"/>
                </a:solidFill>
              </a:rPr>
              <a:t>until Thursday,</a:t>
            </a:r>
            <a:r>
              <a:rPr lang="en-US" sz="2400" dirty="0"/>
              <a:t> </a:t>
            </a:r>
          </a:p>
          <a:p>
            <a:pPr lvl="1"/>
            <a:r>
              <a:rPr lang="en-US" sz="2400" dirty="0"/>
              <a:t>Choose a test dataset (that exists in Hate Check or </a:t>
            </a:r>
            <a:r>
              <a:rPr lang="en-US" sz="2400" dirty="0" err="1"/>
              <a:t>HateCheck</a:t>
            </a:r>
            <a:r>
              <a:rPr lang="en-US" sz="2400" dirty="0"/>
              <a:t> Multilingual)</a:t>
            </a:r>
          </a:p>
          <a:p>
            <a:pPr lvl="1"/>
            <a:r>
              <a:rPr lang="en-US" sz="2400" dirty="0"/>
              <a:t>Summarize your data in detail at Overleaf document</a:t>
            </a:r>
          </a:p>
          <a:p>
            <a:pPr lvl="1"/>
            <a:endParaRPr lang="en-US" sz="2400" dirty="0"/>
          </a:p>
          <a:p>
            <a:pPr lvl="1"/>
            <a:r>
              <a:rPr lang="en-US" sz="2400" dirty="0"/>
              <a:t>You can access a nice summary of explanation methods here:</a:t>
            </a:r>
          </a:p>
          <a:p>
            <a:pPr lvl="1"/>
            <a:r>
              <a:rPr lang="en-US" sz="2400" dirty="0"/>
              <a:t> </a:t>
            </a:r>
            <a:r>
              <a:rPr lang="en-GB" sz="2400" b="0" i="0" dirty="0" err="1">
                <a:effectLst/>
              </a:rPr>
              <a:t>Pepa</a:t>
            </a:r>
            <a:r>
              <a:rPr lang="en-GB" sz="2400" b="0" i="0" dirty="0">
                <a:effectLst/>
              </a:rPr>
              <a:t> </a:t>
            </a:r>
            <a:r>
              <a:rPr lang="en-GB" sz="2400" b="0" i="0" dirty="0" err="1">
                <a:effectLst/>
              </a:rPr>
              <a:t>Atanasova</a:t>
            </a:r>
            <a:r>
              <a:rPr lang="en-GB" sz="2400" b="0" i="0" dirty="0">
                <a:effectLst/>
              </a:rPr>
              <a:t>, Jakob Grue Simonsen, Christina </a:t>
            </a:r>
            <a:r>
              <a:rPr lang="en-GB" sz="2400" b="0" i="0" dirty="0" err="1">
                <a:effectLst/>
              </a:rPr>
              <a:t>Lioma</a:t>
            </a:r>
            <a:r>
              <a:rPr lang="en-GB" sz="2400" b="0" i="0" dirty="0">
                <a:effectLst/>
              </a:rPr>
              <a:t>, and Isabelle </a:t>
            </a:r>
            <a:r>
              <a:rPr lang="en-GB" sz="2400" b="0" i="0" dirty="0" err="1">
                <a:effectLst/>
              </a:rPr>
              <a:t>Augenstein</a:t>
            </a:r>
            <a:r>
              <a:rPr lang="en-GB" sz="2400" b="0" i="0" dirty="0">
                <a:effectLst/>
              </a:rPr>
              <a:t>. 2020</a:t>
            </a:r>
            <a:r>
              <a:rPr lang="en-GB" sz="2400" b="1" i="0" dirty="0">
                <a:solidFill>
                  <a:srgbClr val="F0A623"/>
                </a:solidFill>
                <a:effectLst/>
              </a:rPr>
              <a:t>. A diagnostic study of explainability techniques for text classification. </a:t>
            </a:r>
            <a:r>
              <a:rPr lang="en-GB" sz="2400" b="0" i="0" dirty="0">
                <a:effectLst/>
              </a:rPr>
              <a:t>In Proceedings of the 2020 Conference on Empirical Methods in Natural Language Processing (EMNLP), pages 3256–3274, Online. Association for</a:t>
            </a:r>
            <a:br>
              <a:rPr lang="en-GB" sz="2400" dirty="0"/>
            </a:br>
            <a:r>
              <a:rPr lang="en-GB" sz="2400" b="0" i="0" dirty="0">
                <a:effectLst/>
              </a:rPr>
              <a:t>Computational Linguistics.</a:t>
            </a:r>
            <a:endParaRPr lang="en-US" sz="2400" dirty="0"/>
          </a:p>
          <a:p>
            <a:pPr marL="0" indent="0">
              <a:buNone/>
            </a:pPr>
            <a:endParaRPr lang="en-US" dirty="0"/>
          </a:p>
        </p:txBody>
      </p:sp>
    </p:spTree>
    <p:extLst>
      <p:ext uri="{BB962C8B-B14F-4D97-AF65-F5344CB8AC3E}">
        <p14:creationId xmlns:p14="http://schemas.microsoft.com/office/powerpoint/2010/main" val="3776835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rgbClr val="73789B"/>
          </a:solidFill>
        </p:spPr>
        <p:txBody>
          <a:bodyPr>
            <a:normAutofit fontScale="90000"/>
          </a:bodyPr>
          <a:lstStyle/>
          <a:p>
            <a:r>
              <a:rPr lang="en-US" dirty="0"/>
              <a:t>Project-IV:  </a:t>
            </a:r>
            <a:br>
              <a:rPr lang="en-US" dirty="0"/>
            </a:br>
            <a:r>
              <a:rPr lang="en-US" sz="3600" kern="1200" dirty="0">
                <a:solidFill>
                  <a:schemeClr val="dk1"/>
                </a:solidFill>
                <a:latin typeface="+mn-lt"/>
                <a:ea typeface="+mn-ea"/>
                <a:cs typeface="+mn-cs"/>
              </a:rPr>
              <a:t>Curriculum Learning Training</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42</a:t>
            </a:fld>
            <a:endParaRPr lang="de-DE"/>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
        <p:nvSpPr>
          <p:cNvPr id="6" name="Text Placeholder 5">
            <a:extLst>
              <a:ext uri="{FF2B5EF4-FFF2-40B4-BE49-F238E27FC236}">
                <a16:creationId xmlns:a16="http://schemas.microsoft.com/office/drawing/2014/main" id="{F5BEFA66-9A72-C9F5-EB32-10796DFF8143}"/>
              </a:ext>
            </a:extLst>
          </p:cNvPr>
          <p:cNvSpPr>
            <a:spLocks noGrp="1"/>
          </p:cNvSpPr>
          <p:nvPr>
            <p:ph type="body" sz="quarter" idx="13"/>
          </p:nvPr>
        </p:nvSpPr>
        <p:spPr/>
        <p:txBody>
          <a:bodyPr>
            <a:normAutofit/>
          </a:bodyPr>
          <a:lstStyle/>
          <a:p>
            <a:pPr marL="342900" lvl="1" indent="0">
              <a:buNone/>
            </a:pPr>
            <a:endParaRPr lang="en-US" dirty="0"/>
          </a:p>
          <a:p>
            <a:pPr marL="0" indent="0">
              <a:buNone/>
            </a:pPr>
            <a:endParaRPr lang="en-US" dirty="0"/>
          </a:p>
          <a:p>
            <a:pPr marL="0" indent="0">
              <a:buNone/>
            </a:pPr>
            <a:endParaRPr lang="en-US" dirty="0"/>
          </a:p>
        </p:txBody>
      </p:sp>
      <p:graphicFrame>
        <p:nvGraphicFramePr>
          <p:cNvPr id="3" name="Table 2">
            <a:extLst>
              <a:ext uri="{FF2B5EF4-FFF2-40B4-BE49-F238E27FC236}">
                <a16:creationId xmlns:a16="http://schemas.microsoft.com/office/drawing/2014/main" id="{902152E0-E1FA-5079-ABF3-9A8F96BD9A3F}"/>
              </a:ext>
            </a:extLst>
          </p:cNvPr>
          <p:cNvGraphicFramePr>
            <a:graphicFrameLocks noGrp="1"/>
          </p:cNvGraphicFramePr>
          <p:nvPr>
            <p:extLst>
              <p:ext uri="{D42A27DB-BD31-4B8C-83A1-F6EECF244321}">
                <p14:modId xmlns:p14="http://schemas.microsoft.com/office/powerpoint/2010/main" val="2070276230"/>
              </p:ext>
            </p:extLst>
          </p:nvPr>
        </p:nvGraphicFramePr>
        <p:xfrm>
          <a:off x="238272" y="2702044"/>
          <a:ext cx="8667453" cy="1112520"/>
        </p:xfrm>
        <a:graphic>
          <a:graphicData uri="http://schemas.openxmlformats.org/drawingml/2006/table">
            <a:tbl>
              <a:tblPr firstRow="1" bandRow="1">
                <a:tableStyleId>{5C22544A-7EE6-4342-B048-85BDC9FD1C3A}</a:tableStyleId>
              </a:tblPr>
              <a:tblGrid>
                <a:gridCol w="866442">
                  <a:extLst>
                    <a:ext uri="{9D8B030D-6E8A-4147-A177-3AD203B41FA5}">
                      <a16:colId xmlns:a16="http://schemas.microsoft.com/office/drawing/2014/main" val="1521114883"/>
                    </a:ext>
                  </a:extLst>
                </a:gridCol>
                <a:gridCol w="7801011">
                  <a:extLst>
                    <a:ext uri="{9D8B030D-6E8A-4147-A177-3AD203B41FA5}">
                      <a16:colId xmlns:a16="http://schemas.microsoft.com/office/drawing/2014/main" val="1625009951"/>
                    </a:ext>
                  </a:extLst>
                </a:gridCol>
              </a:tblGrid>
              <a:tr h="370840">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247065742"/>
                  </a:ext>
                </a:extLst>
              </a:tr>
              <a:tr h="370840">
                <a:tc>
                  <a:txBody>
                    <a:bodyPr/>
                    <a:lstStyle/>
                    <a:p>
                      <a:r>
                        <a:rPr lang="en-US" sz="1800" b="1" dirty="0"/>
                        <a:t>Task-1</a:t>
                      </a:r>
                    </a:p>
                  </a:txBody>
                  <a:tcPr/>
                </a:tc>
                <a:tc>
                  <a:txBody>
                    <a:bodyPr/>
                    <a:lstStyle/>
                    <a:p>
                      <a:r>
                        <a:rPr lang="en-US" sz="1800" dirty="0"/>
                        <a:t> Choose your dataset e.g. from multilingual </a:t>
                      </a:r>
                      <a:r>
                        <a:rPr lang="en-US" sz="1800" dirty="0" err="1"/>
                        <a:t>HateCheck</a:t>
                      </a:r>
                      <a:endParaRPr lang="en-US" sz="1800" dirty="0"/>
                    </a:p>
                  </a:txBody>
                  <a:tcPr/>
                </a:tc>
                <a:extLst>
                  <a:ext uri="{0D108BD9-81ED-4DB2-BD59-A6C34878D82A}">
                    <a16:rowId xmlns:a16="http://schemas.microsoft.com/office/drawing/2014/main" val="382386979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dirty="0"/>
                        <a:t>Task-2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Manually inspect the existing groups and define some complexity criteria</a:t>
                      </a:r>
                    </a:p>
                  </a:txBody>
                  <a:tcPr/>
                </a:tc>
                <a:extLst>
                  <a:ext uri="{0D108BD9-81ED-4DB2-BD59-A6C34878D82A}">
                    <a16:rowId xmlns:a16="http://schemas.microsoft.com/office/drawing/2014/main" val="784632464"/>
                  </a:ext>
                </a:extLst>
              </a:tr>
            </a:tbl>
          </a:graphicData>
        </a:graphic>
      </p:graphicFrame>
      <p:sp>
        <p:nvSpPr>
          <p:cNvPr id="5" name="TextBox 4">
            <a:extLst>
              <a:ext uri="{FF2B5EF4-FFF2-40B4-BE49-F238E27FC236}">
                <a16:creationId xmlns:a16="http://schemas.microsoft.com/office/drawing/2014/main" id="{FA7544A8-BA2F-397F-8D91-40EE44FD2D14}"/>
              </a:ext>
            </a:extLst>
          </p:cNvPr>
          <p:cNvSpPr txBox="1"/>
          <p:nvPr/>
        </p:nvSpPr>
        <p:spPr>
          <a:xfrm>
            <a:off x="189510" y="1587838"/>
            <a:ext cx="6739217" cy="3139321"/>
          </a:xfrm>
          <a:prstGeom prst="rect">
            <a:avLst/>
          </a:prstGeom>
          <a:noFill/>
        </p:spPr>
        <p:txBody>
          <a:bodyPr wrap="none" rtlCol="0">
            <a:spAutoFit/>
          </a:bodyPr>
          <a:lstStyle/>
          <a:p>
            <a:endParaRPr lang="en-US" dirty="0"/>
          </a:p>
          <a:p>
            <a:r>
              <a:rPr lang="en-US" dirty="0">
                <a:solidFill>
                  <a:srgbClr val="2F854C"/>
                </a:solidFill>
              </a:rPr>
              <a:t>Until Thursday, </a:t>
            </a:r>
          </a:p>
          <a:p>
            <a:endParaRPr lang="en-US" dirty="0">
              <a:solidFill>
                <a:srgbClr val="2F854C"/>
              </a:solidFill>
            </a:endParaRPr>
          </a:p>
          <a:p>
            <a:endParaRPr lang="en-US" dirty="0">
              <a:solidFill>
                <a:srgbClr val="2F854C"/>
              </a:solidFill>
            </a:endParaRPr>
          </a:p>
          <a:p>
            <a:endParaRPr lang="en-US" dirty="0">
              <a:solidFill>
                <a:srgbClr val="2F854C"/>
              </a:solidFill>
            </a:endParaRPr>
          </a:p>
          <a:p>
            <a:endParaRPr lang="en-US" dirty="0">
              <a:solidFill>
                <a:srgbClr val="2F854C"/>
              </a:solidFill>
            </a:endParaRPr>
          </a:p>
          <a:p>
            <a:endParaRPr lang="en-US" dirty="0">
              <a:solidFill>
                <a:srgbClr val="2F854C"/>
              </a:solidFill>
            </a:endParaRPr>
          </a:p>
          <a:p>
            <a:endParaRPr lang="en-US" dirty="0">
              <a:solidFill>
                <a:srgbClr val="2F854C"/>
              </a:solidFill>
            </a:endParaRPr>
          </a:p>
          <a:p>
            <a:endParaRPr lang="en-US" dirty="0">
              <a:solidFill>
                <a:srgbClr val="2F854C"/>
              </a:solidFill>
            </a:endParaRPr>
          </a:p>
          <a:p>
            <a:endParaRPr lang="en-US" dirty="0">
              <a:solidFill>
                <a:srgbClr val="2F854C"/>
              </a:solidFill>
            </a:endParaRPr>
          </a:p>
          <a:p>
            <a:r>
              <a:rPr lang="en-US" dirty="0"/>
              <a:t>Summarize your dataset and curriculum at the Overleaf document</a:t>
            </a:r>
          </a:p>
        </p:txBody>
      </p:sp>
    </p:spTree>
    <p:extLst>
      <p:ext uri="{BB962C8B-B14F-4D97-AF65-F5344CB8AC3E}">
        <p14:creationId xmlns:p14="http://schemas.microsoft.com/office/powerpoint/2010/main" val="3642683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2FB3-8501-6547-B1DC-E9484124E7D0}"/>
              </a:ext>
            </a:extLst>
          </p:cNvPr>
          <p:cNvSpPr>
            <a:spLocks noGrp="1"/>
          </p:cNvSpPr>
          <p:nvPr>
            <p:ph type="title"/>
          </p:nvPr>
        </p:nvSpPr>
        <p:spPr/>
        <p:txBody>
          <a:bodyPr/>
          <a:lstStyle/>
          <a:p>
            <a:r>
              <a:rPr lang="en-US" dirty="0"/>
              <a:t>Classification Methods </a:t>
            </a:r>
          </a:p>
        </p:txBody>
      </p:sp>
      <p:sp>
        <p:nvSpPr>
          <p:cNvPr id="3" name="Content Placeholder 2">
            <a:extLst>
              <a:ext uri="{FF2B5EF4-FFF2-40B4-BE49-F238E27FC236}">
                <a16:creationId xmlns:a16="http://schemas.microsoft.com/office/drawing/2014/main" id="{8102CFB9-7418-5549-81B3-908FC0CC99ED}"/>
              </a:ext>
            </a:extLst>
          </p:cNvPr>
          <p:cNvSpPr>
            <a:spLocks noGrp="1"/>
          </p:cNvSpPr>
          <p:nvPr>
            <p:ph idx="1"/>
          </p:nvPr>
        </p:nvSpPr>
        <p:spPr/>
        <p:txBody>
          <a:bodyPr/>
          <a:lstStyle/>
          <a:p>
            <a:pPr>
              <a:lnSpc>
                <a:spcPct val="150000"/>
              </a:lnSpc>
            </a:pPr>
            <a:r>
              <a:rPr lang="en-US" dirty="0"/>
              <a:t>Using simple dictionaries</a:t>
            </a:r>
          </a:p>
          <a:p>
            <a:pPr>
              <a:lnSpc>
                <a:spcPct val="150000"/>
              </a:lnSpc>
            </a:pPr>
            <a:r>
              <a:rPr lang="en-US" dirty="0"/>
              <a:t>Bag-of-words, N-grams</a:t>
            </a:r>
          </a:p>
          <a:p>
            <a:pPr>
              <a:lnSpc>
                <a:spcPct val="150000"/>
              </a:lnSpc>
            </a:pPr>
            <a:r>
              <a:rPr lang="en-US" dirty="0"/>
              <a:t>Traditional ML methods (Logistic Regression, SVMs etc.)</a:t>
            </a:r>
          </a:p>
          <a:p>
            <a:pPr>
              <a:lnSpc>
                <a:spcPct val="150000"/>
              </a:lnSpc>
            </a:pPr>
            <a:r>
              <a:rPr lang="en-US" dirty="0"/>
              <a:t>Neural Networks</a:t>
            </a:r>
          </a:p>
          <a:p>
            <a:pPr>
              <a:lnSpc>
                <a:spcPct val="150000"/>
              </a:lnSpc>
            </a:pPr>
            <a:r>
              <a:rPr lang="en-US" dirty="0"/>
              <a:t>Deep Neural Networks and Transformer Architectures</a:t>
            </a:r>
          </a:p>
          <a:p>
            <a:pPr>
              <a:lnSpc>
                <a:spcPct val="150000"/>
              </a:lnSpc>
            </a:pPr>
            <a:r>
              <a:rPr lang="en-US" dirty="0"/>
              <a:t>Or Ensemble methods </a:t>
            </a:r>
          </a:p>
          <a:p>
            <a:endParaRPr lang="en-US" dirty="0"/>
          </a:p>
        </p:txBody>
      </p:sp>
      <p:sp>
        <p:nvSpPr>
          <p:cNvPr id="5" name="Slide Number Placeholder 4">
            <a:extLst>
              <a:ext uri="{FF2B5EF4-FFF2-40B4-BE49-F238E27FC236}">
                <a16:creationId xmlns:a16="http://schemas.microsoft.com/office/drawing/2014/main" id="{68979CF3-D333-FC4F-95D9-C54CBA00AF82}"/>
              </a:ext>
            </a:extLst>
          </p:cNvPr>
          <p:cNvSpPr>
            <a:spLocks noGrp="1"/>
          </p:cNvSpPr>
          <p:nvPr>
            <p:ph type="sldNum" sz="quarter" idx="12"/>
          </p:nvPr>
        </p:nvSpPr>
        <p:spPr/>
        <p:txBody>
          <a:bodyPr/>
          <a:lstStyle/>
          <a:p>
            <a:fld id="{90441224-60F2-D740-9F01-EB31D4B6FF1D}" type="slidenum">
              <a:rPr lang="en-US" smtClean="0"/>
              <a:t>5</a:t>
            </a:fld>
            <a:endParaRPr lang="en-US"/>
          </a:p>
        </p:txBody>
      </p:sp>
      <p:sp>
        <p:nvSpPr>
          <p:cNvPr id="6" name="Date Placeholder 5">
            <a:extLst>
              <a:ext uri="{FF2B5EF4-FFF2-40B4-BE49-F238E27FC236}">
                <a16:creationId xmlns:a16="http://schemas.microsoft.com/office/drawing/2014/main" id="{7A8BC299-412D-7C4A-A8D6-AEEC65BB1E89}"/>
              </a:ext>
            </a:extLst>
          </p:cNvPr>
          <p:cNvSpPr>
            <a:spLocks noGrp="1"/>
          </p:cNvSpPr>
          <p:nvPr>
            <p:ph type="dt" sz="half" idx="10"/>
          </p:nvPr>
        </p:nvSpPr>
        <p:spPr/>
        <p:txBody>
          <a:bodyPr/>
          <a:lstStyle/>
          <a:p>
            <a:fld id="{59335F9B-6873-1740-A627-CD23B78ADC2B}" type="datetime1">
              <a:rPr lang="de-DE" smtClean="0"/>
              <a:t>12.03.24</a:t>
            </a:fld>
            <a:endParaRPr lang="en-US"/>
          </a:p>
        </p:txBody>
      </p:sp>
    </p:spTree>
    <p:extLst>
      <p:ext uri="{BB962C8B-B14F-4D97-AF65-F5344CB8AC3E}">
        <p14:creationId xmlns:p14="http://schemas.microsoft.com/office/powerpoint/2010/main" val="380739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B078D7-4EE2-7CFE-3A21-499CAAC287DE}"/>
              </a:ext>
            </a:extLst>
          </p:cNvPr>
          <p:cNvSpPr>
            <a:spLocks noGrp="1"/>
          </p:cNvSpPr>
          <p:nvPr>
            <p:ph type="sldNum" sz="quarter" idx="12"/>
          </p:nvPr>
        </p:nvSpPr>
        <p:spPr/>
        <p:txBody>
          <a:bodyPr/>
          <a:lstStyle/>
          <a:p>
            <a:fld id="{968FC3C1-8B2E-4CF4-97FE-57A4E19AC873}" type="slidenum">
              <a:rPr lang="de-DE" smtClean="0"/>
              <a:t>6</a:t>
            </a:fld>
            <a:endParaRPr lang="de-DE"/>
          </a:p>
        </p:txBody>
      </p:sp>
      <p:sp>
        <p:nvSpPr>
          <p:cNvPr id="5" name="Text Placeholder 4">
            <a:extLst>
              <a:ext uri="{FF2B5EF4-FFF2-40B4-BE49-F238E27FC236}">
                <a16:creationId xmlns:a16="http://schemas.microsoft.com/office/drawing/2014/main" id="{062B94AB-57BA-937E-18FF-2497CBBF237E}"/>
              </a:ext>
            </a:extLst>
          </p:cNvPr>
          <p:cNvSpPr>
            <a:spLocks noGrp="1"/>
          </p:cNvSpPr>
          <p:nvPr>
            <p:ph type="body" sz="quarter" idx="13"/>
          </p:nvPr>
        </p:nvSpPr>
        <p:spPr>
          <a:xfrm>
            <a:off x="108273" y="1240755"/>
            <a:ext cx="8693944" cy="2411586"/>
          </a:xfrm>
        </p:spPr>
        <p:txBody>
          <a:bodyPr/>
          <a:lstStyle/>
          <a:p>
            <a:pPr marL="0" indent="0" algn="ctr">
              <a:buNone/>
            </a:pPr>
            <a:r>
              <a:rPr lang="en-GB" sz="5400" b="1" u="none" strike="noStrike" dirty="0">
                <a:effectLst/>
              </a:rPr>
              <a:t> Lexicon-Based </a:t>
            </a:r>
          </a:p>
          <a:p>
            <a:pPr marL="0" indent="0" algn="ctr">
              <a:buNone/>
            </a:pPr>
            <a:r>
              <a:rPr lang="en-GB" sz="5400" b="1" u="none" strike="noStrike" dirty="0">
                <a:effectLst/>
              </a:rPr>
              <a:t>Hate Speech Detection</a:t>
            </a:r>
          </a:p>
        </p:txBody>
      </p:sp>
      <p:pic>
        <p:nvPicPr>
          <p:cNvPr id="1026" name="Picture 2" descr="Fake dictionary, definition of the word hate. | CanStock">
            <a:extLst>
              <a:ext uri="{FF2B5EF4-FFF2-40B4-BE49-F238E27FC236}">
                <a16:creationId xmlns:a16="http://schemas.microsoft.com/office/drawing/2014/main" id="{DC8C3F3B-857F-EB87-4384-80EFF2A141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76" b="9819"/>
          <a:stretch/>
        </p:blipFill>
        <p:spPr bwMode="auto">
          <a:xfrm>
            <a:off x="3203848" y="3652341"/>
            <a:ext cx="3051212" cy="209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28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A301-9030-2A45-8D97-FB64DFAB243E}"/>
              </a:ext>
            </a:extLst>
          </p:cNvPr>
          <p:cNvSpPr>
            <a:spLocks noGrp="1"/>
          </p:cNvSpPr>
          <p:nvPr>
            <p:ph type="title"/>
          </p:nvPr>
        </p:nvSpPr>
        <p:spPr/>
        <p:txBody>
          <a:bodyPr/>
          <a:lstStyle/>
          <a:p>
            <a:r>
              <a:rPr lang="en-US" dirty="0"/>
              <a:t>Hate-Speech Indicators (Features) </a:t>
            </a:r>
            <a:br>
              <a:rPr lang="en-US" dirty="0"/>
            </a:br>
            <a:r>
              <a:rPr lang="en-US" sz="1800" b="0" dirty="0"/>
              <a:t>(</a:t>
            </a:r>
            <a:r>
              <a:rPr lang="en-GB" sz="1800" b="0" i="0" dirty="0">
                <a:solidFill>
                  <a:srgbClr val="212529"/>
                </a:solidFill>
                <a:effectLst/>
                <a:latin typeface="SFMono-Regular"/>
              </a:rPr>
              <a:t>Schmidt &amp; Wiegand. 2017)</a:t>
            </a:r>
            <a:endParaRPr lang="en-US" sz="1800" b="0" dirty="0"/>
          </a:p>
        </p:txBody>
      </p:sp>
      <p:sp>
        <p:nvSpPr>
          <p:cNvPr id="3" name="Content Placeholder 2">
            <a:extLst>
              <a:ext uri="{FF2B5EF4-FFF2-40B4-BE49-F238E27FC236}">
                <a16:creationId xmlns:a16="http://schemas.microsoft.com/office/drawing/2014/main" id="{11471709-E229-B447-9058-ACB5A40CC6C8}"/>
              </a:ext>
            </a:extLst>
          </p:cNvPr>
          <p:cNvSpPr>
            <a:spLocks noGrp="1"/>
          </p:cNvSpPr>
          <p:nvPr>
            <p:ph idx="1"/>
          </p:nvPr>
        </p:nvSpPr>
        <p:spPr>
          <a:xfrm>
            <a:off x="628649" y="1988840"/>
            <a:ext cx="8316267" cy="4584794"/>
          </a:xfrm>
        </p:spPr>
        <p:txBody>
          <a:bodyPr/>
          <a:lstStyle/>
          <a:p>
            <a:pPr>
              <a:lnSpc>
                <a:spcPct val="150000"/>
              </a:lnSpc>
            </a:pPr>
            <a:r>
              <a:rPr lang="en-US" dirty="0"/>
              <a:t>Lexical Resources</a:t>
            </a:r>
          </a:p>
          <a:p>
            <a:pPr>
              <a:lnSpc>
                <a:spcPct val="150000"/>
              </a:lnSpc>
            </a:pPr>
            <a:r>
              <a:rPr lang="en-US" dirty="0"/>
              <a:t>Linguistic Features</a:t>
            </a:r>
          </a:p>
          <a:p>
            <a:pPr>
              <a:lnSpc>
                <a:spcPct val="150000"/>
              </a:lnSpc>
            </a:pPr>
            <a:r>
              <a:rPr lang="en-US" dirty="0"/>
              <a:t>Knowledge-based Features</a:t>
            </a:r>
          </a:p>
          <a:p>
            <a:pPr>
              <a:lnSpc>
                <a:spcPct val="150000"/>
              </a:lnSpc>
            </a:pPr>
            <a:r>
              <a:rPr lang="en-US" dirty="0"/>
              <a:t>And Multimodal Information</a:t>
            </a:r>
          </a:p>
        </p:txBody>
      </p:sp>
      <p:sp>
        <p:nvSpPr>
          <p:cNvPr id="4" name="Date Placeholder 3">
            <a:extLst>
              <a:ext uri="{FF2B5EF4-FFF2-40B4-BE49-F238E27FC236}">
                <a16:creationId xmlns:a16="http://schemas.microsoft.com/office/drawing/2014/main" id="{F2C2514D-164B-1648-AF27-E830227E245A}"/>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96A0A2FA-FAC6-8A47-B008-F0F05BC6E59C}"/>
              </a:ext>
            </a:extLst>
          </p:cNvPr>
          <p:cNvSpPr>
            <a:spLocks noGrp="1"/>
          </p:cNvSpPr>
          <p:nvPr>
            <p:ph type="sldNum" sz="quarter" idx="12"/>
          </p:nvPr>
        </p:nvSpPr>
        <p:spPr/>
        <p:txBody>
          <a:bodyPr/>
          <a:lstStyle/>
          <a:p>
            <a:fld id="{90441224-60F2-D740-9F01-EB31D4B6FF1D}" type="slidenum">
              <a:rPr lang="en-US" smtClean="0"/>
              <a:t>7</a:t>
            </a:fld>
            <a:endParaRPr lang="en-US"/>
          </a:p>
        </p:txBody>
      </p:sp>
    </p:spTree>
    <p:extLst>
      <p:ext uri="{BB962C8B-B14F-4D97-AF65-F5344CB8AC3E}">
        <p14:creationId xmlns:p14="http://schemas.microsoft.com/office/powerpoint/2010/main" val="1957771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4462-BF86-E049-8933-66F224D68F66}"/>
              </a:ext>
            </a:extLst>
          </p:cNvPr>
          <p:cNvSpPr>
            <a:spLocks noGrp="1"/>
          </p:cNvSpPr>
          <p:nvPr>
            <p:ph type="title"/>
          </p:nvPr>
        </p:nvSpPr>
        <p:spPr/>
        <p:txBody>
          <a:bodyPr>
            <a:normAutofit/>
          </a:bodyPr>
          <a:lstStyle/>
          <a:p>
            <a:r>
              <a:rPr lang="en-US" dirty="0"/>
              <a:t>Lexical Resources</a:t>
            </a:r>
            <a:br>
              <a:rPr lang="en-US" dirty="0"/>
            </a:br>
            <a:r>
              <a:rPr lang="en-US" sz="2700" i="1" dirty="0"/>
              <a:t>(</a:t>
            </a:r>
            <a:r>
              <a:rPr lang="en-GB" sz="2700" i="1" dirty="0"/>
              <a:t>a list of hateful words)</a:t>
            </a:r>
            <a:endParaRPr lang="en-US" sz="2700" i="1" dirty="0"/>
          </a:p>
        </p:txBody>
      </p:sp>
      <p:sp>
        <p:nvSpPr>
          <p:cNvPr id="3" name="Content Placeholder 2">
            <a:extLst>
              <a:ext uri="{FF2B5EF4-FFF2-40B4-BE49-F238E27FC236}">
                <a16:creationId xmlns:a16="http://schemas.microsoft.com/office/drawing/2014/main" id="{A06E8705-C39D-144B-9465-DB950CA2E5A5}"/>
              </a:ext>
            </a:extLst>
          </p:cNvPr>
          <p:cNvSpPr>
            <a:spLocks noGrp="1"/>
          </p:cNvSpPr>
          <p:nvPr>
            <p:ph idx="1"/>
          </p:nvPr>
        </p:nvSpPr>
        <p:spPr/>
        <p:txBody>
          <a:bodyPr>
            <a:normAutofit/>
          </a:bodyPr>
          <a:lstStyle/>
          <a:p>
            <a:r>
              <a:rPr lang="en-GB" i="1" dirty="0"/>
              <a:t>Specialized  list </a:t>
            </a:r>
            <a:r>
              <a:rPr lang="en-GB" dirty="0"/>
              <a:t>towards a particular subtype of hate speech</a:t>
            </a:r>
          </a:p>
          <a:p>
            <a:pPr lvl="1"/>
            <a:r>
              <a:rPr lang="en-GB" dirty="0"/>
              <a:t>E.g. ethnic slurs, LGBT slang terms, or words with a negative connotation towards handicapped people (</a:t>
            </a:r>
            <a:r>
              <a:rPr lang="en-GB" dirty="0" err="1"/>
              <a:t>Burnap</a:t>
            </a:r>
            <a:r>
              <a:rPr lang="en-GB" dirty="0"/>
              <a:t> and Williams,  2016) </a:t>
            </a:r>
          </a:p>
          <a:p>
            <a:pPr lvl="1"/>
            <a:endParaRPr lang="en-GB" dirty="0"/>
          </a:p>
          <a:p>
            <a:r>
              <a:rPr lang="en-US" dirty="0"/>
              <a:t>Content words (</a:t>
            </a:r>
            <a:r>
              <a:rPr lang="en-GB" dirty="0"/>
              <a:t>such as insults and swear words, reaction words, personal pronouns) </a:t>
            </a:r>
          </a:p>
          <a:p>
            <a:endParaRPr lang="en-GB" dirty="0"/>
          </a:p>
          <a:p>
            <a:r>
              <a:rPr lang="en-GB" dirty="0"/>
              <a:t>Profane words</a:t>
            </a:r>
          </a:p>
          <a:p>
            <a:endParaRPr lang="en-GB" dirty="0"/>
          </a:p>
          <a:p>
            <a:r>
              <a:rPr lang="en-GB" dirty="0">
                <a:hlinkClick r:id="rId2"/>
              </a:rPr>
              <a:t>https://hatebase.org/</a:t>
            </a:r>
            <a:r>
              <a:rPr lang="en-GB" dirty="0"/>
              <a:t> , wiki slurs (</a:t>
            </a:r>
            <a:r>
              <a:rPr lang="en-GB" dirty="0">
                <a:hlinkClick r:id="rId3"/>
              </a:rPr>
              <a:t>https://en.wikipedia.org/wiki/List_of_ethnic_slurs</a:t>
            </a:r>
            <a:r>
              <a:rPr lang="en-GB" dirty="0"/>
              <a:t>)  and many more</a:t>
            </a:r>
          </a:p>
          <a:p>
            <a:pPr marL="0" indent="0">
              <a:buNone/>
            </a:pPr>
            <a:endParaRPr lang="en-GB" dirty="0"/>
          </a:p>
          <a:p>
            <a:endParaRPr lang="en-US" dirty="0"/>
          </a:p>
        </p:txBody>
      </p:sp>
      <p:sp>
        <p:nvSpPr>
          <p:cNvPr id="4" name="Date Placeholder 3">
            <a:extLst>
              <a:ext uri="{FF2B5EF4-FFF2-40B4-BE49-F238E27FC236}">
                <a16:creationId xmlns:a16="http://schemas.microsoft.com/office/drawing/2014/main" id="{3129038D-F258-E443-A1F4-80E6BF0A5B92}"/>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88E2DD1E-F5CD-CF4E-9A07-B5DF779A580E}"/>
              </a:ext>
            </a:extLst>
          </p:cNvPr>
          <p:cNvSpPr>
            <a:spLocks noGrp="1"/>
          </p:cNvSpPr>
          <p:nvPr>
            <p:ph type="sldNum" sz="quarter" idx="12"/>
          </p:nvPr>
        </p:nvSpPr>
        <p:spPr/>
        <p:txBody>
          <a:bodyPr/>
          <a:lstStyle/>
          <a:p>
            <a:fld id="{90441224-60F2-D740-9F01-EB31D4B6FF1D}" type="slidenum">
              <a:rPr lang="en-US" smtClean="0"/>
              <a:t>8</a:t>
            </a:fld>
            <a:endParaRPr lang="en-US"/>
          </a:p>
        </p:txBody>
      </p:sp>
    </p:spTree>
    <p:extLst>
      <p:ext uri="{BB962C8B-B14F-4D97-AF65-F5344CB8AC3E}">
        <p14:creationId xmlns:p14="http://schemas.microsoft.com/office/powerpoint/2010/main" val="226817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7FCC-5268-394A-B743-F066FAEE13F9}"/>
              </a:ext>
            </a:extLst>
          </p:cNvPr>
          <p:cNvSpPr>
            <a:spLocks noGrp="1"/>
          </p:cNvSpPr>
          <p:nvPr>
            <p:ph type="title"/>
          </p:nvPr>
        </p:nvSpPr>
        <p:spPr/>
        <p:txBody>
          <a:bodyPr/>
          <a:lstStyle/>
          <a:p>
            <a:r>
              <a:rPr lang="en-US" dirty="0"/>
              <a:t>Linguistic Features</a:t>
            </a:r>
          </a:p>
        </p:txBody>
      </p:sp>
      <p:sp>
        <p:nvSpPr>
          <p:cNvPr id="3" name="Content Placeholder 2">
            <a:extLst>
              <a:ext uri="{FF2B5EF4-FFF2-40B4-BE49-F238E27FC236}">
                <a16:creationId xmlns:a16="http://schemas.microsoft.com/office/drawing/2014/main" id="{DCEC52E8-418C-4C40-8320-96873951BAA8}"/>
              </a:ext>
            </a:extLst>
          </p:cNvPr>
          <p:cNvSpPr>
            <a:spLocks noGrp="1"/>
          </p:cNvSpPr>
          <p:nvPr>
            <p:ph idx="1"/>
          </p:nvPr>
        </p:nvSpPr>
        <p:spPr/>
        <p:txBody>
          <a:bodyPr/>
          <a:lstStyle/>
          <a:p>
            <a:pPr marL="0" indent="0">
              <a:buNone/>
            </a:pPr>
            <a:r>
              <a:rPr lang="en-US" dirty="0"/>
              <a:t>Do you have some predictions?</a:t>
            </a:r>
          </a:p>
          <a:p>
            <a:endParaRPr lang="en-US" dirty="0"/>
          </a:p>
          <a:p>
            <a:r>
              <a:rPr lang="en-US" dirty="0"/>
              <a:t>POS tags and dependencies </a:t>
            </a:r>
          </a:p>
          <a:p>
            <a:endParaRPr lang="en-US" dirty="0"/>
          </a:p>
          <a:p>
            <a:r>
              <a:rPr lang="en-US" dirty="0"/>
              <a:t>Imperative statements (</a:t>
            </a:r>
            <a:r>
              <a:rPr lang="en-GB" dirty="0"/>
              <a:t>e.g. </a:t>
            </a:r>
            <a:r>
              <a:rPr lang="en-GB" i="1" dirty="0"/>
              <a:t>Get lost!</a:t>
            </a:r>
            <a:r>
              <a:rPr lang="en-GB" dirty="0"/>
              <a:t>, </a:t>
            </a:r>
            <a:r>
              <a:rPr lang="en-GB" i="1" dirty="0"/>
              <a:t>Get a life!</a:t>
            </a:r>
            <a:r>
              <a:rPr lang="en-GB" dirty="0"/>
              <a:t>) </a:t>
            </a:r>
          </a:p>
          <a:p>
            <a:endParaRPr lang="en-GB" dirty="0"/>
          </a:p>
          <a:p>
            <a:r>
              <a:rPr lang="en-GB" dirty="0"/>
              <a:t>co-occurrence of the pronoun </a:t>
            </a:r>
            <a:r>
              <a:rPr lang="en-GB" i="1" dirty="0"/>
              <a:t>you </a:t>
            </a:r>
            <a:r>
              <a:rPr lang="en-GB" dirty="0"/>
              <a:t>modified by noun phrases (as in </a:t>
            </a:r>
            <a:r>
              <a:rPr lang="en-GB" i="1" dirty="0"/>
              <a:t>you bozos</a:t>
            </a:r>
            <a:r>
              <a:rPr lang="en-GB" dirty="0"/>
              <a:t>) </a:t>
            </a:r>
          </a:p>
          <a:p>
            <a:endParaRPr lang="en-GB" dirty="0"/>
          </a:p>
          <a:p>
            <a:endParaRPr lang="en-US" dirty="0"/>
          </a:p>
        </p:txBody>
      </p:sp>
      <p:sp>
        <p:nvSpPr>
          <p:cNvPr id="4" name="Date Placeholder 3">
            <a:extLst>
              <a:ext uri="{FF2B5EF4-FFF2-40B4-BE49-F238E27FC236}">
                <a16:creationId xmlns:a16="http://schemas.microsoft.com/office/drawing/2014/main" id="{F4F8D49D-EA88-B54A-AD8A-B17DCB5A63A1}"/>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8D44385F-7E9E-3647-9126-CEB3F1A139EC}"/>
              </a:ext>
            </a:extLst>
          </p:cNvPr>
          <p:cNvSpPr>
            <a:spLocks noGrp="1"/>
          </p:cNvSpPr>
          <p:nvPr>
            <p:ph type="sldNum" sz="quarter" idx="12"/>
          </p:nvPr>
        </p:nvSpPr>
        <p:spPr/>
        <p:txBody>
          <a:bodyPr/>
          <a:lstStyle/>
          <a:p>
            <a:fld id="{90441224-60F2-D740-9F01-EB31D4B6FF1D}" type="slidenum">
              <a:rPr lang="en-US" smtClean="0"/>
              <a:t>9</a:t>
            </a:fld>
            <a:endParaRPr lang="en-US"/>
          </a:p>
        </p:txBody>
      </p:sp>
    </p:spTree>
    <p:extLst>
      <p:ext uri="{BB962C8B-B14F-4D97-AF65-F5344CB8AC3E}">
        <p14:creationId xmlns:p14="http://schemas.microsoft.com/office/powerpoint/2010/main" val="61049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13427</TotalTime>
  <Words>3166</Words>
  <Application>Microsoft Macintosh PowerPoint</Application>
  <PresentationFormat>On-screen Show (4:3)</PresentationFormat>
  <Paragraphs>426</Paragraphs>
  <Slides>42</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-apple-system</vt:lpstr>
      <vt:lpstr>Aptos</vt:lpstr>
      <vt:lpstr>Aptos Display</vt:lpstr>
      <vt:lpstr>Arial</vt:lpstr>
      <vt:lpstr>Avenir Next</vt:lpstr>
      <vt:lpstr>Calibri</vt:lpstr>
      <vt:lpstr>Courier</vt:lpstr>
      <vt:lpstr>Helvetica Neue</vt:lpstr>
      <vt:lpstr>SFMono-Regular</vt:lpstr>
      <vt:lpstr>Symbol</vt:lpstr>
      <vt:lpstr>TheSans UHH Bold Caps</vt:lpstr>
      <vt:lpstr>TheSans UHH Regular</vt:lpstr>
      <vt:lpstr>Wingdings</vt:lpstr>
      <vt:lpstr>Office Theme</vt:lpstr>
      <vt:lpstr>Hate Speech Detection WiSe 23-24 Hate-Speech Features and Lexicon-based Methods</vt:lpstr>
      <vt:lpstr>PowerPoint Presentation</vt:lpstr>
      <vt:lpstr>Classification Task</vt:lpstr>
      <vt:lpstr>Defacto Text Classification pipeline</vt:lpstr>
      <vt:lpstr>Classification Methods </vt:lpstr>
      <vt:lpstr>PowerPoint Presentation</vt:lpstr>
      <vt:lpstr>Hate-Speech Indicators (Features)  (Schmidt &amp; Wiegand. 2017)</vt:lpstr>
      <vt:lpstr>Lexical Resources (a list of hateful words)</vt:lpstr>
      <vt:lpstr>Linguistic Features</vt:lpstr>
      <vt:lpstr>Methods based on Surface Level Features</vt:lpstr>
      <vt:lpstr>Challenges  with dictionary-based methods</vt:lpstr>
      <vt:lpstr>Knowledge-Based Features</vt:lpstr>
      <vt:lpstr>Sentiment Analysis</vt:lpstr>
      <vt:lpstr>Emotion Analysis </vt:lpstr>
      <vt:lpstr>Some Resources:</vt:lpstr>
      <vt:lpstr>PowerPoint Presentation</vt:lpstr>
      <vt:lpstr>Hurtlex Multilingual</vt:lpstr>
      <vt:lpstr>Sense Classification</vt:lpstr>
      <vt:lpstr>PowerPoint Presentation</vt:lpstr>
      <vt:lpstr>PowerPoint Presentation</vt:lpstr>
      <vt:lpstr>Evaluation</vt:lpstr>
      <vt:lpstr>How to utilize these sources</vt:lpstr>
      <vt:lpstr>Automatic Construction</vt:lpstr>
      <vt:lpstr>What can you do with these dictionaries</vt:lpstr>
      <vt:lpstr>PowerPoint Presentation</vt:lpstr>
      <vt:lpstr>Main Sources:  </vt:lpstr>
      <vt:lpstr>Text Processing Pipeline</vt:lpstr>
      <vt:lpstr>Tokenization</vt:lpstr>
      <vt:lpstr>Text Normalization</vt:lpstr>
      <vt:lpstr>Main Types of Tokenization</vt:lpstr>
      <vt:lpstr>RECAP (TYPE VERSUS TOKEN): How many words in a sentence?</vt:lpstr>
      <vt:lpstr>Issues in Tokenization</vt:lpstr>
      <vt:lpstr>Word Normalization</vt:lpstr>
      <vt:lpstr>Case folding</vt:lpstr>
      <vt:lpstr>Lemmatization</vt:lpstr>
      <vt:lpstr>Removal of Stopwords</vt:lpstr>
      <vt:lpstr>For Social Media Text</vt:lpstr>
      <vt:lpstr>PowerPoint Presentation</vt:lpstr>
      <vt:lpstr>Project-I:   Hate Sense Classification</vt:lpstr>
      <vt:lpstr>Project-II:   Implicit versus Explicit Hate Speech (Gaze4Hate) </vt:lpstr>
      <vt:lpstr>Project-IV:   Explainability</vt:lpstr>
      <vt:lpstr>Project-IV:   Curriculum Learning Training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social media data Sose 2022</dc:title>
  <dc:creator>Özge Alacam</dc:creator>
  <cp:lastModifiedBy>Ozge Alacam</cp:lastModifiedBy>
  <cp:revision>5</cp:revision>
  <dcterms:created xsi:type="dcterms:W3CDTF">2022-04-01T13:45:15Z</dcterms:created>
  <dcterms:modified xsi:type="dcterms:W3CDTF">2024-03-12T11:51:17Z</dcterms:modified>
</cp:coreProperties>
</file>