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71" r:id="rId3"/>
    <p:sldId id="27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6" r:id="rId18"/>
    <p:sldId id="282" r:id="rId19"/>
    <p:sldId id="280" r:id="rId20"/>
    <p:sldId id="275" r:id="rId21"/>
    <p:sldId id="281" r:id="rId22"/>
    <p:sldId id="278" r:id="rId23"/>
    <p:sldId id="279" r:id="rId24"/>
    <p:sldId id="273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12" d="100"/>
          <a:sy n="112" d="100"/>
        </p:scale>
        <p:origin x="76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6238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480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369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169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46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105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840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543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515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572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723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713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533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512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794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65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347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96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bootstrap.pypa.io/get-pip.py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s.twitter.com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apps.twitter.com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Twitter Project Set up 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077" y="810124"/>
            <a:ext cx="5130074" cy="37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/>
          <p:nvPr/>
        </p:nvSpPr>
        <p:spPr>
          <a:xfrm rot="10064404">
            <a:off x="5800914" y="2407348"/>
            <a:ext cx="1359095" cy="32881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8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975" y="587650"/>
            <a:ext cx="6025000" cy="42855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 rot="10064404">
            <a:off x="6655739" y="3305998"/>
            <a:ext cx="1359095" cy="32881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8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 rot="10064404">
            <a:off x="3892464" y="1245673"/>
            <a:ext cx="1359095" cy="32881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8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552" y="564750"/>
            <a:ext cx="4824073" cy="41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/>
          <p:nvPr/>
        </p:nvSpPr>
        <p:spPr>
          <a:xfrm rot="10064404">
            <a:off x="5406389" y="1859398"/>
            <a:ext cx="1359095" cy="32881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8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 rot="10064404">
            <a:off x="6012814" y="3488648"/>
            <a:ext cx="1359095" cy="32881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8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301" y="508862"/>
            <a:ext cx="4505947" cy="41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/>
          <p:nvPr/>
        </p:nvSpPr>
        <p:spPr>
          <a:xfrm rot="10064404">
            <a:off x="6494989" y="3203723"/>
            <a:ext cx="1359095" cy="32881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8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7276000" y="2250175"/>
            <a:ext cx="1797300" cy="81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Your real computer won’t be affected.  Don’t worry about it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SELECT REGION, LANGUAGE, ETC...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747" y="865162"/>
            <a:ext cx="6465251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126" y="621024"/>
            <a:ext cx="3962774" cy="364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258825" y="847259"/>
            <a:ext cx="8520600" cy="27016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52400" lvl="0"/>
            <a:r>
              <a:rPr lang="en" sz="1200" dirty="0" smtClean="0"/>
              <a:t>Open the terminal and execute these commands:</a:t>
            </a:r>
          </a:p>
          <a:p>
            <a:pPr marL="323850" lvl="0" indent="-171450">
              <a:buFont typeface="Arial" panose="020B0604020202020204" pitchFamily="34" charset="0"/>
              <a:buChar char="•"/>
            </a:pPr>
            <a:r>
              <a:rPr lang="en" sz="1200" i="1" dirty="0" smtClean="0"/>
              <a:t>sudo apt-get </a:t>
            </a:r>
            <a:r>
              <a:rPr lang="en" sz="1200" i="1" dirty="0"/>
              <a:t>install </a:t>
            </a:r>
            <a:r>
              <a:rPr lang="en" sz="1200" i="1" dirty="0" smtClean="0"/>
              <a:t>python-pip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200" i="1" dirty="0" smtClean="0"/>
              <a:t>s</a:t>
            </a:r>
            <a:r>
              <a:rPr lang="en" sz="1200" i="1" dirty="0" smtClean="0"/>
              <a:t>udo pip install tweepy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200" i="1" dirty="0" smtClean="0"/>
              <a:t>s</a:t>
            </a:r>
            <a:r>
              <a:rPr lang="en" sz="1200" i="1" dirty="0" smtClean="0"/>
              <a:t>udo apt-get install vim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3238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GO TO SLIDE </a:t>
            </a:r>
            <a:r>
              <a:rPr lang="en-US" b="1" dirty="0" smtClean="0"/>
              <a:t>20</a:t>
            </a:r>
            <a:endParaRPr lang="en" b="1" dirty="0"/>
          </a:p>
          <a:p>
            <a:pPr marL="457200" lvl="0" indent="-304800">
              <a:buFont typeface="Arial" panose="020B0604020202020204" pitchFamily="34" charset="0"/>
              <a:buChar char="•"/>
            </a:pPr>
            <a:endParaRPr lang="en" sz="1200" dirty="0"/>
          </a:p>
        </p:txBody>
      </p:sp>
    </p:spTree>
    <p:extLst>
      <p:ext uri="{BB962C8B-B14F-4D97-AF65-F5344CB8AC3E}">
        <p14:creationId xmlns:p14="http://schemas.microsoft.com/office/powerpoint/2010/main" val="500686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841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USERS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Download this file: </a:t>
            </a:r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bootstrap.pypa.io/get-pip.py</a:t>
            </a:r>
            <a:endParaRPr lang="en-US" u="sng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Go to that folder and type: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python get-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pip.py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Execute this: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pip install --ignore-installed pip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setuptools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Execute this: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pip install --ignore-installed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tweepy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84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WINDOWS USERS</a:t>
            </a:r>
            <a:br>
              <a:rPr lang="en-US" sz="3200" dirty="0"/>
            </a:br>
            <a:r>
              <a:rPr lang="en-US" sz="1800" dirty="0" smtClean="0"/>
              <a:t>(MAC </a:t>
            </a:r>
            <a:r>
              <a:rPr lang="en-US" sz="1800" dirty="0"/>
              <a:t>USERS GO TO SLIDE </a:t>
            </a:r>
            <a:r>
              <a:rPr lang="en-US" sz="1800" dirty="0" smtClean="0"/>
              <a:t>18)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01685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SET 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both Mac and Windows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013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258825" y="847259"/>
            <a:ext cx="8520600" cy="27016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52400" lvl="0"/>
            <a:r>
              <a:rPr lang="en" sz="1200" dirty="0" smtClean="0"/>
              <a:t>Download the project files </a:t>
            </a:r>
            <a:r>
              <a:rPr lang="en" sz="1200" u="sng" dirty="0" smtClean="0"/>
              <a:t>tweetering.py </a:t>
            </a:r>
            <a:r>
              <a:rPr lang="en" sz="1200" dirty="0" smtClean="0"/>
              <a:t>and </a:t>
            </a:r>
            <a:r>
              <a:rPr lang="en" sz="1200" u="sng" dirty="0" err="1" smtClean="0"/>
              <a:t>config.cfg</a:t>
            </a:r>
            <a:endParaRPr lang="en-US" sz="1200" dirty="0"/>
          </a:p>
          <a:p>
            <a:pPr marL="152400" lvl="0"/>
            <a:r>
              <a:rPr lang="en-US" sz="1200" dirty="0" smtClean="0"/>
              <a:t>Place them in the same directory</a:t>
            </a:r>
            <a:endParaRPr lang="en" sz="1200" dirty="0" smtClean="0"/>
          </a:p>
          <a:p>
            <a:pPr marL="323850" indent="-171450">
              <a:buFont typeface="Arial" panose="020B0604020202020204" pitchFamily="34" charset="0"/>
              <a:buChar char="•"/>
            </a:pPr>
            <a:endParaRPr lang="en" sz="1200" dirty="0"/>
          </a:p>
          <a:p>
            <a:pPr marL="457200" lvl="0" indent="-304800">
              <a:buFont typeface="Arial" panose="020B0604020202020204" pitchFamily="34" charset="0"/>
              <a:buChar char="•"/>
            </a:pPr>
            <a:endParaRPr lang="en" sz="1200" dirty="0"/>
          </a:p>
        </p:txBody>
      </p:sp>
    </p:spTree>
    <p:extLst>
      <p:ext uri="{BB962C8B-B14F-4D97-AF65-F5344CB8AC3E}">
        <p14:creationId xmlns:p14="http://schemas.microsoft.com/office/powerpoint/2010/main" val="198853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a Twitter developer account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be able to use the Twitter APIs, you’ll need to register as a Twitter app developer and obtain keys and access tokens. You’ll need to replace the keys and tokens in </a:t>
            </a:r>
            <a:r>
              <a:rPr lang="en-US" dirty="0" err="1" smtClean="0"/>
              <a:t>config.cfg</a:t>
            </a:r>
            <a:r>
              <a:rPr lang="en-US" dirty="0" smtClean="0"/>
              <a:t> with your keys and tokens</a:t>
            </a:r>
          </a:p>
          <a:p>
            <a:r>
              <a:rPr lang="en-US" dirty="0" smtClean="0"/>
              <a:t>Start by going to </a:t>
            </a:r>
            <a:r>
              <a:rPr lang="en-US" dirty="0">
                <a:hlinkClick r:id="rId2"/>
              </a:rPr>
              <a:t>https://apps.twitter.com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: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Sign in using your Twitter account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Click on “create new app”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Click on your app name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43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a Twitter developer account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be able to use the Twitter APIs, you’ll need to register as a Twitter app developer and obtain keys and access tokens</a:t>
            </a:r>
          </a:p>
          <a:p>
            <a:r>
              <a:rPr lang="en-US" dirty="0" smtClean="0"/>
              <a:t>Start by going to </a:t>
            </a:r>
            <a:r>
              <a:rPr lang="en-US" dirty="0">
                <a:hlinkClick r:id="rId2"/>
              </a:rPr>
              <a:t>https://apps.twitter.com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: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Sign in using your Twitter account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Click on “create new app”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Click on your app name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Click on “Keys and Access Tokens”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In this page</a:t>
            </a:r>
            <a:r>
              <a:rPr lang="en-US" dirty="0"/>
              <a:t>, you’ll find a </a:t>
            </a:r>
            <a:r>
              <a:rPr lang="en-US" dirty="0" err="1" smtClean="0"/>
              <a:t>consumer_key</a:t>
            </a:r>
            <a:r>
              <a:rPr lang="en-US" dirty="0"/>
              <a:t>, </a:t>
            </a:r>
            <a:r>
              <a:rPr lang="en-US" dirty="0" err="1" smtClean="0"/>
              <a:t>consumer_secret</a:t>
            </a:r>
            <a:r>
              <a:rPr lang="en-US" dirty="0"/>
              <a:t>, </a:t>
            </a:r>
            <a:r>
              <a:rPr lang="en-US" dirty="0" err="1" smtClean="0"/>
              <a:t>access_token</a:t>
            </a:r>
            <a:r>
              <a:rPr lang="en-US" dirty="0"/>
              <a:t>, and </a:t>
            </a:r>
            <a:r>
              <a:rPr lang="en-US" dirty="0" err="1" smtClean="0"/>
              <a:t>access_token_secret</a:t>
            </a:r>
            <a:endParaRPr lang="en-US" dirty="0" smtClean="0"/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Copy your keys and tokens into </a:t>
            </a:r>
            <a:r>
              <a:rPr lang="en-US" dirty="0" err="1" smtClean="0"/>
              <a:t>config.cfg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25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should be able to execute the following commands: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python </a:t>
            </a:r>
            <a:r>
              <a:rPr lang="en-US" dirty="0"/>
              <a:t>tweetering.py </a:t>
            </a:r>
            <a:r>
              <a:rPr lang="en-US" dirty="0" smtClean="0"/>
              <a:t>Trump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55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Before we start</a:t>
            </a:r>
            <a:endParaRPr lang="en" dirty="0"/>
          </a:p>
        </p:txBody>
      </p:sp>
      <p:sp>
        <p:nvSpPr>
          <p:cNvPr id="2" name="TextBox 1"/>
          <p:cNvSpPr txBox="1"/>
          <p:nvPr/>
        </p:nvSpPr>
        <p:spPr>
          <a:xfrm>
            <a:off x="1325491" y="1812259"/>
            <a:ext cx="55040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Download the current version of Ubuntu (.</a:t>
            </a:r>
            <a:r>
              <a:rPr lang="en-US" dirty="0" err="1"/>
              <a:t>iso</a:t>
            </a:r>
            <a:r>
              <a:rPr lang="en-US" dirty="0"/>
              <a:t> file)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Download Virtual Box (to create a virtual operating system running on your own computer)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3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Virtual Box</a:t>
            </a:r>
            <a:endParaRPr lang="en" dirty="0"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074" y="1621949"/>
            <a:ext cx="4590824" cy="184844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/>
          <p:nvPr/>
        </p:nvSpPr>
        <p:spPr>
          <a:xfrm>
            <a:off x="1490450" y="1950725"/>
            <a:ext cx="825600" cy="11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274" y="712774"/>
            <a:ext cx="4687124" cy="371794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/>
          <p:nvPr/>
        </p:nvSpPr>
        <p:spPr>
          <a:xfrm>
            <a:off x="2864000" y="4101925"/>
            <a:ext cx="1359000" cy="32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8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061" y="0"/>
            <a:ext cx="564187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/>
          <p:nvPr/>
        </p:nvSpPr>
        <p:spPr>
          <a:xfrm rot="10064404">
            <a:off x="6940689" y="2290048"/>
            <a:ext cx="1359095" cy="32881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8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7392925" y="1702225"/>
            <a:ext cx="1797300" cy="4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Whatever you may find reasonable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701" y="0"/>
            <a:ext cx="560459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/>
          <p:nvPr/>
        </p:nvSpPr>
        <p:spPr>
          <a:xfrm rot="10064404">
            <a:off x="6904164" y="1807823"/>
            <a:ext cx="1359095" cy="32881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8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7451375" y="1176175"/>
            <a:ext cx="1797300" cy="4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&gt; 50 GB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30878"/>
            <a:ext cx="9143998" cy="368174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/>
          <p:nvPr/>
        </p:nvSpPr>
        <p:spPr>
          <a:xfrm rot="10064404">
            <a:off x="1914089" y="1099148"/>
            <a:ext cx="1359095" cy="32881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8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125" y="1017719"/>
            <a:ext cx="3776149" cy="266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 rot="10064404">
            <a:off x="4040139" y="2830673"/>
            <a:ext cx="1359095" cy="32881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8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522550" y="2462050"/>
            <a:ext cx="3138672" cy="12170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Select the </a:t>
            </a:r>
            <a:r>
              <a:rPr lang="en" dirty="0" smtClean="0"/>
              <a:t>Ubuntu ISO file you downloaded at the beginning</a:t>
            </a:r>
            <a:endParaRPr lang="e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327</Words>
  <Application>Microsoft Office PowerPoint</Application>
  <PresentationFormat>On-screen Show (16:9)</PresentationFormat>
  <Paragraphs>47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Courier New</vt:lpstr>
      <vt:lpstr>simple-light-2</vt:lpstr>
      <vt:lpstr>Twitter Project Set up </vt:lpstr>
      <vt:lpstr>WINDOWS USERS (MAC USERS GO TO SLIDE 18)</vt:lpstr>
      <vt:lpstr>Before we start</vt:lpstr>
      <vt:lpstr>Virtual Box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 USER</vt:lpstr>
      <vt:lpstr>MAC USERS</vt:lpstr>
      <vt:lpstr>PROJECT SET UP for both Mac and Windows Users</vt:lpstr>
      <vt:lpstr>PowerPoint Presentation</vt:lpstr>
      <vt:lpstr>Set up a Twitter developer account</vt:lpstr>
      <vt:lpstr>Set up a Twitter developer account</vt:lpstr>
      <vt:lpstr>Execute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Michele Samorani</cp:lastModifiedBy>
  <cp:revision>16</cp:revision>
  <dcterms:modified xsi:type="dcterms:W3CDTF">2017-05-17T19:02:02Z</dcterms:modified>
</cp:coreProperties>
</file>