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6/21/2019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3668" y="1412776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+mj-ea"/>
                <a:ea typeface="+mj-ea"/>
              </a:rPr>
              <a:t>css3</a:t>
            </a:r>
            <a:r>
              <a:rPr lang="zh-CN" altLang="en-US" sz="4400" b="1" dirty="0" smtClean="0">
                <a:latin typeface="+mj-ea"/>
                <a:ea typeface="+mj-ea"/>
              </a:rPr>
              <a:t>常用新特性</a:t>
            </a:r>
            <a:r>
              <a:rPr lang="en-US" altLang="zh-CN" sz="4400" b="1" dirty="0" smtClean="0">
                <a:latin typeface="+mj-ea"/>
                <a:ea typeface="+mj-ea"/>
              </a:rPr>
              <a:t>(8</a:t>
            </a:r>
            <a:r>
              <a:rPr lang="zh-CN" altLang="en-US" sz="4400" b="1" dirty="0" smtClean="0">
                <a:latin typeface="+mj-ea"/>
                <a:ea typeface="+mj-ea"/>
              </a:rPr>
              <a:t>个</a:t>
            </a:r>
            <a:r>
              <a:rPr lang="en-US" altLang="zh-CN" sz="4400" b="1" dirty="0" smtClean="0">
                <a:latin typeface="+mj-ea"/>
                <a:ea typeface="+mj-ea"/>
              </a:rPr>
              <a:t>)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667" y="407707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3600" b="1" dirty="0"/>
              <a:t>CSS3</a:t>
            </a:r>
            <a:r>
              <a:rPr lang="zh-CN" altLang="en-US" sz="3600" b="1" dirty="0"/>
              <a:t>是：</a:t>
            </a:r>
            <a:r>
              <a:rPr lang="en-US" altLang="zh-CN" sz="3600" b="1" dirty="0"/>
              <a:t>2001</a:t>
            </a:r>
            <a:r>
              <a:rPr lang="zh-CN" altLang="en-US" sz="3600" b="1" dirty="0"/>
              <a:t>年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月</a:t>
            </a:r>
            <a:r>
              <a:rPr lang="en-US" altLang="zh-CN" sz="3600" b="1" dirty="0"/>
              <a:t>23</a:t>
            </a:r>
            <a:r>
              <a:rPr lang="zh-CN" altLang="en-US" sz="3600" b="1" dirty="0"/>
              <a:t>日</a:t>
            </a:r>
            <a:r>
              <a:rPr lang="en-US" altLang="zh-CN" sz="3600" b="1" dirty="0"/>
              <a:t>W3C</a:t>
            </a:r>
            <a:r>
              <a:rPr lang="zh-CN" altLang="en-US" sz="3600" b="1" dirty="0"/>
              <a:t>完成了</a:t>
            </a:r>
            <a:r>
              <a:rPr lang="en-US" altLang="zh-CN" sz="3600" b="1" dirty="0"/>
              <a:t>CSS3</a:t>
            </a:r>
            <a:r>
              <a:rPr lang="zh-CN" altLang="en-US" sz="3600" b="1" dirty="0"/>
              <a:t>的工作草案，主要包括盒子模型、列表模块、超</a:t>
            </a:r>
            <a:r>
              <a:rPr lang="zh-CN" altLang="en-US" sz="3600" b="1" dirty="0"/>
              <a:t>链接方式</a:t>
            </a:r>
            <a:r>
              <a:rPr lang="zh-CN" altLang="en-US" sz="3600" b="1" dirty="0"/>
              <a:t>、语言模块、背景和边框、文字特效、多栏布局等模块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4" y="300693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方正舒体" pitchFamily="2" charset="-122"/>
                <a:ea typeface="方正舒体" pitchFamily="2" charset="-122"/>
              </a:rPr>
              <a:t>主讲人：王小均</a:t>
            </a:r>
            <a:endParaRPr lang="zh-CN" altLang="en-US" sz="2800" b="1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632" y="638539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https://blog.csdn.net/qq_32963841/article/details/85755682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77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57" y="2420888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）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E:last-child 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匹配父元素的最后一个子元素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</a:t>
            </a:r>
            <a:r>
              <a:rPr lang="zh-CN" altLang="en-US" sz="2400" dirty="0" smtClean="0">
                <a:latin typeface="Segoe UI Black" pitchFamily="34" charset="0"/>
                <a:cs typeface="Segoe UI Black" pitchFamily="34" charset="0"/>
              </a:rPr>
              <a:t>。</a:t>
            </a:r>
            <a:endParaRPr lang="en-US" altLang="zh-CN" sz="2400" dirty="0" smtClean="0">
              <a:latin typeface="Segoe UI Black" pitchFamily="34" charset="0"/>
              <a:cs typeface="Segoe UI Black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/>
            </a:r>
            <a:br>
              <a:rPr lang="zh-CN" altLang="en-US" sz="2400" dirty="0">
                <a:latin typeface="Segoe UI Black" pitchFamily="34" charset="0"/>
                <a:cs typeface="Segoe UI Black" pitchFamily="34" charset="0"/>
              </a:rPr>
            </a:b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2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）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E:nth-child(n)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匹配父元素的第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个子元素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</a:t>
            </a:r>
            <a:r>
              <a:rPr lang="zh-CN" altLang="en-US" sz="2400" dirty="0" smtClean="0">
                <a:latin typeface="Segoe UI Black" pitchFamily="34" charset="0"/>
                <a:cs typeface="Segoe UI Black" pitchFamily="34" charset="0"/>
              </a:rPr>
              <a:t>。</a:t>
            </a:r>
            <a:endParaRPr lang="en-US" altLang="zh-CN" sz="2400" dirty="0" smtClean="0">
              <a:latin typeface="Segoe UI Black" pitchFamily="34" charset="0"/>
              <a:cs typeface="Segoe UI Black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/>
            </a:r>
            <a:br>
              <a:rPr lang="zh-CN" altLang="en-US" sz="2400" dirty="0">
                <a:latin typeface="Segoe UI Black" pitchFamily="34" charset="0"/>
                <a:cs typeface="Segoe UI Black" pitchFamily="34" charset="0"/>
              </a:rPr>
            </a:b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3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）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E:nth-last-child(n) CSS3 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匹配父元素的倒数第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</a:t>
            </a:r>
            <a:r>
              <a:rPr lang="zh-CN" altLang="en-US" sz="2400" dirty="0">
                <a:latin typeface="Segoe UI Black" pitchFamily="34" charset="0"/>
                <a:cs typeface="Segoe UI Black" pitchFamily="34" charset="0"/>
              </a:rPr>
              <a:t>个子元素</a:t>
            </a:r>
            <a:r>
              <a:rPr lang="en-US" altLang="zh-CN" sz="2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</a:t>
            </a:r>
            <a:r>
              <a:rPr lang="zh-CN" altLang="en-US" sz="2400" dirty="0" smtClean="0">
                <a:latin typeface="Segoe UI Black" pitchFamily="34" charset="0"/>
                <a:cs typeface="Segoe UI Black" pitchFamily="34" charset="0"/>
              </a:rPr>
              <a:t>。</a:t>
            </a:r>
            <a:endParaRPr lang="zh-CN" altLang="en-US" sz="2400" dirty="0"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424" y="157408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1.CSS3</a:t>
            </a:r>
            <a:r>
              <a:rPr lang="zh-CN" altLang="en-US" sz="3600" b="1" dirty="0"/>
              <a:t>的选择</a:t>
            </a:r>
            <a:r>
              <a:rPr lang="zh-CN" altLang="en-US" sz="3600" b="1" dirty="0" smtClean="0"/>
              <a:t>器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4333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css3</a:t>
            </a:r>
            <a:r>
              <a:rPr lang="zh-CN" altLang="en-US" sz="3600" b="1" dirty="0" smtClean="0">
                <a:latin typeface="+mj-ea"/>
                <a:ea typeface="+mj-ea"/>
              </a:rPr>
              <a:t>常用新特性之一</a:t>
            </a:r>
            <a:r>
              <a:rPr lang="en-US" altLang="zh-CN" sz="3600" b="1" dirty="0" smtClean="0">
                <a:latin typeface="+mj-ea"/>
                <a:ea typeface="+mj-ea"/>
              </a:rPr>
              <a:t>----</a:t>
            </a:r>
            <a:r>
              <a:rPr lang="zh-CN" altLang="en-US" sz="3600" b="1" dirty="0" smtClean="0">
                <a:latin typeface="+mj-ea"/>
                <a:ea typeface="+mj-ea"/>
              </a:rPr>
              <a:t>选择器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056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0640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css3</a:t>
            </a:r>
            <a:r>
              <a:rPr lang="zh-CN" altLang="en-US" sz="3600" b="1" dirty="0" smtClean="0">
                <a:latin typeface="+mj-ea"/>
                <a:ea typeface="+mj-ea"/>
              </a:rPr>
              <a:t>常用新特性之二</a:t>
            </a:r>
            <a:r>
              <a:rPr lang="en-US" altLang="zh-CN" sz="3600" b="1" dirty="0" smtClean="0">
                <a:latin typeface="+mj-ea"/>
                <a:ea typeface="+mj-ea"/>
              </a:rPr>
              <a:t>----</a:t>
            </a:r>
            <a:r>
              <a:rPr lang="zh-CN" altLang="en-US" sz="3600" b="1" dirty="0" smtClean="0">
                <a:latin typeface="+mj-ea"/>
                <a:ea typeface="+mj-ea"/>
              </a:rPr>
              <a:t>字体特性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81070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@Font-face 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  <a:p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Font-face </a:t>
            </a:r>
            <a:r>
              <a:rPr lang="zh-CN" altLang="en-US" sz="2000" dirty="0"/>
              <a:t>可以用来加载字体样式，而且它还能够加载服务器端的字体文件，让客户端显示客户端所没有安装的字体</a:t>
            </a:r>
            <a:r>
              <a:rPr lang="zh-CN" altLang="en-US" sz="2000" dirty="0" smtClean="0"/>
              <a:t>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311483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@font-face { font-family: </a:t>
            </a:r>
            <a:r>
              <a:rPr lang="en-US" altLang="zh-CN" b="1" dirty="0" err="1">
                <a:latin typeface="Microsoft JhengHei UI Light" pitchFamily="34" charset="-120"/>
                <a:ea typeface="Microsoft JhengHei UI Light" pitchFamily="34" charset="-120"/>
              </a:rPr>
              <a:t>BorderWeb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; </a:t>
            </a:r>
            <a:r>
              <a:rPr lang="en-US" altLang="zh-CN" b="1" dirty="0" err="1">
                <a:latin typeface="Microsoft JhengHei UI Light" pitchFamily="34" charset="-120"/>
                <a:ea typeface="Microsoft JhengHei UI Light" pitchFamily="34" charset="-120"/>
              </a:rPr>
              <a:t>src:url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(BORDERW0.eot); </a:t>
            </a:r>
            <a:r>
              <a:rPr lang="en-US" altLang="zh-CN" b="1" dirty="0" smtClean="0">
                <a:latin typeface="Microsoft JhengHei UI Light" pitchFamily="34" charset="-120"/>
                <a:ea typeface="Microsoft JhengHei UI Light" pitchFamily="34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JhengHei UI Light" pitchFamily="34" charset="-120"/>
                <a:ea typeface="Microsoft JhengHei UI Light" pitchFamily="34" charset="-120"/>
              </a:rPr>
              <a:t>@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font-face { font-family: Runic; </a:t>
            </a:r>
            <a:r>
              <a:rPr lang="en-US" altLang="zh-CN" b="1" dirty="0" err="1">
                <a:latin typeface="Microsoft JhengHei UI Light" pitchFamily="34" charset="-120"/>
                <a:ea typeface="Microsoft JhengHei UI Light" pitchFamily="34" charset="-120"/>
              </a:rPr>
              <a:t>src:url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(RUNICMT0.eot); } </a:t>
            </a:r>
            <a:endParaRPr lang="en-US" altLang="zh-CN" b="1" dirty="0" smtClean="0">
              <a:latin typeface="Microsoft JhengHei UI Light" pitchFamily="34" charset="-120"/>
              <a:ea typeface="Microsoft JhengHei UI Light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JhengHei UI Light" pitchFamily="34" charset="-120"/>
                <a:ea typeface="Microsoft JhengHei UI Light" pitchFamily="34" charset="-120"/>
              </a:rPr>
              <a:t>.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border { FONT-SIZE: 35px; COLOR: black; FONT-FAMILY: "</a:t>
            </a:r>
            <a:r>
              <a:rPr lang="en-US" altLang="zh-CN" b="1" dirty="0" err="1">
                <a:latin typeface="Microsoft JhengHei UI Light" pitchFamily="34" charset="-120"/>
                <a:ea typeface="Microsoft JhengHei UI Light" pitchFamily="34" charset="-120"/>
              </a:rPr>
              <a:t>BorderWeb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" </a:t>
            </a:r>
            <a:r>
              <a:rPr lang="en-US" altLang="zh-CN" b="1" dirty="0" smtClean="0">
                <a:latin typeface="Microsoft JhengHei UI Light" pitchFamily="34" charset="-120"/>
                <a:ea typeface="Microsoft JhengHei UI Light" pitchFamily="34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JhengHei UI Light" pitchFamily="34" charset="-120"/>
                <a:ea typeface="Microsoft JhengHei UI Light" pitchFamily="34" charset="-120"/>
              </a:rPr>
              <a:t>.</a:t>
            </a:r>
            <a:r>
              <a:rPr lang="en-US" altLang="zh-CN" b="1" dirty="0">
                <a:latin typeface="Microsoft JhengHei UI Light" pitchFamily="34" charset="-120"/>
                <a:ea typeface="Microsoft JhengHei UI Light" pitchFamily="34" charset="-120"/>
              </a:rPr>
              <a:t>event { FONT-SIZE: 110px; COLOR: black; FONT-FAMILY: "Runic" }</a:t>
            </a:r>
            <a:endParaRPr lang="zh-CN" altLang="en-US" b="1" dirty="0"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024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46" y="1268760"/>
            <a:ext cx="87129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3. </a:t>
            </a:r>
            <a:r>
              <a:rPr lang="zh-CN" altLang="en-US" sz="3600" b="1" dirty="0"/>
              <a:t>圆角</a:t>
            </a:r>
            <a:endParaRPr lang="zh-CN" altLang="en-US" sz="3600" dirty="0"/>
          </a:p>
          <a:p>
            <a:endParaRPr lang="en-US" altLang="zh-CN" sz="2800" dirty="0" smtClean="0"/>
          </a:p>
          <a:p>
            <a:pPr indent="457200"/>
            <a:r>
              <a:rPr lang="en-US" altLang="zh-CN" sz="2800" dirty="0"/>
              <a:t>b</a:t>
            </a:r>
            <a:r>
              <a:rPr lang="en-US" altLang="zh-CN" sz="2800" dirty="0" smtClean="0"/>
              <a:t>order-radius</a:t>
            </a:r>
            <a:r>
              <a:rPr lang="en-US" altLang="zh-CN" sz="2800" dirty="0"/>
              <a:t>: 15px;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0640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css3</a:t>
            </a:r>
            <a:r>
              <a:rPr lang="zh-CN" altLang="en-US" sz="3600" b="1" dirty="0" smtClean="0">
                <a:latin typeface="+mj-ea"/>
                <a:ea typeface="+mj-ea"/>
              </a:rPr>
              <a:t>常用新特性之三、四</a:t>
            </a:r>
            <a:r>
              <a:rPr lang="en-US" altLang="zh-CN" sz="3600" b="1" dirty="0" smtClean="0">
                <a:latin typeface="+mj-ea"/>
                <a:ea typeface="+mj-ea"/>
              </a:rPr>
              <a:t>----</a:t>
            </a:r>
            <a:r>
              <a:rPr lang="zh-CN" altLang="en-US" sz="3600" b="1" dirty="0">
                <a:latin typeface="+mj-ea"/>
                <a:ea typeface="+mj-ea"/>
              </a:rPr>
              <a:t>圆角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846" y="3588264"/>
            <a:ext cx="843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4.</a:t>
            </a:r>
            <a:r>
              <a:rPr lang="zh-CN" altLang="en-US" sz="3600" b="1" dirty="0"/>
              <a:t>多</a:t>
            </a:r>
            <a:r>
              <a:rPr lang="zh-CN" altLang="en-US" sz="3600" b="1" dirty="0"/>
              <a:t>列布局 （</a:t>
            </a:r>
            <a:r>
              <a:rPr lang="en-US" altLang="zh-CN" sz="3600" b="1" dirty="0"/>
              <a:t>multi-column layout</a:t>
            </a:r>
            <a:r>
              <a:rPr lang="zh-CN" altLang="en-US" sz="3600" b="1" dirty="0"/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906" y="468047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column-count: 3</a:t>
            </a:r>
            <a:r>
              <a:rPr lang="en-US" altLang="zh-CN" sz="3200" b="1" dirty="0" smtClean="0"/>
              <a:t>;</a:t>
            </a:r>
          </a:p>
          <a:p>
            <a:r>
              <a:rPr lang="en-US" altLang="zh-CN" sz="3200" b="1" dirty="0" smtClean="0"/>
              <a:t>//</a:t>
            </a:r>
            <a:r>
              <a:rPr lang="zh-CN" altLang="en-US" sz="3200" b="1" dirty="0" smtClean="0"/>
              <a:t>将一个</a:t>
            </a:r>
            <a:r>
              <a:rPr lang="en-US" altLang="zh-CN" sz="3200" b="1" dirty="0" smtClean="0"/>
              <a:t>div</a:t>
            </a:r>
            <a:r>
              <a:rPr lang="zh-CN" altLang="en-US" sz="3200" b="1" dirty="0" smtClean="0"/>
              <a:t>分为一列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866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06405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css3</a:t>
            </a:r>
            <a:r>
              <a:rPr lang="zh-CN" altLang="en-US" sz="3600" b="1" dirty="0" smtClean="0">
                <a:latin typeface="+mj-ea"/>
                <a:ea typeface="+mj-ea"/>
              </a:rPr>
              <a:t>常用新特性之五、六</a:t>
            </a:r>
            <a:r>
              <a:rPr lang="en-US" altLang="zh-CN" sz="3600" b="1" dirty="0" smtClean="0">
                <a:latin typeface="+mj-ea"/>
                <a:ea typeface="+mj-ea"/>
              </a:rPr>
              <a:t>----</a:t>
            </a:r>
            <a:r>
              <a:rPr lang="zh-CN" altLang="en-US" sz="3600" b="1" dirty="0" smtClean="0"/>
              <a:t>阴影、渐变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67" y="2257708"/>
            <a:ext cx="91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.class1{ text-shadow:5px 2px 6px </a:t>
            </a:r>
            <a:r>
              <a:rPr lang="en-US" altLang="zh-CN" sz="2800" dirty="0" err="1"/>
              <a:t>rgba</a:t>
            </a:r>
            <a:r>
              <a:rPr lang="en-US" altLang="zh-CN" sz="2800" dirty="0"/>
              <a:t>(64, 64, 64, 0.5); 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245205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5.</a:t>
            </a:r>
            <a:r>
              <a:rPr lang="zh-CN" altLang="en-US" sz="3200" b="1" dirty="0"/>
              <a:t>阴影（</a:t>
            </a:r>
            <a:r>
              <a:rPr lang="en-US" altLang="zh-CN" sz="3200" b="1" dirty="0"/>
              <a:t>Shadow</a:t>
            </a:r>
            <a:r>
              <a:rPr lang="zh-CN" altLang="en-US" sz="3200" b="1" dirty="0" smtClean="0"/>
              <a:t>）</a:t>
            </a:r>
            <a:endParaRPr lang="zh-CN" altLang="en-US" sz="3200" b="1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918535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background-image:</a:t>
            </a:r>
          </a:p>
          <a:p>
            <a:r>
              <a:rPr lang="en-US" altLang="zh-CN" sz="2800" dirty="0" smtClean="0"/>
              <a:t>-</a:t>
            </a:r>
            <a:r>
              <a:rPr lang="en-US" altLang="zh-CN" sz="2800" dirty="0" err="1"/>
              <a:t>webkit</a:t>
            </a:r>
            <a:r>
              <a:rPr lang="en-US" altLang="zh-CN" sz="2800" dirty="0"/>
              <a:t>-gradient</a:t>
            </a:r>
            <a:r>
              <a:rPr lang="en-US" altLang="zh-CN" sz="2800" dirty="0" smtClean="0"/>
              <a:t>(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linear,0</a:t>
            </a:r>
            <a:r>
              <a:rPr lang="en-US" altLang="zh-CN" sz="2800" dirty="0"/>
              <a:t>% 0%,100% 0</a:t>
            </a:r>
            <a:r>
              <a:rPr lang="en-US" altLang="zh-CN" sz="2800" dirty="0" smtClean="0"/>
              <a:t>%,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from</a:t>
            </a:r>
            <a:r>
              <a:rPr lang="en-US" altLang="zh-CN" sz="2800" dirty="0"/>
              <a:t>(#2A8BBE),to(#FE280E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);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204265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6.CSS3 </a:t>
            </a:r>
            <a:r>
              <a:rPr lang="zh-CN" altLang="en-US" sz="3200" b="1" dirty="0"/>
              <a:t>的渐变效果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030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06405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css3</a:t>
            </a:r>
            <a:r>
              <a:rPr lang="zh-CN" altLang="en-US" sz="3600" b="1" dirty="0" smtClean="0">
                <a:latin typeface="+mj-ea"/>
                <a:ea typeface="+mj-ea"/>
              </a:rPr>
              <a:t>常用新特性之七</a:t>
            </a:r>
            <a:r>
              <a:rPr lang="en-US" altLang="zh-CN" sz="3600" b="1" dirty="0" smtClean="0">
                <a:latin typeface="+mj-ea"/>
                <a:ea typeface="+mj-ea"/>
              </a:rPr>
              <a:t>----</a:t>
            </a:r>
            <a:r>
              <a:rPr lang="zh-CN" altLang="en-US" sz="3600" b="1" dirty="0" smtClean="0">
                <a:latin typeface="+mj-ea"/>
                <a:ea typeface="+mj-ea"/>
              </a:rPr>
              <a:t>弹性盒子模型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786" y="2396678"/>
            <a:ext cx="7344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.father </a:t>
            </a:r>
            <a:r>
              <a:rPr lang="en-US" altLang="zh-CN" sz="3200" dirty="0"/>
              <a:t>{ 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width</a:t>
            </a:r>
            <a:r>
              <a:rPr lang="en-US" altLang="zh-CN" sz="3200" dirty="0"/>
              <a:t>: 1000px; 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display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en-US" altLang="zh-CN" sz="3200" dirty="0" err="1">
                <a:solidFill>
                  <a:srgbClr val="FF0000"/>
                </a:solidFill>
              </a:rPr>
              <a:t>webkit</a:t>
            </a:r>
            <a:r>
              <a:rPr lang="en-US" altLang="zh-CN" sz="3200" dirty="0">
                <a:solidFill>
                  <a:srgbClr val="FF0000"/>
                </a:solidFill>
              </a:rPr>
              <a:t>-box</a:t>
            </a:r>
            <a:r>
              <a:rPr lang="en-US" altLang="zh-CN" sz="3200" dirty="0"/>
              <a:t>; 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display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en-US" altLang="zh-CN" sz="3200" dirty="0" err="1">
                <a:solidFill>
                  <a:srgbClr val="FF0000"/>
                </a:solidFill>
              </a:rPr>
              <a:t>moz</a:t>
            </a:r>
            <a:r>
              <a:rPr lang="en-US" altLang="zh-CN" sz="3200" dirty="0">
                <a:solidFill>
                  <a:srgbClr val="FF0000"/>
                </a:solidFill>
              </a:rPr>
              <a:t>-box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en-US" altLang="zh-CN" sz="3200" dirty="0" err="1">
                <a:solidFill>
                  <a:srgbClr val="FF0000"/>
                </a:solidFill>
              </a:rPr>
              <a:t>webkit</a:t>
            </a:r>
            <a:r>
              <a:rPr lang="en-US" altLang="zh-CN" sz="3200" dirty="0">
                <a:solidFill>
                  <a:srgbClr val="FF0000"/>
                </a:solidFill>
              </a:rPr>
              <a:t>-box-orient: horizontal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en-US" altLang="zh-CN" sz="3200" dirty="0" err="1">
                <a:solidFill>
                  <a:srgbClr val="FF0000"/>
                </a:solidFill>
              </a:rPr>
              <a:t>moz</a:t>
            </a:r>
            <a:r>
              <a:rPr lang="en-US" altLang="zh-CN" sz="3200" dirty="0">
                <a:solidFill>
                  <a:srgbClr val="FF0000"/>
                </a:solidFill>
              </a:rPr>
              <a:t>-box-orient: horizontal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 smtClean="0"/>
              <a:t> </a:t>
            </a: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7.</a:t>
            </a:r>
            <a:r>
              <a:rPr lang="zh-CN" altLang="en-US" sz="2800" b="1" dirty="0" smtClean="0"/>
              <a:t>弹性盒子模型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525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06405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css3</a:t>
            </a:r>
            <a:r>
              <a:rPr lang="zh-CN" altLang="en-US" sz="3600" b="1" dirty="0" smtClean="0">
                <a:latin typeface="+mj-ea"/>
                <a:ea typeface="+mj-ea"/>
              </a:rPr>
              <a:t>常用新特性之</a:t>
            </a:r>
            <a:r>
              <a:rPr lang="zh-CN" altLang="en-US" sz="3600" b="1" dirty="0">
                <a:latin typeface="+mj-ea"/>
                <a:ea typeface="+mj-ea"/>
              </a:rPr>
              <a:t>八</a:t>
            </a:r>
            <a:r>
              <a:rPr lang="en-US" altLang="zh-CN" sz="3600" b="1" dirty="0" smtClean="0">
                <a:latin typeface="+mj-ea"/>
                <a:ea typeface="+mj-ea"/>
              </a:rPr>
              <a:t>----</a:t>
            </a:r>
            <a:r>
              <a:rPr lang="zh-CN" altLang="en-US" sz="3600" b="1" dirty="0" smtClean="0">
                <a:latin typeface="+mj-ea"/>
                <a:ea typeface="+mj-ea"/>
              </a:rPr>
              <a:t>制作特效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052736"/>
            <a:ext cx="8856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en-US" altLang="zh-CN" dirty="0" smtClean="0">
                <a:solidFill>
                  <a:srgbClr val="FF0000"/>
                </a:solidFill>
              </a:rPr>
              <a:t>Transition</a:t>
            </a:r>
            <a:r>
              <a:rPr lang="en-US" altLang="zh-CN" dirty="0" smtClean="0"/>
              <a:t> </a:t>
            </a:r>
            <a:r>
              <a:rPr lang="zh-CN" altLang="en-US" dirty="0"/>
              <a:t>对象变换时的过渡效果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transition-property </a:t>
            </a:r>
            <a:r>
              <a:rPr lang="zh-CN" altLang="en-US" dirty="0"/>
              <a:t>对象参与过渡的属性</a:t>
            </a:r>
            <a:br>
              <a:rPr lang="zh-CN" altLang="en-US" dirty="0"/>
            </a:br>
            <a:r>
              <a:rPr lang="en-US" altLang="zh-CN" dirty="0" smtClean="0"/>
              <a:t>	transition-duration </a:t>
            </a:r>
            <a:r>
              <a:rPr lang="zh-CN" altLang="en-US" dirty="0"/>
              <a:t>过渡的持续时间</a:t>
            </a:r>
            <a:br>
              <a:rPr lang="zh-CN" altLang="en-US" dirty="0"/>
            </a:br>
            <a:r>
              <a:rPr lang="en-US" altLang="zh-CN" dirty="0" smtClean="0"/>
              <a:t>	transition-timing-function </a:t>
            </a:r>
            <a:r>
              <a:rPr lang="zh-CN" altLang="en-US" dirty="0"/>
              <a:t>过渡的类型</a:t>
            </a:r>
            <a:br>
              <a:rPr lang="zh-CN" altLang="en-US" dirty="0"/>
            </a:br>
            <a:r>
              <a:rPr lang="en-US" altLang="zh-CN" dirty="0" smtClean="0"/>
              <a:t>	transition-delay </a:t>
            </a:r>
            <a:r>
              <a:rPr lang="zh-CN" altLang="en-US" dirty="0"/>
              <a:t>延迟过渡的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356992"/>
            <a:ext cx="90364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en-US" altLang="zh-CN" dirty="0" smtClean="0">
                <a:solidFill>
                  <a:srgbClr val="FF0000"/>
                </a:solidFill>
              </a:rPr>
              <a:t>Transforms</a:t>
            </a:r>
            <a:r>
              <a:rPr lang="en-US" altLang="zh-CN" dirty="0" smtClean="0"/>
              <a:t> </a:t>
            </a:r>
            <a:r>
              <a:rPr lang="en-US" altLang="zh-CN" dirty="0"/>
              <a:t>2D</a:t>
            </a:r>
            <a:r>
              <a:rPr lang="zh-CN" altLang="en-US" dirty="0"/>
              <a:t>转换效果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主要</a:t>
            </a:r>
            <a:r>
              <a:rPr lang="zh-CN" altLang="en-US" dirty="0"/>
              <a:t>包括 </a:t>
            </a:r>
            <a:r>
              <a:rPr lang="en-US" altLang="zh-CN" dirty="0"/>
              <a:t>translate</a:t>
            </a:r>
            <a:r>
              <a:rPr lang="zh-CN" altLang="en-US" dirty="0"/>
              <a:t>（水平移动）、</a:t>
            </a:r>
            <a:r>
              <a:rPr lang="en-US" altLang="zh-CN" dirty="0"/>
              <a:t>rotate</a:t>
            </a:r>
            <a:r>
              <a:rPr lang="zh-CN" altLang="en-US" dirty="0"/>
              <a:t>（旋转）、</a:t>
            </a:r>
            <a:r>
              <a:rPr lang="en-US" altLang="zh-CN" dirty="0"/>
              <a:t>scale</a:t>
            </a:r>
            <a:r>
              <a:rPr lang="zh-CN" altLang="en-US" dirty="0"/>
              <a:t>（伸缩）、</a:t>
            </a:r>
            <a:r>
              <a:rPr lang="en-US" altLang="zh-CN" dirty="0"/>
              <a:t>skew</a:t>
            </a:r>
            <a:r>
              <a:rPr lang="zh-CN" altLang="en-US" dirty="0"/>
              <a:t>（</a:t>
            </a:r>
            <a:r>
              <a:rPr lang="zh-CN" altLang="en-US" dirty="0" smtClean="0"/>
              <a:t>倾斜）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013176"/>
            <a:ext cx="87849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3.Animation</a:t>
            </a:r>
            <a:r>
              <a:rPr lang="zh-CN" altLang="en-US" dirty="0"/>
              <a:t>动画</a:t>
            </a:r>
            <a:r>
              <a:rPr lang="zh-CN" altLang="en-US" dirty="0" smtClean="0"/>
              <a:t>特效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/>
              <a:t>.</a:t>
            </a:r>
            <a:r>
              <a:rPr lang="en-US" altLang="zh-CN" dirty="0" err="1"/>
              <a:t>main:hover</a:t>
            </a:r>
            <a:r>
              <a:rPr lang="en-US" altLang="zh-CN" dirty="0"/>
              <a:t>{ animation: animations 2s ease 0s; }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dirty="0" err="1"/>
              <a:t>keyframes</a:t>
            </a:r>
            <a:r>
              <a:rPr lang="en-US" altLang="zh-CN" dirty="0"/>
              <a:t> </a:t>
            </a:r>
            <a:r>
              <a:rPr lang="en-US" altLang="zh-CN" dirty="0" smtClean="0"/>
              <a:t>animations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pPr algn="r"/>
            <a:r>
              <a:rPr lang="en-US" altLang="zh-CN" sz="800" dirty="0"/>
              <a:t>https://blog.csdn.net/qq_32963841/article/details/85755682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1818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Fan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n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</TotalTime>
  <Words>296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2019-06-21T12:08:58Z</dcterms:created>
  <dcterms:modified xsi:type="dcterms:W3CDTF">2019-06-21T12:39:21Z</dcterms:modified>
</cp:coreProperties>
</file>