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08600A-4EE2-45A2-AF6E-F50C295B4A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34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304800" y="0"/>
            <a:ext cx="8837613" cy="6856413"/>
            <a:chOff x="192" y="0"/>
            <a:chExt cx="5567" cy="4319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384" y="1056"/>
              <a:ext cx="4992" cy="3263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192" y="2256"/>
              <a:ext cx="5567" cy="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480" y="0"/>
              <a:ext cx="124" cy="12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3600"/>
            <a:ext cx="7772400" cy="1143000"/>
          </a:xfrm>
        </p:spPr>
        <p:txBody>
          <a:bodyPr/>
          <a:lstStyle>
            <a:lvl1pPr>
              <a:defRPr>
                <a:solidFill>
                  <a:srgbClr val="6633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5EC536C9-891B-461E-95C5-CDC7D2F7102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5E3FB-615A-44F3-85CC-A3C40F259E6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76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302F7-B122-472C-95DA-F9F2DE09E5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9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E9804-0046-4306-9571-4ABD5F5AEC6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3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E18BA-11CA-4BC5-9BEB-1D8636CABF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53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942E4-35BB-4DD3-B777-0FFEBD5401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94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0AE31-22B4-4F7E-8193-20FA79D026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72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48E8A-BFEF-4A79-9E15-94A1BDD983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09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C9006-0D8A-4C8F-9DA7-74971EFA94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4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11189-F9E7-43D3-B540-6358376A2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19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64ABA-9BE4-49EE-8CB9-792396BFD2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4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304800" y="0"/>
            <a:ext cx="8837613" cy="6856413"/>
            <a:chOff x="192" y="0"/>
            <a:chExt cx="5567" cy="4319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384" y="0"/>
              <a:ext cx="4992" cy="4319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192" y="192"/>
              <a:ext cx="5567" cy="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480" y="0"/>
              <a:ext cx="124" cy="12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AB427797-71C1-4E5E-8275-B7310DF93FB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564" y="2060848"/>
            <a:ext cx="784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6600" b="1" dirty="0" smtClean="0">
                <a:latin typeface="楷体" pitchFamily="49" charset="-122"/>
                <a:ea typeface="楷体" pitchFamily="49" charset="-122"/>
              </a:rPr>
              <a:t>十个常用新特性</a:t>
            </a:r>
            <a:endParaRPr lang="en-US" altLang="zh-CN" sz="66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0288" y="465313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方正舒体" pitchFamily="2" charset="-122"/>
                <a:ea typeface="方正舒体" pitchFamily="2" charset="-122"/>
              </a:rPr>
              <a:t>主讲人：王小均</a:t>
            </a:r>
            <a:endParaRPr lang="zh-CN" altLang="en-US" sz="2800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6368117"/>
            <a:ext cx="446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/>
              <a:t>https://blog.csdn.net/u014627807/article/details/76474224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91071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8. </a:t>
            </a:r>
            <a:r>
              <a:rPr lang="zh-CN" altLang="en-US" dirty="0"/>
              <a:t>块级作用域的</a:t>
            </a:r>
            <a:r>
              <a:rPr lang="en-US" altLang="zh-CN" dirty="0"/>
              <a:t>let</a:t>
            </a:r>
            <a:r>
              <a:rPr lang="zh-CN" altLang="en-US" dirty="0"/>
              <a:t>和</a:t>
            </a:r>
            <a:r>
              <a:rPr lang="en-US" altLang="zh-CN" dirty="0" err="1"/>
              <a:t>const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988840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是一个更新的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，可以让你把变量作用域限制在当前块里。我们用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来定义块，但是在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ES5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中这些花括号起不到任何作用。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443711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说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，事情就简单多了。他仅仅产生是一个不可变的变量，并且他的作用域也像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一样只有块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级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9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91071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9. ES6</a:t>
            </a:r>
            <a:r>
              <a:rPr lang="zh-CN" altLang="en-US" dirty="0"/>
              <a:t>中的类</a:t>
            </a:r>
          </a:p>
        </p:txBody>
      </p:sp>
    </p:spTree>
    <p:extLst>
      <p:ext uri="{BB962C8B-B14F-4D97-AF65-F5344CB8AC3E}">
        <p14:creationId xmlns:p14="http://schemas.microsoft.com/office/powerpoint/2010/main" val="78857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91071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10. ES6</a:t>
            </a:r>
            <a:r>
              <a:rPr lang="zh-CN" altLang="en-US" dirty="0" smtClean="0"/>
              <a:t>中的模块化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11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54868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ES6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常用的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大特性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098218"/>
            <a:ext cx="7488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默认参数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模版表达式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多行字符串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拆包表达式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改进的对象表达式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箭头函数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=&amp;&gt;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7.Promise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块级作用域的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let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类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29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1. ES6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中的默认参数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791" y="1052736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ES6</a:t>
            </a:r>
            <a:r>
              <a:rPr lang="zh-CN" altLang="en-US" sz="2400" dirty="0" smtClean="0">
                <a:solidFill>
                  <a:srgbClr val="FF0000"/>
                </a:solidFill>
              </a:rPr>
              <a:t>之前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link = function (height, color,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height = height || 50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color = color || 'red'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 || 'http://azat.co'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31107" y="4493042"/>
            <a:ext cx="7645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ES6</a:t>
            </a:r>
          </a:p>
          <a:p>
            <a:r>
              <a:rPr lang="en-US" altLang="zh-CN" sz="2400" dirty="0" err="1"/>
              <a:t>var</a:t>
            </a:r>
            <a:r>
              <a:rPr lang="en-US" altLang="zh-CN" sz="2400" dirty="0"/>
              <a:t> link = function</a:t>
            </a:r>
            <a:r>
              <a:rPr lang="en-US" altLang="zh-CN" sz="2400" dirty="0" smtClean="0"/>
              <a:t>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height </a:t>
            </a:r>
            <a:r>
              <a:rPr lang="en-US" altLang="zh-CN" sz="2400" dirty="0"/>
              <a:t>= 50,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color </a:t>
            </a:r>
            <a:r>
              <a:rPr lang="en-US" altLang="zh-CN" sz="2400" dirty="0"/>
              <a:t>= 'red',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'http://azat.co') </a:t>
            </a:r>
            <a:r>
              <a:rPr lang="en-US" altLang="zh-CN" sz="2400" dirty="0" smtClean="0"/>
              <a:t>{}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2. ES6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中的模版表达式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模板字符串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390" y="2040132"/>
            <a:ext cx="8054058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ES6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之前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name = 'Your name is ' + first + ' ' + last + '.'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= 'http://localhost:3000/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/messages/' + id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293096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ES6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name = `Your name is ${first} ${last}`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 = `http://localhost:3000/</a:t>
            </a:r>
            <a:r>
              <a:rPr lang="en-US" altLang="zh-CN" sz="2400" dirty="0" err="1" smtClean="0"/>
              <a:t>api</a:t>
            </a:r>
            <a:r>
              <a:rPr lang="en-US" altLang="zh-CN" sz="2400" dirty="0" smtClean="0"/>
              <a:t>/messages/${id}`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705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3. ES6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中的多行字符串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ES6</a:t>
            </a:r>
            <a:r>
              <a:rPr lang="zh-CN" altLang="en-US" sz="2400" dirty="0" smtClean="0">
                <a:solidFill>
                  <a:srgbClr val="FF0000"/>
                </a:solidFill>
              </a:rPr>
              <a:t>之前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roadPoem</a:t>
            </a:r>
            <a:r>
              <a:rPr lang="en-US" altLang="zh-CN" sz="2400" dirty="0"/>
              <a:t> = 'Then took the other, as just as </a:t>
            </a:r>
            <a:r>
              <a:rPr lang="en-US" altLang="zh-CN" sz="2400" dirty="0" err="1"/>
              <a:t>fair,nt</a:t>
            </a:r>
            <a:r>
              <a:rPr lang="en-US" altLang="zh-CN" sz="2400" dirty="0"/>
              <a:t>'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	+ </a:t>
            </a:r>
            <a:r>
              <a:rPr lang="en-US" altLang="zh-CN" sz="2400" dirty="0"/>
              <a:t>'And having perhaps the better </a:t>
            </a:r>
            <a:r>
              <a:rPr lang="en-US" altLang="zh-CN" sz="2400" dirty="0" err="1" smtClean="0"/>
              <a:t>claimnt</a:t>
            </a:r>
            <a:r>
              <a:rPr lang="en-US" altLang="zh-CN" sz="2400" dirty="0" smtClean="0"/>
              <a:t>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		+ </a:t>
            </a:r>
            <a:r>
              <a:rPr lang="en-US" altLang="zh-CN" sz="2400" dirty="0"/>
              <a:t>'Because it was grassy and wanted </a:t>
            </a:r>
            <a:r>
              <a:rPr lang="en-US" altLang="zh-CN" sz="2400" dirty="0" err="1"/>
              <a:t>wear,nt</a:t>
            </a:r>
            <a:r>
              <a:rPr lang="en-US" altLang="zh-CN" sz="2400" dirty="0"/>
              <a:t>'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235211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ES6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roadPoem</a:t>
            </a:r>
            <a:r>
              <a:rPr lang="en-US" altLang="zh-CN" sz="2400" dirty="0"/>
              <a:t> = `Then took the other, as just as fair, And </a:t>
            </a:r>
            <a:r>
              <a:rPr lang="en-US" altLang="zh-CN" sz="2400" dirty="0" smtClean="0"/>
              <a:t>	having </a:t>
            </a:r>
            <a:r>
              <a:rPr lang="en-US" altLang="zh-CN" sz="2400" dirty="0"/>
              <a:t>perhaps the better claim Because it was grassy </a:t>
            </a:r>
            <a:r>
              <a:rPr lang="en-US" altLang="zh-CN" sz="2400" dirty="0" smtClean="0"/>
              <a:t>	and </a:t>
            </a:r>
            <a:r>
              <a:rPr lang="en-US" altLang="zh-CN" sz="2400" dirty="0"/>
              <a:t>wanted wear</a:t>
            </a:r>
            <a:r>
              <a:rPr lang="en-US" altLang="zh-CN" sz="2400" dirty="0" smtClean="0"/>
              <a:t>,`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123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4. ES6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中的拆包表达式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135" y="1988840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ES6</a:t>
            </a:r>
            <a:r>
              <a:rPr lang="zh-CN" altLang="en-US" sz="2400" dirty="0" smtClean="0">
                <a:solidFill>
                  <a:srgbClr val="FF0000"/>
                </a:solidFill>
              </a:rPr>
              <a:t>使用前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var</a:t>
            </a:r>
            <a:r>
              <a:rPr lang="en-US" altLang="zh-CN" sz="2400" dirty="0"/>
              <a:t> data = $('body').data(), // </a:t>
            </a:r>
            <a:r>
              <a:rPr lang="zh-CN" altLang="en-US" sz="2400" dirty="0"/>
              <a:t>假设</a:t>
            </a:r>
            <a:r>
              <a:rPr lang="en-US" altLang="zh-CN" sz="2400" dirty="0"/>
              <a:t>data</a:t>
            </a:r>
            <a:r>
              <a:rPr lang="zh-CN" altLang="en-US" sz="2400" dirty="0"/>
              <a:t>中有</a:t>
            </a:r>
            <a:r>
              <a:rPr lang="en-US" altLang="zh-CN" sz="2400" dirty="0"/>
              <a:t>mouse</a:t>
            </a:r>
            <a:r>
              <a:rPr lang="zh-CN" altLang="en-US" sz="2400" dirty="0"/>
              <a:t>和</a:t>
            </a:r>
            <a:r>
              <a:rPr lang="en-US" altLang="zh-CN" sz="2400" dirty="0"/>
              <a:t>house</a:t>
            </a:r>
            <a:r>
              <a:rPr lang="zh-CN" altLang="en-US" sz="2400" dirty="0"/>
              <a:t>的值 </a:t>
            </a:r>
            <a:r>
              <a:rPr lang="en-US" altLang="zh-CN" sz="2400" dirty="0"/>
              <a:t>house = </a:t>
            </a:r>
            <a:r>
              <a:rPr lang="en-US" altLang="zh-CN" sz="2400" dirty="0" err="1"/>
              <a:t>data.house</a:t>
            </a:r>
            <a:r>
              <a:rPr lang="en-US" altLang="zh-CN" sz="24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mouse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data.mouse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134" y="4581128"/>
            <a:ext cx="8288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ES6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var</a:t>
            </a:r>
            <a:r>
              <a:rPr lang="en-US" altLang="zh-CN" sz="2400" dirty="0"/>
              <a:t> { house, mouse} = $('body').data() </a:t>
            </a:r>
            <a:r>
              <a:rPr lang="en-US" altLang="zh-CN" sz="2400" i="1" dirty="0"/>
              <a:t>// </a:t>
            </a:r>
            <a:r>
              <a:rPr lang="zh-CN" altLang="en-US" i="1" dirty="0"/>
              <a:t>我们会拿到</a:t>
            </a:r>
            <a:r>
              <a:rPr lang="en-US" altLang="zh-CN" i="1" dirty="0"/>
              <a:t>house</a:t>
            </a:r>
            <a:r>
              <a:rPr lang="zh-CN" altLang="en-US" i="1" dirty="0"/>
              <a:t>和</a:t>
            </a:r>
            <a:r>
              <a:rPr lang="en-US" altLang="zh-CN" i="1" dirty="0"/>
              <a:t>mouse</a:t>
            </a:r>
            <a:r>
              <a:rPr lang="zh-CN" altLang="en-US" i="1" dirty="0"/>
              <a:t>的</a:t>
            </a:r>
            <a:r>
              <a:rPr lang="zh-CN" altLang="en-US" i="1" dirty="0" smtClean="0"/>
              <a:t>值</a:t>
            </a:r>
            <a:endParaRPr lang="en-US" altLang="zh-CN" i="1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var</a:t>
            </a:r>
            <a:r>
              <a:rPr lang="en-US" altLang="zh-CN" sz="2400" dirty="0"/>
              <a:t> [col1, </a:t>
            </a:r>
            <a:r>
              <a:rPr lang="en-US" altLang="zh-CN" sz="2400" dirty="0" smtClean="0"/>
              <a:t>col2, col3, col4] </a:t>
            </a:r>
            <a:r>
              <a:rPr lang="en-US" altLang="zh-CN" sz="2400" dirty="0"/>
              <a:t>= $('.column'),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786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5.ES6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中的箭头函数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7272" y="1052736"/>
            <a:ext cx="8316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ES6</a:t>
            </a:r>
            <a:r>
              <a:rPr lang="zh-CN" altLang="en-US" sz="2400" dirty="0" smtClean="0"/>
              <a:t>之前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logUpperCase</a:t>
            </a:r>
            <a:r>
              <a:rPr lang="en-US" altLang="zh-CN" dirty="0"/>
              <a:t> = function() {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_this = this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 smtClean="0"/>
              <a:t>this.string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his.string.toUpperCase</a:t>
            </a:r>
            <a:r>
              <a:rPr lang="en-US" altLang="zh-CN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return function () {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console.log(_</a:t>
            </a:r>
            <a:r>
              <a:rPr lang="en-US" altLang="zh-CN" dirty="0" err="1"/>
              <a:t>this.string</a:t>
            </a:r>
            <a:r>
              <a:rPr lang="en-US" altLang="zh-CN" dirty="0" smtClean="0"/>
              <a:t>)} </a:t>
            </a:r>
            <a:r>
              <a:rPr lang="en-US" altLang="zh-CN" dirty="0"/>
              <a:t>}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logUpperCase.call</a:t>
            </a:r>
            <a:r>
              <a:rPr lang="en-US" altLang="zh-CN" dirty="0"/>
              <a:t>({ string: 'es6 rocks' })()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1256" y="4192057"/>
            <a:ext cx="806489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使用</a:t>
            </a:r>
            <a:r>
              <a:rPr lang="en-US" altLang="zh-CN" sz="2000" dirty="0" smtClean="0">
                <a:solidFill>
                  <a:srgbClr val="FF0000"/>
                </a:solidFill>
              </a:rPr>
              <a:t>ES6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logUpperCase</a:t>
            </a:r>
            <a:r>
              <a:rPr lang="en-US" altLang="zh-CN" dirty="0"/>
              <a:t> = function() </a:t>
            </a:r>
            <a:r>
              <a:rPr lang="en-US" altLang="zh-CN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/>
              <a:t>this.string</a:t>
            </a:r>
            <a:r>
              <a:rPr lang="en-US" altLang="zh-CN" dirty="0"/>
              <a:t> = </a:t>
            </a:r>
            <a:r>
              <a:rPr lang="en-US" altLang="zh-CN" dirty="0" err="1"/>
              <a:t>this.string.toUpperCase</a:t>
            </a:r>
            <a:r>
              <a:rPr lang="en-US" altLang="zh-CN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	return </a:t>
            </a:r>
            <a:r>
              <a:rPr lang="en-US" altLang="zh-CN" dirty="0"/>
              <a:t>() =&gt; console.log(</a:t>
            </a:r>
            <a:r>
              <a:rPr lang="en-US" altLang="zh-CN" dirty="0" err="1"/>
              <a:t>this.string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logUpperCase.call</a:t>
            </a:r>
            <a:r>
              <a:rPr lang="en-US" altLang="zh-CN" dirty="0" smtClean="0"/>
              <a:t>({ string: 'es6 rocks' })()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4711" y="2348880"/>
            <a:ext cx="2376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使用箭头函数可以让我们不再用</a:t>
            </a:r>
            <a:r>
              <a:rPr lang="en-US" altLang="zh-CN" sz="2400" dirty="0"/>
              <a:t>that = this</a:t>
            </a:r>
            <a:r>
              <a:rPr lang="zh-CN" altLang="en-US" sz="2400" dirty="0"/>
              <a:t>或者</a:t>
            </a:r>
            <a:r>
              <a:rPr lang="en-US" altLang="zh-CN" sz="2400" dirty="0"/>
              <a:t>self = this</a:t>
            </a:r>
            <a:r>
              <a:rPr lang="zh-CN" altLang="en-US" sz="2400" dirty="0"/>
              <a:t>或者</a:t>
            </a:r>
            <a:r>
              <a:rPr lang="en-US" altLang="zh-CN" sz="2400" dirty="0"/>
              <a:t>_this = this</a:t>
            </a:r>
            <a:r>
              <a:rPr lang="zh-CN" altLang="en-US" sz="2400" dirty="0"/>
              <a:t>或者</a:t>
            </a:r>
            <a:r>
              <a:rPr lang="en-US" altLang="zh-CN" sz="2400" dirty="0"/>
              <a:t>.bind(this)</a:t>
            </a:r>
            <a:r>
              <a:rPr lang="zh-CN" altLang="en-US" sz="2400" dirty="0"/>
              <a:t>这样的代码</a:t>
            </a:r>
          </a:p>
        </p:txBody>
      </p:sp>
    </p:spTree>
    <p:extLst>
      <p:ext uri="{BB962C8B-B14F-4D97-AF65-F5344CB8AC3E}">
        <p14:creationId xmlns:p14="http://schemas.microsoft.com/office/powerpoint/2010/main" val="74930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. ES6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Promise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988840"/>
            <a:ext cx="7920880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/>
              <a:t>var</a:t>
            </a:r>
            <a:r>
              <a:rPr lang="en-US" altLang="zh-CN" sz="2800" b="1" dirty="0"/>
              <a:t> wait1000 = new Promise((resolve, reject)=&gt; </a:t>
            </a:r>
            <a:r>
              <a:rPr lang="en-US" altLang="zh-CN" sz="2800" b="1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	</a:t>
            </a:r>
            <a:r>
              <a:rPr lang="en-US" altLang="zh-CN" sz="2800" b="1" dirty="0" err="1" smtClean="0"/>
              <a:t>setTimeout</a:t>
            </a:r>
            <a:r>
              <a:rPr lang="en-US" altLang="zh-CN" sz="2800" b="1" dirty="0" smtClean="0"/>
              <a:t>(resolve</a:t>
            </a:r>
            <a:r>
              <a:rPr lang="en-US" altLang="zh-CN" sz="2800" b="1" dirty="0"/>
              <a:t>, 1000) 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	}).</a:t>
            </a:r>
            <a:r>
              <a:rPr lang="en-US" altLang="zh-CN" sz="2800" b="1" dirty="0"/>
              <a:t>then(()=&gt; { console.log('Yay!') })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4229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Promise</a:t>
            </a:r>
            <a:r>
              <a:rPr lang="zh-CN" altLang="en-US" sz="2400" b="1" dirty="0" smtClean="0"/>
              <a:t>用于解决回调地狱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34076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什么是回调地狱：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多重函数的嵌套，造成代码繁琐情况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564904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怎么解决回调函数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wait1000 = ()=&gt; new Promise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resolve, reject)=&gt; {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setTimeout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(resolve, 1000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)}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wait1000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()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then(function() { console.log('Yay!') return wait1000()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then(function() { console.log('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Wheeyee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!') });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495983"/>
      </p:ext>
    </p:extLst>
  </p:cSld>
  <p:clrMapOvr>
    <a:masterClrMapping/>
  </p:clrMapOvr>
</p:sld>
</file>

<file path=ppt/theme/theme1.xml><?xml version="1.0" encoding="utf-8"?>
<a:theme xmlns:a="http://schemas.openxmlformats.org/drawingml/2006/main" name="Tatami design template">
  <a:themeElements>
    <a:clrScheme name="TATAMI_TP01069083 1">
      <a:dk1>
        <a:srgbClr val="000000"/>
      </a:dk1>
      <a:lt1>
        <a:srgbClr val="CC9900"/>
      </a:lt1>
      <a:dk2>
        <a:srgbClr val="663300"/>
      </a:dk2>
      <a:lt2>
        <a:srgbClr val="996600"/>
      </a:lt2>
      <a:accent1>
        <a:srgbClr val="FF6633"/>
      </a:accent1>
      <a:accent2>
        <a:srgbClr val="999933"/>
      </a:accent2>
      <a:accent3>
        <a:srgbClr val="E2CAAA"/>
      </a:accent3>
      <a:accent4>
        <a:srgbClr val="000000"/>
      </a:accent4>
      <a:accent5>
        <a:srgbClr val="FFB8AD"/>
      </a:accent5>
      <a:accent6>
        <a:srgbClr val="8A8A2D"/>
      </a:accent6>
      <a:hlink>
        <a:srgbClr val="CC3300"/>
      </a:hlink>
      <a:folHlink>
        <a:srgbClr val="FFCC99"/>
      </a:folHlink>
    </a:clrScheme>
    <a:fontScheme name="TATAMI_TP0106908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ATAMI_TP01069083 1">
        <a:dk1>
          <a:srgbClr val="000000"/>
        </a:dk1>
        <a:lt1>
          <a:srgbClr val="CC9900"/>
        </a:lt1>
        <a:dk2>
          <a:srgbClr val="663300"/>
        </a:dk2>
        <a:lt2>
          <a:srgbClr val="996600"/>
        </a:lt2>
        <a:accent1>
          <a:srgbClr val="FF6633"/>
        </a:accent1>
        <a:accent2>
          <a:srgbClr val="999933"/>
        </a:accent2>
        <a:accent3>
          <a:srgbClr val="E2CAAA"/>
        </a:accent3>
        <a:accent4>
          <a:srgbClr val="000000"/>
        </a:accent4>
        <a:accent5>
          <a:srgbClr val="FFB8AD"/>
        </a:accent5>
        <a:accent6>
          <a:srgbClr val="8A8A2D"/>
        </a:accent6>
        <a:hlink>
          <a:srgbClr val="CC33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TAMI_TP01069083 2">
        <a:dk1>
          <a:srgbClr val="000000"/>
        </a:dk1>
        <a:lt1>
          <a:srgbClr val="FFFFFF"/>
        </a:lt1>
        <a:dk2>
          <a:srgbClr val="663300"/>
        </a:dk2>
        <a:lt2>
          <a:srgbClr val="996600"/>
        </a:lt2>
        <a:accent1>
          <a:srgbClr val="FF6633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FFB8AD"/>
        </a:accent5>
        <a:accent6>
          <a:srgbClr val="8A8A2D"/>
        </a:accent6>
        <a:hlink>
          <a:srgbClr val="CC33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TAMI_TP01069083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1A1A1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Tatami design template</Template>
  <TotalTime>785</TotalTime>
  <Words>415</Words>
  <Application>Microsoft Office PowerPoint</Application>
  <PresentationFormat>全屏显示(4:3)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Times New Roman</vt:lpstr>
      <vt:lpstr>宋体</vt:lpstr>
      <vt:lpstr>Arial</vt:lpstr>
      <vt:lpstr>Monotype Sorts</vt:lpstr>
      <vt:lpstr>Tatami design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13</cp:revision>
  <cp:lastPrinted>1601-01-01T00:00:00Z</cp:lastPrinted>
  <dcterms:created xsi:type="dcterms:W3CDTF">2019-06-22T01:58:32Z</dcterms:created>
  <dcterms:modified xsi:type="dcterms:W3CDTF">2019-06-22T15:04:06Z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TC010690832052</vt:lpwstr>
  </property>
</Properties>
</file>