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B66F4-EAD8-4EC4-AA4B-A3CDE4A5BCA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0C22-6973-4D06-850E-874079673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4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70C22-6973-4D06-850E-874079673C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6/22/2019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381001"/>
            <a:ext cx="8514322" cy="2209800"/>
          </a:xfrm>
        </p:spPr>
        <p:txBody>
          <a:bodyPr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ookie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的区别和使用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74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cookie</a:t>
            </a:r>
            <a:r>
              <a:rPr lang="zh-CN" altLang="en-US" dirty="0"/>
              <a:t>的常用属性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        Cookie </a:t>
            </a:r>
            <a:r>
              <a:rPr lang="en-US" altLang="zh-CN" dirty="0" err="1"/>
              <a:t>cookie</a:t>
            </a:r>
            <a:r>
              <a:rPr lang="en-US" altLang="zh-CN" dirty="0"/>
              <a:t> = new Cookie("</a:t>
            </a:r>
            <a:r>
              <a:rPr lang="en-US" altLang="zh-CN" dirty="0" err="1"/>
              <a:t>name","tom</a:t>
            </a:r>
            <a:r>
              <a:rPr lang="en-US" altLang="zh-CN" dirty="0"/>
              <a:t>"); // </a:t>
            </a:r>
            <a:r>
              <a:rPr lang="zh-CN" altLang="en-US" dirty="0"/>
              <a:t>新建</a:t>
            </a:r>
            <a:r>
              <a:rPr lang="en-US" altLang="zh-CN" dirty="0" err="1"/>
              <a:t>Cookiecookie</a:t>
            </a:r>
            <a:r>
              <a:rPr lang="zh-CN" altLang="en-US" dirty="0"/>
              <a:t>就是键值对的数据，如果是中文不能直接设置，需要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        </a:t>
            </a:r>
            <a:r>
              <a:rPr lang="en-US" altLang="zh-CN" dirty="0" err="1"/>
              <a:t>cookie.setDomain</a:t>
            </a:r>
            <a:r>
              <a:rPr lang="en-US" altLang="zh-CN" dirty="0"/>
              <a:t>("www.baidu.com"); // </a:t>
            </a:r>
            <a:r>
              <a:rPr lang="zh-CN" altLang="en-US" dirty="0"/>
              <a:t>设置域名这样设置域名的话，该</a:t>
            </a:r>
            <a:r>
              <a:rPr lang="en-US" altLang="zh-CN" dirty="0"/>
              <a:t>cookie</a:t>
            </a:r>
            <a:r>
              <a:rPr lang="zh-CN" altLang="en-US" dirty="0"/>
              <a:t>会被提交到</a:t>
            </a:r>
            <a:r>
              <a:rPr lang="en-US" altLang="zh-CN" dirty="0"/>
              <a:t>www.baidu.com</a:t>
            </a:r>
            <a:r>
              <a:rPr lang="zh-CN" altLang="en-US" dirty="0"/>
              <a:t>但是不会被提交到</a:t>
            </a:r>
            <a:r>
              <a:rPr lang="en-US" altLang="zh-CN" dirty="0"/>
              <a:t>zhidao.baidu.com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cookie.setDomain</a:t>
            </a:r>
            <a:r>
              <a:rPr lang="en-US" altLang="zh-CN" dirty="0"/>
              <a:t>(".baidu.com");        </a:t>
            </a:r>
            <a:r>
              <a:rPr lang="en-US" altLang="zh-CN" dirty="0" err="1"/>
              <a:t>cookie.setPath</a:t>
            </a:r>
            <a:r>
              <a:rPr lang="en-US" altLang="zh-CN" dirty="0"/>
              <a:t>("/search"); // </a:t>
            </a:r>
            <a:r>
              <a:rPr lang="zh-CN" altLang="en-US" dirty="0"/>
              <a:t>设置路径   这样设置路径，该</a:t>
            </a:r>
            <a:r>
              <a:rPr lang="en-US" altLang="zh-CN" dirty="0"/>
              <a:t>cookie</a:t>
            </a:r>
            <a:r>
              <a:rPr lang="zh-CN" altLang="en-US" dirty="0"/>
              <a:t>只会被提交到</a:t>
            </a:r>
            <a:r>
              <a:rPr lang="en-US" altLang="zh-CN" dirty="0"/>
              <a:t>www.baidu.com/search</a:t>
            </a:r>
            <a:r>
              <a:rPr lang="zh-CN" altLang="en-US" dirty="0"/>
              <a:t>路径下的页面，也就是说在</a:t>
            </a:r>
            <a:r>
              <a:rPr lang="en-US" altLang="zh-CN" dirty="0"/>
              <a:t>www.baidu.com/aaa</a:t>
            </a:r>
            <a:r>
              <a:rPr lang="zh-CN" altLang="en-US" dirty="0"/>
              <a:t>下的页面是获取不到该</a:t>
            </a:r>
            <a:r>
              <a:rPr lang="en-US" altLang="zh-CN" dirty="0"/>
              <a:t>cookie</a:t>
            </a:r>
            <a:r>
              <a:rPr lang="zh-CN" altLang="en-US" dirty="0"/>
              <a:t>的。一般</a:t>
            </a:r>
            <a:r>
              <a:rPr lang="en-US" altLang="zh-CN" dirty="0"/>
              <a:t>cookie</a:t>
            </a:r>
            <a:r>
              <a:rPr lang="zh-CN" altLang="en-US" dirty="0"/>
              <a:t>在某个网站</a:t>
            </a:r>
            <a:r>
              <a:rPr lang="zh-CN" altLang="en-US" dirty="0" smtClean="0"/>
              <a:t>里</a:t>
            </a:r>
            <a:r>
              <a:rPr lang="en-US" altLang="zh-CN" dirty="0" smtClean="0"/>
              <a:t>/</a:t>
            </a:r>
            <a:r>
              <a:rPr lang="zh-CN" altLang="en-US" dirty="0"/>
              <a:t>，</a:t>
            </a:r>
            <a:r>
              <a:rPr lang="en-US" altLang="zh-CN" dirty="0" err="1"/>
              <a:t>cookie.setPath</a:t>
            </a:r>
            <a:r>
              <a:rPr lang="en-US" altLang="zh-CN" dirty="0"/>
              <a:t>("/");        </a:t>
            </a:r>
            <a:r>
              <a:rPr lang="en-US" altLang="zh-CN" dirty="0" err="1"/>
              <a:t>cookie.setMaxAge</a:t>
            </a:r>
            <a:r>
              <a:rPr lang="en-US" altLang="zh-CN" dirty="0"/>
              <a:t>(60*60*24*7); // </a:t>
            </a:r>
            <a:r>
              <a:rPr lang="zh-CN" altLang="en-US" dirty="0"/>
              <a:t>设置有效期</a:t>
            </a:r>
            <a:r>
              <a:rPr lang="en-US" altLang="zh-CN" dirty="0" err="1"/>
              <a:t>MaxAge</a:t>
            </a:r>
            <a:r>
              <a:rPr lang="zh-CN" altLang="en-US" dirty="0"/>
              <a:t>属性单位为秒，默认为</a:t>
            </a:r>
            <a:r>
              <a:rPr lang="en-US" altLang="zh-CN" dirty="0"/>
              <a:t>-1</a:t>
            </a:r>
            <a:r>
              <a:rPr lang="zh-CN" altLang="en-US" dirty="0"/>
              <a:t>也就是关闭浏览器自动销毁。</a:t>
            </a:r>
            <a:r>
              <a:rPr lang="en-US" altLang="zh-CN" dirty="0" err="1"/>
              <a:t>cookie.setMaxAge</a:t>
            </a:r>
            <a:r>
              <a:rPr lang="en-US" altLang="zh-CN" dirty="0"/>
              <a:t>(60*60*24*7); </a:t>
            </a:r>
            <a:r>
              <a:rPr lang="zh-CN" altLang="en-US" dirty="0"/>
              <a:t>这样设置意思是不管浏览器关闭与否，将此</a:t>
            </a:r>
            <a:r>
              <a:rPr lang="en-US" altLang="zh-CN" dirty="0"/>
              <a:t>cookie</a:t>
            </a:r>
            <a:r>
              <a:rPr lang="zh-CN" altLang="en-US" dirty="0"/>
              <a:t>持久化到客户端文件里保存一周。参数为正数时浏览器都会将相应的</a:t>
            </a:r>
            <a:r>
              <a:rPr lang="en-US" altLang="zh-CN" dirty="0"/>
              <a:t>cookie</a:t>
            </a:r>
            <a:r>
              <a:rPr lang="zh-CN" altLang="en-US" dirty="0"/>
              <a:t>做持久化处理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response.addCookie</a:t>
            </a:r>
            <a:r>
              <a:rPr lang="en-US" altLang="zh-CN" dirty="0" smtClean="0"/>
              <a:t>(cookie</a:t>
            </a:r>
            <a:r>
              <a:rPr lang="en-US" altLang="zh-CN" dirty="0"/>
              <a:t>); // </a:t>
            </a:r>
            <a:r>
              <a:rPr lang="zh-CN" altLang="en-US" dirty="0"/>
              <a:t>输出到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90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session</a:t>
            </a:r>
            <a:r>
              <a:rPr lang="zh-CN" altLang="en-US" sz="2400" dirty="0"/>
              <a:t>常用</a:t>
            </a:r>
            <a:r>
              <a:rPr lang="en-US" altLang="zh-CN" sz="2400" dirty="0" err="1" smtClean="0"/>
              <a:t>api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HttpSession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session = </a:t>
            </a:r>
            <a:r>
              <a:rPr lang="en-US" altLang="zh-CN" sz="2400" dirty="0" err="1"/>
              <a:t>request.getSession</a:t>
            </a:r>
            <a:r>
              <a:rPr lang="en-US" altLang="zh-CN" sz="2400" dirty="0"/>
              <a:t>(); // </a:t>
            </a:r>
            <a:r>
              <a:rPr lang="zh-CN" altLang="en-US" sz="2400" dirty="0"/>
              <a:t>创建</a:t>
            </a:r>
            <a:r>
              <a:rPr lang="en-US" altLang="zh-CN" sz="2400" dirty="0" err="1"/>
              <a:t>sessionsession.setAttribute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name","tom</a:t>
            </a:r>
            <a:r>
              <a:rPr lang="en-US" altLang="zh-CN" sz="2400" dirty="0"/>
              <a:t>"); // </a:t>
            </a:r>
            <a:r>
              <a:rPr lang="zh-CN" altLang="en-US" sz="2400" dirty="0"/>
              <a:t>设置</a:t>
            </a:r>
            <a:r>
              <a:rPr lang="en-US" altLang="zh-CN" sz="2400" dirty="0"/>
              <a:t>Session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out.println</a:t>
            </a:r>
            <a:r>
              <a:rPr lang="en-US" altLang="zh-CN" sz="2400" dirty="0"/>
              <a:t>("</a:t>
            </a:r>
            <a:r>
              <a:rPr lang="zh-CN" altLang="en-US" sz="2400" dirty="0"/>
              <a:t>欢迎您：</a:t>
            </a:r>
            <a:r>
              <a:rPr lang="en-US" altLang="zh-CN" sz="2400" dirty="0"/>
              <a:t>" +</a:t>
            </a:r>
            <a:r>
              <a:rPr lang="en-US" altLang="zh-CN" sz="2400" dirty="0" err="1"/>
              <a:t>session.getAttribute</a:t>
            </a:r>
            <a:r>
              <a:rPr lang="en-US" altLang="zh-CN" sz="2400" dirty="0"/>
              <a:t>("name")); // </a:t>
            </a:r>
            <a:r>
              <a:rPr lang="zh-CN" altLang="en-US" sz="2400" dirty="0"/>
              <a:t>获取</a:t>
            </a:r>
            <a:r>
              <a:rPr lang="en-US" altLang="zh-CN" sz="2400" dirty="0"/>
              <a:t>Session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/>
              <a:t>tomcat</a:t>
            </a:r>
            <a:r>
              <a:rPr lang="zh-CN" altLang="en-US" sz="2400" dirty="0"/>
              <a:t>配置文件中配置</a:t>
            </a:r>
            <a:r>
              <a:rPr lang="en-US" altLang="zh-CN" sz="2400" dirty="0"/>
              <a:t>session</a:t>
            </a:r>
            <a:r>
              <a:rPr lang="zh-CN" altLang="en-US" sz="2400" dirty="0"/>
              <a:t>的超时</a:t>
            </a:r>
            <a:r>
              <a:rPr lang="zh-CN" altLang="en-US" sz="2400" dirty="0" smtClean="0"/>
              <a:t>时间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       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session-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&gt; 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           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session-timeout&gt;</a:t>
            </a:r>
            <a:r>
              <a:rPr lang="zh-CN" altLang="en-US" sz="2400" dirty="0"/>
              <a:t>分钟为单位</a:t>
            </a:r>
            <a:r>
              <a:rPr lang="en-US" altLang="zh-CN" sz="2400" dirty="0"/>
              <a:t>&lt;/session-timeout</a:t>
            </a:r>
            <a:r>
              <a:rPr lang="en-US" altLang="zh-CN" sz="24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       </a:t>
            </a:r>
            <a:r>
              <a:rPr lang="en-US" altLang="zh-CN" sz="2400" dirty="0" smtClean="0"/>
              <a:t>&lt;/</a:t>
            </a:r>
            <a:r>
              <a:rPr lang="en-US" altLang="zh-CN" sz="2400" dirty="0"/>
              <a:t>session-</a:t>
            </a:r>
            <a:r>
              <a:rPr lang="en-US" altLang="zh-CN" sz="2400" dirty="0" err="1"/>
              <a:t>config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43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51520" y="1424965"/>
            <a:ext cx="8528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cookie/session</a:t>
            </a:r>
            <a:r>
              <a:rPr lang="zh-CN" altLang="en-US" sz="2400" dirty="0"/>
              <a:t>的区别与联系区别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1.cookie</a:t>
            </a:r>
            <a:r>
              <a:rPr lang="zh-CN" altLang="en-US" sz="2400" dirty="0"/>
              <a:t>存放在客户端，</a:t>
            </a:r>
            <a:r>
              <a:rPr lang="en-US" altLang="zh-CN" sz="2400" dirty="0"/>
              <a:t>session</a:t>
            </a:r>
            <a:r>
              <a:rPr lang="zh-CN" altLang="en-US" sz="2400" dirty="0"/>
              <a:t>存放在服务器端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2.cookie</a:t>
            </a:r>
            <a:r>
              <a:rPr lang="zh-CN" altLang="en-US" sz="2400" dirty="0"/>
              <a:t>只能存放</a:t>
            </a:r>
            <a:r>
              <a:rPr lang="en-US" altLang="zh-CN" sz="2400" dirty="0"/>
              <a:t>4k</a:t>
            </a:r>
            <a:r>
              <a:rPr lang="zh-CN" altLang="en-US" sz="2400" dirty="0"/>
              <a:t>的数据，而</a:t>
            </a:r>
            <a:r>
              <a:rPr lang="en-US" altLang="zh-CN" sz="2400" dirty="0"/>
              <a:t>session</a:t>
            </a:r>
            <a:r>
              <a:rPr lang="zh-CN" altLang="en-US" sz="2400" dirty="0"/>
              <a:t>理论上没有做</a:t>
            </a:r>
            <a:r>
              <a:rPr lang="zh-CN" altLang="en-US" sz="2400" dirty="0" smtClean="0"/>
              <a:t>限制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联系：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session</a:t>
            </a:r>
            <a:r>
              <a:rPr lang="zh-CN" altLang="en-US" sz="2400" dirty="0"/>
              <a:t>虽说存放在服务器端，但是仔细看刚才的执行流程你会明白，</a:t>
            </a:r>
            <a:r>
              <a:rPr lang="en-US" altLang="zh-CN" sz="2400" dirty="0"/>
              <a:t>session</a:t>
            </a:r>
            <a:r>
              <a:rPr lang="zh-CN" altLang="en-US" sz="2400" dirty="0"/>
              <a:t>是依赖于</a:t>
            </a:r>
            <a:r>
              <a:rPr lang="en-US" altLang="zh-CN" sz="2400" dirty="0"/>
              <a:t>cookie</a:t>
            </a:r>
            <a:r>
              <a:rPr lang="zh-CN" altLang="en-US" sz="2400" dirty="0"/>
              <a:t>的，这一点也是本篇文章想要着重强调</a:t>
            </a:r>
            <a:r>
              <a:rPr lang="zh-CN" altLang="en-US" sz="2400" dirty="0" smtClean="0"/>
              <a:t>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64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cookie/session</a:t>
            </a:r>
            <a:r>
              <a:rPr lang="zh-CN" altLang="en-US" sz="2400" dirty="0"/>
              <a:t>使用注意</a:t>
            </a:r>
            <a:r>
              <a:rPr lang="zh-CN" altLang="en-US" sz="2400" dirty="0" smtClean="0"/>
              <a:t>事项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1.cookie</a:t>
            </a:r>
            <a:r>
              <a:rPr lang="zh-CN" altLang="en-US" sz="2400" dirty="0"/>
              <a:t>大小有限制 </a:t>
            </a:r>
            <a:r>
              <a:rPr lang="en-US" altLang="zh-CN" sz="2400" dirty="0" smtClean="0"/>
              <a:t>4k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2.cookie</a:t>
            </a:r>
            <a:r>
              <a:rPr lang="zh-CN" altLang="en-US" sz="2400" dirty="0"/>
              <a:t>不能跨</a:t>
            </a:r>
            <a:r>
              <a:rPr lang="zh-CN" altLang="en-US" sz="2400" dirty="0" smtClean="0"/>
              <a:t>浏览器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3.cookie</a:t>
            </a:r>
            <a:r>
              <a:rPr lang="zh-CN" altLang="en-US" sz="2400" dirty="0"/>
              <a:t>不支持</a:t>
            </a:r>
            <a:r>
              <a:rPr lang="zh-CN" altLang="en-US" sz="2400" dirty="0" smtClean="0"/>
              <a:t>中文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4</a:t>
            </a:r>
            <a:r>
              <a:rPr lang="en-US" altLang="zh-CN" sz="2400" dirty="0"/>
              <a:t>.</a:t>
            </a:r>
            <a:r>
              <a:rPr lang="zh-CN" altLang="en-US" sz="2400" dirty="0"/>
              <a:t>如果是安全性较高的数据应存放在</a:t>
            </a:r>
            <a:r>
              <a:rPr lang="en-US" altLang="zh-CN" sz="2400" dirty="0"/>
              <a:t>session</a:t>
            </a:r>
            <a:r>
              <a:rPr lang="zh-CN" altLang="en-US" sz="2400" dirty="0"/>
              <a:t>中，因为</a:t>
            </a:r>
            <a:r>
              <a:rPr lang="en-US" altLang="zh-CN" sz="2400" dirty="0"/>
              <a:t>cookie</a:t>
            </a:r>
            <a:r>
              <a:rPr lang="zh-CN" altLang="en-US" sz="2400" dirty="0"/>
              <a:t>存放在客户端总会轻易被不法分子</a:t>
            </a:r>
            <a:r>
              <a:rPr lang="zh-CN" altLang="en-US" sz="2400" dirty="0" smtClean="0"/>
              <a:t>获取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5</a:t>
            </a:r>
            <a:r>
              <a:rPr lang="en-US" altLang="zh-CN" sz="2400" dirty="0"/>
              <a:t>.</a:t>
            </a:r>
            <a:r>
              <a:rPr lang="zh-CN" altLang="en-US" sz="2400" dirty="0"/>
              <a:t>如果是访问量特别大的网站，尽量不要在</a:t>
            </a:r>
            <a:r>
              <a:rPr lang="en-US" altLang="zh-CN" sz="2400" dirty="0"/>
              <a:t>session</a:t>
            </a:r>
            <a:r>
              <a:rPr lang="zh-CN" altLang="en-US" sz="2400" dirty="0"/>
              <a:t>中存储用户数据，因为每个用户存一个</a:t>
            </a:r>
            <a:r>
              <a:rPr lang="en-US" altLang="zh-CN" sz="2400" dirty="0"/>
              <a:t>session</a:t>
            </a:r>
            <a:r>
              <a:rPr lang="zh-CN" altLang="en-US" sz="2400" dirty="0"/>
              <a:t>会给服务器造成很大的压力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455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8280920" cy="557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新手使用</a:t>
            </a:r>
            <a:r>
              <a:rPr lang="en-US" altLang="zh-CN" sz="2000" dirty="0"/>
              <a:t>session</a:t>
            </a:r>
            <a:r>
              <a:rPr lang="zh-CN" altLang="en-US" sz="2000" dirty="0"/>
              <a:t>时常踩的</a:t>
            </a:r>
            <a:r>
              <a:rPr lang="zh-CN" altLang="en-US" sz="2000" dirty="0" smtClean="0"/>
              <a:t>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很多人</a:t>
            </a:r>
            <a:r>
              <a:rPr lang="zh-CN" altLang="en-US" sz="2000" dirty="0"/>
              <a:t>使用</a:t>
            </a:r>
            <a:r>
              <a:rPr lang="en-US" altLang="zh-CN" sz="2000" dirty="0"/>
              <a:t>session</a:t>
            </a:r>
            <a:r>
              <a:rPr lang="zh-CN" altLang="en-US" sz="2000" dirty="0"/>
              <a:t>时希望用户信息可以保存一段时间比如保存</a:t>
            </a:r>
            <a:r>
              <a:rPr lang="en-US" altLang="zh-CN" sz="2000" dirty="0"/>
              <a:t>7</a:t>
            </a:r>
            <a:r>
              <a:rPr lang="zh-CN" altLang="en-US" sz="2000" dirty="0"/>
              <a:t>天，于是配置了</a:t>
            </a:r>
            <a:r>
              <a:rPr lang="en-US" altLang="zh-CN" sz="2000" dirty="0"/>
              <a:t>Tomcat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session-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&gt; 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       &lt;session-timeout&gt;7</a:t>
            </a:r>
            <a:r>
              <a:rPr lang="zh-CN" altLang="en-US" sz="2000" dirty="0"/>
              <a:t>天</a:t>
            </a:r>
            <a:r>
              <a:rPr lang="en-US" altLang="zh-CN" sz="2000" dirty="0"/>
              <a:t>&lt;/session-timeout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&lt;/</a:t>
            </a:r>
            <a:r>
              <a:rPr lang="en-US" altLang="zh-CN" sz="2000" dirty="0"/>
              <a:t>session-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&gt;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配置</a:t>
            </a:r>
            <a:r>
              <a:rPr lang="zh-CN" altLang="en-US" sz="2000" dirty="0"/>
              <a:t>完后发现，关闭浏览器后再访问还是取不到</a:t>
            </a:r>
            <a:r>
              <a:rPr lang="en-US" altLang="zh-CN" sz="2000" dirty="0"/>
              <a:t>session</a:t>
            </a:r>
            <a:r>
              <a:rPr lang="zh-CN" altLang="en-US" sz="2000" dirty="0"/>
              <a:t>。这是因为</a:t>
            </a:r>
            <a:r>
              <a:rPr lang="en-US" altLang="zh-CN" sz="2000" dirty="0"/>
              <a:t>session</a:t>
            </a:r>
            <a:r>
              <a:rPr lang="zh-CN" altLang="en-US" sz="2000" dirty="0"/>
              <a:t>的配置没起作用吗？不是的，其实</a:t>
            </a:r>
            <a:r>
              <a:rPr lang="en-US" altLang="zh-CN" sz="2000" dirty="0"/>
              <a:t>session</a:t>
            </a:r>
            <a:r>
              <a:rPr lang="zh-CN" altLang="en-US" sz="2000" dirty="0"/>
              <a:t>还是存在于服务器的，只是没有设置</a:t>
            </a:r>
            <a:r>
              <a:rPr lang="en-US" altLang="zh-CN" sz="2000" dirty="0"/>
              <a:t>cookie</a:t>
            </a:r>
            <a:r>
              <a:rPr lang="zh-CN" altLang="en-US" sz="2000" dirty="0"/>
              <a:t>持久化，</a:t>
            </a:r>
            <a:r>
              <a:rPr lang="en-US" altLang="zh-CN" sz="2000" dirty="0"/>
              <a:t>cookie</a:t>
            </a:r>
            <a:r>
              <a:rPr lang="zh-CN" altLang="en-US" sz="2000" dirty="0"/>
              <a:t>默认就会在浏览器关闭时销毁，所以叫做</a:t>
            </a:r>
            <a:r>
              <a:rPr lang="en-US" altLang="zh-CN" sz="2000" dirty="0"/>
              <a:t>JSESSIONID</a:t>
            </a:r>
            <a:r>
              <a:rPr lang="zh-CN" altLang="en-US" sz="2000" dirty="0"/>
              <a:t>的</a:t>
            </a:r>
            <a:r>
              <a:rPr lang="en-US" altLang="zh-CN" sz="2000" dirty="0"/>
              <a:t>cookie</a:t>
            </a:r>
            <a:r>
              <a:rPr lang="zh-CN" altLang="en-US" sz="2000" dirty="0"/>
              <a:t>也被销毁了，再到服务器的时候没有这个叫</a:t>
            </a:r>
            <a:r>
              <a:rPr lang="en-US" altLang="zh-CN" sz="2000" dirty="0"/>
              <a:t>JSESSIONID</a:t>
            </a:r>
            <a:r>
              <a:rPr lang="zh-CN" altLang="en-US" sz="2000" dirty="0"/>
              <a:t>的</a:t>
            </a:r>
            <a:r>
              <a:rPr lang="en-US" altLang="zh-CN" sz="2000" dirty="0"/>
              <a:t>cookie</a:t>
            </a:r>
            <a:r>
              <a:rPr lang="zh-CN" altLang="en-US" sz="2000" dirty="0"/>
              <a:t>就取不到相关的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了。所以，如果想</a:t>
            </a:r>
            <a:r>
              <a:rPr lang="en-US" altLang="zh-CN" sz="2000" dirty="0"/>
              <a:t>7</a:t>
            </a:r>
            <a:r>
              <a:rPr lang="zh-CN" altLang="en-US" sz="2000" dirty="0"/>
              <a:t>天内都能访问到</a:t>
            </a:r>
            <a:r>
              <a:rPr lang="en-US" altLang="zh-CN" sz="2000" dirty="0"/>
              <a:t>session</a:t>
            </a:r>
            <a:r>
              <a:rPr lang="zh-CN" altLang="en-US" sz="2000" dirty="0"/>
              <a:t>，需要将</a:t>
            </a:r>
            <a:r>
              <a:rPr lang="en-US" altLang="zh-CN" sz="2000" dirty="0"/>
              <a:t>cookie</a:t>
            </a:r>
            <a:r>
              <a:rPr lang="zh-CN" altLang="en-US" sz="2000" dirty="0"/>
              <a:t>也设置持久化</a:t>
            </a:r>
            <a:r>
              <a:rPr lang="en-US" altLang="zh-CN" sz="2000" dirty="0" smtClean="0"/>
              <a:t>!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7836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</TotalTime>
  <Words>75</Words>
  <Application>Microsoft Office PowerPoint</Application>
  <PresentationFormat>全屏显示(4:3)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沉稳</vt:lpstr>
      <vt:lpstr>cookie和session的区别和使用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cookie和session的区别和使用</dc:title>
  <dc:creator>user</dc:creator>
  <cp:lastModifiedBy>user</cp:lastModifiedBy>
  <cp:revision>3</cp:revision>
  <dcterms:created xsi:type="dcterms:W3CDTF">2019-06-22T15:04:54Z</dcterms:created>
  <dcterms:modified xsi:type="dcterms:W3CDTF">2019-06-22T15:37:06Z</dcterms:modified>
</cp:coreProperties>
</file>