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328" y="1844824"/>
            <a:ext cx="8711344" cy="1470025"/>
          </a:xfrm>
        </p:spPr>
        <p:txBody>
          <a:bodyPr>
            <a:noAutofit/>
          </a:bodyPr>
          <a:lstStyle/>
          <a:p>
            <a:r>
              <a:rPr lang="en-US" altLang="zh-CN" sz="8800" b="1" dirty="0" err="1" smtClean="0"/>
              <a:t>vue</a:t>
            </a:r>
            <a:r>
              <a:rPr lang="zh-CN" altLang="en-US" sz="8800" b="1" dirty="0" smtClean="0"/>
              <a:t>组件间的传参</a:t>
            </a:r>
            <a:endParaRPr lang="zh-CN" altLang="en-US" sz="8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67944" y="5504058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方正舒体" pitchFamily="2" charset="-122"/>
                <a:ea typeface="方正舒体" pitchFamily="2" charset="-122"/>
              </a:rPr>
              <a:t>主讲人：王小均</a:t>
            </a:r>
            <a:endParaRPr lang="zh-CN" altLang="en-US" sz="3200" b="1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3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444" y="3473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err="1" smtClean="0"/>
              <a:t>Vue</a:t>
            </a:r>
            <a:r>
              <a:rPr lang="zh-CN" altLang="en-US" b="1" dirty="0" smtClean="0"/>
              <a:t>组件传参之父传子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4697" y="2060848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&lt;template&gt;    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en-US" altLang="zh-CN" sz="3200" dirty="0" smtClean="0"/>
              <a:t>&lt;</a:t>
            </a:r>
            <a:r>
              <a:rPr lang="en-US" altLang="zh-CN" sz="3200" dirty="0"/>
              <a:t>div id="container"&gt;        </a:t>
            </a:r>
            <a:r>
              <a:rPr lang="en-US" altLang="zh-CN" sz="3200" dirty="0">
                <a:solidFill>
                  <a:srgbClr val="FF0000"/>
                </a:solidFill>
              </a:rPr>
              <a:t>{{</a:t>
            </a:r>
            <a:r>
              <a:rPr lang="en-US" altLang="zh-CN" sz="3200" dirty="0" err="1">
                <a:solidFill>
                  <a:srgbClr val="FF0000"/>
                </a:solidFill>
              </a:rPr>
              <a:t>msg</a:t>
            </a:r>
            <a:r>
              <a:rPr lang="en-US" altLang="zh-CN" sz="3200" dirty="0">
                <a:solidFill>
                  <a:srgbClr val="FF0000"/>
                </a:solidFill>
              </a:rPr>
              <a:t>}}    </a:t>
            </a:r>
            <a:r>
              <a:rPr lang="en-US" altLang="zh-CN" sz="3200" dirty="0"/>
              <a:t>&lt;/div</a:t>
            </a:r>
            <a:r>
              <a:rPr lang="en-US" altLang="zh-CN" sz="3200" dirty="0" smtClean="0"/>
              <a:t>&gt;</a:t>
            </a:r>
          </a:p>
          <a:p>
            <a:r>
              <a:rPr lang="en-US" altLang="zh-CN" sz="3200" dirty="0" smtClean="0"/>
              <a:t>&lt;/</a:t>
            </a:r>
            <a:r>
              <a:rPr lang="en-US" altLang="zh-CN" sz="3200" dirty="0"/>
              <a:t>template</a:t>
            </a:r>
            <a:r>
              <a:rPr lang="en-US" altLang="zh-CN" sz="3200" dirty="0" smtClean="0"/>
              <a:t>&gt;</a:t>
            </a:r>
          </a:p>
          <a:p>
            <a:r>
              <a:rPr lang="en-US" altLang="zh-CN" sz="3200" dirty="0" smtClean="0"/>
              <a:t>&lt;</a:t>
            </a:r>
            <a:r>
              <a:rPr lang="en-US" altLang="zh-CN" sz="3200" dirty="0"/>
              <a:t>script</a:t>
            </a:r>
            <a:r>
              <a:rPr lang="en-US" altLang="zh-CN" sz="3200" dirty="0" smtClean="0"/>
              <a:t>&gt;</a:t>
            </a:r>
          </a:p>
          <a:p>
            <a:r>
              <a:rPr lang="en-US" altLang="zh-CN" sz="3200" dirty="0" smtClean="0"/>
              <a:t>	export </a:t>
            </a:r>
            <a:r>
              <a:rPr lang="en-US" altLang="zh-CN" sz="3200" dirty="0"/>
              <a:t>default { </a:t>
            </a:r>
            <a:endParaRPr lang="en-US" altLang="zh-CN" sz="3200" dirty="0" smtClean="0"/>
          </a:p>
          <a:p>
            <a:r>
              <a:rPr lang="en-US" altLang="zh-CN" sz="3200" dirty="0" smtClean="0"/>
              <a:t> 		data</a:t>
            </a:r>
            <a:r>
              <a:rPr lang="en-US" altLang="zh-CN" sz="3200" dirty="0"/>
              <a:t>() {    return {};  }, </a:t>
            </a:r>
            <a:endParaRPr lang="en-US" altLang="zh-CN" sz="3200" dirty="0" smtClean="0"/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 		props</a:t>
            </a:r>
            <a:r>
              <a:rPr lang="en-US" altLang="zh-CN" sz="3200" dirty="0">
                <a:solidFill>
                  <a:srgbClr val="FF0000"/>
                </a:solidFill>
              </a:rPr>
              <a:t>:{    </a:t>
            </a:r>
            <a:r>
              <a:rPr lang="en-US" altLang="zh-CN" sz="3200" dirty="0" err="1">
                <a:solidFill>
                  <a:srgbClr val="FF0000"/>
                </a:solidFill>
              </a:rPr>
              <a:t>msg</a:t>
            </a:r>
            <a:r>
              <a:rPr lang="en-US" altLang="zh-CN" sz="3200" dirty="0">
                <a:solidFill>
                  <a:srgbClr val="FF0000"/>
                </a:solidFill>
              </a:rPr>
              <a:t>: String  </a:t>
            </a:r>
            <a:r>
              <a:rPr lang="en-US" altLang="zh-CN" sz="32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sz="3200" dirty="0" smtClean="0"/>
              <a:t>	};</a:t>
            </a:r>
          </a:p>
          <a:p>
            <a:r>
              <a:rPr lang="en-US" altLang="zh-CN" sz="3200" dirty="0" smtClean="0"/>
              <a:t>&lt;/</a:t>
            </a:r>
            <a:r>
              <a:rPr lang="en-US" altLang="zh-CN" sz="3200" dirty="0"/>
              <a:t>script</a:t>
            </a:r>
            <a:r>
              <a:rPr lang="en-US" altLang="zh-CN" sz="3200" dirty="0" smtClean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30905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子组件代码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783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2551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父组件代码</a:t>
            </a:r>
            <a:endParaRPr lang="zh-CN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882164"/>
            <a:ext cx="89644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&lt;template&gt;  </a:t>
            </a:r>
          </a:p>
          <a:p>
            <a:r>
              <a:rPr lang="en-US" altLang="zh-CN" sz="2800" dirty="0"/>
              <a:t>      &lt;div id="container"&gt;</a:t>
            </a:r>
          </a:p>
          <a:p>
            <a:r>
              <a:rPr lang="en-US" altLang="zh-CN" sz="2800" dirty="0"/>
              <a:t>	 &lt;input type="text" v-model="</a:t>
            </a:r>
            <a:r>
              <a:rPr lang="en-US" altLang="zh-CN" sz="2800" dirty="0" smtClean="0"/>
              <a:t>text"&gt;        </a:t>
            </a: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FF0000"/>
                </a:solidFill>
              </a:rPr>
              <a:t>   </a:t>
            </a:r>
            <a:r>
              <a:rPr lang="en-US" altLang="zh-CN" sz="2800" dirty="0" smtClean="0">
                <a:solidFill>
                  <a:srgbClr val="FF0000"/>
                </a:solidFill>
              </a:rPr>
              <a:t>	&lt;</a:t>
            </a:r>
            <a:r>
              <a:rPr lang="en-US" altLang="zh-CN" sz="2800" dirty="0">
                <a:solidFill>
                  <a:srgbClr val="FF0000"/>
                </a:solidFill>
              </a:rPr>
              <a:t>Child :</a:t>
            </a:r>
            <a:r>
              <a:rPr lang="en-US" altLang="zh-CN" sz="2800" dirty="0" err="1">
                <a:solidFill>
                  <a:srgbClr val="FF0000"/>
                </a:solidFill>
              </a:rPr>
              <a:t>msg</a:t>
            </a:r>
            <a:r>
              <a:rPr lang="en-US" altLang="zh-CN" sz="2800" dirty="0">
                <a:solidFill>
                  <a:srgbClr val="FF0000"/>
                </a:solidFill>
              </a:rPr>
              <a:t>="text"&gt;&lt;/Child&gt;</a:t>
            </a:r>
            <a:r>
              <a:rPr lang="en-US" altLang="zh-CN" sz="2800" dirty="0"/>
              <a:t>	</a:t>
            </a:r>
          </a:p>
          <a:p>
            <a:r>
              <a:rPr lang="en-US" altLang="zh-CN" sz="2800" dirty="0"/>
              <a:t>      &lt;/div&gt;</a:t>
            </a:r>
          </a:p>
          <a:p>
            <a:r>
              <a:rPr lang="en-US" altLang="zh-CN" sz="2800" dirty="0"/>
              <a:t>&lt;/template&gt;</a:t>
            </a:r>
          </a:p>
          <a:p>
            <a:r>
              <a:rPr lang="en-US" altLang="zh-CN" sz="2800" dirty="0"/>
              <a:t>&lt;script&gt;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FF0000"/>
                </a:solidFill>
              </a:rPr>
              <a:t>import Child from "@/components/Child";</a:t>
            </a:r>
          </a:p>
          <a:p>
            <a:r>
              <a:rPr lang="en-US" altLang="zh-CN" sz="2800" dirty="0"/>
              <a:t>export	default {  </a:t>
            </a:r>
          </a:p>
          <a:p>
            <a:r>
              <a:rPr lang="en-US" altLang="zh-CN" sz="2800" dirty="0"/>
              <a:t>	data() {    return {      text: "</a:t>
            </a:r>
            <a:r>
              <a:rPr lang="zh-CN" altLang="en-US" sz="2800" dirty="0"/>
              <a:t>父组件的值</a:t>
            </a:r>
            <a:r>
              <a:rPr lang="en-US" altLang="zh-CN" sz="2800" dirty="0"/>
              <a:t>"    };  }, </a:t>
            </a:r>
          </a:p>
          <a:p>
            <a:r>
              <a:rPr lang="en-US" altLang="zh-CN" sz="2800" dirty="0"/>
              <a:t> 	</a:t>
            </a:r>
            <a:r>
              <a:rPr lang="en-US" altLang="zh-CN" sz="2800" dirty="0" smtClean="0">
                <a:solidFill>
                  <a:srgbClr val="FF0000"/>
                </a:solidFill>
              </a:rPr>
              <a:t>components</a:t>
            </a:r>
            <a:r>
              <a:rPr lang="en-US" altLang="zh-CN" sz="2800" dirty="0">
                <a:solidFill>
                  <a:srgbClr val="FF0000"/>
                </a:solidFill>
              </a:rPr>
              <a:t>: {    Child  }};</a:t>
            </a:r>
          </a:p>
          <a:p>
            <a:r>
              <a:rPr lang="en-US" altLang="zh-CN" sz="2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022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7504" y="-18256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err="1" smtClean="0"/>
              <a:t>Vue</a:t>
            </a:r>
            <a:r>
              <a:rPr lang="zh-CN" altLang="en-US" b="1" dirty="0" smtClean="0"/>
              <a:t>组件传参之子传父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1529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子组件代码</a:t>
            </a:r>
            <a:endParaRPr lang="zh-CN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9254" y="1340768"/>
            <a:ext cx="84792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&lt;template</a:t>
            </a:r>
            <a:r>
              <a:rPr lang="en-US" altLang="zh-CN" sz="2400" b="1" dirty="0" smtClean="0"/>
              <a:t>&gt;</a:t>
            </a:r>
          </a:p>
          <a:p>
            <a:r>
              <a:rPr lang="en-US" altLang="zh-CN" sz="2400" b="1" dirty="0" smtClean="0"/>
              <a:t>  </a:t>
            </a:r>
            <a:r>
              <a:rPr lang="en-US" altLang="zh-CN" sz="2400" b="1" dirty="0"/>
              <a:t>&lt;div&gt;    </a:t>
            </a:r>
            <a:r>
              <a:rPr lang="zh-CN" altLang="en-US" sz="2400" b="1" dirty="0"/>
              <a:t>子组件</a:t>
            </a:r>
            <a:r>
              <a:rPr lang="en-US" altLang="zh-CN" sz="2400" b="1" dirty="0"/>
              <a:t>: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&lt;</a:t>
            </a:r>
            <a:r>
              <a:rPr lang="en-US" altLang="zh-CN" sz="2400" b="1" dirty="0"/>
              <a:t>span&gt;{{</a:t>
            </a:r>
            <a:r>
              <a:rPr lang="en-US" altLang="zh-CN" sz="2400" b="1" dirty="0" err="1">
                <a:solidFill>
                  <a:srgbClr val="FF0000"/>
                </a:solidFill>
              </a:rPr>
              <a:t>childValue</a:t>
            </a:r>
            <a:r>
              <a:rPr lang="en-US" altLang="zh-CN" sz="2400" b="1" dirty="0"/>
              <a:t>}}&lt;/span</a:t>
            </a:r>
            <a:r>
              <a:rPr lang="en-US" altLang="zh-CN" sz="2400" b="1" dirty="0" smtClean="0"/>
              <a:t>&gt;</a:t>
            </a:r>
          </a:p>
          <a:p>
            <a:r>
              <a:rPr lang="en-US" altLang="zh-CN" sz="2400" b="1" dirty="0" smtClean="0"/>
              <a:t>      &lt;</a:t>
            </a:r>
            <a:r>
              <a:rPr lang="en-US" altLang="zh-CN" sz="2400" b="1" dirty="0"/>
              <a:t>input type="button" value="</a:t>
            </a:r>
            <a:r>
              <a:rPr lang="zh-CN" altLang="en-US" sz="2400" b="1" dirty="0"/>
              <a:t>点击触发</a:t>
            </a:r>
            <a:r>
              <a:rPr lang="en-US" altLang="zh-CN" sz="2400" b="1" dirty="0"/>
              <a:t>" </a:t>
            </a:r>
            <a:r>
              <a:rPr lang="en-US" altLang="zh-CN" sz="2400" b="1" dirty="0">
                <a:solidFill>
                  <a:srgbClr val="FF0000"/>
                </a:solidFill>
              </a:rPr>
              <a:t>@click="</a:t>
            </a:r>
            <a:r>
              <a:rPr lang="en-US" altLang="zh-CN" sz="2400" b="1" dirty="0" err="1">
                <a:solidFill>
                  <a:srgbClr val="FF0000"/>
                </a:solidFill>
              </a:rPr>
              <a:t>childClick</a:t>
            </a:r>
            <a:r>
              <a:rPr lang="en-US" altLang="zh-CN" sz="2400" b="1" dirty="0">
                <a:solidFill>
                  <a:srgbClr val="FF0000"/>
                </a:solidFill>
              </a:rPr>
              <a:t>"&gt;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&lt;/</a:t>
            </a:r>
            <a:r>
              <a:rPr lang="en-US" altLang="zh-CN" sz="2400" b="1" dirty="0"/>
              <a:t>div</a:t>
            </a:r>
            <a:r>
              <a:rPr lang="en-US" altLang="zh-CN" sz="2400" b="1" dirty="0" smtClean="0"/>
              <a:t>&gt;</a:t>
            </a:r>
          </a:p>
          <a:p>
            <a:r>
              <a:rPr lang="en-US" altLang="zh-CN" sz="2400" b="1" dirty="0" smtClean="0"/>
              <a:t>&lt;/</a:t>
            </a:r>
            <a:r>
              <a:rPr lang="en-US" altLang="zh-CN" sz="2400" b="1" dirty="0"/>
              <a:t>template</a:t>
            </a:r>
            <a:r>
              <a:rPr lang="en-US" altLang="zh-CN" sz="2400" b="1" dirty="0" smtClean="0"/>
              <a:t>&gt;</a:t>
            </a:r>
          </a:p>
          <a:p>
            <a:r>
              <a:rPr lang="en-US" altLang="zh-CN" sz="2400" b="1" dirty="0" smtClean="0"/>
              <a:t>&lt;</a:t>
            </a:r>
            <a:r>
              <a:rPr lang="en-US" altLang="zh-CN" sz="2400" b="1" dirty="0"/>
              <a:t>script</a:t>
            </a:r>
            <a:r>
              <a:rPr lang="en-US" altLang="zh-CN" sz="2400" b="1" dirty="0" smtClean="0"/>
              <a:t>&gt;</a:t>
            </a:r>
          </a:p>
          <a:p>
            <a:r>
              <a:rPr lang="en-US" altLang="zh-CN" sz="2400" b="1" dirty="0" smtClean="0"/>
              <a:t>  </a:t>
            </a:r>
            <a:r>
              <a:rPr lang="en-US" altLang="zh-CN" sz="2400" b="1" dirty="0"/>
              <a:t>export default </a:t>
            </a:r>
            <a:r>
              <a:rPr lang="en-US" altLang="zh-CN" sz="2400" b="1" dirty="0" smtClean="0"/>
              <a:t>{</a:t>
            </a:r>
          </a:p>
          <a:p>
            <a:r>
              <a:rPr lang="en-US" altLang="zh-CN" sz="2400" b="1" dirty="0" smtClean="0"/>
              <a:t>    </a:t>
            </a:r>
            <a:r>
              <a:rPr lang="en-US" altLang="zh-CN" sz="2400" b="1" dirty="0"/>
              <a:t>data () {      return {        </a:t>
            </a:r>
            <a:r>
              <a:rPr lang="en-US" altLang="zh-CN" sz="2400" b="1" dirty="0" err="1"/>
              <a:t>childValue</a:t>
            </a:r>
            <a:r>
              <a:rPr lang="en-US" altLang="zh-CN" sz="2400" b="1" dirty="0"/>
              <a:t>: '</a:t>
            </a:r>
            <a:r>
              <a:rPr lang="zh-CN" altLang="en-US" sz="2400" b="1" dirty="0"/>
              <a:t>我是子组件的数据</a:t>
            </a:r>
            <a:r>
              <a:rPr lang="en-US" altLang="zh-CN" sz="2400" b="1" dirty="0"/>
              <a:t>'      }    </a:t>
            </a:r>
            <a:r>
              <a:rPr lang="en-US" altLang="zh-CN" sz="2400" b="1" dirty="0" smtClean="0"/>
              <a:t>},</a:t>
            </a:r>
          </a:p>
          <a:p>
            <a:r>
              <a:rPr lang="en-US" altLang="zh-CN" sz="2400" b="1" dirty="0" smtClean="0"/>
              <a:t>    methods</a:t>
            </a:r>
            <a:r>
              <a:rPr lang="en-US" altLang="zh-CN" sz="2400" b="1" dirty="0"/>
              <a:t>: {     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 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childClick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()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this</a:t>
            </a:r>
            <a:r>
              <a:rPr lang="en-US" altLang="zh-CN" sz="2400" b="1" dirty="0" err="1">
                <a:solidFill>
                  <a:srgbClr val="FF0000"/>
                </a:solidFill>
              </a:rPr>
              <a:t>.$emit</a:t>
            </a:r>
            <a:r>
              <a:rPr lang="en-US" altLang="zh-CN" sz="2400" b="1" dirty="0">
                <a:solidFill>
                  <a:srgbClr val="FF0000"/>
                </a:solidFill>
              </a:rPr>
              <a:t>('</a:t>
            </a:r>
            <a:r>
              <a:rPr lang="en-US" altLang="zh-CN" sz="2400" b="1" dirty="0" err="1">
                <a:solidFill>
                  <a:srgbClr val="FF0000"/>
                </a:solidFill>
              </a:rPr>
              <a:t>childByValue</a:t>
            </a:r>
            <a:r>
              <a:rPr lang="en-US" altLang="zh-CN" sz="2400" b="1" dirty="0">
                <a:solidFill>
                  <a:srgbClr val="FF0000"/>
                </a:solidFill>
              </a:rPr>
              <a:t>', </a:t>
            </a:r>
            <a:r>
              <a:rPr lang="en-US" altLang="zh-CN" sz="2400" b="1" dirty="0" err="1">
                <a:solidFill>
                  <a:srgbClr val="FF0000"/>
                </a:solidFill>
              </a:rPr>
              <a:t>this.childValue</a:t>
            </a:r>
            <a:r>
              <a:rPr lang="en-US" altLang="zh-CN" sz="2400" b="1" dirty="0"/>
              <a:t>)      </a:t>
            </a:r>
            <a:r>
              <a:rPr lang="en-US" altLang="zh-CN" sz="2400" b="1" dirty="0" smtClean="0"/>
              <a:t>}</a:t>
            </a:r>
          </a:p>
          <a:p>
            <a:r>
              <a:rPr lang="en-US" altLang="zh-CN" sz="2400" b="1" dirty="0" smtClean="0"/>
              <a:t>    }</a:t>
            </a:r>
          </a:p>
          <a:p>
            <a:r>
              <a:rPr lang="en-US" altLang="zh-CN" sz="2400" b="1" dirty="0" smtClean="0"/>
              <a:t>  }</a:t>
            </a:r>
          </a:p>
          <a:p>
            <a:r>
              <a:rPr lang="en-US" altLang="zh-CN" sz="2400" b="1" dirty="0" smtClean="0"/>
              <a:t>&lt;/</a:t>
            </a:r>
            <a:r>
              <a:rPr lang="en-US" altLang="zh-CN" sz="2400" b="1" dirty="0"/>
              <a:t>script</a:t>
            </a:r>
            <a:r>
              <a:rPr lang="en-US" altLang="zh-CN" sz="2400" b="1" dirty="0" smtClean="0"/>
              <a:t>&gt;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9015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68959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父</a:t>
            </a:r>
            <a:r>
              <a:rPr lang="zh-CN" altLang="en-US" sz="3600" b="1" dirty="0" smtClean="0"/>
              <a:t>组件代码</a:t>
            </a:r>
            <a:endParaRPr lang="zh-CN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815290"/>
            <a:ext cx="82809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&lt;template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/>
              <a:t>&lt;div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       </a:t>
            </a:r>
            <a:r>
              <a:rPr lang="zh-CN" altLang="en-US" sz="2400" dirty="0" smtClean="0"/>
              <a:t>父</a:t>
            </a:r>
            <a:r>
              <a:rPr lang="zh-CN" altLang="en-US" sz="2400" dirty="0"/>
              <a:t>组件</a:t>
            </a:r>
            <a:r>
              <a:rPr lang="en-US" altLang="zh-CN" sz="2400" dirty="0"/>
              <a:t>:    &lt;span&gt;{{</a:t>
            </a:r>
            <a:r>
              <a:rPr lang="en-US" altLang="zh-CN" sz="2400" dirty="0">
                <a:solidFill>
                  <a:srgbClr val="FF0000"/>
                </a:solidFill>
              </a:rPr>
              <a:t>name</a:t>
            </a:r>
            <a:r>
              <a:rPr lang="en-US" altLang="zh-CN" sz="2400" dirty="0"/>
              <a:t>}}&lt;/span</a:t>
            </a:r>
            <a:r>
              <a:rPr lang="en-US" altLang="zh-CN" sz="2400" dirty="0" smtClean="0"/>
              <a:t>&gt;   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br</a:t>
            </a:r>
            <a:r>
              <a:rPr lang="en-US" altLang="zh-CN" sz="2400" dirty="0"/>
              <a:t>&gt;    &lt;</a:t>
            </a:r>
            <a:r>
              <a:rPr lang="en-US" altLang="zh-CN" sz="2400" dirty="0" err="1"/>
              <a:t>br</a:t>
            </a:r>
            <a:r>
              <a:rPr lang="en-US" altLang="zh-CN" sz="2400" dirty="0"/>
              <a:t>&gt; </a:t>
            </a:r>
            <a:endParaRPr lang="en-US" altLang="zh-CN" sz="2400" dirty="0" smtClean="0"/>
          </a:p>
          <a:p>
            <a:r>
              <a:rPr lang="en-US" altLang="zh-CN" sz="2400" dirty="0" smtClean="0"/>
              <a:t>       &lt;</a:t>
            </a:r>
            <a:r>
              <a:rPr lang="en-US" altLang="zh-CN" sz="2400" dirty="0"/>
              <a:t>child </a:t>
            </a:r>
            <a:r>
              <a:rPr lang="en-US" altLang="zh-CN" sz="2400" dirty="0" err="1">
                <a:solidFill>
                  <a:srgbClr val="FF0000"/>
                </a:solidFill>
              </a:rPr>
              <a:t>v-on:childByValue</a:t>
            </a:r>
            <a:r>
              <a:rPr lang="en-US" altLang="zh-CN" sz="2400" dirty="0">
                <a:solidFill>
                  <a:srgbClr val="FF0000"/>
                </a:solidFill>
              </a:rPr>
              <a:t>="</a:t>
            </a:r>
            <a:r>
              <a:rPr lang="en-US" altLang="zh-CN" sz="2400" dirty="0" err="1">
                <a:solidFill>
                  <a:srgbClr val="FF0000"/>
                </a:solidFill>
              </a:rPr>
              <a:t>childByValue</a:t>
            </a:r>
            <a:r>
              <a:rPr lang="en-US" altLang="zh-CN" sz="2400" dirty="0"/>
              <a:t>"&gt;&lt;/child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  &lt;/</a:t>
            </a:r>
            <a:r>
              <a:rPr lang="en-US" altLang="zh-CN" sz="2400" dirty="0"/>
              <a:t>div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template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script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import child from './</a:t>
            </a:r>
            <a:r>
              <a:rPr lang="en-US" altLang="zh-CN" sz="2400" dirty="0" smtClean="0">
                <a:solidFill>
                  <a:srgbClr val="FF0000"/>
                </a:solidFill>
              </a:rPr>
              <a:t>child‘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/>
              <a:t>export default </a:t>
            </a:r>
            <a:r>
              <a:rPr lang="en-US" altLang="zh-CN" sz="2400" dirty="0" smtClean="0"/>
              <a:t>{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components: {      child    </a:t>
            </a:r>
            <a:r>
              <a:rPr lang="en-US" altLang="zh-CN" sz="2400" dirty="0" smtClean="0">
                <a:solidFill>
                  <a:srgbClr val="FF0000"/>
                </a:solidFill>
              </a:rPr>
              <a:t>},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/>
              <a:t>data () {      return {        name: </a:t>
            </a:r>
            <a:r>
              <a:rPr lang="en-US" altLang="zh-CN" sz="2400" dirty="0" smtClean="0"/>
              <a:t>“”    </a:t>
            </a:r>
            <a:r>
              <a:rPr lang="en-US" altLang="zh-CN" sz="2400" dirty="0"/>
              <a:t>}    }, </a:t>
            </a:r>
            <a:endParaRPr lang="en-US" altLang="zh-CN" sz="2400" dirty="0" smtClean="0"/>
          </a:p>
          <a:p>
            <a:r>
              <a:rPr lang="en-US" altLang="zh-CN" sz="2400" dirty="0" smtClean="0"/>
              <a:t>   </a:t>
            </a:r>
            <a:r>
              <a:rPr lang="en-US" altLang="zh-CN" sz="2400" dirty="0"/>
              <a:t>methods: </a:t>
            </a:r>
            <a:r>
              <a:rPr lang="en-US" altLang="zh-CN" sz="2400" dirty="0" smtClean="0"/>
              <a:t>{</a:t>
            </a:r>
          </a:p>
          <a:p>
            <a:r>
              <a:rPr lang="en-US" altLang="zh-CN" sz="2400" dirty="0" smtClean="0"/>
              <a:t> 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childByValue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childValue</a:t>
            </a:r>
            <a:r>
              <a:rPr lang="en-US" altLang="zh-CN" sz="2400" dirty="0">
                <a:solidFill>
                  <a:srgbClr val="FF0000"/>
                </a:solidFill>
              </a:rPr>
              <a:t>) { </a:t>
            </a:r>
            <a:r>
              <a:rPr lang="en-US" altLang="zh-CN" sz="2400" dirty="0" smtClean="0">
                <a:solidFill>
                  <a:srgbClr val="FF0000"/>
                </a:solidFill>
              </a:rPr>
              <a:t>this.name </a:t>
            </a:r>
            <a:r>
              <a:rPr lang="en-US" altLang="zh-CN" sz="2400" dirty="0">
                <a:solidFill>
                  <a:srgbClr val="FF0000"/>
                </a:solidFill>
              </a:rPr>
              <a:t>= </a:t>
            </a:r>
            <a:r>
              <a:rPr lang="en-US" altLang="zh-CN" sz="2400" dirty="0" err="1">
                <a:solidFill>
                  <a:srgbClr val="FF0000"/>
                </a:solidFill>
              </a:rPr>
              <a:t>childValue</a:t>
            </a:r>
            <a:r>
              <a:rPr lang="en-US" altLang="zh-CN" sz="2400" dirty="0">
                <a:solidFill>
                  <a:srgbClr val="FF0000"/>
                </a:solidFill>
              </a:rPr>
              <a:t>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sz="2400" dirty="0" smtClean="0"/>
              <a:t>    }</a:t>
            </a:r>
          </a:p>
          <a:p>
            <a:r>
              <a:rPr lang="en-US" altLang="zh-CN" sz="2400" dirty="0" smtClean="0"/>
              <a:t>  }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script</a:t>
            </a:r>
            <a:r>
              <a:rPr lang="en-US" altLang="zh-CN" sz="2400" dirty="0" smtClean="0"/>
              <a:t>&gt;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963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err="1" smtClean="0"/>
              <a:t>Vue</a:t>
            </a:r>
            <a:r>
              <a:rPr lang="zh-CN" altLang="en-US" b="1" dirty="0" smtClean="0"/>
              <a:t>组件传参之同级组件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共同组件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bus.js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246" y="3079725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3200" dirty="0"/>
              <a:t>import Vue from 'vue'</a:t>
            </a:r>
          </a:p>
          <a:p>
            <a:r>
              <a:rPr lang="fr-FR" altLang="zh-CN" sz="3200" dirty="0"/>
              <a:t>export default new Vue()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39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0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A</a:t>
            </a:r>
            <a:r>
              <a:rPr lang="zh-CN" altLang="en-US" sz="4000" b="1" dirty="0" smtClean="0"/>
              <a:t>组件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5764" y="548680"/>
            <a:ext cx="89536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&lt;template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/>
              <a:t>&lt;div&gt;    A</a:t>
            </a:r>
            <a:r>
              <a:rPr lang="zh-CN" altLang="en-US" sz="2000" dirty="0"/>
              <a:t>组件</a:t>
            </a:r>
            <a:r>
              <a:rPr lang="en-US" altLang="zh-CN" sz="2000" dirty="0" smtClean="0"/>
              <a:t>: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/>
              <a:t>&lt;span&gt;{{</a:t>
            </a:r>
            <a:r>
              <a:rPr lang="en-US" altLang="zh-CN" sz="2000" dirty="0" err="1">
                <a:solidFill>
                  <a:srgbClr val="FF0000"/>
                </a:solidFill>
              </a:rPr>
              <a:t>elementValue</a:t>
            </a:r>
            <a:r>
              <a:rPr lang="en-US" altLang="zh-CN" sz="2000" dirty="0"/>
              <a:t>}}&lt;/span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/>
              <a:t>&lt;input type="button" value="</a:t>
            </a:r>
            <a:r>
              <a:rPr lang="zh-CN" altLang="en-US" sz="2000" dirty="0"/>
              <a:t>点击触发</a:t>
            </a:r>
            <a:r>
              <a:rPr lang="en-US" altLang="zh-CN" sz="2000" dirty="0"/>
              <a:t>" </a:t>
            </a:r>
            <a:r>
              <a:rPr lang="en-US" altLang="zh-CN" sz="2000" dirty="0">
                <a:solidFill>
                  <a:srgbClr val="FF0000"/>
                </a:solidFill>
              </a:rPr>
              <a:t>@click="</a:t>
            </a:r>
            <a:r>
              <a:rPr lang="en-US" altLang="zh-CN" sz="2000" dirty="0" err="1">
                <a:solidFill>
                  <a:srgbClr val="FF0000"/>
                </a:solidFill>
              </a:rPr>
              <a:t>elementByValue</a:t>
            </a:r>
            <a:r>
              <a:rPr lang="en-US" altLang="zh-CN" sz="2000" dirty="0" smtClean="0"/>
              <a:t>"&gt;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/>
              <a:t>&lt;/div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&lt;/</a:t>
            </a:r>
            <a:r>
              <a:rPr lang="en-US" altLang="zh-CN" sz="2000" dirty="0"/>
              <a:t>template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&lt;script&gt;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import </a:t>
            </a:r>
            <a:r>
              <a:rPr lang="en-US" altLang="zh-CN" sz="2000" dirty="0">
                <a:solidFill>
                  <a:srgbClr val="FF0000"/>
                </a:solidFill>
              </a:rPr>
              <a:t>Bus from './</a:t>
            </a:r>
            <a:r>
              <a:rPr lang="en-US" altLang="zh-CN" sz="2000" dirty="0" smtClean="0">
                <a:solidFill>
                  <a:srgbClr val="FF0000"/>
                </a:solidFill>
              </a:rPr>
              <a:t>bus.js‘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/>
              <a:t>export default </a:t>
            </a:r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/>
              <a:t>data () {      return {        </a:t>
            </a:r>
            <a:r>
              <a:rPr lang="en-US" altLang="zh-CN" sz="2000" dirty="0" err="1"/>
              <a:t>elementValue</a:t>
            </a:r>
            <a:r>
              <a:rPr lang="en-US" altLang="zh-CN" sz="2000" dirty="0"/>
              <a:t>: 4      }    </a:t>
            </a:r>
            <a:r>
              <a:rPr lang="en-US" altLang="zh-CN" sz="2000" dirty="0" smtClean="0"/>
              <a:t>},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FF0000"/>
                </a:solidFill>
              </a:rPr>
              <a:t>mounted</a:t>
            </a:r>
            <a:r>
              <a:rPr lang="en-US" altLang="zh-CN" sz="2000" dirty="0"/>
              <a:t>: function () {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Bus</a:t>
            </a:r>
            <a:r>
              <a:rPr lang="en-US" altLang="zh-CN" sz="2000" dirty="0" err="1">
                <a:solidFill>
                  <a:srgbClr val="FF0000"/>
                </a:solidFill>
              </a:rPr>
              <a:t>.$on</a:t>
            </a:r>
            <a:r>
              <a:rPr lang="en-US" altLang="zh-CN" sz="2000" dirty="0">
                <a:solidFill>
                  <a:srgbClr val="FF0000"/>
                </a:solidFill>
              </a:rPr>
              <a:t>('</a:t>
            </a:r>
            <a:r>
              <a:rPr lang="en-US" altLang="zh-CN" sz="2000" dirty="0" err="1">
                <a:solidFill>
                  <a:srgbClr val="FF0000"/>
                </a:solidFill>
              </a:rPr>
              <a:t>val</a:t>
            </a:r>
            <a:r>
              <a:rPr lang="en-US" altLang="zh-CN" sz="2000" dirty="0">
                <a:solidFill>
                  <a:srgbClr val="FF0000"/>
                </a:solidFill>
              </a:rPr>
              <a:t>', (data) =&gt; </a:t>
            </a:r>
            <a:r>
              <a:rPr lang="en-US" altLang="zh-CN" sz="2000" dirty="0" smtClean="0">
                <a:solidFill>
                  <a:srgbClr val="FF0000"/>
                </a:solidFill>
              </a:rPr>
              <a:t>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this.elementValue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= </a:t>
            </a:r>
            <a:r>
              <a:rPr lang="en-US" altLang="zh-CN" sz="2000" dirty="0" smtClean="0">
                <a:solidFill>
                  <a:srgbClr val="FF0000"/>
                </a:solidFill>
              </a:rPr>
              <a:t>data})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    },</a:t>
            </a:r>
            <a:endParaRPr lang="en-US" altLang="zh-CN" sz="2000" dirty="0"/>
          </a:p>
          <a:p>
            <a:r>
              <a:rPr lang="en-US" altLang="zh-CN" sz="2000" dirty="0" smtClean="0"/>
              <a:t>    methods</a:t>
            </a:r>
            <a:r>
              <a:rPr lang="en-US" altLang="zh-CN" sz="2000" dirty="0"/>
              <a:t>: 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elementByValue</a:t>
            </a:r>
            <a:r>
              <a:rPr lang="en-US" altLang="zh-CN" sz="2000" dirty="0">
                <a:solidFill>
                  <a:srgbClr val="FF0000"/>
                </a:solidFill>
              </a:rPr>
              <a:t>: function () </a:t>
            </a:r>
            <a:r>
              <a:rPr lang="en-US" altLang="zh-CN" sz="2000" dirty="0" smtClean="0">
                <a:solidFill>
                  <a:srgbClr val="FF0000"/>
                </a:solidFill>
              </a:rPr>
              <a:t>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Bus</a:t>
            </a:r>
            <a:r>
              <a:rPr lang="en-US" altLang="zh-CN" sz="2000" dirty="0" err="1">
                <a:solidFill>
                  <a:srgbClr val="FF0000"/>
                </a:solidFill>
              </a:rPr>
              <a:t>.$emit</a:t>
            </a:r>
            <a:r>
              <a:rPr lang="en-US" altLang="zh-CN" sz="2000" dirty="0">
                <a:solidFill>
                  <a:srgbClr val="FF0000"/>
                </a:solidFill>
              </a:rPr>
              <a:t>('</a:t>
            </a:r>
            <a:r>
              <a:rPr lang="en-US" altLang="zh-CN" sz="2000" dirty="0" err="1">
                <a:solidFill>
                  <a:srgbClr val="FF0000"/>
                </a:solidFill>
              </a:rPr>
              <a:t>val</a:t>
            </a:r>
            <a:r>
              <a:rPr lang="en-US" altLang="zh-CN" sz="2000" dirty="0">
                <a:solidFill>
                  <a:srgbClr val="FF0000"/>
                </a:solidFill>
              </a:rPr>
              <a:t>', </a:t>
            </a:r>
            <a:r>
              <a:rPr lang="en-US" altLang="zh-CN" sz="2000" dirty="0" err="1">
                <a:solidFill>
                  <a:srgbClr val="FF0000"/>
                </a:solidFill>
              </a:rPr>
              <a:t>this.elementValue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}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</a:p>
          <a:p>
            <a:r>
              <a:rPr lang="en-US" altLang="zh-CN" sz="2000" dirty="0" smtClean="0"/>
              <a:t>&lt;/</a:t>
            </a:r>
            <a:r>
              <a:rPr lang="en-US" altLang="zh-CN" sz="2000" dirty="0"/>
              <a:t>script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1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-9939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B</a:t>
            </a:r>
            <a:r>
              <a:rPr lang="zh-CN" altLang="en-US" sz="4000" b="1" dirty="0" smtClean="0"/>
              <a:t>组件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53281"/>
            <a:ext cx="943017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&lt;template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/>
              <a:t>&lt;div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/>
              <a:t>B</a:t>
            </a:r>
            <a:r>
              <a:rPr lang="zh-CN" altLang="en-US" sz="2000" dirty="0"/>
              <a:t>组件</a:t>
            </a:r>
            <a:r>
              <a:rPr lang="en-US" altLang="zh-CN" sz="2000" dirty="0"/>
              <a:t>:    &lt;input type="button" value="</a:t>
            </a:r>
            <a:r>
              <a:rPr lang="zh-CN" altLang="en-US" sz="2000" dirty="0"/>
              <a:t>点击触发</a:t>
            </a:r>
            <a:r>
              <a:rPr lang="en-US" altLang="zh-CN" sz="2000" dirty="0"/>
              <a:t>" </a:t>
            </a:r>
            <a:r>
              <a:rPr lang="en-US" altLang="zh-CN" sz="2000" dirty="0">
                <a:solidFill>
                  <a:srgbClr val="FF0000"/>
                </a:solidFill>
              </a:rPr>
              <a:t>@click="</a:t>
            </a:r>
            <a:r>
              <a:rPr lang="en-US" altLang="zh-CN" sz="2000" dirty="0" err="1">
                <a:solidFill>
                  <a:srgbClr val="FF0000"/>
                </a:solidFill>
              </a:rPr>
              <a:t>getData</a:t>
            </a:r>
            <a:r>
              <a:rPr lang="en-US" altLang="zh-CN" sz="2000" dirty="0" smtClean="0"/>
              <a:t>"&gt;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/>
              <a:t>&lt;span&gt;{{</a:t>
            </a:r>
            <a:r>
              <a:rPr lang="en-US" altLang="zh-CN" sz="2000" dirty="0">
                <a:solidFill>
                  <a:srgbClr val="FF0000"/>
                </a:solidFill>
              </a:rPr>
              <a:t>name</a:t>
            </a:r>
            <a:r>
              <a:rPr lang="en-US" altLang="zh-CN" sz="2000" dirty="0"/>
              <a:t>}}&lt;/span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/>
              <a:t>&lt;/div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&lt;/</a:t>
            </a:r>
            <a:r>
              <a:rPr lang="en-US" altLang="zh-CN" sz="2000" dirty="0"/>
              <a:t>template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script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>
                <a:solidFill>
                  <a:srgbClr val="FF0000"/>
                </a:solidFill>
              </a:rPr>
              <a:t>import Bus from './</a:t>
            </a:r>
            <a:r>
              <a:rPr lang="en-US" altLang="zh-CN" sz="2000" dirty="0" smtClean="0">
                <a:solidFill>
                  <a:srgbClr val="FF0000"/>
                </a:solidFill>
              </a:rPr>
              <a:t>bus.js‘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/>
              <a:t>export default </a:t>
            </a:r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/>
              <a:t>data () {      return {        name: 0      }    </a:t>
            </a:r>
            <a:r>
              <a:rPr lang="en-US" altLang="zh-CN" sz="2000" dirty="0" smtClean="0"/>
              <a:t>},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mounted</a:t>
            </a:r>
            <a:r>
              <a:rPr lang="en-US" altLang="zh-CN" sz="2000" dirty="0"/>
              <a:t>: function () {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Bus</a:t>
            </a:r>
            <a:r>
              <a:rPr lang="en-US" altLang="zh-CN" sz="2000" dirty="0" err="1">
                <a:solidFill>
                  <a:srgbClr val="FF0000"/>
                </a:solidFill>
              </a:rPr>
              <a:t>.$on</a:t>
            </a:r>
            <a:r>
              <a:rPr lang="en-US" altLang="zh-CN" sz="2000" dirty="0">
                <a:solidFill>
                  <a:srgbClr val="FF0000"/>
                </a:solidFill>
              </a:rPr>
              <a:t>('</a:t>
            </a:r>
            <a:r>
              <a:rPr lang="en-US" altLang="zh-CN" sz="2000" dirty="0" err="1">
                <a:solidFill>
                  <a:srgbClr val="FF0000"/>
                </a:solidFill>
              </a:rPr>
              <a:t>val</a:t>
            </a:r>
            <a:r>
              <a:rPr lang="en-US" altLang="zh-CN" sz="2000" dirty="0">
                <a:solidFill>
                  <a:srgbClr val="FF0000"/>
                </a:solidFill>
              </a:rPr>
              <a:t>', (data) =&gt; </a:t>
            </a:r>
            <a:r>
              <a:rPr lang="en-US" altLang="zh-CN" sz="2000" dirty="0" smtClean="0">
                <a:solidFill>
                  <a:srgbClr val="FF0000"/>
                </a:solidFill>
              </a:rPr>
              <a:t>{this.name </a:t>
            </a:r>
            <a:r>
              <a:rPr lang="en-US" altLang="zh-CN" sz="2000" dirty="0">
                <a:solidFill>
                  <a:srgbClr val="FF0000"/>
                </a:solidFill>
              </a:rPr>
              <a:t>= </a:t>
            </a:r>
            <a:r>
              <a:rPr lang="en-US" altLang="zh-CN" sz="2000" dirty="0" smtClean="0">
                <a:solidFill>
                  <a:srgbClr val="FF0000"/>
                </a:solidFill>
              </a:rPr>
              <a:t>data})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    },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methods</a:t>
            </a:r>
            <a:r>
              <a:rPr lang="en-US" altLang="zh-CN" sz="2000" dirty="0"/>
              <a:t>: {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getData</a:t>
            </a:r>
            <a:r>
              <a:rPr lang="en-US" altLang="zh-CN" sz="2000" dirty="0">
                <a:solidFill>
                  <a:srgbClr val="FF0000"/>
                </a:solidFill>
              </a:rPr>
              <a:t>: function () </a:t>
            </a:r>
            <a:r>
              <a:rPr lang="en-US" altLang="zh-CN" sz="2000" dirty="0" smtClean="0">
                <a:solidFill>
                  <a:srgbClr val="FF0000"/>
                </a:solidFill>
              </a:rPr>
              <a:t>{this.name</a:t>
            </a:r>
            <a:r>
              <a:rPr lang="en-US" altLang="zh-CN" sz="2000" dirty="0">
                <a:solidFill>
                  <a:srgbClr val="FF0000"/>
                </a:solidFill>
              </a:rPr>
              <a:t>++;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Bus</a:t>
            </a:r>
            <a:r>
              <a:rPr lang="en-US" altLang="zh-CN" sz="2000" dirty="0" err="1">
                <a:solidFill>
                  <a:srgbClr val="FF0000"/>
                </a:solidFill>
              </a:rPr>
              <a:t>.$emit</a:t>
            </a:r>
            <a:r>
              <a:rPr lang="en-US" altLang="zh-CN" sz="2000" dirty="0">
                <a:solidFill>
                  <a:srgbClr val="FF0000"/>
                </a:solidFill>
              </a:rPr>
              <a:t>('</a:t>
            </a:r>
            <a:r>
              <a:rPr lang="en-US" altLang="zh-CN" sz="2000" dirty="0" err="1">
                <a:solidFill>
                  <a:srgbClr val="FF0000"/>
                </a:solidFill>
              </a:rPr>
              <a:t>val</a:t>
            </a:r>
            <a:r>
              <a:rPr lang="en-US" altLang="zh-CN" sz="2000" dirty="0">
                <a:solidFill>
                  <a:srgbClr val="FF0000"/>
                </a:solidFill>
              </a:rPr>
              <a:t>', this.name)</a:t>
            </a:r>
          </a:p>
          <a:p>
            <a:r>
              <a:rPr lang="en-US" altLang="zh-CN" sz="2000" dirty="0" smtClean="0"/>
              <a:t>   }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smtClean="0"/>
              <a:t>&lt;/</a:t>
            </a:r>
            <a:r>
              <a:rPr lang="en-US" altLang="zh-CN" sz="2000" dirty="0"/>
              <a:t>script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5688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151" y="14323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组件间传参步骤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1522" y="54868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父传子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(6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步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275" y="1047929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父组件：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引入子组件</a:t>
            </a: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注册子组件</a:t>
            </a:r>
            <a:r>
              <a:rPr lang="en-US" altLang="zh-CN" dirty="0" smtClean="0"/>
              <a:t>	3.</a:t>
            </a:r>
            <a:r>
              <a:rPr lang="zh-CN" altLang="en-US" dirty="0" smtClean="0"/>
              <a:t>挂载子组件</a:t>
            </a:r>
            <a:r>
              <a:rPr lang="en-US" altLang="zh-CN" dirty="0" smtClean="0"/>
              <a:t>	4.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v-bind:</a:t>
            </a:r>
            <a:r>
              <a:rPr lang="zh-CN" altLang="en-US" dirty="0" smtClean="0"/>
              <a:t>传参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40348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</a:t>
            </a:r>
            <a:r>
              <a:rPr lang="zh-CN" altLang="en-US" dirty="0" smtClean="0"/>
              <a:t>组件：</a:t>
            </a:r>
            <a:r>
              <a:rPr lang="en-US" altLang="zh-CN" dirty="0" smtClean="0"/>
              <a:t>1.props</a:t>
            </a:r>
            <a:r>
              <a:rPr lang="zh-CN" altLang="en-US" dirty="0" smtClean="0"/>
              <a:t>定义参数类型</a:t>
            </a:r>
            <a:r>
              <a:rPr lang="en-US" altLang="zh-CN" dirty="0" smtClean="0"/>
              <a:t>	2.</a:t>
            </a:r>
            <a:r>
              <a:rPr lang="zh-CN" altLang="en-US" dirty="0" smtClean="0"/>
              <a:t>输出父组件的</a:t>
            </a:r>
            <a:r>
              <a:rPr lang="en-US" altLang="zh-CN" dirty="0" smtClean="0"/>
              <a:t>v-bind</a:t>
            </a:r>
            <a:r>
              <a:rPr lang="zh-CN" altLang="en-US" dirty="0" smtClean="0"/>
              <a:t>名的变量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7008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子传父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步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151" y="2224028"/>
            <a:ext cx="866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子组件：</a:t>
            </a:r>
            <a:r>
              <a:rPr lang="en-US" altLang="zh-CN" dirty="0" smtClean="0"/>
              <a:t>1.v-on:/@</a:t>
            </a:r>
            <a:r>
              <a:rPr lang="zh-CN" altLang="en-US" dirty="0" smtClean="0"/>
              <a:t>点击事件</a:t>
            </a:r>
            <a:r>
              <a:rPr lang="en-US" altLang="zh-CN" dirty="0" smtClean="0"/>
              <a:t>	2.</a:t>
            </a:r>
            <a:r>
              <a:rPr lang="zh-CN" altLang="en-US" dirty="0" smtClean="0"/>
              <a:t>定义事件函数</a:t>
            </a:r>
            <a:r>
              <a:rPr lang="en-US" altLang="zh-CN" dirty="0"/>
              <a:t>	</a:t>
            </a:r>
            <a:r>
              <a:rPr lang="en-US" altLang="zh-CN" dirty="0" smtClean="0"/>
              <a:t>3.</a:t>
            </a:r>
            <a:r>
              <a:rPr lang="zh-CN" altLang="en-US" dirty="0" smtClean="0"/>
              <a:t>事件函数内使用</a:t>
            </a:r>
            <a:r>
              <a:rPr lang="en-US" altLang="zh-CN" dirty="0" err="1" smtClean="0"/>
              <a:t>this.$emit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2636912"/>
            <a:ext cx="86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</a:t>
            </a:r>
            <a:r>
              <a:rPr lang="zh-CN" altLang="en-US" dirty="0" smtClean="0"/>
              <a:t>组件：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引入子组件</a:t>
            </a:r>
            <a:r>
              <a:rPr lang="en-US" altLang="zh-CN" dirty="0" smtClean="0"/>
              <a:t>	2.</a:t>
            </a:r>
            <a:r>
              <a:rPr lang="zh-CN" altLang="en-US" dirty="0" smtClean="0"/>
              <a:t>注册子组件</a:t>
            </a:r>
            <a:r>
              <a:rPr lang="en-US" altLang="zh-CN" dirty="0"/>
              <a:t>	</a:t>
            </a:r>
            <a:r>
              <a:rPr lang="en-US" altLang="zh-CN" dirty="0" smtClean="0"/>
              <a:t>3.</a:t>
            </a:r>
            <a:r>
              <a:rPr lang="zh-CN" altLang="en-US" dirty="0" smtClean="0"/>
              <a:t>挂载子组件</a:t>
            </a:r>
            <a:r>
              <a:rPr lang="en-US" altLang="zh-CN" dirty="0" smtClean="0"/>
              <a:t>	4.</a:t>
            </a:r>
            <a:r>
              <a:rPr lang="zh-CN" altLang="en-US" dirty="0" smtClean="0"/>
              <a:t>在挂载时使用</a:t>
            </a:r>
            <a:r>
              <a:rPr lang="en-US" altLang="zh-CN" dirty="0" smtClean="0"/>
              <a:t>v-on</a:t>
            </a:r>
            <a:r>
              <a:rPr lang="zh-CN" altLang="en-US" dirty="0" smtClean="0"/>
              <a:t>接收函数</a:t>
            </a:r>
            <a:r>
              <a:rPr lang="en-US" altLang="zh-CN" dirty="0" smtClean="0"/>
              <a:t>	5.</a:t>
            </a:r>
            <a:r>
              <a:rPr lang="zh-CN" altLang="en-US" dirty="0" smtClean="0"/>
              <a:t>接收函数中取出传参值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314096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同级组件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步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3933056"/>
            <a:ext cx="866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传参组件：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引入公共组件</a:t>
            </a:r>
            <a:r>
              <a:rPr lang="en-US" altLang="zh-CN" dirty="0"/>
              <a:t>	</a:t>
            </a:r>
            <a:r>
              <a:rPr lang="en-US" altLang="zh-CN" dirty="0" smtClean="0"/>
              <a:t> 2.</a:t>
            </a:r>
            <a:r>
              <a:rPr lang="zh-CN" altLang="en-US" dirty="0" smtClean="0"/>
              <a:t>绑定事件函数</a:t>
            </a:r>
            <a:r>
              <a:rPr lang="en-US" altLang="zh-CN" dirty="0" smtClean="0"/>
              <a:t>	3.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bus.$emit</a:t>
            </a:r>
            <a:r>
              <a:rPr lang="zh-CN" altLang="en-US" dirty="0" smtClean="0"/>
              <a:t>定义函数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3573016"/>
            <a:ext cx="866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共同组件仓库</a:t>
            </a:r>
            <a:r>
              <a:rPr lang="en-US" altLang="zh-CN" dirty="0" smtClean="0"/>
              <a:t>(bus.js)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引入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	2.</a:t>
            </a:r>
            <a:r>
              <a:rPr lang="zh-CN" altLang="en-US" dirty="0"/>
              <a:t>搭载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4293096"/>
            <a:ext cx="866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</a:t>
            </a:r>
            <a:r>
              <a:rPr lang="zh-CN" altLang="en-US" dirty="0" smtClean="0"/>
              <a:t>参组件：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引入公共组件</a:t>
            </a:r>
            <a:r>
              <a:rPr lang="en-US" altLang="zh-CN" dirty="0"/>
              <a:t>	</a:t>
            </a:r>
            <a:r>
              <a:rPr lang="en-US" altLang="zh-CN" dirty="0" smtClean="0"/>
              <a:t> 2.</a:t>
            </a:r>
            <a:r>
              <a:rPr lang="zh-CN" altLang="en-US" dirty="0" smtClean="0"/>
              <a:t>在钩子函数中定义</a:t>
            </a:r>
            <a:r>
              <a:rPr lang="en-US" altLang="zh-CN" dirty="0" err="1" smtClean="0"/>
              <a:t>bus.$on</a:t>
            </a:r>
            <a:r>
              <a:rPr lang="zh-CN" altLang="en-US" dirty="0" smtClean="0"/>
              <a:t>接收参数</a:t>
            </a:r>
            <a:r>
              <a:rPr lang="en-US" altLang="zh-CN" dirty="0" smtClean="0"/>
              <a:t>	3.</a:t>
            </a:r>
            <a:r>
              <a:rPr lang="zh-CN" altLang="en-US" dirty="0" smtClean="0"/>
              <a:t>挂载输出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438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</TotalTime>
  <Words>487</Words>
  <Application>Microsoft Office PowerPoint</Application>
  <PresentationFormat>全屏显示(4:3)</PresentationFormat>
  <Paragraphs>112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波形</vt:lpstr>
      <vt:lpstr>vue组件间的传参</vt:lpstr>
      <vt:lpstr>Vue组件传参之父传子</vt:lpstr>
      <vt:lpstr>PowerPoint 演示文稿</vt:lpstr>
      <vt:lpstr>Vue组件传参之子传父</vt:lpstr>
      <vt:lpstr>PowerPoint 演示文稿</vt:lpstr>
      <vt:lpstr>Vue组件传参之同级组件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vue组件间的传参</dc:title>
  <dc:creator>user</dc:creator>
  <cp:lastModifiedBy>user</cp:lastModifiedBy>
  <cp:revision>1</cp:revision>
  <dcterms:created xsi:type="dcterms:W3CDTF">2019-06-21T12:01:27Z</dcterms:created>
  <dcterms:modified xsi:type="dcterms:W3CDTF">2019-06-21T12:02:41Z</dcterms:modified>
</cp:coreProperties>
</file>