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60" r:id="rId9"/>
    <p:sldId id="274" r:id="rId10"/>
    <p:sldId id="275" r:id="rId11"/>
    <p:sldId id="262" r:id="rId12"/>
    <p:sldId id="276" r:id="rId13"/>
    <p:sldId id="264" r:id="rId14"/>
    <p:sldId id="263" r:id="rId15"/>
    <p:sldId id="265" r:id="rId16"/>
    <p:sldId id="266" r:id="rId17"/>
    <p:sldId id="267" r:id="rId18"/>
    <p:sldId id="26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5" r:id="rId29"/>
    <p:sldId id="286" r:id="rId30"/>
    <p:sldId id="287" r:id="rId31"/>
    <p:sldId id="290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EA1C9C-D91A-4E29-9C05-84B66EF43DE1}">
          <p14:sldIdLst>
            <p14:sldId id="257"/>
            <p14:sldId id="258"/>
            <p14:sldId id="259"/>
            <p14:sldId id="269"/>
            <p14:sldId id="270"/>
            <p14:sldId id="271"/>
            <p14:sldId id="272"/>
            <p14:sldId id="260"/>
            <p14:sldId id="274"/>
            <p14:sldId id="275"/>
            <p14:sldId id="262"/>
            <p14:sldId id="276"/>
            <p14:sldId id="264"/>
            <p14:sldId id="263"/>
            <p14:sldId id="265"/>
            <p14:sldId id="266"/>
            <p14:sldId id="267"/>
            <p14:sldId id="268"/>
            <p14:sldId id="277"/>
            <p14:sldId id="278"/>
            <p14:sldId id="279"/>
            <p14:sldId id="280"/>
            <p14:sldId id="281"/>
            <p14:sldId id="282"/>
            <p14:sldId id="283"/>
            <p14:sldId id="289"/>
            <p14:sldId id="284"/>
            <p14:sldId id="285"/>
            <p14:sldId id="286"/>
            <p14:sldId id="28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125" d="100"/>
          <a:sy n="125" d="100"/>
        </p:scale>
        <p:origin x="8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02CB8-F257-4708-A267-D5C38C66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F7FD6-6FAE-451A-963C-CF8DAF44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6CBF6-872F-4B3C-8DCE-76A5CC8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5580-3059-4F03-AEEF-BED806C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D3CBB-457D-492E-BFBF-35FE0A00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AA6D1-663B-4582-97BB-85F7C2C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1839A-6E97-4A60-8402-83F0487B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BE37E-AF8B-44B8-9CC0-7CF03FC3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43A4D-C536-4AFF-845B-7E3C924F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CC691-3F43-4060-8327-B8A11DE8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DF6EA-5818-43E2-A2C6-8D914267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925A7-CE94-48FF-810D-CF03F4E0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1CD85-D9A0-45FD-9E3A-616E3565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64320-F9E7-47C3-8EDD-B071799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9C33A-4DC1-4420-B8A8-FD1D2E4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FC11-2029-4E14-BE21-516D740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BB70C-D51D-4F45-82E2-6F21413A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55298-24DC-4626-A292-1817F2FD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01DBA-2799-4D9A-9098-4172A7D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52C76-90FA-4B96-ADA5-64764B8C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CAD1-4539-41BF-B9EB-51BCE5A8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BE3DA-9536-4470-AC3D-BFE72712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FEFF1-9910-4E13-9144-CCBE8CEB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B97FD-6AC1-4604-B123-22B7BA10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0F675-B11A-423D-BFAA-E1EC9DB8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6738-930E-4664-9C1A-2DB8940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4FEE-7671-4CEC-A8DE-B14E7D3F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52A06-42BD-4905-95D2-5C114E8A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4BDB1-2146-4675-B8F5-357206A5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B8568-4F79-43F6-92FB-5E20E229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60D83-8692-45B8-98EE-239230E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6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666A-1E0F-4ADE-8B8F-A45FE18E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46F3A-EAB9-4CD4-81BA-781992F3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9774A-4715-4B7D-96FE-60C7AE91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6D4F8-D43D-4DD8-AE91-E5145CC9E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582DB-9802-4ECF-BE7D-E64A2026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41B15-EE52-451A-BACD-6842A787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77FE0-ABBB-49F7-9CF0-8468707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D9503-63E1-4FA9-8A62-3D3807C0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0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395A-1C6F-4552-809D-C048BC6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D9C4E-2021-4688-9E21-421010F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5D3D8-EA5C-401C-8CDC-D9FDBB8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7C429-79A3-4531-A7D7-35966806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6FFF2-019E-4153-BD0E-6B5019AC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E2E2F-2101-4DA0-BC95-FD38C71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8A5A4-800F-47D0-A67C-844D13EC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8CD7-8B87-45FF-A624-B36612A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17976-CC2F-4B48-8978-1B008C36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6D662-9550-4952-A478-2B925194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27D8F-727F-4B16-87D4-49FB96A4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3F01C-59BF-4E20-9776-F1604FD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DFE81-B7B6-4DC1-8E2E-7321D4B9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4FE6A-1329-4D99-A57B-C59F5BA1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FB512-3F78-4DC7-ACC2-360150FE5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B0FEE-5A46-4CD8-92B5-B4A019B6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D7BFE-6EBC-4B84-846B-40C3427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53181-1B5A-48CB-B0F5-04CFDBEE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416D1-2AA8-49FD-86D2-F531875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CEB20A-E7E8-4C2A-A545-9C1FF516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CDA6D-EF90-4F8B-9A07-C30CF933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41785-28E3-4CD2-A07D-8544B482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44B9-16F3-4BC2-98B1-7215F6818BA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6EA78-7BFD-4CE4-86B5-6AC8DF6F6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27646-46E8-433A-B088-A866C3A4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7C17-ECC6-4B59-B0A3-D71197019A80}"/>
              </a:ext>
            </a:extLst>
          </p:cNvPr>
          <p:cNvSpPr txBox="1"/>
          <p:nvPr/>
        </p:nvSpPr>
        <p:spPr>
          <a:xfrm>
            <a:off x="204461" y="236330"/>
            <a:ext cx="1118690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기본 </a:t>
            </a:r>
            <a:r>
              <a:rPr lang="en-US" altLang="ko-KR" sz="1400" dirty="0"/>
              <a:t>python path</a:t>
            </a:r>
            <a:r>
              <a:rPr lang="ko-KR" altLang="en-US" sz="1400" dirty="0"/>
              <a:t> 삭제 </a:t>
            </a:r>
            <a:endParaRPr lang="en-US" altLang="ko-KR" sz="1400" dirty="0"/>
          </a:p>
          <a:p>
            <a:r>
              <a:rPr lang="ko-KR" altLang="en-US" sz="1400" dirty="0"/>
              <a:t>내컴퓨터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속성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고급시스템설정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고급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환경변수 </a:t>
            </a:r>
            <a:r>
              <a:rPr lang="en-US" altLang="ko-KR" sz="1400" dirty="0">
                <a:sym typeface="Wingdings" panose="05000000000000000000" pitchFamily="2" charset="2"/>
              </a:rPr>
              <a:t> PATH  </a:t>
            </a:r>
            <a:r>
              <a:rPr lang="ko-KR" altLang="en-US" sz="1400" dirty="0">
                <a:sym typeface="Wingdings" panose="05000000000000000000" pitchFamily="2" charset="2"/>
              </a:rPr>
              <a:t>기존 </a:t>
            </a:r>
            <a:r>
              <a:rPr lang="en-US" altLang="ko-KR" sz="1400" dirty="0">
                <a:sym typeface="Wingdings" panose="05000000000000000000" pitchFamily="2" charset="2"/>
              </a:rPr>
              <a:t>python 2</a:t>
            </a:r>
            <a:r>
              <a:rPr lang="ko-KR" altLang="en-US" sz="1400" dirty="0">
                <a:sym typeface="Wingdings" panose="05000000000000000000" pitchFamily="2" charset="2"/>
              </a:rPr>
              <a:t>개 삭제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제어판 </a:t>
            </a:r>
            <a:r>
              <a:rPr lang="en-US" altLang="ko-KR" sz="1400" dirty="0"/>
              <a:t>Python </a:t>
            </a:r>
            <a:r>
              <a:rPr lang="ko-KR" altLang="en-US" sz="1400" dirty="0"/>
              <a:t>삭제 </a:t>
            </a:r>
            <a:r>
              <a:rPr lang="en-US" altLang="ko-KR" sz="1400" dirty="0"/>
              <a:t>(launcher </a:t>
            </a:r>
            <a:r>
              <a:rPr lang="ko-KR" altLang="en-US" sz="1400" dirty="0"/>
              <a:t>포함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3. python.org </a:t>
            </a:r>
            <a:r>
              <a:rPr lang="en-US" altLang="ko-KR" sz="1400" dirty="0">
                <a:sym typeface="Wingdings" panose="05000000000000000000" pitchFamily="2" charset="2"/>
              </a:rPr>
              <a:t> Python 3.8.8 </a:t>
            </a:r>
            <a:r>
              <a:rPr lang="ko-KR" altLang="en-US" sz="1400" dirty="0">
                <a:sym typeface="Wingdings" panose="05000000000000000000" pitchFamily="2" charset="2"/>
              </a:rPr>
              <a:t>설치 </a:t>
            </a:r>
            <a:r>
              <a:rPr lang="en-US" altLang="ko-KR" sz="1400" dirty="0">
                <a:sym typeface="Wingdings" panose="05000000000000000000" pitchFamily="2" charset="2"/>
              </a:rPr>
              <a:t>(3.7 ~ 3.9</a:t>
            </a:r>
            <a:r>
              <a:rPr lang="ko-KR" altLang="en-US" sz="1400" dirty="0">
                <a:sym typeface="Wingdings" panose="05000000000000000000" pitchFamily="2" charset="2"/>
              </a:rPr>
              <a:t>가 무난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4. </a:t>
            </a:r>
            <a:r>
              <a:rPr lang="ko-KR" altLang="en-US" sz="1400" dirty="0">
                <a:sym typeface="Wingdings" panose="05000000000000000000" pitchFamily="2" charset="2"/>
              </a:rPr>
              <a:t>폴더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5. </a:t>
            </a:r>
            <a:r>
              <a:rPr lang="en-US" altLang="ko-KR" sz="1400" dirty="0" err="1">
                <a:sym typeface="Wingdings" panose="05000000000000000000" pitchFamily="2" charset="2"/>
              </a:rPr>
              <a:t>Cmd</a:t>
            </a:r>
            <a:r>
              <a:rPr lang="ko-KR" altLang="en-US" sz="1400" dirty="0">
                <a:sym typeface="Wingdings" panose="05000000000000000000" pitchFamily="2" charset="2"/>
              </a:rPr>
              <a:t>로 해당 폴더 이동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6. </a:t>
            </a:r>
            <a:r>
              <a:rPr lang="ko-KR" altLang="en-US" sz="1400" dirty="0">
                <a:sym typeface="Wingdings" panose="05000000000000000000" pitchFamily="2" charset="2"/>
              </a:rPr>
              <a:t>가상환경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/>
              <a:t>7.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  <a:endParaRPr lang="en-US" altLang="ko-KR" sz="1400" dirty="0"/>
          </a:p>
          <a:p>
            <a:r>
              <a:rPr lang="en-US" altLang="ko-KR" sz="1400" dirty="0"/>
              <a:t>Pytorch.org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Previous versions of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1.11 &amp; 1.10</a:t>
            </a:r>
            <a:r>
              <a:rPr lang="ko-KR" altLang="en-US" sz="1400" dirty="0">
                <a:sym typeface="Wingdings" panose="05000000000000000000" pitchFamily="2" charset="2"/>
              </a:rPr>
              <a:t>이 가장 무난 </a:t>
            </a:r>
            <a:r>
              <a:rPr lang="en-US" altLang="ko-KR" sz="1400" dirty="0">
                <a:sym typeface="Wingdings" panose="05000000000000000000" pitchFamily="2" charset="2"/>
              </a:rPr>
              <a:t> V1.10.0 </a:t>
            </a:r>
            <a:r>
              <a:rPr lang="ko-KR" altLang="en-US" sz="1400" dirty="0">
                <a:sym typeface="Wingdings" panose="05000000000000000000" pitchFamily="2" charset="2"/>
              </a:rPr>
              <a:t>설치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ko-KR" altLang="en-US" sz="1400" dirty="0"/>
              <a:t>일단은 </a:t>
            </a:r>
            <a:r>
              <a:rPr lang="en-US" altLang="ko-KR" sz="1400" dirty="0"/>
              <a:t>CPU</a:t>
            </a:r>
            <a:r>
              <a:rPr lang="ko-KR" altLang="en-US" sz="1400" dirty="0"/>
              <a:t>로 설치 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“</a:t>
            </a:r>
            <a:r>
              <a:rPr lang="en-US" altLang="ko-KR" sz="1400" dirty="0"/>
              <a:t>pip install torch==1.10.0+cpu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==0.11.0+cpu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==0.10.0 -f https://download.pytorch.org/whl/torch_stable.html”</a:t>
            </a:r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C3320D-92C7-4F41-8DE4-CE6B5378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3" y="328872"/>
            <a:ext cx="4308273" cy="1282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CC7F2-08CE-4F43-86EC-3C58494F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81" y="3120191"/>
            <a:ext cx="6745358" cy="308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775431-1DA1-4CD8-AA01-DFC8330A7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1" r="3297"/>
          <a:stretch/>
        </p:blipFill>
        <p:spPr>
          <a:xfrm>
            <a:off x="119270" y="2515246"/>
            <a:ext cx="5054758" cy="335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55197-C7B4-4F7B-9372-888BC53C4A38}"/>
              </a:ext>
            </a:extLst>
          </p:cNvPr>
          <p:cNvSpPr txBox="1"/>
          <p:nvPr/>
        </p:nvSpPr>
        <p:spPr>
          <a:xfrm>
            <a:off x="5360504" y="2664479"/>
            <a:ext cx="4747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numpy</a:t>
            </a:r>
            <a:r>
              <a:rPr lang="en-US" altLang="ko-KR" dirty="0"/>
              <a:t> padas matplotlib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New project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9B052E-F02C-46B5-92CE-D49761AD18DA}"/>
              </a:ext>
            </a:extLst>
          </p:cNvPr>
          <p:cNvGrpSpPr/>
          <p:nvPr/>
        </p:nvGrpSpPr>
        <p:grpSpPr>
          <a:xfrm>
            <a:off x="5360504" y="3864808"/>
            <a:ext cx="6169644" cy="2835196"/>
            <a:chOff x="313094" y="266700"/>
            <a:chExt cx="9322662" cy="428413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9306BA-C501-4450-9E9D-71E6BC0E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094" y="266700"/>
              <a:ext cx="4670421" cy="28702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D546423-10DB-40B7-A0E2-0E05091BE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2124" y="266700"/>
              <a:ext cx="4393632" cy="4284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56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DE2D84-7CBE-4F29-9E82-F2961BEC0BEA}"/>
              </a:ext>
            </a:extLst>
          </p:cNvPr>
          <p:cNvSpPr/>
          <p:nvPr/>
        </p:nvSpPr>
        <p:spPr>
          <a:xfrm>
            <a:off x="381000" y="24172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C:/Users/etriai01/PycharmProjects/pb_deep/day2/XOR-backpropagation.py</a:t>
            </a:r>
          </a:p>
          <a:p>
            <a:r>
              <a:rPr lang="ko-KR" altLang="en-US" sz="1000" dirty="0"/>
              <a:t>[[0.0, 0.0], [0.0, 0.0], [0.0, 0.0]]</a:t>
            </a:r>
          </a:p>
          <a:p>
            <a:r>
              <a:rPr lang="ko-KR" altLang="en-US" sz="1000" dirty="0"/>
              <a:t>[[0.0], [0.0]]</a:t>
            </a:r>
          </a:p>
          <a:p>
            <a:r>
              <a:rPr lang="ko-KR" altLang="en-US" sz="1000" dirty="0"/>
              <a:t>[[0.0, 0.0], [0.0, 0.0], [0.0, 0.0]]</a:t>
            </a:r>
          </a:p>
          <a:p>
            <a:r>
              <a:rPr lang="ko-KR" altLang="en-US" sz="1000" dirty="0"/>
              <a:t>[[0.0], [0.0]]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0.66095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0.00170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0.00060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0.00036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0.00025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0.00019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0.00016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0.00013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0.00011</a:t>
            </a:r>
          </a:p>
          <a:p>
            <a:r>
              <a:rPr lang="ko-KR" altLang="en-US" sz="1000" dirty="0" err="1"/>
              <a:t>error</a:t>
            </a:r>
            <a:r>
              <a:rPr lang="ko-KR" altLang="en-US" sz="1000" dirty="0"/>
              <a:t>: 0.00010</a:t>
            </a:r>
          </a:p>
          <a:p>
            <a:r>
              <a:rPr lang="ko-KR" altLang="en-US" sz="1000" dirty="0" err="1"/>
              <a:t>Input</a:t>
            </a:r>
            <a:r>
              <a:rPr lang="ko-KR" altLang="en-US" sz="1000" dirty="0"/>
              <a:t>: [0, 0], </a:t>
            </a:r>
            <a:r>
              <a:rPr lang="ko-KR" altLang="en-US" sz="1000" dirty="0" err="1"/>
              <a:t>Predict</a:t>
            </a:r>
            <a:r>
              <a:rPr lang="ko-KR" altLang="en-US" sz="1000" dirty="0"/>
              <a:t>: [0.0005055613188017716]</a:t>
            </a:r>
          </a:p>
          <a:p>
            <a:r>
              <a:rPr lang="ko-KR" altLang="en-US" sz="1000" dirty="0" err="1"/>
              <a:t>Input</a:t>
            </a:r>
            <a:r>
              <a:rPr lang="ko-KR" altLang="en-US" sz="1000" dirty="0"/>
              <a:t>: [0, 1], </a:t>
            </a:r>
            <a:r>
              <a:rPr lang="ko-KR" altLang="en-US" sz="1000" dirty="0" err="1"/>
              <a:t>Predict</a:t>
            </a:r>
            <a:r>
              <a:rPr lang="ko-KR" altLang="en-US" sz="1000" dirty="0"/>
              <a:t>: [0.9906116764815844]</a:t>
            </a:r>
          </a:p>
          <a:p>
            <a:r>
              <a:rPr lang="ko-KR" altLang="en-US" sz="1000" dirty="0" err="1"/>
              <a:t>Input</a:t>
            </a:r>
            <a:r>
              <a:rPr lang="ko-KR" altLang="en-US" sz="1000" dirty="0"/>
              <a:t>: [1, 0], </a:t>
            </a:r>
            <a:r>
              <a:rPr lang="ko-KR" altLang="en-US" sz="1000" dirty="0" err="1"/>
              <a:t>Predict</a:t>
            </a:r>
            <a:r>
              <a:rPr lang="ko-KR" altLang="en-US" sz="1000" dirty="0"/>
              <a:t>: [0.9906302566515839]</a:t>
            </a:r>
          </a:p>
          <a:p>
            <a:r>
              <a:rPr lang="ko-KR" altLang="en-US" sz="1000" dirty="0" err="1"/>
              <a:t>Input</a:t>
            </a:r>
            <a:r>
              <a:rPr lang="ko-KR" altLang="en-US" sz="1000" dirty="0"/>
              <a:t>: [1, 1], </a:t>
            </a:r>
            <a:r>
              <a:rPr lang="ko-KR" altLang="en-US" sz="1000" dirty="0" err="1"/>
              <a:t>Predict</a:t>
            </a:r>
            <a:r>
              <a:rPr lang="ko-KR" altLang="en-US" sz="1000" dirty="0"/>
              <a:t>: [0.0016986111249611196]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3866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73FDE-D295-48C8-B428-04C39EB0A968}"/>
              </a:ext>
            </a:extLst>
          </p:cNvPr>
          <p:cNvSpPr txBox="1"/>
          <p:nvPr/>
        </p:nvSpPr>
        <p:spPr>
          <a:xfrm>
            <a:off x="2181386" y="1077132"/>
            <a:ext cx="7406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Diabetes.csv </a:t>
            </a:r>
            <a:r>
              <a:rPr lang="ko-KR" altLang="en-US" dirty="0"/>
              <a:t>데이터를 이용해 </a:t>
            </a:r>
            <a:r>
              <a:rPr lang="en-US" altLang="ko-KR" dirty="0"/>
              <a:t>logistic regression model</a:t>
            </a:r>
            <a:r>
              <a:rPr lang="ko-KR" altLang="en-US" dirty="0"/>
              <a:t>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데이터의 한 행은 한 사람의 데이터이다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 행의 데이터에서 앞의 </a:t>
            </a:r>
            <a:r>
              <a:rPr lang="en-US" altLang="ko-KR" dirty="0"/>
              <a:t>8</a:t>
            </a:r>
            <a:r>
              <a:rPr lang="ko-KR" altLang="en-US" dirty="0"/>
              <a:t>개는 한사람의 신체 정보이다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마지막 값은 당뇨병 여부를 나타내는 정보이다</a:t>
            </a:r>
            <a:r>
              <a:rPr lang="en-US" altLang="ko-KR" dirty="0"/>
              <a:t>. (1: </a:t>
            </a:r>
            <a:r>
              <a:rPr lang="ko-KR" altLang="en-US" dirty="0"/>
              <a:t>당뇨병</a:t>
            </a:r>
            <a:r>
              <a:rPr lang="en-US" altLang="ko-KR" dirty="0"/>
              <a:t>, 0: </a:t>
            </a:r>
            <a:r>
              <a:rPr lang="ko-KR" altLang="en-US" dirty="0"/>
              <a:t>건강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데이터 파일을 이용해 </a:t>
            </a:r>
            <a:r>
              <a:rPr lang="ko-KR" altLang="en-US" dirty="0" err="1"/>
              <a:t>당죠병을</a:t>
            </a:r>
            <a:r>
              <a:rPr lang="ko-KR" altLang="en-US" dirty="0"/>
              <a:t> 진단하는 모델을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모델 구성 시 은닉층은 </a:t>
            </a:r>
            <a:r>
              <a:rPr lang="en-US" altLang="ko-KR" dirty="0"/>
              <a:t>2</a:t>
            </a:r>
            <a:r>
              <a:rPr lang="ko-KR" altLang="en-US" dirty="0"/>
              <a:t>개 구성한다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58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B0D4A-04A8-4F8E-BFBE-592A535E87BD}"/>
              </a:ext>
            </a:extLst>
          </p:cNvPr>
          <p:cNvSpPr/>
          <p:nvPr/>
        </p:nvSpPr>
        <p:spPr>
          <a:xfrm>
            <a:off x="533400" y="374363"/>
            <a:ext cx="799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C:\Users\etriai01\Desktop\PS\pb_deep1\Scripts\python.exe C:/Users/etriai01/PycharmProjects/pb_deep/day2/day2_quiz.py</a:t>
            </a:r>
          </a:p>
          <a:p>
            <a:r>
              <a:rPr lang="ko-KR" altLang="en-US" dirty="0"/>
              <a:t>epoch:0 loss:0.6811 accuracy:68.75%</a:t>
            </a:r>
          </a:p>
          <a:p>
            <a:r>
              <a:rPr lang="ko-KR" altLang="en-US" dirty="0"/>
              <a:t>epoch:100 loss:0.6226 accuracy:71.88%</a:t>
            </a:r>
          </a:p>
          <a:p>
            <a:r>
              <a:rPr lang="ko-KR" altLang="en-US" dirty="0"/>
              <a:t>epoch:200 loss:0.3663 accuracy:84.38%</a:t>
            </a:r>
          </a:p>
          <a:p>
            <a:r>
              <a:rPr lang="ko-KR" altLang="en-US" dirty="0"/>
              <a:t>epoch:300 loss:0.4389 accuracy:75.00%</a:t>
            </a:r>
          </a:p>
          <a:p>
            <a:r>
              <a:rPr lang="ko-KR" altLang="en-US" dirty="0"/>
              <a:t>epoch:400 loss:0.4983 accuracy:71.88%</a:t>
            </a:r>
          </a:p>
          <a:p>
            <a:r>
              <a:rPr lang="ko-KR" altLang="en-US" dirty="0"/>
              <a:t>epoch:500 loss:0.3484 accuracy:84.38%</a:t>
            </a:r>
          </a:p>
          <a:p>
            <a:r>
              <a:rPr lang="ko-KR" altLang="en-US" dirty="0"/>
              <a:t>epoch:600 loss:0.2806 accuracy:84.38%</a:t>
            </a:r>
          </a:p>
          <a:p>
            <a:r>
              <a:rPr lang="ko-KR" altLang="en-US" dirty="0"/>
              <a:t>epoch:700 loss:0.2924 accuracy:87.50%</a:t>
            </a:r>
          </a:p>
          <a:p>
            <a:r>
              <a:rPr lang="ko-KR" altLang="en-US" dirty="0"/>
              <a:t>epoch:800 loss:0.2833 accuracy:81.25%</a:t>
            </a:r>
          </a:p>
          <a:p>
            <a:r>
              <a:rPr lang="ko-KR" altLang="en-US" dirty="0"/>
              <a:t>epoch:900 loss:0.5841 accuracy:75.00%</a:t>
            </a:r>
          </a:p>
          <a:p>
            <a:endParaRPr lang="ko-KR" altLang="en-US" dirty="0"/>
          </a:p>
          <a:p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finished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exit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334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D0459-D722-4017-963A-217C13624D16}"/>
              </a:ext>
            </a:extLst>
          </p:cNvPr>
          <p:cNvSpPr txBox="1"/>
          <p:nvPr/>
        </p:nvSpPr>
        <p:spPr>
          <a:xfrm>
            <a:off x="619858" y="39565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Day3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EEFF95-0AD7-4BFC-A5E7-EF0751937A70}"/>
                  </a:ext>
                </a:extLst>
              </p:cNvPr>
              <p:cNvSpPr txBox="1"/>
              <p:nvPr/>
            </p:nvSpPr>
            <p:spPr>
              <a:xfrm>
                <a:off x="1164162" y="2036462"/>
                <a:ext cx="1484445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EEFF95-0AD7-4BFC-A5E7-EF075193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62" y="2036462"/>
                <a:ext cx="1484445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C04B872-5ECA-4D4D-ADB6-8CD73C2660F5}"/>
              </a:ext>
            </a:extLst>
          </p:cNvPr>
          <p:cNvCxnSpPr/>
          <p:nvPr/>
        </p:nvCxnSpPr>
        <p:spPr>
          <a:xfrm flipH="1" flipV="1">
            <a:off x="2522201" y="2594402"/>
            <a:ext cx="267346" cy="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4794E6-5AF6-4BF2-B2EB-1AB343C15715}"/>
              </a:ext>
            </a:extLst>
          </p:cNvPr>
          <p:cNvSpPr txBox="1"/>
          <p:nvPr/>
        </p:nvSpPr>
        <p:spPr>
          <a:xfrm>
            <a:off x="2519103" y="3248061"/>
            <a:ext cx="106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1614D-C952-4806-B1A7-B3E5BA6E4D0A}"/>
                  </a:ext>
                </a:extLst>
              </p:cNvPr>
              <p:cNvSpPr txBox="1"/>
              <p:nvPr/>
            </p:nvSpPr>
            <p:spPr>
              <a:xfrm>
                <a:off x="4544084" y="2036462"/>
                <a:ext cx="1484445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1614D-C952-4806-B1A7-B3E5BA6E4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84" y="2036462"/>
                <a:ext cx="1484445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3CC2E5C-1E2C-4967-BCE6-A24E1CAF1AD2}"/>
              </a:ext>
            </a:extLst>
          </p:cNvPr>
          <p:cNvSpPr/>
          <p:nvPr/>
        </p:nvSpPr>
        <p:spPr>
          <a:xfrm>
            <a:off x="5362265" y="2187571"/>
            <a:ext cx="647054" cy="4494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F401F-059A-41A4-9142-0FF44A1C598B}"/>
              </a:ext>
            </a:extLst>
          </p:cNvPr>
          <p:cNvSpPr txBox="1"/>
          <p:nvPr/>
        </p:nvSpPr>
        <p:spPr>
          <a:xfrm>
            <a:off x="5286306" y="2637022"/>
            <a:ext cx="15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log_softmax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49EEF-BE9E-4A9D-8E73-C9A87917FBAE}"/>
              </a:ext>
            </a:extLst>
          </p:cNvPr>
          <p:cNvSpPr txBox="1"/>
          <p:nvPr/>
        </p:nvSpPr>
        <p:spPr>
          <a:xfrm>
            <a:off x="619858" y="11913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Cross 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89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9289D-5615-46B2-81F0-163D9F63045A}"/>
              </a:ext>
            </a:extLst>
          </p:cNvPr>
          <p:cNvSpPr txBox="1"/>
          <p:nvPr/>
        </p:nvSpPr>
        <p:spPr>
          <a:xfrm>
            <a:off x="896815" y="70338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classificationEx1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F5CC6-B940-465E-82BD-59C7671B9365}"/>
              </a:ext>
            </a:extLst>
          </p:cNvPr>
          <p:cNvSpPr txBox="1"/>
          <p:nvPr/>
        </p:nvSpPr>
        <p:spPr>
          <a:xfrm>
            <a:off x="896815" y="1516673"/>
            <a:ext cx="95241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C:\Users\etriai01\Desktop\PS\pb_deep1\Scripts\python.exe C:/Users/etriai01/PycharmProjects/pb_deep/day3/classificationEx1.py</a:t>
            </a:r>
          </a:p>
          <a:p>
            <a:r>
              <a:rPr lang="en-US" altLang="ko-KR" sz="1200" dirty="0"/>
              <a:t>tensor([[0.0764, 0.0630, 0.6174, 0.1988, 0.0444],</a:t>
            </a:r>
          </a:p>
          <a:p>
            <a:r>
              <a:rPr lang="en-US" altLang="ko-KR" sz="1200" dirty="0"/>
              <a:t>        [0.0329, 0.2732, 0.0148, 0.0173, 0.6618],</a:t>
            </a:r>
          </a:p>
          <a:p>
            <a:r>
              <a:rPr lang="en-US" altLang="ko-KR" sz="1200" dirty="0"/>
              <a:t>        [0.1983, 0.3494, 0.1012, 0.1629, 0.1882]],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=&lt;SoftmaxBackward0&gt;)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tensor([3, 0, 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tensor([[0., 0., 0., 0., 0.],</a:t>
            </a:r>
          </a:p>
          <a:p>
            <a:r>
              <a:rPr lang="en-US" altLang="ko-KR" sz="1200" dirty="0"/>
              <a:t>        [0., 0., 0., 0., 0.],</a:t>
            </a:r>
          </a:p>
          <a:p>
            <a:r>
              <a:rPr lang="en-US" altLang="ko-KR" sz="1200" dirty="0"/>
              <a:t>        [0., 0., 0., 0., 0.]])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tensor([[0., 0., 0., 1., 0.],</a:t>
            </a:r>
          </a:p>
          <a:p>
            <a:r>
              <a:rPr lang="en-US" altLang="ko-KR" sz="1200" dirty="0"/>
              <a:t>        [1., 0., 0., 0., 0.],</a:t>
            </a:r>
          </a:p>
          <a:p>
            <a:r>
              <a:rPr lang="en-US" altLang="ko-KR" sz="1200" dirty="0"/>
              <a:t>        [1., 0., 0., 0., 0.]])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tensor([1.6154, 3.4157, 1.6178],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=&lt;NllLossBackward0&gt;)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Process finished with exit code 0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64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9289D-5615-46B2-81F0-163D9F63045A}"/>
              </a:ext>
            </a:extLst>
          </p:cNvPr>
          <p:cNvSpPr txBox="1"/>
          <p:nvPr/>
        </p:nvSpPr>
        <p:spPr>
          <a:xfrm>
            <a:off x="1208942" y="59348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classificationEx2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20267-6E53-44C5-BE5E-A119054FF79A}"/>
              </a:ext>
            </a:extLst>
          </p:cNvPr>
          <p:cNvSpPr txBox="1"/>
          <p:nvPr/>
        </p:nvSpPr>
        <p:spPr>
          <a:xfrm>
            <a:off x="1208942" y="1217734"/>
            <a:ext cx="95241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C:\Users\etriai01\Desktop\PS\pb_deep1\Scripts\python.exe C:/Users/etriai01/PycharmProjects/pb_deep/day3/classificationEx1.py</a:t>
            </a:r>
          </a:p>
          <a:p>
            <a:r>
              <a:rPr lang="en-US" altLang="ko-KR" sz="1200" dirty="0"/>
              <a:t>tensor([[0.0764, 0.0630, 0.6174, 0.1988, 0.0444],</a:t>
            </a:r>
          </a:p>
          <a:p>
            <a:r>
              <a:rPr lang="en-US" altLang="ko-KR" sz="1200" dirty="0"/>
              <a:t>        [0.0329, 0.2732, 0.0148, 0.0173, 0.6618],</a:t>
            </a:r>
          </a:p>
          <a:p>
            <a:r>
              <a:rPr lang="en-US" altLang="ko-KR" sz="1200" dirty="0"/>
              <a:t>        [0.1983, 0.3494, 0.1012, 0.1629, 0.1882]],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=&lt;SoftmaxBackward0&gt;)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tensor([3, 0, 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tensor([[0., 0., 0., 0., 0.],</a:t>
            </a:r>
          </a:p>
          <a:p>
            <a:r>
              <a:rPr lang="en-US" altLang="ko-KR" sz="1200" dirty="0"/>
              <a:t>        [0., 0., 0., 0., 0.],</a:t>
            </a:r>
          </a:p>
          <a:p>
            <a:r>
              <a:rPr lang="en-US" altLang="ko-KR" sz="1200" dirty="0"/>
              <a:t>        [0., 0., 0., 0., 0.]])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tensor([[0., 0., 0., 1., 0.],</a:t>
            </a:r>
          </a:p>
          <a:p>
            <a:r>
              <a:rPr lang="en-US" altLang="ko-KR" sz="1200" dirty="0"/>
              <a:t>        [1., 0., 0., 0., 0.],</a:t>
            </a:r>
          </a:p>
          <a:p>
            <a:r>
              <a:rPr lang="en-US" altLang="ko-KR" sz="1200" dirty="0"/>
              <a:t>        [1., 0., 0., 0., 0.]])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tensor([1.6154, 3.4157, 1.6178],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=&lt;NegBackward0&gt;)</a:t>
            </a:r>
          </a:p>
          <a:p>
            <a:r>
              <a:rPr lang="en-US" altLang="ko-KR" sz="1200" dirty="0"/>
              <a:t>tensor(2.2163, </a:t>
            </a:r>
            <a:r>
              <a:rPr lang="en-US" altLang="ko-KR" sz="1200" dirty="0" err="1"/>
              <a:t>grad_fn</a:t>
            </a:r>
            <a:r>
              <a:rPr lang="en-US" altLang="ko-KR" sz="1200" dirty="0"/>
              <a:t>=&lt;NllLossBackward0&gt;)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Process finished with exit code 0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856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9289D-5615-46B2-81F0-163D9F63045A}"/>
              </a:ext>
            </a:extLst>
          </p:cNvPr>
          <p:cNvSpPr txBox="1"/>
          <p:nvPr/>
        </p:nvSpPr>
        <p:spPr>
          <a:xfrm>
            <a:off x="492369" y="33850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classificationEx3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026B1-0712-4933-8556-4AE86A487057}"/>
              </a:ext>
            </a:extLst>
          </p:cNvPr>
          <p:cNvSpPr txBox="1"/>
          <p:nvPr/>
        </p:nvSpPr>
        <p:spPr>
          <a:xfrm>
            <a:off x="3072912" y="386861"/>
            <a:ext cx="2486578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/>
              <a:t>C:\Users\etriai01\Desktop\PS\pb_deep1\Scripts\python.exe C:/Users/etriai01/PycharmProjects/pb_deep/day3/classificationEx3.py</a:t>
            </a:r>
          </a:p>
          <a:p>
            <a:r>
              <a:rPr lang="en-US" altLang="ko-KR" sz="300" dirty="0"/>
              <a:t>epoch:1 total_loss:6.4166</a:t>
            </a:r>
          </a:p>
          <a:p>
            <a:r>
              <a:rPr lang="en-US" altLang="ko-KR" sz="300" dirty="0"/>
              <a:t>epoch:11 total_loss:4.4660</a:t>
            </a:r>
          </a:p>
          <a:p>
            <a:r>
              <a:rPr lang="en-US" altLang="ko-KR" sz="300" dirty="0"/>
              <a:t>epoch:21 total_loss:4.0885</a:t>
            </a:r>
          </a:p>
          <a:p>
            <a:r>
              <a:rPr lang="en-US" altLang="ko-KR" sz="300" dirty="0"/>
              <a:t>epoch:31 total_loss:3.7683</a:t>
            </a:r>
          </a:p>
          <a:p>
            <a:r>
              <a:rPr lang="en-US" altLang="ko-KR" sz="300" dirty="0"/>
              <a:t>epoch:41 total_loss:2.6670</a:t>
            </a:r>
          </a:p>
          <a:p>
            <a:r>
              <a:rPr lang="en-US" altLang="ko-KR" sz="300" dirty="0"/>
              <a:t>epoch:51 total_loss:2.4331</a:t>
            </a:r>
          </a:p>
          <a:p>
            <a:r>
              <a:rPr lang="en-US" altLang="ko-KR" sz="300" dirty="0"/>
              <a:t>epoch:61 total_loss:3.2348</a:t>
            </a:r>
          </a:p>
          <a:p>
            <a:r>
              <a:rPr lang="en-US" altLang="ko-KR" sz="300" dirty="0"/>
              <a:t>epoch:71 total_loss:1.8306</a:t>
            </a:r>
          </a:p>
          <a:p>
            <a:r>
              <a:rPr lang="en-US" altLang="ko-KR" sz="300" dirty="0"/>
              <a:t>epoch:81 total_loss:1.7317</a:t>
            </a:r>
          </a:p>
          <a:p>
            <a:r>
              <a:rPr lang="en-US" altLang="ko-KR" sz="300" dirty="0"/>
              <a:t>epoch:91 total_loss:1.6924</a:t>
            </a:r>
          </a:p>
          <a:p>
            <a:r>
              <a:rPr lang="en-US" altLang="ko-KR" sz="300" dirty="0"/>
              <a:t>epoch:101 total_loss:1.8436</a:t>
            </a:r>
          </a:p>
          <a:p>
            <a:r>
              <a:rPr lang="en-US" altLang="ko-KR" sz="300" dirty="0"/>
              <a:t>epoch:111 total_loss:1.8475</a:t>
            </a:r>
          </a:p>
          <a:p>
            <a:r>
              <a:rPr lang="en-US" altLang="ko-KR" sz="300" dirty="0"/>
              <a:t>epoch:121 total_loss:1.6784</a:t>
            </a:r>
          </a:p>
          <a:p>
            <a:r>
              <a:rPr lang="en-US" altLang="ko-KR" sz="300" dirty="0"/>
              <a:t>epoch:131 total_loss:2.2206</a:t>
            </a:r>
          </a:p>
          <a:p>
            <a:r>
              <a:rPr lang="en-US" altLang="ko-KR" sz="300" dirty="0"/>
              <a:t>epoch:141 total_loss:1.3834</a:t>
            </a:r>
          </a:p>
          <a:p>
            <a:r>
              <a:rPr lang="en-US" altLang="ko-KR" sz="300" dirty="0"/>
              <a:t>epoch:151 total_loss:1.7298</a:t>
            </a:r>
          </a:p>
          <a:p>
            <a:r>
              <a:rPr lang="en-US" altLang="ko-KR" sz="300" dirty="0"/>
              <a:t>epoch:161 total_loss:1.4992</a:t>
            </a:r>
          </a:p>
          <a:p>
            <a:r>
              <a:rPr lang="en-US" altLang="ko-KR" sz="300" dirty="0"/>
              <a:t>epoch:171 total_loss:1.4630</a:t>
            </a:r>
          </a:p>
          <a:p>
            <a:r>
              <a:rPr lang="en-US" altLang="ko-KR" sz="300" dirty="0"/>
              <a:t>epoch:181 total_loss:1.4092</a:t>
            </a:r>
          </a:p>
          <a:p>
            <a:r>
              <a:rPr lang="en-US" altLang="ko-KR" sz="300" dirty="0"/>
              <a:t>epoch:191 total_loss:2.4158</a:t>
            </a:r>
          </a:p>
          <a:p>
            <a:r>
              <a:rPr lang="en-US" altLang="ko-KR" sz="300" dirty="0"/>
              <a:t>epoch:201 total_loss:1.9037</a:t>
            </a:r>
          </a:p>
          <a:p>
            <a:r>
              <a:rPr lang="en-US" altLang="ko-KR" sz="300" dirty="0"/>
              <a:t>epoch:211 total_loss:1.6634</a:t>
            </a:r>
          </a:p>
          <a:p>
            <a:r>
              <a:rPr lang="en-US" altLang="ko-KR" sz="300" dirty="0"/>
              <a:t>epoch:221 total_loss:1.3623</a:t>
            </a:r>
          </a:p>
          <a:p>
            <a:r>
              <a:rPr lang="en-US" altLang="ko-KR" sz="300" dirty="0"/>
              <a:t>epoch:231 total_loss:1.9248</a:t>
            </a:r>
          </a:p>
          <a:p>
            <a:r>
              <a:rPr lang="en-US" altLang="ko-KR" sz="300" dirty="0"/>
              <a:t>epoch:241 total_loss:1.8388</a:t>
            </a:r>
          </a:p>
          <a:p>
            <a:r>
              <a:rPr lang="en-US" altLang="ko-KR" sz="300" dirty="0"/>
              <a:t>epoch:251 total_loss:1.7195</a:t>
            </a:r>
          </a:p>
          <a:p>
            <a:r>
              <a:rPr lang="en-US" altLang="ko-KR" sz="300" dirty="0"/>
              <a:t>epoch:261 total_loss:1.3015</a:t>
            </a:r>
          </a:p>
          <a:p>
            <a:r>
              <a:rPr lang="en-US" altLang="ko-KR" sz="300" dirty="0"/>
              <a:t>epoch:271 total_loss:2.7441</a:t>
            </a:r>
          </a:p>
          <a:p>
            <a:r>
              <a:rPr lang="en-US" altLang="ko-KR" sz="300" dirty="0"/>
              <a:t>epoch:281 total_loss:1.4602</a:t>
            </a:r>
          </a:p>
          <a:p>
            <a:r>
              <a:rPr lang="en-US" altLang="ko-KR" sz="300" dirty="0"/>
              <a:t>epoch:291 total_loss:1.3168</a:t>
            </a:r>
          </a:p>
          <a:p>
            <a:r>
              <a:rPr lang="en-US" altLang="ko-KR" sz="300" dirty="0"/>
              <a:t>epoch:301 total_loss:1.2413</a:t>
            </a:r>
          </a:p>
          <a:p>
            <a:r>
              <a:rPr lang="en-US" altLang="ko-KR" sz="300" dirty="0"/>
              <a:t>epoch:311 total_loss:1.3944</a:t>
            </a:r>
          </a:p>
          <a:p>
            <a:r>
              <a:rPr lang="en-US" altLang="ko-KR" sz="300" dirty="0"/>
              <a:t>epoch:321 total_loss:1.3410</a:t>
            </a:r>
          </a:p>
          <a:p>
            <a:r>
              <a:rPr lang="en-US" altLang="ko-KR" sz="300" dirty="0"/>
              <a:t>epoch:331 total_loss:1.5439</a:t>
            </a:r>
          </a:p>
          <a:p>
            <a:r>
              <a:rPr lang="en-US" altLang="ko-KR" sz="300" dirty="0"/>
              <a:t>epoch:341 total_loss:1.3391</a:t>
            </a:r>
          </a:p>
          <a:p>
            <a:r>
              <a:rPr lang="en-US" altLang="ko-KR" sz="300" dirty="0"/>
              <a:t>epoch:351 total_loss:1.3325</a:t>
            </a:r>
          </a:p>
          <a:p>
            <a:r>
              <a:rPr lang="en-US" altLang="ko-KR" sz="300" dirty="0"/>
              <a:t>epoch:361 total_loss:1.2324</a:t>
            </a:r>
          </a:p>
          <a:p>
            <a:r>
              <a:rPr lang="en-US" altLang="ko-KR" sz="300" dirty="0"/>
              <a:t>epoch:371 total_loss:1.2486</a:t>
            </a:r>
          </a:p>
          <a:p>
            <a:r>
              <a:rPr lang="en-US" altLang="ko-KR" sz="300" dirty="0"/>
              <a:t>epoch:381 total_loss:1.2273</a:t>
            </a:r>
          </a:p>
          <a:p>
            <a:r>
              <a:rPr lang="en-US" altLang="ko-KR" sz="300" dirty="0"/>
              <a:t>epoch:391 total_loss:1.5808</a:t>
            </a:r>
          </a:p>
          <a:p>
            <a:r>
              <a:rPr lang="en-US" altLang="ko-KR" sz="300" dirty="0"/>
              <a:t>epoch:401 total_loss:1.2743</a:t>
            </a:r>
          </a:p>
          <a:p>
            <a:r>
              <a:rPr lang="en-US" altLang="ko-KR" sz="300" dirty="0"/>
              <a:t>epoch:411 total_loss:1.1189</a:t>
            </a:r>
          </a:p>
          <a:p>
            <a:r>
              <a:rPr lang="en-US" altLang="ko-KR" sz="300" dirty="0"/>
              <a:t>epoch:421 total_loss:1.5279</a:t>
            </a:r>
          </a:p>
          <a:p>
            <a:r>
              <a:rPr lang="en-US" altLang="ko-KR" sz="300" dirty="0"/>
              <a:t>epoch:431 total_loss:1.3418</a:t>
            </a:r>
          </a:p>
          <a:p>
            <a:r>
              <a:rPr lang="en-US" altLang="ko-KR" sz="300" dirty="0"/>
              <a:t>epoch:441 total_loss:1.3408</a:t>
            </a:r>
          </a:p>
          <a:p>
            <a:r>
              <a:rPr lang="en-US" altLang="ko-KR" sz="300" dirty="0"/>
              <a:t>epoch:451 total_loss:1.2660</a:t>
            </a:r>
          </a:p>
          <a:p>
            <a:r>
              <a:rPr lang="en-US" altLang="ko-KR" sz="300" dirty="0"/>
              <a:t>epoch:461 total_loss:1.8047</a:t>
            </a:r>
          </a:p>
          <a:p>
            <a:r>
              <a:rPr lang="en-US" altLang="ko-KR" sz="300" dirty="0"/>
              <a:t>epoch:471 total_loss:1.3226</a:t>
            </a:r>
          </a:p>
          <a:p>
            <a:r>
              <a:rPr lang="en-US" altLang="ko-KR" sz="300" dirty="0"/>
              <a:t>epoch:481 total_loss:1.2382</a:t>
            </a:r>
          </a:p>
          <a:p>
            <a:r>
              <a:rPr lang="en-US" altLang="ko-KR" sz="300" dirty="0"/>
              <a:t>epoch:491 total_loss:1.2692</a:t>
            </a:r>
          </a:p>
          <a:p>
            <a:r>
              <a:rPr lang="en-US" altLang="ko-KR" sz="300" dirty="0"/>
              <a:t>epoch:501 total_loss:1.4944</a:t>
            </a:r>
          </a:p>
          <a:p>
            <a:r>
              <a:rPr lang="en-US" altLang="ko-KR" sz="300" dirty="0"/>
              <a:t>epoch:511 total_loss:1.3106</a:t>
            </a:r>
          </a:p>
          <a:p>
            <a:r>
              <a:rPr lang="en-US" altLang="ko-KR" sz="300" dirty="0"/>
              <a:t>epoch:521 total_loss:1.2486</a:t>
            </a:r>
          </a:p>
          <a:p>
            <a:r>
              <a:rPr lang="en-US" altLang="ko-KR" sz="300" dirty="0"/>
              <a:t>epoch:531 total_loss:1.2540</a:t>
            </a:r>
          </a:p>
          <a:p>
            <a:r>
              <a:rPr lang="en-US" altLang="ko-KR" sz="300" dirty="0"/>
              <a:t>epoch:541 total_loss:1.3125</a:t>
            </a:r>
          </a:p>
          <a:p>
            <a:r>
              <a:rPr lang="en-US" altLang="ko-KR" sz="300" dirty="0"/>
              <a:t>epoch:551 total_loss:1.2777</a:t>
            </a:r>
          </a:p>
          <a:p>
            <a:r>
              <a:rPr lang="en-US" altLang="ko-KR" sz="300" dirty="0"/>
              <a:t>epoch:561 total_loss:1.1407</a:t>
            </a:r>
          </a:p>
          <a:p>
            <a:r>
              <a:rPr lang="en-US" altLang="ko-KR" sz="300" dirty="0"/>
              <a:t>epoch:571 total_loss:1.1676</a:t>
            </a:r>
          </a:p>
          <a:p>
            <a:r>
              <a:rPr lang="en-US" altLang="ko-KR" sz="300" dirty="0"/>
              <a:t>epoch:581 total_loss:1.2025</a:t>
            </a:r>
          </a:p>
          <a:p>
            <a:r>
              <a:rPr lang="en-US" altLang="ko-KR" sz="300" dirty="0"/>
              <a:t>epoch:591 total_loss:1.1243</a:t>
            </a:r>
          </a:p>
          <a:p>
            <a:r>
              <a:rPr lang="en-US" altLang="ko-KR" sz="300" dirty="0"/>
              <a:t>epoch:601 total_loss:1.1378</a:t>
            </a:r>
          </a:p>
          <a:p>
            <a:r>
              <a:rPr lang="en-US" altLang="ko-KR" sz="300" dirty="0"/>
              <a:t>epoch:611 total_loss:1.1705</a:t>
            </a:r>
          </a:p>
          <a:p>
            <a:r>
              <a:rPr lang="en-US" altLang="ko-KR" sz="300" dirty="0"/>
              <a:t>epoch:621 total_loss:1.2452</a:t>
            </a:r>
          </a:p>
          <a:p>
            <a:r>
              <a:rPr lang="en-US" altLang="ko-KR" sz="300" dirty="0"/>
              <a:t>epoch:631 total_loss:1.3395</a:t>
            </a:r>
          </a:p>
          <a:p>
            <a:r>
              <a:rPr lang="en-US" altLang="ko-KR" sz="300" dirty="0"/>
              <a:t>epoch:641 total_loss:2.4589</a:t>
            </a:r>
          </a:p>
          <a:p>
            <a:r>
              <a:rPr lang="en-US" altLang="ko-KR" sz="300" dirty="0"/>
              <a:t>epoch:651 total_loss:1.4108</a:t>
            </a:r>
          </a:p>
          <a:p>
            <a:r>
              <a:rPr lang="en-US" altLang="ko-KR" sz="300" dirty="0"/>
              <a:t>epoch:661 total_loss:1.1423</a:t>
            </a:r>
          </a:p>
          <a:p>
            <a:r>
              <a:rPr lang="en-US" altLang="ko-KR" sz="300" dirty="0"/>
              <a:t>epoch:671 total_loss:1.1879</a:t>
            </a:r>
          </a:p>
          <a:p>
            <a:r>
              <a:rPr lang="en-US" altLang="ko-KR" sz="300" dirty="0"/>
              <a:t>epoch:681 total_loss:1.4276</a:t>
            </a:r>
          </a:p>
          <a:p>
            <a:r>
              <a:rPr lang="en-US" altLang="ko-KR" sz="300" dirty="0"/>
              <a:t>epoch:691 total_loss:1.1698</a:t>
            </a:r>
          </a:p>
          <a:p>
            <a:r>
              <a:rPr lang="en-US" altLang="ko-KR" sz="300" dirty="0"/>
              <a:t>epoch:701 total_loss:2.5815</a:t>
            </a:r>
          </a:p>
          <a:p>
            <a:r>
              <a:rPr lang="en-US" altLang="ko-KR" sz="300" dirty="0"/>
              <a:t>epoch:711 total_loss:1.3895</a:t>
            </a:r>
          </a:p>
          <a:p>
            <a:r>
              <a:rPr lang="en-US" altLang="ko-KR" sz="300" dirty="0"/>
              <a:t>epoch:721 total_loss:1.4940</a:t>
            </a:r>
          </a:p>
          <a:p>
            <a:r>
              <a:rPr lang="en-US" altLang="ko-KR" sz="300" dirty="0"/>
              <a:t>epoch:731 total_loss:1.3352</a:t>
            </a:r>
          </a:p>
          <a:p>
            <a:r>
              <a:rPr lang="en-US" altLang="ko-KR" sz="300" dirty="0"/>
              <a:t>epoch:741 total_loss:1.4325</a:t>
            </a:r>
          </a:p>
          <a:p>
            <a:r>
              <a:rPr lang="en-US" altLang="ko-KR" sz="300" dirty="0"/>
              <a:t>epoch:751 total_loss:1.1141</a:t>
            </a:r>
          </a:p>
          <a:p>
            <a:r>
              <a:rPr lang="en-US" altLang="ko-KR" sz="300" dirty="0"/>
              <a:t>epoch:761 total_loss:1.3138</a:t>
            </a:r>
          </a:p>
          <a:p>
            <a:r>
              <a:rPr lang="en-US" altLang="ko-KR" sz="300" dirty="0"/>
              <a:t>epoch:771 total_loss:1.3358</a:t>
            </a:r>
          </a:p>
          <a:p>
            <a:r>
              <a:rPr lang="en-US" altLang="ko-KR" sz="300" dirty="0"/>
              <a:t>epoch:781 total_loss:1.2195</a:t>
            </a:r>
          </a:p>
          <a:p>
            <a:r>
              <a:rPr lang="en-US" altLang="ko-KR" sz="300" dirty="0"/>
              <a:t>epoch:791 total_loss:1.0488</a:t>
            </a:r>
          </a:p>
          <a:p>
            <a:r>
              <a:rPr lang="en-US" altLang="ko-KR" sz="300" dirty="0"/>
              <a:t>epoch:801 total_loss:1.1296</a:t>
            </a:r>
          </a:p>
          <a:p>
            <a:r>
              <a:rPr lang="en-US" altLang="ko-KR" sz="300" dirty="0"/>
              <a:t>epoch:811 total_loss:1.2454</a:t>
            </a:r>
          </a:p>
          <a:p>
            <a:r>
              <a:rPr lang="en-US" altLang="ko-KR" sz="300" dirty="0"/>
              <a:t>epoch:821 total_loss:1.2108</a:t>
            </a:r>
          </a:p>
          <a:p>
            <a:r>
              <a:rPr lang="en-US" altLang="ko-KR" sz="300" dirty="0"/>
              <a:t>epoch:831 total_loss:1.0696</a:t>
            </a:r>
          </a:p>
          <a:p>
            <a:r>
              <a:rPr lang="en-US" altLang="ko-KR" sz="300" dirty="0"/>
              <a:t>epoch:841 total_loss:1.4243</a:t>
            </a:r>
          </a:p>
          <a:p>
            <a:r>
              <a:rPr lang="en-US" altLang="ko-KR" sz="300" dirty="0"/>
              <a:t>epoch:851 total_loss:1.2200</a:t>
            </a:r>
          </a:p>
          <a:p>
            <a:r>
              <a:rPr lang="en-US" altLang="ko-KR" sz="300" dirty="0"/>
              <a:t>epoch:861 total_loss:1.3578</a:t>
            </a:r>
          </a:p>
          <a:p>
            <a:r>
              <a:rPr lang="en-US" altLang="ko-KR" sz="300" dirty="0"/>
              <a:t>epoch:871 total_loss:1.4294</a:t>
            </a:r>
          </a:p>
          <a:p>
            <a:r>
              <a:rPr lang="en-US" altLang="ko-KR" sz="300" dirty="0"/>
              <a:t>epoch:881 total_loss:1.2374</a:t>
            </a:r>
          </a:p>
          <a:p>
            <a:r>
              <a:rPr lang="en-US" altLang="ko-KR" sz="300" dirty="0"/>
              <a:t>epoch:891 total_loss:1.1401</a:t>
            </a:r>
          </a:p>
          <a:p>
            <a:r>
              <a:rPr lang="en-US" altLang="ko-KR" sz="300" dirty="0"/>
              <a:t>epoch:901 total_loss:1.1091</a:t>
            </a:r>
          </a:p>
          <a:p>
            <a:r>
              <a:rPr lang="en-US" altLang="ko-KR" sz="300" dirty="0"/>
              <a:t>epoch:911 total_loss:1.1332</a:t>
            </a:r>
          </a:p>
          <a:p>
            <a:r>
              <a:rPr lang="en-US" altLang="ko-KR" sz="300" dirty="0"/>
              <a:t>epoch:921 total_loss:1.0081</a:t>
            </a:r>
          </a:p>
          <a:p>
            <a:r>
              <a:rPr lang="en-US" altLang="ko-KR" sz="300" dirty="0"/>
              <a:t>epoch:931 total_loss:1.1447</a:t>
            </a:r>
          </a:p>
          <a:p>
            <a:r>
              <a:rPr lang="en-US" altLang="ko-KR" sz="300" dirty="0"/>
              <a:t>epoch:941 total_loss:1.3822</a:t>
            </a:r>
          </a:p>
          <a:p>
            <a:r>
              <a:rPr lang="en-US" altLang="ko-KR" sz="300" dirty="0"/>
              <a:t>epoch:951 total_loss:1.1483</a:t>
            </a:r>
          </a:p>
          <a:p>
            <a:r>
              <a:rPr lang="en-US" altLang="ko-KR" sz="300" dirty="0"/>
              <a:t>epoch:961 total_loss:1.1577</a:t>
            </a:r>
          </a:p>
          <a:p>
            <a:r>
              <a:rPr lang="en-US" altLang="ko-KR" sz="300" dirty="0"/>
              <a:t>epoch:971 total_loss:1.3960</a:t>
            </a:r>
          </a:p>
          <a:p>
            <a:r>
              <a:rPr lang="en-US" altLang="ko-KR" sz="300" dirty="0"/>
              <a:t>epoch:981 total_loss:1.3925</a:t>
            </a:r>
          </a:p>
          <a:p>
            <a:r>
              <a:rPr lang="en-US" altLang="ko-KR" sz="300" dirty="0"/>
              <a:t>epoch:991 total_loss:1.4222</a:t>
            </a:r>
          </a:p>
          <a:p>
            <a:r>
              <a:rPr lang="en-US" altLang="ko-KR" sz="300" dirty="0"/>
              <a:t>epoch:1001 total_loss:1.1202</a:t>
            </a:r>
          </a:p>
          <a:p>
            <a:r>
              <a:rPr lang="en-US" altLang="ko-KR" sz="300" dirty="0"/>
              <a:t>prediction:</a:t>
            </a:r>
          </a:p>
          <a:p>
            <a:r>
              <a:rPr lang="en-US" altLang="ko-KR" sz="300" dirty="0"/>
              <a:t>tensor([1, 1, 1, 0, 0, 1, 0, 1, 1, 1, 1, 1, 1, 1, 1, 1, 0, 1, 1, 1, 0, 0, 1, 0,</a:t>
            </a:r>
          </a:p>
          <a:p>
            <a:r>
              <a:rPr lang="en-US" altLang="ko-KR" sz="300" dirty="0"/>
              <a:t>        0, 0])</a:t>
            </a:r>
          </a:p>
          <a:p>
            <a:r>
              <a:rPr lang="en-US" altLang="ko-KR" sz="300" dirty="0"/>
              <a:t>accuracy:0.9231</a:t>
            </a:r>
          </a:p>
          <a:p>
            <a:endParaRPr lang="en-US" altLang="ko-KR" sz="300" dirty="0"/>
          </a:p>
          <a:p>
            <a:r>
              <a:rPr lang="en-US" altLang="ko-KR" sz="300" dirty="0"/>
              <a:t>Process finished with exit code 0</a:t>
            </a:r>
          </a:p>
          <a:p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00353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9289D-5615-46B2-81F0-163D9F63045A}"/>
              </a:ext>
            </a:extLst>
          </p:cNvPr>
          <p:cNvSpPr txBox="1"/>
          <p:nvPr/>
        </p:nvSpPr>
        <p:spPr>
          <a:xfrm>
            <a:off x="114300" y="1538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classificationEx4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73C86-3F72-40CA-AD9E-9E24922AB433}"/>
              </a:ext>
            </a:extLst>
          </p:cNvPr>
          <p:cNvSpPr txBox="1"/>
          <p:nvPr/>
        </p:nvSpPr>
        <p:spPr>
          <a:xfrm>
            <a:off x="2123343" y="153865"/>
            <a:ext cx="9858789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C:\Users\etriai01\Desktop\PS\pb_deep1\Scripts\python.exe C:/Users/etriai01/PycharmProjects/pb_deep/day3/classificationEx4.py</a:t>
            </a:r>
          </a:p>
          <a:p>
            <a:r>
              <a:rPr lang="en-US" altLang="ko-KR" sz="1100" dirty="0"/>
              <a:t>epoch:1 avg_loss:0.5111</a:t>
            </a:r>
          </a:p>
          <a:p>
            <a:r>
              <a:rPr lang="en-US" altLang="ko-KR" sz="1100" dirty="0"/>
              <a:t>epoch:2 avg_loss:0.2624</a:t>
            </a:r>
          </a:p>
          <a:p>
            <a:r>
              <a:rPr lang="en-US" altLang="ko-KR" sz="1100" dirty="0"/>
              <a:t>epoch:3 avg_loss:0.2076</a:t>
            </a:r>
          </a:p>
          <a:p>
            <a:r>
              <a:rPr lang="en-US" altLang="ko-KR" sz="1100" dirty="0"/>
              <a:t>epoch:4 avg_loss:0.1715</a:t>
            </a:r>
          </a:p>
          <a:p>
            <a:r>
              <a:rPr lang="en-US" altLang="ko-KR" sz="1100" dirty="0"/>
              <a:t>epoch:5 avg_loss:0.1452</a:t>
            </a:r>
          </a:p>
          <a:p>
            <a:r>
              <a:rPr lang="en-US" altLang="ko-KR" sz="1100" dirty="0"/>
              <a:t>epoch:6 avg_loss:0.1264</a:t>
            </a:r>
          </a:p>
          <a:p>
            <a:r>
              <a:rPr lang="en-US" altLang="ko-KR" sz="1100" dirty="0"/>
              <a:t>epoch:7 avg_loss:0.1114</a:t>
            </a:r>
          </a:p>
          <a:p>
            <a:r>
              <a:rPr lang="en-US" altLang="ko-KR" sz="1100" dirty="0"/>
              <a:t>epoch:8 avg_loss:0.0997</a:t>
            </a:r>
          </a:p>
          <a:p>
            <a:r>
              <a:rPr lang="en-US" altLang="ko-KR" sz="1100" dirty="0"/>
              <a:t>epoch:9 avg_loss:0.0903</a:t>
            </a:r>
          </a:p>
          <a:p>
            <a:r>
              <a:rPr lang="en-US" altLang="ko-KR" sz="1100" dirty="0"/>
              <a:t>epoch:10 avg_loss:0.0818</a:t>
            </a:r>
          </a:p>
          <a:p>
            <a:r>
              <a:rPr lang="en-US" altLang="ko-KR" sz="1100" dirty="0"/>
              <a:t>epoch:11 avg_loss:0.0752</a:t>
            </a:r>
          </a:p>
          <a:p>
            <a:r>
              <a:rPr lang="en-US" altLang="ko-KR" sz="1100" dirty="0"/>
              <a:t>epoch:12 avg_loss:0.0691</a:t>
            </a:r>
          </a:p>
          <a:p>
            <a:r>
              <a:rPr lang="en-US" altLang="ko-KR" sz="1100" dirty="0"/>
              <a:t>epoch:13 avg_loss:0.0638</a:t>
            </a:r>
          </a:p>
          <a:p>
            <a:r>
              <a:rPr lang="en-US" altLang="ko-KR" sz="1100" dirty="0"/>
              <a:t>epoch:14 avg_loss:0.0592</a:t>
            </a:r>
          </a:p>
          <a:p>
            <a:r>
              <a:rPr lang="en-US" altLang="ko-KR" sz="1100" dirty="0"/>
              <a:t>epoch:15 avg_loss:0.0550</a:t>
            </a:r>
          </a:p>
          <a:p>
            <a:r>
              <a:rPr lang="en-US" altLang="ko-KR" sz="1100" dirty="0"/>
              <a:t>C:\Users\etriai01\Desktop\PS\pb_deep1\lib\site-packages\torchvision\datasets\mnist.py:67: </a:t>
            </a:r>
            <a:r>
              <a:rPr lang="en-US" altLang="ko-KR" sz="1100" dirty="0" err="1"/>
              <a:t>UserWarning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test_data</a:t>
            </a:r>
            <a:r>
              <a:rPr lang="en-US" altLang="ko-KR" sz="1100" dirty="0"/>
              <a:t> has been renamed data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warnings.warn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test_data</a:t>
            </a:r>
            <a:r>
              <a:rPr lang="en-US" altLang="ko-KR" sz="1100" dirty="0"/>
              <a:t> has been renamed data")</a:t>
            </a:r>
          </a:p>
          <a:p>
            <a:r>
              <a:rPr lang="en-US" altLang="ko-KR" sz="1100" dirty="0"/>
              <a:t>C:\Users\etriai01\Desktop\PS\pb_deep1\lib\site-packages\torchvision\datasets\mnist.py:57: </a:t>
            </a:r>
            <a:r>
              <a:rPr lang="en-US" altLang="ko-KR" sz="1100" dirty="0" err="1"/>
              <a:t>UserWarning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test_labels</a:t>
            </a:r>
            <a:r>
              <a:rPr lang="en-US" altLang="ko-KR" sz="1100" dirty="0"/>
              <a:t> has been renamed targets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warnings.warn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test_labels</a:t>
            </a:r>
            <a:r>
              <a:rPr lang="en-US" altLang="ko-KR" sz="1100" dirty="0"/>
              <a:t> has been renamed targets")</a:t>
            </a:r>
          </a:p>
          <a:p>
            <a:r>
              <a:rPr lang="en-US" altLang="ko-KR" sz="1100" dirty="0"/>
              <a:t>accuracy: 0.974399983882904</a:t>
            </a:r>
          </a:p>
          <a:p>
            <a:endParaRPr lang="en-US" altLang="ko-KR" sz="1100" dirty="0"/>
          </a:p>
          <a:p>
            <a:r>
              <a:rPr lang="en-US" altLang="ko-KR" sz="1100" dirty="0"/>
              <a:t>label: 9</a:t>
            </a:r>
          </a:p>
          <a:p>
            <a:r>
              <a:rPr lang="en-US" altLang="ko-KR" sz="1100" dirty="0"/>
              <a:t>prediction: 9</a:t>
            </a:r>
          </a:p>
          <a:p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45E170-1D7E-4715-BAA0-A5FE4734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00" y="3600450"/>
            <a:ext cx="3659513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5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9289D-5615-46B2-81F0-163D9F63045A}"/>
              </a:ext>
            </a:extLst>
          </p:cNvPr>
          <p:cNvSpPr txBox="1"/>
          <p:nvPr/>
        </p:nvSpPr>
        <p:spPr>
          <a:xfrm>
            <a:off x="505557" y="373673"/>
            <a:ext cx="10539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Over fitting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과적합</a:t>
            </a:r>
            <a:r>
              <a:rPr lang="en-US" altLang="ko-KR" sz="1600" dirty="0"/>
              <a:t>: </a:t>
            </a:r>
            <a:r>
              <a:rPr lang="ko-KR" altLang="en-US" sz="1600" dirty="0"/>
              <a:t>정확도는 계속 증가하지만 에러는 감소하다가 증가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특정 지점에서 학습이 멈춰야 한다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/>
              <a:t>Early stopping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BE4959-BDC9-4C2B-93C2-F5D161CF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99" y="1976120"/>
            <a:ext cx="4737936" cy="3784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E8AD2E-E21E-4968-BBD0-E75AAD3FF5C4}"/>
              </a:ext>
            </a:extLst>
          </p:cNvPr>
          <p:cNvSpPr/>
          <p:nvPr/>
        </p:nvSpPr>
        <p:spPr>
          <a:xfrm>
            <a:off x="505557" y="1611952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C:/Users/etriai01/PycharmProjects/pb_deep/day3/MNIST_data/earlyStopingEx.py</a:t>
            </a:r>
          </a:p>
          <a:p>
            <a:r>
              <a:rPr lang="ko-KR" altLang="en-US" sz="600" dirty="0"/>
              <a:t>[  1 / 100] train_loss:0.55927 valid_loss:0.27540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</a:t>
            </a:r>
            <a:r>
              <a:rPr lang="ko-KR" altLang="en-US" sz="600" dirty="0" err="1"/>
              <a:t>inf</a:t>
            </a:r>
            <a:r>
              <a:rPr lang="ko-KR" altLang="en-US" sz="600" dirty="0"/>
              <a:t> -&gt; 0.275397)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2 / 100] train_loss:0.22716 valid_loss:0.20174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:(0.275397 -&gt; 0.201738)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3 / 100] train_loss:0.16542 valid_loss:0.15377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:(0.201738 -&gt; 0.153771)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4 / 100] train_loss:0.12710 valid_loss:0.13343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:(0.153771 -&gt; 0.133426)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5 / 100] train_loss:0.10277 valid_loss:0.11285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:(0.133426 -&gt; 0.112853)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6 / 100] train_loss:0.08303 valid_loss:0.10350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:(0.112853 -&gt; 0.103496)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7 / 100] train_loss:0.06912 valid_loss:0.09808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:(0.103496 -&gt; 0.098081)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8 / 100] train_loss:0.05934 valid_loss:0.08948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:(0.098081 -&gt; 0.089483)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 9 / 100] train_loss:0.04978 valid_loss:0.08887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:(0.089483 -&gt; 0.088874)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[ 10 / 100] train_loss:0.04190 valid_loss:0.08635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:(0.088874 -&gt; 0.086355)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[ 11 / 100] train_loss:0.03494 valid_loss:0.08770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 / 20</a:t>
            </a:r>
          </a:p>
          <a:p>
            <a:r>
              <a:rPr lang="ko-KR" altLang="en-US" sz="600" dirty="0"/>
              <a:t>[ 12 / 100] train_loss:0.03046 valid_loss:0.08657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counter:2 / 20</a:t>
            </a:r>
          </a:p>
          <a:p>
            <a:r>
              <a:rPr lang="ko-KR" altLang="en-US" sz="600" dirty="0"/>
              <a:t>[ 13 / 100] train_loss:0.02635 valid_loss:0.08345</a:t>
            </a:r>
          </a:p>
          <a:p>
            <a:r>
              <a:rPr lang="ko-KR" altLang="en-US" sz="600" dirty="0" err="1"/>
              <a:t>validataion</a:t>
            </a:r>
            <a:r>
              <a:rPr lang="ko-KR" altLang="en-US" sz="600" dirty="0"/>
              <a:t> </a:t>
            </a:r>
            <a:r>
              <a:rPr lang="ko-KR" altLang="en-US" sz="600" dirty="0" err="1"/>
              <a:t>loss</a:t>
            </a:r>
            <a:r>
              <a:rPr lang="ko-KR" altLang="en-US" sz="600" dirty="0"/>
              <a:t>:(0.086355 -&gt; 0.083449) </a:t>
            </a:r>
            <a:r>
              <a:rPr lang="ko-KR" altLang="en-US" sz="600" dirty="0" err="1"/>
              <a:t>saving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model</a:t>
            </a:r>
            <a:r>
              <a:rPr lang="ko-KR" altLang="en-US" sz="600" dirty="0"/>
              <a:t>!!!!</a:t>
            </a:r>
          </a:p>
          <a:p>
            <a:r>
              <a:rPr lang="ko-KR" altLang="en-US" sz="600" dirty="0"/>
              <a:t>[ 14 / 100] train_loss:0.02072 valid_loss:0.08945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 / 20</a:t>
            </a:r>
          </a:p>
          <a:p>
            <a:r>
              <a:rPr lang="ko-KR" altLang="en-US" sz="600" dirty="0"/>
              <a:t>[ 15 / 100] train_loss:0.01708 valid_loss:0.08393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counter:2 / 20</a:t>
            </a:r>
          </a:p>
          <a:p>
            <a:r>
              <a:rPr lang="ko-KR" altLang="en-US" sz="600" dirty="0"/>
              <a:t>[ 16 / 100] train_loss:0.01592 valid_loss:0.08831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counter:3 / 20</a:t>
            </a:r>
          </a:p>
          <a:p>
            <a:r>
              <a:rPr lang="ko-KR" altLang="en-US" sz="600" dirty="0"/>
              <a:t>[ 17 / 100] train_loss:0.01478 valid_loss:0.08679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counter:4 / 20</a:t>
            </a:r>
          </a:p>
          <a:p>
            <a:r>
              <a:rPr lang="ko-KR" altLang="en-US" sz="600" dirty="0"/>
              <a:t>[ 18 / 100] train_loss:0.01091 valid_loss:0.09110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counter:5 / 20</a:t>
            </a:r>
          </a:p>
          <a:p>
            <a:r>
              <a:rPr lang="ko-KR" altLang="en-US" sz="600" dirty="0"/>
              <a:t>[ 19 / 100] train_loss:0.00797 valid_loss:0.09314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counter:6 / 20</a:t>
            </a:r>
          </a:p>
          <a:p>
            <a:r>
              <a:rPr lang="ko-KR" altLang="en-US" sz="600" dirty="0"/>
              <a:t>[ 20 / 100] train_loss:0.00744 valid_loss:0.09299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counter:7 / 20</a:t>
            </a:r>
          </a:p>
          <a:p>
            <a:r>
              <a:rPr lang="ko-KR" altLang="en-US" sz="600" dirty="0"/>
              <a:t>[ 21 / 100] train_loss:0.00550 valid_loss:0.09527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counter:8 / 20</a:t>
            </a:r>
          </a:p>
          <a:p>
            <a:r>
              <a:rPr lang="ko-KR" altLang="en-US" sz="600" dirty="0"/>
              <a:t>[ 22 / 100] train_loss:0.00815 valid_loss:0.11026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counter:9 / 20</a:t>
            </a:r>
          </a:p>
          <a:p>
            <a:r>
              <a:rPr lang="ko-KR" altLang="en-US" sz="600" dirty="0"/>
              <a:t>[ 23 / 100] train_loss:0.01329 valid_loss:0.10429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counter:10 / 20</a:t>
            </a:r>
          </a:p>
          <a:p>
            <a:r>
              <a:rPr lang="ko-KR" altLang="en-US" sz="600" dirty="0"/>
              <a:t>[ 24 / 100] train_loss:0.00778 valid_loss:0.10568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counter:11 / 20</a:t>
            </a:r>
          </a:p>
          <a:p>
            <a:r>
              <a:rPr lang="ko-KR" altLang="en-US" sz="600" dirty="0"/>
              <a:t>[ 25 / 100] train_loss:0.00413 valid_loss:0.10685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counter:12 / 20</a:t>
            </a:r>
          </a:p>
          <a:p>
            <a:r>
              <a:rPr lang="ko-KR" altLang="en-US" sz="600" dirty="0"/>
              <a:t>[ 26 / 100] train_loss:0.00202 valid_loss:0.10648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counter:13 / 20</a:t>
            </a:r>
          </a:p>
          <a:p>
            <a:r>
              <a:rPr lang="ko-KR" altLang="en-US" sz="600" dirty="0"/>
              <a:t>[ 27 / 100] train_loss:0.00135 valid_loss:0.10597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counter:14 / 20</a:t>
            </a:r>
          </a:p>
          <a:p>
            <a:r>
              <a:rPr lang="ko-KR" altLang="en-US" sz="600" dirty="0"/>
              <a:t>[ 28 / 100] train_loss:0.00099 valid_loss:0.11119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counter:15 / 20</a:t>
            </a:r>
          </a:p>
          <a:p>
            <a:r>
              <a:rPr lang="ko-KR" altLang="en-US" sz="600" dirty="0"/>
              <a:t>[ 29 / 100] train_loss:0.00078 valid_loss:0.10838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counter:16 / 20</a:t>
            </a:r>
          </a:p>
          <a:p>
            <a:r>
              <a:rPr lang="ko-KR" altLang="en-US" sz="600" dirty="0"/>
              <a:t>[ 30 / 100] train_loss:0.00059 valid_loss:0.11001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counter:17 / 20</a:t>
            </a:r>
          </a:p>
          <a:p>
            <a:r>
              <a:rPr lang="ko-KR" altLang="en-US" sz="600" dirty="0"/>
              <a:t>[ 31 / 100] train_loss:0.00048 valid_loss:0.11102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counter:18 / 20</a:t>
            </a:r>
          </a:p>
          <a:p>
            <a:r>
              <a:rPr lang="ko-KR" altLang="en-US" sz="600" dirty="0"/>
              <a:t>[ 32 / 100] train_loss:0.00046 valid_loss:0.11177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counter:19 / 20</a:t>
            </a:r>
          </a:p>
          <a:p>
            <a:r>
              <a:rPr lang="ko-KR" altLang="en-US" sz="600" dirty="0"/>
              <a:t>[ 33 / 100] train_loss:0.00038 valid_loss:0.11245</a:t>
            </a:r>
          </a:p>
          <a:p>
            <a:r>
              <a:rPr lang="ko-KR" altLang="en-US" sz="600" dirty="0" err="1"/>
              <a:t>earlystopping</a:t>
            </a:r>
            <a:r>
              <a:rPr lang="ko-KR" altLang="en-US" sz="600" dirty="0"/>
              <a:t> counter:20 / 20</a:t>
            </a:r>
          </a:p>
          <a:p>
            <a:r>
              <a:rPr lang="ko-KR" altLang="en-US" sz="600" dirty="0" err="1"/>
              <a:t>early</a:t>
            </a:r>
            <a:r>
              <a:rPr lang="ko-KR" altLang="en-US" sz="600" dirty="0"/>
              <a:t> </a:t>
            </a:r>
            <a:r>
              <a:rPr lang="ko-KR" altLang="en-US" sz="600" dirty="0" err="1"/>
              <a:t>stopping</a:t>
            </a:r>
            <a:r>
              <a:rPr lang="ko-KR" altLang="en-US" sz="600" dirty="0"/>
              <a:t>!!!!!!!</a:t>
            </a:r>
          </a:p>
        </p:txBody>
      </p:sp>
    </p:spTree>
    <p:extLst>
      <p:ext uri="{BB962C8B-B14F-4D97-AF65-F5344CB8AC3E}">
        <p14:creationId xmlns:p14="http://schemas.microsoft.com/office/powerpoint/2010/main" val="216069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8E4E4F-85AD-495A-8D4D-89730D74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9" y="1097280"/>
            <a:ext cx="4737936" cy="378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E9A284-F4C9-4475-92F7-EE31F62B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59" y="1097280"/>
            <a:ext cx="473793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68D92-DB63-4544-8DB6-6594F019ED64}"/>
              </a:ext>
            </a:extLst>
          </p:cNvPr>
          <p:cNvSpPr txBox="1"/>
          <p:nvPr/>
        </p:nvSpPr>
        <p:spPr>
          <a:xfrm>
            <a:off x="2322308" y="32389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지도학습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D377A5-EE1E-4492-B05E-422D589D66DF}"/>
              </a:ext>
            </a:extLst>
          </p:cNvPr>
          <p:cNvSpPr/>
          <p:nvPr/>
        </p:nvSpPr>
        <p:spPr>
          <a:xfrm>
            <a:off x="2144508" y="1922420"/>
            <a:ext cx="1320800" cy="75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78A837F-6C26-44BA-A005-73683CD6CF1F}"/>
              </a:ext>
            </a:extLst>
          </p:cNvPr>
          <p:cNvSpPr/>
          <p:nvPr/>
        </p:nvSpPr>
        <p:spPr>
          <a:xfrm>
            <a:off x="1310542" y="2163721"/>
            <a:ext cx="596900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D4061-D774-430C-AAD8-5A2F192C6C60}"/>
              </a:ext>
            </a:extLst>
          </p:cNvPr>
          <p:cNvSpPr txBox="1"/>
          <p:nvPr/>
        </p:nvSpPr>
        <p:spPr>
          <a:xfrm>
            <a:off x="509366" y="21166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ED20-9F40-4C6B-AF32-4308BCA8D666}"/>
              </a:ext>
            </a:extLst>
          </p:cNvPr>
          <p:cNvSpPr txBox="1"/>
          <p:nvPr/>
        </p:nvSpPr>
        <p:spPr>
          <a:xfrm>
            <a:off x="4226233" y="211663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94EA03-4409-4341-B5C4-827C29C1A841}"/>
              </a:ext>
            </a:extLst>
          </p:cNvPr>
          <p:cNvSpPr/>
          <p:nvPr/>
        </p:nvSpPr>
        <p:spPr>
          <a:xfrm>
            <a:off x="3592309" y="2176936"/>
            <a:ext cx="596900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A56D3-1162-4B9C-ACC9-19C7E11F3DF7}"/>
              </a:ext>
            </a:extLst>
          </p:cNvPr>
          <p:cNvSpPr txBox="1"/>
          <p:nvPr/>
        </p:nvSpPr>
        <p:spPr>
          <a:xfrm>
            <a:off x="4226232" y="1236105"/>
            <a:ext cx="82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9E81BC1-7F1A-46F7-BDFD-7F0832A46D01}"/>
              </a:ext>
            </a:extLst>
          </p:cNvPr>
          <p:cNvSpPr/>
          <p:nvPr/>
        </p:nvSpPr>
        <p:spPr>
          <a:xfrm rot="16200000">
            <a:off x="4453313" y="1719220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CF337A-62DA-4EC1-B00F-284AA0AE8FFA}"/>
              </a:ext>
            </a:extLst>
          </p:cNvPr>
          <p:cNvSpPr/>
          <p:nvPr/>
        </p:nvSpPr>
        <p:spPr>
          <a:xfrm rot="10800000">
            <a:off x="3780214" y="1278954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29BF0-4173-4F5D-8933-4803B7863919}"/>
              </a:ext>
            </a:extLst>
          </p:cNvPr>
          <p:cNvSpPr txBox="1"/>
          <p:nvPr/>
        </p:nvSpPr>
        <p:spPr>
          <a:xfrm>
            <a:off x="2952647" y="1214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9ECF226-06A1-49D6-B77E-A67BEB2EC04A}"/>
              </a:ext>
            </a:extLst>
          </p:cNvPr>
          <p:cNvSpPr/>
          <p:nvPr/>
        </p:nvSpPr>
        <p:spPr>
          <a:xfrm rot="8100000">
            <a:off x="2817604" y="1575003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4B37A-2404-4067-ABC7-0CF57B4AD52C}"/>
              </a:ext>
            </a:extLst>
          </p:cNvPr>
          <p:cNvSpPr txBox="1"/>
          <p:nvPr/>
        </p:nvSpPr>
        <p:spPr>
          <a:xfrm>
            <a:off x="619858" y="39565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Day1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C1A68-3AC5-4F3A-B218-A7A0326C842A}"/>
              </a:ext>
            </a:extLst>
          </p:cNvPr>
          <p:cNvSpPr txBox="1"/>
          <p:nvPr/>
        </p:nvSpPr>
        <p:spPr>
          <a:xfrm>
            <a:off x="5153090" y="37299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7B885-8460-4EFA-AB0A-F972C673DC91}"/>
              </a:ext>
            </a:extLst>
          </p:cNvPr>
          <p:cNvSpPr txBox="1"/>
          <p:nvPr/>
        </p:nvSpPr>
        <p:spPr>
          <a:xfrm>
            <a:off x="5153090" y="5551001"/>
            <a:ext cx="621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Binary cross entropy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Sigmoi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loss function</a:t>
            </a:r>
            <a:r>
              <a:rPr lang="ko-KR" altLang="en-US" dirty="0">
                <a:sym typeface="Wingdings" panose="05000000000000000000" pitchFamily="2" charset="2"/>
              </a:rPr>
              <a:t>으로 활용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-( y*</a:t>
            </a:r>
            <a:r>
              <a:rPr lang="en-US" altLang="ko-KR" dirty="0" err="1"/>
              <a:t>logh</a:t>
            </a:r>
            <a:r>
              <a:rPr lang="en-US" altLang="ko-KR" dirty="0"/>
              <a:t> + (1-y)*log(1-h) 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F655A5-7898-4E5A-94F0-C1CE7FD75CFC}"/>
                  </a:ext>
                </a:extLst>
              </p:cNvPr>
              <p:cNvSpPr txBox="1"/>
              <p:nvPr/>
            </p:nvSpPr>
            <p:spPr>
              <a:xfrm>
                <a:off x="7849795" y="4508740"/>
                <a:ext cx="2588337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F655A5-7898-4E5A-94F0-C1CE7FD7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95" y="4508740"/>
                <a:ext cx="2588337" cy="529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18104-78AC-4170-AEE4-BDC4A675AAFA}"/>
                  </a:ext>
                </a:extLst>
              </p:cNvPr>
              <p:cNvSpPr txBox="1"/>
              <p:nvPr/>
            </p:nvSpPr>
            <p:spPr>
              <a:xfrm>
                <a:off x="5153090" y="4508740"/>
                <a:ext cx="135338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18104-78AC-4170-AEE4-BDC4A675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90" y="4508740"/>
                <a:ext cx="1353384" cy="529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F0FB59-43F0-4C85-9DBC-305A92E1EAF5}"/>
              </a:ext>
            </a:extLst>
          </p:cNvPr>
          <p:cNvCxnSpPr/>
          <p:nvPr/>
        </p:nvCxnSpPr>
        <p:spPr>
          <a:xfrm>
            <a:off x="8620836" y="5038437"/>
            <a:ext cx="1658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0BE814-8AB8-4771-A510-AF22C8FE1B88}"/>
              </a:ext>
            </a:extLst>
          </p:cNvPr>
          <p:cNvSpPr txBox="1"/>
          <p:nvPr/>
        </p:nvSpPr>
        <p:spPr>
          <a:xfrm>
            <a:off x="10422459" y="477358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Linear(3,1)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C730B-2B0E-454D-86C7-329F2BEDECD0}"/>
              </a:ext>
            </a:extLst>
          </p:cNvPr>
          <p:cNvSpPr txBox="1"/>
          <p:nvPr/>
        </p:nvSpPr>
        <p:spPr>
          <a:xfrm>
            <a:off x="619858" y="39565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Day4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A26021-DD8A-45AC-9DC6-C94C6991F6FA}"/>
              </a:ext>
            </a:extLst>
          </p:cNvPr>
          <p:cNvSpPr/>
          <p:nvPr/>
        </p:nvSpPr>
        <p:spPr>
          <a:xfrm>
            <a:off x="619858" y="169378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C:/Users/etriai01/PycharmProjects/pb_deep/day4/CNNEx1.py</a:t>
            </a:r>
          </a:p>
          <a:p>
            <a:r>
              <a:rPr lang="ko-KR" altLang="en-US" sz="1000" dirty="0"/>
              <a:t>Conv2d(1, 32, </a:t>
            </a:r>
            <a:r>
              <a:rPr lang="ko-KR" altLang="en-US" sz="1000" dirty="0" err="1"/>
              <a:t>kernel_size</a:t>
            </a:r>
            <a:r>
              <a:rPr lang="ko-KR" altLang="en-US" sz="1000" dirty="0"/>
              <a:t>=(3, 3), </a:t>
            </a:r>
            <a:r>
              <a:rPr lang="ko-KR" altLang="en-US" sz="1000" dirty="0" err="1"/>
              <a:t>stride</a:t>
            </a:r>
            <a:r>
              <a:rPr lang="ko-KR" altLang="en-US" sz="1000" dirty="0"/>
              <a:t>=(1, 1), </a:t>
            </a:r>
            <a:r>
              <a:rPr lang="ko-KR" altLang="en-US" sz="1000" dirty="0" err="1"/>
              <a:t>padding</a:t>
            </a:r>
            <a:r>
              <a:rPr lang="ko-KR" altLang="en-US" sz="1000" dirty="0"/>
              <a:t>=(1, 1))</a:t>
            </a:r>
          </a:p>
          <a:p>
            <a:r>
              <a:rPr lang="ko-KR" altLang="en-US" sz="1000" dirty="0"/>
              <a:t>MaxPool2d(</a:t>
            </a:r>
            <a:r>
              <a:rPr lang="ko-KR" altLang="en-US" sz="1000" dirty="0" err="1"/>
              <a:t>kernel_size</a:t>
            </a:r>
            <a:r>
              <a:rPr lang="ko-KR" altLang="en-US" sz="1000" dirty="0"/>
              <a:t>=2, </a:t>
            </a:r>
            <a:r>
              <a:rPr lang="ko-KR" altLang="en-US" sz="1000" dirty="0" err="1"/>
              <a:t>stride</a:t>
            </a:r>
            <a:r>
              <a:rPr lang="ko-KR" altLang="en-US" sz="1000" dirty="0"/>
              <a:t>=2, </a:t>
            </a:r>
            <a:r>
              <a:rPr lang="ko-KR" altLang="en-US" sz="1000" dirty="0" err="1"/>
              <a:t>padding</a:t>
            </a:r>
            <a:r>
              <a:rPr lang="ko-KR" altLang="en-US" sz="1000" dirty="0"/>
              <a:t>=0, </a:t>
            </a:r>
            <a:r>
              <a:rPr lang="ko-KR" altLang="en-US" sz="1000" dirty="0" err="1"/>
              <a:t>dilation</a:t>
            </a:r>
            <a:r>
              <a:rPr lang="ko-KR" altLang="en-US" sz="1000" dirty="0"/>
              <a:t>=1, </a:t>
            </a:r>
            <a:r>
              <a:rPr lang="ko-KR" altLang="en-US" sz="1000" dirty="0" err="1"/>
              <a:t>ceil_mode</a:t>
            </a:r>
            <a:r>
              <a:rPr lang="ko-KR" altLang="en-US" sz="1000" dirty="0"/>
              <a:t>=</a:t>
            </a:r>
            <a:r>
              <a:rPr lang="ko-KR" altLang="en-US" sz="1000" dirty="0" err="1"/>
              <a:t>False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32, 28, 28])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64, 28, 28])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64, 14, 14])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12544])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10])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13C2C-7D5C-46C5-AE38-CFA90AFCCC81}"/>
              </a:ext>
            </a:extLst>
          </p:cNvPr>
          <p:cNvSpPr txBox="1"/>
          <p:nvPr/>
        </p:nvSpPr>
        <p:spPr>
          <a:xfrm>
            <a:off x="647054" y="1162373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&amp; Pooling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433BAC-FCCC-4D83-9071-DA37C7A43475}"/>
              </a:ext>
            </a:extLst>
          </p:cNvPr>
          <p:cNvSpPr/>
          <p:nvPr/>
        </p:nvSpPr>
        <p:spPr>
          <a:xfrm>
            <a:off x="5853194" y="365271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C:/Users/etriai01/PycharmProjects/pb_deep/day4/mnist.py</a:t>
            </a:r>
          </a:p>
          <a:p>
            <a:r>
              <a:rPr lang="ko-KR" altLang="en-US" sz="1000" dirty="0"/>
              <a:t>epoch:1 avg_loss:0.2171</a:t>
            </a:r>
          </a:p>
          <a:p>
            <a:r>
              <a:rPr lang="ko-KR" altLang="en-US" sz="1000" dirty="0"/>
              <a:t>C:\Users\etriai01\Desktop\PS\pb_deep1\lib\site-packages\torchvision\datasets\mnist.py:67: </a:t>
            </a:r>
            <a:r>
              <a:rPr lang="ko-KR" altLang="en-US" sz="1000" dirty="0" err="1"/>
              <a:t>UserWarning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test_data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renamed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warnings.warn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test_data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renamed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/>
              <a:t>C:\Users\etriai01\Desktop\PS\pb_deep1\lib\site-packages\torchvision\datasets\mnist.py:57: </a:t>
            </a:r>
            <a:r>
              <a:rPr lang="ko-KR" altLang="en-US" sz="1000" dirty="0" err="1"/>
              <a:t>UserWarning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test_labels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renamed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targets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warnings.warn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test_labels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renamed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targets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0.9700000286102295</a:t>
            </a:r>
          </a:p>
          <a:p>
            <a:r>
              <a:rPr lang="ko-KR" altLang="en-US" sz="1000" dirty="0"/>
              <a:t>epoch:2 avg_loss:0.0647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0.980400025844574</a:t>
            </a:r>
          </a:p>
          <a:p>
            <a:r>
              <a:rPr lang="ko-KR" altLang="en-US" sz="1000" dirty="0"/>
              <a:t>epoch:3 avg_loss:0.0457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0.9797999858856201</a:t>
            </a:r>
          </a:p>
          <a:p>
            <a:r>
              <a:rPr lang="ko-KR" altLang="en-US" sz="1000" dirty="0"/>
              <a:t>epoch:4 avg_loss:0.0378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0.9861999750137329</a:t>
            </a:r>
          </a:p>
          <a:p>
            <a:r>
              <a:rPr lang="ko-KR" altLang="en-US" sz="1000" dirty="0"/>
              <a:t>epoch:5 avg_loss:0.0300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0.9857000112533569</a:t>
            </a:r>
          </a:p>
          <a:p>
            <a:r>
              <a:rPr lang="ko-KR" altLang="en-US" sz="1000" dirty="0"/>
              <a:t>epoch:6 avg_loss:0.0264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0.9811999797821045</a:t>
            </a:r>
          </a:p>
          <a:p>
            <a:r>
              <a:rPr lang="ko-KR" altLang="en-US" sz="1000" dirty="0"/>
              <a:t>epoch:7 avg_loss:0.0224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0.9625999927520752</a:t>
            </a:r>
          </a:p>
          <a:p>
            <a:r>
              <a:rPr lang="ko-KR" altLang="en-US" sz="1000" dirty="0"/>
              <a:t>epoch:8 avg_loss:0.0186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0.9872999787330627</a:t>
            </a:r>
          </a:p>
          <a:p>
            <a:r>
              <a:rPr lang="ko-KR" altLang="en-US" sz="1000" dirty="0"/>
              <a:t>epoch:9 avg_loss:0.0160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0.9811000227928162</a:t>
            </a:r>
          </a:p>
          <a:p>
            <a:r>
              <a:rPr lang="ko-KR" altLang="en-US" sz="1000" dirty="0"/>
              <a:t>epoch:10 avg_loss:0.0144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0.9736999869346619</a:t>
            </a:r>
          </a:p>
          <a:p>
            <a:r>
              <a:rPr lang="ko-KR" altLang="en-US" sz="1000" dirty="0"/>
              <a:t>epoch:11 avg_loss:0.0121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0.987500011920929</a:t>
            </a:r>
          </a:p>
          <a:p>
            <a:r>
              <a:rPr lang="ko-KR" altLang="en-US" sz="1000" dirty="0"/>
              <a:t>epoch:12 avg_loss:0.0094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0.9860000014305115</a:t>
            </a:r>
          </a:p>
          <a:p>
            <a:r>
              <a:rPr lang="ko-KR" altLang="en-US" sz="1000" dirty="0"/>
              <a:t>epoch:13 avg_loss:0.0077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0.9868999719619751</a:t>
            </a:r>
          </a:p>
          <a:p>
            <a:r>
              <a:rPr lang="ko-KR" altLang="en-US" sz="1000" dirty="0"/>
              <a:t>epoch:14 avg_loss:0.0075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0.9857000112533569</a:t>
            </a:r>
          </a:p>
          <a:p>
            <a:r>
              <a:rPr lang="ko-KR" altLang="en-US" sz="1000" dirty="0"/>
              <a:t>epoch:15 avg_loss:0.0066</a:t>
            </a:r>
          </a:p>
          <a:p>
            <a:r>
              <a:rPr lang="ko-KR" altLang="en-US" sz="1000" dirty="0" err="1"/>
              <a:t>accuracy</a:t>
            </a:r>
            <a:r>
              <a:rPr lang="ko-KR" altLang="en-US" sz="1000" dirty="0"/>
              <a:t>: 0.9866999983787537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DD77B-1FA8-4202-8B83-54AAF6FDA75F}"/>
              </a:ext>
            </a:extLst>
          </p:cNvPr>
          <p:cNvSpPr txBox="1"/>
          <p:nvPr/>
        </p:nvSpPr>
        <p:spPr>
          <a:xfrm>
            <a:off x="647054" y="4076055"/>
            <a:ext cx="491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VGG16 CNN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Convolution</a:t>
            </a:r>
            <a:r>
              <a:rPr lang="ko-KR" altLang="en-US" dirty="0"/>
              <a:t>을 여러 층으로 사용하는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2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2F5772-20DC-4C0A-BD7F-7197EBDD2DBD}"/>
              </a:ext>
            </a:extLst>
          </p:cNvPr>
          <p:cNvSpPr/>
          <p:nvPr/>
        </p:nvSpPr>
        <p:spPr>
          <a:xfrm>
            <a:off x="565688" y="382012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/>
              <a:t>C:\Users\etriai01\Desktop\PS\pb_deep1\Scripts\python.exe C:/Users/etriai01/PycharmProjects/pb_deep/day4/CNNEx3.py</a:t>
            </a:r>
          </a:p>
          <a:p>
            <a:r>
              <a:rPr lang="en-US" altLang="ko-KR" sz="500" dirty="0"/>
              <a:t>C:\Users\etriai01\Desktop\PS\pb_deep1\lib\site-packages\torchvision\transforms\transforms.py:935: </a:t>
            </a:r>
            <a:r>
              <a:rPr lang="en-US" altLang="ko-KR" sz="500" dirty="0" err="1"/>
              <a:t>UserWarning</a:t>
            </a:r>
            <a:r>
              <a:rPr lang="en-US" altLang="ko-KR" sz="500" dirty="0"/>
              <a:t>: The use of the </a:t>
            </a:r>
            <a:r>
              <a:rPr lang="en-US" altLang="ko-KR" sz="500" dirty="0" err="1"/>
              <a:t>transforms.RandomSizedCrop</a:t>
            </a:r>
            <a:r>
              <a:rPr lang="en-US" altLang="ko-KR" sz="500" dirty="0"/>
              <a:t> transform is deprecated, please use </a:t>
            </a:r>
            <a:r>
              <a:rPr lang="en-US" altLang="ko-KR" sz="500" dirty="0" err="1"/>
              <a:t>transforms.RandomResizedCrop</a:t>
            </a:r>
            <a:r>
              <a:rPr lang="en-US" altLang="ko-KR" sz="500" dirty="0"/>
              <a:t> instead.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warnings.warn</a:t>
            </a:r>
            <a:r>
              <a:rPr lang="en-US" altLang="ko-KR" sz="500" dirty="0"/>
              <a:t>("The use of the </a:t>
            </a:r>
            <a:r>
              <a:rPr lang="en-US" altLang="ko-KR" sz="500" dirty="0" err="1"/>
              <a:t>transforms.RandomSizedCrop</a:t>
            </a:r>
            <a:r>
              <a:rPr lang="en-US" altLang="ko-KR" sz="500" dirty="0"/>
              <a:t> transform is deprecated, " +</a:t>
            </a:r>
          </a:p>
          <a:p>
            <a:r>
              <a:rPr lang="en-US" altLang="ko-KR" sz="500" dirty="0"/>
              <a:t>Sequential(</a:t>
            </a:r>
          </a:p>
          <a:p>
            <a:r>
              <a:rPr lang="en-US" altLang="ko-KR" sz="500" dirty="0"/>
              <a:t>  (0): Sequential(</a:t>
            </a:r>
          </a:p>
          <a:p>
            <a:r>
              <a:rPr lang="en-US" altLang="ko-KR" sz="500" dirty="0"/>
              <a:t>    (0): Conv2d(3, 16,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(2): Conv2d(16, 16,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(3):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(4): MaxPool2d(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=2, stride=2, padding=0, dilation=1, </a:t>
            </a:r>
            <a:r>
              <a:rPr lang="en-US" altLang="ko-KR" sz="500" dirty="0" err="1"/>
              <a:t>ceil_mode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)</a:t>
            </a:r>
          </a:p>
          <a:p>
            <a:r>
              <a:rPr lang="en-US" altLang="ko-KR" sz="500" dirty="0"/>
              <a:t>  (1): Sequential(</a:t>
            </a:r>
          </a:p>
          <a:p>
            <a:r>
              <a:rPr lang="en-US" altLang="ko-KR" sz="500" dirty="0"/>
              <a:t>    (0): Conv2d(16, 32,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(2): Conv2d(32, 32,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(3):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(4): MaxPool2d(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=2, stride=2, padding=0, dilation=1, </a:t>
            </a:r>
            <a:r>
              <a:rPr lang="en-US" altLang="ko-KR" sz="500" dirty="0" err="1"/>
              <a:t>ceil_mode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)</a:t>
            </a:r>
          </a:p>
          <a:p>
            <a:r>
              <a:rPr lang="en-US" altLang="ko-KR" sz="500" dirty="0"/>
              <a:t>  (2): Sequential(</a:t>
            </a:r>
          </a:p>
          <a:p>
            <a:r>
              <a:rPr lang="en-US" altLang="ko-KR" sz="500" dirty="0"/>
              <a:t>    (0): Conv2d(32, 64,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(2): Conv2d(64, 64,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(3):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(4): Conv2d(64, 64,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(5):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(6): MaxPool2d(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=2, stride=2, padding=0, dilation=1, </a:t>
            </a:r>
            <a:r>
              <a:rPr lang="en-US" altLang="ko-KR" sz="500" dirty="0" err="1"/>
              <a:t>ceil_mode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)</a:t>
            </a:r>
          </a:p>
          <a:p>
            <a:r>
              <a:rPr lang="en-US" altLang="ko-KR" sz="500" dirty="0"/>
              <a:t>  (3): Sequential(</a:t>
            </a:r>
          </a:p>
          <a:p>
            <a:r>
              <a:rPr lang="en-US" altLang="ko-KR" sz="500" dirty="0"/>
              <a:t>    (0): Conv2d(64,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(2): Conv2d(128,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(3):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(4): Conv2d(128,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(5):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(6): MaxPool2d(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=2, stride=2, padding=0, dilation=1, </a:t>
            </a:r>
            <a:r>
              <a:rPr lang="en-US" altLang="ko-KR" sz="500" dirty="0" err="1"/>
              <a:t>ceil_mode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)</a:t>
            </a:r>
          </a:p>
          <a:p>
            <a:r>
              <a:rPr lang="en-US" altLang="ko-KR" sz="500" dirty="0"/>
              <a:t>  (4): Sequential(</a:t>
            </a:r>
          </a:p>
          <a:p>
            <a:r>
              <a:rPr lang="en-US" altLang="ko-KR" sz="500" dirty="0"/>
              <a:t>    (0): Conv2d(128,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(2): Conv2d(128,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(3):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(4): Conv2d(128, 128, 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=(3, 3), stride=(1, 1), padding=(1, 1))</a:t>
            </a:r>
          </a:p>
          <a:p>
            <a:r>
              <a:rPr lang="en-US" altLang="ko-KR" sz="500" dirty="0"/>
              <a:t>    (5):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  (6): MaxPool2d(</a:t>
            </a:r>
            <a:r>
              <a:rPr lang="en-US" altLang="ko-KR" sz="500" dirty="0" err="1"/>
              <a:t>kernel_size</a:t>
            </a:r>
            <a:r>
              <a:rPr lang="en-US" altLang="ko-KR" sz="500" dirty="0"/>
              <a:t>=2, stride=2, padding=0, dilation=1, </a:t>
            </a:r>
            <a:r>
              <a:rPr lang="en-US" altLang="ko-KR" sz="500" dirty="0" err="1"/>
              <a:t>ceil_mode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)</a:t>
            </a:r>
          </a:p>
          <a:p>
            <a:r>
              <a:rPr lang="en-US" altLang="ko-KR" sz="500" dirty="0"/>
              <a:t>)</a:t>
            </a:r>
          </a:p>
          <a:p>
            <a:r>
              <a:rPr lang="en-US" altLang="ko-KR" sz="500" dirty="0"/>
              <a:t>Sequential(</a:t>
            </a:r>
          </a:p>
          <a:p>
            <a:r>
              <a:rPr lang="en-US" altLang="ko-KR" sz="500" dirty="0"/>
              <a:t>  (0): Linear(</a:t>
            </a:r>
            <a:r>
              <a:rPr lang="en-US" altLang="ko-KR" sz="500" dirty="0" err="1"/>
              <a:t>in_features</a:t>
            </a:r>
            <a:r>
              <a:rPr lang="en-US" altLang="ko-KR" sz="500" dirty="0"/>
              <a:t>=6272, </a:t>
            </a:r>
            <a:r>
              <a:rPr lang="en-US" altLang="ko-KR" sz="500" dirty="0" err="1"/>
              <a:t>out_features</a:t>
            </a:r>
            <a:r>
              <a:rPr lang="en-US" altLang="ko-KR" sz="500" dirty="0"/>
              <a:t>=100, bias=True)</a:t>
            </a:r>
          </a:p>
          <a:p>
            <a:r>
              <a:rPr lang="en-US" altLang="ko-KR" sz="500" dirty="0"/>
              <a:t>  (1):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(2): Dropout(p=0.5, </a:t>
            </a:r>
            <a:r>
              <a:rPr lang="en-US" altLang="ko-KR" sz="500" dirty="0" err="1"/>
              <a:t>inplace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(3): Linear(</a:t>
            </a:r>
            <a:r>
              <a:rPr lang="en-US" altLang="ko-KR" sz="500" dirty="0" err="1"/>
              <a:t>in_features</a:t>
            </a:r>
            <a:r>
              <a:rPr lang="en-US" altLang="ko-KR" sz="500" dirty="0"/>
              <a:t>=100, </a:t>
            </a:r>
            <a:r>
              <a:rPr lang="en-US" altLang="ko-KR" sz="500" dirty="0" err="1"/>
              <a:t>out_features</a:t>
            </a:r>
            <a:r>
              <a:rPr lang="en-US" altLang="ko-KR" sz="500" dirty="0"/>
              <a:t>=20, bias=True)</a:t>
            </a:r>
          </a:p>
          <a:p>
            <a:r>
              <a:rPr lang="en-US" altLang="ko-KR" sz="500" dirty="0"/>
              <a:t>  (4): </a:t>
            </a:r>
            <a:r>
              <a:rPr lang="en-US" altLang="ko-KR" sz="500" dirty="0" err="1"/>
              <a:t>ReLU</a:t>
            </a:r>
            <a:r>
              <a:rPr lang="en-US" altLang="ko-KR" sz="500" dirty="0"/>
              <a:t>()</a:t>
            </a:r>
          </a:p>
          <a:p>
            <a:r>
              <a:rPr lang="en-US" altLang="ko-KR" sz="500" dirty="0"/>
              <a:t>  (5): Dropout(p=0.5, </a:t>
            </a:r>
            <a:r>
              <a:rPr lang="en-US" altLang="ko-KR" sz="500" dirty="0" err="1"/>
              <a:t>inplace</a:t>
            </a:r>
            <a:r>
              <a:rPr lang="en-US" altLang="ko-KR" sz="500" dirty="0"/>
              <a:t>=False)</a:t>
            </a:r>
          </a:p>
          <a:p>
            <a:r>
              <a:rPr lang="en-US" altLang="ko-KR" sz="500" dirty="0"/>
              <a:t>  (6): Linear(</a:t>
            </a:r>
            <a:r>
              <a:rPr lang="en-US" altLang="ko-KR" sz="500" dirty="0" err="1"/>
              <a:t>in_features</a:t>
            </a:r>
            <a:r>
              <a:rPr lang="en-US" altLang="ko-KR" sz="500" dirty="0"/>
              <a:t>=20, </a:t>
            </a:r>
            <a:r>
              <a:rPr lang="en-US" altLang="ko-KR" sz="500" dirty="0" err="1"/>
              <a:t>out_features</a:t>
            </a:r>
            <a:r>
              <a:rPr lang="en-US" altLang="ko-KR" sz="500" dirty="0"/>
              <a:t>=2, bias=True)</a:t>
            </a:r>
          </a:p>
          <a:p>
            <a:r>
              <a:rPr lang="en-US" altLang="ko-KR" sz="500" dirty="0"/>
              <a:t>)</a:t>
            </a:r>
          </a:p>
          <a:p>
            <a:r>
              <a:rPr lang="en-US" altLang="ko-KR" sz="500" dirty="0"/>
              <a:t>epoch:1 loss:0.6886</a:t>
            </a:r>
          </a:p>
          <a:p>
            <a:r>
              <a:rPr lang="en-US" altLang="ko-KR" sz="500" dirty="0"/>
              <a:t>epoch:2 loss:0.7027</a:t>
            </a:r>
          </a:p>
          <a:p>
            <a:r>
              <a:rPr lang="en-US" altLang="ko-KR" sz="500" dirty="0"/>
              <a:t>epoch:3 loss:0.6839</a:t>
            </a:r>
          </a:p>
          <a:p>
            <a:r>
              <a:rPr lang="en-US" altLang="ko-KR" sz="500" dirty="0"/>
              <a:t>epoch:4 loss:0.6927</a:t>
            </a:r>
          </a:p>
          <a:p>
            <a:r>
              <a:rPr lang="en-US" altLang="ko-KR" sz="500" dirty="0"/>
              <a:t>epoch:5 loss:0.6896</a:t>
            </a:r>
          </a:p>
          <a:p>
            <a:r>
              <a:rPr lang="en-US" altLang="ko-KR" sz="500" dirty="0"/>
              <a:t>epoch:6 loss:0.6855</a:t>
            </a:r>
          </a:p>
          <a:p>
            <a:r>
              <a:rPr lang="en-US" altLang="ko-KR" sz="500" dirty="0"/>
              <a:t>epoch:7 loss:0.6960</a:t>
            </a:r>
          </a:p>
          <a:p>
            <a:r>
              <a:rPr lang="en-US" altLang="ko-KR" sz="500" dirty="0"/>
              <a:t>epoch:8 loss:0.6955</a:t>
            </a:r>
          </a:p>
          <a:p>
            <a:r>
              <a:rPr lang="en-US" altLang="ko-KR" sz="500" dirty="0"/>
              <a:t>epoch:9 loss:0.6813</a:t>
            </a:r>
          </a:p>
          <a:p>
            <a:r>
              <a:rPr lang="en-US" altLang="ko-KR" sz="500" dirty="0"/>
              <a:t>epoch:10 loss:0.6934</a:t>
            </a:r>
          </a:p>
          <a:p>
            <a:r>
              <a:rPr lang="en-US" altLang="ko-KR" sz="500" dirty="0"/>
              <a:t>epoch:11 loss:0.6938</a:t>
            </a:r>
          </a:p>
          <a:p>
            <a:r>
              <a:rPr lang="en-US" altLang="ko-KR" sz="500" dirty="0"/>
              <a:t>epoch:12 loss:0.7032</a:t>
            </a:r>
          </a:p>
          <a:p>
            <a:r>
              <a:rPr lang="en-US" altLang="ko-KR" sz="500" dirty="0"/>
              <a:t>epoch:13 loss:0.6961</a:t>
            </a:r>
          </a:p>
          <a:p>
            <a:r>
              <a:rPr lang="en-US" altLang="ko-KR" sz="500" dirty="0"/>
              <a:t>epoch:14 loss:0.6897</a:t>
            </a:r>
          </a:p>
          <a:p>
            <a:r>
              <a:rPr lang="en-US" altLang="ko-KR" sz="500" dirty="0"/>
              <a:t>epoch:15 loss:0.7010</a:t>
            </a:r>
          </a:p>
          <a:p>
            <a:r>
              <a:rPr lang="en-US" altLang="ko-KR" sz="500" dirty="0"/>
              <a:t>epoch:16 loss:0.6993</a:t>
            </a:r>
          </a:p>
          <a:p>
            <a:r>
              <a:rPr lang="en-US" altLang="ko-KR" sz="500" dirty="0"/>
              <a:t>epoch:17 loss:0.6857</a:t>
            </a:r>
          </a:p>
          <a:p>
            <a:r>
              <a:rPr lang="en-US" altLang="ko-KR" sz="500" dirty="0"/>
              <a:t>epoch:18 loss:0.6886</a:t>
            </a:r>
          </a:p>
          <a:p>
            <a:r>
              <a:rPr lang="en-US" altLang="ko-KR" sz="500" dirty="0"/>
              <a:t>epoch:19 loss:0.6880</a:t>
            </a:r>
          </a:p>
          <a:p>
            <a:r>
              <a:rPr lang="en-US" altLang="ko-KR" sz="500" dirty="0"/>
              <a:t>epoch:20 loss:0.6920</a:t>
            </a:r>
          </a:p>
          <a:p>
            <a:endParaRPr lang="en-US" altLang="ko-KR" sz="500" dirty="0"/>
          </a:p>
          <a:p>
            <a:r>
              <a:rPr lang="en-US" altLang="ko-KR" sz="500" dirty="0"/>
              <a:t>Process finished with exit code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E1CF8A-435E-447C-B323-EEA270BB58C9}"/>
              </a:ext>
            </a:extLst>
          </p:cNvPr>
          <p:cNvSpPr/>
          <p:nvPr/>
        </p:nvSpPr>
        <p:spPr>
          <a:xfrm>
            <a:off x="4377267" y="139721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C:\Users\etriai01\Desktop\PS\pb_deep1\Scripts\python.exe C:/Users/etriai01/PycharmProjects/pb_deep/day4/CNNEx4.py</a:t>
            </a:r>
          </a:p>
          <a:p>
            <a:r>
              <a:rPr lang="ko-KR" altLang="en-US" sz="1200" dirty="0"/>
              <a:t>epoch:1 loss:0.3851</a:t>
            </a:r>
          </a:p>
          <a:p>
            <a:r>
              <a:rPr lang="ko-KR" altLang="en-US" sz="1200" dirty="0"/>
              <a:t>epoch:2 loss:0.5168</a:t>
            </a:r>
          </a:p>
          <a:p>
            <a:r>
              <a:rPr lang="ko-KR" altLang="en-US" sz="1200" dirty="0"/>
              <a:t>epoch:3 loss:0.2261</a:t>
            </a:r>
          </a:p>
          <a:p>
            <a:r>
              <a:rPr lang="ko-KR" altLang="en-US" sz="1200" dirty="0"/>
              <a:t>epoch:4 loss:0.3093</a:t>
            </a:r>
          </a:p>
          <a:p>
            <a:r>
              <a:rPr lang="ko-KR" altLang="en-US" sz="1200" dirty="0"/>
              <a:t>epoch:5 loss:0.3029</a:t>
            </a:r>
          </a:p>
          <a:p>
            <a:r>
              <a:rPr lang="ko-KR" altLang="en-US" sz="1200" dirty="0"/>
              <a:t>epoch:6 loss:0.1841</a:t>
            </a:r>
          </a:p>
          <a:p>
            <a:r>
              <a:rPr lang="ko-KR" altLang="en-US" sz="1200" dirty="0"/>
              <a:t>epoch:7 loss:0.2791</a:t>
            </a:r>
          </a:p>
          <a:p>
            <a:r>
              <a:rPr lang="ko-KR" altLang="en-US" sz="1200" dirty="0"/>
              <a:t>epoch:8 loss:0.2631</a:t>
            </a:r>
          </a:p>
          <a:p>
            <a:r>
              <a:rPr lang="ko-KR" altLang="en-US" sz="1200" dirty="0"/>
              <a:t>epoch:9 loss:0.1912</a:t>
            </a:r>
          </a:p>
          <a:p>
            <a:r>
              <a:rPr lang="ko-KR" altLang="en-US" sz="1200" dirty="0"/>
              <a:t>epoch:10 loss:0.1730</a:t>
            </a:r>
          </a:p>
          <a:p>
            <a:r>
              <a:rPr lang="ko-KR" altLang="en-US" sz="1200" dirty="0"/>
              <a:t>epoch:11 loss:0.1846</a:t>
            </a:r>
          </a:p>
          <a:p>
            <a:r>
              <a:rPr lang="ko-KR" altLang="en-US" sz="1200" dirty="0"/>
              <a:t>epoch:12 loss:0.2558</a:t>
            </a:r>
          </a:p>
          <a:p>
            <a:r>
              <a:rPr lang="ko-KR" altLang="en-US" sz="1200" dirty="0"/>
              <a:t>epoch:13 loss:0.1475</a:t>
            </a:r>
          </a:p>
          <a:p>
            <a:r>
              <a:rPr lang="ko-KR" altLang="en-US" sz="1200" dirty="0"/>
              <a:t>epoch:14 loss:0.1484</a:t>
            </a:r>
          </a:p>
          <a:p>
            <a:r>
              <a:rPr lang="ko-KR" altLang="en-US" sz="1200" dirty="0"/>
              <a:t>epoch:15 loss:0.1454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Process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39204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EFB18D-2F0C-461A-8592-993573B5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47" y="190809"/>
            <a:ext cx="4801453" cy="36010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75D847-1932-4AD8-BFFC-D293F2551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33" y="537306"/>
            <a:ext cx="7168950" cy="497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np.exp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np.maximum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[i-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0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많이 분포되어 있어서 학습이 어려움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0.01 #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 사이드에 분포된 값은 없앴으나 가운데에 집중되어 있음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위보다는 낫다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(1.0 /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분포도 넓히기 위해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num_in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num_out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더히가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나눈 값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잡혀 있음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(2.0 /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kaming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쓸때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np.dot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activations.items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i+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(i+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plt.yticks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([],[])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plt.hist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a.flatten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plt.xlim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(0.1, 1) #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plt.ylim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(0, 7000) #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50A27-95B5-4211-BCC7-F3C4FED7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7256"/>
            <a:ext cx="8188460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np.exp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np.maximum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[i-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많이 분포되어 있어서 학습이 어려움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 사이드에 분포된 값은 없앴으나 가운데에 집중되어 있음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위보다는 낫다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(1.0 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분포도 넓히기 위해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num_in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num_out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더히가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나눈 값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잡혀 있음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(2.0 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kaming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쓸때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np.dot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activations.items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i+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(i+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plt.yticks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([],[])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plt.hist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a.flatten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plt.xlim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(0.1, 1)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plt.ylim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(0, 7000)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ECE22-99E6-45AA-92AF-FF7655492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16" y="66035"/>
            <a:ext cx="3896931" cy="29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104C9-16AE-4D95-B047-6357159C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33" y="207989"/>
            <a:ext cx="8130752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np.exp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np.maximum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[i-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많이 분포되어 있어서 학습이 어려움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0.01 #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 사이드에 분포된 값은 없앴으나 가운데에 집중되어 있음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위보다는 낫다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분포도 넓히기 위해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num_in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num_out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더히가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나눈 값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xavier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잡혀 있음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np.random.randn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(2.0 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node_num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 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kaming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쓸때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np.dot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activations.items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i+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(i+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plt.yticks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([],[])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plt.hist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a.flatten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plt.xlim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(0.1, 1)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plt.ylim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(0, 7000) #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C1469-6410-4AD6-8239-56DD62997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70" y="44870"/>
            <a:ext cx="3812264" cy="28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4361DB-A04B-40CA-A02B-AE1CE2FC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528122"/>
            <a:ext cx="7194598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sigmoid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(x):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np.exp(-x))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(x):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np.maximum(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x)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input_data = np.random.randn(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node_num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hidden_layer_size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 = {}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 = input_data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(hidden_layer_size):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!=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x = activations[i -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w = np.random.randn(node_num, node_num) # 0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많이 분포되어 있어서 학습이 어려움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w = np.random.randn(node_num, node_num) * 0.01 #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 사이드에 분포된 값은 없앴으나 가운데에 집중되어 있음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위보다는 낫다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# w = np.random.randn(node_num, node_num) * np.sqrt(1.0 / node_num) #xavier #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분포도 넓히기 위해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num_in + num_out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더히가 나눈 값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 xavier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default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잡혀 있음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 = np.random.randn(node_num, node_num) * np.sqrt(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2.0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node_num)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kaming he #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 = np.dot(x, w)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output = sigmoid(a)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output = ReLU(a)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activations[i] = output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i, a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activations.items():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plt.subplot(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(activations), i +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plt.title(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 +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'-layer'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!=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plt.yticks([], [])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plt.hist(a.flatten(),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plt.xlim(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Relu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Relu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plt.ylim(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7000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Relu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의미가 없으므로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Relu 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시 풀어준다</a:t>
            </a:r>
            <a:b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plt.show()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A433E-7E43-452C-9A01-85308FEA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36" y="78735"/>
            <a:ext cx="4828264" cy="36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43B37-E07B-4D81-A560-E63602890B9B}"/>
              </a:ext>
            </a:extLst>
          </p:cNvPr>
          <p:cNvSpPr/>
          <p:nvPr/>
        </p:nvSpPr>
        <p:spPr>
          <a:xfrm>
            <a:off x="308674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C:\Users\etriai01\Desktop\PS\pb_deep1\Scripts\python.exe C:/Users/etriai01/PycharmProjects/pb_deep/day4/day4_quiz.py</a:t>
            </a:r>
          </a:p>
          <a:p>
            <a:r>
              <a:rPr lang="en-US" altLang="ko-KR" sz="900" dirty="0"/>
              <a:t>Files already downloaded and verified</a:t>
            </a:r>
          </a:p>
          <a:p>
            <a:r>
              <a:rPr lang="en-US" altLang="ko-KR" sz="900" dirty="0"/>
              <a:t>Files already downloaded and verified</a:t>
            </a:r>
          </a:p>
          <a:p>
            <a:r>
              <a:rPr lang="en-US" altLang="ko-KR" sz="900" dirty="0"/>
              <a:t>epoch:1 / 1 loss: 0.001</a:t>
            </a:r>
          </a:p>
          <a:p>
            <a:r>
              <a:rPr lang="en-US" altLang="ko-KR" sz="900" dirty="0"/>
              <a:t>epoch:1 / 2001 loss: 2.302</a:t>
            </a:r>
          </a:p>
          <a:p>
            <a:r>
              <a:rPr lang="en-US" altLang="ko-KR" sz="900" dirty="0"/>
              <a:t>epoch:2 / 1 loss: 0.001</a:t>
            </a:r>
          </a:p>
          <a:p>
            <a:r>
              <a:rPr lang="en-US" altLang="ko-KR" sz="900" dirty="0"/>
              <a:t>epoch:2 / 2001 loss: 1.993</a:t>
            </a:r>
          </a:p>
          <a:p>
            <a:r>
              <a:rPr lang="en-US" altLang="ko-KR" sz="900" dirty="0"/>
              <a:t>epoch:3 / 1 loss: 0.001</a:t>
            </a:r>
          </a:p>
          <a:p>
            <a:r>
              <a:rPr lang="en-US" altLang="ko-KR" sz="900" dirty="0"/>
              <a:t>epoch:3 / 2001 loss: 1.724</a:t>
            </a:r>
          </a:p>
          <a:p>
            <a:r>
              <a:rPr lang="en-US" altLang="ko-KR" sz="900" dirty="0"/>
              <a:t>epoch:4 / 1 loss: 0.001</a:t>
            </a:r>
          </a:p>
          <a:p>
            <a:r>
              <a:rPr lang="en-US" altLang="ko-KR" sz="900" dirty="0"/>
              <a:t>epoch:4 / 2001 loss: 1.466</a:t>
            </a:r>
          </a:p>
          <a:p>
            <a:r>
              <a:rPr lang="en-US" altLang="ko-KR" sz="900" dirty="0"/>
              <a:t>epoch:5 / 1 loss: 0.001</a:t>
            </a:r>
          </a:p>
          <a:p>
            <a:r>
              <a:rPr lang="en-US" altLang="ko-KR" sz="900" dirty="0"/>
              <a:t>epoch:5 / 2001 loss: 1.305</a:t>
            </a:r>
          </a:p>
          <a:p>
            <a:r>
              <a:rPr lang="en-US" altLang="ko-KR" sz="900" dirty="0"/>
              <a:t>epoch:6 / 1 loss: 0.001</a:t>
            </a:r>
          </a:p>
          <a:p>
            <a:r>
              <a:rPr lang="en-US" altLang="ko-KR" sz="900" dirty="0"/>
              <a:t>epoch:6 / 2001 loss: 1.165</a:t>
            </a:r>
          </a:p>
          <a:p>
            <a:r>
              <a:rPr lang="en-US" altLang="ko-KR" sz="900" dirty="0"/>
              <a:t>epoch:7 / 1 loss: 0.001</a:t>
            </a:r>
          </a:p>
          <a:p>
            <a:r>
              <a:rPr lang="en-US" altLang="ko-KR" sz="900" dirty="0"/>
              <a:t>epoch:7 / 2001 loss: 1.054</a:t>
            </a:r>
          </a:p>
          <a:p>
            <a:r>
              <a:rPr lang="en-US" altLang="ko-KR" sz="900" dirty="0"/>
              <a:t>epoch:8 / 1 loss: 0.000</a:t>
            </a:r>
          </a:p>
          <a:p>
            <a:r>
              <a:rPr lang="en-US" altLang="ko-KR" sz="900" dirty="0"/>
              <a:t>epoch:8 / 2001 loss: 0.968</a:t>
            </a:r>
          </a:p>
          <a:p>
            <a:r>
              <a:rPr lang="en-US" altLang="ko-KR" sz="900" dirty="0"/>
              <a:t>epoch:9 / 1 loss: 0.001</a:t>
            </a:r>
          </a:p>
          <a:p>
            <a:r>
              <a:rPr lang="en-US" altLang="ko-KR" sz="900" dirty="0"/>
              <a:t>epoch:9 / 2001 loss: 0.908</a:t>
            </a:r>
          </a:p>
          <a:p>
            <a:r>
              <a:rPr lang="en-US" altLang="ko-KR" sz="900" dirty="0"/>
              <a:t>epoch:10 / 1 loss: 0.001</a:t>
            </a:r>
          </a:p>
          <a:p>
            <a:r>
              <a:rPr lang="en-US" altLang="ko-KR" sz="900" dirty="0"/>
              <a:t>epoch:10 / 2001 loss: 0.855</a:t>
            </a:r>
          </a:p>
          <a:p>
            <a:r>
              <a:rPr lang="en-US" altLang="ko-KR" sz="900" dirty="0"/>
              <a:t>epoch:11 / 1 loss: 0.000</a:t>
            </a:r>
          </a:p>
          <a:p>
            <a:r>
              <a:rPr lang="en-US" altLang="ko-KR" sz="900" dirty="0"/>
              <a:t>epoch:11 / 2001 loss: 0.798</a:t>
            </a:r>
          </a:p>
          <a:p>
            <a:r>
              <a:rPr lang="en-US" altLang="ko-KR" sz="900" dirty="0"/>
              <a:t>epoch:12 / 1 loss: 0.000</a:t>
            </a:r>
          </a:p>
          <a:p>
            <a:r>
              <a:rPr lang="en-US" altLang="ko-KR" sz="900" dirty="0"/>
              <a:t>epoch:12 / 2001 loss: 0.758</a:t>
            </a:r>
          </a:p>
          <a:p>
            <a:r>
              <a:rPr lang="en-US" altLang="ko-KR" sz="900" dirty="0"/>
              <a:t>epoch:13 / 1 loss: 0.000</a:t>
            </a:r>
          </a:p>
          <a:p>
            <a:r>
              <a:rPr lang="en-US" altLang="ko-KR" sz="900" dirty="0"/>
              <a:t>epoch:13 / 2001 loss: 0.720</a:t>
            </a:r>
          </a:p>
          <a:p>
            <a:r>
              <a:rPr lang="en-US" altLang="ko-KR" sz="900" dirty="0"/>
              <a:t>epoch:14 / 1 loss: 0.000</a:t>
            </a:r>
          </a:p>
          <a:p>
            <a:r>
              <a:rPr lang="en-US" altLang="ko-KR" sz="900" dirty="0"/>
              <a:t>epoch:14 / 2001 loss: 0.679</a:t>
            </a:r>
          </a:p>
          <a:p>
            <a:r>
              <a:rPr lang="en-US" altLang="ko-KR" sz="900" dirty="0"/>
              <a:t>epoch:15 / 1 loss: 0.000</a:t>
            </a:r>
          </a:p>
          <a:p>
            <a:r>
              <a:rPr lang="en-US" altLang="ko-KR" sz="900" dirty="0"/>
              <a:t>epoch:15 / 2001 loss: 0.648</a:t>
            </a:r>
          </a:p>
          <a:p>
            <a:r>
              <a:rPr lang="en-US" altLang="ko-KR" sz="900" dirty="0"/>
              <a:t>epoch:16 / 1 loss: 0.000</a:t>
            </a:r>
          </a:p>
          <a:p>
            <a:r>
              <a:rPr lang="en-US" altLang="ko-KR" sz="900" dirty="0"/>
              <a:t>epoch:16 / 2001 loss: 0.612</a:t>
            </a:r>
          </a:p>
          <a:p>
            <a:r>
              <a:rPr lang="en-US" altLang="ko-KR" sz="900" dirty="0"/>
              <a:t>epoch:17 / 1 loss: 0.000</a:t>
            </a:r>
          </a:p>
          <a:p>
            <a:r>
              <a:rPr lang="en-US" altLang="ko-KR" sz="900" dirty="0"/>
              <a:t>epoch:17 / 2001 loss: 0.585</a:t>
            </a:r>
          </a:p>
          <a:p>
            <a:r>
              <a:rPr lang="en-US" altLang="ko-KR" sz="900" dirty="0"/>
              <a:t>epoch:18 / 1 loss: 0.000</a:t>
            </a:r>
          </a:p>
          <a:p>
            <a:r>
              <a:rPr lang="en-US" altLang="ko-KR" sz="900" dirty="0"/>
              <a:t>epoch:18 / 2001 loss: 0.567</a:t>
            </a:r>
          </a:p>
          <a:p>
            <a:r>
              <a:rPr lang="en-US" altLang="ko-KR" sz="900" dirty="0"/>
              <a:t>epoch:19 / 1 loss: 0.000</a:t>
            </a:r>
          </a:p>
          <a:p>
            <a:r>
              <a:rPr lang="en-US" altLang="ko-KR" sz="900" dirty="0"/>
              <a:t>epoch:19 / 2001 loss: 0.543</a:t>
            </a:r>
          </a:p>
          <a:p>
            <a:r>
              <a:rPr lang="en-US" altLang="ko-KR" sz="900" dirty="0"/>
              <a:t>epoch:20 / 1 loss: 0.000</a:t>
            </a:r>
          </a:p>
          <a:p>
            <a:r>
              <a:rPr lang="en-US" altLang="ko-KR" sz="900" dirty="0"/>
              <a:t>epoch:20 / 2001 loss: 0.517</a:t>
            </a:r>
          </a:p>
          <a:p>
            <a:r>
              <a:rPr lang="ko-KR" altLang="en-US" sz="900" dirty="0"/>
              <a:t>학습 종료</a:t>
            </a:r>
          </a:p>
          <a:p>
            <a:r>
              <a:rPr lang="en-US" altLang="ko-KR" sz="900" dirty="0"/>
              <a:t>accuracy: 72.65%</a:t>
            </a:r>
          </a:p>
          <a:p>
            <a:endParaRPr lang="en-US" altLang="ko-KR" sz="900" dirty="0"/>
          </a:p>
          <a:p>
            <a:r>
              <a:rPr lang="en-US" altLang="ko-KR" sz="9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246629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3C251-864C-48D7-99A6-BADF4C4DE2F6}"/>
              </a:ext>
            </a:extLst>
          </p:cNvPr>
          <p:cNvSpPr txBox="1"/>
          <p:nvPr/>
        </p:nvSpPr>
        <p:spPr>
          <a:xfrm>
            <a:off x="495300" y="36406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RNN </a:t>
            </a:r>
            <a:r>
              <a:rPr lang="ko-KR" altLang="en-US" dirty="0"/>
              <a:t>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2CDE-8755-41A8-A84A-AB41C360618C}"/>
              </a:ext>
            </a:extLst>
          </p:cNvPr>
          <p:cNvSpPr txBox="1"/>
          <p:nvPr/>
        </p:nvSpPr>
        <p:spPr>
          <a:xfrm>
            <a:off x="495299" y="880533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Cell</a:t>
            </a:r>
            <a:r>
              <a:rPr lang="ko-KR" altLang="en-US" dirty="0"/>
              <a:t>을 만들고 반복적으로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E6C78D-9B84-49FA-9662-CBBE500F9820}"/>
              </a:ext>
            </a:extLst>
          </p:cNvPr>
          <p:cNvSpPr/>
          <p:nvPr/>
        </p:nvSpPr>
        <p:spPr>
          <a:xfrm>
            <a:off x="4121258" y="76330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C:\Users\etriai01\Desktop\PS\pb_deep1\Scripts\python.exe C:/Users/etriai01/PycharmProjects/pb_deep/day4/RNNEx1.py</a:t>
            </a:r>
          </a:p>
          <a:p>
            <a:r>
              <a:rPr lang="ko-KR" altLang="en-US" sz="1200" dirty="0"/>
              <a:t>(10, 4)</a:t>
            </a:r>
          </a:p>
          <a:p>
            <a:r>
              <a:rPr lang="ko-KR" altLang="en-US" sz="1200" dirty="0"/>
              <a:t>(8,)</a:t>
            </a:r>
          </a:p>
          <a:p>
            <a:r>
              <a:rPr lang="ko-KR" altLang="en-US" sz="1200" dirty="0"/>
              <a:t>[[0.89400917 0.9207874  0.84263953 0.81155397 0.8582923  0.94268616</a:t>
            </a:r>
          </a:p>
          <a:p>
            <a:r>
              <a:rPr lang="ko-KR" altLang="en-US" sz="1200" dirty="0"/>
              <a:t>  0.69668475 0.96006504]</a:t>
            </a:r>
          </a:p>
          <a:p>
            <a:r>
              <a:rPr lang="ko-KR" altLang="en-US" sz="1200" dirty="0"/>
              <a:t> [0.99977217 0.99997681 0.99894191 0.99961203 0.99924125 0.99953881</a:t>
            </a:r>
          </a:p>
          <a:p>
            <a:r>
              <a:rPr lang="ko-KR" altLang="en-US" sz="1200" dirty="0"/>
              <a:t>  0.99964976 0.99995623]</a:t>
            </a:r>
          </a:p>
          <a:p>
            <a:r>
              <a:rPr lang="ko-KR" altLang="en-US" sz="1200" dirty="0"/>
              <a:t> [0.99995238 0.99999592 0.99937825 0.99987483 0.99979191 0.99981424</a:t>
            </a:r>
          </a:p>
          <a:p>
            <a:r>
              <a:rPr lang="ko-KR" altLang="en-US" sz="1200" dirty="0"/>
              <a:t>  0.99993741 0.99999036]</a:t>
            </a:r>
          </a:p>
          <a:p>
            <a:r>
              <a:rPr lang="ko-KR" altLang="en-US" sz="1200" dirty="0"/>
              <a:t> [0.99996729 0.99999728 0.99962382 0.99993852 0.99984856 0.99988728</a:t>
            </a:r>
          </a:p>
          <a:p>
            <a:r>
              <a:rPr lang="ko-KR" altLang="en-US" sz="1200" dirty="0"/>
              <a:t>  0.99994203 0.99999416]</a:t>
            </a:r>
          </a:p>
          <a:p>
            <a:r>
              <a:rPr lang="ko-KR" altLang="en-US" sz="1200" dirty="0"/>
              <a:t> [0.9998554  0.99999309 0.9993538  0.999872   0.99958858 0.99979632</a:t>
            </a:r>
          </a:p>
          <a:p>
            <a:r>
              <a:rPr lang="ko-KR" altLang="en-US" sz="1200" dirty="0"/>
              <a:t>  0.99986671 0.99997956]</a:t>
            </a:r>
          </a:p>
          <a:p>
            <a:r>
              <a:rPr lang="ko-KR" altLang="en-US" sz="1200" dirty="0"/>
              <a:t> [0.99998267 0.99999866 0.99978471 0.99996685 0.99988891 0.999891</a:t>
            </a:r>
          </a:p>
          <a:p>
            <a:r>
              <a:rPr lang="ko-KR" altLang="en-US" sz="1200" dirty="0"/>
              <a:t>  0.99993789 0.99999792]</a:t>
            </a:r>
          </a:p>
          <a:p>
            <a:r>
              <a:rPr lang="ko-KR" altLang="en-US" sz="1200" dirty="0"/>
              <a:t> [0.99998118 0.99999845 0.99974605 0.99995039 0.9997599  0.99980243</a:t>
            </a:r>
          </a:p>
          <a:p>
            <a:r>
              <a:rPr lang="ko-KR" altLang="en-US" sz="1200" dirty="0"/>
              <a:t>  0.99988865 0.99999843]</a:t>
            </a:r>
          </a:p>
          <a:p>
            <a:r>
              <a:rPr lang="ko-KR" altLang="en-US" sz="1200" dirty="0"/>
              <a:t> [0.99988462 0.99999467 0.99935973 0.99985585 0.99962242 0.99969588</a:t>
            </a:r>
          </a:p>
          <a:p>
            <a:r>
              <a:rPr lang="ko-KR" altLang="en-US" sz="1200" dirty="0"/>
              <a:t>  0.99986205 0.99998625]</a:t>
            </a:r>
          </a:p>
          <a:p>
            <a:r>
              <a:rPr lang="ko-KR" altLang="en-US" sz="1200" dirty="0"/>
              <a:t> [0.99994503 0.99999593 0.99948427 0.99991339 0.99983705 0.99987992</a:t>
            </a:r>
          </a:p>
          <a:p>
            <a:r>
              <a:rPr lang="ko-KR" altLang="en-US" sz="1200" dirty="0"/>
              <a:t>  0.99994417 0.99998794]</a:t>
            </a:r>
          </a:p>
          <a:p>
            <a:r>
              <a:rPr lang="ko-KR" altLang="en-US" sz="1200" dirty="0"/>
              <a:t> [0.99996283 0.99999761 0.99975032 0.99997243 0.999929   0.9999562</a:t>
            </a:r>
          </a:p>
          <a:p>
            <a:r>
              <a:rPr lang="ko-KR" altLang="en-US" sz="1200" dirty="0"/>
              <a:t>  0.99996262 0.99999141]]</a:t>
            </a:r>
          </a:p>
          <a:p>
            <a:r>
              <a:rPr lang="ko-KR" altLang="en-US" sz="1200" dirty="0"/>
              <a:t>(10, 8)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Process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97323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F75A09-C548-41FC-B244-D511506B22EA}"/>
              </a:ext>
            </a:extLst>
          </p:cNvPr>
          <p:cNvSpPr/>
          <p:nvPr/>
        </p:nvSpPr>
        <p:spPr>
          <a:xfrm>
            <a:off x="4156128" y="184639"/>
            <a:ext cx="6096000" cy="121725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500" dirty="0"/>
              <a:t>C:\Users\etriai01\Desktop\PS\pb_deep1\Scripts\python.exe C:/Users/etriai01/PycharmProjects/pb_deep/day5/RNNEx3.py</a:t>
            </a:r>
          </a:p>
          <a:p>
            <a:r>
              <a:rPr lang="ko-KR" altLang="en-US" sz="500" dirty="0"/>
              <a:t>0123456789abcdefghijklmnopqrstuvwxyzABCDEFGHIJKLMNOPQRSTUVWXYZ!"#$%&amp;'()*+,-./:;&lt;=&gt;?@[\]^_`{|}~ 	</a:t>
            </a:r>
          </a:p>
          <a:p>
            <a:br>
              <a:rPr lang="ko-KR" altLang="en-US" sz="500" dirty="0"/>
            </a:br>
            <a:r>
              <a:rPr lang="ko-KR" altLang="en-US" sz="500" dirty="0"/>
              <a:t/>
            </a:r>
          </a:p>
          <a:p>
            <a:r>
              <a:rPr lang="ko-KR" altLang="en-US" sz="500" dirty="0"/>
              <a:t>100</a:t>
            </a:r>
          </a:p>
          <a:p>
            <a:r>
              <a:rPr lang="ko-KR" altLang="en-US" sz="500" dirty="0"/>
              <a:t>1115391</a:t>
            </a:r>
          </a:p>
          <a:p>
            <a:r>
              <a:rPr lang="ko-KR" altLang="en-US" sz="500" dirty="0" err="1"/>
              <a:t>tensor</a:t>
            </a:r>
            <a:r>
              <a:rPr lang="ko-KR" altLang="en-US" sz="500" dirty="0"/>
              <a:t>([16, 24, 24, 13])</a:t>
            </a:r>
          </a:p>
          <a:p>
            <a:br>
              <a:rPr lang="ko-KR" altLang="en-US" sz="500" dirty="0"/>
            </a:br>
            <a:r>
              <a:rPr lang="ko-KR" altLang="en-US" sz="500" dirty="0"/>
              <a:t>7po)2PoF-O28&gt;&lt;9*</a:t>
            </a:r>
            <a:r>
              <a:rPr lang="ko-KR" altLang="en-US" sz="500" dirty="0" err="1"/>
              <a:t>q@eP</a:t>
            </a:r>
            <a:r>
              <a:rPr lang="ko-KR" altLang="en-US" sz="500" dirty="0"/>
              <a:t>[</a:t>
            </a:r>
            <a:r>
              <a:rPr lang="ko-KR" altLang="en-US" sz="500" dirty="0" err="1"/>
              <a:t>Z</a:t>
            </a:r>
            <a:r>
              <a:rPr lang="ko-KR" altLang="en-US" sz="500" dirty="0"/>
              <a:t> &amp;</a:t>
            </a:r>
            <a:r>
              <a:rPr lang="ko-KR" altLang="en-US" sz="500" dirty="0" err="1"/>
              <a:t>sw+nxHIs</a:t>
            </a:r>
            <a:endParaRPr lang="ko-KR" altLang="en-US" sz="500" dirty="0"/>
          </a:p>
          <a:p>
            <a:r>
              <a:rPr lang="ko-KR" altLang="en-US" sz="500" dirty="0" err="1"/>
              <a:t>H</a:t>
            </a:r>
            <a:r>
              <a:rPr lang="ko-KR" altLang="en-US" sz="500" dirty="0"/>
              <a:t>/</a:t>
            </a:r>
            <a:r>
              <a:rPr lang="ko-KR" altLang="en-US" sz="500" dirty="0" err="1"/>
              <a:t>w</a:t>
            </a:r>
            <a:r>
              <a:rPr lang="ko-KR" altLang="en-US" sz="500" dirty="0"/>
              <a:t/>
            </a:r>
            <a:r>
              <a:rPr lang="ko-KR" altLang="en-US" sz="500" dirty="0" err="1"/>
              <a:t>M</a:t>
            </a:r>
            <a:r>
              <a:rPr lang="ko-KR" altLang="en-US" sz="500" dirty="0"/>
              <a:t>!\</a:t>
            </a:r>
            <a:r>
              <a:rPr lang="ko-KR" altLang="en-US" sz="500" dirty="0" err="1"/>
              <a:t>XO|gG</a:t>
            </a:r>
            <a:r>
              <a:rPr lang="ko-KR" altLang="en-US" sz="500" dirty="0"/>
              <a:t>)?Pn6u;[)32)		X8hK</a:t>
            </a:r>
          </a:p>
          <a:p>
            <a:r>
              <a:rPr lang="ko-KR" altLang="en-US" sz="500" dirty="0"/>
              <a:t>=)FUU1'1h&lt;</a:t>
            </a:r>
            <a:r>
              <a:rPr lang="ko-KR" altLang="en-US" sz="500" dirty="0" err="1"/>
              <a:t>J</a:t>
            </a:r>
            <a:r>
              <a:rPr lang="ko-KR" altLang="en-US" sz="500" dirty="0"/>
              <a:t>\`</a:t>
            </a:r>
            <a:r>
              <a:rPr lang="ko-KR" altLang="en-US" sz="500" dirty="0" err="1"/>
              <a:t>og</a:t>
            </a:r>
            <a:r>
              <a:rPr lang="ko-KR" altLang="en-US" sz="500" dirty="0"/>
              <a:t> ,-b:9~9[</a:t>
            </a:r>
            <a:r>
              <a:rPr lang="ko-KR" altLang="en-US" sz="500" dirty="0" err="1"/>
              <a:t>p</a:t>
            </a:r>
            <a:r>
              <a:rPr lang="ko-KR" altLang="en-US" sz="500" dirty="0"/>
              <a:t>:^2uQ'U{C9AxOIm3'	l1Y&lt;@)</a:t>
            </a:r>
            <a:r>
              <a:rPr lang="ko-KR" altLang="en-US" sz="500" dirty="0" err="1"/>
              <a:t>Zo%b</a:t>
            </a:r>
            <a:r>
              <a:rPr lang="ko-KR" altLang="en-US" sz="500" dirty="0"/>
              <a:t>= </a:t>
            </a:r>
            <a:r>
              <a:rPr lang="ko-KR" altLang="en-US" sz="500" dirty="0" err="1"/>
              <a:t>W</a:t>
            </a:r>
            <a:r>
              <a:rPr lang="ko-KR" altLang="en-US" sz="500" dirty="0"/>
              <a:t>	</a:t>
            </a:r>
            <a:r>
              <a:rPr lang="ko-KR" altLang="en-US" sz="500" dirty="0" err="1"/>
              <a:t>r</a:t>
            </a:r>
            <a:r>
              <a:rPr lang="ko-KR" altLang="en-US" sz="500" dirty="0"/>
              <a:t>^\</a:t>
            </a:r>
            <a:r>
              <a:rPr lang="ko-KR" altLang="en-US" sz="500" dirty="0" err="1"/>
              <a:t>V|s~z</a:t>
            </a:r>
            <a:br>
              <a:rPr lang="ko-KR" altLang="en-US" sz="500" dirty="0"/>
            </a:br>
            <a:r>
              <a:rPr lang="ko-KR" altLang="en-US" sz="500" dirty="0"/>
              <a:t>?</a:t>
            </a:r>
            <a:r>
              <a:rPr lang="ko-KR" altLang="en-US" sz="500" dirty="0" err="1"/>
              <a:t>V</a:t>
            </a:r>
            <a:r>
              <a:rPr lang="ko-KR" altLang="en-US" sz="500" dirty="0"/>
              <a:t>*</a:t>
            </a:r>
          </a:p>
          <a:p>
            <a:r>
              <a:rPr lang="ko-KR" altLang="en-US" sz="500" dirty="0" err="1"/>
              <a:t>gXt</a:t>
            </a:r>
            <a:r>
              <a:rPr lang="ko-KR" altLang="en-US" sz="500" dirty="0"/>
              <a:t>] 8W[#</a:t>
            </a:r>
            <a:r>
              <a:rPr lang="ko-KR" altLang="en-US" sz="500" dirty="0" err="1"/>
              <a:t>z</a:t>
            </a:r>
            <a:r>
              <a:rPr lang="ko-KR" altLang="en-US" sz="500" dirty="0"/>
              <a:t>._</a:t>
            </a:r>
            <a:r>
              <a:rPr lang="ko-KR" altLang="en-US" sz="500" dirty="0" err="1"/>
              <a:t>HUcHOt|RZ</a:t>
            </a:r>
            <a:r>
              <a:rPr lang="ko-KR" altLang="en-US" sz="500" dirty="0"/>
              <a:t>{</a:t>
            </a:r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dEGTill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pir</a:t>
            </a:r>
            <a:r>
              <a:rPr lang="ko-KR" altLang="en-US" sz="500" dirty="0"/>
              <a:t> </a:t>
            </a:r>
            <a:r>
              <a:rPr lang="ko-KR" altLang="en-US" sz="500" dirty="0" err="1"/>
              <a:t>an</a:t>
            </a:r>
            <a:r>
              <a:rPr lang="ko-KR" altLang="en-US" sz="500" dirty="0"/>
              <a:t> </a:t>
            </a:r>
            <a:r>
              <a:rPr lang="ko-KR" altLang="en-US" sz="500" dirty="0" err="1"/>
              <a:t>et</a:t>
            </a:r>
            <a:r>
              <a:rPr lang="ko-KR" altLang="en-US" sz="500" dirty="0"/>
              <a:t> c </a:t>
            </a:r>
            <a:r>
              <a:rPr lang="ko-KR" altLang="en-US" sz="500" dirty="0" err="1"/>
              <a:t>oit</a:t>
            </a:r>
            <a:r>
              <a:rPr lang="ko-KR" altLang="en-US" sz="500" dirty="0"/>
              <a:t> </a:t>
            </a:r>
            <a:r>
              <a:rPr lang="ko-KR" altLang="en-US" sz="500" dirty="0" err="1"/>
              <a:t>ais</a:t>
            </a:r>
            <a:r>
              <a:rPr lang="ko-KR" altLang="en-US" sz="500" dirty="0"/>
              <a:t> </a:t>
            </a:r>
            <a:r>
              <a:rPr lang="ko-KR" altLang="en-US" sz="500" dirty="0" err="1"/>
              <a:t>sy</a:t>
            </a:r>
            <a:r>
              <a:rPr lang="ko-KR" altLang="en-US" sz="500" dirty="0"/>
              <a:t> </a:t>
            </a:r>
            <a:r>
              <a:rPr lang="ko-KR" altLang="en-US" sz="500" dirty="0" err="1"/>
              <a:t>hinel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then</a:t>
            </a:r>
            <a:r>
              <a:rPr lang="ko-KR" altLang="en-US" sz="500" dirty="0"/>
              <a:t> </a:t>
            </a:r>
            <a:r>
              <a:rPr lang="ko-KR" altLang="en-US" sz="500" dirty="0" err="1"/>
              <a:t>sis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lle</a:t>
            </a:r>
            <a:r>
              <a:rPr lang="ko-KR" altLang="en-US" sz="500" dirty="0"/>
              <a:t> </a:t>
            </a:r>
            <a:r>
              <a:rPr lang="ko-KR" altLang="en-US" sz="500" dirty="0" err="1"/>
              <a:t>whas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urt</a:t>
            </a:r>
            <a:r>
              <a:rPr lang="ko-KR" altLang="en-US" sz="500" dirty="0"/>
              <a:t> </a:t>
            </a:r>
            <a:r>
              <a:rPr lang="ko-KR" altLang="en-US" sz="500" dirty="0" err="1"/>
              <a:t>anch</a:t>
            </a:r>
            <a:r>
              <a:rPr lang="ko-KR" altLang="en-US" sz="500" dirty="0"/>
              <a:t> </a:t>
            </a:r>
            <a:r>
              <a:rPr lang="ko-KR" altLang="en-US" sz="500" dirty="0" err="1"/>
              <a:t>noo</a:t>
            </a:r>
            <a:r>
              <a:rPr lang="ko-KR" altLang="en-US" sz="500" dirty="0"/>
              <a:t> </a:t>
            </a:r>
            <a:r>
              <a:rPr lang="ko-KR" altLang="en-US" sz="500" dirty="0" err="1"/>
              <a:t>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thhes</a:t>
            </a:r>
            <a:r>
              <a:rPr lang="ko-KR" altLang="en-US" sz="500" dirty="0"/>
              <a:t> </a:t>
            </a:r>
            <a:r>
              <a:rPr lang="ko-KR" altLang="en-US" sz="500" dirty="0" err="1"/>
              <a:t>t</a:t>
            </a:r>
            <a:r>
              <a:rPr lang="ko-KR" altLang="en-US" sz="500" dirty="0"/>
              <a:t> </a:t>
            </a:r>
            <a:r>
              <a:rPr lang="ko-KR" altLang="en-US" sz="500" dirty="0" err="1"/>
              <a:t>fendW</a:t>
            </a:r>
            <a:r>
              <a:rPr lang="ko-KR" altLang="en-US" sz="500" dirty="0"/>
              <a:t> </a:t>
            </a:r>
            <a:r>
              <a:rPr lang="ko-KR" altLang="en-US" sz="500" dirty="0" err="1"/>
              <a:t>slor</a:t>
            </a:r>
            <a:r>
              <a:rPr lang="ko-KR" altLang="en-US" sz="500" dirty="0"/>
              <a:t> </a:t>
            </a:r>
            <a:r>
              <a:rPr lang="ko-KR" altLang="en-US" sz="500" dirty="0" err="1"/>
              <a:t>mameat</a:t>
            </a:r>
            <a:r>
              <a:rPr lang="ko-KR" altLang="en-US" sz="500" dirty="0"/>
              <a:t> </a:t>
            </a:r>
            <a:r>
              <a:rPr lang="ko-KR" altLang="en-US" sz="500" dirty="0" err="1"/>
              <a:t>wef</a:t>
            </a:r>
            <a:r>
              <a:rPr lang="ko-KR" altLang="en-US" sz="500" dirty="0"/>
              <a:t> </a:t>
            </a:r>
            <a:r>
              <a:rPr lang="ko-KR" altLang="en-US" sz="500" dirty="0" err="1"/>
              <a:t>f</a:t>
            </a:r>
            <a:r>
              <a:rPr lang="ko-KR" altLang="en-US" sz="500" dirty="0"/>
              <a:t> </a:t>
            </a:r>
            <a:r>
              <a:rPr lang="ko-KR" altLang="en-US" sz="500" dirty="0" err="1"/>
              <a:t>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fat</a:t>
            </a:r>
            <a:r>
              <a:rPr lang="ko-KR" altLang="en-US" sz="500" dirty="0"/>
              <a:t> </a:t>
            </a:r>
            <a:r>
              <a:rPr lang="ko-KR" altLang="en-US" sz="500" dirty="0" err="1"/>
              <a:t>highe</a:t>
            </a:r>
            <a:r>
              <a:rPr lang="ko-KR" altLang="en-US" sz="500" dirty="0"/>
              <a:t> </a:t>
            </a:r>
            <a:r>
              <a:rPr lang="ko-KR" altLang="en-US" sz="500" dirty="0" err="1"/>
              <a:t>tic</a:t>
            </a:r>
            <a:r>
              <a:rPr lang="ko-KR" altLang="en-US" sz="500" dirty="0"/>
              <a:t> </a:t>
            </a:r>
            <a:r>
              <a:rPr lang="ko-KR" altLang="en-US" sz="500" dirty="0" err="1"/>
              <a:t>thn</a:t>
            </a:r>
            <a:r>
              <a:rPr lang="ko-KR" altLang="en-US" sz="500" dirty="0"/>
              <a:t> </a:t>
            </a:r>
            <a:r>
              <a:rPr lang="ko-KR" altLang="en-US" sz="500" dirty="0" err="1"/>
              <a:t>hif</a:t>
            </a:r>
            <a:r>
              <a:rPr lang="ko-KR" altLang="en-US" sz="500" dirty="0"/>
              <a:t> </a:t>
            </a:r>
            <a:r>
              <a:rPr lang="ko-KR" altLang="en-US" sz="500" dirty="0" err="1"/>
              <a:t>mit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tong</a:t>
            </a:r>
            <a:r>
              <a:rPr lang="ko-KR" altLang="en-US" sz="500" dirty="0"/>
              <a:t> </a:t>
            </a:r>
            <a:r>
              <a:rPr lang="ko-KR" altLang="en-US" sz="500" dirty="0" err="1"/>
              <a:t>st</a:t>
            </a:r>
            <a:r>
              <a:rPr lang="ko-KR" altLang="en-US" sz="500" dirty="0"/>
              <a:t>, </a:t>
            </a:r>
            <a:r>
              <a:rPr lang="ko-KR" altLang="en-US" sz="500" dirty="0" err="1"/>
              <a:t>yoouse</a:t>
            </a:r>
            <a:r>
              <a:rPr lang="ko-KR" altLang="en-US" sz="500" dirty="0"/>
              <a:t> </a:t>
            </a:r>
            <a:r>
              <a:rPr lang="ko-KR" altLang="en-US" sz="500" dirty="0" err="1"/>
              <a:t>totm</a:t>
            </a:r>
            <a:r>
              <a:rPr lang="ko-KR" altLang="en-US" sz="500" dirty="0"/>
              <a:t> </a:t>
            </a:r>
            <a:r>
              <a:rPr lang="ko-KR" altLang="en-US" sz="500" dirty="0" err="1"/>
              <a:t>tit</a:t>
            </a:r>
            <a:r>
              <a:rPr lang="ko-KR" altLang="en-US" sz="500" dirty="0"/>
              <a:t> </a:t>
            </a:r>
            <a:r>
              <a:rPr lang="ko-KR" altLang="en-US" sz="500" dirty="0" err="1"/>
              <a:t>wind</a:t>
            </a:r>
            <a:r>
              <a:rPr lang="ko-KR" altLang="en-US" sz="500" dirty="0"/>
              <a:t> </a:t>
            </a:r>
            <a:r>
              <a:rPr lang="ko-KR" altLang="en-US" sz="500" dirty="0" err="1"/>
              <a:t>Pimy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soto</a:t>
            </a:r>
            <a:r>
              <a:rPr lang="ko-KR" altLang="en-US" sz="500" dirty="0"/>
              <a:t> </a:t>
            </a:r>
            <a:r>
              <a:rPr lang="ko-KR" altLang="en-US" sz="500" dirty="0" err="1"/>
              <a:t>se</a:t>
            </a:r>
            <a:r>
              <a:rPr lang="ko-KR" altLang="en-US" sz="500" dirty="0"/>
              <a:t> </a:t>
            </a:r>
            <a:r>
              <a:rPr lang="ko-KR" altLang="en-US" sz="500" dirty="0" err="1"/>
              <a:t>ay</a:t>
            </a:r>
            <a:r>
              <a:rPr lang="ko-KR" altLang="en-US" sz="500" dirty="0"/>
              <a:t> </a:t>
            </a:r>
            <a:r>
              <a:rPr lang="ko-KR" altLang="en-US" sz="500" dirty="0" err="1"/>
              <a:t>ouor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/>
              <a:t>ONB </a:t>
            </a:r>
            <a:r>
              <a:rPr lang="ko-KR" altLang="en-US" sz="500" dirty="0" err="1"/>
              <a:t>wite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mer</a:t>
            </a:r>
            <a:r>
              <a:rPr lang="ko-KR" altLang="en-US" sz="500" dirty="0"/>
              <a:t> </a:t>
            </a:r>
            <a:r>
              <a:rPr lang="ko-KR" altLang="en-US" sz="500" dirty="0" err="1"/>
              <a:t>Uon</a:t>
            </a:r>
            <a:r>
              <a:rPr lang="ko-KR" altLang="en-US" sz="500" dirty="0"/>
              <a:t> </a:t>
            </a:r>
            <a:r>
              <a:rPr lang="ko-KR" altLang="en-US" sz="500" dirty="0" err="1"/>
              <a:t>rou</a:t>
            </a:r>
            <a:r>
              <a:rPr lang="ko-KR" altLang="en-US" sz="500" dirty="0"/>
              <a:t> </a:t>
            </a:r>
            <a:r>
              <a:rPr lang="ko-KR" altLang="en-US" sz="500" dirty="0" err="1"/>
              <a:t>lerapu</a:t>
            </a:r>
            <a:r>
              <a:rPr lang="ko-KR" altLang="en-US" sz="500" dirty="0"/>
              <a:t> </a:t>
            </a:r>
            <a:r>
              <a:rPr lang="ko-KR" altLang="en-US" sz="500" dirty="0" err="1"/>
              <a:t>dof</a:t>
            </a:r>
            <a:r>
              <a:rPr lang="ko-KR" altLang="en-US" sz="500" dirty="0"/>
              <a:t> </a:t>
            </a:r>
            <a:r>
              <a:rPr lang="ko-KR" altLang="en-US" sz="500" dirty="0" err="1"/>
              <a:t>seant</a:t>
            </a:r>
            <a:r>
              <a:rPr lang="ko-KR" altLang="en-US" sz="500" dirty="0"/>
              <a:t> </a:t>
            </a:r>
            <a:r>
              <a:rPr lang="ko-KR" altLang="en-US" sz="500" dirty="0" err="1"/>
              <a:t>des</a:t>
            </a:r>
            <a:r>
              <a:rPr lang="ko-KR" altLang="en-US" sz="500" dirty="0"/>
              <a:t>, </a:t>
            </a:r>
            <a:r>
              <a:rPr lang="ko-KR" altLang="en-US" sz="500" dirty="0" err="1"/>
              <a:t>sthe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at</a:t>
            </a:r>
            <a:r>
              <a:rPr lang="ko-KR" altLang="en-US" sz="500" dirty="0"/>
              <a:t> </a:t>
            </a:r>
            <a:r>
              <a:rPr lang="ko-KR" altLang="en-US" sz="500" dirty="0" err="1"/>
              <a:t>ond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or</a:t>
            </a:r>
            <a:r>
              <a:rPr lang="ko-KR" altLang="en-US" sz="500" dirty="0"/>
              <a:t> </a:t>
            </a:r>
            <a:r>
              <a:rPr lang="ko-KR" altLang="en-US" sz="500" dirty="0" err="1"/>
              <a:t>win</a:t>
            </a:r>
            <a:r>
              <a:rPr lang="ko-KR" altLang="en-US" sz="500" dirty="0"/>
              <a:t> </a:t>
            </a:r>
            <a:r>
              <a:rPr lang="ko-KR" altLang="en-US" sz="500" dirty="0" err="1"/>
              <a:t>het</a:t>
            </a:r>
            <a:r>
              <a:rPr lang="ko-KR" altLang="en-US" sz="500" dirty="0"/>
              <a:t> </a:t>
            </a:r>
            <a:r>
              <a:rPr lang="ko-KR" altLang="en-US" sz="500" dirty="0" err="1"/>
              <a:t>angt</a:t>
            </a:r>
            <a:r>
              <a:rPr lang="ko-KR" altLang="en-US" sz="500" dirty="0"/>
              <a:t> </a:t>
            </a:r>
            <a:r>
              <a:rPr lang="ko-KR" altLang="en-US" sz="500" dirty="0" err="1"/>
              <a:t>ist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Tom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thavt</a:t>
            </a:r>
            <a:r>
              <a:rPr lang="ko-KR" altLang="en-US" sz="500" dirty="0"/>
              <a:t> </a:t>
            </a:r>
            <a:r>
              <a:rPr lang="ko-KR" altLang="en-US" sz="500" dirty="0" err="1"/>
              <a:t>wor</a:t>
            </a:r>
            <a:r>
              <a:rPr lang="ko-KR" altLang="en-US" sz="500" dirty="0"/>
              <a:t> </a:t>
            </a:r>
            <a:r>
              <a:rPr lang="ko-KR" altLang="en-US" sz="500" dirty="0" err="1"/>
              <a:t>woul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thait</a:t>
            </a:r>
            <a:r>
              <a:rPr lang="ko-KR" altLang="en-US" sz="500" dirty="0"/>
              <a:t> </a:t>
            </a:r>
            <a:r>
              <a:rPr lang="ko-KR" altLang="en-US" sz="500" dirty="0" err="1"/>
              <a:t>ant</a:t>
            </a:r>
            <a:r>
              <a:rPr lang="ko-KR" altLang="en-US" sz="500" dirty="0"/>
              <a:t> </a:t>
            </a:r>
            <a:r>
              <a:rPr lang="ko-KR" altLang="en-US" sz="500" dirty="0" err="1"/>
              <a:t>emt</a:t>
            </a:r>
            <a:r>
              <a:rPr lang="ko-KR" altLang="en-US" sz="500" dirty="0"/>
              <a:t>,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ane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ithe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stie</a:t>
            </a:r>
            <a:r>
              <a:rPr lang="ko-KR" altLang="en-US" sz="500" dirty="0"/>
              <a:t> </a:t>
            </a:r>
            <a:r>
              <a:rPr lang="ko-KR" altLang="en-US" sz="500" dirty="0" err="1"/>
              <a:t>Gou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sois</a:t>
            </a:r>
            <a:r>
              <a:rPr lang="ko-KR" altLang="en-US" sz="500" dirty="0"/>
              <a:t> </a:t>
            </a:r>
            <a:r>
              <a:rPr lang="ko-KR" altLang="en-US" sz="500" dirty="0" err="1"/>
              <a:t>whall</a:t>
            </a:r>
            <a:r>
              <a:rPr lang="ko-KR" altLang="en-US" sz="500" dirty="0"/>
              <a:t> </a:t>
            </a:r>
            <a:r>
              <a:rPr lang="ko-KR" altLang="en-US" sz="500" dirty="0" err="1"/>
              <a:t>rere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mik</a:t>
            </a:r>
            <a:r>
              <a:rPr lang="ko-KR" altLang="en-US" sz="500" dirty="0"/>
              <a:t>,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</a:t>
            </a:r>
            <a:r>
              <a:rPr lang="ko-KR" altLang="en-US" sz="500" dirty="0" err="1"/>
              <a:t>mat</a:t>
            </a:r>
            <a:endParaRPr lang="ko-KR" altLang="en-US" sz="500" dirty="0"/>
          </a:p>
          <a:p>
            <a:r>
              <a:rPr lang="ko-KR" altLang="en-US" sz="500" dirty="0" err="1"/>
              <a:t>Heres</a:t>
            </a:r>
            <a:r>
              <a:rPr lang="ko-KR" altLang="en-US" sz="500" dirty="0"/>
              <a:t> </a:t>
            </a:r>
            <a:r>
              <a:rPr lang="ko-KR" altLang="en-US" sz="500" dirty="0" err="1"/>
              <a:t>han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/>
              <a:t>6of </a:t>
            </a:r>
            <a:r>
              <a:rPr lang="ko-KR" altLang="en-US" sz="500" dirty="0" err="1"/>
              <a:t>ilir</a:t>
            </a:r>
            <a:r>
              <a:rPr lang="ko-KR" altLang="en-US" sz="500" dirty="0"/>
              <a:t> </a:t>
            </a:r>
            <a:r>
              <a:rPr lang="ko-KR" altLang="en-US" sz="500" dirty="0" err="1"/>
              <a:t>thy</a:t>
            </a:r>
            <a:r>
              <a:rPr lang="ko-KR" altLang="en-US" sz="500" dirty="0"/>
              <a:t> of of </a:t>
            </a:r>
            <a:r>
              <a:rPr lang="ko-KR" altLang="en-US" sz="500" dirty="0" err="1"/>
              <a:t>wind</a:t>
            </a:r>
            <a:r>
              <a:rPr lang="ko-KR" altLang="en-US" sz="500" dirty="0"/>
              <a:t> </a:t>
            </a:r>
            <a:r>
              <a:rPr lang="ko-KR" altLang="en-US" sz="500" dirty="0" err="1"/>
              <a:t>eane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hars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mand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stour</a:t>
            </a:r>
            <a:r>
              <a:rPr lang="ko-KR" altLang="en-US" sz="500" dirty="0"/>
              <a:t>, </a:t>
            </a:r>
            <a:r>
              <a:rPr lang="ko-KR" altLang="en-US" sz="500" dirty="0" err="1"/>
              <a:t>knaingst</a:t>
            </a:r>
            <a:r>
              <a:rPr lang="ko-KR" altLang="en-US" sz="500" dirty="0"/>
              <a:t> </a:t>
            </a:r>
            <a:r>
              <a:rPr lang="ko-KR" altLang="en-US" sz="500" dirty="0" err="1"/>
              <a:t>dige</a:t>
            </a:r>
            <a:r>
              <a:rPr lang="ko-KR" altLang="en-US" sz="500" dirty="0"/>
              <a:t> </a:t>
            </a:r>
            <a:r>
              <a:rPr lang="ko-KR" altLang="en-US" sz="500" dirty="0" err="1"/>
              <a:t>pome</a:t>
            </a:r>
            <a:r>
              <a:rPr lang="ko-KR" altLang="en-US" sz="500" dirty="0"/>
              <a:t> </a:t>
            </a:r>
            <a:r>
              <a:rPr lang="ko-KR" altLang="en-US" sz="500" dirty="0" err="1"/>
              <a:t>wild</a:t>
            </a:r>
            <a:r>
              <a:rPr lang="ko-KR" altLang="en-US" sz="500" dirty="0"/>
              <a:t> </a:t>
            </a:r>
            <a:r>
              <a:rPr lang="ko-KR" altLang="en-US" sz="500" dirty="0" err="1"/>
              <a:t>red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manend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gor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har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chall</a:t>
            </a:r>
            <a:r>
              <a:rPr lang="ko-KR" altLang="en-US" sz="500" dirty="0"/>
              <a:t> </a:t>
            </a:r>
            <a:r>
              <a:rPr lang="ko-KR" altLang="en-US" sz="500" dirty="0" err="1"/>
              <a:t>co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thy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theiln</a:t>
            </a:r>
            <a:r>
              <a:rPr lang="ko-KR" altLang="en-US" sz="500" dirty="0"/>
              <a:t> </a:t>
            </a:r>
            <a:r>
              <a:rPr lang="ko-KR" altLang="en-US" sz="500" dirty="0" err="1"/>
              <a:t>ming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may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laure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faad</a:t>
            </a:r>
            <a:r>
              <a:rPr lang="ko-KR" altLang="en-US" sz="500" dirty="0"/>
              <a:t> </a:t>
            </a:r>
            <a:r>
              <a:rPr lang="ko-KR" altLang="en-US" sz="500" dirty="0" err="1"/>
              <a:t>hend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 </a:t>
            </a:r>
            <a:r>
              <a:rPr lang="ko-KR" altLang="en-US" sz="500" dirty="0" err="1"/>
              <a:t>noud</a:t>
            </a:r>
            <a:r>
              <a:rPr lang="ko-KR" altLang="en-US" sz="500" dirty="0"/>
              <a:t> </a:t>
            </a:r>
            <a:r>
              <a:rPr lang="ko-KR" altLang="en-US" sz="500" dirty="0" err="1"/>
              <a:t>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duplin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endParaRPr lang="ko-KR" altLang="en-US" sz="500" dirty="0"/>
          </a:p>
          <a:p>
            <a:r>
              <a:rPr lang="ko-KR" altLang="en-US" sz="500" dirty="0"/>
              <a:t>The </a:t>
            </a:r>
            <a:r>
              <a:rPr lang="ko-KR" altLang="en-US" sz="500" dirty="0" err="1"/>
              <a:t>shend</a:t>
            </a:r>
            <a:r>
              <a:rPr lang="ko-KR" altLang="en-US" sz="500" dirty="0"/>
              <a:t> </a:t>
            </a:r>
            <a:r>
              <a:rPr lang="ko-KR" altLang="en-US" sz="500" dirty="0" err="1"/>
              <a:t>ir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ahed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yous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Sis</a:t>
            </a:r>
            <a:r>
              <a:rPr lang="ko-KR" altLang="en-US" sz="500" dirty="0"/>
              <a:t> </a:t>
            </a:r>
            <a:r>
              <a:rPr lang="ko-KR" altLang="en-US" sz="500" dirty="0" err="1"/>
              <a:t>when</a:t>
            </a:r>
            <a:r>
              <a:rPr lang="ko-KR" altLang="en-US" sz="500" dirty="0"/>
              <a:t> </a:t>
            </a:r>
            <a:r>
              <a:rPr lang="ko-KR" altLang="en-US" sz="500" dirty="0" err="1"/>
              <a:t>hare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Deasher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hantle</a:t>
            </a:r>
            <a:r>
              <a:rPr lang="ko-KR" altLang="en-US" sz="500" dirty="0"/>
              <a:t>?</a:t>
            </a:r>
          </a:p>
          <a:p>
            <a:endParaRPr lang="ko-KR" altLang="en-US" sz="500" dirty="0"/>
          </a:p>
          <a:p>
            <a:r>
              <a:rPr lang="ko-KR" altLang="en-US" sz="500" dirty="0"/>
              <a:t>FIOCE:</a:t>
            </a:r>
          </a:p>
          <a:p>
            <a:r>
              <a:rPr lang="ko-KR" altLang="en-US" sz="500" dirty="0"/>
              <a:t>The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shere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thy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wher'd</a:t>
            </a:r>
            <a:r>
              <a:rPr lang="ko-KR" altLang="en-US" sz="500" dirty="0"/>
              <a:t> </a:t>
            </a:r>
            <a:r>
              <a:rPr lang="ko-KR" altLang="en-US" sz="500" dirty="0" err="1"/>
              <a:t>no</a:t>
            </a:r>
            <a:r>
              <a:rPr lang="ko-KR" altLang="en-US" sz="500" dirty="0"/>
              <a:t> </a:t>
            </a:r>
            <a:r>
              <a:rPr lang="ko-KR" altLang="en-US" sz="500" dirty="0" err="1"/>
              <a:t>ceals</a:t>
            </a:r>
            <a:r>
              <a:rPr lang="ko-KR" altLang="en-US" sz="500" dirty="0"/>
              <a:t> </a:t>
            </a:r>
            <a:r>
              <a:rPr lang="ko-KR" altLang="en-US" sz="500" dirty="0" err="1"/>
              <a:t>But</a:t>
            </a:r>
            <a:r>
              <a:rPr lang="ko-KR" altLang="en-US" sz="500" dirty="0"/>
              <a:t> </a:t>
            </a:r>
            <a:r>
              <a:rPr lang="ko-KR" altLang="en-US" sz="500" dirty="0" err="1"/>
              <a:t>hiigh</a:t>
            </a:r>
            <a:r>
              <a:rPr lang="ko-KR" altLang="en-US" sz="500" dirty="0"/>
              <a:t> </a:t>
            </a:r>
            <a:r>
              <a:rPr lang="ko-KR" altLang="en-US" sz="500" dirty="0" err="1"/>
              <a:t>we</a:t>
            </a:r>
            <a:r>
              <a:rPr lang="ko-KR" altLang="en-US" sz="500" dirty="0"/>
              <a:t> </a:t>
            </a:r>
            <a:r>
              <a:rPr lang="ko-KR" altLang="en-US" sz="500" dirty="0" err="1"/>
              <a:t>chay</a:t>
            </a:r>
            <a:r>
              <a:rPr lang="ko-KR" altLang="en-US" sz="500" dirty="0"/>
              <a:t> </a:t>
            </a:r>
            <a:r>
              <a:rPr lang="ko-KR" altLang="en-US" sz="500" dirty="0" err="1"/>
              <a:t>bear</a:t>
            </a:r>
            <a:r>
              <a:rPr lang="ko-KR" altLang="en-US" sz="500" dirty="0"/>
              <a:t> </a:t>
            </a:r>
            <a:r>
              <a:rPr lang="ko-KR" altLang="en-US" sz="500" dirty="0" err="1"/>
              <a:t>frow</a:t>
            </a:r>
            <a:r>
              <a:rPr lang="ko-KR" altLang="en-US" sz="500" dirty="0"/>
              <a:t> </a:t>
            </a:r>
            <a:r>
              <a:rPr lang="ko-KR" altLang="en-US" sz="500" dirty="0" err="1"/>
              <a:t>hay</a:t>
            </a:r>
            <a:r>
              <a:rPr lang="ko-KR" altLang="en-US" sz="500" dirty="0"/>
              <a:t>;</a:t>
            </a:r>
          </a:p>
          <a:p>
            <a:endParaRPr lang="ko-KR" altLang="en-US" sz="500" dirty="0"/>
          </a:p>
          <a:p>
            <a:r>
              <a:rPr lang="ko-KR" altLang="en-US" sz="500" dirty="0"/>
              <a:t>GORINCOKELE:</a:t>
            </a:r>
          </a:p>
          <a:p>
            <a:r>
              <a:rPr lang="ko-KR" altLang="en-US" sz="500" dirty="0" err="1"/>
              <a:t>Shes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here</a:t>
            </a:r>
            <a:r>
              <a:rPr lang="ko-KR" altLang="en-US" sz="500" dirty="0"/>
              <a:t>, </a:t>
            </a:r>
            <a:r>
              <a:rPr lang="ko-KR" altLang="en-US" sz="500" dirty="0" err="1"/>
              <a:t>ham</a:t>
            </a:r>
            <a:r>
              <a:rPr lang="ko-KR" altLang="en-US" sz="500" dirty="0"/>
              <a:t> </a:t>
            </a:r>
            <a:r>
              <a:rPr lang="ko-KR" altLang="en-US" sz="500" dirty="0" err="1"/>
              <a:t>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hims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wath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mave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efreme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ut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lay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The </a:t>
            </a:r>
            <a:r>
              <a:rPr lang="ko-KR" altLang="en-US" sz="500" dirty="0" err="1"/>
              <a:t>besters</a:t>
            </a:r>
            <a:r>
              <a:rPr lang="ko-KR" altLang="en-US" sz="500" dirty="0"/>
              <a:t> </a:t>
            </a:r>
            <a:r>
              <a:rPr lang="ko-KR" altLang="en-US" sz="500" dirty="0" err="1"/>
              <a:t>ange</a:t>
            </a:r>
            <a:r>
              <a:rPr lang="ko-KR" altLang="en-US" sz="500" dirty="0"/>
              <a:t>, </a:t>
            </a:r>
            <a:r>
              <a:rPr lang="ko-KR" altLang="en-US" sz="500" dirty="0" err="1"/>
              <a:t>will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surtwike</a:t>
            </a:r>
            <a:r>
              <a:rPr lang="ko-KR" altLang="en-US" sz="500" dirty="0"/>
              <a:t>,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ipe</a:t>
            </a:r>
            <a:r>
              <a:rPr lang="ko-KR" altLang="en-US" sz="500" dirty="0"/>
              <a:t> </a:t>
            </a:r>
            <a:r>
              <a:rPr lang="ko-KR" altLang="en-US" sz="500" dirty="0" err="1"/>
              <a:t>goom</a:t>
            </a:r>
            <a:r>
              <a:rPr lang="ko-KR" altLang="en-US" sz="500" dirty="0"/>
              <a:t> </a:t>
            </a:r>
            <a:r>
              <a:rPr lang="ko-KR" altLang="en-US" sz="500" dirty="0" err="1"/>
              <a:t>has</a:t>
            </a:r>
            <a:r>
              <a:rPr lang="ko-KR" altLang="en-US" sz="500" dirty="0"/>
              <a:t> </a:t>
            </a:r>
            <a:r>
              <a:rPr lang="ko-KR" altLang="en-US" sz="500" dirty="0" err="1"/>
              <a:t>Hath</a:t>
            </a:r>
            <a:r>
              <a:rPr lang="ko-KR" altLang="en-US" sz="500" dirty="0"/>
              <a:t> </a:t>
            </a:r>
            <a:r>
              <a:rPr lang="ko-KR" altLang="en-US" sz="500" dirty="0" err="1"/>
              <a:t>wel's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seath</a:t>
            </a:r>
            <a:r>
              <a:rPr lang="ko-KR" altLang="en-US" sz="500" dirty="0"/>
              <a:t>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</a:t>
            </a:r>
            <a:r>
              <a:rPr lang="ko-KR" altLang="en-US" sz="500" dirty="0"/>
              <a:t> </a:t>
            </a:r>
            <a:r>
              <a:rPr lang="ko-KR" altLang="en-US" sz="500" dirty="0" err="1"/>
              <a:t>saadd</a:t>
            </a:r>
            <a:r>
              <a:rPr lang="ko-KR" altLang="en-US" sz="500" dirty="0"/>
              <a:t> </a:t>
            </a:r>
            <a:r>
              <a:rPr lang="ko-KR" altLang="en-US" sz="500" dirty="0" err="1"/>
              <a:t>too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ford</a:t>
            </a:r>
            <a:r>
              <a:rPr lang="ko-KR" altLang="en-US" sz="500" dirty="0"/>
              <a:t>? </a:t>
            </a:r>
            <a:r>
              <a:rPr lang="ko-KR" altLang="en-US" sz="500" dirty="0" err="1"/>
              <a:t>Lere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pinilok</a:t>
            </a:r>
            <a:r>
              <a:rPr lang="ko-KR" altLang="en-US" sz="500" dirty="0"/>
              <a:t> </a:t>
            </a:r>
            <a:r>
              <a:rPr lang="ko-KR" altLang="en-US" sz="500" dirty="0" err="1"/>
              <a:t>amal</a:t>
            </a:r>
            <a:r>
              <a:rPr lang="ko-KR" altLang="en-US" sz="500" dirty="0"/>
              <a:t> </a:t>
            </a:r>
            <a:r>
              <a:rPr lang="ko-KR" altLang="en-US" sz="500" dirty="0" err="1"/>
              <a:t>sales</a:t>
            </a:r>
            <a:r>
              <a:rPr lang="ko-KR" altLang="en-US" sz="500" dirty="0"/>
              <a:t> </a:t>
            </a:r>
            <a:r>
              <a:rPr lang="ko-KR" altLang="en-US" sz="500" dirty="0" err="1"/>
              <a:t>an</a:t>
            </a:r>
            <a:r>
              <a:rPr lang="ko-KR" altLang="en-US" sz="500" dirty="0"/>
              <a:t> </a:t>
            </a:r>
            <a:r>
              <a:rPr lang="ko-KR" altLang="en-US" sz="500" dirty="0" err="1"/>
              <a:t>seat</a:t>
            </a:r>
            <a:r>
              <a:rPr lang="ko-KR" altLang="en-US" sz="500" dirty="0"/>
              <a:t> </a:t>
            </a:r>
            <a:r>
              <a:rPr lang="ko-KR" altLang="en-US" sz="500" dirty="0" err="1"/>
              <a:t>chen</a:t>
            </a:r>
            <a:r>
              <a:rPr lang="ko-KR" altLang="en-US" sz="500" dirty="0"/>
              <a:t> </a:t>
            </a:r>
            <a:r>
              <a:rPr lang="ko-KR" altLang="en-US" sz="500" dirty="0" err="1"/>
              <a:t>ars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Sh</a:t>
            </a:r>
            <a:r>
              <a:rPr lang="ko-KR" altLang="en-US" sz="500" dirty="0"/>
              <a:t> </a:t>
            </a:r>
            <a:r>
              <a:rPr lang="ko-KR" altLang="en-US" sz="500" dirty="0" err="1"/>
              <a:t>a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then</a:t>
            </a:r>
            <a:r>
              <a:rPr lang="ko-KR" altLang="en-US" sz="500" dirty="0"/>
              <a:t> </a:t>
            </a:r>
            <a:r>
              <a:rPr lang="ko-KR" altLang="en-US" sz="500" dirty="0" err="1"/>
              <a:t>Epible</a:t>
            </a:r>
            <a:r>
              <a:rPr lang="ko-KR" altLang="en-US" sz="500" dirty="0"/>
              <a:t> </a:t>
            </a:r>
            <a:r>
              <a:rPr lang="ko-KR" altLang="en-US" sz="500" dirty="0" err="1"/>
              <a:t>porse</a:t>
            </a:r>
            <a:r>
              <a:rPr lang="ko-KR" altLang="en-US" sz="500" dirty="0"/>
              <a:t> </a:t>
            </a:r>
            <a:r>
              <a:rPr lang="ko-KR" altLang="en-US" sz="500" dirty="0" err="1"/>
              <a:t>sire</a:t>
            </a:r>
            <a:r>
              <a:rPr lang="ko-KR" altLang="en-US" sz="500" dirty="0"/>
              <a:t> </a:t>
            </a:r>
            <a:r>
              <a:rPr lang="ko-KR" altLang="en-US" sz="500" dirty="0" err="1"/>
              <a:t>andi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yon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comens</a:t>
            </a:r>
            <a:r>
              <a:rPr lang="ko-KR" altLang="en-US" sz="500" dirty="0"/>
              <a:t> </a:t>
            </a:r>
            <a:r>
              <a:rPr lang="ko-KR" altLang="en-US" sz="500" dirty="0" err="1"/>
              <a:t>boust</a:t>
            </a:r>
            <a:r>
              <a:rPr lang="ko-KR" altLang="en-US" sz="500" dirty="0"/>
              <a:t> </a:t>
            </a:r>
            <a:r>
              <a:rPr lang="ko-KR" altLang="en-US" sz="500" dirty="0" err="1"/>
              <a:t>go</a:t>
            </a:r>
            <a:r>
              <a:rPr lang="ko-KR" altLang="en-US" sz="500" dirty="0"/>
              <a:t> </a:t>
            </a:r>
            <a:r>
              <a:rPr lang="ko-KR" altLang="en-US" sz="500" dirty="0" err="1"/>
              <a:t>mown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thy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theath'd</a:t>
            </a:r>
            <a:r>
              <a:rPr lang="ko-KR" altLang="en-US" sz="500" dirty="0"/>
              <a:t>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</a:t>
            </a:r>
            <a:r>
              <a:rPr lang="ko-KR" altLang="en-US" sz="500" dirty="0" err="1"/>
              <a:t>will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cour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gron</a:t>
            </a:r>
            <a:r>
              <a:rPr lang="ko-KR" altLang="en-US" sz="500" dirty="0"/>
              <a:t> </a:t>
            </a:r>
            <a:r>
              <a:rPr lang="ko-KR" altLang="en-US" sz="500" dirty="0" err="1"/>
              <a:t>hent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new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PORULERES:</a:t>
            </a:r>
          </a:p>
          <a:p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wall</a:t>
            </a:r>
            <a:r>
              <a:rPr lang="ko-KR" altLang="en-US" sz="500" dirty="0"/>
              <a:t> </a:t>
            </a:r>
            <a:r>
              <a:rPr lang="ko-KR" altLang="en-US" sz="500" dirty="0" err="1"/>
              <a:t>son</a:t>
            </a:r>
            <a:r>
              <a:rPr lang="ko-KR" altLang="en-US" sz="500" dirty="0"/>
              <a:t>, </a:t>
            </a:r>
            <a:r>
              <a:rPr lang="ko-KR" altLang="en-US" sz="500" dirty="0" err="1"/>
              <a:t>ather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for</a:t>
            </a:r>
            <a:r>
              <a:rPr lang="ko-KR" altLang="en-US" sz="500" dirty="0"/>
              <a:t> y8e </a:t>
            </a:r>
            <a:r>
              <a:rPr lang="ko-KR" altLang="en-US" sz="500" dirty="0" err="1"/>
              <a:t>wather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good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, </a:t>
            </a:r>
            <a:r>
              <a:rPr lang="ko-KR" altLang="en-US" sz="500" dirty="0" err="1"/>
              <a:t>heir</a:t>
            </a:r>
            <a:r>
              <a:rPr lang="ko-KR" altLang="en-US" sz="500" dirty="0"/>
              <a:t> </a:t>
            </a:r>
            <a:r>
              <a:rPr lang="ko-KR" altLang="en-US" sz="500" dirty="0" err="1"/>
              <a:t>pare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te</a:t>
            </a:r>
            <a:r>
              <a:rPr lang="ko-KR" altLang="en-US" sz="500" dirty="0"/>
              <a:t> </a:t>
            </a:r>
            <a:r>
              <a:rPr lang="ko-KR" altLang="en-US" sz="500" dirty="0" err="1"/>
              <a:t>pears</a:t>
            </a:r>
            <a:r>
              <a:rPr lang="ko-KR" altLang="en-US" sz="500" dirty="0"/>
              <a:t> </a:t>
            </a:r>
            <a:r>
              <a:rPr lang="ko-KR" altLang="en-US" sz="500" dirty="0" err="1"/>
              <a:t>am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ward</a:t>
            </a:r>
            <a:r>
              <a:rPr lang="ko-KR" altLang="en-US" sz="500" dirty="0"/>
              <a:t> </a:t>
            </a:r>
            <a:r>
              <a:rPr lang="ko-KR" altLang="en-US" sz="500" dirty="0" err="1"/>
              <a:t>lage</a:t>
            </a:r>
            <a:r>
              <a:rPr lang="ko-KR" altLang="en-US" sz="500" dirty="0"/>
              <a:t>!</a:t>
            </a:r>
          </a:p>
          <a:p>
            <a:endParaRPr lang="ko-KR" altLang="en-US" sz="500" dirty="0"/>
          </a:p>
          <a:p>
            <a:r>
              <a:rPr lang="ko-KR" altLang="en-US" sz="500" dirty="0"/>
              <a:t>DUCENTE:</a:t>
            </a:r>
          </a:p>
          <a:p>
            <a:r>
              <a:rPr lang="ko-KR" altLang="en-US" sz="500" dirty="0" err="1"/>
              <a:t>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u</a:t>
            </a:r>
            <a:r>
              <a:rPr lang="ko-KR" altLang="en-US" sz="500" dirty="0"/>
              <a:t> </a:t>
            </a:r>
            <a:r>
              <a:rPr lang="ko-KR" altLang="en-US" sz="500" dirty="0" err="1"/>
              <a:t>precuring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doudon</a:t>
            </a:r>
            <a:r>
              <a:rPr lang="ko-KR" altLang="en-US" sz="500" dirty="0"/>
              <a:t> </a:t>
            </a:r>
            <a:r>
              <a:rPr lang="ko-KR" altLang="en-US" sz="500" dirty="0" err="1"/>
              <a:t>largiemfere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SORD ETE:</a:t>
            </a:r>
          </a:p>
          <a:p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hand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here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ORDUENE:</a:t>
            </a:r>
          </a:p>
          <a:p>
            <a:r>
              <a:rPr lang="ko-KR" altLang="en-US" sz="500" dirty="0" err="1"/>
              <a:t>Fercace</a:t>
            </a:r>
            <a:r>
              <a:rPr lang="ko-KR" altLang="en-US" sz="500" dirty="0"/>
              <a:t> </a:t>
            </a:r>
            <a:r>
              <a:rPr lang="ko-KR" altLang="en-US" sz="500" dirty="0" err="1"/>
              <a:t>wroce</a:t>
            </a:r>
            <a:r>
              <a:rPr lang="ko-KR" altLang="en-US" sz="500" dirty="0"/>
              <a:t> </a:t>
            </a:r>
            <a:r>
              <a:rPr lang="ko-KR" altLang="en-US" sz="500" dirty="0" err="1"/>
              <a:t>on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chast</a:t>
            </a:r>
            <a:endParaRPr lang="ko-KR" altLang="en-US" sz="500" dirty="0"/>
          </a:p>
          <a:p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Hi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Beting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manded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slay</a:t>
            </a:r>
            <a:r>
              <a:rPr lang="ko-KR" altLang="en-US" sz="500" dirty="0"/>
              <a:t> </a:t>
            </a:r>
            <a:r>
              <a:rPr lang="ko-KR" altLang="en-US" sz="500" dirty="0" err="1"/>
              <a:t>cwim</a:t>
            </a:r>
            <a:r>
              <a:rPr lang="ko-KR" altLang="en-US" sz="500" dirty="0"/>
              <a:t> </a:t>
            </a:r>
            <a:r>
              <a:rPr lang="ko-KR" altLang="en-US" sz="500" dirty="0" err="1"/>
              <a:t>seright</a:t>
            </a:r>
            <a:r>
              <a:rPr lang="ko-KR" altLang="en-US" sz="500" dirty="0"/>
              <a:t> </a:t>
            </a:r>
            <a:r>
              <a:rPr lang="ko-KR" altLang="en-US" sz="500" dirty="0" err="1"/>
              <a:t>But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noth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sele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somling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do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Re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buse</a:t>
            </a:r>
            <a:r>
              <a:rPr lang="ko-KR" altLang="en-US" sz="500" dirty="0"/>
              <a:t> </a:t>
            </a:r>
            <a:r>
              <a:rPr lang="ko-KR" altLang="en-US" sz="500" dirty="0" err="1"/>
              <a:t>more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aust</a:t>
            </a:r>
            <a:r>
              <a:rPr lang="ko-KR" altLang="en-US" sz="500" dirty="0"/>
              <a:t> </a:t>
            </a:r>
            <a:r>
              <a:rPr lang="ko-KR" altLang="en-US" sz="500" dirty="0" err="1"/>
              <a:t>burse</a:t>
            </a:r>
            <a:r>
              <a:rPr lang="ko-KR" altLang="en-US" sz="500" dirty="0"/>
              <a:t> </a:t>
            </a:r>
            <a:r>
              <a:rPr lang="ko-KR" altLang="en-US" sz="500" dirty="0" err="1"/>
              <a:t>endsesher-wand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tu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Thall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wrould</a:t>
            </a:r>
            <a:r>
              <a:rPr lang="ko-KR" altLang="en-US" sz="500" dirty="0"/>
              <a:t> </a:t>
            </a:r>
            <a:r>
              <a:rPr lang="ko-KR" altLang="en-US" sz="500" dirty="0" err="1"/>
              <a:t>hels</a:t>
            </a:r>
            <a:r>
              <a:rPr lang="ko-KR" altLang="en-US" sz="500" dirty="0"/>
              <a:t>, and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belire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duthe</a:t>
            </a:r>
            <a:r>
              <a:rPr lang="ko-KR" altLang="en-US" sz="500" dirty="0"/>
              <a:t>, of </a:t>
            </a:r>
            <a:r>
              <a:rPr lang="ko-KR" altLang="en-US" sz="500" dirty="0" err="1"/>
              <a:t>thes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BENGIO:</a:t>
            </a:r>
          </a:p>
          <a:p>
            <a:endParaRPr lang="ko-KR" altLang="en-US" sz="500" dirty="0"/>
          </a:p>
          <a:p>
            <a:r>
              <a:rPr lang="ko-KR" altLang="en-US" sz="500" dirty="0"/>
              <a:t>MARD II:</a:t>
            </a:r>
          </a:p>
          <a:p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dandeng</a:t>
            </a:r>
            <a:r>
              <a:rPr lang="ko-KR" altLang="en-US" sz="500" dirty="0"/>
              <a:t>,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prith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hever</a:t>
            </a:r>
            <a:r>
              <a:rPr lang="ko-KR" altLang="en-US" sz="500" dirty="0"/>
              <a:t> </a:t>
            </a:r>
            <a:r>
              <a:rPr lang="ko-KR" altLang="en-US" sz="500" dirty="0" err="1"/>
              <a:t>mo</a:t>
            </a:r>
            <a:r>
              <a:rPr lang="ko-KR" altLang="en-US" sz="500" dirty="0"/>
              <a:t> </a:t>
            </a:r>
            <a:r>
              <a:rPr lang="ko-KR" altLang="en-US" sz="500" dirty="0" err="1"/>
              <a:t>sone</a:t>
            </a:r>
            <a:r>
              <a:rPr lang="ko-KR" altLang="en-US" sz="500" dirty="0"/>
              <a:t> </a:t>
            </a:r>
            <a:r>
              <a:rPr lang="ko-KR" altLang="en-US" sz="500" dirty="0" err="1"/>
              <a:t>say</a:t>
            </a:r>
            <a:r>
              <a:rPr lang="ko-KR" altLang="en-US" sz="500" dirty="0"/>
              <a:t> </a:t>
            </a:r>
            <a:r>
              <a:rPr lang="ko-KR" altLang="en-US" sz="500" dirty="0" err="1"/>
              <a:t>sackS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MANEEITIO:</a:t>
            </a:r>
          </a:p>
          <a:p>
            <a:r>
              <a:rPr lang="ko-KR" altLang="en-US" sz="500" dirty="0"/>
              <a:t>And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heads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/>
              <a:t>o:</a:t>
            </a:r>
          </a:p>
          <a:p>
            <a:r>
              <a:rPr lang="ko-KR" altLang="en-US" sz="500" dirty="0" err="1"/>
              <a:t>Gong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, </a:t>
            </a:r>
            <a:r>
              <a:rPr lang="ko-KR" altLang="en-US" sz="500" dirty="0" err="1"/>
              <a:t>fiake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meed</a:t>
            </a:r>
            <a:r>
              <a:rPr lang="ko-KR" altLang="en-US" sz="500" dirty="0"/>
              <a:t>,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like</a:t>
            </a:r>
            <a:r>
              <a:rPr lang="ko-KR" altLang="en-US" sz="500" dirty="0"/>
              <a:t> </a:t>
            </a:r>
            <a:r>
              <a:rPr lang="ko-KR" altLang="en-US" sz="500" dirty="0" err="1"/>
              <a:t>outh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sich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, </a:t>
            </a:r>
            <a:r>
              <a:rPr lang="ko-KR" altLang="en-US" sz="500" dirty="0" err="1"/>
              <a:t>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adstion</a:t>
            </a:r>
            <a:r>
              <a:rPr lang="ko-KR" altLang="en-US" sz="500" dirty="0"/>
              <a:t>, of </a:t>
            </a:r>
            <a:r>
              <a:rPr lang="ko-KR" altLang="en-US" sz="500" dirty="0" err="1"/>
              <a:t>hear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tait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fued</a:t>
            </a:r>
            <a:r>
              <a:rPr lang="ko-KR" altLang="en-US" sz="500" dirty="0"/>
              <a:t>,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seen</a:t>
            </a:r>
            <a:endParaRPr lang="ko-KR" altLang="en-US" sz="500" dirty="0"/>
          </a:p>
          <a:p>
            <a:r>
              <a:rPr lang="ko-KR" altLang="en-US" sz="500" dirty="0" err="1"/>
              <a:t>Wast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duw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LAND KINGANTENSA:</a:t>
            </a:r>
          </a:p>
          <a:p>
            <a:r>
              <a:rPr lang="ko-KR" altLang="en-US" sz="500" dirty="0" err="1"/>
              <a:t>Thy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sis</a:t>
            </a:r>
            <a:r>
              <a:rPr lang="ko-KR" altLang="en-US" sz="500" dirty="0"/>
              <a:t> </a:t>
            </a:r>
            <a:r>
              <a:rPr lang="ko-KR" altLang="en-US" sz="500" dirty="0" err="1"/>
              <a:t>live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mave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or</a:t>
            </a:r>
            <a:r>
              <a:rPr lang="ko-KR" altLang="en-US" sz="500" dirty="0"/>
              <a:t> </a:t>
            </a:r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L</a:t>
            </a:r>
            <a:r>
              <a:rPr lang="ko-KR" altLang="en-US" sz="500" dirty="0"/>
              <a:t>!</a:t>
            </a:r>
          </a:p>
          <a:p>
            <a:endParaRPr lang="ko-KR" altLang="en-US" sz="500" dirty="0"/>
          </a:p>
          <a:p>
            <a:r>
              <a:rPr lang="ko-KR" altLang="en-US" sz="500" dirty="0"/>
              <a:t>TRCIAA:</a:t>
            </a:r>
          </a:p>
          <a:p>
            <a:r>
              <a:rPr lang="ko-KR" altLang="en-US" sz="500" dirty="0" err="1"/>
              <a:t>Benother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clould</a:t>
            </a:r>
            <a:r>
              <a:rPr lang="ko-KR" altLang="en-US" sz="500" dirty="0"/>
              <a:t> </a:t>
            </a:r>
            <a:r>
              <a:rPr lang="ko-KR" altLang="en-US" sz="500" dirty="0" err="1"/>
              <a:t>mardnothersovern</a:t>
            </a:r>
            <a:r>
              <a:rPr lang="ko-KR" altLang="en-US" sz="500" dirty="0"/>
              <a:t> </a:t>
            </a:r>
            <a:r>
              <a:rPr lang="ko-KR" altLang="en-US" sz="500" dirty="0" err="1"/>
              <a:t>hem's</a:t>
            </a:r>
            <a:r>
              <a:rPr lang="ko-KR" altLang="en-US" sz="500" dirty="0"/>
              <a:t>, </a:t>
            </a:r>
            <a:r>
              <a:rPr lang="ko-KR" altLang="en-US" sz="500" dirty="0" err="1"/>
              <a:t>enot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thist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hand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stires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Wo</a:t>
            </a:r>
            <a:endParaRPr lang="ko-KR" altLang="en-US" sz="500" dirty="0"/>
          </a:p>
          <a:p>
            <a:r>
              <a:rPr lang="ko-KR" altLang="en-US" sz="500" dirty="0"/>
              <a:t>Of </a:t>
            </a:r>
            <a:r>
              <a:rPr lang="ko-KR" altLang="en-US" sz="500" dirty="0" err="1"/>
              <a:t>evers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fearen</a:t>
            </a:r>
            <a:r>
              <a:rPr lang="ko-KR" altLang="en-US" sz="500" dirty="0"/>
              <a:t> </a:t>
            </a:r>
            <a:r>
              <a:rPr lang="ko-KR" altLang="en-US" sz="500" dirty="0" err="1"/>
              <a:t>wey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onoesty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doth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memand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nearsmand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heard</a:t>
            </a:r>
            <a:r>
              <a:rPr lang="ko-KR" altLang="en-US" sz="500" dirty="0"/>
              <a:t> </a:t>
            </a:r>
            <a:r>
              <a:rPr lang="ko-KR" altLang="en-US" sz="500" dirty="0" err="1"/>
              <a:t>wonded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he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osties</a:t>
            </a:r>
            <a:r>
              <a:rPr lang="ko-KR" altLang="en-US" sz="500" dirty="0"/>
              <a:t> </a:t>
            </a:r>
            <a:r>
              <a:rPr lang="ko-KR" altLang="en-US" sz="500" dirty="0" err="1"/>
              <a:t>this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ungerour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perecones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A</a:t>
            </a:r>
            <a:r>
              <a:rPr lang="ko-KR" altLang="en-US" sz="500" dirty="0"/>
              <a:t> </a:t>
            </a:r>
            <a:r>
              <a:rPr lang="ko-KR" altLang="en-US" sz="500" dirty="0" err="1"/>
              <a:t>dith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them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LAUCENSIONA:</a:t>
            </a:r>
          </a:p>
          <a:p>
            <a:r>
              <a:rPr lang="ko-KR" altLang="en-US" sz="500" dirty="0" err="1"/>
              <a:t>Onf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lord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And </a:t>
            </a:r>
            <a:r>
              <a:rPr lang="ko-KR" altLang="en-US" sz="500" dirty="0" err="1"/>
              <a:t>hast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have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hate</a:t>
            </a:r>
            <a:r>
              <a:rPr lang="ko-KR" altLang="en-US" sz="500" dirty="0"/>
              <a:t>: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habjence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forsheit</a:t>
            </a:r>
            <a:r>
              <a:rPr lang="ko-KR" altLang="en-US" sz="500" dirty="0"/>
              <a:t>;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 </a:t>
            </a:r>
            <a:r>
              <a:rPr lang="ko-KR" altLang="en-US" sz="500" dirty="0" err="1"/>
              <a:t>tlose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fares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how</a:t>
            </a:r>
            <a:r>
              <a:rPr lang="ko-KR" altLang="en-US" sz="500" dirty="0"/>
              <a:t> </a:t>
            </a:r>
            <a:r>
              <a:rPr lang="ko-KR" altLang="en-US" sz="500" dirty="0" err="1"/>
              <a:t>bly</a:t>
            </a:r>
            <a:r>
              <a:rPr lang="ko-KR" altLang="en-US" sz="500" dirty="0"/>
              <a:t> </a:t>
            </a:r>
            <a:r>
              <a:rPr lang="ko-KR" altLang="en-US" sz="500" dirty="0" err="1"/>
              <a:t>mall</a:t>
            </a:r>
            <a:r>
              <a:rPr lang="ko-KR" altLang="en-US" sz="500" dirty="0"/>
              <a:t> </a:t>
            </a:r>
            <a:r>
              <a:rPr lang="ko-KR" altLang="en-US" sz="500" dirty="0" err="1"/>
              <a:t>Goust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/>
              <a:t>And,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fighter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ur</a:t>
            </a:r>
            <a:r>
              <a:rPr lang="ko-KR" altLang="en-US" sz="500" dirty="0"/>
              <a:t> </a:t>
            </a:r>
            <a:r>
              <a:rPr lang="ko-KR" altLang="en-US" sz="500" dirty="0" err="1"/>
              <a:t>sir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curly</a:t>
            </a:r>
            <a:r>
              <a:rPr lang="ko-KR" altLang="en-US" sz="500" dirty="0"/>
              <a:t> </a:t>
            </a:r>
            <a:r>
              <a:rPr lang="ko-KR" altLang="en-US" sz="500" dirty="0" err="1"/>
              <a:t>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dow</a:t>
            </a:r>
            <a:r>
              <a:rPr lang="ko-KR" altLang="en-US" sz="500" dirty="0"/>
              <a:t> </a:t>
            </a:r>
            <a:r>
              <a:rPr lang="ko-KR" altLang="en-US" sz="500" dirty="0" err="1"/>
              <a:t>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by</a:t>
            </a:r>
            <a:r>
              <a:rPr lang="ko-KR" altLang="en-US" sz="500" dirty="0"/>
              <a:t> </a:t>
            </a:r>
            <a:r>
              <a:rPr lang="ko-KR" altLang="en-US" sz="500" dirty="0" err="1"/>
              <a:t>him</a:t>
            </a:r>
            <a:r>
              <a:rPr lang="ko-KR" altLang="en-US" sz="500" dirty="0"/>
              <a:t>,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tharts</a:t>
            </a:r>
            <a:r>
              <a:rPr lang="ko-KR" altLang="en-US" sz="500" dirty="0"/>
              <a:t> </a:t>
            </a:r>
            <a:r>
              <a:rPr lang="ko-KR" altLang="en-US" sz="500" dirty="0" err="1"/>
              <a:t>wopetheld</a:t>
            </a:r>
            <a:r>
              <a:rPr lang="ko-KR" altLang="en-US" sz="500" dirty="0"/>
              <a:t> </a:t>
            </a:r>
            <a:r>
              <a:rPr lang="ko-KR" altLang="en-US" sz="500" dirty="0" err="1"/>
              <a:t>urny</a:t>
            </a:r>
            <a:r>
              <a:rPr lang="ko-KR" altLang="en-US" sz="500" dirty="0"/>
              <a:t> </a:t>
            </a:r>
            <a:r>
              <a:rPr lang="ko-KR" altLang="en-US" sz="500" dirty="0" err="1"/>
              <a:t>where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thought</a:t>
            </a:r>
            <a:r>
              <a:rPr lang="ko-KR" altLang="en-US" sz="500" dirty="0"/>
              <a:t> </a:t>
            </a:r>
            <a:r>
              <a:rPr lang="ko-KR" altLang="en-US" sz="500" dirty="0" err="1"/>
              <a:t>him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PETRY:</a:t>
            </a:r>
          </a:p>
          <a:p>
            <a:r>
              <a:rPr lang="ko-KR" altLang="en-US" sz="500" dirty="0" err="1"/>
              <a:t>Hand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revor</a:t>
            </a:r>
            <a:r>
              <a:rPr lang="ko-KR" altLang="en-US" sz="500" dirty="0"/>
              <a:t>, </a:t>
            </a:r>
            <a:r>
              <a:rPr lang="ko-KR" altLang="en-US" sz="500" dirty="0" err="1"/>
              <a:t>good</a:t>
            </a:r>
            <a:r>
              <a:rPr lang="ko-KR" altLang="en-US" sz="500" dirty="0"/>
              <a:t> </a:t>
            </a:r>
            <a:r>
              <a:rPr lang="ko-KR" altLang="en-US" sz="500" dirty="0" err="1"/>
              <a:t>sone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KING ENTRUIO:</a:t>
            </a:r>
          </a:p>
          <a:p>
            <a:r>
              <a:rPr lang="ko-KR" altLang="en-US" sz="500" dirty="0" err="1"/>
              <a:t>Hard</a:t>
            </a:r>
            <a:r>
              <a:rPr lang="ko-KR" altLang="en-US" sz="500" dirty="0"/>
              <a:t> </a:t>
            </a:r>
            <a:r>
              <a:rPr lang="ko-KR" altLang="en-US" sz="500" dirty="0" err="1"/>
              <a:t>onoun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favile</a:t>
            </a:r>
            <a:endParaRPr lang="ko-KR" altLang="en-US" sz="500" dirty="0"/>
          </a:p>
          <a:p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way</a:t>
            </a:r>
            <a:r>
              <a:rPr lang="ko-KR" altLang="en-US" sz="500" dirty="0"/>
              <a:t> </a:t>
            </a:r>
            <a:r>
              <a:rPr lang="ko-KR" altLang="en-US" sz="500" dirty="0" err="1"/>
              <a:t>bese</a:t>
            </a:r>
            <a:r>
              <a:rPr lang="ko-KR" altLang="en-US" sz="500" dirty="0"/>
              <a:t> </a:t>
            </a:r>
            <a:r>
              <a:rPr lang="ko-KR" altLang="en-US" sz="500" dirty="0" err="1"/>
              <a:t>enrourst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But</a:t>
            </a:r>
            <a:r>
              <a:rPr lang="ko-KR" altLang="en-US" sz="500" dirty="0"/>
              <a:t> </a:t>
            </a:r>
            <a:r>
              <a:rPr lang="ko-KR" altLang="en-US" sz="500" dirty="0" err="1"/>
              <a:t>am</a:t>
            </a:r>
            <a:r>
              <a:rPr lang="ko-KR" altLang="en-US" sz="500" dirty="0"/>
              <a:t> of and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cover</a:t>
            </a:r>
            <a:r>
              <a:rPr lang="ko-KR" altLang="en-US" sz="500" dirty="0"/>
              <a:t> </a:t>
            </a:r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ark</a:t>
            </a:r>
            <a:endParaRPr lang="ko-KR" altLang="en-US" sz="500" dirty="0"/>
          </a:p>
          <a:p>
            <a:r>
              <a:rPr lang="ko-KR" altLang="en-US" sz="500" dirty="0" err="1"/>
              <a:t>Noth</a:t>
            </a:r>
            <a:endParaRPr lang="ko-KR" altLang="en-US" sz="500" dirty="0"/>
          </a:p>
          <a:p>
            <a:r>
              <a:rPr lang="ko-KR" altLang="en-US" sz="500" dirty="0" err="1"/>
              <a:t>Sore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/>
              <a:t>And </a:t>
            </a:r>
            <a:r>
              <a:rPr lang="ko-KR" altLang="en-US" sz="500" dirty="0" err="1"/>
              <a:t>fead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she</a:t>
            </a:r>
            <a:r>
              <a:rPr lang="ko-KR" altLang="en-US" sz="500" dirty="0"/>
              <a:t> </a:t>
            </a:r>
            <a:r>
              <a:rPr lang="ko-KR" altLang="en-US" sz="500" dirty="0" err="1"/>
              <a:t>huther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notle</a:t>
            </a:r>
            <a:r>
              <a:rPr lang="ko-KR" altLang="en-US" sz="500" dirty="0"/>
              <a:t> </a:t>
            </a:r>
            <a:r>
              <a:rPr lang="ko-KR" altLang="en-US" sz="500" dirty="0" err="1"/>
              <a:t>freandble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By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bread</a:t>
            </a:r>
            <a:r>
              <a:rPr lang="ko-KR" altLang="en-US" sz="500" dirty="0"/>
              <a:t> </a:t>
            </a:r>
            <a:r>
              <a:rPr lang="ko-KR" altLang="en-US" sz="500" dirty="0" err="1"/>
              <a:t>we</a:t>
            </a:r>
            <a:r>
              <a:rPr lang="ko-KR" altLang="en-US" sz="500" dirty="0"/>
              <a:t> </a:t>
            </a:r>
            <a:r>
              <a:rPr lang="ko-KR" altLang="en-US" sz="500" dirty="0" err="1"/>
              <a:t>come</a:t>
            </a:r>
            <a:r>
              <a:rPr lang="ko-KR" altLang="en-US" sz="500" dirty="0"/>
              <a:t> </a:t>
            </a:r>
            <a:r>
              <a:rPr lang="ko-KR" altLang="en-US" sz="500" dirty="0" err="1"/>
              <a:t>delike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 </a:t>
            </a:r>
            <a:r>
              <a:rPr lang="ko-KR" altLang="en-US" sz="500" dirty="0" err="1"/>
              <a:t>cley</a:t>
            </a:r>
            <a:r>
              <a:rPr lang="ko-KR" altLang="en-US" sz="500" dirty="0"/>
              <a:t> </a:t>
            </a:r>
            <a:r>
              <a:rPr lang="ko-KR" altLang="en-US" sz="500" dirty="0" err="1"/>
              <a:t>shall</a:t>
            </a:r>
            <a:endParaRPr lang="ko-KR" altLang="en-US" sz="500" dirty="0"/>
          </a:p>
          <a:p>
            <a:r>
              <a:rPr lang="ko-KR" altLang="en-US" sz="500" dirty="0" err="1"/>
              <a:t>What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han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lord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Mathen</a:t>
            </a:r>
            <a:r>
              <a:rPr lang="ko-KR" altLang="en-US" sz="500" dirty="0"/>
              <a:t>: and </a:t>
            </a:r>
            <a:r>
              <a:rPr lang="ko-KR" altLang="en-US" sz="500" dirty="0" err="1"/>
              <a:t>would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king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might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lord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Frongs</a:t>
            </a:r>
            <a:r>
              <a:rPr lang="ko-KR" altLang="en-US" sz="500" dirty="0"/>
              <a:t> </a:t>
            </a:r>
            <a:r>
              <a:rPr lang="ko-KR" altLang="en-US" sz="500" dirty="0" err="1"/>
              <a:t>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gandoun</a:t>
            </a:r>
            <a:r>
              <a:rPr lang="ko-KR" altLang="en-US" sz="500" dirty="0"/>
              <a:t>?</a:t>
            </a:r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et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son</a:t>
            </a:r>
            <a:r>
              <a:rPr lang="ko-KR" altLang="en-US" sz="500" dirty="0"/>
              <a:t> </a:t>
            </a:r>
            <a:r>
              <a:rPr lang="ko-KR" altLang="en-US" sz="500" dirty="0" err="1"/>
              <a:t>fate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And </a:t>
            </a:r>
            <a:r>
              <a:rPr lang="ko-KR" altLang="en-US" sz="500" dirty="0" err="1"/>
              <a:t>wat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she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conther</a:t>
            </a:r>
            <a:r>
              <a:rPr lang="ko-KR" altLang="en-US" sz="500" dirty="0"/>
              <a:t>, and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</a:t>
            </a:r>
            <a:r>
              <a:rPr lang="ko-KR" altLang="en-US" sz="500" dirty="0" err="1"/>
              <a:t>dot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poot</a:t>
            </a:r>
            <a:r>
              <a:rPr lang="ko-KR" altLang="en-US" sz="500" dirty="0"/>
              <a:t>,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mast</a:t>
            </a:r>
            <a:r>
              <a:rPr lang="ko-KR" altLang="en-US" sz="500" dirty="0"/>
              <a:t> </a:t>
            </a:r>
            <a:r>
              <a:rPr lang="ko-KR" altLang="en-US" sz="500" dirty="0" err="1"/>
              <a:t>was</a:t>
            </a:r>
            <a:r>
              <a:rPr lang="ko-KR" altLang="en-US" sz="500" dirty="0"/>
              <a:t> </a:t>
            </a:r>
            <a:r>
              <a:rPr lang="ko-KR" altLang="en-US" sz="500" dirty="0" err="1"/>
              <a:t>being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vald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/>
              <a:t>The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peaced</a:t>
            </a:r>
            <a:r>
              <a:rPr lang="ko-KR" altLang="en-US" sz="500" dirty="0"/>
              <a:t> </a:t>
            </a:r>
            <a:r>
              <a:rPr lang="ko-KR" altLang="en-US" sz="500" dirty="0" err="1"/>
              <a:t>will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wall</a:t>
            </a:r>
            <a:endParaRPr lang="ko-KR" altLang="en-US" sz="500" dirty="0"/>
          </a:p>
          <a:p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love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toh</a:t>
            </a:r>
            <a:r>
              <a:rPr lang="ko-KR" altLang="en-US" sz="500" dirty="0"/>
              <a:t> </a:t>
            </a:r>
            <a:r>
              <a:rPr lang="ko-KR" altLang="en-US" sz="500" dirty="0" err="1"/>
              <a:t>what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which</a:t>
            </a:r>
            <a:r>
              <a:rPr lang="ko-KR" altLang="en-US" sz="500" dirty="0"/>
              <a:t> </a:t>
            </a:r>
            <a:r>
              <a:rPr lang="ko-KR" altLang="en-US" sz="500" dirty="0" err="1"/>
              <a:t>a</a:t>
            </a:r>
            <a:r>
              <a:rPr lang="ko-KR" altLang="en-US" sz="500" dirty="0"/>
              <a:t> </a:t>
            </a:r>
            <a:r>
              <a:rPr lang="ko-KR" altLang="en-US" sz="500" dirty="0" err="1"/>
              <a:t>be</a:t>
            </a:r>
            <a:r>
              <a:rPr lang="ko-KR" altLang="en-US" sz="500" dirty="0"/>
              <a:t> </a:t>
            </a:r>
            <a:r>
              <a:rPr lang="ko-KR" altLang="en-US" sz="500" dirty="0" err="1"/>
              <a:t>prain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The </a:t>
            </a:r>
            <a:r>
              <a:rPr lang="ko-KR" altLang="en-US" sz="500" dirty="0" err="1"/>
              <a:t>deat's</a:t>
            </a:r>
            <a:r>
              <a:rPr lang="ko-KR" altLang="en-US" sz="500" dirty="0"/>
              <a:t> </a:t>
            </a:r>
            <a:r>
              <a:rPr lang="ko-KR" altLang="en-US" sz="500" dirty="0" err="1"/>
              <a:t>defess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/>
              <a:t>And </a:t>
            </a:r>
            <a:r>
              <a:rPr lang="ko-KR" altLang="en-US" sz="500" dirty="0" err="1"/>
              <a:t>a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y</a:t>
            </a:r>
            <a:r>
              <a:rPr lang="ko-KR" altLang="en-US" sz="500" dirty="0"/>
              <a:t> </a:t>
            </a:r>
            <a:r>
              <a:rPr lang="ko-KR" altLang="en-US" sz="500" dirty="0" err="1"/>
              <a:t>ay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a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theass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better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may</a:t>
            </a:r>
            <a:r>
              <a:rPr lang="ko-KR" altLang="en-US" sz="500" dirty="0"/>
              <a:t>, of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</a:t>
            </a:r>
            <a:r>
              <a:rPr lang="ko-KR" altLang="en-US" sz="500" dirty="0"/>
              <a:t> </a:t>
            </a:r>
            <a:r>
              <a:rPr lang="ko-KR" altLang="en-US" sz="500" dirty="0" err="1"/>
              <a:t>love</a:t>
            </a:r>
            <a:r>
              <a:rPr lang="ko-KR" altLang="en-US" sz="500" dirty="0"/>
              <a:t>,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 </a:t>
            </a:r>
            <a:r>
              <a:rPr lang="ko-KR" altLang="en-US" sz="500" dirty="0" err="1"/>
              <a:t>ates</a:t>
            </a:r>
            <a:r>
              <a:rPr lang="ko-KR" altLang="en-US" sz="500" dirty="0"/>
              <a:t> </a:t>
            </a:r>
            <a:r>
              <a:rPr lang="ko-KR" altLang="en-US" sz="500" dirty="0" err="1"/>
              <a:t>ard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bach</a:t>
            </a:r>
            <a:r>
              <a:rPr lang="ko-KR" altLang="en-US" sz="500" dirty="0"/>
              <a:t>;</a:t>
            </a:r>
          </a:p>
          <a:p>
            <a:r>
              <a:rPr lang="ko-KR" altLang="en-US" sz="500" dirty="0" err="1"/>
              <a:t>Ale</a:t>
            </a:r>
            <a:r>
              <a:rPr lang="ko-KR" altLang="en-US" sz="500" dirty="0"/>
              <a:t> </a:t>
            </a:r>
            <a:r>
              <a:rPr lang="ko-KR" altLang="en-US" sz="500" dirty="0" err="1"/>
              <a:t>becone</a:t>
            </a:r>
            <a:r>
              <a:rPr lang="ko-KR" altLang="en-US" sz="500" dirty="0"/>
              <a:t> </a:t>
            </a:r>
            <a:r>
              <a:rPr lang="ko-KR" altLang="en-US" sz="500" dirty="0" err="1"/>
              <a:t>wall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then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scond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und</a:t>
            </a:r>
            <a:r>
              <a:rPr lang="ko-KR" altLang="en-US" sz="500" dirty="0"/>
              <a:t>:</a:t>
            </a:r>
          </a:p>
          <a:p>
            <a:r>
              <a:rPr lang="ko-KR" altLang="en-US" sz="500" dirty="0" err="1"/>
              <a:t>Now</a:t>
            </a:r>
            <a:r>
              <a:rPr lang="ko-KR" altLang="en-US" sz="500" dirty="0"/>
              <a:t>, </a:t>
            </a:r>
            <a:r>
              <a:rPr lang="ko-KR" altLang="en-US" sz="500" dirty="0" err="1"/>
              <a:t>cant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gried</a:t>
            </a:r>
            <a:r>
              <a:rPr lang="ko-KR" altLang="en-US" sz="500" dirty="0"/>
              <a:t> </a:t>
            </a:r>
            <a:r>
              <a:rPr lang="ko-KR" altLang="en-US" sz="500" dirty="0" err="1"/>
              <a:t>do</a:t>
            </a:r>
            <a:r>
              <a:rPr lang="ko-KR" altLang="en-US" sz="500" dirty="0"/>
              <a:t> </a:t>
            </a:r>
            <a:r>
              <a:rPr lang="ko-KR" altLang="en-US" sz="500" dirty="0" err="1"/>
              <a:t>such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Do</a:t>
            </a:r>
            <a:r>
              <a:rPr lang="ko-KR" altLang="en-US" sz="500" dirty="0"/>
              <a:t> </a:t>
            </a:r>
            <a:r>
              <a:rPr lang="ko-KR" altLang="en-US" sz="500" dirty="0" err="1"/>
              <a:t>set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forlived</a:t>
            </a:r>
            <a:r>
              <a:rPr lang="ko-KR" altLang="en-US" sz="500" dirty="0"/>
              <a:t> </a:t>
            </a:r>
            <a:r>
              <a:rPr lang="ko-KR" altLang="en-US" sz="500" dirty="0" err="1"/>
              <a:t>it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set</a:t>
            </a:r>
            <a:r>
              <a:rPr lang="ko-KR" altLang="en-US" sz="500" dirty="0"/>
              <a:t> </a:t>
            </a:r>
            <a:r>
              <a:rPr lang="ko-KR" altLang="en-US" sz="500" dirty="0" err="1"/>
              <a:t>good</a:t>
            </a:r>
            <a:r>
              <a:rPr lang="ko-KR" altLang="en-US" sz="500" dirty="0"/>
              <a:t> </a:t>
            </a:r>
            <a:r>
              <a:rPr lang="ko-KR" altLang="en-US" sz="500" dirty="0" err="1"/>
              <a:t>h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ut</a:t>
            </a:r>
            <a:r>
              <a:rPr lang="ko-KR" altLang="en-US" sz="500" dirty="0"/>
              <a:t>, and </a:t>
            </a:r>
            <a:r>
              <a:rPr lang="ko-KR" altLang="en-US" sz="500" dirty="0" err="1"/>
              <a:t>their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who</a:t>
            </a:r>
            <a:r>
              <a:rPr lang="ko-KR" altLang="en-US" sz="500" dirty="0"/>
              <a:t> </a:t>
            </a:r>
            <a:r>
              <a:rPr lang="ko-KR" altLang="en-US" sz="500" dirty="0" err="1"/>
              <a:t>weles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Richansint</a:t>
            </a:r>
            <a:r>
              <a:rPr lang="ko-KR" altLang="en-US" sz="500" dirty="0"/>
              <a:t> </a:t>
            </a:r>
            <a:r>
              <a:rPr lang="ko-KR" altLang="en-US" sz="500" dirty="0" err="1"/>
              <a:t>will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mare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thee</a:t>
            </a:r>
            <a:r>
              <a:rPr lang="ko-KR" altLang="en-US" sz="500" dirty="0"/>
              <a:t> </a:t>
            </a:r>
            <a:r>
              <a:rPr lang="ko-KR" altLang="en-US" sz="500" dirty="0" err="1"/>
              <a:t>civiling</a:t>
            </a:r>
            <a:r>
              <a:rPr lang="ko-KR" altLang="en-US" sz="500" dirty="0"/>
              <a:t> </a:t>
            </a:r>
            <a:r>
              <a:rPr lang="ko-KR" altLang="en-US" sz="500" dirty="0" err="1"/>
              <a:t>mattens</a:t>
            </a:r>
            <a:r>
              <a:rPr lang="ko-KR" altLang="en-US" sz="500" dirty="0"/>
              <a:t> </a:t>
            </a:r>
            <a:r>
              <a:rPr lang="ko-KR" altLang="en-US" sz="500" dirty="0" err="1"/>
              <a:t>we</a:t>
            </a:r>
            <a:r>
              <a:rPr lang="ko-KR" altLang="en-US" sz="500" dirty="0"/>
              <a:t> </a:t>
            </a:r>
            <a:r>
              <a:rPr lang="ko-KR" altLang="en-US" sz="500" dirty="0" err="1"/>
              <a:t>are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they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</a:t>
            </a:r>
            <a:r>
              <a:rPr lang="ko-KR" altLang="en-US" sz="500" dirty="0" err="1"/>
              <a:t>homentwer</a:t>
            </a:r>
            <a:r>
              <a:rPr lang="ko-KR" altLang="en-US" sz="500" dirty="0"/>
              <a:t>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morce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now</a:t>
            </a:r>
            <a:r>
              <a:rPr lang="ko-KR" altLang="en-US" sz="500" dirty="0"/>
              <a:t>,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Cill</a:t>
            </a:r>
            <a:r>
              <a:rPr lang="ko-KR" altLang="en-US" sz="500" dirty="0"/>
              <a:t> </a:t>
            </a:r>
            <a:r>
              <a:rPr lang="ko-KR" altLang="en-US" sz="500" dirty="0" err="1"/>
              <a:t>true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taken</a:t>
            </a:r>
            <a:r>
              <a:rPr lang="ko-KR" altLang="en-US" sz="500" dirty="0"/>
              <a:t> </a:t>
            </a:r>
            <a:r>
              <a:rPr lang="ko-KR" altLang="en-US" sz="500" dirty="0" err="1"/>
              <a:t>eme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KING EDWARD III:</a:t>
            </a:r>
          </a:p>
          <a:p>
            <a:r>
              <a:rPr lang="ko-KR" altLang="en-US" sz="500" dirty="0" err="1"/>
              <a:t>You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forth</a:t>
            </a:r>
            <a:r>
              <a:rPr lang="ko-KR" altLang="en-US" sz="500" dirty="0"/>
              <a:t> </a:t>
            </a:r>
            <a:r>
              <a:rPr lang="ko-KR" altLang="en-US" sz="500" dirty="0" err="1"/>
              <a:t>alling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ursent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whire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love</a:t>
            </a:r>
            <a:r>
              <a:rPr lang="ko-KR" altLang="en-US" sz="500" dirty="0"/>
              <a:t> </a:t>
            </a:r>
            <a:r>
              <a:rPr lang="ko-KR" altLang="en-US" sz="500" dirty="0" err="1"/>
              <a:t>me</a:t>
            </a:r>
            <a:r>
              <a:rPr lang="ko-KR" altLang="en-US" sz="500" dirty="0"/>
              <a:t> </a:t>
            </a:r>
            <a:r>
              <a:rPr lang="ko-KR" altLang="en-US" sz="500" dirty="0" err="1"/>
              <a:t>Buldr-your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mand</a:t>
            </a:r>
            <a:endParaRPr lang="ko-KR" altLang="en-US" sz="500" dirty="0"/>
          </a:p>
          <a:p>
            <a:r>
              <a:rPr lang="ko-KR" altLang="en-US" sz="500" dirty="0"/>
              <a:t>'</a:t>
            </a:r>
            <a:r>
              <a:rPr lang="ko-KR" altLang="en-US" sz="500" dirty="0" err="1"/>
              <a:t>Tis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love</a:t>
            </a:r>
            <a:r>
              <a:rPr lang="ko-KR" altLang="en-US" sz="500" dirty="0"/>
              <a:t> </a:t>
            </a:r>
            <a:r>
              <a:rPr lang="ko-KR" altLang="en-US" sz="500" dirty="0" err="1"/>
              <a:t>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foll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wast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reply</a:t>
            </a:r>
            <a:r>
              <a:rPr lang="ko-KR" altLang="en-US" sz="500" dirty="0"/>
              <a:t> </a:t>
            </a:r>
            <a:r>
              <a:rPr lang="ko-KR" altLang="en-US" sz="500" dirty="0" err="1"/>
              <a:t>his</a:t>
            </a:r>
            <a:r>
              <a:rPr lang="ko-KR" altLang="en-US" sz="500" dirty="0"/>
              <a:t> </a:t>
            </a:r>
            <a:r>
              <a:rPr lang="ko-KR" altLang="en-US" sz="500" dirty="0" err="1"/>
              <a:t>firke</a:t>
            </a:r>
            <a:r>
              <a:rPr lang="ko-KR" altLang="en-US" sz="500" dirty="0"/>
              <a:t> </a:t>
            </a:r>
            <a:r>
              <a:rPr lang="ko-KR" altLang="en-US" sz="500" dirty="0" err="1"/>
              <a:t>not</a:t>
            </a:r>
            <a:r>
              <a:rPr lang="ko-KR" altLang="en-US" sz="500" dirty="0"/>
              <a:t> </a:t>
            </a:r>
            <a:r>
              <a:rPr lang="ko-KR" altLang="en-US" sz="500" dirty="0" err="1"/>
              <a:t>more</a:t>
            </a:r>
            <a:r>
              <a:rPr lang="ko-KR" altLang="en-US" sz="500" dirty="0"/>
              <a:t> </a:t>
            </a:r>
            <a:r>
              <a:rPr lang="ko-KR" altLang="en-US" sz="500" dirty="0" err="1"/>
              <a:t>he</a:t>
            </a:r>
            <a:r>
              <a:rPr lang="ko-KR" altLang="en-US" sz="500" dirty="0"/>
              <a:t> </a:t>
            </a:r>
            <a:r>
              <a:rPr lang="ko-KR" altLang="en-US" sz="500" dirty="0" err="1"/>
              <a:t>dis</a:t>
            </a:r>
            <a:r>
              <a:rPr lang="ko-KR" altLang="en-US" sz="500" dirty="0"/>
              <a:t> </a:t>
            </a:r>
            <a:r>
              <a:rPr lang="ko-KR" altLang="en-US" sz="500" dirty="0" err="1"/>
              <a:t>hemerore</a:t>
            </a:r>
            <a:r>
              <a:rPr lang="ko-KR" altLang="en-US" sz="500" dirty="0"/>
              <a:t>, </a:t>
            </a:r>
            <a:r>
              <a:rPr lang="ko-KR" altLang="en-US" sz="500" dirty="0" err="1"/>
              <a:t>if</a:t>
            </a:r>
            <a:r>
              <a:rPr lang="ko-KR" altLang="en-US" sz="500" dirty="0"/>
              <a:t> </a:t>
            </a:r>
            <a:r>
              <a:rPr lang="ko-KR" altLang="en-US" sz="500" dirty="0" err="1"/>
              <a:t>hery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somes</a:t>
            </a:r>
            <a:r>
              <a:rPr lang="ko-KR" altLang="en-US" sz="500" dirty="0"/>
              <a:t> </a:t>
            </a:r>
            <a:r>
              <a:rPr lang="ko-KR" altLang="en-US" sz="500" dirty="0" err="1"/>
              <a:t>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sooth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there</a:t>
            </a:r>
            <a:r>
              <a:rPr lang="ko-KR" altLang="en-US" sz="500" dirty="0"/>
              <a:t> </a:t>
            </a:r>
            <a:r>
              <a:rPr lang="ko-KR" altLang="en-US" sz="500" dirty="0" err="1"/>
              <a:t>princome</a:t>
            </a:r>
            <a:r>
              <a:rPr lang="ko-KR" altLang="en-US" sz="500" dirty="0"/>
              <a:t> </a:t>
            </a:r>
            <a:r>
              <a:rPr lang="ko-KR" altLang="en-US" sz="500" dirty="0" err="1"/>
              <a:t>him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these</a:t>
            </a:r>
            <a:r>
              <a:rPr lang="ko-KR" altLang="en-US" sz="500" dirty="0"/>
              <a:t> and </a:t>
            </a:r>
            <a:r>
              <a:rPr lang="ko-KR" altLang="en-US" sz="500" dirty="0" err="1"/>
              <a:t>mourtr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id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thought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PAPET:</a:t>
            </a:r>
          </a:p>
          <a:p>
            <a:r>
              <a:rPr lang="ko-KR" altLang="en-US" sz="500" dirty="0" err="1"/>
              <a:t>If</a:t>
            </a:r>
            <a:r>
              <a:rPr lang="ko-KR" altLang="en-US" sz="500" dirty="0"/>
              <a:t> </a:t>
            </a:r>
            <a:r>
              <a:rPr lang="ko-KR" altLang="en-US" sz="500" dirty="0" err="1"/>
              <a:t>intersed</a:t>
            </a:r>
            <a:r>
              <a:rPr lang="ko-KR" altLang="en-US" sz="500" dirty="0"/>
              <a:t> </a:t>
            </a:r>
            <a:r>
              <a:rPr lang="ko-KR" altLang="en-US" sz="500" dirty="0" err="1"/>
              <a:t>I</a:t>
            </a:r>
            <a:r>
              <a:rPr lang="ko-KR" altLang="en-US" sz="500" dirty="0"/>
              <a:t>, </a:t>
            </a:r>
            <a:r>
              <a:rPr lang="ko-KR" altLang="en-US" sz="500" dirty="0" err="1"/>
              <a:t>lay</a:t>
            </a:r>
            <a:r>
              <a:rPr lang="ko-KR" altLang="en-US" sz="500" dirty="0"/>
              <a:t> </a:t>
            </a:r>
            <a:r>
              <a:rPr lang="ko-KR" altLang="en-US" sz="500" dirty="0" err="1"/>
              <a:t>brour</a:t>
            </a:r>
            <a:r>
              <a:rPr lang="ko-KR" altLang="en-US" sz="500" dirty="0"/>
              <a:t> </a:t>
            </a:r>
            <a:r>
              <a:rPr lang="ko-KR" altLang="en-US" sz="500" dirty="0" err="1"/>
              <a:t>ister</a:t>
            </a:r>
            <a:r>
              <a:rPr lang="ko-KR" altLang="en-US" sz="500" dirty="0"/>
              <a:t> </a:t>
            </a:r>
            <a:r>
              <a:rPr lang="ko-KR" altLang="en-US" sz="500" dirty="0" err="1"/>
              <a:t>atisher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look</a:t>
            </a:r>
            <a:r>
              <a:rPr lang="ko-KR" altLang="en-US" sz="500" dirty="0"/>
              <a:t> </a:t>
            </a:r>
            <a:r>
              <a:rPr lang="ko-KR" altLang="en-US" sz="500" dirty="0" err="1"/>
              <a:t>in</a:t>
            </a:r>
            <a:r>
              <a:rPr lang="ko-KR" altLang="en-US" sz="500" dirty="0"/>
              <a:t> </a:t>
            </a:r>
            <a:r>
              <a:rPr lang="ko-KR" altLang="en-US" sz="500" dirty="0" err="1"/>
              <a:t>woll</a:t>
            </a:r>
            <a:r>
              <a:rPr lang="ko-KR" altLang="en-US" sz="500" dirty="0"/>
              <a:t> </a:t>
            </a:r>
            <a:r>
              <a:rPr lang="ko-KR" altLang="en-US" sz="500" dirty="0" err="1"/>
              <a:t>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hin'd</a:t>
            </a:r>
            <a:r>
              <a:rPr lang="ko-KR" altLang="en-US" sz="500" dirty="0"/>
              <a:t> </a:t>
            </a:r>
            <a:r>
              <a:rPr lang="ko-KR" altLang="en-US" sz="500" dirty="0" err="1"/>
              <a:t>that</a:t>
            </a:r>
            <a:r>
              <a:rPr lang="ko-KR" altLang="en-US" sz="500" dirty="0"/>
              <a:t> </a:t>
            </a:r>
            <a:r>
              <a:rPr lang="ko-KR" altLang="en-US" sz="500" dirty="0" err="1"/>
              <a:t>muptand</a:t>
            </a:r>
            <a:r>
              <a:rPr lang="ko-KR" altLang="en-US" sz="500" dirty="0"/>
              <a:t> </a:t>
            </a:r>
            <a:r>
              <a:rPr lang="ko-KR" altLang="en-US" sz="500" dirty="0" err="1"/>
              <a:t>you</a:t>
            </a:r>
            <a:r>
              <a:rPr lang="ko-KR" altLang="en-US" sz="500" dirty="0"/>
              <a:t>, </a:t>
            </a:r>
            <a:r>
              <a:rPr lang="ko-KR" altLang="en-US" sz="500" dirty="0" err="1"/>
              <a:t>grutis</a:t>
            </a:r>
            <a:r>
              <a:rPr lang="ko-KR" altLang="en-US" sz="500" dirty="0"/>
              <a:t> </a:t>
            </a:r>
            <a:r>
              <a:rPr lang="ko-KR" altLang="en-US" sz="500" dirty="0" err="1"/>
              <a:t>specch</a:t>
            </a:r>
            <a:r>
              <a:rPr lang="ko-KR" altLang="en-US" sz="500" dirty="0"/>
              <a:t> </a:t>
            </a:r>
            <a:r>
              <a:rPr lang="ko-KR" altLang="en-US" sz="500" dirty="0" err="1"/>
              <a:t>thus</a:t>
            </a:r>
            <a:r>
              <a:rPr lang="ko-KR" altLang="en-US" sz="500" dirty="0"/>
              <a:t> </a:t>
            </a:r>
            <a:r>
              <a:rPr lang="ko-KR" altLang="en-US" sz="500" dirty="0" err="1"/>
              <a:t>ever</a:t>
            </a:r>
            <a:endParaRPr lang="ko-KR" altLang="en-US" sz="500" dirty="0"/>
          </a:p>
          <a:p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wash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O</a:t>
            </a:r>
            <a:r>
              <a:rPr lang="ko-KR" altLang="en-US" sz="500" dirty="0"/>
              <a:t>, </a:t>
            </a:r>
            <a:r>
              <a:rPr lang="ko-KR" altLang="en-US" sz="500" dirty="0" err="1"/>
              <a:t>my</a:t>
            </a:r>
            <a:r>
              <a:rPr lang="ko-KR" altLang="en-US" sz="500" dirty="0"/>
              <a:t> </a:t>
            </a:r>
            <a:r>
              <a:rPr lang="ko-KR" altLang="en-US" sz="500" dirty="0" err="1"/>
              <a:t>wear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have</a:t>
            </a:r>
            <a:r>
              <a:rPr lang="ko-KR" altLang="en-US" sz="500" dirty="0"/>
              <a:t> </a:t>
            </a:r>
            <a:r>
              <a:rPr lang="ko-KR" altLang="en-US" sz="500" dirty="0" err="1"/>
              <a:t>so</a:t>
            </a:r>
            <a:r>
              <a:rPr lang="ko-KR" altLang="en-US" sz="500" dirty="0"/>
              <a:t> </a:t>
            </a:r>
            <a:r>
              <a:rPr lang="ko-KR" altLang="en-US" sz="500" dirty="0" err="1"/>
              <a:t>erreet'gy</a:t>
            </a:r>
            <a:r>
              <a:rPr lang="ko-KR" altLang="en-US" sz="500" dirty="0"/>
              <a:t> </a:t>
            </a:r>
            <a:r>
              <a:rPr lang="ko-KR" altLang="en-US" sz="500" dirty="0" err="1"/>
              <a:t>seat</a:t>
            </a:r>
            <a:r>
              <a:rPr lang="ko-KR" altLang="en-US" sz="500" dirty="0"/>
              <a:t>, </a:t>
            </a:r>
            <a:r>
              <a:rPr lang="ko-KR" altLang="en-US" sz="500" dirty="0" err="1"/>
              <a:t>no</a:t>
            </a:r>
            <a:r>
              <a:rPr lang="ko-KR" altLang="en-US" sz="500" dirty="0"/>
              <a:t> </a:t>
            </a:r>
            <a:r>
              <a:rPr lang="ko-KR" altLang="en-US" sz="500" dirty="0" err="1"/>
              <a:t>to</a:t>
            </a:r>
            <a:r>
              <a:rPr lang="ko-KR" altLang="en-US" sz="500" dirty="0"/>
              <a:t> </a:t>
            </a:r>
            <a:r>
              <a:rPr lang="ko-KR" altLang="en-US" sz="500" dirty="0" err="1"/>
              <a:t>the</a:t>
            </a:r>
            <a:r>
              <a:rPr lang="ko-KR" altLang="en-US" sz="500" dirty="0"/>
              <a:t> </a:t>
            </a:r>
            <a:r>
              <a:rPr lang="ko-KR" altLang="en-US" sz="500" dirty="0" err="1"/>
              <a:t>now</a:t>
            </a:r>
            <a:r>
              <a:rPr lang="ko-KR" altLang="en-US" sz="500" dirty="0"/>
              <a:t> </a:t>
            </a:r>
            <a:r>
              <a:rPr lang="ko-KR" altLang="en-US" sz="500" dirty="0" err="1"/>
              <a:t>her</a:t>
            </a:r>
            <a:r>
              <a:rPr lang="ko-KR" altLang="en-US" sz="500" dirty="0"/>
              <a:t> </a:t>
            </a:r>
            <a:r>
              <a:rPr lang="ko-KR" altLang="en-US" sz="500" dirty="0" err="1"/>
              <a:t>m</a:t>
            </a:r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r>
              <a:rPr lang="ko-KR" altLang="en-US" sz="500" dirty="0" err="1"/>
              <a:t>lood</a:t>
            </a:r>
            <a:r>
              <a:rPr lang="ko-KR" altLang="en-US" sz="500" dirty="0"/>
              <a:t>!</a:t>
            </a:r>
          </a:p>
          <a:p>
            <a:endParaRPr lang="ko-KR" altLang="en-US" sz="500" dirty="0"/>
          </a:p>
          <a:p>
            <a:r>
              <a:rPr lang="ko-KR" altLang="en-US" sz="500" dirty="0"/>
              <a:t>QUEEN EDCHARD II:</a:t>
            </a:r>
          </a:p>
          <a:p>
            <a:r>
              <a:rPr lang="ko-KR" altLang="en-US" sz="500" dirty="0" err="1"/>
              <a:t>Pewith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sinfest</a:t>
            </a:r>
            <a:endParaRPr lang="ko-KR" altLang="en-US" sz="500" dirty="0"/>
          </a:p>
          <a:p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lord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Frace</a:t>
            </a:r>
            <a:r>
              <a:rPr lang="ko-KR" altLang="en-US" sz="500" dirty="0"/>
              <a:t> </a:t>
            </a:r>
            <a:r>
              <a:rPr lang="ko-KR" altLang="en-US" sz="500" dirty="0" err="1"/>
              <a:t>is</a:t>
            </a:r>
            <a:r>
              <a:rPr lang="ko-KR" altLang="en-US" sz="500" dirty="0"/>
              <a:t> </a:t>
            </a:r>
            <a:r>
              <a:rPr lang="ko-KR" altLang="en-US" sz="500" dirty="0" err="1"/>
              <a:t>ture</a:t>
            </a:r>
            <a:r>
              <a:rPr lang="ko-KR" altLang="en-US" sz="500" dirty="0"/>
              <a:t> </a:t>
            </a:r>
            <a:r>
              <a:rPr lang="ko-KR" altLang="en-US" sz="500" dirty="0" err="1"/>
              <a:t>foomently</a:t>
            </a:r>
            <a:r>
              <a:rPr lang="ko-KR" altLang="en-US" sz="500" dirty="0"/>
              <a:t> </a:t>
            </a:r>
            <a:r>
              <a:rPr lang="ko-KR" altLang="en-US" sz="500" dirty="0" err="1"/>
              <a:t>freme</a:t>
            </a:r>
            <a:r>
              <a:rPr lang="ko-KR" altLang="en-US" sz="500" dirty="0"/>
              <a:t> </a:t>
            </a:r>
            <a:r>
              <a:rPr lang="ko-KR" altLang="en-US" sz="500" dirty="0" err="1"/>
              <a:t>pivie</a:t>
            </a:r>
            <a:r>
              <a:rPr lang="ko-KR" altLang="en-US" sz="500" dirty="0"/>
              <a:t> </a:t>
            </a:r>
            <a:r>
              <a:rPr lang="ko-KR" altLang="en-US" sz="500" dirty="0" err="1"/>
              <a:t>troy</a:t>
            </a:r>
            <a:r>
              <a:rPr lang="ko-KR" altLang="en-US" sz="500" dirty="0"/>
              <a:t>; </a:t>
            </a:r>
            <a:r>
              <a:rPr lang="ko-KR" altLang="en-US" sz="500" dirty="0" err="1"/>
              <a:t>gone</a:t>
            </a:r>
            <a:r>
              <a:rPr lang="ko-KR" altLang="en-US" sz="500" dirty="0"/>
              <a:t> and of </a:t>
            </a:r>
            <a:r>
              <a:rPr lang="ko-KR" altLang="en-US" sz="500" dirty="0" err="1"/>
              <a:t>never</a:t>
            </a:r>
            <a:r>
              <a:rPr lang="ko-KR" altLang="en-US" sz="500" dirty="0"/>
              <a:t> </a:t>
            </a:r>
            <a:r>
              <a:rPr lang="ko-KR" altLang="en-US" sz="500" dirty="0" err="1"/>
              <a:t>vood</a:t>
            </a:r>
            <a:r>
              <a:rPr lang="ko-KR" altLang="en-US" sz="500" dirty="0"/>
              <a:t>.</a:t>
            </a:r>
          </a:p>
          <a:p>
            <a:endParaRPr lang="ko-KR" altLang="en-US" sz="500" dirty="0"/>
          </a:p>
          <a:p>
            <a:r>
              <a:rPr lang="ko-KR" altLang="en-US" sz="500" dirty="0"/>
              <a:t>HENTIO:</a:t>
            </a:r>
          </a:p>
          <a:p>
            <a:r>
              <a:rPr lang="ko-KR" altLang="en-US" sz="500" dirty="0" err="1"/>
              <a:t>Which</a:t>
            </a:r>
            <a:r>
              <a:rPr lang="ko-KR" altLang="en-US" sz="500" dirty="0"/>
              <a:t> </a:t>
            </a:r>
            <a:r>
              <a:rPr lang="ko-KR" altLang="en-US" sz="500" dirty="0" err="1"/>
              <a:t>a</a:t>
            </a:r>
            <a:r>
              <a:rPr lang="ko-KR" altLang="en-US" sz="500" dirty="0"/>
              <a:t> </a:t>
            </a:r>
            <a:r>
              <a:rPr lang="ko-KR" altLang="en-US" sz="500" dirty="0" err="1"/>
              <a:t>sue</a:t>
            </a:r>
            <a:r>
              <a:rPr lang="ko-KR" altLang="en-US" sz="500" dirty="0"/>
              <a:t>, </a:t>
            </a:r>
            <a:r>
              <a:rPr lang="ko-KR" altLang="en-US" sz="500" dirty="0" err="1"/>
              <a:t>come</a:t>
            </a:r>
            <a:r>
              <a:rPr lang="ko-KR" altLang="en-US" sz="500" dirty="0"/>
              <a:t>; </a:t>
            </a:r>
            <a:r>
              <a:rPr lang="ko-KR" altLang="en-US" sz="500" dirty="0" err="1"/>
              <a:t>deade</a:t>
            </a:r>
            <a:r>
              <a:rPr lang="ko-KR" altLang="en-US" sz="500" dirty="0"/>
              <a:t> </a:t>
            </a:r>
            <a:r>
              <a:rPr lang="ko-KR" altLang="en-US" sz="500" dirty="0" err="1"/>
              <a:t>him</a:t>
            </a:r>
            <a:r>
              <a:rPr lang="ko-KR" altLang="en-US" sz="500" dirty="0"/>
              <a:t> </a:t>
            </a:r>
            <a:r>
              <a:rPr lang="ko-KR" altLang="en-US" sz="500" dirty="0" err="1"/>
              <a:t>well</a:t>
            </a:r>
            <a:r>
              <a:rPr lang="ko-KR" altLang="en-US" sz="500" dirty="0"/>
              <a:t> </a:t>
            </a:r>
            <a:r>
              <a:rPr lang="ko-KR" altLang="en-US" sz="500" dirty="0" err="1"/>
              <a:t>hindiy</a:t>
            </a:r>
            <a:r>
              <a:rPr lang="ko-KR" altLang="en-US" sz="500" dirty="0"/>
              <a:t> of </a:t>
            </a:r>
            <a:r>
              <a:rPr lang="ko-KR" altLang="en-US" sz="500" dirty="0" err="1"/>
              <a:t>I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--</a:t>
            </a:r>
            <a:r>
              <a:rPr lang="ko-KR" altLang="en-US" sz="500" dirty="0" err="1"/>
              <a:t>wards</a:t>
            </a:r>
            <a:r>
              <a:rPr lang="ko-KR" altLang="en-US" sz="500" dirty="0"/>
              <a:t>,</a:t>
            </a:r>
          </a:p>
          <a:p>
            <a:r>
              <a:rPr lang="ko-KR" altLang="en-US" sz="500" dirty="0" err="1"/>
              <a:t>Thou</a:t>
            </a:r>
            <a:r>
              <a:rPr lang="ko-KR" altLang="en-US" sz="500" dirty="0"/>
              <a:t> </a:t>
            </a:r>
            <a:r>
              <a:rPr lang="ko-KR" altLang="en-US" sz="500" dirty="0" err="1"/>
              <a:t>macredes</a:t>
            </a:r>
            <a:r>
              <a:rPr lang="ko-KR" altLang="en-US" sz="500" dirty="0"/>
              <a:t>;</a:t>
            </a:r>
          </a:p>
          <a:p>
            <a:endParaRPr lang="ko-KR" altLang="en-US" sz="500" dirty="0"/>
          </a:p>
          <a:p>
            <a:r>
              <a:rPr lang="ko-KR" altLang="en-US" sz="500" dirty="0"/>
              <a:t> ====================================================================================================</a:t>
            </a:r>
          </a:p>
          <a:p>
            <a:endParaRPr lang="ko-KR" altLang="en-US" sz="500" dirty="0"/>
          </a:p>
          <a:p>
            <a:r>
              <a:rPr lang="ko-KR" altLang="en-US" sz="500" dirty="0" err="1"/>
              <a:t>Process</a:t>
            </a:r>
            <a:r>
              <a:rPr lang="ko-KR" altLang="en-US" sz="500" dirty="0"/>
              <a:t> </a:t>
            </a:r>
            <a:r>
              <a:rPr lang="ko-KR" altLang="en-US" sz="500" dirty="0" err="1"/>
              <a:t>finished</a:t>
            </a:r>
            <a:r>
              <a:rPr lang="ko-KR" altLang="en-US" sz="500" dirty="0"/>
              <a:t> </a:t>
            </a:r>
            <a:r>
              <a:rPr lang="ko-KR" altLang="en-US" sz="500" dirty="0" err="1"/>
              <a:t>with</a:t>
            </a:r>
            <a:r>
              <a:rPr lang="ko-KR" altLang="en-US" sz="500" dirty="0"/>
              <a:t> </a:t>
            </a:r>
            <a:r>
              <a:rPr lang="ko-KR" altLang="en-US" sz="500" dirty="0" err="1"/>
              <a:t>exit</a:t>
            </a:r>
            <a:r>
              <a:rPr lang="ko-KR" altLang="en-US" sz="500" dirty="0"/>
              <a:t> </a:t>
            </a:r>
            <a:r>
              <a:rPr lang="ko-KR" altLang="en-US" sz="500" dirty="0" err="1"/>
              <a:t>code</a:t>
            </a:r>
            <a:r>
              <a:rPr lang="ko-KR" altLang="en-US" sz="500" dirty="0"/>
              <a:t>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3BDB0-0B1E-4776-B052-FCFC540E3174}"/>
              </a:ext>
            </a:extLst>
          </p:cNvPr>
          <p:cNvSpPr txBox="1"/>
          <p:nvPr/>
        </p:nvSpPr>
        <p:spPr>
          <a:xfrm>
            <a:off x="685800" y="60452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Day5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78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6CA11C-86B4-45BC-972D-7D5E66ECB71A}"/>
              </a:ext>
            </a:extLst>
          </p:cNvPr>
          <p:cNvSpPr/>
          <p:nvPr/>
        </p:nvSpPr>
        <p:spPr>
          <a:xfrm>
            <a:off x="396240" y="33556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C:\Users\etriai01\Desktop\PS\pb_deep1\Scripts\python.exe C:/Users/etriai01/PycharmProjects/pb_deep/day5/AutoEncoderEx1.py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0.059563636779785156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0.046126749366521835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0.03996507078409195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0.035193443298339844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0.03147359564900398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0.029932957142591476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0.02761800028383732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0.0263378843665123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0.024193380028009415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0.025718752294778824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0.02557484619319439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0.024668874219059944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0.023849010467529297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0.022129829972982407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0.025031287223100662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0.025018494576215744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0.022732309997081757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0.023489464074373245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0.025078417733311653</a:t>
            </a:r>
          </a:p>
          <a:p>
            <a:r>
              <a:rPr lang="ko-KR" altLang="en-US" sz="1400" dirty="0" err="1"/>
              <a:t>loss</a:t>
            </a:r>
            <a:r>
              <a:rPr lang="ko-KR" altLang="en-US" sz="1400" dirty="0"/>
              <a:t>: 0.024842962622642517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Process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finished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exit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code</a:t>
            </a:r>
            <a:r>
              <a:rPr lang="ko-KR" altLang="en-US" sz="1400" dirty="0"/>
              <a:t> 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92B66-80E2-4B3F-85FA-53E79B93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104135"/>
            <a:ext cx="2976892" cy="2232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1161CA-0AEF-4B5E-8F67-7D77C5AE0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68" y="104135"/>
            <a:ext cx="2976892" cy="2232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16972D-D492-40BE-BD55-11A8CCDCA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2336804"/>
            <a:ext cx="2976892" cy="22326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E1F49F-A7B1-4500-8D0B-C1FA292E6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68" y="2336804"/>
            <a:ext cx="2976892" cy="2232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D1A82F-7E44-4B19-ADB4-4445DEB71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4569473"/>
            <a:ext cx="2976892" cy="22326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6B7B97-EA82-4E3A-A3B6-71E227B51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68" y="4569473"/>
            <a:ext cx="2976892" cy="2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C78C5F-4BE6-40D0-B7D2-98E43FE36CE6}"/>
              </a:ext>
            </a:extLst>
          </p:cNvPr>
          <p:cNvSpPr txBox="1"/>
          <p:nvPr/>
        </p:nvSpPr>
        <p:spPr>
          <a:xfrm>
            <a:off x="479181" y="211016"/>
            <a:ext cx="768511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C:\Users\etriai01\Desktop\PS\pb_deep1\Scripts\python.exe C:/Users/etriai01/PycharmProjects/pb_deep/day1/pytorchEx1.py</a:t>
            </a:r>
          </a:p>
          <a:p>
            <a:r>
              <a:rPr lang="en-US" altLang="ko-KR" sz="1000" dirty="0"/>
              <a:t>tensor([4., 5., 6., 7., 8.])</a:t>
            </a:r>
          </a:p>
          <a:p>
            <a:r>
              <a:rPr lang="en-US" altLang="ko-KR" sz="1000" dirty="0"/>
              <a:t>&lt;class '</a:t>
            </a:r>
            <a:r>
              <a:rPr lang="en-US" altLang="ko-KR" sz="1000" dirty="0" err="1"/>
              <a:t>torch.Tensor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[4. 5. 6. 7. 8.]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tensor([[1., 2.],</a:t>
            </a:r>
          </a:p>
          <a:p>
            <a:r>
              <a:rPr lang="en-US" altLang="ko-KR" sz="1000" dirty="0"/>
              <a:t>        [3., 4.]])</a:t>
            </a:r>
          </a:p>
          <a:p>
            <a:r>
              <a:rPr lang="en-US" altLang="ko-KR" sz="1000" dirty="0" err="1"/>
              <a:t>torch.Size</a:t>
            </a:r>
            <a:r>
              <a:rPr lang="en-US" altLang="ko-KR" sz="1000" dirty="0"/>
              <a:t>([2, 2])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[[1. 2. 3. 4.]</a:t>
            </a:r>
          </a:p>
          <a:p>
            <a:r>
              <a:rPr lang="en-US" altLang="ko-KR" sz="1000" dirty="0"/>
              <a:t> [5. 6. 7. 8.]]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tensor([[1., 2., 3., 4.],</a:t>
            </a:r>
          </a:p>
          <a:p>
            <a:r>
              <a:rPr lang="en-US" altLang="ko-KR" sz="1000" dirty="0"/>
              <a:t>        [5., 6., 7., 8.]])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Process finished with exit code 0</a:t>
            </a:r>
          </a:p>
          <a:p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9376D-CEFD-454E-9302-240599DAA18F}"/>
              </a:ext>
            </a:extLst>
          </p:cNvPr>
          <p:cNvSpPr txBox="1"/>
          <p:nvPr/>
        </p:nvSpPr>
        <p:spPr>
          <a:xfrm>
            <a:off x="3327887" y="843677"/>
            <a:ext cx="768511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C:\Users\etriai01\Desktop\PS\pb_deep1\Scripts\python.exe C:/Users/etriai01/PycharmProjects/pb_deep/day1/pytorchEx2.py</a:t>
            </a:r>
          </a:p>
          <a:p>
            <a:r>
              <a:rPr lang="en-US" altLang="ko-KR" sz="1000" dirty="0"/>
              <a:t>tensor([21, 22, 23])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tensor([2, 4, 6])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tensor([[10, 20, 30],</a:t>
            </a:r>
          </a:p>
          <a:p>
            <a:r>
              <a:rPr lang="en-US" altLang="ko-KR" sz="1000" dirty="0"/>
              <a:t>        [50, 60, 70]])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tensor([[11, 22, 33],</a:t>
            </a:r>
          </a:p>
          <a:p>
            <a:r>
              <a:rPr lang="en-US" altLang="ko-KR" sz="1000" dirty="0"/>
              <a:t>        [51, 62, 73]])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tensor([0.0000, 0.3333, 0.6667, 1.0000, 1.3333, 1.6667, 2.0000, 2.3333, 2.6667,</a:t>
            </a:r>
          </a:p>
          <a:p>
            <a:r>
              <a:rPr lang="en-US" altLang="ko-KR" sz="1000" dirty="0"/>
              <a:t>        3.0000])</a:t>
            </a:r>
          </a:p>
          <a:p>
            <a:r>
              <a:rPr lang="en-US" altLang="ko-KR" sz="1000" dirty="0"/>
              <a:t>tensor([ 1.0000,  1.3956,  1.9477,  2.7183,  3.7937,  5.2945,  7.3891, 10.3123,</a:t>
            </a:r>
          </a:p>
          <a:p>
            <a:r>
              <a:rPr lang="en-US" altLang="ko-KR" sz="1000" dirty="0"/>
              <a:t>        14.3919, 20.0855])</a:t>
            </a:r>
          </a:p>
          <a:p>
            <a:r>
              <a:rPr lang="en-US" altLang="ko-KR" sz="1000" dirty="0"/>
              <a:t>tensor([   -inf, -1.0986, -0.4055,  0.0000,  0.2877,  0.5108,  0.6931,  0.8473,</a:t>
            </a:r>
          </a:p>
          <a:p>
            <a:r>
              <a:rPr lang="en-US" altLang="ko-KR" sz="1000" dirty="0"/>
              <a:t>         0.9808,  1.0986])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tensor([[2, 4, 6],</a:t>
            </a:r>
          </a:p>
          <a:p>
            <a:r>
              <a:rPr lang="en-US" altLang="ko-KR" sz="1000" dirty="0"/>
              <a:t>        [1, 9, 7]])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tensor(9)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torch.return_types.max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values=tensor([6, 9]),</a:t>
            </a:r>
          </a:p>
          <a:p>
            <a:r>
              <a:rPr lang="en-US" altLang="ko-KR" sz="1000" dirty="0"/>
              <a:t>indices=tensor([2, 1]))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tensor([6, 9])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tensor([2, 1])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3761913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B8CA20-D474-4B57-A01A-E52B8A889273}"/>
              </a:ext>
            </a:extLst>
          </p:cNvPr>
          <p:cNvSpPr/>
          <p:nvPr/>
        </p:nvSpPr>
        <p:spPr>
          <a:xfrm>
            <a:off x="218440" y="16469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C:\Users\etriai01\Desktop\PS\pb_deep1\Scripts\python.exe C:/Users/etriai01/PycharmProjects/pb_deep/day5/AutoEncoderEx2.py</a:t>
            </a:r>
          </a:p>
          <a:p>
            <a:r>
              <a:rPr lang="ko-KR" altLang="en-US" sz="1200" dirty="0"/>
              <a:t>1/1 loss:0.7515</a:t>
            </a:r>
          </a:p>
          <a:p>
            <a:r>
              <a:rPr lang="ko-KR" altLang="en-US" sz="1200" dirty="0"/>
              <a:t>1/101 loss:0.0148</a:t>
            </a:r>
          </a:p>
          <a:p>
            <a:r>
              <a:rPr lang="ko-KR" altLang="en-US" sz="1200" dirty="0"/>
              <a:t>1/201 loss:0.0089</a:t>
            </a:r>
          </a:p>
          <a:p>
            <a:r>
              <a:rPr lang="ko-KR" altLang="en-US" sz="1200" dirty="0"/>
              <a:t>1/301 loss:0.0073</a:t>
            </a:r>
          </a:p>
          <a:p>
            <a:r>
              <a:rPr lang="ko-KR" altLang="en-US" sz="1200" dirty="0"/>
              <a:t>1/401 loss:0.0064</a:t>
            </a:r>
          </a:p>
          <a:p>
            <a:r>
              <a:rPr lang="ko-KR" altLang="en-US" sz="1200" dirty="0"/>
              <a:t>1/501 loss:0.0050</a:t>
            </a:r>
          </a:p>
          <a:p>
            <a:r>
              <a:rPr lang="ko-KR" altLang="en-US" sz="1200" dirty="0"/>
              <a:t>2/1 loss:0.0048</a:t>
            </a:r>
          </a:p>
          <a:p>
            <a:r>
              <a:rPr lang="ko-KR" altLang="en-US" sz="1200" dirty="0"/>
              <a:t>2/101 loss:0.0048</a:t>
            </a:r>
          </a:p>
          <a:p>
            <a:r>
              <a:rPr lang="ko-KR" altLang="en-US" sz="1200" dirty="0"/>
              <a:t>2/201 loss:0.0039</a:t>
            </a:r>
          </a:p>
          <a:p>
            <a:r>
              <a:rPr lang="ko-KR" altLang="en-US" sz="1200" dirty="0"/>
              <a:t>2/301 loss:0.0040</a:t>
            </a:r>
          </a:p>
          <a:p>
            <a:r>
              <a:rPr lang="ko-KR" altLang="en-US" sz="1200" dirty="0"/>
              <a:t>2/401 loss:0.0038</a:t>
            </a:r>
          </a:p>
          <a:p>
            <a:r>
              <a:rPr lang="ko-KR" altLang="en-US" sz="1200" dirty="0"/>
              <a:t>2/501 loss:0.0033</a:t>
            </a:r>
          </a:p>
          <a:p>
            <a:r>
              <a:rPr lang="ko-KR" altLang="en-US" sz="1200" dirty="0"/>
              <a:t>3/1 loss:0.0031</a:t>
            </a:r>
          </a:p>
          <a:p>
            <a:r>
              <a:rPr lang="ko-KR" altLang="en-US" sz="1200" dirty="0"/>
              <a:t>3/101 loss:0.0029</a:t>
            </a:r>
          </a:p>
          <a:p>
            <a:r>
              <a:rPr lang="ko-KR" altLang="en-US" sz="1200" dirty="0"/>
              <a:t>3/201 loss:0.0027</a:t>
            </a:r>
          </a:p>
          <a:p>
            <a:r>
              <a:rPr lang="ko-KR" altLang="en-US" sz="1200" dirty="0"/>
              <a:t>3/301 loss:0.0026</a:t>
            </a:r>
          </a:p>
          <a:p>
            <a:r>
              <a:rPr lang="ko-KR" altLang="en-US" sz="1200" dirty="0"/>
              <a:t>3/401 loss:0.0025</a:t>
            </a:r>
          </a:p>
          <a:p>
            <a:r>
              <a:rPr lang="ko-KR" altLang="en-US" sz="1200" dirty="0"/>
              <a:t>3/501 loss:0.0026</a:t>
            </a:r>
          </a:p>
          <a:p>
            <a:r>
              <a:rPr lang="ko-KR" altLang="en-US" sz="1200" dirty="0"/>
              <a:t>4/1 loss:0.0023</a:t>
            </a:r>
          </a:p>
          <a:p>
            <a:r>
              <a:rPr lang="ko-KR" altLang="en-US" sz="1200" dirty="0"/>
              <a:t>4/101 loss:0.0024</a:t>
            </a:r>
          </a:p>
          <a:p>
            <a:r>
              <a:rPr lang="ko-KR" altLang="en-US" sz="1200" dirty="0"/>
              <a:t>4/201 loss:0.0023</a:t>
            </a:r>
          </a:p>
          <a:p>
            <a:r>
              <a:rPr lang="ko-KR" altLang="en-US" sz="1200" dirty="0"/>
              <a:t>4/301 loss:0.0021</a:t>
            </a:r>
          </a:p>
          <a:p>
            <a:r>
              <a:rPr lang="ko-KR" altLang="en-US" sz="1200" dirty="0"/>
              <a:t>4/401 loss:0.0021</a:t>
            </a:r>
          </a:p>
          <a:p>
            <a:r>
              <a:rPr lang="ko-KR" altLang="en-US" sz="1200" dirty="0"/>
              <a:t>4/501 loss:0.0018</a:t>
            </a:r>
          </a:p>
          <a:p>
            <a:r>
              <a:rPr lang="ko-KR" altLang="en-US" sz="1200" dirty="0"/>
              <a:t>5/1 loss:0.0018</a:t>
            </a:r>
          </a:p>
          <a:p>
            <a:r>
              <a:rPr lang="ko-KR" altLang="en-US" sz="1200" dirty="0"/>
              <a:t>5/101 loss:0.0019</a:t>
            </a:r>
          </a:p>
          <a:p>
            <a:r>
              <a:rPr lang="ko-KR" altLang="en-US" sz="1200" dirty="0"/>
              <a:t>5/201 loss:0.0020</a:t>
            </a:r>
          </a:p>
          <a:p>
            <a:r>
              <a:rPr lang="ko-KR" altLang="en-US" sz="1200" dirty="0"/>
              <a:t>5/301 loss:0.0017</a:t>
            </a:r>
          </a:p>
          <a:p>
            <a:r>
              <a:rPr lang="ko-KR" altLang="en-US" sz="1200" dirty="0"/>
              <a:t>5/401 loss:0.0017</a:t>
            </a:r>
          </a:p>
          <a:p>
            <a:r>
              <a:rPr lang="ko-KR" altLang="en-US" sz="1200" dirty="0"/>
              <a:t>5/501 loss:0.0017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Process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7657C-2403-43E5-BCC7-BB7714DA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88" y="42773"/>
            <a:ext cx="4358372" cy="3268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719BC0-94C7-419B-8A48-79928DFD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16" y="3459601"/>
            <a:ext cx="4358372" cy="3268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11FBA-5FF1-4783-99CE-9021D51A1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88" y="3467301"/>
            <a:ext cx="4358372" cy="32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5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71B43B-8648-4E66-95E8-A88FDE275D31}"/>
              </a:ext>
            </a:extLst>
          </p:cNvPr>
          <p:cNvSpPr/>
          <p:nvPr/>
        </p:nvSpPr>
        <p:spPr>
          <a:xfrm>
            <a:off x="6004560" y="797560"/>
            <a:ext cx="1092200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D4C3DC-B099-4C1E-A9F4-9F2C08C44F2A}"/>
              </a:ext>
            </a:extLst>
          </p:cNvPr>
          <p:cNvSpPr/>
          <p:nvPr/>
        </p:nvSpPr>
        <p:spPr>
          <a:xfrm>
            <a:off x="3825240" y="1691640"/>
            <a:ext cx="1092200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269613B-DA6E-4BB2-BFEA-B61FEF1110DA}"/>
              </a:ext>
            </a:extLst>
          </p:cNvPr>
          <p:cNvCxnSpPr/>
          <p:nvPr/>
        </p:nvCxnSpPr>
        <p:spPr>
          <a:xfrm>
            <a:off x="4302760" y="970280"/>
            <a:ext cx="156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644B26-ED7B-4DC0-846E-90EDE9654D16}"/>
              </a:ext>
            </a:extLst>
          </p:cNvPr>
          <p:cNvCxnSpPr>
            <a:cxnSpLocks/>
          </p:cNvCxnSpPr>
          <p:nvPr/>
        </p:nvCxnSpPr>
        <p:spPr>
          <a:xfrm flipV="1">
            <a:off x="5085080" y="1391920"/>
            <a:ext cx="782320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1C1B77-0B34-4B21-8084-5BB159FE4801}"/>
              </a:ext>
            </a:extLst>
          </p:cNvPr>
          <p:cNvSpPr txBox="1"/>
          <p:nvPr/>
        </p:nvSpPr>
        <p:spPr>
          <a:xfrm>
            <a:off x="3475289" y="622746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real</a:t>
            </a:r>
          </a:p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BD129-F53E-4CE2-9988-C2E041A3E6B7}"/>
              </a:ext>
            </a:extLst>
          </p:cNvPr>
          <p:cNvSpPr txBox="1"/>
          <p:nvPr/>
        </p:nvSpPr>
        <p:spPr>
          <a:xfrm>
            <a:off x="5360369" y="1842253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fake</a:t>
            </a:r>
          </a:p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B61AC0-6FEC-4B7F-920E-C04A23824CC6}"/>
              </a:ext>
            </a:extLst>
          </p:cNvPr>
          <p:cNvCxnSpPr>
            <a:cxnSpLocks/>
          </p:cNvCxnSpPr>
          <p:nvPr/>
        </p:nvCxnSpPr>
        <p:spPr>
          <a:xfrm>
            <a:off x="7233920" y="1218724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728100-5733-40D7-961E-30D3FC0570C5}"/>
              </a:ext>
            </a:extLst>
          </p:cNvPr>
          <p:cNvSpPr txBox="1"/>
          <p:nvPr/>
        </p:nvSpPr>
        <p:spPr>
          <a:xfrm>
            <a:off x="8117840" y="10225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 / 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3DDD4E-7E59-4922-96C7-D737AE3061B6}"/>
              </a:ext>
            </a:extLst>
          </p:cNvPr>
          <p:cNvCxnSpPr>
            <a:cxnSpLocks/>
          </p:cNvCxnSpPr>
          <p:nvPr/>
        </p:nvCxnSpPr>
        <p:spPr>
          <a:xfrm>
            <a:off x="2921000" y="2191265"/>
            <a:ext cx="73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A2D468-08F4-4152-A850-F577BDC539FE}"/>
              </a:ext>
            </a:extLst>
          </p:cNvPr>
          <p:cNvSpPr txBox="1"/>
          <p:nvPr/>
        </p:nvSpPr>
        <p:spPr>
          <a:xfrm>
            <a:off x="2140018" y="20065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05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5196D8-1591-41DB-821E-74CA29EBD9A9}"/>
              </a:ext>
            </a:extLst>
          </p:cNvPr>
          <p:cNvSpPr/>
          <p:nvPr/>
        </p:nvSpPr>
        <p:spPr>
          <a:xfrm>
            <a:off x="142240" y="16469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C:\Users\etriai01\Desktop\PS\pb_deep1\Scripts\python.exe C:/Users/etriai01/PycharmProjects/pb_deep/day5/GANEx.py</a:t>
            </a:r>
          </a:p>
          <a:p>
            <a:r>
              <a:rPr lang="ko-KR" altLang="en-US" sz="1200" dirty="0"/>
              <a:t>epoch:0 d_loss:0.1553  g_loss:3.5889</a:t>
            </a:r>
          </a:p>
          <a:p>
            <a:r>
              <a:rPr lang="ko-KR" altLang="en-US" sz="1200" dirty="0"/>
              <a:t>epoch:1 d_loss:0.0374  g_loss:5.1942</a:t>
            </a:r>
          </a:p>
          <a:p>
            <a:r>
              <a:rPr lang="ko-KR" altLang="en-US" sz="1200" dirty="0"/>
              <a:t>epoch:2 d_loss:0.0671  g_loss:6.1577</a:t>
            </a:r>
          </a:p>
          <a:p>
            <a:r>
              <a:rPr lang="ko-KR" altLang="en-US" sz="1200" dirty="0"/>
              <a:t>epoch:3 d_loss:0.0400  g_loss:7.1716</a:t>
            </a:r>
          </a:p>
          <a:p>
            <a:r>
              <a:rPr lang="ko-KR" altLang="en-US" sz="1200" dirty="0"/>
              <a:t>epoch:4 d_loss:0.0723  g_loss:7.6183</a:t>
            </a:r>
          </a:p>
          <a:p>
            <a:r>
              <a:rPr lang="ko-KR" altLang="en-US" sz="1200" dirty="0"/>
              <a:t>epoch:5 d_loss:0.0065  g_loss:7.2540</a:t>
            </a:r>
          </a:p>
          <a:p>
            <a:r>
              <a:rPr lang="ko-KR" altLang="en-US" sz="1200" dirty="0"/>
              <a:t>epoch:6 d_loss:0.0958  g_loss:7.0362</a:t>
            </a:r>
          </a:p>
          <a:p>
            <a:r>
              <a:rPr lang="ko-KR" altLang="en-US" sz="1200" dirty="0"/>
              <a:t>epoch:7 d_loss:0.0963  g_loss:8.0591</a:t>
            </a:r>
          </a:p>
          <a:p>
            <a:r>
              <a:rPr lang="ko-KR" altLang="en-US" sz="1200" dirty="0"/>
              <a:t>epoch:8 d_loss:0.0777  g_loss:7.2238</a:t>
            </a:r>
          </a:p>
          <a:p>
            <a:r>
              <a:rPr lang="ko-KR" altLang="en-US" sz="1200" dirty="0"/>
              <a:t>epoch:9 d_loss:0.0102  g_loss:8.9426</a:t>
            </a:r>
          </a:p>
          <a:p>
            <a:r>
              <a:rPr lang="ko-KR" altLang="en-US" sz="1200" dirty="0"/>
              <a:t>epoch:10 d_loss:0.0079  g_loss:7.9327</a:t>
            </a:r>
          </a:p>
          <a:p>
            <a:r>
              <a:rPr lang="ko-KR" altLang="en-US" sz="1200" dirty="0"/>
              <a:t>epoch:11 d_loss:0.0468  g_loss:8.6437</a:t>
            </a:r>
          </a:p>
          <a:p>
            <a:r>
              <a:rPr lang="ko-KR" altLang="en-US" sz="1200" dirty="0"/>
              <a:t>epoch:12 d_loss:0.0680  g_loss:5.7978</a:t>
            </a:r>
          </a:p>
          <a:p>
            <a:r>
              <a:rPr lang="ko-KR" altLang="en-US" sz="1200" dirty="0"/>
              <a:t>epoch:13 d_loss:0.0491  g_loss:5.9360</a:t>
            </a:r>
          </a:p>
          <a:p>
            <a:r>
              <a:rPr lang="ko-KR" altLang="en-US" sz="1200" dirty="0"/>
              <a:t>epoch:14 d_loss:0.0277  g_loss:7.9442</a:t>
            </a:r>
          </a:p>
          <a:p>
            <a:r>
              <a:rPr lang="ko-KR" altLang="en-US" sz="1200" dirty="0"/>
              <a:t>epoch:15 d_loss:0.0294  g_loss:8.2339</a:t>
            </a:r>
          </a:p>
          <a:p>
            <a:r>
              <a:rPr lang="ko-KR" altLang="en-US" sz="1200" dirty="0"/>
              <a:t>epoch:16 d_loss:0.0023  g_loss:7.3417</a:t>
            </a:r>
          </a:p>
          <a:p>
            <a:r>
              <a:rPr lang="ko-KR" altLang="en-US" sz="1200" dirty="0"/>
              <a:t>epoch:17 d_loss:0.0006  g_loss:8.5949</a:t>
            </a:r>
          </a:p>
          <a:p>
            <a:r>
              <a:rPr lang="ko-KR" altLang="en-US" sz="1200" dirty="0"/>
              <a:t>epoch:18 d_loss:0.0006  g_loss:6.6496</a:t>
            </a:r>
          </a:p>
          <a:p>
            <a:r>
              <a:rPr lang="ko-KR" altLang="en-US" sz="1200" dirty="0"/>
              <a:t>epoch:19 d_loss:0.0003  g_loss:9.9053</a:t>
            </a:r>
          </a:p>
          <a:p>
            <a:r>
              <a:rPr lang="ko-KR" altLang="en-US" sz="1200" dirty="0"/>
              <a:t>epoch:20 d_loss:0.0000  g_loss:37.5356</a:t>
            </a:r>
          </a:p>
          <a:p>
            <a:r>
              <a:rPr lang="ko-KR" altLang="en-US" sz="1200" dirty="0"/>
              <a:t>epoch:21 d_loss:0.0000  g_loss:36.4094</a:t>
            </a:r>
          </a:p>
          <a:p>
            <a:r>
              <a:rPr lang="ko-KR" altLang="en-US" sz="1200" dirty="0"/>
              <a:t>epoch:22 d_loss:0.0016  g_loss:8.9100</a:t>
            </a:r>
          </a:p>
          <a:p>
            <a:r>
              <a:rPr lang="ko-KR" altLang="en-US" sz="1200" dirty="0"/>
              <a:t>epoch:23 d_loss:0.0000  g_loss:19.4409</a:t>
            </a:r>
          </a:p>
          <a:p>
            <a:r>
              <a:rPr lang="ko-KR" altLang="en-US" sz="1200" dirty="0"/>
              <a:t>epoch:24 d_loss:0.0000  g_loss:13.5067</a:t>
            </a:r>
          </a:p>
          <a:p>
            <a:r>
              <a:rPr lang="ko-KR" altLang="en-US" sz="1200" dirty="0"/>
              <a:t>epoch:25 d_loss:0.0001  g_loss:9.2538</a:t>
            </a:r>
          </a:p>
          <a:p>
            <a:r>
              <a:rPr lang="ko-KR" altLang="en-US" sz="1200" dirty="0"/>
              <a:t>epoch:26 d_loss:0.0000  g_loss:27.2098</a:t>
            </a:r>
          </a:p>
          <a:p>
            <a:r>
              <a:rPr lang="ko-KR" altLang="en-US" sz="1200" dirty="0"/>
              <a:t>epoch:27 d_loss:0.0000  g_loss:10.6974</a:t>
            </a:r>
          </a:p>
          <a:p>
            <a:r>
              <a:rPr lang="ko-KR" altLang="en-US" sz="1200" dirty="0"/>
              <a:t>epoch:28 d_loss:0.0000  g_loss:80.6515</a:t>
            </a:r>
          </a:p>
          <a:p>
            <a:r>
              <a:rPr lang="ko-KR" altLang="en-US" sz="1200" dirty="0"/>
              <a:t>epoch:29 d_loss:0.0000  g_loss:80.7073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Process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0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1CD26F-2DCD-4D2C-95D9-A7B61B06CD35}"/>
              </a:ext>
            </a:extLst>
          </p:cNvPr>
          <p:cNvGrpSpPr/>
          <p:nvPr/>
        </p:nvGrpSpPr>
        <p:grpSpPr>
          <a:xfrm>
            <a:off x="3068315" y="765848"/>
            <a:ext cx="8920485" cy="2547110"/>
            <a:chOff x="3037834" y="710616"/>
            <a:chExt cx="10014927" cy="28596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F78CEC-1DBC-4DAD-BEDC-7A0377E9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834" y="710616"/>
              <a:ext cx="3796995" cy="28596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B2726F-A785-4C3B-AEF2-394BA927C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800" y="710616"/>
              <a:ext cx="3796995" cy="28477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A3B29C-A0EE-47BD-95AA-60EE556A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766" y="710616"/>
              <a:ext cx="3796995" cy="28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53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C165DA-3050-4DDB-BCB2-C78AD2882576}"/>
              </a:ext>
            </a:extLst>
          </p:cNvPr>
          <p:cNvSpPr/>
          <p:nvPr/>
        </p:nvSpPr>
        <p:spPr>
          <a:xfrm>
            <a:off x="599343" y="287282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C:/Users/etriai01/PycharmProjects/pb_deep/day1/pytorchEx3.py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([1, 2, 3, 4, 5, 6])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2, 3],</a:t>
            </a:r>
          </a:p>
          <a:p>
            <a:r>
              <a:rPr lang="ko-KR" altLang="en-US" sz="1000" dirty="0"/>
              <a:t>        [4, 5, 6]])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2, 3],</a:t>
            </a:r>
          </a:p>
          <a:p>
            <a:r>
              <a:rPr lang="ko-KR" altLang="en-US" sz="1000" dirty="0"/>
              <a:t>        [4, 5, 6]])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2],</a:t>
            </a:r>
          </a:p>
          <a:p>
            <a:r>
              <a:rPr lang="ko-KR" altLang="en-US" sz="1000" dirty="0"/>
              <a:t>        [3, 4],</a:t>
            </a:r>
          </a:p>
          <a:p>
            <a:r>
              <a:rPr lang="ko-KR" altLang="en-US" sz="1000" dirty="0"/>
              <a:t>        [5, 6]])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([3, 2])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([1, 2, 3, 4, 5, 6])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2, 3, 4, 5, 6]])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([[[1, 2],</a:t>
            </a:r>
          </a:p>
          <a:p>
            <a:r>
              <a:rPr lang="ko-KR" altLang="en-US" sz="1000" dirty="0"/>
              <a:t>         [3, 4]],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[[5, 6],</a:t>
            </a:r>
          </a:p>
          <a:p>
            <a:r>
              <a:rPr lang="ko-KR" altLang="en-US" sz="1000" dirty="0"/>
              <a:t>         [7, 8]]])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2, 2])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([1, 2, 3, 4, 5, 6, 7, 8])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2, 3, 4, 5, 6, 7, 8]])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([[1, 2, 3, 4],</a:t>
            </a:r>
          </a:p>
          <a:p>
            <a:r>
              <a:rPr lang="ko-KR" altLang="en-US" sz="1000" dirty="0"/>
              <a:t>        [5, 6, 7, 8]])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1A400-4958-45D7-802B-7F3D97C01966}"/>
              </a:ext>
            </a:extLst>
          </p:cNvPr>
          <p:cNvSpPr/>
          <p:nvPr/>
        </p:nvSpPr>
        <p:spPr>
          <a:xfrm>
            <a:off x="2372360" y="102172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C:/Users/etriai01/PycharmProjects/pb_deep/day1/pytorchEx4.py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([[ 27,  30,  33],</a:t>
            </a:r>
          </a:p>
          <a:p>
            <a:r>
              <a:rPr lang="ko-KR" altLang="en-US" sz="1000" dirty="0"/>
              <a:t>        [ 61,  68,  75],</a:t>
            </a:r>
          </a:p>
          <a:p>
            <a:r>
              <a:rPr lang="ko-KR" altLang="en-US" sz="1000" dirty="0"/>
              <a:t>        [ 95, 106, 117]])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([[ 27,  30,  33],</a:t>
            </a:r>
          </a:p>
          <a:p>
            <a:r>
              <a:rPr lang="ko-KR" altLang="en-US" sz="1000" dirty="0"/>
              <a:t>        [ 61,  68,  75],</a:t>
            </a:r>
          </a:p>
          <a:p>
            <a:r>
              <a:rPr lang="ko-KR" altLang="en-US" sz="1000" dirty="0"/>
              <a:t>        [ 95, 106, 117]])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4, 3])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4, 5])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4, 5])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F0596-59C9-42EA-BA1E-E1E75D4761B4}"/>
              </a:ext>
            </a:extLst>
          </p:cNvPr>
          <p:cNvSpPr/>
          <p:nvPr/>
        </p:nvSpPr>
        <p:spPr>
          <a:xfrm>
            <a:off x="5750658" y="337276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 dirty="0"/>
              <a:t>C:\Users\etriai01\Desktop\PS\pb_deep1\Scripts\python.exe C:/Users/etriai01/PycharmProjects/pb_deep/day1/pytorchEx5.py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([[1, 2, 3],</a:t>
            </a:r>
          </a:p>
          <a:p>
            <a:r>
              <a:rPr lang="ko-KR" altLang="en-US" sz="700" dirty="0"/>
              <a:t>        [4, 5, 6]])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([[1, 2],</a:t>
            </a:r>
          </a:p>
          <a:p>
            <a:r>
              <a:rPr lang="ko-KR" altLang="en-US" sz="700" dirty="0"/>
              <a:t>        [4, 5]])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, 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, 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],</a:t>
            </a:r>
          </a:p>
          <a:p>
            <a:r>
              <a:rPr lang="ko-KR" altLang="en-US" sz="700" dirty="0"/>
              <a:t>        [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,  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  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]])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([5, 6])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([[ 1,  2, 40],</a:t>
            </a:r>
          </a:p>
          <a:p>
            <a:r>
              <a:rPr lang="ko-KR" altLang="en-US" sz="700" dirty="0"/>
              <a:t>        [ 4,  5, 40]])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 1,   2, 100],</a:t>
            </a:r>
          </a:p>
          <a:p>
            <a:r>
              <a:rPr lang="ko-KR" altLang="en-US" sz="700" dirty="0"/>
              <a:t>        [  4,   5, 100]])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([[1, 2, 3],</a:t>
            </a:r>
          </a:p>
          <a:p>
            <a:r>
              <a:rPr lang="ko-KR" altLang="en-US" sz="700" dirty="0"/>
              <a:t>        [4, 5, 6]])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([[ 7,  8,  9],</a:t>
            </a:r>
          </a:p>
          <a:p>
            <a:r>
              <a:rPr lang="ko-KR" altLang="en-US" sz="700" dirty="0"/>
              <a:t>        [10, 11, 12]])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([[ 1,  2,  3],</a:t>
            </a:r>
          </a:p>
          <a:p>
            <a:r>
              <a:rPr lang="ko-KR" altLang="en-US" sz="700" dirty="0"/>
              <a:t>        [ 4,  5,  6],</a:t>
            </a:r>
          </a:p>
          <a:p>
            <a:r>
              <a:rPr lang="ko-KR" altLang="en-US" sz="700" dirty="0"/>
              <a:t>        [ 7,  8,  9],</a:t>
            </a:r>
          </a:p>
          <a:p>
            <a:r>
              <a:rPr lang="ko-KR" altLang="en-US" sz="700" dirty="0"/>
              <a:t>        [10, 11, 12]])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([[ 1,  2,  3,  7,  8,  9],</a:t>
            </a:r>
          </a:p>
          <a:p>
            <a:r>
              <a:rPr lang="ko-KR" altLang="en-US" sz="700" dirty="0"/>
              <a:t>        [ 4,  5,  6, 10, 11, 12]])</a:t>
            </a:r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([[1, 2, 3]])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([[4, 5, 6]])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([[7, 8, 9]])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([[10, 11, 12]])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([[ 1],</a:t>
            </a:r>
          </a:p>
          <a:p>
            <a:r>
              <a:rPr lang="ko-KR" altLang="en-US" sz="700" dirty="0"/>
              <a:t>        [ 4],</a:t>
            </a:r>
          </a:p>
          <a:p>
            <a:r>
              <a:rPr lang="ko-KR" altLang="en-US" sz="700" dirty="0"/>
              <a:t>        [ 7],</a:t>
            </a:r>
          </a:p>
          <a:p>
            <a:r>
              <a:rPr lang="ko-KR" altLang="en-US" sz="700" dirty="0"/>
              <a:t>        [10]])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([[ 2],</a:t>
            </a:r>
          </a:p>
          <a:p>
            <a:r>
              <a:rPr lang="ko-KR" altLang="en-US" sz="700" dirty="0"/>
              <a:t>        [ 5],</a:t>
            </a:r>
          </a:p>
          <a:p>
            <a:r>
              <a:rPr lang="ko-KR" altLang="en-US" sz="700" dirty="0"/>
              <a:t>        [ 8],</a:t>
            </a:r>
          </a:p>
          <a:p>
            <a:r>
              <a:rPr lang="ko-KR" altLang="en-US" sz="700" dirty="0"/>
              <a:t>        [11]])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tensor</a:t>
            </a:r>
            <a:r>
              <a:rPr lang="ko-KR" altLang="en-US" sz="700" dirty="0"/>
              <a:t>([[ 3],</a:t>
            </a:r>
          </a:p>
          <a:p>
            <a:r>
              <a:rPr lang="ko-KR" altLang="en-US" sz="700" dirty="0"/>
              <a:t>        [ 6],</a:t>
            </a:r>
          </a:p>
          <a:p>
            <a:r>
              <a:rPr lang="ko-KR" altLang="en-US" sz="700" dirty="0"/>
              <a:t>        [ 9],</a:t>
            </a:r>
          </a:p>
          <a:p>
            <a:r>
              <a:rPr lang="ko-KR" altLang="en-US" sz="700" dirty="0"/>
              <a:t>        [12]])</a:t>
            </a:r>
          </a:p>
          <a:p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 err="1"/>
              <a:t>Process</a:t>
            </a:r>
            <a:r>
              <a:rPr lang="ko-KR" altLang="en-US" sz="700" dirty="0"/>
              <a:t> </a:t>
            </a:r>
            <a:r>
              <a:rPr lang="ko-KR" altLang="en-US" sz="700" dirty="0" err="1"/>
              <a:t>finished</a:t>
            </a:r>
            <a:r>
              <a:rPr lang="ko-KR" altLang="en-US" sz="700" dirty="0"/>
              <a:t> </a:t>
            </a:r>
            <a:r>
              <a:rPr lang="ko-KR" altLang="en-US" sz="700" dirty="0" err="1"/>
              <a:t>with</a:t>
            </a:r>
            <a:r>
              <a:rPr lang="ko-KR" altLang="en-US" sz="700" dirty="0"/>
              <a:t> </a:t>
            </a:r>
            <a:r>
              <a:rPr lang="ko-KR" altLang="en-US" sz="700" dirty="0" err="1"/>
              <a:t>exit</a:t>
            </a:r>
            <a:r>
              <a:rPr lang="ko-KR" altLang="en-US" sz="700" dirty="0"/>
              <a:t> </a:t>
            </a:r>
            <a:r>
              <a:rPr lang="ko-KR" altLang="en-US" sz="700" dirty="0" err="1"/>
              <a:t>code</a:t>
            </a:r>
            <a:r>
              <a:rPr lang="ko-KR" altLang="en-US" sz="7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6042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B11BEC-5AE5-4AD1-9E93-75154BB285BD}"/>
              </a:ext>
            </a:extLst>
          </p:cNvPr>
          <p:cNvSpPr/>
          <p:nvPr/>
        </p:nvSpPr>
        <p:spPr>
          <a:xfrm>
            <a:off x="492760" y="28504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C:/Users/etriai01/PycharmProjects/pb_deep/day1/pytorchEx6.py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([[0.4729, 0.8832, 0.2484, 0.9509],</a:t>
            </a:r>
          </a:p>
          <a:p>
            <a:r>
              <a:rPr lang="ko-KR" altLang="en-US" sz="1000" dirty="0"/>
              <a:t>        [0.4329, 0.1881, 0.9510, 0.1522],</a:t>
            </a:r>
          </a:p>
          <a:p>
            <a:r>
              <a:rPr lang="ko-KR" altLang="en-US" sz="1000" dirty="0"/>
              <a:t>        [0.5297, 0.3922, 0.3636, 0.2271]])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([[ 9.6562,  7.5275,  8.6486,  8.9491],</a:t>
            </a:r>
          </a:p>
          <a:p>
            <a:r>
              <a:rPr lang="ko-KR" altLang="en-US" sz="1000" dirty="0"/>
              <a:t>        [ 9.8242, 10.6785, 11.4083, 12.4679],</a:t>
            </a:r>
          </a:p>
          <a:p>
            <a:r>
              <a:rPr lang="ko-KR" altLang="en-US" sz="1000" dirty="0"/>
              <a:t>        [10.2777,  8.9406, 12.9874, 10.5547]])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([[-1.6403, -0.5063, -2.3616,  0.9211],</a:t>
            </a:r>
          </a:p>
          <a:p>
            <a:r>
              <a:rPr lang="ko-KR" altLang="en-US" sz="1000" dirty="0"/>
              <a:t>        [ 0.6595,  0.0158,  0.3562,  1.0128],</a:t>
            </a:r>
          </a:p>
          <a:p>
            <a:r>
              <a:rPr lang="ko-KR" altLang="en-US" sz="1000" dirty="0"/>
              <a:t>        [ 0.4945, -0.0273, -0.6469, -0.6545]])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([[100., 100., 100., 100.],</a:t>
            </a:r>
          </a:p>
          <a:p>
            <a:r>
              <a:rPr lang="ko-KR" altLang="en-US" sz="1000" dirty="0"/>
              <a:t>        [100., 100., 100., 100.],</a:t>
            </a:r>
          </a:p>
          <a:p>
            <a:r>
              <a:rPr lang="ko-KR" altLang="en-US" sz="1000" dirty="0"/>
              <a:t>        [100., 100., 100., 100.]])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ED36E-13DF-4FB9-931E-DF08A35128FF}"/>
              </a:ext>
            </a:extLst>
          </p:cNvPr>
          <p:cNvSpPr/>
          <p:nvPr/>
        </p:nvSpPr>
        <p:spPr>
          <a:xfrm>
            <a:off x="4734560" y="2850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C:/Users/etriai01/PycharmProjects/pb_deep/day1/pytorchEx7.py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([[0., 0., 0., 0.]])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4])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([0., 0., 0., 0.])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([4])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1, 3, 1, 4])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3, 4])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3, 1, 4])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1, 3, 4])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3])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([1, 2, 3])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1, 3])</a:t>
            </a:r>
          </a:p>
          <a:p>
            <a:r>
              <a:rPr lang="ko-KR" altLang="en-US" sz="1000" dirty="0" err="1"/>
              <a:t>torch.Size</a:t>
            </a:r>
            <a:r>
              <a:rPr lang="ko-KR" altLang="en-US" sz="1000" dirty="0"/>
              <a:t>([2, 3, 1])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EE7833-C7DF-4EED-A5B0-4FF6E26B995F}"/>
              </a:ext>
            </a:extLst>
          </p:cNvPr>
          <p:cNvSpPr/>
          <p:nvPr/>
        </p:nvSpPr>
        <p:spPr>
          <a:xfrm>
            <a:off x="7345680" y="1108790"/>
            <a:ext cx="4221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C:/Users/etriai01/PycharmProjects/pb_deep/day1/pytorchEx8.py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(2., </a:t>
            </a:r>
            <a:r>
              <a:rPr lang="ko-KR" altLang="en-US" sz="1000" dirty="0" err="1"/>
              <a:t>requires_grad</a:t>
            </a:r>
            <a:r>
              <a:rPr lang="ko-KR" altLang="en-US" sz="1000" dirty="0"/>
              <a:t>=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(4., </a:t>
            </a:r>
            <a:r>
              <a:rPr lang="ko-KR" altLang="en-US" sz="1000" dirty="0" err="1"/>
              <a:t>grad_fn</a:t>
            </a:r>
            <a:r>
              <a:rPr lang="ko-KR" altLang="en-US" sz="1000" dirty="0"/>
              <a:t>=&lt;MulBackward0&gt;)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(4.)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r>
              <a:rPr lang="ko-KR" altLang="en-US" sz="1000" dirty="0" err="1"/>
              <a:t>w로</a:t>
            </a:r>
            <a:r>
              <a:rPr lang="ko-KR" altLang="en-US" sz="1000" dirty="0"/>
              <a:t> 미분한 값:  </a:t>
            </a:r>
            <a:r>
              <a:rPr lang="ko-KR" altLang="en-US" sz="1000" dirty="0" err="1"/>
              <a:t>tensor</a:t>
            </a:r>
            <a:r>
              <a:rPr lang="ko-KR" altLang="en-US" sz="1000" dirty="0"/>
              <a:t>(2.)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16598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FABFE-76CB-42B5-938C-6207220AD872}"/>
              </a:ext>
            </a:extLst>
          </p:cNvPr>
          <p:cNvSpPr/>
          <p:nvPr/>
        </p:nvSpPr>
        <p:spPr>
          <a:xfrm>
            <a:off x="259080" y="24920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C:/Users/etriai01/PycharmProjects/pb_deep/day1/linearEx1.py</a:t>
            </a:r>
          </a:p>
          <a:p>
            <a:r>
              <a:rPr lang="ko-KR" altLang="en-US" sz="1000" dirty="0"/>
              <a:t>epoch:1, w1:0.294, w2:0.293, w3:0.302, b:0.003, const:29661.801</a:t>
            </a:r>
          </a:p>
          <a:p>
            <a:r>
              <a:rPr lang="ko-KR" altLang="en-US" sz="1000" dirty="0"/>
              <a:t>epoch:101, w1:0.676, w2:0.653, w3:0.671, b:0.008, const:9.535</a:t>
            </a:r>
          </a:p>
          <a:p>
            <a:r>
              <a:rPr lang="ko-KR" altLang="en-US" sz="1000" dirty="0"/>
              <a:t>epoch:201, w1:0.691, w2:0.648, w3:0.661, b:0.008, const:9.204</a:t>
            </a:r>
          </a:p>
          <a:p>
            <a:r>
              <a:rPr lang="ko-KR" altLang="en-US" sz="1000" dirty="0"/>
              <a:t>epoch:301, w1:0.705, w2:0.643, w3:0.652, b:0.009, const:8.887</a:t>
            </a:r>
          </a:p>
          <a:p>
            <a:r>
              <a:rPr lang="ko-KR" altLang="en-US" sz="1000" dirty="0"/>
              <a:t>epoch:401, w1:0.719, w2:0.638, w3:0.643, b:0.009, const:8.583</a:t>
            </a:r>
          </a:p>
          <a:p>
            <a:r>
              <a:rPr lang="ko-KR" altLang="en-US" sz="1000" dirty="0"/>
              <a:t>epoch:501, w1:0.733, w2:0.634, w3:0.634, b:0.009, const:8.293</a:t>
            </a:r>
          </a:p>
          <a:p>
            <a:r>
              <a:rPr lang="ko-KR" altLang="en-US" sz="1000" dirty="0"/>
              <a:t>epoch:601, w1:0.746, w2:0.630, w3:0.625, b:0.010, const:8.014</a:t>
            </a:r>
          </a:p>
          <a:p>
            <a:r>
              <a:rPr lang="ko-KR" altLang="en-US" sz="1000" dirty="0"/>
              <a:t>epoch:701, w1:0.760, w2:0.625, w3:0.617, b:0.010, const:7.748</a:t>
            </a:r>
          </a:p>
          <a:p>
            <a:r>
              <a:rPr lang="ko-KR" altLang="en-US" sz="1000" dirty="0"/>
              <a:t>epoch:801, w1:0.772, w2:0.621, w3:0.608, b:0.010, const:7.492</a:t>
            </a:r>
          </a:p>
          <a:p>
            <a:r>
              <a:rPr lang="ko-KR" altLang="en-US" sz="1000" dirty="0"/>
              <a:t>epoch:901, w1:0.785, w2:0.618, w3:0.599, b:0.011, const:7.247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101D94-2E31-44DA-9BD4-2100C2C3E8DE}"/>
              </a:ext>
            </a:extLst>
          </p:cNvPr>
          <p:cNvSpPr/>
          <p:nvPr/>
        </p:nvSpPr>
        <p:spPr>
          <a:xfrm>
            <a:off x="4556760" y="24920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C:/Users/etriai01/PycharmProjects/pb_deep/day1/linearEx2.py</a:t>
            </a:r>
          </a:p>
          <a:p>
            <a:r>
              <a:rPr lang="ko-KR" altLang="en-US" sz="1000" dirty="0"/>
              <a:t>epoch:1, cost:18.881</a:t>
            </a:r>
          </a:p>
          <a:p>
            <a:r>
              <a:rPr lang="ko-KR" altLang="en-US" sz="1000" dirty="0"/>
              <a:t>C:\Users\etriai01\Desktop\PS\pb_deep1\lib\site-packages\torch\nn\modules\loss.py:520: </a:t>
            </a:r>
            <a:r>
              <a:rPr lang="ko-KR" altLang="en-US" sz="1000" dirty="0" err="1"/>
              <a:t>UserWarning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Using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target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torch.Size</a:t>
            </a:r>
            <a:r>
              <a:rPr lang="ko-KR" altLang="en-US" sz="1000" dirty="0"/>
              <a:t>([1000, 3]))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different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input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torch.Size</a:t>
            </a:r>
            <a:r>
              <a:rPr lang="ko-KR" altLang="en-US" sz="1000" dirty="0"/>
              <a:t>([1000, 1])). </a:t>
            </a:r>
            <a:r>
              <a:rPr lang="ko-KR" altLang="en-US" sz="1000" dirty="0" err="1"/>
              <a:t>This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will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likely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incorrect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results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due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broadcasting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Please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ensure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same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F.mse_loss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input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target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reduction</a:t>
            </a:r>
            <a:r>
              <a:rPr lang="ko-KR" altLang="en-US" sz="1000" dirty="0"/>
              <a:t>=</a:t>
            </a:r>
            <a:r>
              <a:rPr lang="ko-KR" altLang="en-US" sz="1000" dirty="0" err="1"/>
              <a:t>self.reduction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epoch:101, cost:9.358</a:t>
            </a:r>
          </a:p>
          <a:p>
            <a:r>
              <a:rPr lang="ko-KR" altLang="en-US" sz="1000" dirty="0"/>
              <a:t>epoch:201, cost:4.736</a:t>
            </a:r>
          </a:p>
          <a:p>
            <a:r>
              <a:rPr lang="ko-KR" altLang="en-US" sz="1000" dirty="0"/>
              <a:t>epoch:301, cost:2.493</a:t>
            </a:r>
          </a:p>
          <a:p>
            <a:r>
              <a:rPr lang="ko-KR" altLang="en-US" sz="1000" dirty="0"/>
              <a:t>epoch:401, cost:1.403</a:t>
            </a:r>
          </a:p>
          <a:p>
            <a:r>
              <a:rPr lang="ko-KR" altLang="en-US" sz="1000" dirty="0"/>
              <a:t>epoch:501, cost:0.873</a:t>
            </a:r>
          </a:p>
          <a:p>
            <a:r>
              <a:rPr lang="ko-KR" altLang="en-US" sz="1000" dirty="0"/>
              <a:t>epoch:601, cost:0.615</a:t>
            </a:r>
          </a:p>
          <a:p>
            <a:r>
              <a:rPr lang="ko-KR" altLang="en-US" sz="1000" dirty="0"/>
              <a:t>epoch:701, cost:0.489</a:t>
            </a:r>
          </a:p>
          <a:p>
            <a:r>
              <a:rPr lang="ko-KR" altLang="en-US" sz="1000" dirty="0"/>
              <a:t>epoch:801, cost:0.427</a:t>
            </a:r>
          </a:p>
          <a:p>
            <a:r>
              <a:rPr lang="ko-KR" altLang="en-US" sz="1000" dirty="0"/>
              <a:t>epoch:901, cost:0.396</a:t>
            </a:r>
          </a:p>
          <a:p>
            <a:r>
              <a:rPr lang="ko-KR" altLang="en-US" sz="1000" dirty="0"/>
              <a:t>[</a:t>
            </a:r>
            <a:r>
              <a:rPr lang="ko-KR" altLang="en-US" sz="1000" dirty="0" err="1"/>
              <a:t>Parameter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containing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([[1.3887, 1.0257, 1.2530]], </a:t>
            </a:r>
            <a:r>
              <a:rPr lang="ko-KR" altLang="en-US" sz="1000" dirty="0" err="1"/>
              <a:t>requires_grad</a:t>
            </a:r>
            <a:r>
              <a:rPr lang="ko-KR" altLang="en-US" sz="1000" dirty="0"/>
              <a:t>=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), </a:t>
            </a:r>
            <a:r>
              <a:rPr lang="ko-KR" altLang="en-US" sz="1000" dirty="0" err="1"/>
              <a:t>Parameter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containing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([1.9973], </a:t>
            </a:r>
            <a:r>
              <a:rPr lang="ko-KR" altLang="en-US" sz="1000" dirty="0" err="1"/>
              <a:t>requires_grad</a:t>
            </a:r>
            <a:r>
              <a:rPr lang="ko-KR" altLang="en-US" sz="1000" dirty="0"/>
              <a:t>=</a:t>
            </a:r>
            <a:r>
              <a:rPr lang="ko-KR" altLang="en-US" sz="1000" dirty="0" err="1"/>
              <a:t>True</a:t>
            </a:r>
            <a:r>
              <a:rPr lang="ko-KR" altLang="en-US" sz="1000" dirty="0"/>
              <a:t>)]</a:t>
            </a:r>
          </a:p>
          <a:p>
            <a:r>
              <a:rPr lang="ko-KR" altLang="en-US" sz="1000" dirty="0"/>
              <a:t>[[1.3886777 1.0256728 1.2530192]]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680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CAF-67A6-4217-9FD7-2D268EC6DBDE}"/>
              </a:ext>
            </a:extLst>
          </p:cNvPr>
          <p:cNvSpPr/>
          <p:nvPr/>
        </p:nvSpPr>
        <p:spPr>
          <a:xfrm>
            <a:off x="421640" y="269756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C:\Users\etriai01\Desktop\PS\pb_deep1\Scripts\python.exe C:/Users/etriai01/PycharmProjects/pb_deep/day1/linearEx3.py</a:t>
            </a:r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([[-0.8094, -0.4310,  0.8767,  0.4046,  0.4610],</a:t>
            </a:r>
          </a:p>
          <a:p>
            <a:r>
              <a:rPr lang="ko-KR" altLang="en-US" sz="1000" dirty="0"/>
              <a:t>        [-1.4965,  0.3103, -0.6456,  1.0424, -1.3777],</a:t>
            </a:r>
          </a:p>
          <a:p>
            <a:r>
              <a:rPr lang="ko-KR" altLang="en-US" sz="1000" dirty="0"/>
              <a:t>        [ 0.3058,  1.2020, -0.0892, -0.4080, -0.1981],</a:t>
            </a:r>
          </a:p>
          <a:p>
            <a:r>
              <a:rPr lang="ko-KR" altLang="en-US" sz="1000" dirty="0"/>
              <a:t>        [-1.2685, -0.1657, -0.4681,  0.8514, -0.1001],</a:t>
            </a:r>
          </a:p>
          <a:p>
            <a:r>
              <a:rPr lang="ko-KR" altLang="en-US" sz="1000" dirty="0"/>
              <a:t>        [-0.0319,  0.9347,  0.1126, -0.1818, -0.6524],</a:t>
            </a:r>
          </a:p>
          <a:p>
            <a:r>
              <a:rPr lang="ko-KR" altLang="en-US" sz="1000" dirty="0"/>
              <a:t>        [-0.0974, -0.3108, -1.7964, -0.0791,  0.4804],</a:t>
            </a:r>
          </a:p>
          <a:p>
            <a:r>
              <a:rPr lang="ko-KR" altLang="en-US" sz="1000" dirty="0"/>
              <a:t>        [ 0.1589,  0.2603, -0.7387, -0.1531,  0.4183],</a:t>
            </a:r>
          </a:p>
          <a:p>
            <a:r>
              <a:rPr lang="ko-KR" altLang="en-US" sz="1000" dirty="0"/>
              <a:t>        [ 0.7024,  0.4655,  0.7242,  0.8527,  0.5403],</a:t>
            </a:r>
          </a:p>
          <a:p>
            <a:r>
              <a:rPr lang="ko-KR" altLang="en-US" sz="1000" dirty="0"/>
              <a:t>        [-0.7197, -0.2642, -0.9964,  0.3659, -0.0490],</a:t>
            </a:r>
          </a:p>
          <a:p>
            <a:r>
              <a:rPr lang="ko-KR" altLang="en-US" sz="1000" dirty="0"/>
              <a:t>        [-0.1400,  0.5668, -0.2344,  0.6401, -0.2516],</a:t>
            </a:r>
          </a:p>
          <a:p>
            <a:r>
              <a:rPr lang="ko-KR" altLang="en-US" sz="1000" dirty="0"/>
              <a:t>        [-0.2572,  0.1224, -1.1717, -0.4160,  0.2201],</a:t>
            </a:r>
          </a:p>
          <a:p>
            <a:r>
              <a:rPr lang="ko-KR" altLang="en-US" sz="1000" dirty="0"/>
              <a:t>        [-0.1959, -0.3900, -1.4230, -0.2991,  0.1975],</a:t>
            </a:r>
          </a:p>
          <a:p>
            <a:r>
              <a:rPr lang="ko-KR" altLang="en-US" sz="1000" dirty="0"/>
              <a:t>        [-0.1699,  0.1587, -1.2009, -0.3375,  0.0724],</a:t>
            </a:r>
          </a:p>
          <a:p>
            <a:r>
              <a:rPr lang="ko-KR" altLang="en-US" sz="1000" dirty="0"/>
              <a:t>        [-0.4307, -0.4906, -0.1749,  0.4140,  0.4880],</a:t>
            </a:r>
          </a:p>
          <a:p>
            <a:r>
              <a:rPr lang="ko-KR" altLang="en-US" sz="1000" dirty="0"/>
              <a:t>        [-0.2028, -0.3672, -1.2128,  0.3613,  0.3392],</a:t>
            </a:r>
          </a:p>
          <a:p>
            <a:r>
              <a:rPr lang="ko-KR" altLang="en-US" sz="1000" dirty="0"/>
              <a:t>        [ 0.4716,  1.0167,  0.2307,  0.1271,  0.2518]],</a:t>
            </a:r>
          </a:p>
          <a:p>
            <a:r>
              <a:rPr lang="ko-KR" altLang="en-US" sz="1000" dirty="0"/>
              <a:t>       </a:t>
            </a:r>
            <a:r>
              <a:rPr lang="ko-KR" altLang="en-US" sz="1000" dirty="0" err="1"/>
              <a:t>grad_fn</a:t>
            </a:r>
            <a:r>
              <a:rPr lang="ko-KR" altLang="en-US" sz="1000" dirty="0"/>
              <a:t>=&lt;AddmmBackward0&gt;)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tensor</a:t>
            </a:r>
            <a:r>
              <a:rPr lang="ko-KR" altLang="en-US" sz="1000" dirty="0"/>
              <a:t>([[-0.8094, -0.4310,  0.8767,  0.4046,  0.4610],</a:t>
            </a:r>
          </a:p>
          <a:p>
            <a:r>
              <a:rPr lang="ko-KR" altLang="en-US" sz="1000" dirty="0"/>
              <a:t>        [-1.4965,  0.3103, -0.6456,  1.0424, -1.3777],</a:t>
            </a:r>
          </a:p>
          <a:p>
            <a:r>
              <a:rPr lang="ko-KR" altLang="en-US" sz="1000" dirty="0"/>
              <a:t>        [ 0.3058,  1.2020, -0.0892, -0.4080, -0.1981],</a:t>
            </a:r>
          </a:p>
          <a:p>
            <a:r>
              <a:rPr lang="ko-KR" altLang="en-US" sz="1000" dirty="0"/>
              <a:t>        [-1.2685, -0.1657, -0.4681,  0.8514, -0.1001],</a:t>
            </a:r>
          </a:p>
          <a:p>
            <a:r>
              <a:rPr lang="ko-KR" altLang="en-US" sz="1000" dirty="0"/>
              <a:t>        [-0.0319,  0.9347,  0.1126, -0.1818, -0.6524],</a:t>
            </a:r>
          </a:p>
          <a:p>
            <a:r>
              <a:rPr lang="ko-KR" altLang="en-US" sz="1000" dirty="0"/>
              <a:t>        [-0.0974, -0.3108, -1.7964, -0.0791,  0.4804],</a:t>
            </a:r>
          </a:p>
          <a:p>
            <a:r>
              <a:rPr lang="ko-KR" altLang="en-US" sz="1000" dirty="0"/>
              <a:t>        [ 0.1589,  0.2603, -0.7387, -0.1531,  0.4183],</a:t>
            </a:r>
          </a:p>
          <a:p>
            <a:r>
              <a:rPr lang="ko-KR" altLang="en-US" sz="1000" dirty="0"/>
              <a:t>        [ 0.7024,  0.4655,  0.7242,  0.8527,  0.5403],</a:t>
            </a:r>
          </a:p>
          <a:p>
            <a:r>
              <a:rPr lang="ko-KR" altLang="en-US" sz="1000" dirty="0"/>
              <a:t>        [-0.7197, -0.2642, -0.9964,  0.3659, -0.0490],</a:t>
            </a:r>
          </a:p>
          <a:p>
            <a:r>
              <a:rPr lang="ko-KR" altLang="en-US" sz="1000" dirty="0"/>
              <a:t>        [-0.1400,  0.5668, -0.2344,  0.6401, -0.2516],</a:t>
            </a:r>
          </a:p>
          <a:p>
            <a:r>
              <a:rPr lang="ko-KR" altLang="en-US" sz="1000" dirty="0"/>
              <a:t>        [-0.2572,  0.1224, -1.1717, -0.4160,  0.2201],</a:t>
            </a:r>
          </a:p>
          <a:p>
            <a:r>
              <a:rPr lang="ko-KR" altLang="en-US" sz="1000" dirty="0"/>
              <a:t>        [-0.1959, -0.3900, -1.4230, -0.2991,  0.1975],</a:t>
            </a:r>
          </a:p>
          <a:p>
            <a:r>
              <a:rPr lang="ko-KR" altLang="en-US" sz="1000" dirty="0"/>
              <a:t>        [-0.1699,  0.1587, -1.2009, -0.3375,  0.0724],</a:t>
            </a:r>
          </a:p>
          <a:p>
            <a:r>
              <a:rPr lang="ko-KR" altLang="en-US" sz="1000" dirty="0"/>
              <a:t>        [-0.4307, -0.4906, -0.1749,  0.4140,  0.4880],</a:t>
            </a:r>
          </a:p>
          <a:p>
            <a:r>
              <a:rPr lang="ko-KR" altLang="en-US" sz="1000" dirty="0"/>
              <a:t>        [-0.2028, -0.3672, -1.2128,  0.3613,  0.3392],</a:t>
            </a:r>
          </a:p>
          <a:p>
            <a:r>
              <a:rPr lang="ko-KR" altLang="en-US" sz="1000" dirty="0"/>
              <a:t>        [ 0.4716,  1.0167,  0.2307,  0.1271,  0.2518]],</a:t>
            </a:r>
          </a:p>
          <a:p>
            <a:r>
              <a:rPr lang="ko-KR" altLang="en-US" sz="1000" dirty="0"/>
              <a:t>       </a:t>
            </a:r>
            <a:r>
              <a:rPr lang="ko-KR" altLang="en-US" sz="1000" dirty="0" err="1"/>
              <a:t>grad_fn</a:t>
            </a:r>
            <a:r>
              <a:rPr lang="ko-KR" altLang="en-US" sz="1000" dirty="0"/>
              <a:t>=&lt;AddmmBackward0&gt;)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finished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0B474F-99B4-4489-A35C-3133DFA86B3E}"/>
              </a:ext>
            </a:extLst>
          </p:cNvPr>
          <p:cNvSpPr/>
          <p:nvPr/>
        </p:nvSpPr>
        <p:spPr>
          <a:xfrm>
            <a:off x="4338320" y="9703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C:/Users/etriai01/PycharmProjects/pb_deep/day1/linearEx4.py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51220.5117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12388.6973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2387.6694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1916.9573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456.2752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114.6471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70.0319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15.5360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4.2554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6.6094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0.1225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0.2500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0.0542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0.9276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2.5148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1.0037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0.4806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1.8738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1.7197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0.1607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0.8877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0.8473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1.1693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0.0082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0.7048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1.4518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0.6615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0.1523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1.6230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0.6509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1.2050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0.5646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1.1008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0.8886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1.1557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0.5448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0.6295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2.3709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0.0001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0.3635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0.9533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2.6407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1.2284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1.2575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0.5202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1.1391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1.0324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0.0464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0.8966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1.0838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0.0195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0.4428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1.4889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0.0073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0.5620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0.5767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2.0157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1.6490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0.1630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0.8336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396827-43B7-4C76-AEC0-89D940341EFB}"/>
              </a:ext>
            </a:extLst>
          </p:cNvPr>
          <p:cNvSpPr/>
          <p:nvPr/>
        </p:nvSpPr>
        <p:spPr>
          <a:xfrm>
            <a:off x="6604000" y="97036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C:/Users/etriai01/PycharmProjects/pb_deep/day1/linearEx5.py</a:t>
            </a:r>
          </a:p>
          <a:p>
            <a:r>
              <a:rPr lang="ko-KR" altLang="en-US" sz="600" dirty="0"/>
              <a:t>[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([[73., 80., 75.],</a:t>
            </a:r>
          </a:p>
          <a:p>
            <a:r>
              <a:rPr lang="ko-KR" altLang="en-US" sz="600" dirty="0"/>
              <a:t>        [73., 64., 70.]]), 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([[152.],</a:t>
            </a:r>
          </a:p>
          <a:p>
            <a:r>
              <a:rPr lang="ko-KR" altLang="en-US" sz="600" dirty="0"/>
              <a:t>        [142.]])]</a:t>
            </a:r>
          </a:p>
          <a:p>
            <a:endParaRPr lang="ko-KR" altLang="en-US" sz="600" dirty="0"/>
          </a:p>
          <a:p>
            <a:r>
              <a:rPr lang="ko-KR" altLang="en-US" sz="600" dirty="0"/>
              <a:t>[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([[93., 88., 92.],</a:t>
            </a:r>
          </a:p>
          <a:p>
            <a:r>
              <a:rPr lang="ko-KR" altLang="en-US" sz="600" dirty="0"/>
              <a:t>        [89., 91., 90.]]), 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([[185.],</a:t>
            </a:r>
          </a:p>
          <a:p>
            <a:r>
              <a:rPr lang="ko-KR" altLang="en-US" sz="600" dirty="0"/>
              <a:t>        [180.]])]</a:t>
            </a:r>
          </a:p>
          <a:p>
            <a:endParaRPr lang="ko-KR" altLang="en-US" sz="600" dirty="0"/>
          </a:p>
          <a:p>
            <a:r>
              <a:rPr lang="ko-KR" altLang="en-US" sz="600" dirty="0"/>
              <a:t>[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([[ 96.,  98., 100.]]), </a:t>
            </a:r>
            <a:r>
              <a:rPr lang="ko-KR" altLang="en-US" sz="600" dirty="0" err="1"/>
              <a:t>tensor</a:t>
            </a:r>
            <a:r>
              <a:rPr lang="ko-KR" altLang="en-US" sz="600" dirty="0"/>
              <a:t>([[196.]])]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18105.0547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13000.3887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3626.4265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676.2392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104.4974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107.7616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5.2645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21.2347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16.3315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11.3929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5.7206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9.1211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7.7881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15.4635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4.8510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1.2727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7.5937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23.0579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11.0624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4.6745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8.8119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12.9229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3.1400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11.6007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6.6967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12.1734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5.8959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5.9399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11.3037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5.4983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2.0843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14.2705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8.2004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11.3589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4.2359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7.4036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2.7768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6.9692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21.6469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10.3280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5.6559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18.8892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10.9853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11.2408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7.2980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8.2672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13.5077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11.9670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15.7028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8.2181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3.3870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7.2749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12.2053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2.3766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5.9647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12.1182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2.9859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2.0813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14.3102</a:t>
            </a:r>
          </a:p>
          <a:p>
            <a:r>
              <a:rPr lang="ko-KR" altLang="en-US" sz="600" dirty="0" err="1"/>
              <a:t>cost</a:t>
            </a:r>
            <a:r>
              <a:rPr lang="ko-KR" altLang="en-US" sz="600" dirty="0"/>
              <a:t>: 8.1741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80742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4579D-1EF2-4C7E-9642-0005E7AE4109}"/>
              </a:ext>
            </a:extLst>
          </p:cNvPr>
          <p:cNvSpPr txBox="1"/>
          <p:nvPr/>
        </p:nvSpPr>
        <p:spPr>
          <a:xfrm>
            <a:off x="2639205" y="1115102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01</a:t>
            </a:r>
            <a:r>
              <a:rPr lang="en-US" altLang="ko-KR" dirty="0"/>
              <a:t>: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en-US" altLang="ko-KR" baseline="-25000" dirty="0"/>
              <a:t>t1</a:t>
            </a:r>
            <a:r>
              <a:rPr lang="en-US" altLang="ko-KR" dirty="0"/>
              <a:t>: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EDC2E-C14E-42E2-BC7C-A7D845604C98}"/>
              </a:ext>
            </a:extLst>
          </p:cNvPr>
          <p:cNvSpPr txBox="1"/>
          <p:nvPr/>
        </p:nvSpPr>
        <p:spPr>
          <a:xfrm>
            <a:off x="2639205" y="429724"/>
            <a:ext cx="13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C8A01-0DE5-4A4A-8F9C-2BEE5EAC6851}"/>
              </a:ext>
            </a:extLst>
          </p:cNvPr>
          <p:cNvSpPr txBox="1"/>
          <p:nvPr/>
        </p:nvSpPr>
        <p:spPr>
          <a:xfrm>
            <a:off x="4583624" y="429724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좀 더 빠르게 학습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024D6-2D7A-4220-8184-0FDE28F54838}"/>
              </a:ext>
            </a:extLst>
          </p:cNvPr>
          <p:cNvSpPr txBox="1"/>
          <p:nvPr/>
        </p:nvSpPr>
        <p:spPr>
          <a:xfrm>
            <a:off x="4583623" y="1115102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모멘텀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 전의 미분 값을 이용함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8D3C-4702-492F-A1E0-704A6D0F5762}"/>
              </a:ext>
            </a:extLst>
          </p:cNvPr>
          <p:cNvSpPr txBox="1"/>
          <p:nvPr/>
        </p:nvSpPr>
        <p:spPr>
          <a:xfrm>
            <a:off x="619858" y="39565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Day2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4BDA00-A63B-4608-B2E9-74869293B778}"/>
              </a:ext>
            </a:extLst>
          </p:cNvPr>
          <p:cNvGrpSpPr/>
          <p:nvPr/>
        </p:nvGrpSpPr>
        <p:grpSpPr>
          <a:xfrm>
            <a:off x="2017834" y="2778760"/>
            <a:ext cx="7014090" cy="3125148"/>
            <a:chOff x="232816" y="497819"/>
            <a:chExt cx="10790566" cy="480776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9C9A2D-D00D-45F4-A93D-B3D7128C681B}"/>
                </a:ext>
              </a:extLst>
            </p:cNvPr>
            <p:cNvSpPr/>
            <p:nvPr/>
          </p:nvSpPr>
          <p:spPr>
            <a:xfrm>
              <a:off x="2003155" y="1061634"/>
              <a:ext cx="1297983" cy="1297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930DCCA-9463-4CD2-9FFE-28F13625EBCE}"/>
                </a:ext>
              </a:extLst>
            </p:cNvPr>
            <p:cNvSpPr/>
            <p:nvPr/>
          </p:nvSpPr>
          <p:spPr>
            <a:xfrm>
              <a:off x="2003155" y="4007604"/>
              <a:ext cx="1297983" cy="1297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5DF55A-337B-4742-9DF0-F0148A79196E}"/>
                </a:ext>
              </a:extLst>
            </p:cNvPr>
            <p:cNvSpPr/>
            <p:nvPr/>
          </p:nvSpPr>
          <p:spPr>
            <a:xfrm>
              <a:off x="5379203" y="1061634"/>
              <a:ext cx="1297983" cy="1297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B60A06-C67F-4942-8571-14723BB0D1B7}"/>
                </a:ext>
              </a:extLst>
            </p:cNvPr>
            <p:cNvSpPr/>
            <p:nvPr/>
          </p:nvSpPr>
          <p:spPr>
            <a:xfrm>
              <a:off x="5379203" y="4007604"/>
              <a:ext cx="1297983" cy="1297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88F9B9F-AD40-42A8-B293-0C1B806B50E4}"/>
                </a:ext>
              </a:extLst>
            </p:cNvPr>
            <p:cNvSpPr/>
            <p:nvPr/>
          </p:nvSpPr>
          <p:spPr>
            <a:xfrm>
              <a:off x="7845322" y="2693866"/>
              <a:ext cx="1297983" cy="1297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6FD4282-AEC9-4AB3-9B93-26C5AACB4D9A}"/>
                </a:ext>
              </a:extLst>
            </p:cNvPr>
            <p:cNvCxnSpPr/>
            <p:nvPr/>
          </p:nvCxnSpPr>
          <p:spPr>
            <a:xfrm>
              <a:off x="794288" y="1685441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DF95206-9FB7-47B4-97E4-3EA5C23569A9}"/>
                </a:ext>
              </a:extLst>
            </p:cNvPr>
            <p:cNvCxnSpPr/>
            <p:nvPr/>
          </p:nvCxnSpPr>
          <p:spPr>
            <a:xfrm>
              <a:off x="794288" y="4736024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ACCFEDF-D072-4BAE-A750-27AAB79D3714}"/>
                </a:ext>
              </a:extLst>
            </p:cNvPr>
            <p:cNvCxnSpPr/>
            <p:nvPr/>
          </p:nvCxnSpPr>
          <p:spPr>
            <a:xfrm>
              <a:off x="3926237" y="1668651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BA92D04-36B7-417A-A977-C299432E1A0E}"/>
                </a:ext>
              </a:extLst>
            </p:cNvPr>
            <p:cNvCxnSpPr/>
            <p:nvPr/>
          </p:nvCxnSpPr>
          <p:spPr>
            <a:xfrm>
              <a:off x="3926237" y="4736024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25D763F-DAAE-4F93-A494-18DF2082CB7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42327" y="2359617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6CF8E14-EF80-4983-BC70-DC45B391921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6842327" y="4401775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68CC4A0-8C73-4651-8B74-5E694345EFE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867471" y="3136272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D418F0A-AD74-44B9-AB5E-132C812E434B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867471" y="3136273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0D0D02F-41C0-49FB-ABDB-1576F41CD5A1}"/>
                </a:ext>
              </a:extLst>
            </p:cNvPr>
            <p:cNvCxnSpPr/>
            <p:nvPr/>
          </p:nvCxnSpPr>
          <p:spPr>
            <a:xfrm>
              <a:off x="9705714" y="3331483"/>
              <a:ext cx="94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DBC269-F49B-4435-AE12-E2B8FF1490BB}"/>
                </a:ext>
              </a:extLst>
            </p:cNvPr>
            <p:cNvSpPr txBox="1"/>
            <p:nvPr/>
          </p:nvSpPr>
          <p:spPr>
            <a:xfrm>
              <a:off x="232816" y="1010920"/>
              <a:ext cx="1466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activation_input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572CD-45D1-4501-9B56-4A75D0FC18A2}"/>
                </a:ext>
              </a:extLst>
            </p:cNvPr>
            <p:cNvSpPr txBox="1"/>
            <p:nvPr/>
          </p:nvSpPr>
          <p:spPr>
            <a:xfrm>
              <a:off x="9705714" y="3576320"/>
              <a:ext cx="1317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activation_out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F54E3F-69C0-41A9-8F15-EBB814ED7E26}"/>
                </a:ext>
              </a:extLst>
            </p:cNvPr>
            <p:cNvSpPr txBox="1"/>
            <p:nvPr/>
          </p:nvSpPr>
          <p:spPr>
            <a:xfrm>
              <a:off x="5292094" y="497819"/>
              <a:ext cx="1607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activation_hidden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31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D04008-463F-4E8F-BFB8-614461CE848C}"/>
              </a:ext>
            </a:extLst>
          </p:cNvPr>
          <p:cNvSpPr/>
          <p:nvPr/>
        </p:nvSpPr>
        <p:spPr>
          <a:xfrm>
            <a:off x="218440" y="128885"/>
            <a:ext cx="6096000" cy="119109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C:/Users/etriai01/PycharmProjects/pb_deep/day2/logisticEx1.py</a:t>
            </a:r>
          </a:p>
          <a:p>
            <a:r>
              <a:rPr lang="ko-KR" altLang="en-US" sz="600" dirty="0" err="1"/>
              <a:t>tensor</a:t>
            </a:r>
            <a:r>
              <a:rPr lang="ko-KR" altLang="en-US" sz="600" dirty="0"/>
              <a:t>([[0.5000],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[0.5000]], </a:t>
            </a:r>
            <a:r>
              <a:rPr lang="ko-KR" altLang="en-US" sz="600" dirty="0" err="1"/>
              <a:t>grad_fn</a:t>
            </a:r>
            <a:r>
              <a:rPr lang="ko-KR" altLang="en-US" sz="600" dirty="0"/>
              <a:t>=&lt;MulBackward0&gt;)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tensor</a:t>
            </a:r>
            <a:r>
              <a:rPr lang="ko-KR" altLang="en-US" sz="600" dirty="0"/>
              <a:t>([[0.5000],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[0.5000],</a:t>
            </a:r>
          </a:p>
          <a:p>
            <a:r>
              <a:rPr lang="ko-KR" altLang="en-US" sz="600" dirty="0"/>
              <a:t>        [0.5000]], </a:t>
            </a:r>
            <a:r>
              <a:rPr lang="ko-KR" altLang="en-US" sz="600" dirty="0" err="1"/>
              <a:t>grad_fn</a:t>
            </a:r>
            <a:r>
              <a:rPr lang="ko-KR" altLang="en-US" sz="600" dirty="0"/>
              <a:t>=&lt;SigmoidBackward0&gt;)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tensor</a:t>
            </a:r>
            <a:r>
              <a:rPr lang="ko-KR" altLang="en-US" sz="600" dirty="0"/>
              <a:t>([[0.6931],</a:t>
            </a:r>
          </a:p>
          <a:p>
            <a:r>
              <a:rPr lang="ko-KR" altLang="en-US" sz="600" dirty="0"/>
              <a:t>        [0.6931],</a:t>
            </a:r>
          </a:p>
          <a:p>
            <a:r>
              <a:rPr lang="ko-KR" altLang="en-US" sz="600" dirty="0"/>
              <a:t>        [0.6931],</a:t>
            </a:r>
          </a:p>
          <a:p>
            <a:r>
              <a:rPr lang="ko-KR" altLang="en-US" sz="600" dirty="0"/>
              <a:t>        [0.6931],</a:t>
            </a:r>
          </a:p>
          <a:p>
            <a:r>
              <a:rPr lang="ko-KR" altLang="en-US" sz="600" dirty="0"/>
              <a:t>        [0.6931],</a:t>
            </a:r>
          </a:p>
          <a:p>
            <a:r>
              <a:rPr lang="ko-KR" altLang="en-US" sz="600" dirty="0"/>
              <a:t>        [0.6931]], </a:t>
            </a:r>
            <a:r>
              <a:rPr lang="ko-KR" altLang="en-US" sz="600" dirty="0" err="1"/>
              <a:t>grad_fn</a:t>
            </a:r>
            <a:r>
              <a:rPr lang="ko-KR" altLang="en-US" sz="600" dirty="0"/>
              <a:t>=&lt;NegBackward0&gt;)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tensor</a:t>
            </a:r>
            <a:r>
              <a:rPr lang="ko-KR" altLang="en-US" sz="600" dirty="0"/>
              <a:t>(0.6931, </a:t>
            </a:r>
            <a:r>
              <a:rPr lang="ko-KR" altLang="en-US" sz="600" dirty="0" err="1"/>
              <a:t>grad_fn</a:t>
            </a:r>
            <a:r>
              <a:rPr lang="ko-KR" altLang="en-US" sz="600" dirty="0"/>
              <a:t>=&lt;MeanBackward0&gt;)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tensor</a:t>
            </a:r>
            <a:r>
              <a:rPr lang="ko-KR" altLang="en-US" sz="600" dirty="0"/>
              <a:t>(0.6931, </a:t>
            </a:r>
            <a:r>
              <a:rPr lang="ko-KR" altLang="en-US" sz="600" dirty="0" err="1"/>
              <a:t>grad_fn</a:t>
            </a:r>
            <a:r>
              <a:rPr lang="ko-KR" altLang="en-US" sz="600" dirty="0"/>
              <a:t>=&lt;BinaryCrossEntropyBackward0&gt;)</a:t>
            </a:r>
          </a:p>
          <a:p>
            <a:endParaRPr lang="ko-KR" altLang="en-US" sz="600" dirty="0"/>
          </a:p>
          <a:p>
            <a:r>
              <a:rPr lang="ko-KR" altLang="en-US" sz="600" dirty="0"/>
              <a:t>epoch:0 loss:0.6931</a:t>
            </a:r>
          </a:p>
          <a:p>
            <a:r>
              <a:rPr lang="ko-KR" altLang="en-US" sz="600" dirty="0"/>
              <a:t>epoch:10 loss:0.6714</a:t>
            </a:r>
          </a:p>
          <a:p>
            <a:r>
              <a:rPr lang="ko-KR" altLang="en-US" sz="600" dirty="0"/>
              <a:t>epoch:20 loss:0.5905</a:t>
            </a:r>
          </a:p>
          <a:p>
            <a:r>
              <a:rPr lang="ko-KR" altLang="en-US" sz="600" dirty="0"/>
              <a:t>epoch:30 loss:0.4871</a:t>
            </a:r>
          </a:p>
          <a:p>
            <a:r>
              <a:rPr lang="ko-KR" altLang="en-US" sz="600" dirty="0"/>
              <a:t>epoch:40 loss:0.4011</a:t>
            </a:r>
          </a:p>
          <a:p>
            <a:r>
              <a:rPr lang="ko-KR" altLang="en-US" sz="600" dirty="0"/>
              <a:t>epoch:50 loss:0.3196</a:t>
            </a:r>
          </a:p>
          <a:p>
            <a:r>
              <a:rPr lang="ko-KR" altLang="en-US" sz="600" dirty="0"/>
              <a:t>epoch:60 loss:0.2458</a:t>
            </a:r>
          </a:p>
          <a:p>
            <a:r>
              <a:rPr lang="ko-KR" altLang="en-US" sz="600" dirty="0"/>
              <a:t>epoch:70 loss:0.1892</a:t>
            </a:r>
          </a:p>
          <a:p>
            <a:r>
              <a:rPr lang="ko-KR" altLang="en-US" sz="600" dirty="0"/>
              <a:t>epoch:80 loss:0.1585</a:t>
            </a:r>
          </a:p>
          <a:p>
            <a:r>
              <a:rPr lang="ko-KR" altLang="en-US" sz="600" dirty="0"/>
              <a:t>epoch:90 loss:0.1446</a:t>
            </a:r>
          </a:p>
          <a:p>
            <a:r>
              <a:rPr lang="ko-KR" altLang="en-US" sz="600" dirty="0"/>
              <a:t>epoch:100 loss:0.1347</a:t>
            </a:r>
          </a:p>
          <a:p>
            <a:r>
              <a:rPr lang="ko-KR" altLang="en-US" sz="600" dirty="0"/>
              <a:t>epoch:110 loss:0.1262</a:t>
            </a:r>
          </a:p>
          <a:p>
            <a:r>
              <a:rPr lang="ko-KR" altLang="en-US" sz="600" dirty="0"/>
              <a:t>epoch:120 loss:0.1186</a:t>
            </a:r>
          </a:p>
          <a:p>
            <a:r>
              <a:rPr lang="ko-KR" altLang="en-US" sz="600" dirty="0"/>
              <a:t>epoch:130 loss:0.1120</a:t>
            </a:r>
          </a:p>
          <a:p>
            <a:r>
              <a:rPr lang="ko-KR" altLang="en-US" sz="600" dirty="0"/>
              <a:t>epoch:140 loss:0.1061</a:t>
            </a:r>
          </a:p>
          <a:p>
            <a:r>
              <a:rPr lang="ko-KR" altLang="en-US" sz="600" dirty="0"/>
              <a:t>epoch:150 loss:0.1007</a:t>
            </a:r>
          </a:p>
          <a:p>
            <a:r>
              <a:rPr lang="ko-KR" altLang="en-US" sz="600" dirty="0"/>
              <a:t>epoch:160 loss:0.0959</a:t>
            </a:r>
          </a:p>
          <a:p>
            <a:r>
              <a:rPr lang="ko-KR" altLang="en-US" sz="600" dirty="0"/>
              <a:t>epoch:170 loss:0.0916</a:t>
            </a:r>
          </a:p>
          <a:p>
            <a:r>
              <a:rPr lang="ko-KR" altLang="en-US" sz="600" dirty="0"/>
              <a:t>epoch:180 loss:0.0876</a:t>
            </a:r>
          </a:p>
          <a:p>
            <a:r>
              <a:rPr lang="ko-KR" altLang="en-US" sz="600" dirty="0"/>
              <a:t>epoch:190 loss:0.0840</a:t>
            </a:r>
          </a:p>
          <a:p>
            <a:r>
              <a:rPr lang="ko-KR" altLang="en-US" sz="600" dirty="0"/>
              <a:t>epoch:200 loss:0.0806</a:t>
            </a:r>
          </a:p>
          <a:p>
            <a:r>
              <a:rPr lang="ko-KR" altLang="en-US" sz="600" dirty="0"/>
              <a:t>epoch:210 loss:0.0776</a:t>
            </a:r>
          </a:p>
          <a:p>
            <a:r>
              <a:rPr lang="ko-KR" altLang="en-US" sz="600" dirty="0"/>
              <a:t>epoch:220 loss:0.0747</a:t>
            </a:r>
          </a:p>
          <a:p>
            <a:r>
              <a:rPr lang="ko-KR" altLang="en-US" sz="600" dirty="0"/>
              <a:t>epoch:230 loss:0.0721</a:t>
            </a:r>
          </a:p>
          <a:p>
            <a:r>
              <a:rPr lang="ko-KR" altLang="en-US" sz="600" dirty="0"/>
              <a:t>epoch:240 loss:0.0696</a:t>
            </a:r>
          </a:p>
          <a:p>
            <a:r>
              <a:rPr lang="ko-KR" altLang="en-US" sz="600" dirty="0"/>
              <a:t>epoch:250 loss:0.0674</a:t>
            </a:r>
          </a:p>
          <a:p>
            <a:r>
              <a:rPr lang="ko-KR" altLang="en-US" sz="600" dirty="0"/>
              <a:t>epoch:260 loss:0.0652</a:t>
            </a:r>
          </a:p>
          <a:p>
            <a:r>
              <a:rPr lang="ko-KR" altLang="en-US" sz="600" dirty="0"/>
              <a:t>epoch:270 loss:0.0632</a:t>
            </a:r>
          </a:p>
          <a:p>
            <a:r>
              <a:rPr lang="ko-KR" altLang="en-US" sz="600" dirty="0"/>
              <a:t>epoch:280 loss:0.0613</a:t>
            </a:r>
          </a:p>
          <a:p>
            <a:r>
              <a:rPr lang="ko-KR" altLang="en-US" sz="600" dirty="0"/>
              <a:t>epoch:290 loss:0.0596</a:t>
            </a:r>
          </a:p>
          <a:p>
            <a:r>
              <a:rPr lang="ko-KR" altLang="en-US" sz="600" dirty="0"/>
              <a:t>epoch:300 loss:0.0579</a:t>
            </a:r>
          </a:p>
          <a:p>
            <a:r>
              <a:rPr lang="ko-KR" altLang="en-US" sz="600" dirty="0"/>
              <a:t>epoch:310 loss:0.0563</a:t>
            </a:r>
          </a:p>
          <a:p>
            <a:r>
              <a:rPr lang="ko-KR" altLang="en-US" sz="600" dirty="0"/>
              <a:t>epoch:320 loss:0.0548</a:t>
            </a:r>
          </a:p>
          <a:p>
            <a:r>
              <a:rPr lang="ko-KR" altLang="en-US" sz="600" dirty="0"/>
              <a:t>epoch:330 loss:0.0534</a:t>
            </a:r>
          </a:p>
          <a:p>
            <a:r>
              <a:rPr lang="ko-KR" altLang="en-US" sz="600" dirty="0"/>
              <a:t>epoch:340 loss:0.0521</a:t>
            </a:r>
          </a:p>
          <a:p>
            <a:r>
              <a:rPr lang="ko-KR" altLang="en-US" sz="600" dirty="0"/>
              <a:t>epoch:350 loss:0.0508</a:t>
            </a:r>
          </a:p>
          <a:p>
            <a:r>
              <a:rPr lang="ko-KR" altLang="en-US" sz="600" dirty="0"/>
              <a:t>epoch:360 loss:0.0496</a:t>
            </a:r>
          </a:p>
          <a:p>
            <a:r>
              <a:rPr lang="ko-KR" altLang="en-US" sz="600" dirty="0"/>
              <a:t>epoch:370 loss:0.0485</a:t>
            </a:r>
          </a:p>
          <a:p>
            <a:r>
              <a:rPr lang="ko-KR" altLang="en-US" sz="600" dirty="0"/>
              <a:t>epoch:380 loss:0.0474</a:t>
            </a:r>
          </a:p>
          <a:p>
            <a:r>
              <a:rPr lang="ko-KR" altLang="en-US" sz="600" dirty="0"/>
              <a:t>epoch:390 loss:0.0463</a:t>
            </a:r>
          </a:p>
          <a:p>
            <a:r>
              <a:rPr lang="ko-KR" altLang="en-US" sz="600" dirty="0"/>
              <a:t>epoch:400 loss:0.0453</a:t>
            </a:r>
          </a:p>
          <a:p>
            <a:r>
              <a:rPr lang="ko-KR" altLang="en-US" sz="600" dirty="0"/>
              <a:t>epoch:410 loss:0.0443</a:t>
            </a:r>
          </a:p>
          <a:p>
            <a:r>
              <a:rPr lang="ko-KR" altLang="en-US" sz="600" dirty="0"/>
              <a:t>epoch:420 loss:0.0434</a:t>
            </a:r>
          </a:p>
          <a:p>
            <a:r>
              <a:rPr lang="ko-KR" altLang="en-US" sz="600" dirty="0"/>
              <a:t>epoch:430 loss:0.0425</a:t>
            </a:r>
          </a:p>
          <a:p>
            <a:r>
              <a:rPr lang="ko-KR" altLang="en-US" sz="600" dirty="0"/>
              <a:t>epoch:440 loss:0.0417</a:t>
            </a:r>
          </a:p>
          <a:p>
            <a:r>
              <a:rPr lang="ko-KR" altLang="en-US" sz="600" dirty="0"/>
              <a:t>epoch:450 loss:0.0409</a:t>
            </a:r>
          </a:p>
          <a:p>
            <a:r>
              <a:rPr lang="ko-KR" altLang="en-US" sz="600" dirty="0"/>
              <a:t>epoch:460 loss:0.0401</a:t>
            </a:r>
          </a:p>
          <a:p>
            <a:r>
              <a:rPr lang="ko-KR" altLang="en-US" sz="600" dirty="0"/>
              <a:t>epoch:470 loss:0.0394</a:t>
            </a:r>
          </a:p>
          <a:p>
            <a:r>
              <a:rPr lang="ko-KR" altLang="en-US" sz="600" dirty="0"/>
              <a:t>epoch:480 loss:0.0386</a:t>
            </a:r>
          </a:p>
          <a:p>
            <a:r>
              <a:rPr lang="ko-KR" altLang="en-US" sz="600" dirty="0"/>
              <a:t>epoch:490 loss:0.0379</a:t>
            </a:r>
          </a:p>
          <a:p>
            <a:r>
              <a:rPr lang="ko-KR" altLang="en-US" sz="600" dirty="0"/>
              <a:t>epoch:500 loss:0.0373</a:t>
            </a:r>
          </a:p>
          <a:p>
            <a:r>
              <a:rPr lang="ko-KR" altLang="en-US" sz="600" dirty="0"/>
              <a:t>epoch:510 loss:0.0366</a:t>
            </a:r>
          </a:p>
          <a:p>
            <a:r>
              <a:rPr lang="ko-KR" altLang="en-US" sz="600" dirty="0"/>
              <a:t>epoch:520 loss:0.0360</a:t>
            </a:r>
          </a:p>
          <a:p>
            <a:r>
              <a:rPr lang="ko-KR" altLang="en-US" sz="600" dirty="0"/>
              <a:t>epoch:530 loss:0.0354</a:t>
            </a:r>
          </a:p>
          <a:p>
            <a:r>
              <a:rPr lang="ko-KR" altLang="en-US" sz="600" dirty="0"/>
              <a:t>epoch:540 loss:0.0348</a:t>
            </a:r>
          </a:p>
          <a:p>
            <a:r>
              <a:rPr lang="ko-KR" altLang="en-US" sz="600" dirty="0"/>
              <a:t>epoch:550 loss:0.0342</a:t>
            </a:r>
          </a:p>
          <a:p>
            <a:r>
              <a:rPr lang="ko-KR" altLang="en-US" sz="600" dirty="0"/>
              <a:t>epoch:560 loss:0.0337</a:t>
            </a:r>
          </a:p>
          <a:p>
            <a:r>
              <a:rPr lang="ko-KR" altLang="en-US" sz="600" dirty="0"/>
              <a:t>epoch:570 loss:0.0332</a:t>
            </a:r>
          </a:p>
          <a:p>
            <a:r>
              <a:rPr lang="ko-KR" altLang="en-US" sz="600" dirty="0"/>
              <a:t>epoch:580 loss:0.0327</a:t>
            </a:r>
          </a:p>
          <a:p>
            <a:r>
              <a:rPr lang="ko-KR" altLang="en-US" sz="600" dirty="0"/>
              <a:t>epoch:590 loss:0.0322</a:t>
            </a:r>
          </a:p>
          <a:p>
            <a:r>
              <a:rPr lang="ko-KR" altLang="en-US" sz="600" dirty="0"/>
              <a:t>epoch:600 loss:0.0317</a:t>
            </a:r>
          </a:p>
          <a:p>
            <a:r>
              <a:rPr lang="ko-KR" altLang="en-US" sz="600" dirty="0"/>
              <a:t>epoch:610 loss:0.0312</a:t>
            </a:r>
          </a:p>
          <a:p>
            <a:r>
              <a:rPr lang="ko-KR" altLang="en-US" sz="600" dirty="0"/>
              <a:t>epoch:620 loss:0.0308</a:t>
            </a:r>
          </a:p>
          <a:p>
            <a:r>
              <a:rPr lang="ko-KR" altLang="en-US" sz="600" dirty="0"/>
              <a:t>epoch:630 loss:0.0303</a:t>
            </a:r>
          </a:p>
          <a:p>
            <a:r>
              <a:rPr lang="ko-KR" altLang="en-US" sz="600" dirty="0"/>
              <a:t>epoch:640 loss:0.0299</a:t>
            </a:r>
          </a:p>
          <a:p>
            <a:r>
              <a:rPr lang="ko-KR" altLang="en-US" sz="600" dirty="0"/>
              <a:t>epoch:650 loss:0.0295</a:t>
            </a:r>
          </a:p>
          <a:p>
            <a:r>
              <a:rPr lang="ko-KR" altLang="en-US" sz="600" dirty="0"/>
              <a:t>epoch:660 loss:0.0291</a:t>
            </a:r>
          </a:p>
          <a:p>
            <a:r>
              <a:rPr lang="ko-KR" altLang="en-US" sz="600" dirty="0"/>
              <a:t>epoch:670 loss:0.0287</a:t>
            </a:r>
          </a:p>
          <a:p>
            <a:r>
              <a:rPr lang="ko-KR" altLang="en-US" sz="600" dirty="0"/>
              <a:t>epoch:680 loss:0.0283</a:t>
            </a:r>
          </a:p>
          <a:p>
            <a:r>
              <a:rPr lang="ko-KR" altLang="en-US" sz="600" dirty="0"/>
              <a:t>epoch:690 loss:0.0279</a:t>
            </a:r>
          </a:p>
          <a:p>
            <a:r>
              <a:rPr lang="ko-KR" altLang="en-US" sz="600" dirty="0"/>
              <a:t>epoch:700 loss:0.0276</a:t>
            </a:r>
          </a:p>
          <a:p>
            <a:r>
              <a:rPr lang="ko-KR" altLang="en-US" sz="600" dirty="0"/>
              <a:t>epoch:710 loss:0.0272</a:t>
            </a:r>
          </a:p>
          <a:p>
            <a:r>
              <a:rPr lang="ko-KR" altLang="en-US" sz="600" dirty="0"/>
              <a:t>epoch:720 loss:0.0269</a:t>
            </a:r>
          </a:p>
          <a:p>
            <a:r>
              <a:rPr lang="ko-KR" altLang="en-US" sz="600" dirty="0"/>
              <a:t>epoch:730 loss:0.0265</a:t>
            </a:r>
          </a:p>
          <a:p>
            <a:r>
              <a:rPr lang="ko-KR" altLang="en-US" sz="600" dirty="0"/>
              <a:t>epoch:740 loss:0.0262</a:t>
            </a:r>
          </a:p>
          <a:p>
            <a:r>
              <a:rPr lang="ko-KR" altLang="en-US" sz="600" dirty="0"/>
              <a:t>epoch:750 loss:0.0259</a:t>
            </a:r>
          </a:p>
          <a:p>
            <a:r>
              <a:rPr lang="ko-KR" altLang="en-US" sz="600" dirty="0"/>
              <a:t>epoch:760 loss:0.0256</a:t>
            </a:r>
          </a:p>
          <a:p>
            <a:r>
              <a:rPr lang="ko-KR" altLang="en-US" sz="600" dirty="0"/>
              <a:t>epoch:770 loss:0.0253</a:t>
            </a:r>
          </a:p>
          <a:p>
            <a:r>
              <a:rPr lang="ko-KR" altLang="en-US" sz="600" dirty="0"/>
              <a:t>epoch:780 loss:0.0250</a:t>
            </a:r>
          </a:p>
          <a:p>
            <a:r>
              <a:rPr lang="ko-KR" altLang="en-US" sz="600" dirty="0"/>
              <a:t>epoch:790 loss:0.0247</a:t>
            </a:r>
          </a:p>
          <a:p>
            <a:r>
              <a:rPr lang="ko-KR" altLang="en-US" sz="600" dirty="0"/>
              <a:t>epoch:800 loss:0.0244</a:t>
            </a:r>
          </a:p>
          <a:p>
            <a:r>
              <a:rPr lang="ko-KR" altLang="en-US" sz="600" dirty="0"/>
              <a:t>epoch:810 loss:0.0241</a:t>
            </a:r>
          </a:p>
          <a:p>
            <a:r>
              <a:rPr lang="ko-KR" altLang="en-US" sz="600" dirty="0"/>
              <a:t>epoch:820 loss:0.0238</a:t>
            </a:r>
          </a:p>
          <a:p>
            <a:r>
              <a:rPr lang="ko-KR" altLang="en-US" sz="600" dirty="0"/>
              <a:t>epoch:830 loss:0.0236</a:t>
            </a:r>
          </a:p>
          <a:p>
            <a:r>
              <a:rPr lang="ko-KR" altLang="en-US" sz="600" dirty="0"/>
              <a:t>epoch:840 loss:0.0233</a:t>
            </a:r>
          </a:p>
          <a:p>
            <a:r>
              <a:rPr lang="ko-KR" altLang="en-US" sz="600" dirty="0"/>
              <a:t>epoch:850 loss:0.0231</a:t>
            </a:r>
          </a:p>
          <a:p>
            <a:r>
              <a:rPr lang="ko-KR" altLang="en-US" sz="600" dirty="0"/>
              <a:t>epoch:860 loss:0.0228</a:t>
            </a:r>
          </a:p>
          <a:p>
            <a:r>
              <a:rPr lang="ko-KR" altLang="en-US" sz="600" dirty="0"/>
              <a:t>epoch:870 loss:0.0226</a:t>
            </a:r>
          </a:p>
          <a:p>
            <a:r>
              <a:rPr lang="ko-KR" altLang="en-US" sz="600" dirty="0"/>
              <a:t>epoch:880 loss:0.0223</a:t>
            </a:r>
          </a:p>
          <a:p>
            <a:r>
              <a:rPr lang="ko-KR" altLang="en-US" sz="600" dirty="0"/>
              <a:t>epoch:890 loss:0.0221</a:t>
            </a:r>
          </a:p>
          <a:p>
            <a:r>
              <a:rPr lang="ko-KR" altLang="en-US" sz="600" dirty="0"/>
              <a:t>epoch:900 loss:0.0219</a:t>
            </a:r>
          </a:p>
          <a:p>
            <a:r>
              <a:rPr lang="ko-KR" altLang="en-US" sz="600" dirty="0"/>
              <a:t>epoch:910 loss:0.0217</a:t>
            </a:r>
          </a:p>
          <a:p>
            <a:r>
              <a:rPr lang="ko-KR" altLang="en-US" sz="600" dirty="0"/>
              <a:t>epoch:920 loss:0.0214</a:t>
            </a:r>
          </a:p>
          <a:p>
            <a:r>
              <a:rPr lang="ko-KR" altLang="en-US" sz="600" dirty="0"/>
              <a:t>epoch:930 loss:0.0212</a:t>
            </a:r>
          </a:p>
          <a:p>
            <a:r>
              <a:rPr lang="ko-KR" altLang="en-US" sz="600" dirty="0"/>
              <a:t>epoch:940 loss:0.0210</a:t>
            </a:r>
          </a:p>
          <a:p>
            <a:r>
              <a:rPr lang="ko-KR" altLang="en-US" sz="600" dirty="0"/>
              <a:t>epoch:950 loss:0.0208</a:t>
            </a:r>
          </a:p>
          <a:p>
            <a:r>
              <a:rPr lang="ko-KR" altLang="en-US" sz="600" dirty="0"/>
              <a:t>epoch:960 loss:0.0206</a:t>
            </a:r>
          </a:p>
          <a:p>
            <a:r>
              <a:rPr lang="ko-KR" altLang="en-US" sz="600" dirty="0"/>
              <a:t>epoch:970 loss:0.0204</a:t>
            </a:r>
          </a:p>
          <a:p>
            <a:r>
              <a:rPr lang="ko-KR" altLang="en-US" sz="600" dirty="0"/>
              <a:t>epoch:980 loss:0.0202</a:t>
            </a:r>
          </a:p>
          <a:p>
            <a:r>
              <a:rPr lang="ko-KR" altLang="en-US" sz="600" dirty="0"/>
              <a:t>epoch:990 loss:0.0200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C1AB0-6E69-4222-91DF-1421468BE98C}"/>
              </a:ext>
            </a:extLst>
          </p:cNvPr>
          <p:cNvSpPr/>
          <p:nvPr/>
        </p:nvSpPr>
        <p:spPr>
          <a:xfrm>
            <a:off x="2397760" y="484485"/>
            <a:ext cx="6096000" cy="96026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C:/Users/etriai01/PycharmProjects/pb_deep/day2/logisticEx2.py</a:t>
            </a:r>
          </a:p>
          <a:p>
            <a:r>
              <a:rPr lang="ko-KR" altLang="en-US" sz="600" dirty="0"/>
              <a:t>epoch:0 loss:1.8144</a:t>
            </a:r>
          </a:p>
          <a:p>
            <a:r>
              <a:rPr lang="ko-KR" altLang="en-US" sz="600" dirty="0"/>
              <a:t>epoch:10 loss:0.3792</a:t>
            </a:r>
          </a:p>
          <a:p>
            <a:r>
              <a:rPr lang="ko-KR" altLang="en-US" sz="600" dirty="0"/>
              <a:t>epoch:20 loss:0.4153</a:t>
            </a:r>
          </a:p>
          <a:p>
            <a:r>
              <a:rPr lang="ko-KR" altLang="en-US" sz="600" dirty="0"/>
              <a:t>epoch:30 loss:0.3453</a:t>
            </a:r>
          </a:p>
          <a:p>
            <a:r>
              <a:rPr lang="ko-KR" altLang="en-US" sz="600" dirty="0"/>
              <a:t>epoch:40 loss:0.2916</a:t>
            </a:r>
          </a:p>
          <a:p>
            <a:r>
              <a:rPr lang="ko-KR" altLang="en-US" sz="600" dirty="0"/>
              <a:t>epoch:50 loss:0.2436</a:t>
            </a:r>
          </a:p>
          <a:p>
            <a:r>
              <a:rPr lang="ko-KR" altLang="en-US" sz="600" dirty="0"/>
              <a:t>epoch:60 loss:0.2008</a:t>
            </a:r>
          </a:p>
          <a:p>
            <a:r>
              <a:rPr lang="ko-KR" altLang="en-US" sz="600" dirty="0"/>
              <a:t>epoch:70 loss:0.1682</a:t>
            </a:r>
          </a:p>
          <a:p>
            <a:r>
              <a:rPr lang="ko-KR" altLang="en-US" sz="600" dirty="0"/>
              <a:t>epoch:80 loss:0.1501</a:t>
            </a:r>
          </a:p>
          <a:p>
            <a:r>
              <a:rPr lang="ko-KR" altLang="en-US" sz="600" dirty="0"/>
              <a:t>epoch:90 loss:0.1392</a:t>
            </a:r>
          </a:p>
          <a:p>
            <a:r>
              <a:rPr lang="ko-KR" altLang="en-US" sz="600" dirty="0"/>
              <a:t>epoch:100 loss:0.1300</a:t>
            </a:r>
          </a:p>
          <a:p>
            <a:r>
              <a:rPr lang="ko-KR" altLang="en-US" sz="600" dirty="0"/>
              <a:t>epoch:110 loss:0.1221</a:t>
            </a:r>
          </a:p>
          <a:p>
            <a:r>
              <a:rPr lang="ko-KR" altLang="en-US" sz="600" dirty="0"/>
              <a:t>epoch:120 loss:0.1150</a:t>
            </a:r>
          </a:p>
          <a:p>
            <a:r>
              <a:rPr lang="ko-KR" altLang="en-US" sz="600" dirty="0"/>
              <a:t>epoch:130 loss:0.1088</a:t>
            </a:r>
          </a:p>
          <a:p>
            <a:r>
              <a:rPr lang="ko-KR" altLang="en-US" sz="600" dirty="0"/>
              <a:t>epoch:140 loss:0.1032</a:t>
            </a:r>
          </a:p>
          <a:p>
            <a:r>
              <a:rPr lang="ko-KR" altLang="en-US" sz="600" dirty="0"/>
              <a:t>epoch:150 loss:0.0981</a:t>
            </a:r>
          </a:p>
          <a:p>
            <a:r>
              <a:rPr lang="ko-KR" altLang="en-US" sz="600" dirty="0"/>
              <a:t>epoch:160 loss:0.0936</a:t>
            </a:r>
          </a:p>
          <a:p>
            <a:r>
              <a:rPr lang="ko-KR" altLang="en-US" sz="600" dirty="0"/>
              <a:t>epoch:170 loss:0.0894</a:t>
            </a:r>
          </a:p>
          <a:p>
            <a:r>
              <a:rPr lang="ko-KR" altLang="en-US" sz="600" dirty="0"/>
              <a:t>epoch:180 loss:0.0856</a:t>
            </a:r>
          </a:p>
          <a:p>
            <a:r>
              <a:rPr lang="ko-KR" altLang="en-US" sz="600" dirty="0"/>
              <a:t>epoch:190 loss:0.0822</a:t>
            </a:r>
          </a:p>
          <a:p>
            <a:r>
              <a:rPr lang="ko-KR" altLang="en-US" sz="600" dirty="0"/>
              <a:t>epoch:200 loss:0.0790</a:t>
            </a:r>
          </a:p>
          <a:p>
            <a:r>
              <a:rPr lang="ko-KR" altLang="en-US" sz="600" dirty="0"/>
              <a:t>epoch:210 loss:0.0760</a:t>
            </a:r>
          </a:p>
          <a:p>
            <a:r>
              <a:rPr lang="ko-KR" altLang="en-US" sz="600" dirty="0"/>
              <a:t>epoch:220 loss:0.0733</a:t>
            </a:r>
          </a:p>
          <a:p>
            <a:r>
              <a:rPr lang="ko-KR" altLang="en-US" sz="600" dirty="0"/>
              <a:t>epoch:230 loss:0.0708</a:t>
            </a:r>
          </a:p>
          <a:p>
            <a:r>
              <a:rPr lang="ko-KR" altLang="en-US" sz="600" dirty="0"/>
              <a:t>epoch:240 loss:0.0684</a:t>
            </a:r>
          </a:p>
          <a:p>
            <a:r>
              <a:rPr lang="ko-KR" altLang="en-US" sz="600" dirty="0"/>
              <a:t>epoch:250 loss:0.0662</a:t>
            </a:r>
          </a:p>
          <a:p>
            <a:r>
              <a:rPr lang="ko-KR" altLang="en-US" sz="600" dirty="0"/>
              <a:t>epoch:260 loss:0.0641</a:t>
            </a:r>
          </a:p>
          <a:p>
            <a:r>
              <a:rPr lang="ko-KR" altLang="en-US" sz="600" dirty="0"/>
              <a:t>epoch:270 loss:0.0622</a:t>
            </a:r>
          </a:p>
          <a:p>
            <a:r>
              <a:rPr lang="ko-KR" altLang="en-US" sz="600" dirty="0"/>
              <a:t>epoch:280 loss:0.0604</a:t>
            </a:r>
          </a:p>
          <a:p>
            <a:r>
              <a:rPr lang="ko-KR" altLang="en-US" sz="600" dirty="0"/>
              <a:t>epoch:290 loss:0.0587</a:t>
            </a:r>
          </a:p>
          <a:p>
            <a:r>
              <a:rPr lang="ko-KR" altLang="en-US" sz="600" dirty="0"/>
              <a:t>epoch:300 loss:0.0571</a:t>
            </a:r>
          </a:p>
          <a:p>
            <a:r>
              <a:rPr lang="ko-KR" altLang="en-US" sz="600" dirty="0"/>
              <a:t>epoch:310 loss:0.0555</a:t>
            </a:r>
          </a:p>
          <a:p>
            <a:r>
              <a:rPr lang="ko-KR" altLang="en-US" sz="600" dirty="0"/>
              <a:t>epoch:320 loss:0.0541</a:t>
            </a:r>
          </a:p>
          <a:p>
            <a:r>
              <a:rPr lang="ko-KR" altLang="en-US" sz="600" dirty="0"/>
              <a:t>epoch:330 loss:0.0527</a:t>
            </a:r>
          </a:p>
          <a:p>
            <a:r>
              <a:rPr lang="ko-KR" altLang="en-US" sz="600" dirty="0"/>
              <a:t>epoch:340 loss:0.0514</a:t>
            </a:r>
          </a:p>
          <a:p>
            <a:r>
              <a:rPr lang="ko-KR" altLang="en-US" sz="600" dirty="0"/>
              <a:t>epoch:350 loss:0.0502</a:t>
            </a:r>
          </a:p>
          <a:p>
            <a:r>
              <a:rPr lang="ko-KR" altLang="en-US" sz="600" dirty="0"/>
              <a:t>epoch:360 loss:0.0490</a:t>
            </a:r>
          </a:p>
          <a:p>
            <a:r>
              <a:rPr lang="ko-KR" altLang="en-US" sz="600" dirty="0"/>
              <a:t>epoch:370 loss:0.0479</a:t>
            </a:r>
          </a:p>
          <a:p>
            <a:r>
              <a:rPr lang="ko-KR" altLang="en-US" sz="600" dirty="0"/>
              <a:t>epoch:380 loss:0.0468</a:t>
            </a:r>
          </a:p>
          <a:p>
            <a:r>
              <a:rPr lang="ko-KR" altLang="en-US" sz="600" dirty="0"/>
              <a:t>epoch:390 loss:0.0458</a:t>
            </a:r>
          </a:p>
          <a:p>
            <a:r>
              <a:rPr lang="ko-KR" altLang="en-US" sz="600" dirty="0"/>
              <a:t>epoch:400 loss:0.0448</a:t>
            </a:r>
          </a:p>
          <a:p>
            <a:r>
              <a:rPr lang="ko-KR" altLang="en-US" sz="600" dirty="0"/>
              <a:t>epoch:410 loss:0.0438</a:t>
            </a:r>
          </a:p>
          <a:p>
            <a:r>
              <a:rPr lang="ko-KR" altLang="en-US" sz="600" dirty="0"/>
              <a:t>epoch:420 loss:0.0429</a:t>
            </a:r>
          </a:p>
          <a:p>
            <a:r>
              <a:rPr lang="ko-KR" altLang="en-US" sz="600" dirty="0"/>
              <a:t>epoch:430 loss:0.0421</a:t>
            </a:r>
          </a:p>
          <a:p>
            <a:r>
              <a:rPr lang="ko-KR" altLang="en-US" sz="600" dirty="0"/>
              <a:t>epoch:440 loss:0.0413</a:t>
            </a:r>
          </a:p>
          <a:p>
            <a:r>
              <a:rPr lang="ko-KR" altLang="en-US" sz="600" dirty="0"/>
              <a:t>epoch:450 loss:0.0405</a:t>
            </a:r>
          </a:p>
          <a:p>
            <a:r>
              <a:rPr lang="ko-KR" altLang="en-US" sz="600" dirty="0"/>
              <a:t>epoch:460 loss:0.0397</a:t>
            </a:r>
          </a:p>
          <a:p>
            <a:r>
              <a:rPr lang="ko-KR" altLang="en-US" sz="600" dirty="0"/>
              <a:t>epoch:470 loss:0.0390</a:t>
            </a:r>
          </a:p>
          <a:p>
            <a:r>
              <a:rPr lang="ko-KR" altLang="en-US" sz="600" dirty="0"/>
              <a:t>epoch:480 loss:0.0383</a:t>
            </a:r>
          </a:p>
          <a:p>
            <a:r>
              <a:rPr lang="ko-KR" altLang="en-US" sz="600" dirty="0"/>
              <a:t>epoch:490 loss:0.0376</a:t>
            </a:r>
          </a:p>
          <a:p>
            <a:r>
              <a:rPr lang="ko-KR" altLang="en-US" sz="600" dirty="0"/>
              <a:t>epoch:500 loss:0.0369</a:t>
            </a:r>
          </a:p>
          <a:p>
            <a:r>
              <a:rPr lang="ko-KR" altLang="en-US" sz="600" dirty="0"/>
              <a:t>epoch:510 loss:0.0363</a:t>
            </a:r>
          </a:p>
          <a:p>
            <a:r>
              <a:rPr lang="ko-KR" altLang="en-US" sz="600" dirty="0"/>
              <a:t>epoch:520 loss:0.0357</a:t>
            </a:r>
          </a:p>
          <a:p>
            <a:r>
              <a:rPr lang="ko-KR" altLang="en-US" sz="600" dirty="0"/>
              <a:t>epoch:530 loss:0.0351</a:t>
            </a:r>
          </a:p>
          <a:p>
            <a:r>
              <a:rPr lang="ko-KR" altLang="en-US" sz="600" dirty="0"/>
              <a:t>epoch:540 loss:0.0345</a:t>
            </a:r>
          </a:p>
          <a:p>
            <a:r>
              <a:rPr lang="ko-KR" altLang="en-US" sz="600" dirty="0"/>
              <a:t>epoch:550 loss:0.0339</a:t>
            </a:r>
          </a:p>
          <a:p>
            <a:r>
              <a:rPr lang="ko-KR" altLang="en-US" sz="600" dirty="0"/>
              <a:t>epoch:560 loss:0.0334</a:t>
            </a:r>
          </a:p>
          <a:p>
            <a:r>
              <a:rPr lang="ko-KR" altLang="en-US" sz="600" dirty="0"/>
              <a:t>epoch:570 loss:0.0329</a:t>
            </a:r>
          </a:p>
          <a:p>
            <a:r>
              <a:rPr lang="ko-KR" altLang="en-US" sz="600" dirty="0"/>
              <a:t>epoch:580 loss:0.0324</a:t>
            </a:r>
          </a:p>
          <a:p>
            <a:r>
              <a:rPr lang="ko-KR" altLang="en-US" sz="600" dirty="0"/>
              <a:t>epoch:590 loss:0.0319</a:t>
            </a:r>
          </a:p>
          <a:p>
            <a:r>
              <a:rPr lang="ko-KR" altLang="en-US" sz="600" dirty="0"/>
              <a:t>epoch:600 loss:0.0314</a:t>
            </a:r>
          </a:p>
          <a:p>
            <a:r>
              <a:rPr lang="ko-KR" altLang="en-US" sz="600" dirty="0"/>
              <a:t>epoch:610 loss:0.0310</a:t>
            </a:r>
          </a:p>
          <a:p>
            <a:r>
              <a:rPr lang="ko-KR" altLang="en-US" sz="600" dirty="0"/>
              <a:t>epoch:620 loss:0.0305</a:t>
            </a:r>
          </a:p>
          <a:p>
            <a:r>
              <a:rPr lang="ko-KR" altLang="en-US" sz="600" dirty="0"/>
              <a:t>epoch:630 loss:0.0301</a:t>
            </a:r>
          </a:p>
          <a:p>
            <a:r>
              <a:rPr lang="ko-KR" altLang="en-US" sz="600" dirty="0"/>
              <a:t>epoch:640 loss:0.0297</a:t>
            </a:r>
          </a:p>
          <a:p>
            <a:r>
              <a:rPr lang="ko-KR" altLang="en-US" sz="600" dirty="0"/>
              <a:t>epoch:650 loss:0.0293</a:t>
            </a:r>
          </a:p>
          <a:p>
            <a:r>
              <a:rPr lang="ko-KR" altLang="en-US" sz="600" dirty="0"/>
              <a:t>epoch:660 loss:0.0289</a:t>
            </a:r>
          </a:p>
          <a:p>
            <a:r>
              <a:rPr lang="ko-KR" altLang="en-US" sz="600" dirty="0"/>
              <a:t>epoch:670 loss:0.0285</a:t>
            </a:r>
          </a:p>
          <a:p>
            <a:r>
              <a:rPr lang="ko-KR" altLang="en-US" sz="600" dirty="0"/>
              <a:t>epoch:680 loss:0.0281</a:t>
            </a:r>
          </a:p>
          <a:p>
            <a:r>
              <a:rPr lang="ko-KR" altLang="en-US" sz="600" dirty="0"/>
              <a:t>epoch:690 loss:0.0277</a:t>
            </a:r>
          </a:p>
          <a:p>
            <a:r>
              <a:rPr lang="ko-KR" altLang="en-US" sz="600" dirty="0"/>
              <a:t>epoch:700 loss:0.0274</a:t>
            </a:r>
          </a:p>
          <a:p>
            <a:r>
              <a:rPr lang="ko-KR" altLang="en-US" sz="600" dirty="0"/>
              <a:t>epoch:710 loss:0.0270</a:t>
            </a:r>
          </a:p>
          <a:p>
            <a:r>
              <a:rPr lang="ko-KR" altLang="en-US" sz="600" dirty="0"/>
              <a:t>epoch:720 loss:0.0267</a:t>
            </a:r>
          </a:p>
          <a:p>
            <a:r>
              <a:rPr lang="ko-KR" altLang="en-US" sz="600" dirty="0"/>
              <a:t>epoch:730 loss:0.0263</a:t>
            </a:r>
          </a:p>
          <a:p>
            <a:r>
              <a:rPr lang="ko-KR" altLang="en-US" sz="600" dirty="0"/>
              <a:t>epoch:740 loss:0.0260</a:t>
            </a:r>
          </a:p>
          <a:p>
            <a:r>
              <a:rPr lang="ko-KR" altLang="en-US" sz="600" dirty="0"/>
              <a:t>epoch:750 loss:0.0257</a:t>
            </a:r>
          </a:p>
          <a:p>
            <a:r>
              <a:rPr lang="ko-KR" altLang="en-US" sz="600" dirty="0"/>
              <a:t>epoch:760 loss:0.0254</a:t>
            </a:r>
          </a:p>
          <a:p>
            <a:r>
              <a:rPr lang="ko-KR" altLang="en-US" sz="600" dirty="0"/>
              <a:t>epoch:770 loss:0.0251</a:t>
            </a:r>
          </a:p>
          <a:p>
            <a:r>
              <a:rPr lang="ko-KR" altLang="en-US" sz="600" dirty="0"/>
              <a:t>epoch:780 loss:0.0248</a:t>
            </a:r>
          </a:p>
          <a:p>
            <a:r>
              <a:rPr lang="ko-KR" altLang="en-US" sz="600" dirty="0"/>
              <a:t>epoch:790 loss:0.0245</a:t>
            </a:r>
          </a:p>
          <a:p>
            <a:r>
              <a:rPr lang="ko-KR" altLang="en-US" sz="600" dirty="0"/>
              <a:t>epoch:800 loss:0.0242</a:t>
            </a:r>
          </a:p>
          <a:p>
            <a:r>
              <a:rPr lang="ko-KR" altLang="en-US" sz="600" dirty="0"/>
              <a:t>epoch:810 loss:0.0240</a:t>
            </a:r>
          </a:p>
          <a:p>
            <a:r>
              <a:rPr lang="ko-KR" altLang="en-US" sz="600" dirty="0"/>
              <a:t>epoch:820 loss:0.0237</a:t>
            </a:r>
          </a:p>
          <a:p>
            <a:r>
              <a:rPr lang="ko-KR" altLang="en-US" sz="600" dirty="0"/>
              <a:t>epoch:830 loss:0.0234</a:t>
            </a:r>
          </a:p>
          <a:p>
            <a:r>
              <a:rPr lang="ko-KR" altLang="en-US" sz="600" dirty="0"/>
              <a:t>epoch:840 loss:0.0232</a:t>
            </a:r>
          </a:p>
          <a:p>
            <a:r>
              <a:rPr lang="ko-KR" altLang="en-US" sz="600" dirty="0"/>
              <a:t>epoch:850 loss:0.0229</a:t>
            </a:r>
          </a:p>
          <a:p>
            <a:r>
              <a:rPr lang="ko-KR" altLang="en-US" sz="600" dirty="0"/>
              <a:t>epoch:860 loss:0.0227</a:t>
            </a:r>
          </a:p>
          <a:p>
            <a:r>
              <a:rPr lang="ko-KR" altLang="en-US" sz="600" dirty="0"/>
              <a:t>epoch:870 loss:0.0225</a:t>
            </a:r>
          </a:p>
          <a:p>
            <a:r>
              <a:rPr lang="ko-KR" altLang="en-US" sz="600" dirty="0"/>
              <a:t>epoch:880 loss:0.0222</a:t>
            </a:r>
          </a:p>
          <a:p>
            <a:r>
              <a:rPr lang="ko-KR" altLang="en-US" sz="600" dirty="0"/>
              <a:t>epoch:890 loss:0.0220</a:t>
            </a:r>
          </a:p>
          <a:p>
            <a:r>
              <a:rPr lang="ko-KR" altLang="en-US" sz="600" dirty="0"/>
              <a:t>epoch:900 loss:0.0218</a:t>
            </a:r>
          </a:p>
          <a:p>
            <a:r>
              <a:rPr lang="ko-KR" altLang="en-US" sz="600" dirty="0"/>
              <a:t>epoch:910 loss:0.0215</a:t>
            </a:r>
          </a:p>
          <a:p>
            <a:r>
              <a:rPr lang="ko-KR" altLang="en-US" sz="600" dirty="0"/>
              <a:t>epoch:920 loss:0.0213</a:t>
            </a:r>
          </a:p>
          <a:p>
            <a:r>
              <a:rPr lang="ko-KR" altLang="en-US" sz="600" dirty="0"/>
              <a:t>epoch:930 loss:0.0211</a:t>
            </a:r>
          </a:p>
          <a:p>
            <a:r>
              <a:rPr lang="ko-KR" altLang="en-US" sz="600" dirty="0"/>
              <a:t>epoch:940 loss:0.0209</a:t>
            </a:r>
          </a:p>
          <a:p>
            <a:r>
              <a:rPr lang="ko-KR" altLang="en-US" sz="600" dirty="0"/>
              <a:t>epoch:950 loss:0.0207</a:t>
            </a:r>
          </a:p>
          <a:p>
            <a:r>
              <a:rPr lang="ko-KR" altLang="en-US" sz="600" dirty="0"/>
              <a:t>epoch:960 loss:0.0205</a:t>
            </a:r>
          </a:p>
          <a:p>
            <a:r>
              <a:rPr lang="ko-KR" altLang="en-US" sz="600" dirty="0"/>
              <a:t>epoch:970 loss:0.0203</a:t>
            </a:r>
          </a:p>
          <a:p>
            <a:r>
              <a:rPr lang="ko-KR" altLang="en-US" sz="600" dirty="0"/>
              <a:t>epoch:980 loss:0.0201</a:t>
            </a:r>
          </a:p>
          <a:p>
            <a:r>
              <a:rPr lang="ko-KR" altLang="en-US" sz="600" dirty="0"/>
              <a:t>epoch:990 loss:0.0199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4ADE24-BF05-4789-AB7C-60817DB6A4AB}"/>
              </a:ext>
            </a:extLst>
          </p:cNvPr>
          <p:cNvSpPr/>
          <p:nvPr/>
        </p:nvSpPr>
        <p:spPr>
          <a:xfrm>
            <a:off x="4104640" y="873760"/>
            <a:ext cx="6096000" cy="942719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C:/Users/etriai01/PycharmProjects/pb_deep/day2/perceptronEx1.py</a:t>
            </a:r>
          </a:p>
          <a:p>
            <a:r>
              <a:rPr lang="ko-KR" altLang="en-US" sz="600" dirty="0"/>
              <a:t>epoch:1 loss:0.7434</a:t>
            </a:r>
          </a:p>
          <a:p>
            <a:r>
              <a:rPr lang="ko-KR" altLang="en-US" sz="600" dirty="0"/>
              <a:t>epoch:11 loss:0.6932</a:t>
            </a:r>
          </a:p>
          <a:p>
            <a:r>
              <a:rPr lang="ko-KR" altLang="en-US" sz="600" dirty="0"/>
              <a:t>epoch:21 loss:0.6932</a:t>
            </a:r>
          </a:p>
          <a:p>
            <a:r>
              <a:rPr lang="ko-KR" altLang="en-US" sz="600" dirty="0"/>
              <a:t>epoch:31 loss:0.6932</a:t>
            </a:r>
          </a:p>
          <a:p>
            <a:r>
              <a:rPr lang="ko-KR" altLang="en-US" sz="600" dirty="0"/>
              <a:t>epoch:41 loss:0.6932</a:t>
            </a:r>
          </a:p>
          <a:p>
            <a:r>
              <a:rPr lang="ko-KR" altLang="en-US" sz="600" dirty="0"/>
              <a:t>epoch:51 loss:0.6932</a:t>
            </a:r>
          </a:p>
          <a:p>
            <a:r>
              <a:rPr lang="ko-KR" altLang="en-US" sz="600" dirty="0"/>
              <a:t>epoch:61 loss:0.6932</a:t>
            </a:r>
          </a:p>
          <a:p>
            <a:r>
              <a:rPr lang="ko-KR" altLang="en-US" sz="600" dirty="0"/>
              <a:t>epoch:71 loss:0.6932</a:t>
            </a:r>
          </a:p>
          <a:p>
            <a:r>
              <a:rPr lang="ko-KR" altLang="en-US" sz="600" dirty="0"/>
              <a:t>epoch:81 loss:0.6932</a:t>
            </a:r>
          </a:p>
          <a:p>
            <a:r>
              <a:rPr lang="ko-KR" altLang="en-US" sz="600" dirty="0"/>
              <a:t>epoch:91 loss:0.6932</a:t>
            </a:r>
          </a:p>
          <a:p>
            <a:r>
              <a:rPr lang="ko-KR" altLang="en-US" sz="600" dirty="0"/>
              <a:t>epoch:101 loss:0.6932</a:t>
            </a:r>
          </a:p>
          <a:p>
            <a:r>
              <a:rPr lang="ko-KR" altLang="en-US" sz="600" dirty="0"/>
              <a:t>epoch:111 loss:0.6932</a:t>
            </a:r>
          </a:p>
          <a:p>
            <a:r>
              <a:rPr lang="ko-KR" altLang="en-US" sz="600" dirty="0"/>
              <a:t>epoch:121 loss:0.6932</a:t>
            </a:r>
          </a:p>
          <a:p>
            <a:r>
              <a:rPr lang="ko-KR" altLang="en-US" sz="600" dirty="0"/>
              <a:t>epoch:131 loss:0.6932</a:t>
            </a:r>
          </a:p>
          <a:p>
            <a:r>
              <a:rPr lang="ko-KR" altLang="en-US" sz="600" dirty="0"/>
              <a:t>epoch:141 loss:0.6932</a:t>
            </a:r>
          </a:p>
          <a:p>
            <a:r>
              <a:rPr lang="ko-KR" altLang="en-US" sz="600" dirty="0"/>
              <a:t>epoch:151 loss:0.6932</a:t>
            </a:r>
          </a:p>
          <a:p>
            <a:r>
              <a:rPr lang="ko-KR" altLang="en-US" sz="600" dirty="0"/>
              <a:t>epoch:161 loss:0.6932</a:t>
            </a:r>
          </a:p>
          <a:p>
            <a:r>
              <a:rPr lang="ko-KR" altLang="en-US" sz="600" dirty="0"/>
              <a:t>epoch:171 loss:0.6932</a:t>
            </a:r>
          </a:p>
          <a:p>
            <a:r>
              <a:rPr lang="ko-KR" altLang="en-US" sz="600" dirty="0"/>
              <a:t>epoch:181 loss:0.6932</a:t>
            </a:r>
          </a:p>
          <a:p>
            <a:r>
              <a:rPr lang="ko-KR" altLang="en-US" sz="600" dirty="0"/>
              <a:t>epoch:191 loss:0.6932</a:t>
            </a:r>
          </a:p>
          <a:p>
            <a:r>
              <a:rPr lang="ko-KR" altLang="en-US" sz="600" dirty="0"/>
              <a:t>epoch:201 loss:0.6932</a:t>
            </a:r>
          </a:p>
          <a:p>
            <a:r>
              <a:rPr lang="ko-KR" altLang="en-US" sz="600" dirty="0"/>
              <a:t>epoch:211 loss:0.6932</a:t>
            </a:r>
          </a:p>
          <a:p>
            <a:r>
              <a:rPr lang="ko-KR" altLang="en-US" sz="600" dirty="0"/>
              <a:t>epoch:221 loss:0.6932</a:t>
            </a:r>
          </a:p>
          <a:p>
            <a:r>
              <a:rPr lang="ko-KR" altLang="en-US" sz="600" dirty="0"/>
              <a:t>epoch:231 loss:0.6932</a:t>
            </a:r>
          </a:p>
          <a:p>
            <a:r>
              <a:rPr lang="ko-KR" altLang="en-US" sz="600" dirty="0"/>
              <a:t>epoch:241 loss:0.6932</a:t>
            </a:r>
          </a:p>
          <a:p>
            <a:r>
              <a:rPr lang="ko-KR" altLang="en-US" sz="600" dirty="0"/>
              <a:t>epoch:251 loss:0.6932</a:t>
            </a:r>
          </a:p>
          <a:p>
            <a:r>
              <a:rPr lang="ko-KR" altLang="en-US" sz="600" dirty="0"/>
              <a:t>epoch:261 loss:0.6932</a:t>
            </a:r>
          </a:p>
          <a:p>
            <a:r>
              <a:rPr lang="ko-KR" altLang="en-US" sz="600" dirty="0"/>
              <a:t>epoch:271 loss:0.6932</a:t>
            </a:r>
          </a:p>
          <a:p>
            <a:r>
              <a:rPr lang="ko-KR" altLang="en-US" sz="600" dirty="0"/>
              <a:t>epoch:281 loss:0.6932</a:t>
            </a:r>
          </a:p>
          <a:p>
            <a:r>
              <a:rPr lang="ko-KR" altLang="en-US" sz="600" dirty="0"/>
              <a:t>epoch:291 loss:0.6932</a:t>
            </a:r>
          </a:p>
          <a:p>
            <a:r>
              <a:rPr lang="ko-KR" altLang="en-US" sz="600" dirty="0"/>
              <a:t>epoch:301 loss:0.6932</a:t>
            </a:r>
          </a:p>
          <a:p>
            <a:r>
              <a:rPr lang="ko-KR" altLang="en-US" sz="600" dirty="0"/>
              <a:t>epoch:311 loss:0.6932</a:t>
            </a:r>
          </a:p>
          <a:p>
            <a:r>
              <a:rPr lang="ko-KR" altLang="en-US" sz="600" dirty="0"/>
              <a:t>epoch:321 loss:0.6932</a:t>
            </a:r>
          </a:p>
          <a:p>
            <a:r>
              <a:rPr lang="ko-KR" altLang="en-US" sz="600" dirty="0"/>
              <a:t>epoch:331 loss:0.6932</a:t>
            </a:r>
          </a:p>
          <a:p>
            <a:r>
              <a:rPr lang="ko-KR" altLang="en-US" sz="600" dirty="0"/>
              <a:t>epoch:341 loss:0.6931</a:t>
            </a:r>
          </a:p>
          <a:p>
            <a:r>
              <a:rPr lang="ko-KR" altLang="en-US" sz="600" dirty="0"/>
              <a:t>epoch:351 loss:0.6931</a:t>
            </a:r>
          </a:p>
          <a:p>
            <a:r>
              <a:rPr lang="ko-KR" altLang="en-US" sz="600" dirty="0"/>
              <a:t>epoch:361 loss:0.6931</a:t>
            </a:r>
          </a:p>
          <a:p>
            <a:r>
              <a:rPr lang="ko-KR" altLang="en-US" sz="600" dirty="0"/>
              <a:t>epoch:371 loss:0.6931</a:t>
            </a:r>
          </a:p>
          <a:p>
            <a:r>
              <a:rPr lang="ko-KR" altLang="en-US" sz="600" dirty="0"/>
              <a:t>epoch:381 loss:0.6931</a:t>
            </a:r>
          </a:p>
          <a:p>
            <a:r>
              <a:rPr lang="ko-KR" altLang="en-US" sz="600" dirty="0"/>
              <a:t>epoch:391 loss:0.6931</a:t>
            </a:r>
          </a:p>
          <a:p>
            <a:r>
              <a:rPr lang="ko-KR" altLang="en-US" sz="600" dirty="0"/>
              <a:t>epoch:401 loss:0.6931</a:t>
            </a:r>
          </a:p>
          <a:p>
            <a:r>
              <a:rPr lang="ko-KR" altLang="en-US" sz="600" dirty="0"/>
              <a:t>epoch:411 loss:0.6931</a:t>
            </a:r>
          </a:p>
          <a:p>
            <a:r>
              <a:rPr lang="ko-KR" altLang="en-US" sz="600" dirty="0"/>
              <a:t>epoch:421 loss:0.6931</a:t>
            </a:r>
          </a:p>
          <a:p>
            <a:r>
              <a:rPr lang="ko-KR" altLang="en-US" sz="600" dirty="0"/>
              <a:t>epoch:431 loss:0.6931</a:t>
            </a:r>
          </a:p>
          <a:p>
            <a:r>
              <a:rPr lang="ko-KR" altLang="en-US" sz="600" dirty="0"/>
              <a:t>epoch:441 loss:0.6931</a:t>
            </a:r>
          </a:p>
          <a:p>
            <a:r>
              <a:rPr lang="ko-KR" altLang="en-US" sz="600" dirty="0"/>
              <a:t>epoch:451 loss:0.6931</a:t>
            </a:r>
          </a:p>
          <a:p>
            <a:r>
              <a:rPr lang="ko-KR" altLang="en-US" sz="600" dirty="0"/>
              <a:t>epoch:461 loss:0.6931</a:t>
            </a:r>
          </a:p>
          <a:p>
            <a:r>
              <a:rPr lang="ko-KR" altLang="en-US" sz="600" dirty="0"/>
              <a:t>epoch:471 loss:0.6931</a:t>
            </a:r>
          </a:p>
          <a:p>
            <a:r>
              <a:rPr lang="ko-KR" altLang="en-US" sz="600" dirty="0"/>
              <a:t>epoch:481 loss:0.6931</a:t>
            </a:r>
          </a:p>
          <a:p>
            <a:r>
              <a:rPr lang="ko-KR" altLang="en-US" sz="600" dirty="0"/>
              <a:t>epoch:491 loss:0.6931</a:t>
            </a:r>
          </a:p>
          <a:p>
            <a:r>
              <a:rPr lang="ko-KR" altLang="en-US" sz="600" dirty="0"/>
              <a:t>epoch:501 loss:0.6931</a:t>
            </a:r>
          </a:p>
          <a:p>
            <a:r>
              <a:rPr lang="ko-KR" altLang="en-US" sz="600" dirty="0"/>
              <a:t>epoch:511 loss:0.6931</a:t>
            </a:r>
          </a:p>
          <a:p>
            <a:r>
              <a:rPr lang="ko-KR" altLang="en-US" sz="600" dirty="0"/>
              <a:t>epoch:521 loss:0.6931</a:t>
            </a:r>
          </a:p>
          <a:p>
            <a:r>
              <a:rPr lang="ko-KR" altLang="en-US" sz="600" dirty="0"/>
              <a:t>epoch:531 loss:0.6931</a:t>
            </a:r>
          </a:p>
          <a:p>
            <a:r>
              <a:rPr lang="ko-KR" altLang="en-US" sz="600" dirty="0"/>
              <a:t>epoch:541 loss:0.6931</a:t>
            </a:r>
          </a:p>
          <a:p>
            <a:r>
              <a:rPr lang="ko-KR" altLang="en-US" sz="600" dirty="0"/>
              <a:t>epoch:551 loss:0.6931</a:t>
            </a:r>
          </a:p>
          <a:p>
            <a:r>
              <a:rPr lang="ko-KR" altLang="en-US" sz="600" dirty="0"/>
              <a:t>epoch:561 loss:0.6931</a:t>
            </a:r>
          </a:p>
          <a:p>
            <a:r>
              <a:rPr lang="ko-KR" altLang="en-US" sz="600" dirty="0"/>
              <a:t>epoch:571 loss:0.6931</a:t>
            </a:r>
          </a:p>
          <a:p>
            <a:r>
              <a:rPr lang="ko-KR" altLang="en-US" sz="600" dirty="0"/>
              <a:t>epoch:581 loss:0.6931</a:t>
            </a:r>
          </a:p>
          <a:p>
            <a:r>
              <a:rPr lang="ko-KR" altLang="en-US" sz="600" dirty="0"/>
              <a:t>epoch:591 loss:0.6931</a:t>
            </a:r>
          </a:p>
          <a:p>
            <a:r>
              <a:rPr lang="ko-KR" altLang="en-US" sz="600" dirty="0"/>
              <a:t>epoch:601 loss:0.6931</a:t>
            </a:r>
          </a:p>
          <a:p>
            <a:r>
              <a:rPr lang="ko-KR" altLang="en-US" sz="600" dirty="0"/>
              <a:t>epoch:611 loss:0.6931</a:t>
            </a:r>
          </a:p>
          <a:p>
            <a:r>
              <a:rPr lang="ko-KR" altLang="en-US" sz="600" dirty="0"/>
              <a:t>epoch:621 loss:0.6931</a:t>
            </a:r>
          </a:p>
          <a:p>
            <a:r>
              <a:rPr lang="ko-KR" altLang="en-US" sz="600" dirty="0"/>
              <a:t>epoch:631 loss:0.6931</a:t>
            </a:r>
          </a:p>
          <a:p>
            <a:r>
              <a:rPr lang="ko-KR" altLang="en-US" sz="600" dirty="0"/>
              <a:t>epoch:641 loss:0.6931</a:t>
            </a:r>
          </a:p>
          <a:p>
            <a:r>
              <a:rPr lang="ko-KR" altLang="en-US" sz="600" dirty="0"/>
              <a:t>epoch:651 loss:0.6931</a:t>
            </a:r>
          </a:p>
          <a:p>
            <a:r>
              <a:rPr lang="ko-KR" altLang="en-US" sz="600" dirty="0"/>
              <a:t>epoch:661 loss:0.6931</a:t>
            </a:r>
          </a:p>
          <a:p>
            <a:r>
              <a:rPr lang="ko-KR" altLang="en-US" sz="600" dirty="0"/>
              <a:t>epoch:671 loss:0.6931</a:t>
            </a:r>
          </a:p>
          <a:p>
            <a:r>
              <a:rPr lang="ko-KR" altLang="en-US" sz="600" dirty="0"/>
              <a:t>epoch:681 loss:0.6931</a:t>
            </a:r>
          </a:p>
          <a:p>
            <a:r>
              <a:rPr lang="ko-KR" altLang="en-US" sz="600" dirty="0"/>
              <a:t>epoch:691 loss:0.6931</a:t>
            </a:r>
          </a:p>
          <a:p>
            <a:r>
              <a:rPr lang="ko-KR" altLang="en-US" sz="600" dirty="0"/>
              <a:t>epoch:701 loss:0.6931</a:t>
            </a:r>
          </a:p>
          <a:p>
            <a:r>
              <a:rPr lang="ko-KR" altLang="en-US" sz="600" dirty="0"/>
              <a:t>epoch:711 loss:0.6931</a:t>
            </a:r>
          </a:p>
          <a:p>
            <a:r>
              <a:rPr lang="ko-KR" altLang="en-US" sz="600" dirty="0"/>
              <a:t>epoch:721 loss:0.6931</a:t>
            </a:r>
          </a:p>
          <a:p>
            <a:r>
              <a:rPr lang="ko-KR" altLang="en-US" sz="600" dirty="0"/>
              <a:t>epoch:731 loss:0.6931</a:t>
            </a:r>
          </a:p>
          <a:p>
            <a:r>
              <a:rPr lang="ko-KR" altLang="en-US" sz="600" dirty="0"/>
              <a:t>epoch:741 loss:0.6931</a:t>
            </a:r>
          </a:p>
          <a:p>
            <a:r>
              <a:rPr lang="ko-KR" altLang="en-US" sz="600" dirty="0"/>
              <a:t>epoch:751 loss:0.6931</a:t>
            </a:r>
          </a:p>
          <a:p>
            <a:r>
              <a:rPr lang="ko-KR" altLang="en-US" sz="600" dirty="0"/>
              <a:t>epoch:761 loss:0.6931</a:t>
            </a:r>
          </a:p>
          <a:p>
            <a:r>
              <a:rPr lang="ko-KR" altLang="en-US" sz="600" dirty="0"/>
              <a:t>epoch:771 loss:0.6931</a:t>
            </a:r>
          </a:p>
          <a:p>
            <a:r>
              <a:rPr lang="ko-KR" altLang="en-US" sz="600" dirty="0"/>
              <a:t>epoch:781 loss:0.6931</a:t>
            </a:r>
          </a:p>
          <a:p>
            <a:r>
              <a:rPr lang="ko-KR" altLang="en-US" sz="600" dirty="0"/>
              <a:t>epoch:791 loss:0.6931</a:t>
            </a:r>
          </a:p>
          <a:p>
            <a:r>
              <a:rPr lang="ko-KR" altLang="en-US" sz="600" dirty="0"/>
              <a:t>epoch:801 loss:0.6931</a:t>
            </a:r>
          </a:p>
          <a:p>
            <a:r>
              <a:rPr lang="ko-KR" altLang="en-US" sz="600" dirty="0"/>
              <a:t>epoch:811 loss:0.6931</a:t>
            </a:r>
          </a:p>
          <a:p>
            <a:r>
              <a:rPr lang="ko-KR" altLang="en-US" sz="600" dirty="0"/>
              <a:t>epoch:821 loss:0.6931</a:t>
            </a:r>
          </a:p>
          <a:p>
            <a:r>
              <a:rPr lang="ko-KR" altLang="en-US" sz="600" dirty="0"/>
              <a:t>epoch:831 loss:0.6931</a:t>
            </a:r>
          </a:p>
          <a:p>
            <a:r>
              <a:rPr lang="ko-KR" altLang="en-US" sz="600" dirty="0"/>
              <a:t>epoch:841 loss:0.6931</a:t>
            </a:r>
          </a:p>
          <a:p>
            <a:r>
              <a:rPr lang="ko-KR" altLang="en-US" sz="600" dirty="0"/>
              <a:t>epoch:851 loss:0.6931</a:t>
            </a:r>
          </a:p>
          <a:p>
            <a:r>
              <a:rPr lang="ko-KR" altLang="en-US" sz="600" dirty="0"/>
              <a:t>epoch:861 loss:0.6931</a:t>
            </a:r>
          </a:p>
          <a:p>
            <a:r>
              <a:rPr lang="ko-KR" altLang="en-US" sz="600" dirty="0"/>
              <a:t>epoch:871 loss:0.6931</a:t>
            </a:r>
          </a:p>
          <a:p>
            <a:r>
              <a:rPr lang="ko-KR" altLang="en-US" sz="600" dirty="0"/>
              <a:t>epoch:881 loss:0.6931</a:t>
            </a:r>
          </a:p>
          <a:p>
            <a:r>
              <a:rPr lang="ko-KR" altLang="en-US" sz="600" dirty="0"/>
              <a:t>epoch:891 loss:0.6931</a:t>
            </a:r>
          </a:p>
          <a:p>
            <a:r>
              <a:rPr lang="ko-KR" altLang="en-US" sz="600" dirty="0"/>
              <a:t>epoch:901 loss:0.6931</a:t>
            </a:r>
          </a:p>
          <a:p>
            <a:r>
              <a:rPr lang="ko-KR" altLang="en-US" sz="600" dirty="0"/>
              <a:t>epoch:911 loss:0.6931</a:t>
            </a:r>
          </a:p>
          <a:p>
            <a:r>
              <a:rPr lang="ko-KR" altLang="en-US" sz="600" dirty="0"/>
              <a:t>epoch:921 loss:0.6931</a:t>
            </a:r>
          </a:p>
          <a:p>
            <a:r>
              <a:rPr lang="ko-KR" altLang="en-US" sz="600" dirty="0"/>
              <a:t>epoch:931 loss:0.6931</a:t>
            </a:r>
          </a:p>
          <a:p>
            <a:r>
              <a:rPr lang="ko-KR" altLang="en-US" sz="600" dirty="0"/>
              <a:t>epoch:941 loss:0.6931</a:t>
            </a:r>
          </a:p>
          <a:p>
            <a:r>
              <a:rPr lang="ko-KR" altLang="en-US" sz="600" dirty="0"/>
              <a:t>epoch:951 loss:0.6931</a:t>
            </a:r>
          </a:p>
          <a:p>
            <a:r>
              <a:rPr lang="ko-KR" altLang="en-US" sz="600" dirty="0"/>
              <a:t>epoch:961 loss:0.6931</a:t>
            </a:r>
          </a:p>
          <a:p>
            <a:r>
              <a:rPr lang="ko-KR" altLang="en-US" sz="600" dirty="0"/>
              <a:t>epoch:971 loss:0.6931</a:t>
            </a:r>
          </a:p>
          <a:p>
            <a:r>
              <a:rPr lang="ko-KR" altLang="en-US" sz="600" dirty="0"/>
              <a:t>epoch:981 loss:0.6931</a:t>
            </a:r>
          </a:p>
          <a:p>
            <a:r>
              <a:rPr lang="ko-KR" altLang="en-US" sz="600" dirty="0"/>
              <a:t>epoch:991 loss:0.6931</a:t>
            </a:r>
          </a:p>
          <a:p>
            <a:r>
              <a:rPr lang="ko-KR" altLang="en-US" sz="600" dirty="0"/>
              <a:t>epoch:1001 loss:0.6931</a:t>
            </a:r>
          </a:p>
          <a:p>
            <a:r>
              <a:rPr lang="ko-KR" altLang="en-US" sz="600" dirty="0"/>
              <a:t>epoch:1011 loss:0.6931</a:t>
            </a:r>
          </a:p>
          <a:p>
            <a:r>
              <a:rPr lang="ko-KR" altLang="en-US" sz="600" dirty="0"/>
              <a:t>epoch:1021 loss:0.6931</a:t>
            </a:r>
          </a:p>
          <a:p>
            <a:r>
              <a:rPr lang="ko-KR" altLang="en-US" sz="600" dirty="0"/>
              <a:t>epoch:1031 loss:0.6931</a:t>
            </a:r>
          </a:p>
          <a:p>
            <a:r>
              <a:rPr lang="ko-KR" altLang="en-US" sz="600" dirty="0"/>
              <a:t>epoch:1041 loss:0.6931</a:t>
            </a:r>
          </a:p>
          <a:p>
            <a:r>
              <a:rPr lang="ko-KR" altLang="en-US" sz="600" dirty="0"/>
              <a:t>epoch:1051 loss:0.6931</a:t>
            </a:r>
          </a:p>
          <a:p>
            <a:r>
              <a:rPr lang="ko-KR" altLang="en-US" sz="600" dirty="0"/>
              <a:t>epoch:1061 loss:0.6931</a:t>
            </a:r>
          </a:p>
          <a:p>
            <a:r>
              <a:rPr lang="ko-KR" altLang="en-US" sz="600" dirty="0"/>
              <a:t>epoch:1071 loss:0.6931</a:t>
            </a:r>
          </a:p>
          <a:p>
            <a:r>
              <a:rPr lang="ko-KR" altLang="en-US" sz="600" dirty="0"/>
              <a:t>epoch:1081 loss:0.6931</a:t>
            </a:r>
          </a:p>
          <a:p>
            <a:r>
              <a:rPr lang="ko-KR" altLang="en-US" sz="600" dirty="0"/>
              <a:t>epoch:1091 loss:0.6931</a:t>
            </a:r>
          </a:p>
          <a:p>
            <a:r>
              <a:rPr lang="ko-KR" altLang="en-US" sz="600" dirty="0"/>
              <a:t>epoch:1101 loss:0.6931</a:t>
            </a:r>
          </a:p>
          <a:p>
            <a:r>
              <a:rPr lang="ko-KR" altLang="en-US" sz="600" dirty="0"/>
              <a:t>epoch:1111 loss:0.6931</a:t>
            </a:r>
          </a:p>
          <a:p>
            <a:r>
              <a:rPr lang="ko-KR" altLang="en-US" sz="600" dirty="0"/>
              <a:t>epoch:1121 loss:0.6931</a:t>
            </a:r>
          </a:p>
          <a:p>
            <a:r>
              <a:rPr lang="ko-KR" altLang="en-US" sz="600" dirty="0"/>
              <a:t>epoch:1131 loss:0.6931</a:t>
            </a:r>
          </a:p>
          <a:p>
            <a:r>
              <a:rPr lang="ko-KR" altLang="en-US" sz="600" dirty="0"/>
              <a:t>epoch:1141 loss:0.6931</a:t>
            </a:r>
          </a:p>
          <a:p>
            <a:r>
              <a:rPr lang="ko-KR" altLang="en-US" sz="600" dirty="0"/>
              <a:t>epoch:1151 loss:0.6931</a:t>
            </a:r>
          </a:p>
          <a:p>
            <a:r>
              <a:rPr lang="ko-KR" altLang="en-US" sz="600" dirty="0"/>
              <a:t>epoch:1161 loss:0.6931</a:t>
            </a:r>
          </a:p>
          <a:p>
            <a:r>
              <a:rPr lang="ko-KR" altLang="en-US" sz="600" dirty="0"/>
              <a:t>epoch:1171 loss:0.6931</a:t>
            </a:r>
          </a:p>
          <a:p>
            <a:r>
              <a:rPr lang="ko-KR" altLang="en-US" sz="600" dirty="0"/>
              <a:t>epoch:1181 loss:0.6931</a:t>
            </a:r>
          </a:p>
          <a:p>
            <a:r>
              <a:rPr lang="ko-KR" altLang="en-US" sz="600" dirty="0"/>
              <a:t>epoch:1191 loss:0.6931</a:t>
            </a:r>
          </a:p>
          <a:p>
            <a:r>
              <a:rPr lang="ko-KR" altLang="en-US" sz="600" dirty="0"/>
              <a:t>epoch:1201 loss:0.6931</a:t>
            </a:r>
          </a:p>
          <a:p>
            <a:r>
              <a:rPr lang="ko-KR" altLang="en-US" sz="600" dirty="0"/>
              <a:t>epoch:1211 loss:0.6931</a:t>
            </a:r>
          </a:p>
          <a:p>
            <a:r>
              <a:rPr lang="ko-KR" altLang="en-US" sz="600" dirty="0"/>
              <a:t>epoch:1221 loss:0.6931</a:t>
            </a:r>
          </a:p>
          <a:p>
            <a:r>
              <a:rPr lang="ko-KR" altLang="en-US" sz="600" dirty="0"/>
              <a:t>epoch:1231 loss:0.6930</a:t>
            </a:r>
          </a:p>
          <a:p>
            <a:r>
              <a:rPr lang="ko-KR" altLang="en-US" sz="600" dirty="0"/>
              <a:t>epoch:1241 loss:0.6930</a:t>
            </a:r>
          </a:p>
          <a:p>
            <a:r>
              <a:rPr lang="ko-KR" altLang="en-US" sz="600" dirty="0"/>
              <a:t>epoch:1251 loss:0.6930</a:t>
            </a:r>
          </a:p>
          <a:p>
            <a:r>
              <a:rPr lang="ko-KR" altLang="en-US" sz="600" dirty="0"/>
              <a:t>epoch:1261 loss:0.6930</a:t>
            </a:r>
          </a:p>
          <a:p>
            <a:r>
              <a:rPr lang="ko-KR" altLang="en-US" sz="600" dirty="0"/>
              <a:t>epoch:1271 loss:0.6930</a:t>
            </a:r>
          </a:p>
          <a:p>
            <a:r>
              <a:rPr lang="ko-KR" altLang="en-US" sz="600" dirty="0"/>
              <a:t>epoch:1281 loss:0.6930</a:t>
            </a:r>
          </a:p>
          <a:p>
            <a:r>
              <a:rPr lang="ko-KR" altLang="en-US" sz="600" dirty="0"/>
              <a:t>epoch:1291 loss:0.6930</a:t>
            </a:r>
          </a:p>
          <a:p>
            <a:r>
              <a:rPr lang="ko-KR" altLang="en-US" sz="600" dirty="0"/>
              <a:t>epoch:1301 loss:0.6930</a:t>
            </a:r>
          </a:p>
          <a:p>
            <a:r>
              <a:rPr lang="ko-KR" altLang="en-US" sz="600" dirty="0"/>
              <a:t>epoch:1311 loss:0.6930</a:t>
            </a:r>
          </a:p>
          <a:p>
            <a:r>
              <a:rPr lang="ko-KR" altLang="en-US" sz="600" dirty="0"/>
              <a:t>epoch:1321 loss:0.6930</a:t>
            </a:r>
          </a:p>
          <a:p>
            <a:r>
              <a:rPr lang="ko-KR" altLang="en-US" sz="600" dirty="0"/>
              <a:t>epoch:1331 loss:0.6930</a:t>
            </a:r>
          </a:p>
          <a:p>
            <a:r>
              <a:rPr lang="ko-KR" altLang="en-US" sz="600" dirty="0"/>
              <a:t>epoch:1341 loss:0.6930</a:t>
            </a:r>
          </a:p>
          <a:p>
            <a:r>
              <a:rPr lang="ko-KR" altLang="en-US" sz="600" dirty="0"/>
              <a:t>epoch:1351 loss:0.6930</a:t>
            </a:r>
          </a:p>
          <a:p>
            <a:r>
              <a:rPr lang="ko-KR" altLang="en-US" sz="600" dirty="0"/>
              <a:t>epoch:1361 loss:0.6930</a:t>
            </a:r>
          </a:p>
          <a:p>
            <a:r>
              <a:rPr lang="ko-KR" altLang="en-US" sz="600" dirty="0"/>
              <a:t>epoch:1371 loss:0.6930</a:t>
            </a:r>
          </a:p>
          <a:p>
            <a:r>
              <a:rPr lang="ko-KR" altLang="en-US" sz="600" dirty="0"/>
              <a:t>epoch:1381 loss:0.6930</a:t>
            </a:r>
          </a:p>
          <a:p>
            <a:r>
              <a:rPr lang="ko-KR" altLang="en-US" sz="600" dirty="0"/>
              <a:t>epoch:1391 loss:0.6930</a:t>
            </a:r>
          </a:p>
          <a:p>
            <a:r>
              <a:rPr lang="ko-KR" altLang="en-US" sz="600" dirty="0"/>
              <a:t>epoch:1401 loss:0.6930</a:t>
            </a:r>
          </a:p>
          <a:p>
            <a:r>
              <a:rPr lang="ko-KR" altLang="en-US" sz="600" dirty="0"/>
              <a:t>epoch:1411 loss:0.6930</a:t>
            </a:r>
          </a:p>
          <a:p>
            <a:r>
              <a:rPr lang="ko-KR" altLang="en-US" sz="600" dirty="0"/>
              <a:t>epoch:1421 loss:0.6929</a:t>
            </a:r>
          </a:p>
          <a:p>
            <a:r>
              <a:rPr lang="ko-KR" altLang="en-US" sz="600" dirty="0"/>
              <a:t>epoch:1431 loss:0.6929</a:t>
            </a:r>
          </a:p>
          <a:p>
            <a:r>
              <a:rPr lang="ko-KR" altLang="en-US" sz="600" dirty="0"/>
              <a:t>epoch:1441 loss:0.6929</a:t>
            </a:r>
          </a:p>
          <a:p>
            <a:r>
              <a:rPr lang="ko-KR" altLang="en-US" sz="600" dirty="0"/>
              <a:t>epoch:1451 loss:0.6929</a:t>
            </a:r>
          </a:p>
          <a:p>
            <a:r>
              <a:rPr lang="ko-KR" altLang="en-US" sz="600" dirty="0"/>
              <a:t>epoch:1461 loss:0.6929</a:t>
            </a:r>
          </a:p>
          <a:p>
            <a:r>
              <a:rPr lang="ko-KR" altLang="en-US" sz="600" dirty="0"/>
              <a:t>epoch:1471 loss:0.6929</a:t>
            </a:r>
          </a:p>
          <a:p>
            <a:r>
              <a:rPr lang="ko-KR" altLang="en-US" sz="600" dirty="0"/>
              <a:t>epoch:1481 loss:0.6929</a:t>
            </a:r>
          </a:p>
          <a:p>
            <a:r>
              <a:rPr lang="ko-KR" altLang="en-US" sz="600" dirty="0"/>
              <a:t>epoch:1491 loss:0.6929</a:t>
            </a:r>
          </a:p>
          <a:p>
            <a:r>
              <a:rPr lang="ko-KR" altLang="en-US" sz="600" dirty="0"/>
              <a:t>epoch:1501 loss:0.6929</a:t>
            </a:r>
          </a:p>
          <a:p>
            <a:r>
              <a:rPr lang="ko-KR" altLang="en-US" sz="600" dirty="0"/>
              <a:t>epoch:1511 loss:0.6929</a:t>
            </a:r>
          </a:p>
          <a:p>
            <a:r>
              <a:rPr lang="ko-KR" altLang="en-US" sz="600" dirty="0"/>
              <a:t>epoch:1521 loss:0.6928</a:t>
            </a:r>
          </a:p>
          <a:p>
            <a:r>
              <a:rPr lang="ko-KR" altLang="en-US" sz="600" dirty="0"/>
              <a:t>epoch:1531 loss:0.6928</a:t>
            </a:r>
          </a:p>
          <a:p>
            <a:r>
              <a:rPr lang="ko-KR" altLang="en-US" sz="600" dirty="0"/>
              <a:t>epoch:1541 loss:0.6928</a:t>
            </a:r>
          </a:p>
          <a:p>
            <a:r>
              <a:rPr lang="ko-KR" altLang="en-US" sz="600" dirty="0"/>
              <a:t>epoch:1551 loss:0.6928</a:t>
            </a:r>
          </a:p>
          <a:p>
            <a:r>
              <a:rPr lang="ko-KR" altLang="en-US" sz="600" dirty="0"/>
              <a:t>epoch:1561 loss:0.6928</a:t>
            </a:r>
          </a:p>
          <a:p>
            <a:r>
              <a:rPr lang="ko-KR" altLang="en-US" sz="600" dirty="0"/>
              <a:t>epoch:1571 loss:0.6928</a:t>
            </a:r>
          </a:p>
          <a:p>
            <a:r>
              <a:rPr lang="ko-KR" altLang="en-US" sz="600" dirty="0"/>
              <a:t>epoch:1581 loss:0.6927</a:t>
            </a:r>
          </a:p>
          <a:p>
            <a:r>
              <a:rPr lang="ko-KR" altLang="en-US" sz="600" dirty="0"/>
              <a:t>epoch:1591 loss:0.6927</a:t>
            </a:r>
          </a:p>
          <a:p>
            <a:r>
              <a:rPr lang="ko-KR" altLang="en-US" sz="600" dirty="0"/>
              <a:t>epoch:1601 loss:0.6927</a:t>
            </a:r>
          </a:p>
          <a:p>
            <a:r>
              <a:rPr lang="ko-KR" altLang="en-US" sz="600" dirty="0"/>
              <a:t>epoch:1611 loss:0.6927</a:t>
            </a:r>
          </a:p>
          <a:p>
            <a:r>
              <a:rPr lang="ko-KR" altLang="en-US" sz="600" dirty="0"/>
              <a:t>epoch:1621 loss:0.6927</a:t>
            </a:r>
          </a:p>
          <a:p>
            <a:r>
              <a:rPr lang="ko-KR" altLang="en-US" sz="600" dirty="0"/>
              <a:t>epoch:1631 loss:0.6926</a:t>
            </a:r>
          </a:p>
          <a:p>
            <a:r>
              <a:rPr lang="ko-KR" altLang="en-US" sz="600" dirty="0"/>
              <a:t>epoch:1641 loss:0.6926</a:t>
            </a:r>
          </a:p>
          <a:p>
            <a:r>
              <a:rPr lang="ko-KR" altLang="en-US" sz="600" dirty="0"/>
              <a:t>epoch:1651 loss:0.6926</a:t>
            </a:r>
          </a:p>
          <a:p>
            <a:r>
              <a:rPr lang="ko-KR" altLang="en-US" sz="600" dirty="0"/>
              <a:t>epoch:1661 loss:0.6925</a:t>
            </a:r>
          </a:p>
          <a:p>
            <a:r>
              <a:rPr lang="ko-KR" altLang="en-US" sz="600" dirty="0"/>
              <a:t>epoch:1671 loss:0.6925</a:t>
            </a:r>
          </a:p>
          <a:p>
            <a:r>
              <a:rPr lang="ko-KR" altLang="en-US" sz="600" dirty="0"/>
              <a:t>epoch:1681 loss:0.6925</a:t>
            </a:r>
          </a:p>
          <a:p>
            <a:r>
              <a:rPr lang="ko-KR" altLang="en-US" sz="600" dirty="0"/>
              <a:t>epoch:1691 loss:0.6924</a:t>
            </a:r>
          </a:p>
          <a:p>
            <a:r>
              <a:rPr lang="ko-KR" altLang="en-US" sz="600" dirty="0"/>
              <a:t>epoch:1701 loss:0.6924</a:t>
            </a:r>
          </a:p>
          <a:p>
            <a:r>
              <a:rPr lang="ko-KR" altLang="en-US" sz="600" dirty="0"/>
              <a:t>epoch:1711 loss:0.6924</a:t>
            </a:r>
          </a:p>
          <a:p>
            <a:r>
              <a:rPr lang="ko-KR" altLang="en-US" sz="600" dirty="0"/>
              <a:t>epoch:1721 loss:0.6923</a:t>
            </a:r>
          </a:p>
          <a:p>
            <a:r>
              <a:rPr lang="ko-KR" altLang="en-US" sz="600" dirty="0"/>
              <a:t>epoch:1731 loss:0.6923</a:t>
            </a:r>
          </a:p>
          <a:p>
            <a:r>
              <a:rPr lang="ko-KR" altLang="en-US" sz="600" dirty="0"/>
              <a:t>epoch:1741 loss:0.6922</a:t>
            </a:r>
          </a:p>
          <a:p>
            <a:r>
              <a:rPr lang="ko-KR" altLang="en-US" sz="600" dirty="0"/>
              <a:t>epoch:1751 loss:0.6921</a:t>
            </a:r>
          </a:p>
          <a:p>
            <a:r>
              <a:rPr lang="ko-KR" altLang="en-US" sz="600" dirty="0"/>
              <a:t>epoch:1761 loss:0.6921</a:t>
            </a:r>
          </a:p>
          <a:p>
            <a:r>
              <a:rPr lang="ko-KR" altLang="en-US" sz="600" dirty="0"/>
              <a:t>epoch:1771 loss:0.6920</a:t>
            </a:r>
          </a:p>
          <a:p>
            <a:r>
              <a:rPr lang="ko-KR" altLang="en-US" sz="600" dirty="0"/>
              <a:t>epoch:1781 loss:0.6919</a:t>
            </a:r>
          </a:p>
          <a:p>
            <a:r>
              <a:rPr lang="ko-KR" altLang="en-US" sz="600" dirty="0"/>
              <a:t>epoch:1791 loss:0.6918</a:t>
            </a:r>
          </a:p>
          <a:p>
            <a:r>
              <a:rPr lang="ko-KR" altLang="en-US" sz="600" dirty="0"/>
              <a:t>epoch:1801 loss:0.6917</a:t>
            </a:r>
          </a:p>
          <a:p>
            <a:r>
              <a:rPr lang="ko-KR" altLang="en-US" sz="600" dirty="0"/>
              <a:t>epoch:1811 loss:0.6916</a:t>
            </a:r>
          </a:p>
          <a:p>
            <a:r>
              <a:rPr lang="ko-KR" altLang="en-US" sz="600" dirty="0"/>
              <a:t>epoch:1821 loss:0.6915</a:t>
            </a:r>
          </a:p>
          <a:p>
            <a:r>
              <a:rPr lang="ko-KR" altLang="en-US" sz="600" dirty="0"/>
              <a:t>epoch:1831 loss:0.6914</a:t>
            </a:r>
          </a:p>
          <a:p>
            <a:r>
              <a:rPr lang="ko-KR" altLang="en-US" sz="600" dirty="0"/>
              <a:t>epoch:1841 loss:0.6912</a:t>
            </a:r>
          </a:p>
          <a:p>
            <a:r>
              <a:rPr lang="ko-KR" altLang="en-US" sz="600" dirty="0"/>
              <a:t>epoch:1851 loss:0.6911</a:t>
            </a:r>
          </a:p>
          <a:p>
            <a:r>
              <a:rPr lang="ko-KR" altLang="en-US" sz="600" dirty="0"/>
              <a:t>epoch:1861 loss:0.6909</a:t>
            </a:r>
          </a:p>
          <a:p>
            <a:r>
              <a:rPr lang="ko-KR" altLang="en-US" sz="600" dirty="0"/>
              <a:t>epoch:1871 loss:0.6907</a:t>
            </a:r>
          </a:p>
          <a:p>
            <a:r>
              <a:rPr lang="ko-KR" altLang="en-US" sz="600" dirty="0"/>
              <a:t>epoch:1881 loss:0.6905</a:t>
            </a:r>
          </a:p>
          <a:p>
            <a:r>
              <a:rPr lang="ko-KR" altLang="en-US" sz="600" dirty="0"/>
              <a:t>epoch:1891 loss:0.6902</a:t>
            </a:r>
          </a:p>
          <a:p>
            <a:r>
              <a:rPr lang="ko-KR" altLang="en-US" sz="600" dirty="0"/>
              <a:t>epoch:1901 loss:0.6900</a:t>
            </a:r>
          </a:p>
          <a:p>
            <a:r>
              <a:rPr lang="ko-KR" altLang="en-US" sz="600" dirty="0"/>
              <a:t>epoch:1911 loss:0.6897</a:t>
            </a:r>
          </a:p>
          <a:p>
            <a:r>
              <a:rPr lang="ko-KR" altLang="en-US" sz="600" dirty="0"/>
              <a:t>epoch:1921 loss:0.6893</a:t>
            </a:r>
          </a:p>
          <a:p>
            <a:r>
              <a:rPr lang="ko-KR" altLang="en-US" sz="600" dirty="0"/>
              <a:t>epoch:1931 loss:0.6889</a:t>
            </a:r>
          </a:p>
          <a:p>
            <a:r>
              <a:rPr lang="ko-KR" altLang="en-US" sz="600" dirty="0"/>
              <a:t>epoch:1941 loss:0.6884</a:t>
            </a:r>
          </a:p>
          <a:p>
            <a:r>
              <a:rPr lang="ko-KR" altLang="en-US" sz="600" dirty="0"/>
              <a:t>epoch:1951 loss:0.6879</a:t>
            </a:r>
          </a:p>
          <a:p>
            <a:r>
              <a:rPr lang="ko-KR" altLang="en-US" sz="600" dirty="0"/>
              <a:t>epoch:1961 loss:0.6873</a:t>
            </a:r>
          </a:p>
          <a:p>
            <a:r>
              <a:rPr lang="ko-KR" altLang="en-US" sz="600" dirty="0"/>
              <a:t>epoch:1971 loss:0.6866</a:t>
            </a:r>
          </a:p>
          <a:p>
            <a:r>
              <a:rPr lang="ko-KR" altLang="en-US" sz="600" dirty="0"/>
              <a:t>epoch:1981 loss:0.6858</a:t>
            </a:r>
          </a:p>
          <a:p>
            <a:r>
              <a:rPr lang="ko-KR" altLang="en-US" sz="600" dirty="0"/>
              <a:t>epoch:1991 loss:0.6849</a:t>
            </a:r>
          </a:p>
          <a:p>
            <a:r>
              <a:rPr lang="ko-KR" altLang="en-US" sz="600" dirty="0"/>
              <a:t>epoch:2001 loss:0.6838</a:t>
            </a:r>
          </a:p>
          <a:p>
            <a:r>
              <a:rPr lang="ko-KR" altLang="en-US" sz="600" dirty="0"/>
              <a:t>epoch:2011 loss:0.6826</a:t>
            </a:r>
          </a:p>
          <a:p>
            <a:r>
              <a:rPr lang="ko-KR" altLang="en-US" sz="600" dirty="0"/>
              <a:t>epoch:2021 loss:0.6811</a:t>
            </a:r>
          </a:p>
          <a:p>
            <a:r>
              <a:rPr lang="ko-KR" altLang="en-US" sz="600" dirty="0"/>
              <a:t>epoch:2031 loss:0.6795</a:t>
            </a:r>
          </a:p>
          <a:p>
            <a:r>
              <a:rPr lang="ko-KR" altLang="en-US" sz="600" dirty="0"/>
              <a:t>epoch:2041 loss:0.6775</a:t>
            </a:r>
          </a:p>
          <a:p>
            <a:r>
              <a:rPr lang="ko-KR" altLang="en-US" sz="600" dirty="0"/>
              <a:t>epoch:2051 loss:0.6752</a:t>
            </a:r>
          </a:p>
          <a:p>
            <a:r>
              <a:rPr lang="ko-KR" altLang="en-US" sz="600" dirty="0"/>
              <a:t>epoch:2061 loss:0.6725</a:t>
            </a:r>
          </a:p>
          <a:p>
            <a:r>
              <a:rPr lang="ko-KR" altLang="en-US" sz="600" dirty="0"/>
              <a:t>epoch:2071 loss:0.6694</a:t>
            </a:r>
          </a:p>
          <a:p>
            <a:r>
              <a:rPr lang="ko-KR" altLang="en-US" sz="600" dirty="0"/>
              <a:t>epoch:2081 loss:0.6657</a:t>
            </a:r>
          </a:p>
          <a:p>
            <a:r>
              <a:rPr lang="ko-KR" altLang="en-US" sz="600" dirty="0"/>
              <a:t>epoch:2091 loss:0.6613</a:t>
            </a:r>
          </a:p>
          <a:p>
            <a:r>
              <a:rPr lang="ko-KR" altLang="en-US" sz="600" dirty="0"/>
              <a:t>epoch:2101 loss:0.6562</a:t>
            </a:r>
          </a:p>
          <a:p>
            <a:r>
              <a:rPr lang="ko-KR" altLang="en-US" sz="600" dirty="0"/>
              <a:t>epoch:2111 loss:0.6500</a:t>
            </a:r>
          </a:p>
          <a:p>
            <a:r>
              <a:rPr lang="ko-KR" altLang="en-US" sz="600" dirty="0"/>
              <a:t>epoch:2121 loss:0.6426</a:t>
            </a:r>
          </a:p>
          <a:p>
            <a:r>
              <a:rPr lang="ko-KR" altLang="en-US" sz="600" dirty="0"/>
              <a:t>epoch:2131 loss:0.6334</a:t>
            </a:r>
          </a:p>
          <a:p>
            <a:r>
              <a:rPr lang="ko-KR" altLang="en-US" sz="600" dirty="0"/>
              <a:t>epoch:2141 loss:0.6215</a:t>
            </a:r>
          </a:p>
          <a:p>
            <a:r>
              <a:rPr lang="ko-KR" altLang="en-US" sz="600" dirty="0"/>
              <a:t>epoch:2151 loss:0.6055</a:t>
            </a:r>
          </a:p>
          <a:p>
            <a:r>
              <a:rPr lang="ko-KR" altLang="en-US" sz="600" dirty="0"/>
              <a:t>epoch:2161 loss:0.5837</a:t>
            </a:r>
          </a:p>
          <a:p>
            <a:r>
              <a:rPr lang="ko-KR" altLang="en-US" sz="600" dirty="0"/>
              <a:t>epoch:2171 loss:0.5548</a:t>
            </a:r>
          </a:p>
          <a:p>
            <a:r>
              <a:rPr lang="ko-KR" altLang="en-US" sz="600" dirty="0"/>
              <a:t>epoch:2181 loss:0.5189</a:t>
            </a:r>
          </a:p>
          <a:p>
            <a:r>
              <a:rPr lang="ko-KR" altLang="en-US" sz="600" dirty="0"/>
              <a:t>epoch:2191 loss:0.4770</a:t>
            </a:r>
          </a:p>
          <a:p>
            <a:r>
              <a:rPr lang="ko-KR" altLang="en-US" sz="600" dirty="0"/>
              <a:t>epoch:2201 loss:0.4311</a:t>
            </a:r>
          </a:p>
          <a:p>
            <a:r>
              <a:rPr lang="ko-KR" altLang="en-US" sz="600" dirty="0"/>
              <a:t>epoch:2211 loss:0.3840</a:t>
            </a:r>
          </a:p>
          <a:p>
            <a:r>
              <a:rPr lang="ko-KR" altLang="en-US" sz="600" dirty="0"/>
              <a:t>epoch:2221 loss:0.3388</a:t>
            </a:r>
          </a:p>
          <a:p>
            <a:r>
              <a:rPr lang="ko-KR" altLang="en-US" sz="600" dirty="0"/>
              <a:t>epoch:2231 loss:0.2977</a:t>
            </a:r>
          </a:p>
          <a:p>
            <a:r>
              <a:rPr lang="ko-KR" altLang="en-US" sz="600" dirty="0"/>
              <a:t>epoch:2241 loss:0.2617</a:t>
            </a:r>
          </a:p>
          <a:p>
            <a:r>
              <a:rPr lang="ko-KR" altLang="en-US" sz="600" dirty="0"/>
              <a:t>epoch:2251 loss:0.2309</a:t>
            </a:r>
          </a:p>
          <a:p>
            <a:r>
              <a:rPr lang="ko-KR" altLang="en-US" sz="600" dirty="0"/>
              <a:t>epoch:2261 loss:0.2048</a:t>
            </a:r>
          </a:p>
          <a:p>
            <a:r>
              <a:rPr lang="ko-KR" altLang="en-US" sz="600" dirty="0"/>
              <a:t>epoch:2271 loss:0.1828</a:t>
            </a:r>
          </a:p>
          <a:p>
            <a:r>
              <a:rPr lang="ko-KR" altLang="en-US" sz="600" dirty="0"/>
              <a:t>epoch:2281 loss:0.1642</a:t>
            </a:r>
          </a:p>
          <a:p>
            <a:r>
              <a:rPr lang="ko-KR" altLang="en-US" sz="600" dirty="0"/>
              <a:t>epoch:2291 loss:0.1484</a:t>
            </a:r>
          </a:p>
          <a:p>
            <a:r>
              <a:rPr lang="ko-KR" altLang="en-US" sz="600" dirty="0"/>
              <a:t>epoch:2301 loss:0.1349</a:t>
            </a:r>
          </a:p>
          <a:p>
            <a:r>
              <a:rPr lang="ko-KR" altLang="en-US" sz="600" dirty="0"/>
              <a:t>epoch:2311 loss:0.1233</a:t>
            </a:r>
          </a:p>
          <a:p>
            <a:r>
              <a:rPr lang="ko-KR" altLang="en-US" sz="600" dirty="0"/>
              <a:t>epoch:2321 loss:0.1133</a:t>
            </a:r>
          </a:p>
          <a:p>
            <a:r>
              <a:rPr lang="ko-KR" altLang="en-US" sz="600" dirty="0"/>
              <a:t>epoch:2331 loss:0.1046</a:t>
            </a:r>
          </a:p>
          <a:p>
            <a:r>
              <a:rPr lang="ko-KR" altLang="en-US" sz="600" dirty="0"/>
              <a:t>epoch:2341 loss:0.0970</a:t>
            </a:r>
          </a:p>
          <a:p>
            <a:r>
              <a:rPr lang="ko-KR" altLang="en-US" sz="600" dirty="0"/>
              <a:t>epoch:2351 loss:0.0903</a:t>
            </a:r>
          </a:p>
          <a:p>
            <a:r>
              <a:rPr lang="ko-KR" altLang="en-US" sz="600" dirty="0"/>
              <a:t>epoch:2361 loss:0.0844</a:t>
            </a:r>
          </a:p>
          <a:p>
            <a:r>
              <a:rPr lang="ko-KR" altLang="en-US" sz="600" dirty="0"/>
              <a:t>epoch:2371 loss:0.0791</a:t>
            </a:r>
          </a:p>
          <a:p>
            <a:r>
              <a:rPr lang="ko-KR" altLang="en-US" sz="600" dirty="0"/>
              <a:t>epoch:2381 loss:0.0744</a:t>
            </a:r>
          </a:p>
          <a:p>
            <a:r>
              <a:rPr lang="ko-KR" altLang="en-US" sz="600" dirty="0"/>
              <a:t>epoch:2391 loss:0.0701</a:t>
            </a:r>
          </a:p>
          <a:p>
            <a:r>
              <a:rPr lang="ko-KR" altLang="en-US" sz="600" dirty="0"/>
              <a:t>epoch:2401 loss:0.0663</a:t>
            </a:r>
          </a:p>
          <a:p>
            <a:r>
              <a:rPr lang="ko-KR" altLang="en-US" sz="600" dirty="0"/>
              <a:t>epoch:2411 loss:0.0628</a:t>
            </a:r>
          </a:p>
          <a:p>
            <a:r>
              <a:rPr lang="ko-KR" altLang="en-US" sz="600" dirty="0"/>
              <a:t>epoch:2421 loss:0.0597</a:t>
            </a:r>
          </a:p>
          <a:p>
            <a:r>
              <a:rPr lang="ko-KR" altLang="en-US" sz="600" dirty="0"/>
              <a:t>epoch:2431 loss:0.0568</a:t>
            </a:r>
          </a:p>
          <a:p>
            <a:r>
              <a:rPr lang="ko-KR" altLang="en-US" sz="600" dirty="0"/>
              <a:t>epoch:2441 loss:0.0542</a:t>
            </a:r>
          </a:p>
          <a:p>
            <a:r>
              <a:rPr lang="ko-KR" altLang="en-US" sz="600" dirty="0"/>
              <a:t>epoch:2451 loss:0.0518</a:t>
            </a:r>
          </a:p>
          <a:p>
            <a:r>
              <a:rPr lang="ko-KR" altLang="en-US" sz="600" dirty="0"/>
              <a:t>epoch:2461 loss:0.0495</a:t>
            </a:r>
          </a:p>
          <a:p>
            <a:r>
              <a:rPr lang="ko-KR" altLang="en-US" sz="600" dirty="0"/>
              <a:t>epoch:2471 loss:0.0475</a:t>
            </a:r>
          </a:p>
          <a:p>
            <a:r>
              <a:rPr lang="ko-KR" altLang="en-US" sz="600" dirty="0"/>
              <a:t>epoch:2481 loss:0.0456</a:t>
            </a:r>
          </a:p>
          <a:p>
            <a:r>
              <a:rPr lang="ko-KR" altLang="en-US" sz="600" dirty="0"/>
              <a:t>epoch:2491 loss:0.0438</a:t>
            </a:r>
          </a:p>
          <a:p>
            <a:r>
              <a:rPr lang="ko-KR" altLang="en-US" sz="600" dirty="0"/>
              <a:t>epoch:2501 loss:0.0422</a:t>
            </a:r>
          </a:p>
          <a:p>
            <a:r>
              <a:rPr lang="ko-KR" altLang="en-US" sz="600" dirty="0"/>
              <a:t>epoch:2511 loss:0.0406</a:t>
            </a:r>
          </a:p>
          <a:p>
            <a:r>
              <a:rPr lang="ko-KR" altLang="en-US" sz="600" dirty="0"/>
              <a:t>epoch:2521 loss:0.0392</a:t>
            </a:r>
          </a:p>
          <a:p>
            <a:r>
              <a:rPr lang="ko-KR" altLang="en-US" sz="600" dirty="0"/>
              <a:t>epoch:2531 loss:0.0379</a:t>
            </a:r>
          </a:p>
          <a:p>
            <a:r>
              <a:rPr lang="ko-KR" altLang="en-US" sz="600" dirty="0"/>
              <a:t>epoch:2541 loss:0.0366</a:t>
            </a:r>
          </a:p>
          <a:p>
            <a:r>
              <a:rPr lang="ko-KR" altLang="en-US" sz="600" dirty="0"/>
              <a:t>epoch:2551 loss:0.0354</a:t>
            </a:r>
          </a:p>
          <a:p>
            <a:r>
              <a:rPr lang="ko-KR" altLang="en-US" sz="600" dirty="0"/>
              <a:t>epoch:2561 loss:0.0343</a:t>
            </a:r>
          </a:p>
          <a:p>
            <a:r>
              <a:rPr lang="ko-KR" altLang="en-US" sz="600" dirty="0"/>
              <a:t>epoch:2571 loss:0.0333</a:t>
            </a:r>
          </a:p>
          <a:p>
            <a:r>
              <a:rPr lang="ko-KR" altLang="en-US" sz="600" dirty="0"/>
              <a:t>epoch:2581 loss:0.0323</a:t>
            </a:r>
          </a:p>
          <a:p>
            <a:r>
              <a:rPr lang="ko-KR" altLang="en-US" sz="600" dirty="0"/>
              <a:t>epoch:2591 loss:0.0313</a:t>
            </a:r>
          </a:p>
          <a:p>
            <a:r>
              <a:rPr lang="ko-KR" altLang="en-US" sz="600" dirty="0"/>
              <a:t>epoch:2601 loss:0.0305</a:t>
            </a:r>
          </a:p>
          <a:p>
            <a:r>
              <a:rPr lang="ko-KR" altLang="en-US" sz="600" dirty="0"/>
              <a:t>epoch:2611 loss:0.0296</a:t>
            </a:r>
          </a:p>
          <a:p>
            <a:r>
              <a:rPr lang="ko-KR" altLang="en-US" sz="600" dirty="0"/>
              <a:t>epoch:2621 loss:0.0288</a:t>
            </a:r>
          </a:p>
          <a:p>
            <a:r>
              <a:rPr lang="ko-KR" altLang="en-US" sz="600" dirty="0"/>
              <a:t>epoch:2631 loss:0.0281</a:t>
            </a:r>
          </a:p>
          <a:p>
            <a:r>
              <a:rPr lang="ko-KR" altLang="en-US" sz="600" dirty="0"/>
              <a:t>epoch:2641 loss:0.0273</a:t>
            </a:r>
          </a:p>
          <a:p>
            <a:r>
              <a:rPr lang="ko-KR" altLang="en-US" sz="600" dirty="0"/>
              <a:t>epoch:2651 loss:0.0267</a:t>
            </a:r>
          </a:p>
          <a:p>
            <a:r>
              <a:rPr lang="ko-KR" altLang="en-US" sz="600" dirty="0"/>
              <a:t>epoch:2661 loss:0.0260</a:t>
            </a:r>
          </a:p>
          <a:p>
            <a:r>
              <a:rPr lang="ko-KR" altLang="en-US" sz="600" dirty="0"/>
              <a:t>epoch:2671 loss:0.0254</a:t>
            </a:r>
          </a:p>
          <a:p>
            <a:r>
              <a:rPr lang="ko-KR" altLang="en-US" sz="600" dirty="0"/>
              <a:t>epoch:2681 loss:0.0248</a:t>
            </a:r>
          </a:p>
          <a:p>
            <a:r>
              <a:rPr lang="ko-KR" altLang="en-US" sz="600" dirty="0"/>
              <a:t>epoch:2691 loss:0.0242</a:t>
            </a:r>
          </a:p>
          <a:p>
            <a:r>
              <a:rPr lang="ko-KR" altLang="en-US" sz="600" dirty="0"/>
              <a:t>epoch:2701 loss:0.0237</a:t>
            </a:r>
          </a:p>
          <a:p>
            <a:r>
              <a:rPr lang="ko-KR" altLang="en-US" sz="600" dirty="0"/>
              <a:t>epoch:2711 loss:0.0231</a:t>
            </a:r>
          </a:p>
          <a:p>
            <a:r>
              <a:rPr lang="ko-KR" altLang="en-US" sz="600" dirty="0"/>
              <a:t>epoch:2721 loss:0.0226</a:t>
            </a:r>
          </a:p>
          <a:p>
            <a:r>
              <a:rPr lang="ko-KR" altLang="en-US" sz="600" dirty="0"/>
              <a:t>epoch:2731 loss:0.0222</a:t>
            </a:r>
          </a:p>
          <a:p>
            <a:r>
              <a:rPr lang="ko-KR" altLang="en-US" sz="600" dirty="0"/>
              <a:t>epoch:2741 loss:0.0217</a:t>
            </a:r>
          </a:p>
          <a:p>
            <a:r>
              <a:rPr lang="ko-KR" altLang="en-US" sz="600" dirty="0"/>
              <a:t>epoch:2751 loss:0.0213</a:t>
            </a:r>
          </a:p>
          <a:p>
            <a:r>
              <a:rPr lang="ko-KR" altLang="en-US" sz="600" dirty="0"/>
              <a:t>epoch:2761 loss:0.0208</a:t>
            </a:r>
          </a:p>
          <a:p>
            <a:r>
              <a:rPr lang="ko-KR" altLang="en-US" sz="600" dirty="0"/>
              <a:t>epoch:2771 loss:0.0204</a:t>
            </a:r>
          </a:p>
          <a:p>
            <a:r>
              <a:rPr lang="ko-KR" altLang="en-US" sz="600" dirty="0"/>
              <a:t>epoch:2781 loss:0.0200</a:t>
            </a:r>
          </a:p>
          <a:p>
            <a:r>
              <a:rPr lang="ko-KR" altLang="en-US" sz="600" dirty="0"/>
              <a:t>epoch:2791 loss:0.0196</a:t>
            </a:r>
          </a:p>
          <a:p>
            <a:r>
              <a:rPr lang="ko-KR" altLang="en-US" sz="600" dirty="0"/>
              <a:t>epoch:2801 loss:0.0193</a:t>
            </a:r>
          </a:p>
          <a:p>
            <a:r>
              <a:rPr lang="ko-KR" altLang="en-US" sz="600" dirty="0"/>
              <a:t>epoch:2811 loss:0.0189</a:t>
            </a:r>
          </a:p>
          <a:p>
            <a:r>
              <a:rPr lang="ko-KR" altLang="en-US" sz="600" dirty="0"/>
              <a:t>epoch:2821 loss:0.0186</a:t>
            </a:r>
          </a:p>
          <a:p>
            <a:r>
              <a:rPr lang="ko-KR" altLang="en-US" sz="600" dirty="0"/>
              <a:t>epoch:2831 loss:0.0183</a:t>
            </a:r>
          </a:p>
          <a:p>
            <a:r>
              <a:rPr lang="ko-KR" altLang="en-US" sz="600" dirty="0"/>
              <a:t>epoch:2841 loss:0.0179</a:t>
            </a:r>
          </a:p>
          <a:p>
            <a:r>
              <a:rPr lang="ko-KR" altLang="en-US" sz="600" dirty="0"/>
              <a:t>epoch:2851 loss:0.0176</a:t>
            </a:r>
          </a:p>
          <a:p>
            <a:r>
              <a:rPr lang="ko-KR" altLang="en-US" sz="600" dirty="0"/>
              <a:t>epoch:2861 loss:0.0173</a:t>
            </a:r>
          </a:p>
          <a:p>
            <a:r>
              <a:rPr lang="ko-KR" altLang="en-US" sz="600" dirty="0"/>
              <a:t>epoch:2871 loss:0.0170</a:t>
            </a:r>
          </a:p>
          <a:p>
            <a:r>
              <a:rPr lang="ko-KR" altLang="en-US" sz="600" dirty="0"/>
              <a:t>epoch:2881 loss:0.0168</a:t>
            </a:r>
          </a:p>
          <a:p>
            <a:r>
              <a:rPr lang="ko-KR" altLang="en-US" sz="600" dirty="0"/>
              <a:t>epoch:2891 loss:0.0165</a:t>
            </a:r>
          </a:p>
          <a:p>
            <a:r>
              <a:rPr lang="ko-KR" altLang="en-US" sz="600" dirty="0"/>
              <a:t>epoch:2901 loss:0.0162</a:t>
            </a:r>
          </a:p>
          <a:p>
            <a:r>
              <a:rPr lang="ko-KR" altLang="en-US" sz="600" dirty="0"/>
              <a:t>epoch:2911 loss:0.0160</a:t>
            </a:r>
          </a:p>
          <a:p>
            <a:r>
              <a:rPr lang="ko-KR" altLang="en-US" sz="600" dirty="0"/>
              <a:t>epoch:2921 loss:0.0157</a:t>
            </a:r>
          </a:p>
          <a:p>
            <a:r>
              <a:rPr lang="ko-KR" altLang="en-US" sz="600" dirty="0"/>
              <a:t>epoch:2931 loss:0.0155</a:t>
            </a:r>
          </a:p>
          <a:p>
            <a:r>
              <a:rPr lang="ko-KR" altLang="en-US" sz="600" dirty="0"/>
              <a:t>epoch:2941 loss:0.0152</a:t>
            </a:r>
          </a:p>
          <a:p>
            <a:r>
              <a:rPr lang="ko-KR" altLang="en-US" sz="600" dirty="0"/>
              <a:t>epoch:2951 loss:0.0150</a:t>
            </a:r>
          </a:p>
          <a:p>
            <a:r>
              <a:rPr lang="ko-KR" altLang="en-US" sz="600" dirty="0"/>
              <a:t>epoch:2961 loss:0.0148</a:t>
            </a:r>
          </a:p>
          <a:p>
            <a:r>
              <a:rPr lang="ko-KR" altLang="en-US" sz="600" dirty="0"/>
              <a:t>epoch:2971 loss:0.0146</a:t>
            </a:r>
          </a:p>
          <a:p>
            <a:r>
              <a:rPr lang="ko-KR" altLang="en-US" sz="600" dirty="0"/>
              <a:t>epoch:2981 loss:0.0144</a:t>
            </a:r>
          </a:p>
          <a:p>
            <a:r>
              <a:rPr lang="ko-KR" altLang="en-US" sz="600" dirty="0"/>
              <a:t>epoch:2991 loss:0.0142</a:t>
            </a:r>
          </a:p>
          <a:p>
            <a:r>
              <a:rPr lang="ko-KR" altLang="en-US" sz="600" dirty="0"/>
              <a:t>epoch:3001 loss:0.0140</a:t>
            </a:r>
          </a:p>
          <a:p>
            <a:r>
              <a:rPr lang="ko-KR" altLang="en-US" sz="600" dirty="0"/>
              <a:t>epoch:3011 loss:0.0138</a:t>
            </a:r>
          </a:p>
          <a:p>
            <a:r>
              <a:rPr lang="ko-KR" altLang="en-US" sz="600" dirty="0"/>
              <a:t>epoch:3021 loss:0.0136</a:t>
            </a:r>
          </a:p>
          <a:p>
            <a:r>
              <a:rPr lang="ko-KR" altLang="en-US" sz="600" dirty="0"/>
              <a:t>epoch:3031 loss:0.0134</a:t>
            </a:r>
          </a:p>
          <a:p>
            <a:r>
              <a:rPr lang="ko-KR" altLang="en-US" sz="600" dirty="0"/>
              <a:t>epoch:3041 loss:0.0132</a:t>
            </a:r>
          </a:p>
          <a:p>
            <a:r>
              <a:rPr lang="ko-KR" altLang="en-US" sz="600" dirty="0"/>
              <a:t>epoch:3051 loss:0.0131</a:t>
            </a:r>
          </a:p>
          <a:p>
            <a:r>
              <a:rPr lang="ko-KR" altLang="en-US" sz="600" dirty="0"/>
              <a:t>epoch:3061 loss:0.0129</a:t>
            </a:r>
          </a:p>
          <a:p>
            <a:r>
              <a:rPr lang="ko-KR" altLang="en-US" sz="600" dirty="0"/>
              <a:t>epoch:3071 loss:0.0127</a:t>
            </a:r>
          </a:p>
          <a:p>
            <a:r>
              <a:rPr lang="ko-KR" altLang="en-US" sz="600" dirty="0"/>
              <a:t>epoch:3081 loss:0.0126</a:t>
            </a:r>
          </a:p>
          <a:p>
            <a:r>
              <a:rPr lang="ko-KR" altLang="en-US" sz="600" dirty="0"/>
              <a:t>epoch:3091 loss:0.0124</a:t>
            </a:r>
          </a:p>
          <a:p>
            <a:r>
              <a:rPr lang="ko-KR" altLang="en-US" sz="600" dirty="0"/>
              <a:t>epoch:3101 loss:0.0123</a:t>
            </a:r>
          </a:p>
          <a:p>
            <a:r>
              <a:rPr lang="ko-KR" altLang="en-US" sz="600" dirty="0"/>
              <a:t>epoch:3111 loss:0.0121</a:t>
            </a:r>
          </a:p>
          <a:p>
            <a:r>
              <a:rPr lang="ko-KR" altLang="en-US" sz="600" dirty="0"/>
              <a:t>epoch:3121 loss:0.0120</a:t>
            </a:r>
          </a:p>
          <a:p>
            <a:r>
              <a:rPr lang="ko-KR" altLang="en-US" sz="600" dirty="0"/>
              <a:t>epoch:3131 loss:0.0118</a:t>
            </a:r>
          </a:p>
          <a:p>
            <a:r>
              <a:rPr lang="ko-KR" altLang="en-US" sz="600" dirty="0"/>
              <a:t>epoch:3141 loss:0.0117</a:t>
            </a:r>
          </a:p>
          <a:p>
            <a:r>
              <a:rPr lang="ko-KR" altLang="en-US" sz="600" dirty="0"/>
              <a:t>epoch:3151 loss:0.0116</a:t>
            </a:r>
          </a:p>
          <a:p>
            <a:r>
              <a:rPr lang="ko-KR" altLang="en-US" sz="600" dirty="0"/>
              <a:t>epoch:3161 loss:0.0114</a:t>
            </a:r>
          </a:p>
          <a:p>
            <a:r>
              <a:rPr lang="ko-KR" altLang="en-US" sz="600" dirty="0"/>
              <a:t>epoch:3171 loss:0.0113</a:t>
            </a:r>
          </a:p>
          <a:p>
            <a:r>
              <a:rPr lang="ko-KR" altLang="en-US" sz="600" dirty="0"/>
              <a:t>epoch:3181 loss:0.0112</a:t>
            </a:r>
          </a:p>
          <a:p>
            <a:r>
              <a:rPr lang="ko-KR" altLang="en-US" sz="600" dirty="0"/>
              <a:t>epoch:3191 loss:0.0110</a:t>
            </a:r>
          </a:p>
          <a:p>
            <a:r>
              <a:rPr lang="ko-KR" altLang="en-US" sz="600" dirty="0"/>
              <a:t>epoch:3201 loss:0.0109</a:t>
            </a:r>
          </a:p>
          <a:p>
            <a:r>
              <a:rPr lang="ko-KR" altLang="en-US" sz="600" dirty="0"/>
              <a:t>epoch:3211 loss:0.0108</a:t>
            </a:r>
          </a:p>
          <a:p>
            <a:r>
              <a:rPr lang="ko-KR" altLang="en-US" sz="600" dirty="0"/>
              <a:t>epoch:3221 loss:0.0107</a:t>
            </a:r>
          </a:p>
          <a:p>
            <a:r>
              <a:rPr lang="ko-KR" altLang="en-US" sz="600" dirty="0"/>
              <a:t>epoch:3231 loss:0.0106</a:t>
            </a:r>
          </a:p>
          <a:p>
            <a:r>
              <a:rPr lang="ko-KR" altLang="en-US" sz="600" dirty="0"/>
              <a:t>epoch:3241 loss:0.0105</a:t>
            </a:r>
          </a:p>
          <a:p>
            <a:r>
              <a:rPr lang="ko-KR" altLang="en-US" sz="600" dirty="0"/>
              <a:t>epoch:3251 loss:0.0104</a:t>
            </a:r>
          </a:p>
          <a:p>
            <a:r>
              <a:rPr lang="ko-KR" altLang="en-US" sz="600" dirty="0"/>
              <a:t>epoch:3261 loss:0.0103</a:t>
            </a:r>
          </a:p>
          <a:p>
            <a:r>
              <a:rPr lang="ko-KR" altLang="en-US" sz="600" dirty="0"/>
              <a:t>epoch:3271 loss:0.0101</a:t>
            </a:r>
          </a:p>
          <a:p>
            <a:r>
              <a:rPr lang="ko-KR" altLang="en-US" sz="600" dirty="0"/>
              <a:t>epoch:3281 loss:0.0100</a:t>
            </a:r>
          </a:p>
          <a:p>
            <a:r>
              <a:rPr lang="ko-KR" altLang="en-US" sz="600" dirty="0"/>
              <a:t>epoch:3291 loss:0.0099</a:t>
            </a:r>
          </a:p>
          <a:p>
            <a:r>
              <a:rPr lang="ko-KR" altLang="en-US" sz="600" dirty="0"/>
              <a:t>epoch:3301 loss:0.0098</a:t>
            </a:r>
          </a:p>
          <a:p>
            <a:r>
              <a:rPr lang="ko-KR" altLang="en-US" sz="600" dirty="0"/>
              <a:t>epoch:3311 loss:0.0097</a:t>
            </a:r>
          </a:p>
          <a:p>
            <a:r>
              <a:rPr lang="ko-KR" altLang="en-US" sz="600" dirty="0"/>
              <a:t>epoch:3321 loss:0.0097</a:t>
            </a:r>
          </a:p>
          <a:p>
            <a:r>
              <a:rPr lang="ko-KR" altLang="en-US" sz="600" dirty="0"/>
              <a:t>epoch:3331 loss:0.0096</a:t>
            </a:r>
          </a:p>
          <a:p>
            <a:r>
              <a:rPr lang="ko-KR" altLang="en-US" sz="600" dirty="0"/>
              <a:t>epoch:3341 loss:0.0095</a:t>
            </a:r>
          </a:p>
          <a:p>
            <a:r>
              <a:rPr lang="ko-KR" altLang="en-US" sz="600" dirty="0"/>
              <a:t>epoch:3351 loss:0.0094</a:t>
            </a:r>
          </a:p>
          <a:p>
            <a:r>
              <a:rPr lang="ko-KR" altLang="en-US" sz="600" dirty="0"/>
              <a:t>epoch:3361 loss:0.0093</a:t>
            </a:r>
          </a:p>
          <a:p>
            <a:r>
              <a:rPr lang="ko-KR" altLang="en-US" sz="600" dirty="0"/>
              <a:t>epoch:3371 loss:0.0092</a:t>
            </a:r>
          </a:p>
          <a:p>
            <a:r>
              <a:rPr lang="ko-KR" altLang="en-US" sz="600" dirty="0"/>
              <a:t>epoch:3381 loss:0.0091</a:t>
            </a:r>
          </a:p>
          <a:p>
            <a:r>
              <a:rPr lang="ko-KR" altLang="en-US" sz="600" dirty="0"/>
              <a:t>epoch:3391 loss:0.0090</a:t>
            </a:r>
          </a:p>
          <a:p>
            <a:r>
              <a:rPr lang="ko-KR" altLang="en-US" sz="600" dirty="0"/>
              <a:t>epoch:3401 loss:0.0089</a:t>
            </a:r>
          </a:p>
          <a:p>
            <a:r>
              <a:rPr lang="ko-KR" altLang="en-US" sz="600" dirty="0"/>
              <a:t>epoch:3411 loss:0.0089</a:t>
            </a:r>
          </a:p>
          <a:p>
            <a:r>
              <a:rPr lang="ko-KR" altLang="en-US" sz="600" dirty="0"/>
              <a:t>epoch:3421 loss:0.0088</a:t>
            </a:r>
          </a:p>
          <a:p>
            <a:r>
              <a:rPr lang="ko-KR" altLang="en-US" sz="600" dirty="0"/>
              <a:t>epoch:3431 loss:0.0087</a:t>
            </a:r>
          </a:p>
          <a:p>
            <a:r>
              <a:rPr lang="ko-KR" altLang="en-US" sz="600" dirty="0"/>
              <a:t>epoch:3441 loss:0.0086</a:t>
            </a:r>
          </a:p>
          <a:p>
            <a:r>
              <a:rPr lang="ko-KR" altLang="en-US" sz="600" dirty="0"/>
              <a:t>epoch:3451 loss:0.0086</a:t>
            </a:r>
          </a:p>
          <a:p>
            <a:r>
              <a:rPr lang="ko-KR" altLang="en-US" sz="600" dirty="0"/>
              <a:t>epoch:3461 loss:0.0085</a:t>
            </a:r>
          </a:p>
          <a:p>
            <a:r>
              <a:rPr lang="ko-KR" altLang="en-US" sz="600" dirty="0"/>
              <a:t>epoch:3471 loss:0.0084</a:t>
            </a:r>
          </a:p>
          <a:p>
            <a:r>
              <a:rPr lang="ko-KR" altLang="en-US" sz="600" dirty="0"/>
              <a:t>epoch:3481 loss:0.0083</a:t>
            </a:r>
          </a:p>
          <a:p>
            <a:r>
              <a:rPr lang="ko-KR" altLang="en-US" sz="600" dirty="0"/>
              <a:t>epoch:3491 loss:0.0083</a:t>
            </a:r>
          </a:p>
          <a:p>
            <a:r>
              <a:rPr lang="ko-KR" altLang="en-US" sz="600" dirty="0"/>
              <a:t>epoch:3501 loss:0.0082</a:t>
            </a:r>
          </a:p>
          <a:p>
            <a:r>
              <a:rPr lang="ko-KR" altLang="en-US" sz="600" dirty="0"/>
              <a:t>epoch:3511 loss:0.0081</a:t>
            </a:r>
          </a:p>
          <a:p>
            <a:r>
              <a:rPr lang="ko-KR" altLang="en-US" sz="600" dirty="0"/>
              <a:t>epoch:3521 loss:0.0081</a:t>
            </a:r>
          </a:p>
          <a:p>
            <a:r>
              <a:rPr lang="ko-KR" altLang="en-US" sz="600" dirty="0"/>
              <a:t>epoch:3531 loss:0.0080</a:t>
            </a:r>
          </a:p>
          <a:p>
            <a:r>
              <a:rPr lang="ko-KR" altLang="en-US" sz="600" dirty="0"/>
              <a:t>epoch:3541 loss:0.0079</a:t>
            </a:r>
          </a:p>
          <a:p>
            <a:r>
              <a:rPr lang="ko-KR" altLang="en-US" sz="600" dirty="0"/>
              <a:t>epoch:3551 loss:0.0079</a:t>
            </a:r>
          </a:p>
          <a:p>
            <a:r>
              <a:rPr lang="ko-KR" altLang="en-US" sz="600" dirty="0"/>
              <a:t>epoch:3561 loss:0.0078</a:t>
            </a:r>
          </a:p>
          <a:p>
            <a:r>
              <a:rPr lang="ko-KR" altLang="en-US" sz="600" dirty="0"/>
              <a:t>epoch:3571 loss:0.0077</a:t>
            </a:r>
          </a:p>
          <a:p>
            <a:r>
              <a:rPr lang="ko-KR" altLang="en-US" sz="600" dirty="0"/>
              <a:t>epoch:3581 loss:0.0077</a:t>
            </a:r>
          </a:p>
          <a:p>
            <a:r>
              <a:rPr lang="ko-KR" altLang="en-US" sz="600" dirty="0"/>
              <a:t>epoch:3591 loss:0.0076</a:t>
            </a:r>
          </a:p>
          <a:p>
            <a:r>
              <a:rPr lang="ko-KR" altLang="en-US" sz="600" dirty="0"/>
              <a:t>epoch:3601 loss:0.0076</a:t>
            </a:r>
          </a:p>
          <a:p>
            <a:r>
              <a:rPr lang="ko-KR" altLang="en-US" sz="600" dirty="0"/>
              <a:t>epoch:3611 loss:0.0075</a:t>
            </a:r>
          </a:p>
          <a:p>
            <a:r>
              <a:rPr lang="ko-KR" altLang="en-US" sz="600" dirty="0"/>
              <a:t>epoch:3621 loss:0.0075</a:t>
            </a:r>
          </a:p>
          <a:p>
            <a:r>
              <a:rPr lang="ko-KR" altLang="en-US" sz="600" dirty="0"/>
              <a:t>epoch:3631 loss:0.0074</a:t>
            </a:r>
          </a:p>
          <a:p>
            <a:r>
              <a:rPr lang="ko-KR" altLang="en-US" sz="600" dirty="0"/>
              <a:t>epoch:3641 loss:0.0073</a:t>
            </a:r>
          </a:p>
          <a:p>
            <a:r>
              <a:rPr lang="ko-KR" altLang="en-US" sz="600" dirty="0"/>
              <a:t>epoch:3651 loss:0.0073</a:t>
            </a:r>
          </a:p>
          <a:p>
            <a:r>
              <a:rPr lang="ko-KR" altLang="en-US" sz="600" dirty="0"/>
              <a:t>epoch:3661 loss:0.0072</a:t>
            </a:r>
          </a:p>
          <a:p>
            <a:r>
              <a:rPr lang="ko-KR" altLang="en-US" sz="600" dirty="0"/>
              <a:t>epoch:3671 loss:0.0072</a:t>
            </a:r>
          </a:p>
          <a:p>
            <a:r>
              <a:rPr lang="ko-KR" altLang="en-US" sz="600" dirty="0"/>
              <a:t>epoch:3681 loss:0.0071</a:t>
            </a:r>
          </a:p>
          <a:p>
            <a:r>
              <a:rPr lang="ko-KR" altLang="en-US" sz="600" dirty="0"/>
              <a:t>epoch:3691 loss:0.0071</a:t>
            </a:r>
          </a:p>
          <a:p>
            <a:r>
              <a:rPr lang="ko-KR" altLang="en-US" sz="600" dirty="0"/>
              <a:t>epoch:3701 loss:0.0070</a:t>
            </a:r>
          </a:p>
          <a:p>
            <a:r>
              <a:rPr lang="ko-KR" altLang="en-US" sz="600" dirty="0"/>
              <a:t>epoch:3711 loss:0.0070</a:t>
            </a:r>
          </a:p>
          <a:p>
            <a:r>
              <a:rPr lang="ko-KR" altLang="en-US" sz="600" dirty="0"/>
              <a:t>epoch:3721 loss:0.0069</a:t>
            </a:r>
          </a:p>
          <a:p>
            <a:r>
              <a:rPr lang="ko-KR" altLang="en-US" sz="600" dirty="0"/>
              <a:t>epoch:3731 loss:0.0069</a:t>
            </a:r>
          </a:p>
          <a:p>
            <a:r>
              <a:rPr lang="ko-KR" altLang="en-US" sz="600" dirty="0"/>
              <a:t>epoch:3741 loss:0.0068</a:t>
            </a:r>
          </a:p>
          <a:p>
            <a:r>
              <a:rPr lang="ko-KR" altLang="en-US" sz="600" dirty="0"/>
              <a:t>epoch:3751 loss:0.0068</a:t>
            </a:r>
          </a:p>
          <a:p>
            <a:r>
              <a:rPr lang="ko-KR" altLang="en-US" sz="600" dirty="0"/>
              <a:t>epoch:3761 loss:0.0067</a:t>
            </a:r>
          </a:p>
          <a:p>
            <a:r>
              <a:rPr lang="ko-KR" altLang="en-US" sz="600" dirty="0"/>
              <a:t>epoch:3771 loss:0.0067</a:t>
            </a:r>
          </a:p>
          <a:p>
            <a:r>
              <a:rPr lang="ko-KR" altLang="en-US" sz="600" dirty="0"/>
              <a:t>epoch:3781 loss:0.0066</a:t>
            </a:r>
          </a:p>
          <a:p>
            <a:r>
              <a:rPr lang="ko-KR" altLang="en-US" sz="600" dirty="0"/>
              <a:t>epoch:3791 loss:0.0066</a:t>
            </a:r>
          </a:p>
          <a:p>
            <a:r>
              <a:rPr lang="ko-KR" altLang="en-US" sz="600" dirty="0"/>
              <a:t>epoch:3801 loss:0.0065</a:t>
            </a:r>
          </a:p>
          <a:p>
            <a:r>
              <a:rPr lang="ko-KR" altLang="en-US" sz="600" dirty="0"/>
              <a:t>epoch:3811 loss:0.0065</a:t>
            </a:r>
          </a:p>
          <a:p>
            <a:r>
              <a:rPr lang="ko-KR" altLang="en-US" sz="600" dirty="0"/>
              <a:t>epoch:3821 loss:0.0065</a:t>
            </a:r>
          </a:p>
          <a:p>
            <a:r>
              <a:rPr lang="ko-KR" altLang="en-US" sz="600" dirty="0"/>
              <a:t>epoch:3831 loss:0.0064</a:t>
            </a:r>
          </a:p>
          <a:p>
            <a:r>
              <a:rPr lang="ko-KR" altLang="en-US" sz="600" dirty="0"/>
              <a:t>epoch:3841 loss:0.0064</a:t>
            </a:r>
          </a:p>
          <a:p>
            <a:r>
              <a:rPr lang="ko-KR" altLang="en-US" sz="600" dirty="0"/>
              <a:t>epoch:3851 loss:0.0063</a:t>
            </a:r>
          </a:p>
          <a:p>
            <a:r>
              <a:rPr lang="ko-KR" altLang="en-US" sz="600" dirty="0"/>
              <a:t>epoch:3861 loss:0.0063</a:t>
            </a:r>
          </a:p>
          <a:p>
            <a:r>
              <a:rPr lang="ko-KR" altLang="en-US" sz="600" dirty="0"/>
              <a:t>epoch:3871 loss:0.0063</a:t>
            </a:r>
          </a:p>
          <a:p>
            <a:r>
              <a:rPr lang="ko-KR" altLang="en-US" sz="600" dirty="0"/>
              <a:t>epoch:3881 loss:0.0062</a:t>
            </a:r>
          </a:p>
          <a:p>
            <a:r>
              <a:rPr lang="ko-KR" altLang="en-US" sz="600" dirty="0"/>
              <a:t>epoch:3891 loss:0.0062</a:t>
            </a:r>
          </a:p>
          <a:p>
            <a:r>
              <a:rPr lang="ko-KR" altLang="en-US" sz="600" dirty="0"/>
              <a:t>epoch:3901 loss:0.0061</a:t>
            </a:r>
          </a:p>
          <a:p>
            <a:r>
              <a:rPr lang="ko-KR" altLang="en-US" sz="600" dirty="0"/>
              <a:t>epoch:3911 loss:0.0061</a:t>
            </a:r>
          </a:p>
          <a:p>
            <a:r>
              <a:rPr lang="ko-KR" altLang="en-US" sz="600" dirty="0"/>
              <a:t>epoch:3921 loss:0.0061</a:t>
            </a:r>
          </a:p>
          <a:p>
            <a:r>
              <a:rPr lang="ko-KR" altLang="en-US" sz="600" dirty="0"/>
              <a:t>epoch:3931 loss:0.0060</a:t>
            </a:r>
          </a:p>
          <a:p>
            <a:r>
              <a:rPr lang="ko-KR" altLang="en-US" sz="600" dirty="0"/>
              <a:t>epoch:3941 loss:0.0060</a:t>
            </a:r>
          </a:p>
          <a:p>
            <a:r>
              <a:rPr lang="ko-KR" altLang="en-US" sz="600" dirty="0"/>
              <a:t>epoch:3951 loss:0.0059</a:t>
            </a:r>
          </a:p>
          <a:p>
            <a:r>
              <a:rPr lang="ko-KR" altLang="en-US" sz="600" dirty="0"/>
              <a:t>epoch:3961 loss:0.0059</a:t>
            </a:r>
          </a:p>
          <a:p>
            <a:r>
              <a:rPr lang="ko-KR" altLang="en-US" sz="600" dirty="0"/>
              <a:t>epoch:3971 loss:0.0059</a:t>
            </a:r>
          </a:p>
          <a:p>
            <a:r>
              <a:rPr lang="ko-KR" altLang="en-US" sz="600" dirty="0"/>
              <a:t>epoch:3981 loss:0.0058</a:t>
            </a:r>
          </a:p>
          <a:p>
            <a:r>
              <a:rPr lang="ko-KR" altLang="en-US" sz="600" dirty="0"/>
              <a:t>epoch:3991 loss:0.0058</a:t>
            </a:r>
          </a:p>
          <a:p>
            <a:r>
              <a:rPr lang="ko-KR" altLang="en-US" sz="600" dirty="0"/>
              <a:t>epoch:4001 loss:0.0058</a:t>
            </a:r>
          </a:p>
          <a:p>
            <a:r>
              <a:rPr lang="ko-KR" altLang="en-US" sz="600" dirty="0"/>
              <a:t>epoch:4011 loss:0.0057</a:t>
            </a:r>
          </a:p>
          <a:p>
            <a:r>
              <a:rPr lang="ko-KR" altLang="en-US" sz="600" dirty="0"/>
              <a:t>epoch:4021 loss:0.0057</a:t>
            </a:r>
          </a:p>
          <a:p>
            <a:r>
              <a:rPr lang="ko-KR" altLang="en-US" sz="600" dirty="0"/>
              <a:t>epoch:4031 loss:0.0057</a:t>
            </a:r>
          </a:p>
          <a:p>
            <a:r>
              <a:rPr lang="ko-KR" altLang="en-US" sz="600" dirty="0"/>
              <a:t>epoch:4041 loss:0.0056</a:t>
            </a:r>
          </a:p>
          <a:p>
            <a:r>
              <a:rPr lang="ko-KR" altLang="en-US" sz="600" dirty="0"/>
              <a:t>epoch:4051 loss:0.0056</a:t>
            </a:r>
          </a:p>
          <a:p>
            <a:r>
              <a:rPr lang="ko-KR" altLang="en-US" sz="600" dirty="0"/>
              <a:t>epoch:4061 loss:0.0056</a:t>
            </a:r>
          </a:p>
          <a:p>
            <a:r>
              <a:rPr lang="ko-KR" altLang="en-US" sz="600" dirty="0"/>
              <a:t>epoch:4071 loss:0.0055</a:t>
            </a:r>
          </a:p>
          <a:p>
            <a:r>
              <a:rPr lang="ko-KR" altLang="en-US" sz="600" dirty="0"/>
              <a:t>epoch:4081 loss:0.0055</a:t>
            </a:r>
          </a:p>
          <a:p>
            <a:r>
              <a:rPr lang="ko-KR" altLang="en-US" sz="600" dirty="0"/>
              <a:t>epoch:4091 loss:0.0055</a:t>
            </a:r>
          </a:p>
          <a:p>
            <a:r>
              <a:rPr lang="ko-KR" altLang="en-US" sz="600" dirty="0"/>
              <a:t>epoch:4101 loss:0.0054</a:t>
            </a:r>
          </a:p>
          <a:p>
            <a:r>
              <a:rPr lang="ko-KR" altLang="en-US" sz="600" dirty="0"/>
              <a:t>epoch:4111 loss:0.0054</a:t>
            </a:r>
          </a:p>
          <a:p>
            <a:r>
              <a:rPr lang="ko-KR" altLang="en-US" sz="600" dirty="0"/>
              <a:t>epoch:4121 loss:0.0054</a:t>
            </a:r>
          </a:p>
          <a:p>
            <a:r>
              <a:rPr lang="ko-KR" altLang="en-US" sz="600" dirty="0"/>
              <a:t>epoch:4131 loss:0.0054</a:t>
            </a:r>
          </a:p>
          <a:p>
            <a:r>
              <a:rPr lang="ko-KR" altLang="en-US" sz="600" dirty="0"/>
              <a:t>epoch:4141 loss:0.0053</a:t>
            </a:r>
          </a:p>
          <a:p>
            <a:r>
              <a:rPr lang="ko-KR" altLang="en-US" sz="600" dirty="0"/>
              <a:t>epoch:4151 loss:0.0053</a:t>
            </a:r>
          </a:p>
          <a:p>
            <a:r>
              <a:rPr lang="ko-KR" altLang="en-US" sz="600" dirty="0"/>
              <a:t>epoch:4161 loss:0.0053</a:t>
            </a:r>
          </a:p>
          <a:p>
            <a:r>
              <a:rPr lang="ko-KR" altLang="en-US" sz="600" dirty="0"/>
              <a:t>epoch:4171 loss:0.0052</a:t>
            </a:r>
          </a:p>
          <a:p>
            <a:r>
              <a:rPr lang="ko-KR" altLang="en-US" sz="600" dirty="0"/>
              <a:t>epoch:4181 loss:0.0052</a:t>
            </a:r>
          </a:p>
          <a:p>
            <a:r>
              <a:rPr lang="ko-KR" altLang="en-US" sz="600" dirty="0"/>
              <a:t>epoch:4191 loss:0.0052</a:t>
            </a:r>
          </a:p>
          <a:p>
            <a:r>
              <a:rPr lang="ko-KR" altLang="en-US" sz="600" dirty="0"/>
              <a:t>epoch:4201 loss:0.0052</a:t>
            </a:r>
          </a:p>
          <a:p>
            <a:r>
              <a:rPr lang="ko-KR" altLang="en-US" sz="600" dirty="0"/>
              <a:t>epoch:4211 loss:0.0051</a:t>
            </a:r>
          </a:p>
          <a:p>
            <a:r>
              <a:rPr lang="ko-KR" altLang="en-US" sz="600" dirty="0"/>
              <a:t>epoch:4221 loss:0.0051</a:t>
            </a:r>
          </a:p>
          <a:p>
            <a:r>
              <a:rPr lang="ko-KR" altLang="en-US" sz="600" dirty="0"/>
              <a:t>epoch:4231 loss:0.0051</a:t>
            </a:r>
          </a:p>
          <a:p>
            <a:r>
              <a:rPr lang="ko-KR" altLang="en-US" sz="600" dirty="0"/>
              <a:t>epoch:4241 loss:0.0050</a:t>
            </a:r>
          </a:p>
          <a:p>
            <a:r>
              <a:rPr lang="ko-KR" altLang="en-US" sz="600" dirty="0"/>
              <a:t>epoch:4251 loss:0.0050</a:t>
            </a:r>
          </a:p>
          <a:p>
            <a:r>
              <a:rPr lang="ko-KR" altLang="en-US" sz="600" dirty="0"/>
              <a:t>epoch:4261 loss:0.0050</a:t>
            </a:r>
          </a:p>
          <a:p>
            <a:r>
              <a:rPr lang="ko-KR" altLang="en-US" sz="600" dirty="0"/>
              <a:t>epoch:4271 loss:0.0050</a:t>
            </a:r>
          </a:p>
          <a:p>
            <a:r>
              <a:rPr lang="ko-KR" altLang="en-US" sz="600" dirty="0"/>
              <a:t>epoch:4281 loss:0.0049</a:t>
            </a:r>
          </a:p>
          <a:p>
            <a:r>
              <a:rPr lang="ko-KR" altLang="en-US" sz="600" dirty="0"/>
              <a:t>epoch:4291 loss:0.0049</a:t>
            </a:r>
          </a:p>
          <a:p>
            <a:r>
              <a:rPr lang="ko-KR" altLang="en-US" sz="600" dirty="0"/>
              <a:t>epoch:4301 loss:0.0049</a:t>
            </a:r>
          </a:p>
          <a:p>
            <a:r>
              <a:rPr lang="ko-KR" altLang="en-US" sz="600" dirty="0"/>
              <a:t>epoch:4311 loss:0.0049</a:t>
            </a:r>
          </a:p>
          <a:p>
            <a:r>
              <a:rPr lang="ko-KR" altLang="en-US" sz="600" dirty="0"/>
              <a:t>epoch:4321 loss:0.0048</a:t>
            </a:r>
          </a:p>
          <a:p>
            <a:r>
              <a:rPr lang="ko-KR" altLang="en-US" sz="600" dirty="0"/>
              <a:t>epoch:4331 loss:0.0048</a:t>
            </a:r>
          </a:p>
          <a:p>
            <a:r>
              <a:rPr lang="ko-KR" altLang="en-US" sz="600" dirty="0"/>
              <a:t>epoch:4341 loss:0.0048</a:t>
            </a:r>
          </a:p>
          <a:p>
            <a:r>
              <a:rPr lang="ko-KR" altLang="en-US" sz="600" dirty="0"/>
              <a:t>epoch:4351 loss:0.0048</a:t>
            </a:r>
          </a:p>
          <a:p>
            <a:r>
              <a:rPr lang="ko-KR" altLang="en-US" sz="600" dirty="0"/>
              <a:t>epoch:4361 loss:0.0047</a:t>
            </a:r>
          </a:p>
          <a:p>
            <a:r>
              <a:rPr lang="ko-KR" altLang="en-US" sz="600" dirty="0"/>
              <a:t>epoch:4371 loss:0.0047</a:t>
            </a:r>
          </a:p>
          <a:p>
            <a:r>
              <a:rPr lang="ko-KR" altLang="en-US" sz="600" dirty="0"/>
              <a:t>epoch:4381 loss:0.0047</a:t>
            </a:r>
          </a:p>
          <a:p>
            <a:r>
              <a:rPr lang="ko-KR" altLang="en-US" sz="600" dirty="0"/>
              <a:t>epoch:4391 loss:0.0047</a:t>
            </a:r>
          </a:p>
          <a:p>
            <a:r>
              <a:rPr lang="ko-KR" altLang="en-US" sz="600" dirty="0"/>
              <a:t>epoch:4401 loss:0.0047</a:t>
            </a:r>
          </a:p>
          <a:p>
            <a:r>
              <a:rPr lang="ko-KR" altLang="en-US" sz="600" dirty="0"/>
              <a:t>epoch:4411 loss:0.0046</a:t>
            </a:r>
          </a:p>
          <a:p>
            <a:r>
              <a:rPr lang="ko-KR" altLang="en-US" sz="600" dirty="0"/>
              <a:t>epoch:4421 loss:0.0046</a:t>
            </a:r>
          </a:p>
          <a:p>
            <a:r>
              <a:rPr lang="ko-KR" altLang="en-US" sz="600" dirty="0"/>
              <a:t>epoch:4431 loss:0.0046</a:t>
            </a:r>
          </a:p>
          <a:p>
            <a:r>
              <a:rPr lang="ko-KR" altLang="en-US" sz="600" dirty="0"/>
              <a:t>epoch:4441 loss:0.0046</a:t>
            </a:r>
          </a:p>
          <a:p>
            <a:r>
              <a:rPr lang="ko-KR" altLang="en-US" sz="600" dirty="0"/>
              <a:t>epoch:4451 loss:0.0045</a:t>
            </a:r>
          </a:p>
          <a:p>
            <a:r>
              <a:rPr lang="ko-KR" altLang="en-US" sz="600" dirty="0"/>
              <a:t>epoch:4461 loss:0.0045</a:t>
            </a:r>
          </a:p>
          <a:p>
            <a:r>
              <a:rPr lang="ko-KR" altLang="en-US" sz="600" dirty="0"/>
              <a:t>epoch:4471 loss:0.0045</a:t>
            </a:r>
          </a:p>
          <a:p>
            <a:r>
              <a:rPr lang="ko-KR" altLang="en-US" sz="600" dirty="0"/>
              <a:t>epoch:4481 loss:0.0045</a:t>
            </a:r>
          </a:p>
          <a:p>
            <a:r>
              <a:rPr lang="ko-KR" altLang="en-US" sz="600" dirty="0"/>
              <a:t>epoch:4491 loss:0.0045</a:t>
            </a:r>
          </a:p>
          <a:p>
            <a:r>
              <a:rPr lang="ko-KR" altLang="en-US" sz="600" dirty="0"/>
              <a:t>epoch:4501 loss:0.0044</a:t>
            </a:r>
          </a:p>
          <a:p>
            <a:r>
              <a:rPr lang="ko-KR" altLang="en-US" sz="600" dirty="0"/>
              <a:t>epoch:4511 loss:0.0044</a:t>
            </a:r>
          </a:p>
          <a:p>
            <a:r>
              <a:rPr lang="ko-KR" altLang="en-US" sz="600" dirty="0"/>
              <a:t>epoch:4521 loss:0.0044</a:t>
            </a:r>
          </a:p>
          <a:p>
            <a:r>
              <a:rPr lang="ko-KR" altLang="en-US" sz="600" dirty="0"/>
              <a:t>epoch:4531 loss:0.0044</a:t>
            </a:r>
          </a:p>
          <a:p>
            <a:r>
              <a:rPr lang="ko-KR" altLang="en-US" sz="600" dirty="0"/>
              <a:t>epoch:4541 loss:0.0044</a:t>
            </a:r>
          </a:p>
          <a:p>
            <a:r>
              <a:rPr lang="ko-KR" altLang="en-US" sz="600" dirty="0"/>
              <a:t>epoch:4551 loss:0.0043</a:t>
            </a:r>
          </a:p>
          <a:p>
            <a:r>
              <a:rPr lang="ko-KR" altLang="en-US" sz="600" dirty="0"/>
              <a:t>epoch:4561 loss:0.0043</a:t>
            </a:r>
          </a:p>
          <a:p>
            <a:r>
              <a:rPr lang="ko-KR" altLang="en-US" sz="600" dirty="0"/>
              <a:t>epoch:4571 loss:0.0043</a:t>
            </a:r>
          </a:p>
          <a:p>
            <a:r>
              <a:rPr lang="ko-KR" altLang="en-US" sz="600" dirty="0"/>
              <a:t>epoch:4581 loss:0.0043</a:t>
            </a:r>
          </a:p>
          <a:p>
            <a:r>
              <a:rPr lang="ko-KR" altLang="en-US" sz="600" dirty="0"/>
              <a:t>epoch:4591 loss:0.0043</a:t>
            </a:r>
          </a:p>
          <a:p>
            <a:r>
              <a:rPr lang="ko-KR" altLang="en-US" sz="600" dirty="0"/>
              <a:t>epoch:4601 loss:0.0042</a:t>
            </a:r>
          </a:p>
          <a:p>
            <a:r>
              <a:rPr lang="ko-KR" altLang="en-US" sz="600" dirty="0"/>
              <a:t>epoch:4611 loss:0.0042</a:t>
            </a:r>
          </a:p>
          <a:p>
            <a:r>
              <a:rPr lang="ko-KR" altLang="en-US" sz="600" dirty="0"/>
              <a:t>epoch:4621 loss:0.0042</a:t>
            </a:r>
          </a:p>
          <a:p>
            <a:r>
              <a:rPr lang="ko-KR" altLang="en-US" sz="600" dirty="0"/>
              <a:t>epoch:4631 loss:0.0042</a:t>
            </a:r>
          </a:p>
          <a:p>
            <a:r>
              <a:rPr lang="ko-KR" altLang="en-US" sz="600" dirty="0"/>
              <a:t>epoch:4641 loss:0.0042</a:t>
            </a:r>
          </a:p>
          <a:p>
            <a:r>
              <a:rPr lang="ko-KR" altLang="en-US" sz="600" dirty="0"/>
              <a:t>epoch:4651 loss:0.0041</a:t>
            </a:r>
          </a:p>
          <a:p>
            <a:r>
              <a:rPr lang="ko-KR" altLang="en-US" sz="600" dirty="0"/>
              <a:t>epoch:4661 loss:0.0041</a:t>
            </a:r>
          </a:p>
          <a:p>
            <a:r>
              <a:rPr lang="ko-KR" altLang="en-US" sz="600" dirty="0"/>
              <a:t>epoch:4671 loss:0.0041</a:t>
            </a:r>
          </a:p>
          <a:p>
            <a:r>
              <a:rPr lang="ko-KR" altLang="en-US" sz="600" dirty="0"/>
              <a:t>epoch:4681 loss:0.0041</a:t>
            </a:r>
          </a:p>
          <a:p>
            <a:r>
              <a:rPr lang="ko-KR" altLang="en-US" sz="600" dirty="0"/>
              <a:t>epoch:4691 loss:0.0041</a:t>
            </a:r>
          </a:p>
          <a:p>
            <a:r>
              <a:rPr lang="ko-KR" altLang="en-US" sz="600" dirty="0"/>
              <a:t>epoch:4701 loss:0.0041</a:t>
            </a:r>
          </a:p>
          <a:p>
            <a:r>
              <a:rPr lang="ko-KR" altLang="en-US" sz="600" dirty="0"/>
              <a:t>epoch:4711 loss:0.0040</a:t>
            </a:r>
          </a:p>
          <a:p>
            <a:r>
              <a:rPr lang="ko-KR" altLang="en-US" sz="600" dirty="0"/>
              <a:t>epoch:4721 loss:0.0040</a:t>
            </a:r>
          </a:p>
          <a:p>
            <a:r>
              <a:rPr lang="ko-KR" altLang="en-US" sz="600" dirty="0"/>
              <a:t>epoch:4731 loss:0.0040</a:t>
            </a:r>
          </a:p>
          <a:p>
            <a:r>
              <a:rPr lang="ko-KR" altLang="en-US" sz="600" dirty="0"/>
              <a:t>epoch:4741 loss:0.0040</a:t>
            </a:r>
          </a:p>
          <a:p>
            <a:r>
              <a:rPr lang="ko-KR" altLang="en-US" sz="600" dirty="0"/>
              <a:t>epoch:4751 loss:0.0040</a:t>
            </a:r>
          </a:p>
          <a:p>
            <a:r>
              <a:rPr lang="ko-KR" altLang="en-US" sz="600" dirty="0"/>
              <a:t>epoch:4761 loss:0.0040</a:t>
            </a:r>
          </a:p>
          <a:p>
            <a:r>
              <a:rPr lang="ko-KR" altLang="en-US" sz="600" dirty="0"/>
              <a:t>epoch:4771 loss:0.0039</a:t>
            </a:r>
          </a:p>
          <a:p>
            <a:r>
              <a:rPr lang="ko-KR" altLang="en-US" sz="600" dirty="0"/>
              <a:t>epoch:4781 loss:0.0039</a:t>
            </a:r>
          </a:p>
          <a:p>
            <a:r>
              <a:rPr lang="ko-KR" altLang="en-US" sz="600" dirty="0"/>
              <a:t>epoch:4791 loss:0.0039</a:t>
            </a:r>
          </a:p>
          <a:p>
            <a:r>
              <a:rPr lang="ko-KR" altLang="en-US" sz="600" dirty="0"/>
              <a:t>epoch:4801 loss:0.0039</a:t>
            </a:r>
          </a:p>
          <a:p>
            <a:r>
              <a:rPr lang="ko-KR" altLang="en-US" sz="600" dirty="0"/>
              <a:t>epoch:4811 loss:0.0039</a:t>
            </a:r>
          </a:p>
          <a:p>
            <a:r>
              <a:rPr lang="ko-KR" altLang="en-US" sz="600" dirty="0"/>
              <a:t>epoch:4821 loss:0.0039</a:t>
            </a:r>
          </a:p>
          <a:p>
            <a:r>
              <a:rPr lang="ko-KR" altLang="en-US" sz="600" dirty="0"/>
              <a:t>epoch:4831 loss:0.0038</a:t>
            </a:r>
          </a:p>
          <a:p>
            <a:r>
              <a:rPr lang="ko-KR" altLang="en-US" sz="600" dirty="0"/>
              <a:t>epoch:4841 loss:0.0038</a:t>
            </a:r>
          </a:p>
          <a:p>
            <a:r>
              <a:rPr lang="ko-KR" altLang="en-US" sz="600" dirty="0"/>
              <a:t>epoch:4851 loss:0.0038</a:t>
            </a:r>
          </a:p>
          <a:p>
            <a:r>
              <a:rPr lang="ko-KR" altLang="en-US" sz="600" dirty="0"/>
              <a:t>epoch:4861 loss:0.0038</a:t>
            </a:r>
          </a:p>
          <a:p>
            <a:r>
              <a:rPr lang="ko-KR" altLang="en-US" sz="600" dirty="0"/>
              <a:t>epoch:4871 loss:0.0038</a:t>
            </a:r>
          </a:p>
          <a:p>
            <a:r>
              <a:rPr lang="ko-KR" altLang="en-US" sz="600" dirty="0"/>
              <a:t>epoch:4881 loss:0.0038</a:t>
            </a:r>
          </a:p>
          <a:p>
            <a:r>
              <a:rPr lang="ko-KR" altLang="en-US" sz="600" dirty="0"/>
              <a:t>epoch:4891 loss:0.0038</a:t>
            </a:r>
          </a:p>
          <a:p>
            <a:r>
              <a:rPr lang="ko-KR" altLang="en-US" sz="600" dirty="0"/>
              <a:t>epoch:4901 loss:0.0037</a:t>
            </a:r>
          </a:p>
          <a:p>
            <a:r>
              <a:rPr lang="ko-KR" altLang="en-US" sz="600" dirty="0"/>
              <a:t>epoch:4911 loss:0.0037</a:t>
            </a:r>
          </a:p>
          <a:p>
            <a:r>
              <a:rPr lang="ko-KR" altLang="en-US" sz="600" dirty="0"/>
              <a:t>epoch:4921 loss:0.0037</a:t>
            </a:r>
          </a:p>
          <a:p>
            <a:r>
              <a:rPr lang="ko-KR" altLang="en-US" sz="600" dirty="0"/>
              <a:t>epoch:4931 loss:0.0037</a:t>
            </a:r>
          </a:p>
          <a:p>
            <a:r>
              <a:rPr lang="ko-KR" altLang="en-US" sz="600" dirty="0"/>
              <a:t>epoch:4941 loss:0.0037</a:t>
            </a:r>
          </a:p>
          <a:p>
            <a:r>
              <a:rPr lang="ko-KR" altLang="en-US" sz="600" dirty="0"/>
              <a:t>epoch:4951 loss:0.0037</a:t>
            </a:r>
          </a:p>
          <a:p>
            <a:r>
              <a:rPr lang="ko-KR" altLang="en-US" sz="600" dirty="0"/>
              <a:t>epoch:4961 loss:0.0037</a:t>
            </a:r>
          </a:p>
          <a:p>
            <a:r>
              <a:rPr lang="ko-KR" altLang="en-US" sz="600" dirty="0"/>
              <a:t>epoch:4971 loss:0.0036</a:t>
            </a:r>
          </a:p>
          <a:p>
            <a:r>
              <a:rPr lang="ko-KR" altLang="en-US" sz="600" dirty="0"/>
              <a:t>epoch:4981 loss:0.0036</a:t>
            </a:r>
          </a:p>
          <a:p>
            <a:r>
              <a:rPr lang="ko-KR" altLang="en-US" sz="600" dirty="0"/>
              <a:t>epoch:4991 loss:0.0036</a:t>
            </a:r>
          </a:p>
          <a:p>
            <a:r>
              <a:rPr lang="ko-KR" altLang="en-US" sz="600" dirty="0"/>
              <a:t>epoch:5001 loss:0.0036</a:t>
            </a:r>
          </a:p>
          <a:p>
            <a:r>
              <a:rPr lang="ko-KR" altLang="en-US" sz="600" dirty="0"/>
              <a:t>epoch:5011 loss:0.0036</a:t>
            </a:r>
          </a:p>
          <a:p>
            <a:r>
              <a:rPr lang="ko-KR" altLang="en-US" sz="600" dirty="0"/>
              <a:t>epoch:5021 loss:0.0036</a:t>
            </a:r>
          </a:p>
          <a:p>
            <a:r>
              <a:rPr lang="ko-KR" altLang="en-US" sz="600" dirty="0"/>
              <a:t>epoch:5031 loss:0.0036</a:t>
            </a:r>
          </a:p>
          <a:p>
            <a:r>
              <a:rPr lang="ko-KR" altLang="en-US" sz="600" dirty="0"/>
              <a:t>epoch:5041 loss:0.0035</a:t>
            </a:r>
          </a:p>
          <a:p>
            <a:r>
              <a:rPr lang="ko-KR" altLang="en-US" sz="600" dirty="0"/>
              <a:t>epoch:5051 loss:0.0035</a:t>
            </a:r>
          </a:p>
          <a:p>
            <a:r>
              <a:rPr lang="ko-KR" altLang="en-US" sz="600" dirty="0"/>
              <a:t>epoch:5061 loss:0.0035</a:t>
            </a:r>
          </a:p>
          <a:p>
            <a:r>
              <a:rPr lang="ko-KR" altLang="en-US" sz="600" dirty="0"/>
              <a:t>epoch:5071 loss:0.0035</a:t>
            </a:r>
          </a:p>
          <a:p>
            <a:r>
              <a:rPr lang="ko-KR" altLang="en-US" sz="600" dirty="0"/>
              <a:t>epoch:5081 loss:0.0035</a:t>
            </a:r>
          </a:p>
          <a:p>
            <a:r>
              <a:rPr lang="ko-KR" altLang="en-US" sz="600" dirty="0"/>
              <a:t>epoch:5091 loss:0.0035</a:t>
            </a:r>
          </a:p>
          <a:p>
            <a:r>
              <a:rPr lang="ko-KR" altLang="en-US" sz="600" dirty="0"/>
              <a:t>epoch:5101 loss:0.0035</a:t>
            </a:r>
          </a:p>
          <a:p>
            <a:r>
              <a:rPr lang="ko-KR" altLang="en-US" sz="600" dirty="0"/>
              <a:t>epoch:5111 loss:0.0035</a:t>
            </a:r>
          </a:p>
          <a:p>
            <a:r>
              <a:rPr lang="ko-KR" altLang="en-US" sz="600" dirty="0"/>
              <a:t>epoch:5121 loss:0.0034</a:t>
            </a:r>
          </a:p>
          <a:p>
            <a:r>
              <a:rPr lang="ko-KR" altLang="en-US" sz="600" dirty="0"/>
              <a:t>epoch:5131 loss:0.0034</a:t>
            </a:r>
          </a:p>
          <a:p>
            <a:r>
              <a:rPr lang="ko-KR" altLang="en-US" sz="600" dirty="0"/>
              <a:t>epoch:5141 loss:0.0034</a:t>
            </a:r>
          </a:p>
          <a:p>
            <a:r>
              <a:rPr lang="ko-KR" altLang="en-US" sz="600" dirty="0"/>
              <a:t>epoch:5151 loss:0.0034</a:t>
            </a:r>
          </a:p>
          <a:p>
            <a:r>
              <a:rPr lang="ko-KR" altLang="en-US" sz="600" dirty="0"/>
              <a:t>epoch:5161 loss:0.0034</a:t>
            </a:r>
          </a:p>
          <a:p>
            <a:r>
              <a:rPr lang="ko-KR" altLang="en-US" sz="600" dirty="0"/>
              <a:t>epoch:5171 loss:0.0034</a:t>
            </a:r>
          </a:p>
          <a:p>
            <a:r>
              <a:rPr lang="ko-KR" altLang="en-US" sz="600" dirty="0"/>
              <a:t>epoch:5181 loss:0.0034</a:t>
            </a:r>
          </a:p>
          <a:p>
            <a:r>
              <a:rPr lang="ko-KR" altLang="en-US" sz="600" dirty="0"/>
              <a:t>epoch:5191 loss:0.0034</a:t>
            </a:r>
          </a:p>
          <a:p>
            <a:r>
              <a:rPr lang="ko-KR" altLang="en-US" sz="600" dirty="0"/>
              <a:t>epoch:5201 loss:0.0033</a:t>
            </a:r>
          </a:p>
          <a:p>
            <a:r>
              <a:rPr lang="ko-KR" altLang="en-US" sz="600" dirty="0"/>
              <a:t>epoch:5211 loss:0.0033</a:t>
            </a:r>
          </a:p>
          <a:p>
            <a:r>
              <a:rPr lang="ko-KR" altLang="en-US" sz="600" dirty="0"/>
              <a:t>epoch:5221 loss:0.0033</a:t>
            </a:r>
          </a:p>
          <a:p>
            <a:r>
              <a:rPr lang="ko-KR" altLang="en-US" sz="600" dirty="0"/>
              <a:t>epoch:5231 loss:0.0033</a:t>
            </a:r>
          </a:p>
          <a:p>
            <a:r>
              <a:rPr lang="ko-KR" altLang="en-US" sz="600" dirty="0"/>
              <a:t>epoch:5241 loss:0.0033</a:t>
            </a:r>
          </a:p>
          <a:p>
            <a:r>
              <a:rPr lang="ko-KR" altLang="en-US" sz="600" dirty="0"/>
              <a:t>epoch:5251 loss:0.0033</a:t>
            </a:r>
          </a:p>
          <a:p>
            <a:r>
              <a:rPr lang="ko-KR" altLang="en-US" sz="600" dirty="0"/>
              <a:t>epoch:5261 loss:0.0033</a:t>
            </a:r>
          </a:p>
          <a:p>
            <a:r>
              <a:rPr lang="ko-KR" altLang="en-US" sz="600" dirty="0"/>
              <a:t>epoch:5271 loss:0.0033</a:t>
            </a:r>
          </a:p>
          <a:p>
            <a:r>
              <a:rPr lang="ko-KR" altLang="en-US" sz="600" dirty="0"/>
              <a:t>epoch:5281 loss:0.0033</a:t>
            </a:r>
          </a:p>
          <a:p>
            <a:r>
              <a:rPr lang="ko-KR" altLang="en-US" sz="600" dirty="0"/>
              <a:t>epoch:5291 loss:0.0032</a:t>
            </a:r>
          </a:p>
          <a:p>
            <a:r>
              <a:rPr lang="ko-KR" altLang="en-US" sz="600" dirty="0"/>
              <a:t>epoch:5301 loss:0.0032</a:t>
            </a:r>
          </a:p>
          <a:p>
            <a:r>
              <a:rPr lang="ko-KR" altLang="en-US" sz="600" dirty="0"/>
              <a:t>epoch:5311 loss:0.0032</a:t>
            </a:r>
          </a:p>
          <a:p>
            <a:r>
              <a:rPr lang="ko-KR" altLang="en-US" sz="600" dirty="0"/>
              <a:t>epoch:5321 loss:0.0032</a:t>
            </a:r>
          </a:p>
          <a:p>
            <a:r>
              <a:rPr lang="ko-KR" altLang="en-US" sz="600" dirty="0"/>
              <a:t>epoch:5331 loss:0.0032</a:t>
            </a:r>
          </a:p>
          <a:p>
            <a:r>
              <a:rPr lang="ko-KR" altLang="en-US" sz="600" dirty="0"/>
              <a:t>epoch:5341 loss:0.0032</a:t>
            </a:r>
          </a:p>
          <a:p>
            <a:r>
              <a:rPr lang="ko-KR" altLang="en-US" sz="600" dirty="0"/>
              <a:t>epoch:5351 loss:0.0032</a:t>
            </a:r>
          </a:p>
          <a:p>
            <a:r>
              <a:rPr lang="ko-KR" altLang="en-US" sz="600" dirty="0"/>
              <a:t>epoch:5361 loss:0.0032</a:t>
            </a:r>
          </a:p>
          <a:p>
            <a:r>
              <a:rPr lang="ko-KR" altLang="en-US" sz="600" dirty="0"/>
              <a:t>epoch:5371 loss:0.0032</a:t>
            </a:r>
          </a:p>
          <a:p>
            <a:r>
              <a:rPr lang="ko-KR" altLang="en-US" sz="600" dirty="0"/>
              <a:t>epoch:5381 loss:0.0031</a:t>
            </a:r>
          </a:p>
          <a:p>
            <a:r>
              <a:rPr lang="ko-KR" altLang="en-US" sz="600" dirty="0"/>
              <a:t>epoch:5391 loss:0.0031</a:t>
            </a:r>
          </a:p>
          <a:p>
            <a:r>
              <a:rPr lang="ko-KR" altLang="en-US" sz="600" dirty="0"/>
              <a:t>epoch:5401 loss:0.0031</a:t>
            </a:r>
          </a:p>
          <a:p>
            <a:r>
              <a:rPr lang="ko-KR" altLang="en-US" sz="600" dirty="0"/>
              <a:t>epoch:5411 loss:0.0031</a:t>
            </a:r>
          </a:p>
          <a:p>
            <a:r>
              <a:rPr lang="ko-KR" altLang="en-US" sz="600" dirty="0"/>
              <a:t>epoch:5421 loss:0.0031</a:t>
            </a:r>
          </a:p>
          <a:p>
            <a:r>
              <a:rPr lang="ko-KR" altLang="en-US" sz="600" dirty="0"/>
              <a:t>epoch:5431 loss:0.0031</a:t>
            </a:r>
          </a:p>
          <a:p>
            <a:r>
              <a:rPr lang="ko-KR" altLang="en-US" sz="600" dirty="0"/>
              <a:t>epoch:5441 loss:0.0031</a:t>
            </a:r>
          </a:p>
          <a:p>
            <a:r>
              <a:rPr lang="ko-KR" altLang="en-US" sz="600" dirty="0"/>
              <a:t>epoch:5451 loss:0.0031</a:t>
            </a:r>
          </a:p>
          <a:p>
            <a:r>
              <a:rPr lang="ko-KR" altLang="en-US" sz="600" dirty="0"/>
              <a:t>epoch:5461 loss:0.0031</a:t>
            </a:r>
          </a:p>
          <a:p>
            <a:r>
              <a:rPr lang="ko-KR" altLang="en-US" sz="600" dirty="0"/>
              <a:t>epoch:5471 loss:0.0031</a:t>
            </a:r>
          </a:p>
          <a:p>
            <a:r>
              <a:rPr lang="ko-KR" altLang="en-US" sz="600" dirty="0"/>
              <a:t>epoch:5481 loss:0.0030</a:t>
            </a:r>
          </a:p>
          <a:p>
            <a:r>
              <a:rPr lang="ko-KR" altLang="en-US" sz="600" dirty="0"/>
              <a:t>epoch:5491 loss:0.0030</a:t>
            </a:r>
          </a:p>
          <a:p>
            <a:r>
              <a:rPr lang="ko-KR" altLang="en-US" sz="600" dirty="0"/>
              <a:t>epoch:5501 loss:0.0030</a:t>
            </a:r>
          </a:p>
          <a:p>
            <a:r>
              <a:rPr lang="ko-KR" altLang="en-US" sz="600" dirty="0"/>
              <a:t>epoch:5511 loss:0.0030</a:t>
            </a:r>
          </a:p>
          <a:p>
            <a:r>
              <a:rPr lang="ko-KR" altLang="en-US" sz="600" dirty="0"/>
              <a:t>epoch:5521 loss:0.0030</a:t>
            </a:r>
          </a:p>
          <a:p>
            <a:r>
              <a:rPr lang="ko-KR" altLang="en-US" sz="600" dirty="0"/>
              <a:t>epoch:5531 loss:0.0030</a:t>
            </a:r>
          </a:p>
          <a:p>
            <a:r>
              <a:rPr lang="ko-KR" altLang="en-US" sz="600" dirty="0"/>
              <a:t>epoch:5541 loss:0.0030</a:t>
            </a:r>
          </a:p>
          <a:p>
            <a:r>
              <a:rPr lang="ko-KR" altLang="en-US" sz="600" dirty="0"/>
              <a:t>epoch:5551 loss:0.0030</a:t>
            </a:r>
          </a:p>
          <a:p>
            <a:r>
              <a:rPr lang="ko-KR" altLang="en-US" sz="600" dirty="0"/>
              <a:t>epoch:5561 loss:0.0030</a:t>
            </a:r>
          </a:p>
          <a:p>
            <a:r>
              <a:rPr lang="ko-KR" altLang="en-US" sz="600" dirty="0"/>
              <a:t>epoch:5571 loss:0.0030</a:t>
            </a:r>
          </a:p>
          <a:p>
            <a:r>
              <a:rPr lang="ko-KR" altLang="en-US" sz="600" dirty="0"/>
              <a:t>epoch:5581 loss:0.0030</a:t>
            </a:r>
          </a:p>
          <a:p>
            <a:r>
              <a:rPr lang="ko-KR" altLang="en-US" sz="600" dirty="0"/>
              <a:t>epoch:5591 loss:0.0029</a:t>
            </a:r>
          </a:p>
          <a:p>
            <a:r>
              <a:rPr lang="ko-KR" altLang="en-US" sz="600" dirty="0"/>
              <a:t>epoch:5601 loss:0.0029</a:t>
            </a:r>
          </a:p>
          <a:p>
            <a:r>
              <a:rPr lang="ko-KR" altLang="en-US" sz="600" dirty="0"/>
              <a:t>epoch:5611 loss:0.0029</a:t>
            </a:r>
          </a:p>
          <a:p>
            <a:r>
              <a:rPr lang="ko-KR" altLang="en-US" sz="600" dirty="0"/>
              <a:t>epoch:5621 loss:0.0029</a:t>
            </a:r>
          </a:p>
          <a:p>
            <a:r>
              <a:rPr lang="ko-KR" altLang="en-US" sz="600" dirty="0"/>
              <a:t>epoch:5631 loss:0.0029</a:t>
            </a:r>
          </a:p>
          <a:p>
            <a:r>
              <a:rPr lang="ko-KR" altLang="en-US" sz="600" dirty="0"/>
              <a:t>epoch:5641 loss:0.0029</a:t>
            </a:r>
          </a:p>
          <a:p>
            <a:r>
              <a:rPr lang="ko-KR" altLang="en-US" sz="600" dirty="0"/>
              <a:t>epoch:5651 loss:0.0029</a:t>
            </a:r>
          </a:p>
          <a:p>
            <a:r>
              <a:rPr lang="ko-KR" altLang="en-US" sz="600" dirty="0"/>
              <a:t>epoch:5661 loss:0.0029</a:t>
            </a:r>
          </a:p>
          <a:p>
            <a:r>
              <a:rPr lang="ko-KR" altLang="en-US" sz="600" dirty="0"/>
              <a:t>epoch:5671 loss:0.0029</a:t>
            </a:r>
          </a:p>
          <a:p>
            <a:r>
              <a:rPr lang="ko-KR" altLang="en-US" sz="600" dirty="0"/>
              <a:t>epoch:5681 loss:0.0029</a:t>
            </a:r>
          </a:p>
          <a:p>
            <a:r>
              <a:rPr lang="ko-KR" altLang="en-US" sz="600" dirty="0"/>
              <a:t>epoch:5691 loss:0.0029</a:t>
            </a:r>
          </a:p>
          <a:p>
            <a:r>
              <a:rPr lang="ko-KR" altLang="en-US" sz="600" dirty="0"/>
              <a:t>epoch:5701 loss:0.0028</a:t>
            </a:r>
          </a:p>
          <a:p>
            <a:r>
              <a:rPr lang="ko-KR" altLang="en-US" sz="600" dirty="0"/>
              <a:t>epoch:5711 loss:0.0028</a:t>
            </a:r>
          </a:p>
          <a:p>
            <a:r>
              <a:rPr lang="ko-KR" altLang="en-US" sz="600" dirty="0"/>
              <a:t>epoch:5721 loss:0.0028</a:t>
            </a:r>
          </a:p>
          <a:p>
            <a:r>
              <a:rPr lang="ko-KR" altLang="en-US" sz="600" dirty="0"/>
              <a:t>epoch:5731 loss:0.0028</a:t>
            </a:r>
          </a:p>
          <a:p>
            <a:r>
              <a:rPr lang="ko-KR" altLang="en-US" sz="600" dirty="0"/>
              <a:t>epoch:5741 loss:0.0028</a:t>
            </a:r>
          </a:p>
          <a:p>
            <a:r>
              <a:rPr lang="ko-KR" altLang="en-US" sz="600" dirty="0"/>
              <a:t>epoch:5751 loss:0.0028</a:t>
            </a:r>
          </a:p>
          <a:p>
            <a:r>
              <a:rPr lang="ko-KR" altLang="en-US" sz="600" dirty="0"/>
              <a:t>epoch:5761 loss:0.0028</a:t>
            </a:r>
          </a:p>
          <a:p>
            <a:r>
              <a:rPr lang="ko-KR" altLang="en-US" sz="600" dirty="0"/>
              <a:t>epoch:5771 loss:0.0028</a:t>
            </a:r>
          </a:p>
          <a:p>
            <a:r>
              <a:rPr lang="ko-KR" altLang="en-US" sz="600" dirty="0"/>
              <a:t>epoch:5781 loss:0.0028</a:t>
            </a:r>
          </a:p>
          <a:p>
            <a:r>
              <a:rPr lang="ko-KR" altLang="en-US" sz="600" dirty="0"/>
              <a:t>epoch:5791 loss:0.0028</a:t>
            </a:r>
          </a:p>
          <a:p>
            <a:r>
              <a:rPr lang="ko-KR" altLang="en-US" sz="600" dirty="0"/>
              <a:t>epoch:5801 loss:0.0028</a:t>
            </a:r>
          </a:p>
          <a:p>
            <a:r>
              <a:rPr lang="ko-KR" altLang="en-US" sz="600" dirty="0"/>
              <a:t>epoch:5811 loss:0.0028</a:t>
            </a:r>
          </a:p>
          <a:p>
            <a:r>
              <a:rPr lang="ko-KR" altLang="en-US" sz="600" dirty="0"/>
              <a:t>epoch:5821 loss:0.0027</a:t>
            </a:r>
          </a:p>
          <a:p>
            <a:r>
              <a:rPr lang="ko-KR" altLang="en-US" sz="600" dirty="0"/>
              <a:t>epoch:5831 loss:0.0027</a:t>
            </a:r>
          </a:p>
          <a:p>
            <a:r>
              <a:rPr lang="ko-KR" altLang="en-US" sz="600" dirty="0"/>
              <a:t>epoch:5841 loss:0.0027</a:t>
            </a:r>
          </a:p>
          <a:p>
            <a:r>
              <a:rPr lang="ko-KR" altLang="en-US" sz="600" dirty="0"/>
              <a:t>epoch:5851 loss:0.0027</a:t>
            </a:r>
          </a:p>
          <a:p>
            <a:r>
              <a:rPr lang="ko-KR" altLang="en-US" sz="600" dirty="0"/>
              <a:t>epoch:5861 loss:0.0027</a:t>
            </a:r>
          </a:p>
          <a:p>
            <a:r>
              <a:rPr lang="ko-KR" altLang="en-US" sz="600" dirty="0"/>
              <a:t>epoch:5871 loss:0.0027</a:t>
            </a:r>
          </a:p>
          <a:p>
            <a:r>
              <a:rPr lang="ko-KR" altLang="en-US" sz="600" dirty="0"/>
              <a:t>epoch:5881 loss:0.0027</a:t>
            </a:r>
          </a:p>
          <a:p>
            <a:r>
              <a:rPr lang="ko-KR" altLang="en-US" sz="600" dirty="0"/>
              <a:t>epoch:5891 loss:0.0027</a:t>
            </a:r>
          </a:p>
          <a:p>
            <a:r>
              <a:rPr lang="ko-KR" altLang="en-US" sz="600" dirty="0"/>
              <a:t>epoch:5901 loss:0.0027</a:t>
            </a:r>
          </a:p>
          <a:p>
            <a:r>
              <a:rPr lang="ko-KR" altLang="en-US" sz="600" dirty="0"/>
              <a:t>epoch:5911 loss:0.0027</a:t>
            </a:r>
          </a:p>
          <a:p>
            <a:r>
              <a:rPr lang="ko-KR" altLang="en-US" sz="600" dirty="0"/>
              <a:t>epoch:5921 loss:0.0027</a:t>
            </a:r>
          </a:p>
          <a:p>
            <a:r>
              <a:rPr lang="ko-KR" altLang="en-US" sz="600" dirty="0"/>
              <a:t>epoch:5931 loss:0.0027</a:t>
            </a:r>
          </a:p>
          <a:p>
            <a:r>
              <a:rPr lang="ko-KR" altLang="en-US" sz="600" dirty="0"/>
              <a:t>epoch:5941 loss:0.0027</a:t>
            </a:r>
          </a:p>
          <a:p>
            <a:r>
              <a:rPr lang="ko-KR" altLang="en-US" sz="600" dirty="0"/>
              <a:t>epoch:5951 loss:0.0026</a:t>
            </a:r>
          </a:p>
          <a:p>
            <a:r>
              <a:rPr lang="ko-KR" altLang="en-US" sz="600" dirty="0"/>
              <a:t>epoch:5961 loss:0.0026</a:t>
            </a:r>
          </a:p>
          <a:p>
            <a:r>
              <a:rPr lang="ko-KR" altLang="en-US" sz="600" dirty="0"/>
              <a:t>epoch:5971 loss:0.0026</a:t>
            </a:r>
          </a:p>
          <a:p>
            <a:r>
              <a:rPr lang="ko-KR" altLang="en-US" sz="600" dirty="0"/>
              <a:t>epoch:5981 loss:0.0026</a:t>
            </a:r>
          </a:p>
          <a:p>
            <a:r>
              <a:rPr lang="ko-KR" altLang="en-US" sz="600" dirty="0"/>
              <a:t>epoch:5991 loss:0.0026</a:t>
            </a:r>
          </a:p>
          <a:p>
            <a:r>
              <a:rPr lang="ko-KR" altLang="en-US" sz="600" dirty="0"/>
              <a:t>epoch:6001 loss:0.0026</a:t>
            </a:r>
          </a:p>
          <a:p>
            <a:r>
              <a:rPr lang="ko-KR" altLang="en-US" sz="600" dirty="0"/>
              <a:t>epoch:6011 loss:0.0026</a:t>
            </a:r>
          </a:p>
          <a:p>
            <a:r>
              <a:rPr lang="ko-KR" altLang="en-US" sz="600" dirty="0"/>
              <a:t>epoch:6021 loss:0.0026</a:t>
            </a:r>
          </a:p>
          <a:p>
            <a:r>
              <a:rPr lang="ko-KR" altLang="en-US" sz="600" dirty="0"/>
              <a:t>epoch:6031 loss:0.0026</a:t>
            </a:r>
          </a:p>
          <a:p>
            <a:r>
              <a:rPr lang="ko-KR" altLang="en-US" sz="600" dirty="0"/>
              <a:t>epoch:6041 loss:0.0026</a:t>
            </a:r>
          </a:p>
          <a:p>
            <a:r>
              <a:rPr lang="ko-KR" altLang="en-US" sz="600" dirty="0"/>
              <a:t>epoch:6051 loss:0.0026</a:t>
            </a:r>
          </a:p>
          <a:p>
            <a:r>
              <a:rPr lang="ko-KR" altLang="en-US" sz="600" dirty="0"/>
              <a:t>epoch:6061 loss:0.0026</a:t>
            </a:r>
          </a:p>
          <a:p>
            <a:r>
              <a:rPr lang="ko-KR" altLang="en-US" sz="600" dirty="0"/>
              <a:t>epoch:6071 loss:0.0026</a:t>
            </a:r>
          </a:p>
          <a:p>
            <a:r>
              <a:rPr lang="ko-KR" altLang="en-US" sz="600" dirty="0"/>
              <a:t>epoch:6081 loss:0.0026</a:t>
            </a:r>
          </a:p>
          <a:p>
            <a:r>
              <a:rPr lang="ko-KR" altLang="en-US" sz="600" dirty="0"/>
              <a:t>epoch:6091 loss:0.0025</a:t>
            </a:r>
          </a:p>
          <a:p>
            <a:r>
              <a:rPr lang="ko-KR" altLang="en-US" sz="600" dirty="0"/>
              <a:t>epoch:6101 loss:0.0025</a:t>
            </a:r>
          </a:p>
          <a:p>
            <a:r>
              <a:rPr lang="ko-KR" altLang="en-US" sz="600" dirty="0"/>
              <a:t>epoch:6111 loss:0.0025</a:t>
            </a:r>
          </a:p>
          <a:p>
            <a:r>
              <a:rPr lang="ko-KR" altLang="en-US" sz="600" dirty="0"/>
              <a:t>epoch:6121 loss:0.0025</a:t>
            </a:r>
          </a:p>
          <a:p>
            <a:r>
              <a:rPr lang="ko-KR" altLang="en-US" sz="600" dirty="0"/>
              <a:t>epoch:6131 loss:0.0025</a:t>
            </a:r>
          </a:p>
          <a:p>
            <a:r>
              <a:rPr lang="ko-KR" altLang="en-US" sz="600" dirty="0"/>
              <a:t>epoch:6141 loss:0.0025</a:t>
            </a:r>
          </a:p>
          <a:p>
            <a:r>
              <a:rPr lang="ko-KR" altLang="en-US" sz="600" dirty="0"/>
              <a:t>epoch:6151 loss:0.0025</a:t>
            </a:r>
          </a:p>
          <a:p>
            <a:r>
              <a:rPr lang="ko-KR" altLang="en-US" sz="600" dirty="0"/>
              <a:t>epoch:6161 loss:0.0025</a:t>
            </a:r>
          </a:p>
          <a:p>
            <a:r>
              <a:rPr lang="ko-KR" altLang="en-US" sz="600" dirty="0"/>
              <a:t>epoch:6171 loss:0.0025</a:t>
            </a:r>
          </a:p>
          <a:p>
            <a:r>
              <a:rPr lang="ko-KR" altLang="en-US" sz="600" dirty="0"/>
              <a:t>epoch:6181 loss:0.0025</a:t>
            </a:r>
          </a:p>
          <a:p>
            <a:r>
              <a:rPr lang="ko-KR" altLang="en-US" sz="600" dirty="0"/>
              <a:t>epoch:6191 loss:0.0025</a:t>
            </a:r>
          </a:p>
          <a:p>
            <a:r>
              <a:rPr lang="ko-KR" altLang="en-US" sz="600" dirty="0"/>
              <a:t>epoch:6201 loss:0.0025</a:t>
            </a:r>
          </a:p>
          <a:p>
            <a:r>
              <a:rPr lang="ko-KR" altLang="en-US" sz="600" dirty="0"/>
              <a:t>epoch:6211 loss:0.0025</a:t>
            </a:r>
          </a:p>
          <a:p>
            <a:r>
              <a:rPr lang="ko-KR" altLang="en-US" sz="600" dirty="0"/>
              <a:t>epoch:6221 loss:0.0025</a:t>
            </a:r>
          </a:p>
          <a:p>
            <a:r>
              <a:rPr lang="ko-KR" altLang="en-US" sz="600" dirty="0"/>
              <a:t>epoch:6231 loss:0.0025</a:t>
            </a:r>
          </a:p>
          <a:p>
            <a:r>
              <a:rPr lang="ko-KR" altLang="en-US" sz="600" dirty="0"/>
              <a:t>epoch:6241 loss:0.0024</a:t>
            </a:r>
          </a:p>
          <a:p>
            <a:r>
              <a:rPr lang="ko-KR" altLang="en-US" sz="600" dirty="0"/>
              <a:t>epoch:6251 loss:0.0024</a:t>
            </a:r>
          </a:p>
          <a:p>
            <a:r>
              <a:rPr lang="ko-KR" altLang="en-US" sz="600" dirty="0"/>
              <a:t>epoch:6261 loss:0.0024</a:t>
            </a:r>
          </a:p>
          <a:p>
            <a:r>
              <a:rPr lang="ko-KR" altLang="en-US" sz="600" dirty="0"/>
              <a:t>epoch:6271 loss:0.0024</a:t>
            </a:r>
          </a:p>
          <a:p>
            <a:r>
              <a:rPr lang="ko-KR" altLang="en-US" sz="600" dirty="0"/>
              <a:t>epoch:6281 loss:0.0024</a:t>
            </a:r>
          </a:p>
          <a:p>
            <a:r>
              <a:rPr lang="ko-KR" altLang="en-US" sz="600" dirty="0"/>
              <a:t>epoch:6291 loss:0.0024</a:t>
            </a:r>
          </a:p>
          <a:p>
            <a:r>
              <a:rPr lang="ko-KR" altLang="en-US" sz="600" dirty="0"/>
              <a:t>epoch:6301 loss:0.0024</a:t>
            </a:r>
          </a:p>
          <a:p>
            <a:r>
              <a:rPr lang="ko-KR" altLang="en-US" sz="600" dirty="0"/>
              <a:t>epoch:6311 loss:0.0024</a:t>
            </a:r>
          </a:p>
          <a:p>
            <a:r>
              <a:rPr lang="ko-KR" altLang="en-US" sz="600" dirty="0"/>
              <a:t>epoch:6321 loss:0.0024</a:t>
            </a:r>
          </a:p>
          <a:p>
            <a:r>
              <a:rPr lang="ko-KR" altLang="en-US" sz="600" dirty="0"/>
              <a:t>epoch:6331 loss:0.0024</a:t>
            </a:r>
          </a:p>
          <a:p>
            <a:r>
              <a:rPr lang="ko-KR" altLang="en-US" sz="600" dirty="0"/>
              <a:t>epoch:6341 loss:0.0024</a:t>
            </a:r>
          </a:p>
          <a:p>
            <a:r>
              <a:rPr lang="ko-KR" altLang="en-US" sz="600" dirty="0"/>
              <a:t>epoch:6351 loss:0.0024</a:t>
            </a:r>
          </a:p>
          <a:p>
            <a:r>
              <a:rPr lang="ko-KR" altLang="en-US" sz="600" dirty="0"/>
              <a:t>epoch:6361 loss:0.0024</a:t>
            </a:r>
          </a:p>
          <a:p>
            <a:r>
              <a:rPr lang="ko-KR" altLang="en-US" sz="600" dirty="0"/>
              <a:t>epoch:6371 loss:0.0024</a:t>
            </a:r>
          </a:p>
          <a:p>
            <a:r>
              <a:rPr lang="ko-KR" altLang="en-US" sz="600" dirty="0"/>
              <a:t>epoch:6381 loss:0.0024</a:t>
            </a:r>
          </a:p>
          <a:p>
            <a:r>
              <a:rPr lang="ko-KR" altLang="en-US" sz="600" dirty="0"/>
              <a:t>epoch:6391 loss:0.0024</a:t>
            </a:r>
          </a:p>
          <a:p>
            <a:r>
              <a:rPr lang="ko-KR" altLang="en-US" sz="600" dirty="0"/>
              <a:t>epoch:6401 loss:0.0023</a:t>
            </a:r>
          </a:p>
          <a:p>
            <a:r>
              <a:rPr lang="ko-KR" altLang="en-US" sz="600" dirty="0"/>
              <a:t>epoch:6411 loss:0.0023</a:t>
            </a:r>
          </a:p>
          <a:p>
            <a:r>
              <a:rPr lang="ko-KR" altLang="en-US" sz="600" dirty="0"/>
              <a:t>epoch:6421 loss:0.0023</a:t>
            </a:r>
          </a:p>
          <a:p>
            <a:r>
              <a:rPr lang="ko-KR" altLang="en-US" sz="600" dirty="0"/>
              <a:t>epoch:6431 loss:0.0023</a:t>
            </a:r>
          </a:p>
          <a:p>
            <a:r>
              <a:rPr lang="ko-KR" altLang="en-US" sz="600" dirty="0"/>
              <a:t>epoch:6441 loss:0.0023</a:t>
            </a:r>
          </a:p>
          <a:p>
            <a:r>
              <a:rPr lang="ko-KR" altLang="en-US" sz="600" dirty="0"/>
              <a:t>epoch:6451 loss:0.0023</a:t>
            </a:r>
          </a:p>
          <a:p>
            <a:r>
              <a:rPr lang="ko-KR" altLang="en-US" sz="600" dirty="0"/>
              <a:t>epoch:6461 loss:0.0023</a:t>
            </a:r>
          </a:p>
          <a:p>
            <a:r>
              <a:rPr lang="ko-KR" altLang="en-US" sz="600" dirty="0"/>
              <a:t>epoch:6471 loss:0.0023</a:t>
            </a:r>
          </a:p>
          <a:p>
            <a:r>
              <a:rPr lang="ko-KR" altLang="en-US" sz="600" dirty="0"/>
              <a:t>epoch:6481 loss:0.0023</a:t>
            </a:r>
          </a:p>
          <a:p>
            <a:r>
              <a:rPr lang="ko-KR" altLang="en-US" sz="600" dirty="0"/>
              <a:t>epoch:6491 loss:0.0023</a:t>
            </a:r>
          </a:p>
          <a:p>
            <a:r>
              <a:rPr lang="ko-KR" altLang="en-US" sz="600" dirty="0"/>
              <a:t>epoch:6501 loss:0.0023</a:t>
            </a:r>
          </a:p>
          <a:p>
            <a:r>
              <a:rPr lang="ko-KR" altLang="en-US" sz="600" dirty="0"/>
              <a:t>epoch:6511 loss:0.0023</a:t>
            </a:r>
          </a:p>
          <a:p>
            <a:r>
              <a:rPr lang="ko-KR" altLang="en-US" sz="600" dirty="0"/>
              <a:t>epoch:6521 loss:0.0023</a:t>
            </a:r>
          </a:p>
          <a:p>
            <a:r>
              <a:rPr lang="ko-KR" altLang="en-US" sz="600" dirty="0"/>
              <a:t>epoch:6531 loss:0.0023</a:t>
            </a:r>
          </a:p>
          <a:p>
            <a:r>
              <a:rPr lang="ko-KR" altLang="en-US" sz="600" dirty="0"/>
              <a:t>epoch:6541 loss:0.0023</a:t>
            </a:r>
          </a:p>
          <a:p>
            <a:r>
              <a:rPr lang="ko-KR" altLang="en-US" sz="600" dirty="0"/>
              <a:t>epoch:6551 loss:0.0023</a:t>
            </a:r>
          </a:p>
          <a:p>
            <a:r>
              <a:rPr lang="ko-KR" altLang="en-US" sz="600" dirty="0"/>
              <a:t>epoch:6561 loss:0.0023</a:t>
            </a:r>
          </a:p>
          <a:p>
            <a:r>
              <a:rPr lang="ko-KR" altLang="en-US" sz="600" dirty="0"/>
              <a:t>epoch:6571 loss:0.0023</a:t>
            </a:r>
          </a:p>
          <a:p>
            <a:r>
              <a:rPr lang="ko-KR" altLang="en-US" sz="600" dirty="0"/>
              <a:t>epoch:6581 loss:0.0022</a:t>
            </a:r>
          </a:p>
          <a:p>
            <a:r>
              <a:rPr lang="ko-KR" altLang="en-US" sz="600" dirty="0"/>
              <a:t>epoch:6591 loss:0.0022</a:t>
            </a:r>
          </a:p>
          <a:p>
            <a:r>
              <a:rPr lang="ko-KR" altLang="en-US" sz="600" dirty="0"/>
              <a:t>epoch:6601 loss:0.0022</a:t>
            </a:r>
          </a:p>
          <a:p>
            <a:r>
              <a:rPr lang="ko-KR" altLang="en-US" sz="600" dirty="0"/>
              <a:t>epoch:6611 loss:0.0022</a:t>
            </a:r>
          </a:p>
          <a:p>
            <a:r>
              <a:rPr lang="ko-KR" altLang="en-US" sz="600" dirty="0"/>
              <a:t>epoch:6621 loss:0.0022</a:t>
            </a:r>
          </a:p>
          <a:p>
            <a:r>
              <a:rPr lang="ko-KR" altLang="en-US" sz="600" dirty="0"/>
              <a:t>epoch:6631 loss:0.0022</a:t>
            </a:r>
          </a:p>
          <a:p>
            <a:r>
              <a:rPr lang="ko-KR" altLang="en-US" sz="600" dirty="0"/>
              <a:t>epoch:6641 loss:0.0022</a:t>
            </a:r>
          </a:p>
          <a:p>
            <a:r>
              <a:rPr lang="ko-KR" altLang="en-US" sz="600" dirty="0"/>
              <a:t>epoch:6651 loss:0.0022</a:t>
            </a:r>
          </a:p>
          <a:p>
            <a:r>
              <a:rPr lang="ko-KR" altLang="en-US" sz="600" dirty="0"/>
              <a:t>epoch:6661 loss:0.0022</a:t>
            </a:r>
          </a:p>
          <a:p>
            <a:r>
              <a:rPr lang="ko-KR" altLang="en-US" sz="600" dirty="0"/>
              <a:t>epoch:6671 loss:0.0022</a:t>
            </a:r>
          </a:p>
          <a:p>
            <a:r>
              <a:rPr lang="ko-KR" altLang="en-US" sz="600" dirty="0"/>
              <a:t>epoch:6681 loss:0.0022</a:t>
            </a:r>
          </a:p>
          <a:p>
            <a:r>
              <a:rPr lang="ko-KR" altLang="en-US" sz="600" dirty="0"/>
              <a:t>epoch:6691 loss:0.0022</a:t>
            </a:r>
          </a:p>
          <a:p>
            <a:r>
              <a:rPr lang="ko-KR" altLang="en-US" sz="600" dirty="0"/>
              <a:t>epoch:6701 loss:0.0022</a:t>
            </a:r>
          </a:p>
          <a:p>
            <a:r>
              <a:rPr lang="ko-KR" altLang="en-US" sz="600" dirty="0"/>
              <a:t>epoch:6711 loss:0.0022</a:t>
            </a:r>
          </a:p>
          <a:p>
            <a:r>
              <a:rPr lang="ko-KR" altLang="en-US" sz="600" dirty="0"/>
              <a:t>epoch:6721 loss:0.0022</a:t>
            </a:r>
          </a:p>
          <a:p>
            <a:r>
              <a:rPr lang="ko-KR" altLang="en-US" sz="600" dirty="0"/>
              <a:t>epoch:6731 loss:0.0022</a:t>
            </a:r>
          </a:p>
          <a:p>
            <a:r>
              <a:rPr lang="ko-KR" altLang="en-US" sz="600" dirty="0"/>
              <a:t>epoch:6741 loss:0.0022</a:t>
            </a:r>
          </a:p>
          <a:p>
            <a:r>
              <a:rPr lang="ko-KR" altLang="en-US" sz="600" dirty="0"/>
              <a:t>epoch:6751 loss:0.0022</a:t>
            </a:r>
          </a:p>
          <a:p>
            <a:r>
              <a:rPr lang="ko-KR" altLang="en-US" sz="600" dirty="0"/>
              <a:t>epoch:6761 loss:0.0022</a:t>
            </a:r>
          </a:p>
          <a:p>
            <a:r>
              <a:rPr lang="ko-KR" altLang="en-US" sz="600" dirty="0"/>
              <a:t>epoch:6771 loss:0.0022</a:t>
            </a:r>
          </a:p>
          <a:p>
            <a:r>
              <a:rPr lang="ko-KR" altLang="en-US" sz="600" dirty="0"/>
              <a:t>epoch:6781 loss:0.0021</a:t>
            </a:r>
          </a:p>
          <a:p>
            <a:r>
              <a:rPr lang="ko-KR" altLang="en-US" sz="600" dirty="0"/>
              <a:t>epoch:6791 loss:0.0021</a:t>
            </a:r>
          </a:p>
          <a:p>
            <a:r>
              <a:rPr lang="ko-KR" altLang="en-US" sz="600" dirty="0"/>
              <a:t>epoch:6801 loss:0.0021</a:t>
            </a:r>
          </a:p>
          <a:p>
            <a:r>
              <a:rPr lang="ko-KR" altLang="en-US" sz="600" dirty="0"/>
              <a:t>epoch:6811 loss:0.0021</a:t>
            </a:r>
          </a:p>
          <a:p>
            <a:r>
              <a:rPr lang="ko-KR" altLang="en-US" sz="600" dirty="0"/>
              <a:t>epoch:6821 loss:0.0021</a:t>
            </a:r>
          </a:p>
          <a:p>
            <a:r>
              <a:rPr lang="ko-KR" altLang="en-US" sz="600" dirty="0"/>
              <a:t>epoch:6831 loss:0.0021</a:t>
            </a:r>
          </a:p>
          <a:p>
            <a:r>
              <a:rPr lang="ko-KR" altLang="en-US" sz="600" dirty="0"/>
              <a:t>epoch:6841 loss:0.0021</a:t>
            </a:r>
          </a:p>
          <a:p>
            <a:r>
              <a:rPr lang="ko-KR" altLang="en-US" sz="600" dirty="0"/>
              <a:t>epoch:6851 loss:0.0021</a:t>
            </a:r>
          </a:p>
          <a:p>
            <a:r>
              <a:rPr lang="ko-KR" altLang="en-US" sz="600" dirty="0"/>
              <a:t>epoch:6861 loss:0.0021</a:t>
            </a:r>
          </a:p>
          <a:p>
            <a:r>
              <a:rPr lang="ko-KR" altLang="en-US" sz="600" dirty="0"/>
              <a:t>epoch:6871 loss:0.0021</a:t>
            </a:r>
          </a:p>
          <a:p>
            <a:r>
              <a:rPr lang="ko-KR" altLang="en-US" sz="600" dirty="0"/>
              <a:t>epoch:6881 loss:0.0021</a:t>
            </a:r>
          </a:p>
          <a:p>
            <a:r>
              <a:rPr lang="ko-KR" altLang="en-US" sz="600" dirty="0"/>
              <a:t>epoch:6891 loss:0.0021</a:t>
            </a:r>
          </a:p>
          <a:p>
            <a:r>
              <a:rPr lang="ko-KR" altLang="en-US" sz="600" dirty="0"/>
              <a:t>epoch:6901 loss:0.0021</a:t>
            </a:r>
          </a:p>
          <a:p>
            <a:r>
              <a:rPr lang="ko-KR" altLang="en-US" sz="600" dirty="0"/>
              <a:t>epoch:6911 loss:0.0021</a:t>
            </a:r>
          </a:p>
          <a:p>
            <a:r>
              <a:rPr lang="ko-KR" altLang="en-US" sz="600" dirty="0"/>
              <a:t>epoch:6921 loss:0.0021</a:t>
            </a:r>
          </a:p>
          <a:p>
            <a:r>
              <a:rPr lang="ko-KR" altLang="en-US" sz="600" dirty="0"/>
              <a:t>epoch:6931 loss:0.0021</a:t>
            </a:r>
          </a:p>
          <a:p>
            <a:r>
              <a:rPr lang="ko-KR" altLang="en-US" sz="600" dirty="0"/>
              <a:t>epoch:6941 loss:0.0021</a:t>
            </a:r>
          </a:p>
          <a:p>
            <a:r>
              <a:rPr lang="ko-KR" altLang="en-US" sz="600" dirty="0"/>
              <a:t>epoch:6951 loss:0.0021</a:t>
            </a:r>
          </a:p>
          <a:p>
            <a:r>
              <a:rPr lang="ko-KR" altLang="en-US" sz="600" dirty="0"/>
              <a:t>epoch:6961 loss:0.0021</a:t>
            </a:r>
          </a:p>
          <a:p>
            <a:r>
              <a:rPr lang="ko-KR" altLang="en-US" sz="600" dirty="0"/>
              <a:t>epoch:6971 loss:0.0021</a:t>
            </a:r>
          </a:p>
          <a:p>
            <a:r>
              <a:rPr lang="ko-KR" altLang="en-US" sz="600" dirty="0"/>
              <a:t>epoch:6981 loss:0.0021</a:t>
            </a:r>
          </a:p>
          <a:p>
            <a:r>
              <a:rPr lang="ko-KR" altLang="en-US" sz="600" dirty="0"/>
              <a:t>epoch:6991 loss:0.0020</a:t>
            </a:r>
          </a:p>
          <a:p>
            <a:r>
              <a:rPr lang="ko-KR" altLang="en-US" sz="600" dirty="0"/>
              <a:t>epoch:7001 loss:0.0020</a:t>
            </a:r>
          </a:p>
          <a:p>
            <a:r>
              <a:rPr lang="ko-KR" altLang="en-US" sz="600" dirty="0"/>
              <a:t>epoch:7011 loss:0.0020</a:t>
            </a:r>
          </a:p>
          <a:p>
            <a:r>
              <a:rPr lang="ko-KR" altLang="en-US" sz="600" dirty="0"/>
              <a:t>epoch:7021 loss:0.0020</a:t>
            </a:r>
          </a:p>
          <a:p>
            <a:r>
              <a:rPr lang="ko-KR" altLang="en-US" sz="600" dirty="0"/>
              <a:t>epoch:7031 loss:0.0020</a:t>
            </a:r>
          </a:p>
          <a:p>
            <a:r>
              <a:rPr lang="ko-KR" altLang="en-US" sz="600" dirty="0"/>
              <a:t>epoch:7041 loss:0.0020</a:t>
            </a:r>
          </a:p>
          <a:p>
            <a:r>
              <a:rPr lang="ko-KR" altLang="en-US" sz="600" dirty="0"/>
              <a:t>epoch:7051 loss:0.0020</a:t>
            </a:r>
          </a:p>
          <a:p>
            <a:r>
              <a:rPr lang="ko-KR" altLang="en-US" sz="600" dirty="0"/>
              <a:t>epoch:7061 loss:0.0020</a:t>
            </a:r>
          </a:p>
          <a:p>
            <a:r>
              <a:rPr lang="ko-KR" altLang="en-US" sz="600" dirty="0"/>
              <a:t>epoch:7071 loss:0.0020</a:t>
            </a:r>
          </a:p>
          <a:p>
            <a:r>
              <a:rPr lang="ko-KR" altLang="en-US" sz="600" dirty="0"/>
              <a:t>epoch:7081 loss:0.0020</a:t>
            </a:r>
          </a:p>
          <a:p>
            <a:r>
              <a:rPr lang="ko-KR" altLang="en-US" sz="600" dirty="0"/>
              <a:t>epoch:7091 loss:0.0020</a:t>
            </a:r>
          </a:p>
          <a:p>
            <a:r>
              <a:rPr lang="ko-KR" altLang="en-US" sz="600" dirty="0"/>
              <a:t>epoch:7101 loss:0.0020</a:t>
            </a:r>
          </a:p>
          <a:p>
            <a:r>
              <a:rPr lang="ko-KR" altLang="en-US" sz="600" dirty="0"/>
              <a:t>epoch:7111 loss:0.0020</a:t>
            </a:r>
          </a:p>
          <a:p>
            <a:r>
              <a:rPr lang="ko-KR" altLang="en-US" sz="600" dirty="0"/>
              <a:t>epoch:7121 loss:0.0020</a:t>
            </a:r>
          </a:p>
          <a:p>
            <a:r>
              <a:rPr lang="ko-KR" altLang="en-US" sz="600" dirty="0"/>
              <a:t>epoch:7131 loss:0.0020</a:t>
            </a:r>
          </a:p>
          <a:p>
            <a:r>
              <a:rPr lang="ko-KR" altLang="en-US" sz="600" dirty="0"/>
              <a:t>epoch:7141 loss:0.0020</a:t>
            </a:r>
          </a:p>
          <a:p>
            <a:r>
              <a:rPr lang="ko-KR" altLang="en-US" sz="600" dirty="0"/>
              <a:t>epoch:7151 loss:0.0020</a:t>
            </a:r>
          </a:p>
          <a:p>
            <a:r>
              <a:rPr lang="ko-KR" altLang="en-US" sz="600" dirty="0"/>
              <a:t>epoch:7161 loss:0.0020</a:t>
            </a:r>
          </a:p>
          <a:p>
            <a:r>
              <a:rPr lang="ko-KR" altLang="en-US" sz="600" dirty="0"/>
              <a:t>epoch:7171 loss:0.0020</a:t>
            </a:r>
          </a:p>
          <a:p>
            <a:r>
              <a:rPr lang="ko-KR" altLang="en-US" sz="600" dirty="0"/>
              <a:t>epoch:7181 loss:0.0020</a:t>
            </a:r>
          </a:p>
          <a:p>
            <a:r>
              <a:rPr lang="ko-KR" altLang="en-US" sz="600" dirty="0"/>
              <a:t>epoch:7191 loss:0.0020</a:t>
            </a:r>
          </a:p>
          <a:p>
            <a:r>
              <a:rPr lang="ko-KR" altLang="en-US" sz="600" dirty="0"/>
              <a:t>epoch:7201 loss:0.0020</a:t>
            </a:r>
          </a:p>
          <a:p>
            <a:r>
              <a:rPr lang="ko-KR" altLang="en-US" sz="600" dirty="0"/>
              <a:t>epoch:7211 loss:0.0020</a:t>
            </a:r>
          </a:p>
          <a:p>
            <a:r>
              <a:rPr lang="ko-KR" altLang="en-US" sz="600" dirty="0"/>
              <a:t>epoch:7221 loss:0.0020</a:t>
            </a:r>
          </a:p>
          <a:p>
            <a:r>
              <a:rPr lang="ko-KR" altLang="en-US" sz="600" dirty="0"/>
              <a:t>epoch:7231 loss:0.0019</a:t>
            </a:r>
          </a:p>
          <a:p>
            <a:r>
              <a:rPr lang="ko-KR" altLang="en-US" sz="600" dirty="0"/>
              <a:t>epoch:7241 loss:0.0019</a:t>
            </a:r>
          </a:p>
          <a:p>
            <a:r>
              <a:rPr lang="ko-KR" altLang="en-US" sz="600" dirty="0"/>
              <a:t>epoch:7251 loss:0.0019</a:t>
            </a:r>
          </a:p>
          <a:p>
            <a:r>
              <a:rPr lang="ko-KR" altLang="en-US" sz="600" dirty="0"/>
              <a:t>epoch:7261 loss:0.0019</a:t>
            </a:r>
          </a:p>
          <a:p>
            <a:r>
              <a:rPr lang="ko-KR" altLang="en-US" sz="600" dirty="0"/>
              <a:t>epoch:7271 loss:0.0019</a:t>
            </a:r>
          </a:p>
          <a:p>
            <a:r>
              <a:rPr lang="ko-KR" altLang="en-US" sz="600" dirty="0"/>
              <a:t>epoch:7281 loss:0.0019</a:t>
            </a:r>
          </a:p>
          <a:p>
            <a:r>
              <a:rPr lang="ko-KR" altLang="en-US" sz="600" dirty="0"/>
              <a:t>epoch:7291 loss:0.0019</a:t>
            </a:r>
          </a:p>
          <a:p>
            <a:r>
              <a:rPr lang="ko-KR" altLang="en-US" sz="600" dirty="0"/>
              <a:t>epoch:7301 loss:0.0019</a:t>
            </a:r>
          </a:p>
          <a:p>
            <a:r>
              <a:rPr lang="ko-KR" altLang="en-US" sz="600" dirty="0"/>
              <a:t>epoch:7311 loss:0.0019</a:t>
            </a:r>
          </a:p>
          <a:p>
            <a:r>
              <a:rPr lang="ko-KR" altLang="en-US" sz="600" dirty="0"/>
              <a:t>epoch:7321 loss:0.0019</a:t>
            </a:r>
          </a:p>
          <a:p>
            <a:r>
              <a:rPr lang="ko-KR" altLang="en-US" sz="600" dirty="0"/>
              <a:t>epoch:7331 loss:0.0019</a:t>
            </a:r>
          </a:p>
          <a:p>
            <a:r>
              <a:rPr lang="ko-KR" altLang="en-US" sz="600" dirty="0"/>
              <a:t>epoch:7341 loss:0.0019</a:t>
            </a:r>
          </a:p>
          <a:p>
            <a:r>
              <a:rPr lang="ko-KR" altLang="en-US" sz="600" dirty="0"/>
              <a:t>epoch:7351 loss:0.0019</a:t>
            </a:r>
          </a:p>
          <a:p>
            <a:r>
              <a:rPr lang="ko-KR" altLang="en-US" sz="600" dirty="0"/>
              <a:t>epoch:7361 loss:0.0019</a:t>
            </a:r>
          </a:p>
          <a:p>
            <a:r>
              <a:rPr lang="ko-KR" altLang="en-US" sz="600" dirty="0"/>
              <a:t>epoch:7371 loss:0.0019</a:t>
            </a:r>
          </a:p>
          <a:p>
            <a:r>
              <a:rPr lang="ko-KR" altLang="en-US" sz="600" dirty="0"/>
              <a:t>epoch:7381 loss:0.0019</a:t>
            </a:r>
          </a:p>
          <a:p>
            <a:r>
              <a:rPr lang="ko-KR" altLang="en-US" sz="600" dirty="0"/>
              <a:t>epoch:7391 loss:0.0019</a:t>
            </a:r>
          </a:p>
          <a:p>
            <a:r>
              <a:rPr lang="ko-KR" altLang="en-US" sz="600" dirty="0"/>
              <a:t>epoch:7401 loss:0.0019</a:t>
            </a:r>
          </a:p>
          <a:p>
            <a:r>
              <a:rPr lang="ko-KR" altLang="en-US" sz="600" dirty="0"/>
              <a:t>epoch:7411 loss:0.0019</a:t>
            </a:r>
          </a:p>
          <a:p>
            <a:r>
              <a:rPr lang="ko-KR" altLang="en-US" sz="600" dirty="0"/>
              <a:t>epoch:7421 loss:0.0019</a:t>
            </a:r>
          </a:p>
          <a:p>
            <a:r>
              <a:rPr lang="ko-KR" altLang="en-US" sz="600" dirty="0"/>
              <a:t>epoch:7431 loss:0.0019</a:t>
            </a:r>
          </a:p>
          <a:p>
            <a:r>
              <a:rPr lang="ko-KR" altLang="en-US" sz="600" dirty="0"/>
              <a:t>epoch:7441 loss:0.0019</a:t>
            </a:r>
          </a:p>
          <a:p>
            <a:r>
              <a:rPr lang="ko-KR" altLang="en-US" sz="600" dirty="0"/>
              <a:t>epoch:7451 loss:0.0019</a:t>
            </a:r>
          </a:p>
          <a:p>
            <a:r>
              <a:rPr lang="ko-KR" altLang="en-US" sz="600" dirty="0"/>
              <a:t>epoch:7461 loss:0.0019</a:t>
            </a:r>
          </a:p>
          <a:p>
            <a:r>
              <a:rPr lang="ko-KR" altLang="en-US" sz="600" dirty="0"/>
              <a:t>epoch:7471 loss:0.0019</a:t>
            </a:r>
          </a:p>
          <a:p>
            <a:r>
              <a:rPr lang="ko-KR" altLang="en-US" sz="600" dirty="0"/>
              <a:t>epoch:7481 loss:0.0019</a:t>
            </a:r>
          </a:p>
          <a:p>
            <a:r>
              <a:rPr lang="ko-KR" altLang="en-US" sz="600" dirty="0"/>
              <a:t>epoch:7491 loss:0.0018</a:t>
            </a:r>
          </a:p>
          <a:p>
            <a:r>
              <a:rPr lang="ko-KR" altLang="en-US" sz="600" dirty="0"/>
              <a:t>epoch:7501 loss:0.0018</a:t>
            </a:r>
          </a:p>
          <a:p>
            <a:r>
              <a:rPr lang="ko-KR" altLang="en-US" sz="600" dirty="0"/>
              <a:t>epoch:7511 loss:0.0018</a:t>
            </a:r>
          </a:p>
          <a:p>
            <a:r>
              <a:rPr lang="ko-KR" altLang="en-US" sz="600" dirty="0"/>
              <a:t>epoch:7521 loss:0.0018</a:t>
            </a:r>
          </a:p>
          <a:p>
            <a:r>
              <a:rPr lang="ko-KR" altLang="en-US" sz="600" dirty="0"/>
              <a:t>epoch:7531 loss:0.0018</a:t>
            </a:r>
          </a:p>
          <a:p>
            <a:r>
              <a:rPr lang="ko-KR" altLang="en-US" sz="600" dirty="0"/>
              <a:t>epoch:7541 loss:0.0018</a:t>
            </a:r>
          </a:p>
          <a:p>
            <a:r>
              <a:rPr lang="ko-KR" altLang="en-US" sz="600" dirty="0"/>
              <a:t>epoch:7551 loss:0.0018</a:t>
            </a:r>
          </a:p>
          <a:p>
            <a:r>
              <a:rPr lang="ko-KR" altLang="en-US" sz="600" dirty="0"/>
              <a:t>epoch:7561 loss:0.0018</a:t>
            </a:r>
          </a:p>
          <a:p>
            <a:r>
              <a:rPr lang="ko-KR" altLang="en-US" sz="600" dirty="0"/>
              <a:t>epoch:7571 loss:0.0018</a:t>
            </a:r>
          </a:p>
          <a:p>
            <a:r>
              <a:rPr lang="ko-KR" altLang="en-US" sz="600" dirty="0"/>
              <a:t>epoch:7581 loss:0.0018</a:t>
            </a:r>
          </a:p>
          <a:p>
            <a:r>
              <a:rPr lang="ko-KR" altLang="en-US" sz="600" dirty="0"/>
              <a:t>epoch:7591 loss:0.0018</a:t>
            </a:r>
          </a:p>
          <a:p>
            <a:r>
              <a:rPr lang="ko-KR" altLang="en-US" sz="600" dirty="0"/>
              <a:t>epoch:7601 loss:0.0018</a:t>
            </a:r>
          </a:p>
          <a:p>
            <a:r>
              <a:rPr lang="ko-KR" altLang="en-US" sz="600" dirty="0"/>
              <a:t>epoch:7611 loss:0.0018</a:t>
            </a:r>
          </a:p>
          <a:p>
            <a:r>
              <a:rPr lang="ko-KR" altLang="en-US" sz="600" dirty="0"/>
              <a:t>epoch:7621 loss:0.0018</a:t>
            </a:r>
          </a:p>
          <a:p>
            <a:r>
              <a:rPr lang="ko-KR" altLang="en-US" sz="600" dirty="0"/>
              <a:t>epoch:7631 loss:0.0018</a:t>
            </a:r>
          </a:p>
          <a:p>
            <a:r>
              <a:rPr lang="ko-KR" altLang="en-US" sz="600" dirty="0"/>
              <a:t>epoch:7641 loss:0.0018</a:t>
            </a:r>
          </a:p>
          <a:p>
            <a:r>
              <a:rPr lang="ko-KR" altLang="en-US" sz="600" dirty="0"/>
              <a:t>epoch:7651 loss:0.0018</a:t>
            </a:r>
          </a:p>
          <a:p>
            <a:r>
              <a:rPr lang="ko-KR" altLang="en-US" sz="600" dirty="0"/>
              <a:t>epoch:7661 loss:0.0018</a:t>
            </a:r>
          </a:p>
          <a:p>
            <a:r>
              <a:rPr lang="ko-KR" altLang="en-US" sz="600" dirty="0"/>
              <a:t>epoch:7671 loss:0.0018</a:t>
            </a:r>
          </a:p>
          <a:p>
            <a:r>
              <a:rPr lang="ko-KR" altLang="en-US" sz="600" dirty="0"/>
              <a:t>epoch:7681 loss:0.0018</a:t>
            </a:r>
          </a:p>
          <a:p>
            <a:r>
              <a:rPr lang="ko-KR" altLang="en-US" sz="600" dirty="0"/>
              <a:t>epoch:7691 loss:0.0018</a:t>
            </a:r>
          </a:p>
          <a:p>
            <a:r>
              <a:rPr lang="ko-KR" altLang="en-US" sz="600" dirty="0"/>
              <a:t>epoch:7701 loss:0.0018</a:t>
            </a:r>
          </a:p>
          <a:p>
            <a:r>
              <a:rPr lang="ko-KR" altLang="en-US" sz="600" dirty="0"/>
              <a:t>epoch:7711 loss:0.0018</a:t>
            </a:r>
          </a:p>
          <a:p>
            <a:r>
              <a:rPr lang="ko-KR" altLang="en-US" sz="600" dirty="0"/>
              <a:t>epoch:7721 loss:0.0018</a:t>
            </a:r>
          </a:p>
          <a:p>
            <a:r>
              <a:rPr lang="ko-KR" altLang="en-US" sz="600" dirty="0"/>
              <a:t>epoch:7731 loss:0.0018</a:t>
            </a:r>
          </a:p>
          <a:p>
            <a:r>
              <a:rPr lang="ko-KR" altLang="en-US" sz="600" dirty="0"/>
              <a:t>epoch:7741 loss:0.0018</a:t>
            </a:r>
          </a:p>
          <a:p>
            <a:r>
              <a:rPr lang="ko-KR" altLang="en-US" sz="600" dirty="0"/>
              <a:t>epoch:7751 loss:0.0018</a:t>
            </a:r>
          </a:p>
          <a:p>
            <a:r>
              <a:rPr lang="ko-KR" altLang="en-US" sz="600" dirty="0"/>
              <a:t>epoch:7761 loss:0.0018</a:t>
            </a:r>
          </a:p>
          <a:p>
            <a:r>
              <a:rPr lang="ko-KR" altLang="en-US" sz="600" dirty="0"/>
              <a:t>epoch:7771 loss:0.0018</a:t>
            </a:r>
          </a:p>
          <a:p>
            <a:r>
              <a:rPr lang="ko-KR" altLang="en-US" sz="600" dirty="0"/>
              <a:t>epoch:7781 loss:0.0017</a:t>
            </a:r>
          </a:p>
          <a:p>
            <a:r>
              <a:rPr lang="ko-KR" altLang="en-US" sz="600" dirty="0"/>
              <a:t>epoch:7791 loss:0.0017</a:t>
            </a:r>
          </a:p>
          <a:p>
            <a:r>
              <a:rPr lang="ko-KR" altLang="en-US" sz="600" dirty="0"/>
              <a:t>epoch:7801 loss:0.0017</a:t>
            </a:r>
          </a:p>
          <a:p>
            <a:r>
              <a:rPr lang="ko-KR" altLang="en-US" sz="600" dirty="0"/>
              <a:t>epoch:7811 loss:0.0017</a:t>
            </a:r>
          </a:p>
          <a:p>
            <a:r>
              <a:rPr lang="ko-KR" altLang="en-US" sz="600" dirty="0"/>
              <a:t>epoch:7821 loss:0.0017</a:t>
            </a:r>
          </a:p>
          <a:p>
            <a:r>
              <a:rPr lang="ko-KR" altLang="en-US" sz="600" dirty="0"/>
              <a:t>epoch:7831 loss:0.0017</a:t>
            </a:r>
          </a:p>
          <a:p>
            <a:r>
              <a:rPr lang="ko-KR" altLang="en-US" sz="600" dirty="0"/>
              <a:t>epoch:7841 loss:0.0017</a:t>
            </a:r>
          </a:p>
          <a:p>
            <a:r>
              <a:rPr lang="ko-KR" altLang="en-US" sz="600" dirty="0"/>
              <a:t>epoch:7851 loss:0.0017</a:t>
            </a:r>
          </a:p>
          <a:p>
            <a:r>
              <a:rPr lang="ko-KR" altLang="en-US" sz="600" dirty="0"/>
              <a:t>epoch:7861 loss:0.0017</a:t>
            </a:r>
          </a:p>
          <a:p>
            <a:r>
              <a:rPr lang="ko-KR" altLang="en-US" sz="600" dirty="0"/>
              <a:t>epoch:7871 loss:0.0017</a:t>
            </a:r>
          </a:p>
          <a:p>
            <a:r>
              <a:rPr lang="ko-KR" altLang="en-US" sz="600" dirty="0"/>
              <a:t>epoch:7881 loss:0.0017</a:t>
            </a:r>
          </a:p>
          <a:p>
            <a:r>
              <a:rPr lang="ko-KR" altLang="en-US" sz="600" dirty="0"/>
              <a:t>epoch:7891 loss:0.0017</a:t>
            </a:r>
          </a:p>
          <a:p>
            <a:r>
              <a:rPr lang="ko-KR" altLang="en-US" sz="600" dirty="0"/>
              <a:t>epoch:7901 loss:0.0017</a:t>
            </a:r>
          </a:p>
          <a:p>
            <a:r>
              <a:rPr lang="ko-KR" altLang="en-US" sz="600" dirty="0"/>
              <a:t>epoch:7911 loss:0.0017</a:t>
            </a:r>
          </a:p>
          <a:p>
            <a:r>
              <a:rPr lang="ko-KR" altLang="en-US" sz="600" dirty="0"/>
              <a:t>epoch:7921 loss:0.0017</a:t>
            </a:r>
          </a:p>
          <a:p>
            <a:r>
              <a:rPr lang="ko-KR" altLang="en-US" sz="600" dirty="0"/>
              <a:t>epoch:7931 loss:0.0017</a:t>
            </a:r>
          </a:p>
          <a:p>
            <a:r>
              <a:rPr lang="ko-KR" altLang="en-US" sz="600" dirty="0"/>
              <a:t>epoch:7941 loss:0.0017</a:t>
            </a:r>
          </a:p>
          <a:p>
            <a:r>
              <a:rPr lang="ko-KR" altLang="en-US" sz="600" dirty="0"/>
              <a:t>epoch:7951 loss:0.0017</a:t>
            </a:r>
          </a:p>
          <a:p>
            <a:r>
              <a:rPr lang="ko-KR" altLang="en-US" sz="600" dirty="0"/>
              <a:t>epoch:7961 loss:0.0017</a:t>
            </a:r>
          </a:p>
          <a:p>
            <a:r>
              <a:rPr lang="ko-KR" altLang="en-US" sz="600" dirty="0"/>
              <a:t>epoch:7971 loss:0.0017</a:t>
            </a:r>
          </a:p>
          <a:p>
            <a:r>
              <a:rPr lang="ko-KR" altLang="en-US" sz="600" dirty="0"/>
              <a:t>epoch:7981 loss:0.0017</a:t>
            </a:r>
          </a:p>
          <a:p>
            <a:r>
              <a:rPr lang="ko-KR" altLang="en-US" sz="600" dirty="0"/>
              <a:t>epoch:7991 loss:0.0017</a:t>
            </a:r>
          </a:p>
          <a:p>
            <a:r>
              <a:rPr lang="ko-KR" altLang="en-US" sz="600" dirty="0"/>
              <a:t>epoch:8001 loss:0.0017</a:t>
            </a:r>
          </a:p>
          <a:p>
            <a:r>
              <a:rPr lang="ko-KR" altLang="en-US" sz="600" dirty="0"/>
              <a:t>epoch:8011 loss:0.0017</a:t>
            </a:r>
          </a:p>
          <a:p>
            <a:r>
              <a:rPr lang="ko-KR" altLang="en-US" sz="600" dirty="0"/>
              <a:t>epoch:8021 loss:0.0017</a:t>
            </a:r>
          </a:p>
          <a:p>
            <a:r>
              <a:rPr lang="ko-KR" altLang="en-US" sz="600" dirty="0"/>
              <a:t>epoch:8031 loss:0.0017</a:t>
            </a:r>
          </a:p>
          <a:p>
            <a:r>
              <a:rPr lang="ko-KR" altLang="en-US" sz="600" dirty="0"/>
              <a:t>epoch:8041 loss:0.0017</a:t>
            </a:r>
          </a:p>
          <a:p>
            <a:r>
              <a:rPr lang="ko-KR" altLang="en-US" sz="600" dirty="0"/>
              <a:t>epoch:8051 loss:0.0017</a:t>
            </a:r>
          </a:p>
          <a:p>
            <a:r>
              <a:rPr lang="ko-KR" altLang="en-US" sz="600" dirty="0"/>
              <a:t>epoch:8061 loss:0.0017</a:t>
            </a:r>
          </a:p>
          <a:p>
            <a:r>
              <a:rPr lang="ko-KR" altLang="en-US" sz="600" dirty="0"/>
              <a:t>epoch:8071 loss:0.0017</a:t>
            </a:r>
          </a:p>
          <a:p>
            <a:r>
              <a:rPr lang="ko-KR" altLang="en-US" sz="600" dirty="0"/>
              <a:t>epoch:8081 loss:0.0017</a:t>
            </a:r>
          </a:p>
          <a:p>
            <a:r>
              <a:rPr lang="ko-KR" altLang="en-US" sz="600" dirty="0"/>
              <a:t>epoch:8091 loss:0.0017</a:t>
            </a:r>
          </a:p>
          <a:p>
            <a:r>
              <a:rPr lang="ko-KR" altLang="en-US" sz="600" dirty="0"/>
              <a:t>epoch:8101 loss:0.0016</a:t>
            </a:r>
          </a:p>
          <a:p>
            <a:r>
              <a:rPr lang="ko-KR" altLang="en-US" sz="600" dirty="0"/>
              <a:t>epoch:8111 loss:0.0016</a:t>
            </a:r>
          </a:p>
          <a:p>
            <a:r>
              <a:rPr lang="ko-KR" altLang="en-US" sz="600" dirty="0"/>
              <a:t>epoch:8121 loss:0.0016</a:t>
            </a:r>
          </a:p>
          <a:p>
            <a:r>
              <a:rPr lang="ko-KR" altLang="en-US" sz="600" dirty="0"/>
              <a:t>epoch:8131 loss:0.0016</a:t>
            </a:r>
          </a:p>
          <a:p>
            <a:r>
              <a:rPr lang="ko-KR" altLang="en-US" sz="600" dirty="0"/>
              <a:t>epoch:8141 loss:0.0016</a:t>
            </a:r>
          </a:p>
          <a:p>
            <a:r>
              <a:rPr lang="ko-KR" altLang="en-US" sz="600" dirty="0"/>
              <a:t>epoch:8151 loss:0.0016</a:t>
            </a:r>
          </a:p>
          <a:p>
            <a:r>
              <a:rPr lang="ko-KR" altLang="en-US" sz="600" dirty="0"/>
              <a:t>epoch:8161 loss:0.0016</a:t>
            </a:r>
          </a:p>
          <a:p>
            <a:r>
              <a:rPr lang="ko-KR" altLang="en-US" sz="600" dirty="0"/>
              <a:t>epoch:8171 loss:0.0016</a:t>
            </a:r>
          </a:p>
          <a:p>
            <a:r>
              <a:rPr lang="ko-KR" altLang="en-US" sz="600" dirty="0"/>
              <a:t>epoch:8181 loss:0.0016</a:t>
            </a:r>
          </a:p>
          <a:p>
            <a:r>
              <a:rPr lang="ko-KR" altLang="en-US" sz="600" dirty="0"/>
              <a:t>epoch:8191 loss:0.0016</a:t>
            </a:r>
          </a:p>
          <a:p>
            <a:r>
              <a:rPr lang="ko-KR" altLang="en-US" sz="600" dirty="0"/>
              <a:t>epoch:8201 loss:0.0016</a:t>
            </a:r>
          </a:p>
          <a:p>
            <a:r>
              <a:rPr lang="ko-KR" altLang="en-US" sz="600" dirty="0"/>
              <a:t>epoch:8211 loss:0.0016</a:t>
            </a:r>
          </a:p>
          <a:p>
            <a:r>
              <a:rPr lang="ko-KR" altLang="en-US" sz="600" dirty="0"/>
              <a:t>epoch:8221 loss:0.0016</a:t>
            </a:r>
          </a:p>
          <a:p>
            <a:r>
              <a:rPr lang="ko-KR" altLang="en-US" sz="600" dirty="0"/>
              <a:t>epoch:8231 loss:0.0016</a:t>
            </a:r>
          </a:p>
          <a:p>
            <a:r>
              <a:rPr lang="ko-KR" altLang="en-US" sz="600" dirty="0"/>
              <a:t>epoch:8241 loss:0.0016</a:t>
            </a:r>
          </a:p>
          <a:p>
            <a:r>
              <a:rPr lang="ko-KR" altLang="en-US" sz="600" dirty="0"/>
              <a:t>epoch:8251 loss:0.0016</a:t>
            </a:r>
          </a:p>
          <a:p>
            <a:r>
              <a:rPr lang="ko-KR" altLang="en-US" sz="600" dirty="0"/>
              <a:t>epoch:8261 loss:0.0016</a:t>
            </a:r>
          </a:p>
          <a:p>
            <a:r>
              <a:rPr lang="ko-KR" altLang="en-US" sz="600" dirty="0"/>
              <a:t>epoch:8271 loss:0.0016</a:t>
            </a:r>
          </a:p>
          <a:p>
            <a:r>
              <a:rPr lang="ko-KR" altLang="en-US" sz="600" dirty="0"/>
              <a:t>epoch:8281 loss:0.0016</a:t>
            </a:r>
          </a:p>
          <a:p>
            <a:r>
              <a:rPr lang="ko-KR" altLang="en-US" sz="600" dirty="0"/>
              <a:t>epoch:8291 loss:0.0016</a:t>
            </a:r>
          </a:p>
          <a:p>
            <a:r>
              <a:rPr lang="ko-KR" altLang="en-US" sz="600" dirty="0"/>
              <a:t>epoch:8301 loss:0.0016</a:t>
            </a:r>
          </a:p>
          <a:p>
            <a:r>
              <a:rPr lang="ko-KR" altLang="en-US" sz="600" dirty="0"/>
              <a:t>epoch:8311 loss:0.0016</a:t>
            </a:r>
          </a:p>
          <a:p>
            <a:r>
              <a:rPr lang="ko-KR" altLang="en-US" sz="600" dirty="0"/>
              <a:t>epoch:8321 loss:0.0016</a:t>
            </a:r>
          </a:p>
          <a:p>
            <a:r>
              <a:rPr lang="ko-KR" altLang="en-US" sz="600" dirty="0"/>
              <a:t>epoch:8331 loss:0.0016</a:t>
            </a:r>
          </a:p>
          <a:p>
            <a:r>
              <a:rPr lang="ko-KR" altLang="en-US" sz="600" dirty="0"/>
              <a:t>epoch:8341 loss:0.0016</a:t>
            </a:r>
          </a:p>
          <a:p>
            <a:r>
              <a:rPr lang="ko-KR" altLang="en-US" sz="600" dirty="0"/>
              <a:t>epoch:8351 loss:0.0016</a:t>
            </a:r>
          </a:p>
          <a:p>
            <a:r>
              <a:rPr lang="ko-KR" altLang="en-US" sz="600" dirty="0"/>
              <a:t>epoch:8361 loss:0.0016</a:t>
            </a:r>
          </a:p>
          <a:p>
            <a:r>
              <a:rPr lang="ko-KR" altLang="en-US" sz="600" dirty="0"/>
              <a:t>epoch:8371 loss:0.0016</a:t>
            </a:r>
          </a:p>
          <a:p>
            <a:r>
              <a:rPr lang="ko-KR" altLang="en-US" sz="600" dirty="0"/>
              <a:t>epoch:8381 loss:0.0016</a:t>
            </a:r>
          </a:p>
          <a:p>
            <a:r>
              <a:rPr lang="ko-KR" altLang="en-US" sz="600" dirty="0"/>
              <a:t>epoch:8391 loss:0.0016</a:t>
            </a:r>
          </a:p>
          <a:p>
            <a:r>
              <a:rPr lang="ko-KR" altLang="en-US" sz="600" dirty="0"/>
              <a:t>epoch:8401 loss:0.0016</a:t>
            </a:r>
          </a:p>
          <a:p>
            <a:r>
              <a:rPr lang="ko-KR" altLang="en-US" sz="600" dirty="0"/>
              <a:t>epoch:8411 loss:0.0016</a:t>
            </a:r>
          </a:p>
          <a:p>
            <a:r>
              <a:rPr lang="ko-KR" altLang="en-US" sz="600" dirty="0"/>
              <a:t>epoch:8421 loss:0.0016</a:t>
            </a:r>
          </a:p>
          <a:p>
            <a:r>
              <a:rPr lang="ko-KR" altLang="en-US" sz="600" dirty="0"/>
              <a:t>epoch:8431 loss:0.0016</a:t>
            </a:r>
          </a:p>
          <a:p>
            <a:r>
              <a:rPr lang="ko-KR" altLang="en-US" sz="600" dirty="0"/>
              <a:t>epoch:8441 loss:0.0016</a:t>
            </a:r>
          </a:p>
          <a:p>
            <a:r>
              <a:rPr lang="ko-KR" altLang="en-US" sz="600" dirty="0"/>
              <a:t>epoch:8451 loss:0.0016</a:t>
            </a:r>
          </a:p>
          <a:p>
            <a:r>
              <a:rPr lang="ko-KR" altLang="en-US" sz="600" dirty="0"/>
              <a:t>epoch:8461 loss:0.0016</a:t>
            </a:r>
          </a:p>
          <a:p>
            <a:r>
              <a:rPr lang="ko-KR" altLang="en-US" sz="600" dirty="0"/>
              <a:t>epoch:8471 loss:0.0015</a:t>
            </a:r>
          </a:p>
          <a:p>
            <a:r>
              <a:rPr lang="ko-KR" altLang="en-US" sz="600" dirty="0"/>
              <a:t>epoch:8481 loss:0.0015</a:t>
            </a:r>
          </a:p>
          <a:p>
            <a:r>
              <a:rPr lang="ko-KR" altLang="en-US" sz="600" dirty="0"/>
              <a:t>epoch:8491 loss:0.0015</a:t>
            </a:r>
          </a:p>
          <a:p>
            <a:r>
              <a:rPr lang="ko-KR" altLang="en-US" sz="600" dirty="0"/>
              <a:t>epoch:8501 loss:0.0015</a:t>
            </a:r>
          </a:p>
          <a:p>
            <a:r>
              <a:rPr lang="ko-KR" altLang="en-US" sz="600" dirty="0"/>
              <a:t>epoch:8511 loss:0.0015</a:t>
            </a:r>
          </a:p>
          <a:p>
            <a:r>
              <a:rPr lang="ko-KR" altLang="en-US" sz="600" dirty="0"/>
              <a:t>epoch:8521 loss:0.0015</a:t>
            </a:r>
          </a:p>
          <a:p>
            <a:r>
              <a:rPr lang="ko-KR" altLang="en-US" sz="600" dirty="0"/>
              <a:t>epoch:8531 loss:0.0015</a:t>
            </a:r>
          </a:p>
          <a:p>
            <a:r>
              <a:rPr lang="ko-KR" altLang="en-US" sz="600" dirty="0"/>
              <a:t>epoch:8541 loss:0.0015</a:t>
            </a:r>
          </a:p>
          <a:p>
            <a:r>
              <a:rPr lang="ko-KR" altLang="en-US" sz="600" dirty="0"/>
              <a:t>epoch:8551 loss:0.0015</a:t>
            </a:r>
          </a:p>
          <a:p>
            <a:r>
              <a:rPr lang="ko-KR" altLang="en-US" sz="600" dirty="0"/>
              <a:t>epoch:8561 loss:0.0015</a:t>
            </a:r>
          </a:p>
          <a:p>
            <a:r>
              <a:rPr lang="ko-KR" altLang="en-US" sz="600" dirty="0"/>
              <a:t>epoch:8571 loss:0.0015</a:t>
            </a:r>
          </a:p>
          <a:p>
            <a:r>
              <a:rPr lang="ko-KR" altLang="en-US" sz="600" dirty="0"/>
              <a:t>epoch:8581 loss:0.0015</a:t>
            </a:r>
          </a:p>
          <a:p>
            <a:r>
              <a:rPr lang="ko-KR" altLang="en-US" sz="600" dirty="0"/>
              <a:t>epoch:8591 loss:0.0015</a:t>
            </a:r>
          </a:p>
          <a:p>
            <a:r>
              <a:rPr lang="ko-KR" altLang="en-US" sz="600" dirty="0"/>
              <a:t>epoch:8601 loss:0.0015</a:t>
            </a:r>
          </a:p>
          <a:p>
            <a:r>
              <a:rPr lang="ko-KR" altLang="en-US" sz="600" dirty="0"/>
              <a:t>epoch:8611 loss:0.0015</a:t>
            </a:r>
          </a:p>
          <a:p>
            <a:r>
              <a:rPr lang="ko-KR" altLang="en-US" sz="600" dirty="0"/>
              <a:t>epoch:8621 loss:0.0015</a:t>
            </a:r>
          </a:p>
          <a:p>
            <a:r>
              <a:rPr lang="ko-KR" altLang="en-US" sz="600" dirty="0"/>
              <a:t>epoch:8631 loss:0.0015</a:t>
            </a:r>
          </a:p>
          <a:p>
            <a:r>
              <a:rPr lang="ko-KR" altLang="en-US" sz="600" dirty="0"/>
              <a:t>epoch:8641 loss:0.0015</a:t>
            </a:r>
          </a:p>
          <a:p>
            <a:r>
              <a:rPr lang="ko-KR" altLang="en-US" sz="600" dirty="0"/>
              <a:t>epoch:8651 loss:0.0015</a:t>
            </a:r>
          </a:p>
          <a:p>
            <a:r>
              <a:rPr lang="ko-KR" altLang="en-US" sz="600" dirty="0"/>
              <a:t>epoch:8661 loss:0.0015</a:t>
            </a:r>
          </a:p>
          <a:p>
            <a:r>
              <a:rPr lang="ko-KR" altLang="en-US" sz="600" dirty="0"/>
              <a:t>epoch:8671 loss:0.0015</a:t>
            </a:r>
          </a:p>
          <a:p>
            <a:r>
              <a:rPr lang="ko-KR" altLang="en-US" sz="600" dirty="0"/>
              <a:t>epoch:8681 loss:0.0015</a:t>
            </a:r>
          </a:p>
          <a:p>
            <a:r>
              <a:rPr lang="ko-KR" altLang="en-US" sz="600" dirty="0"/>
              <a:t>epoch:8691 loss:0.0015</a:t>
            </a:r>
          </a:p>
          <a:p>
            <a:r>
              <a:rPr lang="ko-KR" altLang="en-US" sz="600" dirty="0"/>
              <a:t>epoch:8701 loss:0.0015</a:t>
            </a:r>
          </a:p>
          <a:p>
            <a:r>
              <a:rPr lang="ko-KR" altLang="en-US" sz="600" dirty="0"/>
              <a:t>epoch:8711 loss:0.0015</a:t>
            </a:r>
          </a:p>
          <a:p>
            <a:r>
              <a:rPr lang="ko-KR" altLang="en-US" sz="600" dirty="0"/>
              <a:t>epoch:8721 loss:0.0015</a:t>
            </a:r>
          </a:p>
          <a:p>
            <a:r>
              <a:rPr lang="ko-KR" altLang="en-US" sz="600" dirty="0"/>
              <a:t>epoch:8731 loss:0.0015</a:t>
            </a:r>
          </a:p>
          <a:p>
            <a:r>
              <a:rPr lang="ko-KR" altLang="en-US" sz="600" dirty="0"/>
              <a:t>epoch:8741 loss:0.0015</a:t>
            </a:r>
          </a:p>
          <a:p>
            <a:r>
              <a:rPr lang="ko-KR" altLang="en-US" sz="600" dirty="0"/>
              <a:t>epoch:8751 loss:0.0015</a:t>
            </a:r>
          </a:p>
          <a:p>
            <a:r>
              <a:rPr lang="ko-KR" altLang="en-US" sz="600" dirty="0"/>
              <a:t>epoch:8761 loss:0.0015</a:t>
            </a:r>
          </a:p>
          <a:p>
            <a:r>
              <a:rPr lang="ko-KR" altLang="en-US" sz="600" dirty="0"/>
              <a:t>epoch:8771 loss:0.0015</a:t>
            </a:r>
          </a:p>
          <a:p>
            <a:r>
              <a:rPr lang="ko-KR" altLang="en-US" sz="600" dirty="0"/>
              <a:t>epoch:8781 loss:0.0015</a:t>
            </a:r>
          </a:p>
          <a:p>
            <a:r>
              <a:rPr lang="ko-KR" altLang="en-US" sz="600" dirty="0"/>
              <a:t>epoch:8791 loss:0.0015</a:t>
            </a:r>
          </a:p>
          <a:p>
            <a:r>
              <a:rPr lang="ko-KR" altLang="en-US" sz="600" dirty="0"/>
              <a:t>epoch:8801 loss:0.0015</a:t>
            </a:r>
          </a:p>
          <a:p>
            <a:r>
              <a:rPr lang="ko-KR" altLang="en-US" sz="600" dirty="0"/>
              <a:t>epoch:8811 loss:0.0015</a:t>
            </a:r>
          </a:p>
          <a:p>
            <a:r>
              <a:rPr lang="ko-KR" altLang="en-US" sz="600" dirty="0"/>
              <a:t>epoch:8821 loss:0.0015</a:t>
            </a:r>
          </a:p>
          <a:p>
            <a:r>
              <a:rPr lang="ko-KR" altLang="en-US" sz="600" dirty="0"/>
              <a:t>epoch:8831 loss:0.0015</a:t>
            </a:r>
          </a:p>
          <a:p>
            <a:r>
              <a:rPr lang="ko-KR" altLang="en-US" sz="600" dirty="0"/>
              <a:t>epoch:8841 loss:0.0015</a:t>
            </a:r>
          </a:p>
          <a:p>
            <a:r>
              <a:rPr lang="ko-KR" altLang="en-US" sz="600" dirty="0"/>
              <a:t>epoch:8851 loss:0.0015</a:t>
            </a:r>
          </a:p>
          <a:p>
            <a:r>
              <a:rPr lang="ko-KR" altLang="en-US" sz="600" dirty="0"/>
              <a:t>epoch:8861 loss:0.0015</a:t>
            </a:r>
          </a:p>
          <a:p>
            <a:r>
              <a:rPr lang="ko-KR" altLang="en-US" sz="600" dirty="0"/>
              <a:t>epoch:8871 loss:0.0015</a:t>
            </a:r>
          </a:p>
          <a:p>
            <a:r>
              <a:rPr lang="ko-KR" altLang="en-US" sz="600" dirty="0"/>
              <a:t>epoch:8881 loss:0.0014</a:t>
            </a:r>
          </a:p>
          <a:p>
            <a:r>
              <a:rPr lang="ko-KR" altLang="en-US" sz="600" dirty="0"/>
              <a:t>epoch:8891 loss:0.0014</a:t>
            </a:r>
          </a:p>
          <a:p>
            <a:r>
              <a:rPr lang="ko-KR" altLang="en-US" sz="600" dirty="0"/>
              <a:t>epoch:8901 loss:0.0014</a:t>
            </a:r>
          </a:p>
          <a:p>
            <a:r>
              <a:rPr lang="ko-KR" altLang="en-US" sz="600" dirty="0"/>
              <a:t>epoch:8911 loss:0.0014</a:t>
            </a:r>
          </a:p>
          <a:p>
            <a:r>
              <a:rPr lang="ko-KR" altLang="en-US" sz="600" dirty="0"/>
              <a:t>epoch:8921 loss:0.0014</a:t>
            </a:r>
          </a:p>
          <a:p>
            <a:r>
              <a:rPr lang="ko-KR" altLang="en-US" sz="600" dirty="0"/>
              <a:t>epoch:8931 loss:0.0014</a:t>
            </a:r>
          </a:p>
          <a:p>
            <a:r>
              <a:rPr lang="ko-KR" altLang="en-US" sz="600" dirty="0"/>
              <a:t>epoch:8941 loss:0.0014</a:t>
            </a:r>
          </a:p>
          <a:p>
            <a:r>
              <a:rPr lang="ko-KR" altLang="en-US" sz="600" dirty="0"/>
              <a:t>epoch:8951 loss:0.0014</a:t>
            </a:r>
          </a:p>
          <a:p>
            <a:r>
              <a:rPr lang="ko-KR" altLang="en-US" sz="600" dirty="0"/>
              <a:t>epoch:8961 loss:0.0014</a:t>
            </a:r>
          </a:p>
          <a:p>
            <a:r>
              <a:rPr lang="ko-KR" altLang="en-US" sz="600" dirty="0"/>
              <a:t>epoch:8971 loss:0.0014</a:t>
            </a:r>
          </a:p>
          <a:p>
            <a:r>
              <a:rPr lang="ko-KR" altLang="en-US" sz="600" dirty="0"/>
              <a:t>epoch:8981 loss:0.0014</a:t>
            </a:r>
          </a:p>
          <a:p>
            <a:r>
              <a:rPr lang="ko-KR" altLang="en-US" sz="600" dirty="0"/>
              <a:t>epoch:8991 loss:0.0014</a:t>
            </a:r>
          </a:p>
          <a:p>
            <a:r>
              <a:rPr lang="ko-KR" altLang="en-US" sz="600" dirty="0"/>
              <a:t>epoch:9001 loss:0.0014</a:t>
            </a:r>
          </a:p>
          <a:p>
            <a:r>
              <a:rPr lang="ko-KR" altLang="en-US" sz="600" dirty="0"/>
              <a:t>epoch:9011 loss:0.0014</a:t>
            </a:r>
          </a:p>
          <a:p>
            <a:r>
              <a:rPr lang="ko-KR" altLang="en-US" sz="600" dirty="0"/>
              <a:t>epoch:9021 loss:0.0014</a:t>
            </a:r>
          </a:p>
          <a:p>
            <a:r>
              <a:rPr lang="ko-KR" altLang="en-US" sz="600" dirty="0"/>
              <a:t>epoch:9031 loss:0.0014</a:t>
            </a:r>
          </a:p>
          <a:p>
            <a:r>
              <a:rPr lang="ko-KR" altLang="en-US" sz="600" dirty="0"/>
              <a:t>epoch:9041 loss:0.0014</a:t>
            </a:r>
          </a:p>
          <a:p>
            <a:r>
              <a:rPr lang="ko-KR" altLang="en-US" sz="600" dirty="0"/>
              <a:t>epoch:9051 loss:0.0014</a:t>
            </a:r>
          </a:p>
          <a:p>
            <a:r>
              <a:rPr lang="ko-KR" altLang="en-US" sz="600" dirty="0"/>
              <a:t>epoch:9061 loss:0.0014</a:t>
            </a:r>
          </a:p>
          <a:p>
            <a:r>
              <a:rPr lang="ko-KR" altLang="en-US" sz="600" dirty="0"/>
              <a:t>epoch:9071 loss:0.0014</a:t>
            </a:r>
          </a:p>
          <a:p>
            <a:r>
              <a:rPr lang="ko-KR" altLang="en-US" sz="600" dirty="0"/>
              <a:t>epoch:9081 loss:0.0014</a:t>
            </a:r>
          </a:p>
          <a:p>
            <a:r>
              <a:rPr lang="ko-KR" altLang="en-US" sz="600" dirty="0"/>
              <a:t>epoch:9091 loss:0.0014</a:t>
            </a:r>
          </a:p>
          <a:p>
            <a:r>
              <a:rPr lang="ko-KR" altLang="en-US" sz="600" dirty="0"/>
              <a:t>epoch:9101 loss:0.0014</a:t>
            </a:r>
          </a:p>
          <a:p>
            <a:r>
              <a:rPr lang="ko-KR" altLang="en-US" sz="600" dirty="0"/>
              <a:t>epoch:9111 loss:0.0014</a:t>
            </a:r>
          </a:p>
          <a:p>
            <a:r>
              <a:rPr lang="ko-KR" altLang="en-US" sz="600" dirty="0"/>
              <a:t>epoch:9121 loss:0.0014</a:t>
            </a:r>
          </a:p>
          <a:p>
            <a:r>
              <a:rPr lang="ko-KR" altLang="en-US" sz="600" dirty="0"/>
              <a:t>epoch:9131 loss:0.0014</a:t>
            </a:r>
          </a:p>
          <a:p>
            <a:r>
              <a:rPr lang="ko-KR" altLang="en-US" sz="600" dirty="0"/>
              <a:t>epoch:9141 loss:0.0014</a:t>
            </a:r>
          </a:p>
          <a:p>
            <a:r>
              <a:rPr lang="ko-KR" altLang="en-US" sz="600" dirty="0"/>
              <a:t>epoch:9151 loss:0.0014</a:t>
            </a:r>
          </a:p>
          <a:p>
            <a:r>
              <a:rPr lang="ko-KR" altLang="en-US" sz="600" dirty="0"/>
              <a:t>epoch:9161 loss:0.0014</a:t>
            </a:r>
          </a:p>
          <a:p>
            <a:r>
              <a:rPr lang="ko-KR" altLang="en-US" sz="600" dirty="0"/>
              <a:t>epoch:9171 loss:0.0014</a:t>
            </a:r>
          </a:p>
          <a:p>
            <a:r>
              <a:rPr lang="ko-KR" altLang="en-US" sz="600" dirty="0"/>
              <a:t>epoch:9181 loss:0.0014</a:t>
            </a:r>
          </a:p>
          <a:p>
            <a:r>
              <a:rPr lang="ko-KR" altLang="en-US" sz="600" dirty="0"/>
              <a:t>epoch:9191 loss:0.0014</a:t>
            </a:r>
          </a:p>
          <a:p>
            <a:r>
              <a:rPr lang="ko-KR" altLang="en-US" sz="600" dirty="0"/>
              <a:t>epoch:9201 loss:0.0014</a:t>
            </a:r>
          </a:p>
          <a:p>
            <a:r>
              <a:rPr lang="ko-KR" altLang="en-US" sz="600" dirty="0"/>
              <a:t>epoch:9211 loss:0.0014</a:t>
            </a:r>
          </a:p>
          <a:p>
            <a:r>
              <a:rPr lang="ko-KR" altLang="en-US" sz="600" dirty="0"/>
              <a:t>epoch:9221 loss:0.0014</a:t>
            </a:r>
          </a:p>
          <a:p>
            <a:r>
              <a:rPr lang="ko-KR" altLang="en-US" sz="600" dirty="0"/>
              <a:t>epoch:9231 loss:0.0014</a:t>
            </a:r>
          </a:p>
          <a:p>
            <a:r>
              <a:rPr lang="ko-KR" altLang="en-US" sz="600" dirty="0"/>
              <a:t>epoch:9241 loss:0.0014</a:t>
            </a:r>
          </a:p>
          <a:p>
            <a:r>
              <a:rPr lang="ko-KR" altLang="en-US" sz="600" dirty="0"/>
              <a:t>epoch:9251 loss:0.0014</a:t>
            </a:r>
          </a:p>
          <a:p>
            <a:r>
              <a:rPr lang="ko-KR" altLang="en-US" sz="600" dirty="0"/>
              <a:t>epoch:9261 loss:0.0014</a:t>
            </a:r>
          </a:p>
          <a:p>
            <a:r>
              <a:rPr lang="ko-KR" altLang="en-US" sz="600" dirty="0"/>
              <a:t>epoch:9271 loss:0.0014</a:t>
            </a:r>
          </a:p>
          <a:p>
            <a:r>
              <a:rPr lang="ko-KR" altLang="en-US" sz="600" dirty="0"/>
              <a:t>epoch:9281 loss:0.0014</a:t>
            </a:r>
          </a:p>
          <a:p>
            <a:r>
              <a:rPr lang="ko-KR" altLang="en-US" sz="600" dirty="0"/>
              <a:t>epoch:9291 loss:0.0014</a:t>
            </a:r>
          </a:p>
          <a:p>
            <a:r>
              <a:rPr lang="ko-KR" altLang="en-US" sz="600" dirty="0"/>
              <a:t>epoch:9301 loss:0.0014</a:t>
            </a:r>
          </a:p>
          <a:p>
            <a:r>
              <a:rPr lang="ko-KR" altLang="en-US" sz="600" dirty="0"/>
              <a:t>epoch:9311 loss:0.0014</a:t>
            </a:r>
          </a:p>
          <a:p>
            <a:r>
              <a:rPr lang="ko-KR" altLang="en-US" sz="600" dirty="0"/>
              <a:t>epoch:9321 loss:0.0014</a:t>
            </a:r>
          </a:p>
          <a:p>
            <a:r>
              <a:rPr lang="ko-KR" altLang="en-US" sz="600" dirty="0"/>
              <a:t>epoch:9331 loss:0.0014</a:t>
            </a:r>
          </a:p>
          <a:p>
            <a:r>
              <a:rPr lang="ko-KR" altLang="en-US" sz="600" dirty="0"/>
              <a:t>epoch:9341 loss:0.0014</a:t>
            </a:r>
          </a:p>
          <a:p>
            <a:r>
              <a:rPr lang="ko-KR" altLang="en-US" sz="600" dirty="0"/>
              <a:t>epoch:9351 loss:0.0014</a:t>
            </a:r>
          </a:p>
          <a:p>
            <a:r>
              <a:rPr lang="ko-KR" altLang="en-US" sz="600" dirty="0"/>
              <a:t>epoch:9361 loss:0.0013</a:t>
            </a:r>
          </a:p>
          <a:p>
            <a:r>
              <a:rPr lang="ko-KR" altLang="en-US" sz="600" dirty="0"/>
              <a:t>epoch:9371 loss:0.0013</a:t>
            </a:r>
          </a:p>
          <a:p>
            <a:r>
              <a:rPr lang="ko-KR" altLang="en-US" sz="600" dirty="0"/>
              <a:t>epoch:9381 loss:0.0013</a:t>
            </a:r>
          </a:p>
          <a:p>
            <a:r>
              <a:rPr lang="ko-KR" altLang="en-US" sz="600" dirty="0"/>
              <a:t>epoch:9391 loss:0.0013</a:t>
            </a:r>
          </a:p>
          <a:p>
            <a:r>
              <a:rPr lang="ko-KR" altLang="en-US" sz="600" dirty="0"/>
              <a:t>epoch:9401 loss:0.0013</a:t>
            </a:r>
          </a:p>
          <a:p>
            <a:r>
              <a:rPr lang="ko-KR" altLang="en-US" sz="600" dirty="0"/>
              <a:t>epoch:9411 loss:0.0013</a:t>
            </a:r>
          </a:p>
          <a:p>
            <a:r>
              <a:rPr lang="ko-KR" altLang="en-US" sz="600" dirty="0"/>
              <a:t>epoch:9421 loss:0.0013</a:t>
            </a:r>
          </a:p>
          <a:p>
            <a:r>
              <a:rPr lang="ko-KR" altLang="en-US" sz="600" dirty="0"/>
              <a:t>epoch:9431 loss:0.0013</a:t>
            </a:r>
          </a:p>
          <a:p>
            <a:r>
              <a:rPr lang="ko-KR" altLang="en-US" sz="600" dirty="0"/>
              <a:t>epoch:9441 loss:0.0013</a:t>
            </a:r>
          </a:p>
          <a:p>
            <a:r>
              <a:rPr lang="ko-KR" altLang="en-US" sz="600" dirty="0"/>
              <a:t>epoch:9451 loss:0.0013</a:t>
            </a:r>
          </a:p>
          <a:p>
            <a:r>
              <a:rPr lang="ko-KR" altLang="en-US" sz="600" dirty="0"/>
              <a:t>epoch:9461 loss:0.0013</a:t>
            </a:r>
          </a:p>
          <a:p>
            <a:r>
              <a:rPr lang="ko-KR" altLang="en-US" sz="600" dirty="0"/>
              <a:t>epoch:9471 loss:0.0013</a:t>
            </a:r>
          </a:p>
          <a:p>
            <a:r>
              <a:rPr lang="ko-KR" altLang="en-US" sz="600" dirty="0"/>
              <a:t>epoch:9481 loss:0.0013</a:t>
            </a:r>
          </a:p>
          <a:p>
            <a:r>
              <a:rPr lang="ko-KR" altLang="en-US" sz="600" dirty="0"/>
              <a:t>epoch:9491 loss:0.0013</a:t>
            </a:r>
          </a:p>
          <a:p>
            <a:r>
              <a:rPr lang="ko-KR" altLang="en-US" sz="600" dirty="0"/>
              <a:t>epoch:9501 loss:0.0013</a:t>
            </a:r>
          </a:p>
          <a:p>
            <a:r>
              <a:rPr lang="ko-KR" altLang="en-US" sz="600" dirty="0"/>
              <a:t>epoch:9511 loss:0.0013</a:t>
            </a:r>
          </a:p>
          <a:p>
            <a:r>
              <a:rPr lang="ko-KR" altLang="en-US" sz="600" dirty="0"/>
              <a:t>epoch:9521 loss:0.0013</a:t>
            </a:r>
          </a:p>
          <a:p>
            <a:r>
              <a:rPr lang="ko-KR" altLang="en-US" sz="600" dirty="0"/>
              <a:t>epoch:9531 loss:0.0013</a:t>
            </a:r>
          </a:p>
          <a:p>
            <a:r>
              <a:rPr lang="ko-KR" altLang="en-US" sz="600" dirty="0"/>
              <a:t>epoch:9541 loss:0.0013</a:t>
            </a:r>
          </a:p>
          <a:p>
            <a:r>
              <a:rPr lang="ko-KR" altLang="en-US" sz="600" dirty="0"/>
              <a:t>epoch:9551 loss:0.0013</a:t>
            </a:r>
          </a:p>
          <a:p>
            <a:r>
              <a:rPr lang="ko-KR" altLang="en-US" sz="600" dirty="0"/>
              <a:t>epoch:9561 loss:0.0013</a:t>
            </a:r>
          </a:p>
          <a:p>
            <a:r>
              <a:rPr lang="ko-KR" altLang="en-US" sz="600" dirty="0"/>
              <a:t>epoch:9571 loss:0.0013</a:t>
            </a:r>
          </a:p>
          <a:p>
            <a:r>
              <a:rPr lang="ko-KR" altLang="en-US" sz="600" dirty="0"/>
              <a:t>epoch:9581 loss:0.0013</a:t>
            </a:r>
          </a:p>
          <a:p>
            <a:r>
              <a:rPr lang="ko-KR" altLang="en-US" sz="600" dirty="0"/>
              <a:t>epoch:9591 loss:0.0013</a:t>
            </a:r>
          </a:p>
          <a:p>
            <a:r>
              <a:rPr lang="ko-KR" altLang="en-US" sz="600" dirty="0"/>
              <a:t>epoch:9601 loss:0.0013</a:t>
            </a:r>
          </a:p>
          <a:p>
            <a:r>
              <a:rPr lang="ko-KR" altLang="en-US" sz="600" dirty="0"/>
              <a:t>epoch:9611 loss:0.0013</a:t>
            </a:r>
          </a:p>
          <a:p>
            <a:r>
              <a:rPr lang="ko-KR" altLang="en-US" sz="600" dirty="0"/>
              <a:t>epoch:9621 loss:0.0013</a:t>
            </a:r>
          </a:p>
          <a:p>
            <a:r>
              <a:rPr lang="ko-KR" altLang="en-US" sz="600" dirty="0"/>
              <a:t>epoch:9631 loss:0.0013</a:t>
            </a:r>
          </a:p>
          <a:p>
            <a:r>
              <a:rPr lang="ko-KR" altLang="en-US" sz="600" dirty="0"/>
              <a:t>epoch:9641 loss:0.0013</a:t>
            </a:r>
          </a:p>
          <a:p>
            <a:r>
              <a:rPr lang="ko-KR" altLang="en-US" sz="600" dirty="0"/>
              <a:t>epoch:9651 loss:0.0013</a:t>
            </a:r>
          </a:p>
          <a:p>
            <a:r>
              <a:rPr lang="ko-KR" altLang="en-US" sz="600" dirty="0"/>
              <a:t>epoch:9661 loss:0.0013</a:t>
            </a:r>
          </a:p>
          <a:p>
            <a:r>
              <a:rPr lang="ko-KR" altLang="en-US" sz="600" dirty="0"/>
              <a:t>epoch:9671 loss:0.0013</a:t>
            </a:r>
          </a:p>
          <a:p>
            <a:r>
              <a:rPr lang="ko-KR" altLang="en-US" sz="600" dirty="0"/>
              <a:t>epoch:9681 loss:0.0013</a:t>
            </a:r>
          </a:p>
          <a:p>
            <a:r>
              <a:rPr lang="ko-KR" altLang="en-US" sz="600" dirty="0"/>
              <a:t>epoch:9691 loss:0.0013</a:t>
            </a:r>
          </a:p>
          <a:p>
            <a:r>
              <a:rPr lang="ko-KR" altLang="en-US" sz="600" dirty="0"/>
              <a:t>epoch:9701 loss:0.0013</a:t>
            </a:r>
          </a:p>
          <a:p>
            <a:r>
              <a:rPr lang="ko-KR" altLang="en-US" sz="600" dirty="0"/>
              <a:t>epoch:9711 loss:0.0013</a:t>
            </a:r>
          </a:p>
          <a:p>
            <a:r>
              <a:rPr lang="ko-KR" altLang="en-US" sz="600" dirty="0"/>
              <a:t>epoch:9721 loss:0.0013</a:t>
            </a:r>
          </a:p>
          <a:p>
            <a:r>
              <a:rPr lang="ko-KR" altLang="en-US" sz="600" dirty="0"/>
              <a:t>epoch:9731 loss:0.0013</a:t>
            </a:r>
          </a:p>
          <a:p>
            <a:r>
              <a:rPr lang="ko-KR" altLang="en-US" sz="600" dirty="0"/>
              <a:t>epoch:9741 loss:0.0013</a:t>
            </a:r>
          </a:p>
          <a:p>
            <a:r>
              <a:rPr lang="ko-KR" altLang="en-US" sz="600" dirty="0"/>
              <a:t>epoch:9751 loss:0.0013</a:t>
            </a:r>
          </a:p>
          <a:p>
            <a:r>
              <a:rPr lang="ko-KR" altLang="en-US" sz="600" dirty="0"/>
              <a:t>epoch:9761 loss:0.0013</a:t>
            </a:r>
          </a:p>
          <a:p>
            <a:r>
              <a:rPr lang="ko-KR" altLang="en-US" sz="600" dirty="0"/>
              <a:t>epoch:9771 loss:0.0013</a:t>
            </a:r>
          </a:p>
          <a:p>
            <a:r>
              <a:rPr lang="ko-KR" altLang="en-US" sz="600" dirty="0"/>
              <a:t>epoch:9781 loss:0.0013</a:t>
            </a:r>
          </a:p>
          <a:p>
            <a:r>
              <a:rPr lang="ko-KR" altLang="en-US" sz="600" dirty="0"/>
              <a:t>epoch:9791 loss:0.0013</a:t>
            </a:r>
          </a:p>
          <a:p>
            <a:r>
              <a:rPr lang="ko-KR" altLang="en-US" sz="600" dirty="0"/>
              <a:t>epoch:9801 loss:0.0013</a:t>
            </a:r>
          </a:p>
          <a:p>
            <a:r>
              <a:rPr lang="ko-KR" altLang="en-US" sz="600" dirty="0"/>
              <a:t>epoch:9811 loss:0.0013</a:t>
            </a:r>
          </a:p>
          <a:p>
            <a:r>
              <a:rPr lang="ko-KR" altLang="en-US" sz="600" dirty="0"/>
              <a:t>epoch:9821 loss:0.0013</a:t>
            </a:r>
          </a:p>
          <a:p>
            <a:r>
              <a:rPr lang="ko-KR" altLang="en-US" sz="600" dirty="0"/>
              <a:t>epoch:9831 loss:0.0013</a:t>
            </a:r>
          </a:p>
          <a:p>
            <a:r>
              <a:rPr lang="ko-KR" altLang="en-US" sz="600" dirty="0"/>
              <a:t>epoch:9841 loss:0.0013</a:t>
            </a:r>
          </a:p>
          <a:p>
            <a:r>
              <a:rPr lang="ko-KR" altLang="en-US" sz="600" dirty="0"/>
              <a:t>epoch:9851 loss:0.0013</a:t>
            </a:r>
          </a:p>
          <a:p>
            <a:r>
              <a:rPr lang="ko-KR" altLang="en-US" sz="600" dirty="0"/>
              <a:t>epoch:9861 loss:0.0013</a:t>
            </a:r>
          </a:p>
          <a:p>
            <a:r>
              <a:rPr lang="ko-KR" altLang="en-US" sz="600" dirty="0"/>
              <a:t>epoch:9871 loss:0.0013</a:t>
            </a:r>
          </a:p>
          <a:p>
            <a:r>
              <a:rPr lang="ko-KR" altLang="en-US" sz="600" dirty="0"/>
              <a:t>epoch:9881 loss:0.0013</a:t>
            </a:r>
          </a:p>
          <a:p>
            <a:r>
              <a:rPr lang="ko-KR" altLang="en-US" sz="600" dirty="0"/>
              <a:t>epoch:9891 loss:0.0013</a:t>
            </a:r>
          </a:p>
          <a:p>
            <a:r>
              <a:rPr lang="ko-KR" altLang="en-US" sz="600" dirty="0"/>
              <a:t>epoch:9901 loss:0.0013</a:t>
            </a:r>
          </a:p>
          <a:p>
            <a:r>
              <a:rPr lang="ko-KR" altLang="en-US" sz="600" dirty="0"/>
              <a:t>epoch:9911 loss:0.0012</a:t>
            </a:r>
          </a:p>
          <a:p>
            <a:r>
              <a:rPr lang="ko-KR" altLang="en-US" sz="600" dirty="0"/>
              <a:t>epoch:9921 loss:0.0012</a:t>
            </a:r>
          </a:p>
          <a:p>
            <a:r>
              <a:rPr lang="ko-KR" altLang="en-US" sz="600" dirty="0"/>
              <a:t>epoch:9931 loss:0.0012</a:t>
            </a:r>
          </a:p>
          <a:p>
            <a:r>
              <a:rPr lang="ko-KR" altLang="en-US" sz="600" dirty="0"/>
              <a:t>epoch:9941 loss:0.0012</a:t>
            </a:r>
          </a:p>
          <a:p>
            <a:r>
              <a:rPr lang="ko-KR" altLang="en-US" sz="600" dirty="0"/>
              <a:t>epoch:9951 loss:0.0012</a:t>
            </a:r>
          </a:p>
          <a:p>
            <a:r>
              <a:rPr lang="ko-KR" altLang="en-US" sz="600" dirty="0"/>
              <a:t>epoch:9961 loss:0.0012</a:t>
            </a:r>
          </a:p>
          <a:p>
            <a:r>
              <a:rPr lang="ko-KR" altLang="en-US" sz="600" dirty="0"/>
              <a:t>epoch:9971 loss:0.0012</a:t>
            </a:r>
          </a:p>
          <a:p>
            <a:r>
              <a:rPr lang="ko-KR" altLang="en-US" sz="600" dirty="0"/>
              <a:t>epoch:9981 loss:0.0012</a:t>
            </a:r>
          </a:p>
          <a:p>
            <a:r>
              <a:rPr lang="ko-KR" altLang="en-US" sz="600" dirty="0"/>
              <a:t>epoch:9991 loss:0.0012</a:t>
            </a:r>
          </a:p>
          <a:p>
            <a:r>
              <a:rPr lang="ko-KR" altLang="en-US" sz="600" dirty="0"/>
              <a:t>epoch:10001 loss:0.0012</a:t>
            </a:r>
          </a:p>
          <a:p>
            <a:r>
              <a:rPr lang="ko-KR" altLang="en-US" sz="600" dirty="0" err="1"/>
              <a:t>hypothesis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[[0.00106364]</a:t>
            </a:r>
          </a:p>
          <a:p>
            <a:r>
              <a:rPr lang="ko-KR" altLang="en-US" sz="600" dirty="0"/>
              <a:t> [0.99889404]</a:t>
            </a:r>
          </a:p>
          <a:p>
            <a:r>
              <a:rPr lang="ko-KR" altLang="en-US" sz="600" dirty="0"/>
              <a:t> [0.99889404]</a:t>
            </a:r>
          </a:p>
          <a:p>
            <a:r>
              <a:rPr lang="ko-KR" altLang="en-US" sz="600" dirty="0"/>
              <a:t> [0.00165861]]</a:t>
            </a:r>
          </a:p>
          <a:p>
            <a:r>
              <a:rPr lang="ko-KR" altLang="en-US" sz="600" dirty="0" err="1"/>
              <a:t>prediction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[[0.]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[0.]]</a:t>
            </a:r>
          </a:p>
          <a:p>
            <a:r>
              <a:rPr lang="ko-KR" altLang="en-US" sz="600" dirty="0" err="1"/>
              <a:t>target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[[0.]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[0.]]</a:t>
            </a:r>
          </a:p>
          <a:p>
            <a:r>
              <a:rPr lang="ko-KR" altLang="en-US" sz="600" dirty="0"/>
              <a:t>accuracy:1.0000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A398D-6D86-4019-A7C3-562A5D83DF63}"/>
              </a:ext>
            </a:extLst>
          </p:cNvPr>
          <p:cNvSpPr/>
          <p:nvPr/>
        </p:nvSpPr>
        <p:spPr>
          <a:xfrm>
            <a:off x="5740400" y="1391920"/>
            <a:ext cx="6096000" cy="942719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C:\Users\etriai01\Desktop\PS\pb_deep1\Scripts\python.exe C:/Users/etriai01/PycharmProjects/pb_deep/day2/perceptronEx2.py</a:t>
            </a:r>
          </a:p>
          <a:p>
            <a:r>
              <a:rPr lang="ko-KR" altLang="en-US" sz="600" dirty="0"/>
              <a:t>epoch:1 loss:0.7294</a:t>
            </a:r>
          </a:p>
          <a:p>
            <a:r>
              <a:rPr lang="ko-KR" altLang="en-US" sz="600" dirty="0"/>
              <a:t>epoch:11 loss:0.6931</a:t>
            </a:r>
          </a:p>
          <a:p>
            <a:r>
              <a:rPr lang="ko-KR" altLang="en-US" sz="600" dirty="0"/>
              <a:t>epoch:21 loss:0.6931</a:t>
            </a:r>
          </a:p>
          <a:p>
            <a:r>
              <a:rPr lang="ko-KR" altLang="en-US" sz="600" dirty="0"/>
              <a:t>epoch:31 loss:0.6931</a:t>
            </a:r>
          </a:p>
          <a:p>
            <a:r>
              <a:rPr lang="ko-KR" altLang="en-US" sz="600" dirty="0"/>
              <a:t>epoch:41 loss:0.6931</a:t>
            </a:r>
          </a:p>
          <a:p>
            <a:r>
              <a:rPr lang="ko-KR" altLang="en-US" sz="600" dirty="0"/>
              <a:t>epoch:51 loss:0.6931</a:t>
            </a:r>
          </a:p>
          <a:p>
            <a:r>
              <a:rPr lang="ko-KR" altLang="en-US" sz="600" dirty="0"/>
              <a:t>epoch:61 loss:0.6931</a:t>
            </a:r>
          </a:p>
          <a:p>
            <a:r>
              <a:rPr lang="ko-KR" altLang="en-US" sz="600" dirty="0"/>
              <a:t>epoch:71 loss:0.6931</a:t>
            </a:r>
          </a:p>
          <a:p>
            <a:r>
              <a:rPr lang="ko-KR" altLang="en-US" sz="600" dirty="0"/>
              <a:t>epoch:81 loss:0.6931</a:t>
            </a:r>
          </a:p>
          <a:p>
            <a:r>
              <a:rPr lang="ko-KR" altLang="en-US" sz="600" dirty="0"/>
              <a:t>epoch:91 loss:0.6931</a:t>
            </a:r>
          </a:p>
          <a:p>
            <a:r>
              <a:rPr lang="ko-KR" altLang="en-US" sz="600" dirty="0"/>
              <a:t>epoch:101 loss:0.6931</a:t>
            </a:r>
          </a:p>
          <a:p>
            <a:r>
              <a:rPr lang="ko-KR" altLang="en-US" sz="600" dirty="0"/>
              <a:t>epoch:111 loss:0.6931</a:t>
            </a:r>
          </a:p>
          <a:p>
            <a:r>
              <a:rPr lang="ko-KR" altLang="en-US" sz="600" dirty="0"/>
              <a:t>epoch:121 loss:0.6931</a:t>
            </a:r>
          </a:p>
          <a:p>
            <a:r>
              <a:rPr lang="ko-KR" altLang="en-US" sz="600" dirty="0"/>
              <a:t>epoch:131 loss:0.6931</a:t>
            </a:r>
          </a:p>
          <a:p>
            <a:r>
              <a:rPr lang="ko-KR" altLang="en-US" sz="600" dirty="0"/>
              <a:t>epoch:141 loss:0.6931</a:t>
            </a:r>
          </a:p>
          <a:p>
            <a:r>
              <a:rPr lang="ko-KR" altLang="en-US" sz="600" dirty="0"/>
              <a:t>epoch:151 loss:0.6930</a:t>
            </a:r>
          </a:p>
          <a:p>
            <a:r>
              <a:rPr lang="ko-KR" altLang="en-US" sz="600" dirty="0"/>
              <a:t>epoch:161 loss:0.6930</a:t>
            </a:r>
          </a:p>
          <a:p>
            <a:r>
              <a:rPr lang="ko-KR" altLang="en-US" sz="600" dirty="0"/>
              <a:t>epoch:171 loss:0.6930</a:t>
            </a:r>
          </a:p>
          <a:p>
            <a:r>
              <a:rPr lang="ko-KR" altLang="en-US" sz="600" dirty="0"/>
              <a:t>epoch:181 loss:0.6930</a:t>
            </a:r>
          </a:p>
          <a:p>
            <a:r>
              <a:rPr lang="ko-KR" altLang="en-US" sz="600" dirty="0"/>
              <a:t>epoch:191 loss:0.6930</a:t>
            </a:r>
          </a:p>
          <a:p>
            <a:r>
              <a:rPr lang="ko-KR" altLang="en-US" sz="600" dirty="0"/>
              <a:t>epoch:201 loss:0.6930</a:t>
            </a:r>
          </a:p>
          <a:p>
            <a:r>
              <a:rPr lang="ko-KR" altLang="en-US" sz="600" dirty="0"/>
              <a:t>epoch:211 loss:0.6930</a:t>
            </a:r>
          </a:p>
          <a:p>
            <a:r>
              <a:rPr lang="ko-KR" altLang="en-US" sz="600" dirty="0"/>
              <a:t>epoch:221 loss:0.6930</a:t>
            </a:r>
          </a:p>
          <a:p>
            <a:r>
              <a:rPr lang="ko-KR" altLang="en-US" sz="600" dirty="0"/>
              <a:t>epoch:231 loss:0.6930</a:t>
            </a:r>
          </a:p>
          <a:p>
            <a:r>
              <a:rPr lang="ko-KR" altLang="en-US" sz="600" dirty="0"/>
              <a:t>epoch:241 loss:0.6930</a:t>
            </a:r>
          </a:p>
          <a:p>
            <a:r>
              <a:rPr lang="ko-KR" altLang="en-US" sz="600" dirty="0"/>
              <a:t>epoch:251 loss:0.6930</a:t>
            </a:r>
          </a:p>
          <a:p>
            <a:r>
              <a:rPr lang="ko-KR" altLang="en-US" sz="600" dirty="0"/>
              <a:t>epoch:261 loss:0.6929</a:t>
            </a:r>
          </a:p>
          <a:p>
            <a:r>
              <a:rPr lang="ko-KR" altLang="en-US" sz="600" dirty="0"/>
              <a:t>epoch:271 loss:0.6929</a:t>
            </a:r>
          </a:p>
          <a:p>
            <a:r>
              <a:rPr lang="ko-KR" altLang="en-US" sz="600" dirty="0"/>
              <a:t>epoch:281 loss:0.6929</a:t>
            </a:r>
          </a:p>
          <a:p>
            <a:r>
              <a:rPr lang="ko-KR" altLang="en-US" sz="600" dirty="0"/>
              <a:t>epoch:291 loss:0.6929</a:t>
            </a:r>
          </a:p>
          <a:p>
            <a:r>
              <a:rPr lang="ko-KR" altLang="en-US" sz="600" dirty="0"/>
              <a:t>epoch:301 loss:0.6929</a:t>
            </a:r>
          </a:p>
          <a:p>
            <a:r>
              <a:rPr lang="ko-KR" altLang="en-US" sz="600" dirty="0"/>
              <a:t>epoch:311 loss:0.6929</a:t>
            </a:r>
          </a:p>
          <a:p>
            <a:r>
              <a:rPr lang="ko-KR" altLang="en-US" sz="600" dirty="0"/>
              <a:t>epoch:321 loss:0.6929</a:t>
            </a:r>
          </a:p>
          <a:p>
            <a:r>
              <a:rPr lang="ko-KR" altLang="en-US" sz="600" dirty="0"/>
              <a:t>epoch:331 loss:0.6928</a:t>
            </a:r>
          </a:p>
          <a:p>
            <a:r>
              <a:rPr lang="ko-KR" altLang="en-US" sz="600" dirty="0"/>
              <a:t>epoch:341 loss:0.6928</a:t>
            </a:r>
          </a:p>
          <a:p>
            <a:r>
              <a:rPr lang="ko-KR" altLang="en-US" sz="600" dirty="0"/>
              <a:t>epoch:351 loss:0.6928</a:t>
            </a:r>
          </a:p>
          <a:p>
            <a:r>
              <a:rPr lang="ko-KR" altLang="en-US" sz="600" dirty="0"/>
              <a:t>epoch:361 loss:0.6928</a:t>
            </a:r>
          </a:p>
          <a:p>
            <a:r>
              <a:rPr lang="ko-KR" altLang="en-US" sz="600" dirty="0"/>
              <a:t>epoch:371 loss:0.6928</a:t>
            </a:r>
          </a:p>
          <a:p>
            <a:r>
              <a:rPr lang="ko-KR" altLang="en-US" sz="600" dirty="0"/>
              <a:t>epoch:381 loss:0.6928</a:t>
            </a:r>
          </a:p>
          <a:p>
            <a:r>
              <a:rPr lang="ko-KR" altLang="en-US" sz="600" dirty="0"/>
              <a:t>epoch:391 loss:0.6927</a:t>
            </a:r>
          </a:p>
          <a:p>
            <a:r>
              <a:rPr lang="ko-KR" altLang="en-US" sz="600" dirty="0"/>
              <a:t>epoch:401 loss:0.6927</a:t>
            </a:r>
          </a:p>
          <a:p>
            <a:r>
              <a:rPr lang="ko-KR" altLang="en-US" sz="600" dirty="0"/>
              <a:t>epoch:411 loss:0.6927</a:t>
            </a:r>
          </a:p>
          <a:p>
            <a:r>
              <a:rPr lang="ko-KR" altLang="en-US" sz="600" dirty="0"/>
              <a:t>epoch:421 loss:0.6927</a:t>
            </a:r>
          </a:p>
          <a:p>
            <a:r>
              <a:rPr lang="ko-KR" altLang="en-US" sz="600" dirty="0"/>
              <a:t>epoch:431 loss:0.6926</a:t>
            </a:r>
          </a:p>
          <a:p>
            <a:r>
              <a:rPr lang="ko-KR" altLang="en-US" sz="600" dirty="0"/>
              <a:t>epoch:441 loss:0.6926</a:t>
            </a:r>
          </a:p>
          <a:p>
            <a:r>
              <a:rPr lang="ko-KR" altLang="en-US" sz="600" dirty="0"/>
              <a:t>epoch:451 loss:0.6926</a:t>
            </a:r>
          </a:p>
          <a:p>
            <a:r>
              <a:rPr lang="ko-KR" altLang="en-US" sz="600" dirty="0"/>
              <a:t>epoch:461 loss:0.6925</a:t>
            </a:r>
          </a:p>
          <a:p>
            <a:r>
              <a:rPr lang="ko-KR" altLang="en-US" sz="600" dirty="0"/>
              <a:t>epoch:471 loss:0.6925</a:t>
            </a:r>
          </a:p>
          <a:p>
            <a:r>
              <a:rPr lang="ko-KR" altLang="en-US" sz="600" dirty="0"/>
              <a:t>epoch:481 loss:0.6925</a:t>
            </a:r>
          </a:p>
          <a:p>
            <a:r>
              <a:rPr lang="ko-KR" altLang="en-US" sz="600" dirty="0"/>
              <a:t>epoch:491 loss:0.6924</a:t>
            </a:r>
          </a:p>
          <a:p>
            <a:r>
              <a:rPr lang="ko-KR" altLang="en-US" sz="600" dirty="0"/>
              <a:t>epoch:501 loss:0.6924</a:t>
            </a:r>
          </a:p>
          <a:p>
            <a:r>
              <a:rPr lang="ko-KR" altLang="en-US" sz="600" dirty="0"/>
              <a:t>epoch:511 loss:0.6923</a:t>
            </a:r>
          </a:p>
          <a:p>
            <a:r>
              <a:rPr lang="ko-KR" altLang="en-US" sz="600" dirty="0"/>
              <a:t>epoch:521 loss:0.6923</a:t>
            </a:r>
          </a:p>
          <a:p>
            <a:r>
              <a:rPr lang="ko-KR" altLang="en-US" sz="600" dirty="0"/>
              <a:t>epoch:531 loss:0.6922</a:t>
            </a:r>
          </a:p>
          <a:p>
            <a:r>
              <a:rPr lang="ko-KR" altLang="en-US" sz="600" dirty="0"/>
              <a:t>epoch:541 loss:0.6922</a:t>
            </a:r>
          </a:p>
          <a:p>
            <a:r>
              <a:rPr lang="ko-KR" altLang="en-US" sz="600" dirty="0"/>
              <a:t>epoch:551 loss:0.6921</a:t>
            </a:r>
          </a:p>
          <a:p>
            <a:r>
              <a:rPr lang="ko-KR" altLang="en-US" sz="600" dirty="0"/>
              <a:t>epoch:561 loss:0.6920</a:t>
            </a:r>
          </a:p>
          <a:p>
            <a:r>
              <a:rPr lang="ko-KR" altLang="en-US" sz="600" dirty="0"/>
              <a:t>epoch:571 loss:0.6919</a:t>
            </a:r>
          </a:p>
          <a:p>
            <a:r>
              <a:rPr lang="ko-KR" altLang="en-US" sz="600" dirty="0"/>
              <a:t>epoch:581 loss:0.6918</a:t>
            </a:r>
          </a:p>
          <a:p>
            <a:r>
              <a:rPr lang="ko-KR" altLang="en-US" sz="600" dirty="0"/>
              <a:t>epoch:591 loss:0.6917</a:t>
            </a:r>
          </a:p>
          <a:p>
            <a:r>
              <a:rPr lang="ko-KR" altLang="en-US" sz="600" dirty="0"/>
              <a:t>epoch:601 loss:0.6916</a:t>
            </a:r>
          </a:p>
          <a:p>
            <a:r>
              <a:rPr lang="ko-KR" altLang="en-US" sz="600" dirty="0"/>
              <a:t>epoch:611 loss:0.6915</a:t>
            </a:r>
          </a:p>
          <a:p>
            <a:r>
              <a:rPr lang="ko-KR" altLang="en-US" sz="600" dirty="0"/>
              <a:t>epoch:621 loss:0.6914</a:t>
            </a:r>
          </a:p>
          <a:p>
            <a:r>
              <a:rPr lang="ko-KR" altLang="en-US" sz="600" dirty="0"/>
              <a:t>epoch:631 loss:0.6912</a:t>
            </a:r>
          </a:p>
          <a:p>
            <a:r>
              <a:rPr lang="ko-KR" altLang="en-US" sz="600" dirty="0"/>
              <a:t>epoch:641 loss:0.6911</a:t>
            </a:r>
          </a:p>
          <a:p>
            <a:r>
              <a:rPr lang="ko-KR" altLang="en-US" sz="600" dirty="0"/>
              <a:t>epoch:651 loss:0.6909</a:t>
            </a:r>
          </a:p>
          <a:p>
            <a:r>
              <a:rPr lang="ko-KR" altLang="en-US" sz="600" dirty="0"/>
              <a:t>epoch:661 loss:0.6907</a:t>
            </a:r>
          </a:p>
          <a:p>
            <a:r>
              <a:rPr lang="ko-KR" altLang="en-US" sz="600" dirty="0"/>
              <a:t>epoch:671 loss:0.6904</a:t>
            </a:r>
          </a:p>
          <a:p>
            <a:r>
              <a:rPr lang="ko-KR" altLang="en-US" sz="600" dirty="0"/>
              <a:t>epoch:681 loss:0.6902</a:t>
            </a:r>
          </a:p>
          <a:p>
            <a:r>
              <a:rPr lang="ko-KR" altLang="en-US" sz="600" dirty="0"/>
              <a:t>epoch:691 loss:0.6899</a:t>
            </a:r>
          </a:p>
          <a:p>
            <a:r>
              <a:rPr lang="ko-KR" altLang="en-US" sz="600" dirty="0"/>
              <a:t>epoch:701 loss:0.6895</a:t>
            </a:r>
          </a:p>
          <a:p>
            <a:r>
              <a:rPr lang="ko-KR" altLang="en-US" sz="600" dirty="0"/>
              <a:t>epoch:711 loss:0.6891</a:t>
            </a:r>
          </a:p>
          <a:p>
            <a:r>
              <a:rPr lang="ko-KR" altLang="en-US" sz="600" dirty="0"/>
              <a:t>epoch:721 loss:0.6887</a:t>
            </a:r>
          </a:p>
          <a:p>
            <a:r>
              <a:rPr lang="ko-KR" altLang="en-US" sz="600" dirty="0"/>
              <a:t>epoch:731 loss:0.6882</a:t>
            </a:r>
          </a:p>
          <a:p>
            <a:r>
              <a:rPr lang="ko-KR" altLang="en-US" sz="600" dirty="0"/>
              <a:t>epoch:741 loss:0.6876</a:t>
            </a:r>
          </a:p>
          <a:p>
            <a:r>
              <a:rPr lang="ko-KR" altLang="en-US" sz="600" dirty="0"/>
              <a:t>epoch:751 loss:0.6869</a:t>
            </a:r>
          </a:p>
          <a:p>
            <a:r>
              <a:rPr lang="ko-KR" altLang="en-US" sz="600" dirty="0"/>
              <a:t>epoch:761 loss:0.6862</a:t>
            </a:r>
          </a:p>
          <a:p>
            <a:r>
              <a:rPr lang="ko-KR" altLang="en-US" sz="600" dirty="0"/>
              <a:t>epoch:771 loss:0.6853</a:t>
            </a:r>
          </a:p>
          <a:p>
            <a:r>
              <a:rPr lang="ko-KR" altLang="en-US" sz="600" dirty="0"/>
              <a:t>epoch:781 loss:0.6842</a:t>
            </a:r>
          </a:p>
          <a:p>
            <a:r>
              <a:rPr lang="ko-KR" altLang="en-US" sz="600" dirty="0"/>
              <a:t>epoch:791 loss:0.6830</a:t>
            </a:r>
          </a:p>
          <a:p>
            <a:r>
              <a:rPr lang="ko-KR" altLang="en-US" sz="600" dirty="0"/>
              <a:t>epoch:801 loss:0.6816</a:t>
            </a:r>
          </a:p>
          <a:p>
            <a:r>
              <a:rPr lang="ko-KR" altLang="en-US" sz="600" dirty="0"/>
              <a:t>epoch:811 loss:0.6799</a:t>
            </a:r>
          </a:p>
          <a:p>
            <a:r>
              <a:rPr lang="ko-KR" altLang="en-US" sz="600" dirty="0"/>
              <a:t>epoch:821 loss:0.6779</a:t>
            </a:r>
          </a:p>
          <a:p>
            <a:r>
              <a:rPr lang="ko-KR" altLang="en-US" sz="600" dirty="0"/>
              <a:t>epoch:831 loss:0.6756</a:t>
            </a:r>
          </a:p>
          <a:p>
            <a:r>
              <a:rPr lang="ko-KR" altLang="en-US" sz="600" dirty="0"/>
              <a:t>epoch:841 loss:0.6729</a:t>
            </a:r>
          </a:p>
          <a:p>
            <a:r>
              <a:rPr lang="ko-KR" altLang="en-US" sz="600" dirty="0"/>
              <a:t>epoch:851 loss:0.6696</a:t>
            </a:r>
          </a:p>
          <a:p>
            <a:r>
              <a:rPr lang="ko-KR" altLang="en-US" sz="600" dirty="0"/>
              <a:t>epoch:861 loss:0.6657</a:t>
            </a:r>
          </a:p>
          <a:p>
            <a:r>
              <a:rPr lang="ko-KR" altLang="en-US" sz="600" dirty="0"/>
              <a:t>epoch:871 loss:0.6612</a:t>
            </a:r>
          </a:p>
          <a:p>
            <a:r>
              <a:rPr lang="ko-KR" altLang="en-US" sz="600" dirty="0"/>
              <a:t>epoch:881 loss:0.6557</a:t>
            </a:r>
          </a:p>
          <a:p>
            <a:r>
              <a:rPr lang="ko-KR" altLang="en-US" sz="600" dirty="0"/>
              <a:t>epoch:891 loss:0.6493</a:t>
            </a:r>
          </a:p>
          <a:p>
            <a:r>
              <a:rPr lang="ko-KR" altLang="en-US" sz="600" dirty="0"/>
              <a:t>epoch:901 loss:0.6419</a:t>
            </a:r>
          </a:p>
          <a:p>
            <a:r>
              <a:rPr lang="ko-KR" altLang="en-US" sz="600" dirty="0"/>
              <a:t>epoch:911 loss:0.6333</a:t>
            </a:r>
          </a:p>
          <a:p>
            <a:r>
              <a:rPr lang="ko-KR" altLang="en-US" sz="600" dirty="0"/>
              <a:t>epoch:921 loss:0.6235</a:t>
            </a:r>
          </a:p>
          <a:p>
            <a:r>
              <a:rPr lang="ko-KR" altLang="en-US" sz="600" dirty="0"/>
              <a:t>epoch:931 loss:0.6126</a:t>
            </a:r>
          </a:p>
          <a:p>
            <a:r>
              <a:rPr lang="ko-KR" altLang="en-US" sz="600" dirty="0"/>
              <a:t>epoch:941 loss:0.6005</a:t>
            </a:r>
          </a:p>
          <a:p>
            <a:r>
              <a:rPr lang="ko-KR" altLang="en-US" sz="600" dirty="0"/>
              <a:t>epoch:951 loss:0.5874</a:t>
            </a:r>
          </a:p>
          <a:p>
            <a:r>
              <a:rPr lang="ko-KR" altLang="en-US" sz="600" dirty="0"/>
              <a:t>epoch:961 loss:0.5731</a:t>
            </a:r>
          </a:p>
          <a:p>
            <a:r>
              <a:rPr lang="ko-KR" altLang="en-US" sz="600" dirty="0"/>
              <a:t>epoch:971 loss:0.5575</a:t>
            </a:r>
          </a:p>
          <a:p>
            <a:r>
              <a:rPr lang="ko-KR" altLang="en-US" sz="600" dirty="0"/>
              <a:t>epoch:981 loss:0.5399</a:t>
            </a:r>
          </a:p>
          <a:p>
            <a:r>
              <a:rPr lang="ko-KR" altLang="en-US" sz="600" dirty="0"/>
              <a:t>epoch:991 loss:0.5194</a:t>
            </a:r>
          </a:p>
          <a:p>
            <a:r>
              <a:rPr lang="ko-KR" altLang="en-US" sz="600" dirty="0"/>
              <a:t>epoch:1001 loss:0.4946</a:t>
            </a:r>
          </a:p>
          <a:p>
            <a:r>
              <a:rPr lang="ko-KR" altLang="en-US" sz="600" dirty="0"/>
              <a:t>epoch:1011 loss:0.4636</a:t>
            </a:r>
          </a:p>
          <a:p>
            <a:r>
              <a:rPr lang="ko-KR" altLang="en-US" sz="600" dirty="0"/>
              <a:t>epoch:1021 loss:0.4249</a:t>
            </a:r>
          </a:p>
          <a:p>
            <a:r>
              <a:rPr lang="ko-KR" altLang="en-US" sz="600" dirty="0"/>
              <a:t>epoch:1031 loss:0.3782</a:t>
            </a:r>
          </a:p>
          <a:p>
            <a:r>
              <a:rPr lang="ko-KR" altLang="en-US" sz="600" dirty="0"/>
              <a:t>epoch:1041 loss:0.3640</a:t>
            </a:r>
          </a:p>
          <a:p>
            <a:r>
              <a:rPr lang="ko-KR" altLang="en-US" sz="600" dirty="0"/>
              <a:t>epoch:1051 loss:0.5526</a:t>
            </a:r>
          </a:p>
          <a:p>
            <a:r>
              <a:rPr lang="ko-KR" altLang="en-US" sz="600" dirty="0"/>
              <a:t>epoch:1061 loss:0.4485</a:t>
            </a:r>
          </a:p>
          <a:p>
            <a:r>
              <a:rPr lang="ko-KR" altLang="en-US" sz="600" dirty="0"/>
              <a:t>epoch:1071 loss:0.4058</a:t>
            </a:r>
          </a:p>
          <a:p>
            <a:r>
              <a:rPr lang="ko-KR" altLang="en-US" sz="600" dirty="0"/>
              <a:t>epoch:1081 loss:0.3348</a:t>
            </a:r>
          </a:p>
          <a:p>
            <a:r>
              <a:rPr lang="ko-KR" altLang="en-US" sz="600" dirty="0"/>
              <a:t>epoch:1091 loss:0.1941</a:t>
            </a:r>
          </a:p>
          <a:p>
            <a:r>
              <a:rPr lang="ko-KR" altLang="en-US" sz="600" dirty="0"/>
              <a:t>epoch:1101 loss:0.1004</a:t>
            </a:r>
          </a:p>
          <a:p>
            <a:r>
              <a:rPr lang="ko-KR" altLang="en-US" sz="600" dirty="0"/>
              <a:t>epoch:1111 loss:0.0802</a:t>
            </a:r>
          </a:p>
          <a:p>
            <a:r>
              <a:rPr lang="ko-KR" altLang="en-US" sz="600" dirty="0"/>
              <a:t>epoch:1121 loss:0.0656</a:t>
            </a:r>
          </a:p>
          <a:p>
            <a:r>
              <a:rPr lang="ko-KR" altLang="en-US" sz="600" dirty="0"/>
              <a:t>epoch:1131 loss:0.0545</a:t>
            </a:r>
          </a:p>
          <a:p>
            <a:r>
              <a:rPr lang="ko-KR" altLang="en-US" sz="600" dirty="0"/>
              <a:t>epoch:1141 loss:0.0461</a:t>
            </a:r>
          </a:p>
          <a:p>
            <a:r>
              <a:rPr lang="ko-KR" altLang="en-US" sz="600" dirty="0"/>
              <a:t>epoch:1151 loss:0.0395</a:t>
            </a:r>
          </a:p>
          <a:p>
            <a:r>
              <a:rPr lang="ko-KR" altLang="en-US" sz="600" dirty="0"/>
              <a:t>epoch:1161 loss:0.0343</a:t>
            </a:r>
          </a:p>
          <a:p>
            <a:r>
              <a:rPr lang="ko-KR" altLang="en-US" sz="600" dirty="0"/>
              <a:t>epoch:1171 loss:0.0301</a:t>
            </a:r>
          </a:p>
          <a:p>
            <a:r>
              <a:rPr lang="ko-KR" altLang="en-US" sz="600" dirty="0"/>
              <a:t>epoch:1181 loss:0.0267</a:t>
            </a:r>
          </a:p>
          <a:p>
            <a:r>
              <a:rPr lang="ko-KR" altLang="en-US" sz="600" dirty="0"/>
              <a:t>epoch:1191 loss:0.0238</a:t>
            </a:r>
          </a:p>
          <a:p>
            <a:r>
              <a:rPr lang="ko-KR" altLang="en-US" sz="600" dirty="0"/>
              <a:t>epoch:1201 loss:0.0215</a:t>
            </a:r>
          </a:p>
          <a:p>
            <a:r>
              <a:rPr lang="ko-KR" altLang="en-US" sz="600" dirty="0"/>
              <a:t>epoch:1211 loss:0.0194</a:t>
            </a:r>
          </a:p>
          <a:p>
            <a:r>
              <a:rPr lang="ko-KR" altLang="en-US" sz="600" dirty="0"/>
              <a:t>epoch:1221 loss:0.0177</a:t>
            </a:r>
          </a:p>
          <a:p>
            <a:r>
              <a:rPr lang="ko-KR" altLang="en-US" sz="600" dirty="0"/>
              <a:t>epoch:1231 loss:0.0163</a:t>
            </a:r>
          </a:p>
          <a:p>
            <a:r>
              <a:rPr lang="ko-KR" altLang="en-US" sz="600" dirty="0"/>
              <a:t>epoch:1241 loss:0.0150</a:t>
            </a:r>
          </a:p>
          <a:p>
            <a:r>
              <a:rPr lang="ko-KR" altLang="en-US" sz="600" dirty="0"/>
              <a:t>epoch:1251 loss:0.0139</a:t>
            </a:r>
          </a:p>
          <a:p>
            <a:r>
              <a:rPr lang="ko-KR" altLang="en-US" sz="600" dirty="0"/>
              <a:t>epoch:1261 loss:0.0129</a:t>
            </a:r>
          </a:p>
          <a:p>
            <a:r>
              <a:rPr lang="ko-KR" altLang="en-US" sz="600" dirty="0"/>
              <a:t>epoch:1271 loss:0.0120</a:t>
            </a:r>
          </a:p>
          <a:p>
            <a:r>
              <a:rPr lang="ko-KR" altLang="en-US" sz="600" dirty="0"/>
              <a:t>epoch:1281 loss:0.0113</a:t>
            </a:r>
          </a:p>
          <a:p>
            <a:r>
              <a:rPr lang="ko-KR" altLang="en-US" sz="600" dirty="0"/>
              <a:t>epoch:1291 loss:0.0106</a:t>
            </a:r>
          </a:p>
          <a:p>
            <a:r>
              <a:rPr lang="ko-KR" altLang="en-US" sz="600" dirty="0"/>
              <a:t>epoch:1301 loss:0.0099</a:t>
            </a:r>
          </a:p>
          <a:p>
            <a:r>
              <a:rPr lang="ko-KR" altLang="en-US" sz="600" dirty="0"/>
              <a:t>epoch:1311 loss:0.0094</a:t>
            </a:r>
          </a:p>
          <a:p>
            <a:r>
              <a:rPr lang="ko-KR" altLang="en-US" sz="600" dirty="0"/>
              <a:t>epoch:1321 loss:0.0089</a:t>
            </a:r>
          </a:p>
          <a:p>
            <a:r>
              <a:rPr lang="ko-KR" altLang="en-US" sz="600" dirty="0"/>
              <a:t>epoch:1331 loss:0.0084</a:t>
            </a:r>
          </a:p>
          <a:p>
            <a:r>
              <a:rPr lang="ko-KR" altLang="en-US" sz="600" dirty="0"/>
              <a:t>epoch:1341 loss:0.0080</a:t>
            </a:r>
          </a:p>
          <a:p>
            <a:r>
              <a:rPr lang="ko-KR" altLang="en-US" sz="600" dirty="0"/>
              <a:t>epoch:1351 loss:0.0076</a:t>
            </a:r>
          </a:p>
          <a:p>
            <a:r>
              <a:rPr lang="ko-KR" altLang="en-US" sz="600" dirty="0"/>
              <a:t>epoch:1361 loss:0.0073</a:t>
            </a:r>
          </a:p>
          <a:p>
            <a:r>
              <a:rPr lang="ko-KR" altLang="en-US" sz="600" dirty="0"/>
              <a:t>epoch:1371 loss:0.0069</a:t>
            </a:r>
          </a:p>
          <a:p>
            <a:r>
              <a:rPr lang="ko-KR" altLang="en-US" sz="600" dirty="0"/>
              <a:t>epoch:1381 loss:0.0066</a:t>
            </a:r>
          </a:p>
          <a:p>
            <a:r>
              <a:rPr lang="ko-KR" altLang="en-US" sz="600" dirty="0"/>
              <a:t>epoch:1391 loss:0.0063</a:t>
            </a:r>
          </a:p>
          <a:p>
            <a:r>
              <a:rPr lang="ko-KR" altLang="en-US" sz="600" dirty="0"/>
              <a:t>epoch:1401 loss:0.0061</a:t>
            </a:r>
          </a:p>
          <a:p>
            <a:r>
              <a:rPr lang="ko-KR" altLang="en-US" sz="600" dirty="0"/>
              <a:t>epoch:1411 loss:0.0058</a:t>
            </a:r>
          </a:p>
          <a:p>
            <a:r>
              <a:rPr lang="ko-KR" altLang="en-US" sz="600" dirty="0"/>
              <a:t>epoch:1421 loss:0.0056</a:t>
            </a:r>
          </a:p>
          <a:p>
            <a:r>
              <a:rPr lang="ko-KR" altLang="en-US" sz="600" dirty="0"/>
              <a:t>epoch:1431 loss:0.0054</a:t>
            </a:r>
          </a:p>
          <a:p>
            <a:r>
              <a:rPr lang="ko-KR" altLang="en-US" sz="600" dirty="0"/>
              <a:t>epoch:1441 loss:0.0052</a:t>
            </a:r>
          </a:p>
          <a:p>
            <a:r>
              <a:rPr lang="ko-KR" altLang="en-US" sz="600" dirty="0"/>
              <a:t>epoch:1451 loss:0.0050</a:t>
            </a:r>
          </a:p>
          <a:p>
            <a:r>
              <a:rPr lang="ko-KR" altLang="en-US" sz="600" dirty="0"/>
              <a:t>epoch:1461 loss:0.0049</a:t>
            </a:r>
          </a:p>
          <a:p>
            <a:r>
              <a:rPr lang="ko-KR" altLang="en-US" sz="600" dirty="0"/>
              <a:t>epoch:1471 loss:0.0047</a:t>
            </a:r>
          </a:p>
          <a:p>
            <a:r>
              <a:rPr lang="ko-KR" altLang="en-US" sz="600" dirty="0"/>
              <a:t>epoch:1481 loss:0.0045</a:t>
            </a:r>
          </a:p>
          <a:p>
            <a:r>
              <a:rPr lang="ko-KR" altLang="en-US" sz="600" dirty="0"/>
              <a:t>epoch:1491 loss:0.0044</a:t>
            </a:r>
          </a:p>
          <a:p>
            <a:r>
              <a:rPr lang="ko-KR" altLang="en-US" sz="600" dirty="0"/>
              <a:t>epoch:1501 loss:0.0043</a:t>
            </a:r>
          </a:p>
          <a:p>
            <a:r>
              <a:rPr lang="ko-KR" altLang="en-US" sz="600" dirty="0"/>
              <a:t>epoch:1511 loss:0.0041</a:t>
            </a:r>
          </a:p>
          <a:p>
            <a:r>
              <a:rPr lang="ko-KR" altLang="en-US" sz="600" dirty="0"/>
              <a:t>epoch:1521 loss:0.0040</a:t>
            </a:r>
          </a:p>
          <a:p>
            <a:r>
              <a:rPr lang="ko-KR" altLang="en-US" sz="600" dirty="0"/>
              <a:t>epoch:1531 loss:0.0039</a:t>
            </a:r>
          </a:p>
          <a:p>
            <a:r>
              <a:rPr lang="ko-KR" altLang="en-US" sz="600" dirty="0"/>
              <a:t>epoch:1541 loss:0.0038</a:t>
            </a:r>
          </a:p>
          <a:p>
            <a:r>
              <a:rPr lang="ko-KR" altLang="en-US" sz="600" dirty="0"/>
              <a:t>epoch:1551 loss:0.0037</a:t>
            </a:r>
          </a:p>
          <a:p>
            <a:r>
              <a:rPr lang="ko-KR" altLang="en-US" sz="600" dirty="0"/>
              <a:t>epoch:1561 loss:0.0036</a:t>
            </a:r>
          </a:p>
          <a:p>
            <a:r>
              <a:rPr lang="ko-KR" altLang="en-US" sz="600" dirty="0"/>
              <a:t>epoch:1571 loss:0.0035</a:t>
            </a:r>
          </a:p>
          <a:p>
            <a:r>
              <a:rPr lang="ko-KR" altLang="en-US" sz="600" dirty="0"/>
              <a:t>epoch:1581 loss:0.0034</a:t>
            </a:r>
          </a:p>
          <a:p>
            <a:r>
              <a:rPr lang="ko-KR" altLang="en-US" sz="600" dirty="0"/>
              <a:t>epoch:1591 loss:0.0033</a:t>
            </a:r>
          </a:p>
          <a:p>
            <a:r>
              <a:rPr lang="ko-KR" altLang="en-US" sz="600" dirty="0"/>
              <a:t>epoch:1601 loss:0.0032</a:t>
            </a:r>
          </a:p>
          <a:p>
            <a:r>
              <a:rPr lang="ko-KR" altLang="en-US" sz="600" dirty="0"/>
              <a:t>epoch:1611 loss:0.0031</a:t>
            </a:r>
          </a:p>
          <a:p>
            <a:r>
              <a:rPr lang="ko-KR" altLang="en-US" sz="600" dirty="0"/>
              <a:t>epoch:1621 loss:0.0031</a:t>
            </a:r>
          </a:p>
          <a:p>
            <a:r>
              <a:rPr lang="ko-KR" altLang="en-US" sz="600" dirty="0"/>
              <a:t>epoch:1631 loss:0.0030</a:t>
            </a:r>
          </a:p>
          <a:p>
            <a:r>
              <a:rPr lang="ko-KR" altLang="en-US" sz="600" dirty="0"/>
              <a:t>epoch:1641 loss:0.0029</a:t>
            </a:r>
          </a:p>
          <a:p>
            <a:r>
              <a:rPr lang="ko-KR" altLang="en-US" sz="600" dirty="0"/>
              <a:t>epoch:1651 loss:0.0029</a:t>
            </a:r>
          </a:p>
          <a:p>
            <a:r>
              <a:rPr lang="ko-KR" altLang="en-US" sz="600" dirty="0"/>
              <a:t>epoch:1661 loss:0.0028</a:t>
            </a:r>
          </a:p>
          <a:p>
            <a:r>
              <a:rPr lang="ko-KR" altLang="en-US" sz="600" dirty="0"/>
              <a:t>epoch:1671 loss:0.0027</a:t>
            </a:r>
          </a:p>
          <a:p>
            <a:r>
              <a:rPr lang="ko-KR" altLang="en-US" sz="600" dirty="0"/>
              <a:t>epoch:1681 loss:0.0027</a:t>
            </a:r>
          </a:p>
          <a:p>
            <a:r>
              <a:rPr lang="ko-KR" altLang="en-US" sz="600" dirty="0"/>
              <a:t>epoch:1691 loss:0.0026</a:t>
            </a:r>
          </a:p>
          <a:p>
            <a:r>
              <a:rPr lang="ko-KR" altLang="en-US" sz="600" dirty="0"/>
              <a:t>epoch:1701 loss:0.0026</a:t>
            </a:r>
          </a:p>
          <a:p>
            <a:r>
              <a:rPr lang="ko-KR" altLang="en-US" sz="600" dirty="0"/>
              <a:t>epoch:1711 loss:0.0025</a:t>
            </a:r>
          </a:p>
          <a:p>
            <a:r>
              <a:rPr lang="ko-KR" altLang="en-US" sz="600" dirty="0"/>
              <a:t>epoch:1721 loss:0.0025</a:t>
            </a:r>
          </a:p>
          <a:p>
            <a:r>
              <a:rPr lang="ko-KR" altLang="en-US" sz="600" dirty="0"/>
              <a:t>epoch:1731 loss:0.0024</a:t>
            </a:r>
          </a:p>
          <a:p>
            <a:r>
              <a:rPr lang="ko-KR" altLang="en-US" sz="600" dirty="0"/>
              <a:t>epoch:1741 loss:0.0024</a:t>
            </a:r>
          </a:p>
          <a:p>
            <a:r>
              <a:rPr lang="ko-KR" altLang="en-US" sz="600" dirty="0"/>
              <a:t>epoch:1751 loss:0.0023</a:t>
            </a:r>
          </a:p>
          <a:p>
            <a:r>
              <a:rPr lang="ko-KR" altLang="en-US" sz="600" dirty="0"/>
              <a:t>epoch:1761 loss:0.0023</a:t>
            </a:r>
          </a:p>
          <a:p>
            <a:r>
              <a:rPr lang="ko-KR" altLang="en-US" sz="600" dirty="0"/>
              <a:t>epoch:1771 loss:0.0022</a:t>
            </a:r>
          </a:p>
          <a:p>
            <a:r>
              <a:rPr lang="ko-KR" altLang="en-US" sz="600" dirty="0"/>
              <a:t>epoch:1781 loss:0.0022</a:t>
            </a:r>
          </a:p>
          <a:p>
            <a:r>
              <a:rPr lang="ko-KR" altLang="en-US" sz="600" dirty="0"/>
              <a:t>epoch:1791 loss:0.0022</a:t>
            </a:r>
          </a:p>
          <a:p>
            <a:r>
              <a:rPr lang="ko-KR" altLang="en-US" sz="600" dirty="0"/>
              <a:t>epoch:1801 loss:0.0021</a:t>
            </a:r>
          </a:p>
          <a:p>
            <a:r>
              <a:rPr lang="ko-KR" altLang="en-US" sz="600" dirty="0"/>
              <a:t>epoch:1811 loss:0.0021</a:t>
            </a:r>
          </a:p>
          <a:p>
            <a:r>
              <a:rPr lang="ko-KR" altLang="en-US" sz="600" dirty="0"/>
              <a:t>epoch:1821 loss:0.0021</a:t>
            </a:r>
          </a:p>
          <a:p>
            <a:r>
              <a:rPr lang="ko-KR" altLang="en-US" sz="600" dirty="0"/>
              <a:t>epoch:1831 loss:0.0020</a:t>
            </a:r>
          </a:p>
          <a:p>
            <a:r>
              <a:rPr lang="ko-KR" altLang="en-US" sz="600" dirty="0"/>
              <a:t>epoch:1841 loss:0.0020</a:t>
            </a:r>
          </a:p>
          <a:p>
            <a:r>
              <a:rPr lang="ko-KR" altLang="en-US" sz="600" dirty="0"/>
              <a:t>epoch:1851 loss:0.0019</a:t>
            </a:r>
          </a:p>
          <a:p>
            <a:r>
              <a:rPr lang="ko-KR" altLang="en-US" sz="600" dirty="0"/>
              <a:t>epoch:1861 loss:0.0019</a:t>
            </a:r>
          </a:p>
          <a:p>
            <a:r>
              <a:rPr lang="ko-KR" altLang="en-US" sz="600" dirty="0"/>
              <a:t>epoch:1871 loss:0.0019</a:t>
            </a:r>
          </a:p>
          <a:p>
            <a:r>
              <a:rPr lang="ko-KR" altLang="en-US" sz="600" dirty="0"/>
              <a:t>epoch:1881 loss:0.0019</a:t>
            </a:r>
          </a:p>
          <a:p>
            <a:r>
              <a:rPr lang="ko-KR" altLang="en-US" sz="600" dirty="0"/>
              <a:t>epoch:1891 loss:0.0018</a:t>
            </a:r>
          </a:p>
          <a:p>
            <a:r>
              <a:rPr lang="ko-KR" altLang="en-US" sz="600" dirty="0"/>
              <a:t>epoch:1901 loss:0.0018</a:t>
            </a:r>
          </a:p>
          <a:p>
            <a:r>
              <a:rPr lang="ko-KR" altLang="en-US" sz="600" dirty="0"/>
              <a:t>epoch:1911 loss:0.0018</a:t>
            </a:r>
          </a:p>
          <a:p>
            <a:r>
              <a:rPr lang="ko-KR" altLang="en-US" sz="600" dirty="0"/>
              <a:t>epoch:1921 loss:0.0017</a:t>
            </a:r>
          </a:p>
          <a:p>
            <a:r>
              <a:rPr lang="ko-KR" altLang="en-US" sz="600" dirty="0"/>
              <a:t>epoch:1931 loss:0.0017</a:t>
            </a:r>
          </a:p>
          <a:p>
            <a:r>
              <a:rPr lang="ko-KR" altLang="en-US" sz="600" dirty="0"/>
              <a:t>epoch:1941 loss:0.0017</a:t>
            </a:r>
          </a:p>
          <a:p>
            <a:r>
              <a:rPr lang="ko-KR" altLang="en-US" sz="600" dirty="0"/>
              <a:t>epoch:1951 loss:0.0017</a:t>
            </a:r>
          </a:p>
          <a:p>
            <a:r>
              <a:rPr lang="ko-KR" altLang="en-US" sz="600" dirty="0"/>
              <a:t>epoch:1961 loss:0.0016</a:t>
            </a:r>
          </a:p>
          <a:p>
            <a:r>
              <a:rPr lang="ko-KR" altLang="en-US" sz="600" dirty="0"/>
              <a:t>epoch:1971 loss:0.0016</a:t>
            </a:r>
          </a:p>
          <a:p>
            <a:r>
              <a:rPr lang="ko-KR" altLang="en-US" sz="600" dirty="0"/>
              <a:t>epoch:1981 loss:0.0016</a:t>
            </a:r>
          </a:p>
          <a:p>
            <a:r>
              <a:rPr lang="ko-KR" altLang="en-US" sz="600" dirty="0"/>
              <a:t>epoch:1991 loss:0.0016</a:t>
            </a:r>
          </a:p>
          <a:p>
            <a:r>
              <a:rPr lang="ko-KR" altLang="en-US" sz="600" dirty="0"/>
              <a:t>epoch:2001 loss:0.0016</a:t>
            </a:r>
          </a:p>
          <a:p>
            <a:r>
              <a:rPr lang="ko-KR" altLang="en-US" sz="600" dirty="0"/>
              <a:t>epoch:2011 loss:0.0015</a:t>
            </a:r>
          </a:p>
          <a:p>
            <a:r>
              <a:rPr lang="ko-KR" altLang="en-US" sz="600" dirty="0"/>
              <a:t>epoch:2021 loss:0.0015</a:t>
            </a:r>
          </a:p>
          <a:p>
            <a:r>
              <a:rPr lang="ko-KR" altLang="en-US" sz="600" dirty="0"/>
              <a:t>epoch:2031 loss:0.0015</a:t>
            </a:r>
          </a:p>
          <a:p>
            <a:r>
              <a:rPr lang="ko-KR" altLang="en-US" sz="600" dirty="0"/>
              <a:t>epoch:2041 loss:0.0015</a:t>
            </a:r>
          </a:p>
          <a:p>
            <a:r>
              <a:rPr lang="ko-KR" altLang="en-US" sz="600" dirty="0"/>
              <a:t>epoch:2051 loss:0.0015</a:t>
            </a:r>
          </a:p>
          <a:p>
            <a:r>
              <a:rPr lang="ko-KR" altLang="en-US" sz="600" dirty="0"/>
              <a:t>epoch:2061 loss:0.0014</a:t>
            </a:r>
          </a:p>
          <a:p>
            <a:r>
              <a:rPr lang="ko-KR" altLang="en-US" sz="600" dirty="0"/>
              <a:t>epoch:2071 loss:0.0014</a:t>
            </a:r>
          </a:p>
          <a:p>
            <a:r>
              <a:rPr lang="ko-KR" altLang="en-US" sz="600" dirty="0"/>
              <a:t>epoch:2081 loss:0.0014</a:t>
            </a:r>
          </a:p>
          <a:p>
            <a:r>
              <a:rPr lang="ko-KR" altLang="en-US" sz="600" dirty="0"/>
              <a:t>epoch:2091 loss:0.0014</a:t>
            </a:r>
          </a:p>
          <a:p>
            <a:r>
              <a:rPr lang="ko-KR" altLang="en-US" sz="600" dirty="0"/>
              <a:t>epoch:2101 loss:0.0014</a:t>
            </a:r>
          </a:p>
          <a:p>
            <a:r>
              <a:rPr lang="ko-KR" altLang="en-US" sz="600" dirty="0"/>
              <a:t>epoch:2111 loss:0.0013</a:t>
            </a:r>
          </a:p>
          <a:p>
            <a:r>
              <a:rPr lang="ko-KR" altLang="en-US" sz="600" dirty="0"/>
              <a:t>epoch:2121 loss:0.0013</a:t>
            </a:r>
          </a:p>
          <a:p>
            <a:r>
              <a:rPr lang="ko-KR" altLang="en-US" sz="600" dirty="0"/>
              <a:t>epoch:2131 loss:0.0013</a:t>
            </a:r>
          </a:p>
          <a:p>
            <a:r>
              <a:rPr lang="ko-KR" altLang="en-US" sz="600" dirty="0"/>
              <a:t>epoch:2141 loss:0.0013</a:t>
            </a:r>
          </a:p>
          <a:p>
            <a:r>
              <a:rPr lang="ko-KR" altLang="en-US" sz="600" dirty="0"/>
              <a:t>epoch:2151 loss:0.0013</a:t>
            </a:r>
          </a:p>
          <a:p>
            <a:r>
              <a:rPr lang="ko-KR" altLang="en-US" sz="600" dirty="0"/>
              <a:t>epoch:2161 loss:0.0013</a:t>
            </a:r>
          </a:p>
          <a:p>
            <a:r>
              <a:rPr lang="ko-KR" altLang="en-US" sz="600" dirty="0"/>
              <a:t>epoch:2171 loss:0.0013</a:t>
            </a:r>
          </a:p>
          <a:p>
            <a:r>
              <a:rPr lang="ko-KR" altLang="en-US" sz="600" dirty="0"/>
              <a:t>epoch:2181 loss:0.0012</a:t>
            </a:r>
          </a:p>
          <a:p>
            <a:r>
              <a:rPr lang="ko-KR" altLang="en-US" sz="600" dirty="0"/>
              <a:t>epoch:2191 loss:0.0012</a:t>
            </a:r>
          </a:p>
          <a:p>
            <a:r>
              <a:rPr lang="ko-KR" altLang="en-US" sz="600" dirty="0"/>
              <a:t>epoch:2201 loss:0.0012</a:t>
            </a:r>
          </a:p>
          <a:p>
            <a:r>
              <a:rPr lang="ko-KR" altLang="en-US" sz="600" dirty="0"/>
              <a:t>epoch:2211 loss:0.0012</a:t>
            </a:r>
          </a:p>
          <a:p>
            <a:r>
              <a:rPr lang="ko-KR" altLang="en-US" sz="600" dirty="0"/>
              <a:t>epoch:2221 loss:0.0012</a:t>
            </a:r>
          </a:p>
          <a:p>
            <a:r>
              <a:rPr lang="ko-KR" altLang="en-US" sz="600" dirty="0"/>
              <a:t>epoch:2231 loss:0.0012</a:t>
            </a:r>
          </a:p>
          <a:p>
            <a:r>
              <a:rPr lang="ko-KR" altLang="en-US" sz="600" dirty="0"/>
              <a:t>epoch:2241 loss:0.0012</a:t>
            </a:r>
          </a:p>
          <a:p>
            <a:r>
              <a:rPr lang="ko-KR" altLang="en-US" sz="600" dirty="0"/>
              <a:t>epoch:2251 loss:0.0012</a:t>
            </a:r>
          </a:p>
          <a:p>
            <a:r>
              <a:rPr lang="ko-KR" altLang="en-US" sz="600" dirty="0"/>
              <a:t>epoch:2261 loss:0.0011</a:t>
            </a:r>
          </a:p>
          <a:p>
            <a:r>
              <a:rPr lang="ko-KR" altLang="en-US" sz="600" dirty="0"/>
              <a:t>epoch:2271 loss:0.0011</a:t>
            </a:r>
          </a:p>
          <a:p>
            <a:r>
              <a:rPr lang="ko-KR" altLang="en-US" sz="600" dirty="0"/>
              <a:t>epoch:2281 loss:0.0011</a:t>
            </a:r>
          </a:p>
          <a:p>
            <a:r>
              <a:rPr lang="ko-KR" altLang="en-US" sz="600" dirty="0"/>
              <a:t>epoch:2291 loss:0.0011</a:t>
            </a:r>
          </a:p>
          <a:p>
            <a:r>
              <a:rPr lang="ko-KR" altLang="en-US" sz="600" dirty="0"/>
              <a:t>epoch:2301 loss:0.0011</a:t>
            </a:r>
          </a:p>
          <a:p>
            <a:r>
              <a:rPr lang="ko-KR" altLang="en-US" sz="600" dirty="0"/>
              <a:t>epoch:2311 loss:0.0011</a:t>
            </a:r>
          </a:p>
          <a:p>
            <a:r>
              <a:rPr lang="ko-KR" altLang="en-US" sz="600" dirty="0"/>
              <a:t>epoch:2321 loss:0.0011</a:t>
            </a:r>
          </a:p>
          <a:p>
            <a:r>
              <a:rPr lang="ko-KR" altLang="en-US" sz="600" dirty="0"/>
              <a:t>epoch:2331 loss:0.0011</a:t>
            </a:r>
          </a:p>
          <a:p>
            <a:r>
              <a:rPr lang="ko-KR" altLang="en-US" sz="600" dirty="0"/>
              <a:t>epoch:2341 loss:0.0010</a:t>
            </a:r>
          </a:p>
          <a:p>
            <a:r>
              <a:rPr lang="ko-KR" altLang="en-US" sz="600" dirty="0"/>
              <a:t>epoch:2351 loss:0.0010</a:t>
            </a:r>
          </a:p>
          <a:p>
            <a:r>
              <a:rPr lang="ko-KR" altLang="en-US" sz="600" dirty="0"/>
              <a:t>epoch:2361 loss:0.0010</a:t>
            </a:r>
          </a:p>
          <a:p>
            <a:r>
              <a:rPr lang="ko-KR" altLang="en-US" sz="600" dirty="0"/>
              <a:t>epoch:2371 loss:0.0010</a:t>
            </a:r>
          </a:p>
          <a:p>
            <a:r>
              <a:rPr lang="ko-KR" altLang="en-US" sz="600" dirty="0"/>
              <a:t>epoch:2381 loss:0.0010</a:t>
            </a:r>
          </a:p>
          <a:p>
            <a:r>
              <a:rPr lang="ko-KR" altLang="en-US" sz="600" dirty="0"/>
              <a:t>epoch:2391 loss:0.0010</a:t>
            </a:r>
          </a:p>
          <a:p>
            <a:r>
              <a:rPr lang="ko-KR" altLang="en-US" sz="600" dirty="0"/>
              <a:t>epoch:2401 loss:0.0010</a:t>
            </a:r>
          </a:p>
          <a:p>
            <a:r>
              <a:rPr lang="ko-KR" altLang="en-US" sz="600" dirty="0"/>
              <a:t>epoch:2411 loss:0.0010</a:t>
            </a:r>
          </a:p>
          <a:p>
            <a:r>
              <a:rPr lang="ko-KR" altLang="en-US" sz="600" dirty="0"/>
              <a:t>epoch:2421 loss:0.0010</a:t>
            </a:r>
          </a:p>
          <a:p>
            <a:r>
              <a:rPr lang="ko-KR" altLang="en-US" sz="600" dirty="0"/>
              <a:t>epoch:2431 loss:0.0010</a:t>
            </a:r>
          </a:p>
          <a:p>
            <a:r>
              <a:rPr lang="ko-KR" altLang="en-US" sz="600" dirty="0"/>
              <a:t>epoch:2441 loss:0.0010</a:t>
            </a:r>
          </a:p>
          <a:p>
            <a:r>
              <a:rPr lang="ko-KR" altLang="en-US" sz="600" dirty="0"/>
              <a:t>epoch:2451 loss:0.0009</a:t>
            </a:r>
          </a:p>
          <a:p>
            <a:r>
              <a:rPr lang="ko-KR" altLang="en-US" sz="600" dirty="0"/>
              <a:t>epoch:2461 loss:0.0009</a:t>
            </a:r>
          </a:p>
          <a:p>
            <a:r>
              <a:rPr lang="ko-KR" altLang="en-US" sz="600" dirty="0"/>
              <a:t>epoch:2471 loss:0.0009</a:t>
            </a:r>
          </a:p>
          <a:p>
            <a:r>
              <a:rPr lang="ko-KR" altLang="en-US" sz="600" dirty="0"/>
              <a:t>epoch:2481 loss:0.0009</a:t>
            </a:r>
          </a:p>
          <a:p>
            <a:r>
              <a:rPr lang="ko-KR" altLang="en-US" sz="600" dirty="0"/>
              <a:t>epoch:2491 loss:0.0009</a:t>
            </a:r>
          </a:p>
          <a:p>
            <a:r>
              <a:rPr lang="ko-KR" altLang="en-US" sz="600" dirty="0"/>
              <a:t>epoch:2501 loss:0.0009</a:t>
            </a:r>
          </a:p>
          <a:p>
            <a:r>
              <a:rPr lang="ko-KR" altLang="en-US" sz="600" dirty="0"/>
              <a:t>epoch:2511 loss:0.0009</a:t>
            </a:r>
          </a:p>
          <a:p>
            <a:r>
              <a:rPr lang="ko-KR" altLang="en-US" sz="600" dirty="0"/>
              <a:t>epoch:2521 loss:0.0009</a:t>
            </a:r>
          </a:p>
          <a:p>
            <a:r>
              <a:rPr lang="ko-KR" altLang="en-US" sz="600" dirty="0"/>
              <a:t>epoch:2531 loss:0.0009</a:t>
            </a:r>
          </a:p>
          <a:p>
            <a:r>
              <a:rPr lang="ko-KR" altLang="en-US" sz="600" dirty="0"/>
              <a:t>epoch:2541 loss:0.0009</a:t>
            </a:r>
          </a:p>
          <a:p>
            <a:r>
              <a:rPr lang="ko-KR" altLang="en-US" sz="600" dirty="0"/>
              <a:t>epoch:2551 loss:0.0009</a:t>
            </a:r>
          </a:p>
          <a:p>
            <a:r>
              <a:rPr lang="ko-KR" altLang="en-US" sz="600" dirty="0"/>
              <a:t>epoch:2561 loss:0.0009</a:t>
            </a:r>
          </a:p>
          <a:p>
            <a:r>
              <a:rPr lang="ko-KR" altLang="en-US" sz="600" dirty="0"/>
              <a:t>epoch:2571 loss:0.0009</a:t>
            </a:r>
          </a:p>
          <a:p>
            <a:r>
              <a:rPr lang="ko-KR" altLang="en-US" sz="600" dirty="0"/>
              <a:t>epoch:2581 loss:0.0008</a:t>
            </a:r>
          </a:p>
          <a:p>
            <a:r>
              <a:rPr lang="ko-KR" altLang="en-US" sz="600" dirty="0"/>
              <a:t>epoch:2591 loss:0.0008</a:t>
            </a:r>
          </a:p>
          <a:p>
            <a:r>
              <a:rPr lang="ko-KR" altLang="en-US" sz="600" dirty="0"/>
              <a:t>epoch:2601 loss:0.0008</a:t>
            </a:r>
          </a:p>
          <a:p>
            <a:r>
              <a:rPr lang="ko-KR" altLang="en-US" sz="600" dirty="0"/>
              <a:t>epoch:2611 loss:0.0008</a:t>
            </a:r>
          </a:p>
          <a:p>
            <a:r>
              <a:rPr lang="ko-KR" altLang="en-US" sz="600" dirty="0"/>
              <a:t>epoch:2621 loss:0.0008</a:t>
            </a:r>
          </a:p>
          <a:p>
            <a:r>
              <a:rPr lang="ko-KR" altLang="en-US" sz="600" dirty="0"/>
              <a:t>epoch:2631 loss:0.0008</a:t>
            </a:r>
          </a:p>
          <a:p>
            <a:r>
              <a:rPr lang="ko-KR" altLang="en-US" sz="600" dirty="0"/>
              <a:t>epoch:2641 loss:0.0008</a:t>
            </a:r>
          </a:p>
          <a:p>
            <a:r>
              <a:rPr lang="ko-KR" altLang="en-US" sz="600" dirty="0"/>
              <a:t>epoch:2651 loss:0.0008</a:t>
            </a:r>
          </a:p>
          <a:p>
            <a:r>
              <a:rPr lang="ko-KR" altLang="en-US" sz="600" dirty="0"/>
              <a:t>epoch:2661 loss:0.0008</a:t>
            </a:r>
          </a:p>
          <a:p>
            <a:r>
              <a:rPr lang="ko-KR" altLang="en-US" sz="600" dirty="0"/>
              <a:t>epoch:2671 loss:0.0008</a:t>
            </a:r>
          </a:p>
          <a:p>
            <a:r>
              <a:rPr lang="ko-KR" altLang="en-US" sz="600" dirty="0"/>
              <a:t>epoch:2681 loss:0.0008</a:t>
            </a:r>
          </a:p>
          <a:p>
            <a:r>
              <a:rPr lang="ko-KR" altLang="en-US" sz="600" dirty="0"/>
              <a:t>epoch:2691 loss:0.0008</a:t>
            </a:r>
          </a:p>
          <a:p>
            <a:r>
              <a:rPr lang="ko-KR" altLang="en-US" sz="600" dirty="0"/>
              <a:t>epoch:2701 loss:0.0008</a:t>
            </a:r>
          </a:p>
          <a:p>
            <a:r>
              <a:rPr lang="ko-KR" altLang="en-US" sz="600" dirty="0"/>
              <a:t>epoch:2711 loss:0.0008</a:t>
            </a:r>
          </a:p>
          <a:p>
            <a:r>
              <a:rPr lang="ko-KR" altLang="en-US" sz="600" dirty="0"/>
              <a:t>epoch:2721 loss:0.0008</a:t>
            </a:r>
          </a:p>
          <a:p>
            <a:r>
              <a:rPr lang="ko-KR" altLang="en-US" sz="600" dirty="0"/>
              <a:t>epoch:2731 loss:0.0008</a:t>
            </a:r>
          </a:p>
          <a:p>
            <a:r>
              <a:rPr lang="ko-KR" altLang="en-US" sz="600" dirty="0"/>
              <a:t>epoch:2741 loss:0.0007</a:t>
            </a:r>
          </a:p>
          <a:p>
            <a:r>
              <a:rPr lang="ko-KR" altLang="en-US" sz="600" dirty="0"/>
              <a:t>epoch:2751 loss:0.0007</a:t>
            </a:r>
          </a:p>
          <a:p>
            <a:r>
              <a:rPr lang="ko-KR" altLang="en-US" sz="600" dirty="0"/>
              <a:t>epoch:2761 loss:0.0007</a:t>
            </a:r>
          </a:p>
          <a:p>
            <a:r>
              <a:rPr lang="ko-KR" altLang="en-US" sz="600" dirty="0"/>
              <a:t>epoch:2771 loss:0.0007</a:t>
            </a:r>
          </a:p>
          <a:p>
            <a:r>
              <a:rPr lang="ko-KR" altLang="en-US" sz="600" dirty="0"/>
              <a:t>epoch:2781 loss:0.0007</a:t>
            </a:r>
          </a:p>
          <a:p>
            <a:r>
              <a:rPr lang="ko-KR" altLang="en-US" sz="600" dirty="0"/>
              <a:t>epoch:2791 loss:0.0007</a:t>
            </a:r>
          </a:p>
          <a:p>
            <a:r>
              <a:rPr lang="ko-KR" altLang="en-US" sz="600" dirty="0"/>
              <a:t>epoch:2801 loss:0.0007</a:t>
            </a:r>
          </a:p>
          <a:p>
            <a:r>
              <a:rPr lang="ko-KR" altLang="en-US" sz="600" dirty="0"/>
              <a:t>epoch:2811 loss:0.0007</a:t>
            </a:r>
          </a:p>
          <a:p>
            <a:r>
              <a:rPr lang="ko-KR" altLang="en-US" sz="600" dirty="0"/>
              <a:t>epoch:2821 loss:0.0007</a:t>
            </a:r>
          </a:p>
          <a:p>
            <a:r>
              <a:rPr lang="ko-KR" altLang="en-US" sz="600" dirty="0"/>
              <a:t>epoch:2831 loss:0.0007</a:t>
            </a:r>
          </a:p>
          <a:p>
            <a:r>
              <a:rPr lang="ko-KR" altLang="en-US" sz="600" dirty="0"/>
              <a:t>epoch:2841 loss:0.0007</a:t>
            </a:r>
          </a:p>
          <a:p>
            <a:r>
              <a:rPr lang="ko-KR" altLang="en-US" sz="600" dirty="0"/>
              <a:t>epoch:2851 loss:0.0007</a:t>
            </a:r>
          </a:p>
          <a:p>
            <a:r>
              <a:rPr lang="ko-KR" altLang="en-US" sz="600" dirty="0"/>
              <a:t>epoch:2861 loss:0.0007</a:t>
            </a:r>
          </a:p>
          <a:p>
            <a:r>
              <a:rPr lang="ko-KR" altLang="en-US" sz="600" dirty="0"/>
              <a:t>epoch:2871 loss:0.0007</a:t>
            </a:r>
          </a:p>
          <a:p>
            <a:r>
              <a:rPr lang="ko-KR" altLang="en-US" sz="600" dirty="0"/>
              <a:t>epoch:2881 loss:0.0007</a:t>
            </a:r>
          </a:p>
          <a:p>
            <a:r>
              <a:rPr lang="ko-KR" altLang="en-US" sz="600" dirty="0"/>
              <a:t>epoch:2891 loss:0.0007</a:t>
            </a:r>
          </a:p>
          <a:p>
            <a:r>
              <a:rPr lang="ko-KR" altLang="en-US" sz="600" dirty="0"/>
              <a:t>epoch:2901 loss:0.0007</a:t>
            </a:r>
          </a:p>
          <a:p>
            <a:r>
              <a:rPr lang="ko-KR" altLang="en-US" sz="600" dirty="0"/>
              <a:t>epoch:2911 loss:0.0007</a:t>
            </a:r>
          </a:p>
          <a:p>
            <a:r>
              <a:rPr lang="ko-KR" altLang="en-US" sz="600" dirty="0"/>
              <a:t>epoch:2921 loss:0.0007</a:t>
            </a:r>
          </a:p>
          <a:p>
            <a:r>
              <a:rPr lang="ko-KR" altLang="en-US" sz="600" dirty="0"/>
              <a:t>epoch:2931 loss:0.0007</a:t>
            </a:r>
          </a:p>
          <a:p>
            <a:r>
              <a:rPr lang="ko-KR" altLang="en-US" sz="600" dirty="0"/>
              <a:t>epoch:2941 loss:0.0007</a:t>
            </a:r>
          </a:p>
          <a:p>
            <a:r>
              <a:rPr lang="ko-KR" altLang="en-US" sz="600" dirty="0"/>
              <a:t>epoch:2951 loss:0.0006</a:t>
            </a:r>
          </a:p>
          <a:p>
            <a:r>
              <a:rPr lang="ko-KR" altLang="en-US" sz="600" dirty="0"/>
              <a:t>epoch:2961 loss:0.0006</a:t>
            </a:r>
          </a:p>
          <a:p>
            <a:r>
              <a:rPr lang="ko-KR" altLang="en-US" sz="600" dirty="0"/>
              <a:t>epoch:2971 loss:0.0006</a:t>
            </a:r>
          </a:p>
          <a:p>
            <a:r>
              <a:rPr lang="ko-KR" altLang="en-US" sz="600" dirty="0"/>
              <a:t>epoch:2981 loss:0.0006</a:t>
            </a:r>
          </a:p>
          <a:p>
            <a:r>
              <a:rPr lang="ko-KR" altLang="en-US" sz="600" dirty="0"/>
              <a:t>epoch:2991 loss:0.0006</a:t>
            </a:r>
          </a:p>
          <a:p>
            <a:r>
              <a:rPr lang="ko-KR" altLang="en-US" sz="600" dirty="0"/>
              <a:t>epoch:3001 loss:0.0006</a:t>
            </a:r>
          </a:p>
          <a:p>
            <a:r>
              <a:rPr lang="ko-KR" altLang="en-US" sz="600" dirty="0"/>
              <a:t>epoch:3011 loss:0.0006</a:t>
            </a:r>
          </a:p>
          <a:p>
            <a:r>
              <a:rPr lang="ko-KR" altLang="en-US" sz="600" dirty="0"/>
              <a:t>epoch:3021 loss:0.0006</a:t>
            </a:r>
          </a:p>
          <a:p>
            <a:r>
              <a:rPr lang="ko-KR" altLang="en-US" sz="600" dirty="0"/>
              <a:t>epoch:3031 loss:0.0006</a:t>
            </a:r>
          </a:p>
          <a:p>
            <a:r>
              <a:rPr lang="ko-KR" altLang="en-US" sz="600" dirty="0"/>
              <a:t>epoch:3041 loss:0.0006</a:t>
            </a:r>
          </a:p>
          <a:p>
            <a:r>
              <a:rPr lang="ko-KR" altLang="en-US" sz="600" dirty="0"/>
              <a:t>epoch:3051 loss:0.0006</a:t>
            </a:r>
          </a:p>
          <a:p>
            <a:r>
              <a:rPr lang="ko-KR" altLang="en-US" sz="600" dirty="0"/>
              <a:t>epoch:3061 loss:0.0006</a:t>
            </a:r>
          </a:p>
          <a:p>
            <a:r>
              <a:rPr lang="ko-KR" altLang="en-US" sz="600" dirty="0"/>
              <a:t>epoch:3071 loss:0.0006</a:t>
            </a:r>
          </a:p>
          <a:p>
            <a:r>
              <a:rPr lang="ko-KR" altLang="en-US" sz="600" dirty="0"/>
              <a:t>epoch:3081 loss:0.0006</a:t>
            </a:r>
          </a:p>
          <a:p>
            <a:r>
              <a:rPr lang="ko-KR" altLang="en-US" sz="600" dirty="0"/>
              <a:t>epoch:3091 loss:0.0006</a:t>
            </a:r>
          </a:p>
          <a:p>
            <a:r>
              <a:rPr lang="ko-KR" altLang="en-US" sz="600" dirty="0"/>
              <a:t>epoch:3101 loss:0.0006</a:t>
            </a:r>
          </a:p>
          <a:p>
            <a:r>
              <a:rPr lang="ko-KR" altLang="en-US" sz="600" dirty="0"/>
              <a:t>epoch:3111 loss:0.0006</a:t>
            </a:r>
          </a:p>
          <a:p>
            <a:r>
              <a:rPr lang="ko-KR" altLang="en-US" sz="600" dirty="0"/>
              <a:t>epoch:3121 loss:0.0006</a:t>
            </a:r>
          </a:p>
          <a:p>
            <a:r>
              <a:rPr lang="ko-KR" altLang="en-US" sz="600" dirty="0"/>
              <a:t>epoch:3131 loss:0.0006</a:t>
            </a:r>
          </a:p>
          <a:p>
            <a:r>
              <a:rPr lang="ko-KR" altLang="en-US" sz="600" dirty="0"/>
              <a:t>epoch:3141 loss:0.0006</a:t>
            </a:r>
          </a:p>
          <a:p>
            <a:r>
              <a:rPr lang="ko-KR" altLang="en-US" sz="600" dirty="0"/>
              <a:t>epoch:3151 loss:0.0006</a:t>
            </a:r>
          </a:p>
          <a:p>
            <a:r>
              <a:rPr lang="ko-KR" altLang="en-US" sz="600" dirty="0"/>
              <a:t>epoch:3161 loss:0.0006</a:t>
            </a:r>
          </a:p>
          <a:p>
            <a:r>
              <a:rPr lang="ko-KR" altLang="en-US" sz="600" dirty="0"/>
              <a:t>epoch:3171 loss:0.0006</a:t>
            </a:r>
          </a:p>
          <a:p>
            <a:r>
              <a:rPr lang="ko-KR" altLang="en-US" sz="600" dirty="0"/>
              <a:t>epoch:3181 loss:0.0006</a:t>
            </a:r>
          </a:p>
          <a:p>
            <a:r>
              <a:rPr lang="ko-KR" altLang="en-US" sz="600" dirty="0"/>
              <a:t>epoch:3191 loss:0.0006</a:t>
            </a:r>
          </a:p>
          <a:p>
            <a:r>
              <a:rPr lang="ko-KR" altLang="en-US" sz="600" dirty="0"/>
              <a:t>epoch:3201 loss:0.0006</a:t>
            </a:r>
          </a:p>
          <a:p>
            <a:r>
              <a:rPr lang="ko-KR" altLang="en-US" sz="600" dirty="0"/>
              <a:t>epoch:3211 loss:0.0006</a:t>
            </a:r>
          </a:p>
          <a:p>
            <a:r>
              <a:rPr lang="ko-KR" altLang="en-US" sz="600" dirty="0"/>
              <a:t>epoch:3221 loss:0.0005</a:t>
            </a:r>
          </a:p>
          <a:p>
            <a:r>
              <a:rPr lang="ko-KR" altLang="en-US" sz="600" dirty="0"/>
              <a:t>epoch:3231 loss:0.0005</a:t>
            </a:r>
          </a:p>
          <a:p>
            <a:r>
              <a:rPr lang="ko-KR" altLang="en-US" sz="600" dirty="0"/>
              <a:t>epoch:3241 loss:0.0005</a:t>
            </a:r>
          </a:p>
          <a:p>
            <a:r>
              <a:rPr lang="ko-KR" altLang="en-US" sz="600" dirty="0"/>
              <a:t>epoch:3251 loss:0.0005</a:t>
            </a:r>
          </a:p>
          <a:p>
            <a:r>
              <a:rPr lang="ko-KR" altLang="en-US" sz="600" dirty="0"/>
              <a:t>epoch:3261 loss:0.0005</a:t>
            </a:r>
          </a:p>
          <a:p>
            <a:r>
              <a:rPr lang="ko-KR" altLang="en-US" sz="600" dirty="0"/>
              <a:t>epoch:3271 loss:0.0005</a:t>
            </a:r>
          </a:p>
          <a:p>
            <a:r>
              <a:rPr lang="ko-KR" altLang="en-US" sz="600" dirty="0"/>
              <a:t>epoch:3281 loss:0.0005</a:t>
            </a:r>
          </a:p>
          <a:p>
            <a:r>
              <a:rPr lang="ko-KR" altLang="en-US" sz="600" dirty="0"/>
              <a:t>epoch:3291 loss:0.0005</a:t>
            </a:r>
          </a:p>
          <a:p>
            <a:r>
              <a:rPr lang="ko-KR" altLang="en-US" sz="600" dirty="0"/>
              <a:t>epoch:3301 loss:0.0005</a:t>
            </a:r>
          </a:p>
          <a:p>
            <a:r>
              <a:rPr lang="ko-KR" altLang="en-US" sz="600" dirty="0"/>
              <a:t>epoch:3311 loss:0.0005</a:t>
            </a:r>
          </a:p>
          <a:p>
            <a:r>
              <a:rPr lang="ko-KR" altLang="en-US" sz="600" dirty="0"/>
              <a:t>epoch:3321 loss:0.0005</a:t>
            </a:r>
          </a:p>
          <a:p>
            <a:r>
              <a:rPr lang="ko-KR" altLang="en-US" sz="600" dirty="0"/>
              <a:t>epoch:3331 loss:0.0005</a:t>
            </a:r>
          </a:p>
          <a:p>
            <a:r>
              <a:rPr lang="ko-KR" altLang="en-US" sz="600" dirty="0"/>
              <a:t>epoch:3341 loss:0.0005</a:t>
            </a:r>
          </a:p>
          <a:p>
            <a:r>
              <a:rPr lang="ko-KR" altLang="en-US" sz="600" dirty="0"/>
              <a:t>epoch:3351 loss:0.0005</a:t>
            </a:r>
          </a:p>
          <a:p>
            <a:r>
              <a:rPr lang="ko-KR" altLang="en-US" sz="600" dirty="0"/>
              <a:t>epoch:3361 loss:0.0005</a:t>
            </a:r>
          </a:p>
          <a:p>
            <a:r>
              <a:rPr lang="ko-KR" altLang="en-US" sz="600" dirty="0"/>
              <a:t>epoch:3371 loss:0.0005</a:t>
            </a:r>
          </a:p>
          <a:p>
            <a:r>
              <a:rPr lang="ko-KR" altLang="en-US" sz="600" dirty="0"/>
              <a:t>epoch:3381 loss:0.0005</a:t>
            </a:r>
          </a:p>
          <a:p>
            <a:r>
              <a:rPr lang="ko-KR" altLang="en-US" sz="600" dirty="0"/>
              <a:t>epoch:3391 loss:0.0005</a:t>
            </a:r>
          </a:p>
          <a:p>
            <a:r>
              <a:rPr lang="ko-KR" altLang="en-US" sz="600" dirty="0"/>
              <a:t>epoch:3401 loss:0.0005</a:t>
            </a:r>
          </a:p>
          <a:p>
            <a:r>
              <a:rPr lang="ko-KR" altLang="en-US" sz="600" dirty="0"/>
              <a:t>epoch:3411 loss:0.0005</a:t>
            </a:r>
          </a:p>
          <a:p>
            <a:r>
              <a:rPr lang="ko-KR" altLang="en-US" sz="600" dirty="0"/>
              <a:t>epoch:3421 loss:0.0005</a:t>
            </a:r>
          </a:p>
          <a:p>
            <a:r>
              <a:rPr lang="ko-KR" altLang="en-US" sz="600" dirty="0"/>
              <a:t>epoch:3431 loss:0.0005</a:t>
            </a:r>
          </a:p>
          <a:p>
            <a:r>
              <a:rPr lang="ko-KR" altLang="en-US" sz="600" dirty="0"/>
              <a:t>epoch:3441 loss:0.0005</a:t>
            </a:r>
          </a:p>
          <a:p>
            <a:r>
              <a:rPr lang="ko-KR" altLang="en-US" sz="600" dirty="0"/>
              <a:t>epoch:3451 loss:0.0005</a:t>
            </a:r>
          </a:p>
          <a:p>
            <a:r>
              <a:rPr lang="ko-KR" altLang="en-US" sz="600" dirty="0"/>
              <a:t>epoch:3461 loss:0.0005</a:t>
            </a:r>
          </a:p>
          <a:p>
            <a:r>
              <a:rPr lang="ko-KR" altLang="en-US" sz="600" dirty="0"/>
              <a:t>epoch:3471 loss:0.0005</a:t>
            </a:r>
          </a:p>
          <a:p>
            <a:r>
              <a:rPr lang="ko-KR" altLang="en-US" sz="600" dirty="0"/>
              <a:t>epoch:3481 loss:0.0005</a:t>
            </a:r>
          </a:p>
          <a:p>
            <a:r>
              <a:rPr lang="ko-KR" altLang="en-US" sz="600" dirty="0"/>
              <a:t>epoch:3491 loss:0.0005</a:t>
            </a:r>
          </a:p>
          <a:p>
            <a:r>
              <a:rPr lang="ko-KR" altLang="en-US" sz="600" dirty="0"/>
              <a:t>epoch:3501 loss:0.0005</a:t>
            </a:r>
          </a:p>
          <a:p>
            <a:r>
              <a:rPr lang="ko-KR" altLang="en-US" sz="600" dirty="0"/>
              <a:t>epoch:3511 loss:0.0005</a:t>
            </a:r>
          </a:p>
          <a:p>
            <a:r>
              <a:rPr lang="ko-KR" altLang="en-US" sz="600" dirty="0"/>
              <a:t>epoch:3521 loss:0.0005</a:t>
            </a:r>
          </a:p>
          <a:p>
            <a:r>
              <a:rPr lang="ko-KR" altLang="en-US" sz="600" dirty="0"/>
              <a:t>epoch:3531 loss:0.0005</a:t>
            </a:r>
          </a:p>
          <a:p>
            <a:r>
              <a:rPr lang="ko-KR" altLang="en-US" sz="600" dirty="0"/>
              <a:t>epoch:3541 loss:0.0005</a:t>
            </a:r>
          </a:p>
          <a:p>
            <a:r>
              <a:rPr lang="ko-KR" altLang="en-US" sz="600" dirty="0"/>
              <a:t>epoch:3551 loss:0.0005</a:t>
            </a:r>
          </a:p>
          <a:p>
            <a:r>
              <a:rPr lang="ko-KR" altLang="en-US" sz="600" dirty="0"/>
              <a:t>epoch:3561 loss:0.0005</a:t>
            </a:r>
          </a:p>
          <a:p>
            <a:r>
              <a:rPr lang="ko-KR" altLang="en-US" sz="600" dirty="0"/>
              <a:t>epoch:3571 loss:0.0005</a:t>
            </a:r>
          </a:p>
          <a:p>
            <a:r>
              <a:rPr lang="ko-KR" altLang="en-US" sz="600" dirty="0"/>
              <a:t>epoch:3581 loss:0.0005</a:t>
            </a:r>
          </a:p>
          <a:p>
            <a:r>
              <a:rPr lang="ko-KR" altLang="en-US" sz="600" dirty="0"/>
              <a:t>epoch:3591 loss:0.0005</a:t>
            </a:r>
          </a:p>
          <a:p>
            <a:r>
              <a:rPr lang="ko-KR" altLang="en-US" sz="600" dirty="0"/>
              <a:t>epoch:3601 loss:0.0005</a:t>
            </a:r>
          </a:p>
          <a:p>
            <a:r>
              <a:rPr lang="ko-KR" altLang="en-US" sz="600" dirty="0"/>
              <a:t>epoch:3611 loss:0.0004</a:t>
            </a:r>
          </a:p>
          <a:p>
            <a:r>
              <a:rPr lang="ko-KR" altLang="en-US" sz="600" dirty="0"/>
              <a:t>epoch:3621 loss:0.0004</a:t>
            </a:r>
          </a:p>
          <a:p>
            <a:r>
              <a:rPr lang="ko-KR" altLang="en-US" sz="600" dirty="0"/>
              <a:t>epoch:3631 loss:0.0004</a:t>
            </a:r>
          </a:p>
          <a:p>
            <a:r>
              <a:rPr lang="ko-KR" altLang="en-US" sz="600" dirty="0"/>
              <a:t>epoch:3641 loss:0.0004</a:t>
            </a:r>
          </a:p>
          <a:p>
            <a:r>
              <a:rPr lang="ko-KR" altLang="en-US" sz="600" dirty="0"/>
              <a:t>epoch:3651 loss:0.0004</a:t>
            </a:r>
          </a:p>
          <a:p>
            <a:r>
              <a:rPr lang="ko-KR" altLang="en-US" sz="600" dirty="0"/>
              <a:t>epoch:3661 loss:0.0004</a:t>
            </a:r>
          </a:p>
          <a:p>
            <a:r>
              <a:rPr lang="ko-KR" altLang="en-US" sz="600" dirty="0"/>
              <a:t>epoch:3671 loss:0.0004</a:t>
            </a:r>
          </a:p>
          <a:p>
            <a:r>
              <a:rPr lang="ko-KR" altLang="en-US" sz="600" dirty="0"/>
              <a:t>epoch:3681 loss:0.0004</a:t>
            </a:r>
          </a:p>
          <a:p>
            <a:r>
              <a:rPr lang="ko-KR" altLang="en-US" sz="600" dirty="0"/>
              <a:t>epoch:3691 loss:0.0004</a:t>
            </a:r>
          </a:p>
          <a:p>
            <a:r>
              <a:rPr lang="ko-KR" altLang="en-US" sz="600" dirty="0"/>
              <a:t>epoch:3701 loss:0.0004</a:t>
            </a:r>
          </a:p>
          <a:p>
            <a:r>
              <a:rPr lang="ko-KR" altLang="en-US" sz="600" dirty="0"/>
              <a:t>epoch:3711 loss:0.0004</a:t>
            </a:r>
          </a:p>
          <a:p>
            <a:r>
              <a:rPr lang="ko-KR" altLang="en-US" sz="600" dirty="0"/>
              <a:t>epoch:3721 loss:0.0004</a:t>
            </a:r>
          </a:p>
          <a:p>
            <a:r>
              <a:rPr lang="ko-KR" altLang="en-US" sz="600" dirty="0"/>
              <a:t>epoch:3731 loss:0.0004</a:t>
            </a:r>
          </a:p>
          <a:p>
            <a:r>
              <a:rPr lang="ko-KR" altLang="en-US" sz="600" dirty="0"/>
              <a:t>epoch:3741 loss:0.0004</a:t>
            </a:r>
          </a:p>
          <a:p>
            <a:r>
              <a:rPr lang="ko-KR" altLang="en-US" sz="600" dirty="0"/>
              <a:t>epoch:3751 loss:0.0004</a:t>
            </a:r>
          </a:p>
          <a:p>
            <a:r>
              <a:rPr lang="ko-KR" altLang="en-US" sz="600" dirty="0"/>
              <a:t>epoch:3761 loss:0.0004</a:t>
            </a:r>
          </a:p>
          <a:p>
            <a:r>
              <a:rPr lang="ko-KR" altLang="en-US" sz="600" dirty="0"/>
              <a:t>epoch:3771 loss:0.0004</a:t>
            </a:r>
          </a:p>
          <a:p>
            <a:r>
              <a:rPr lang="ko-KR" altLang="en-US" sz="600" dirty="0"/>
              <a:t>epoch:3781 loss:0.0004</a:t>
            </a:r>
          </a:p>
          <a:p>
            <a:r>
              <a:rPr lang="ko-KR" altLang="en-US" sz="600" dirty="0"/>
              <a:t>epoch:3791 loss:0.0004</a:t>
            </a:r>
          </a:p>
          <a:p>
            <a:r>
              <a:rPr lang="ko-KR" altLang="en-US" sz="600" dirty="0"/>
              <a:t>epoch:3801 loss:0.0004</a:t>
            </a:r>
          </a:p>
          <a:p>
            <a:r>
              <a:rPr lang="ko-KR" altLang="en-US" sz="600" dirty="0"/>
              <a:t>epoch:3811 loss:0.0004</a:t>
            </a:r>
          </a:p>
          <a:p>
            <a:r>
              <a:rPr lang="ko-KR" altLang="en-US" sz="600" dirty="0"/>
              <a:t>epoch:3821 loss:0.0004</a:t>
            </a:r>
          </a:p>
          <a:p>
            <a:r>
              <a:rPr lang="ko-KR" altLang="en-US" sz="600" dirty="0"/>
              <a:t>epoch:3831 loss:0.0004</a:t>
            </a:r>
          </a:p>
          <a:p>
            <a:r>
              <a:rPr lang="ko-KR" altLang="en-US" sz="600" dirty="0"/>
              <a:t>epoch:3841 loss:0.0004</a:t>
            </a:r>
          </a:p>
          <a:p>
            <a:r>
              <a:rPr lang="ko-KR" altLang="en-US" sz="600" dirty="0"/>
              <a:t>epoch:3851 loss:0.0004</a:t>
            </a:r>
          </a:p>
          <a:p>
            <a:r>
              <a:rPr lang="ko-KR" altLang="en-US" sz="600" dirty="0"/>
              <a:t>epoch:3861 loss:0.0004</a:t>
            </a:r>
          </a:p>
          <a:p>
            <a:r>
              <a:rPr lang="ko-KR" altLang="en-US" sz="600" dirty="0"/>
              <a:t>epoch:3871 loss:0.0004</a:t>
            </a:r>
          </a:p>
          <a:p>
            <a:r>
              <a:rPr lang="ko-KR" altLang="en-US" sz="600" dirty="0"/>
              <a:t>epoch:3881 loss:0.0004</a:t>
            </a:r>
          </a:p>
          <a:p>
            <a:r>
              <a:rPr lang="ko-KR" altLang="en-US" sz="600" dirty="0"/>
              <a:t>epoch:3891 loss:0.0004</a:t>
            </a:r>
          </a:p>
          <a:p>
            <a:r>
              <a:rPr lang="ko-KR" altLang="en-US" sz="600" dirty="0"/>
              <a:t>epoch:3901 loss:0.0004</a:t>
            </a:r>
          </a:p>
          <a:p>
            <a:r>
              <a:rPr lang="ko-KR" altLang="en-US" sz="600" dirty="0"/>
              <a:t>epoch:3911 loss:0.0004</a:t>
            </a:r>
          </a:p>
          <a:p>
            <a:r>
              <a:rPr lang="ko-KR" altLang="en-US" sz="600" dirty="0"/>
              <a:t>epoch:3921 loss:0.0004</a:t>
            </a:r>
          </a:p>
          <a:p>
            <a:r>
              <a:rPr lang="ko-KR" altLang="en-US" sz="600" dirty="0"/>
              <a:t>epoch:3931 loss:0.0004</a:t>
            </a:r>
          </a:p>
          <a:p>
            <a:r>
              <a:rPr lang="ko-KR" altLang="en-US" sz="600" dirty="0"/>
              <a:t>epoch:3941 loss:0.0004</a:t>
            </a:r>
          </a:p>
          <a:p>
            <a:r>
              <a:rPr lang="ko-KR" altLang="en-US" sz="600" dirty="0"/>
              <a:t>epoch:3951 loss:0.0004</a:t>
            </a:r>
          </a:p>
          <a:p>
            <a:r>
              <a:rPr lang="ko-KR" altLang="en-US" sz="600" dirty="0"/>
              <a:t>epoch:3961 loss:0.0004</a:t>
            </a:r>
          </a:p>
          <a:p>
            <a:r>
              <a:rPr lang="ko-KR" altLang="en-US" sz="600" dirty="0"/>
              <a:t>epoch:3971 loss:0.0004</a:t>
            </a:r>
          </a:p>
          <a:p>
            <a:r>
              <a:rPr lang="ko-KR" altLang="en-US" sz="600" dirty="0"/>
              <a:t>epoch:3981 loss:0.0004</a:t>
            </a:r>
          </a:p>
          <a:p>
            <a:r>
              <a:rPr lang="ko-KR" altLang="en-US" sz="600" dirty="0"/>
              <a:t>epoch:3991 loss:0.0004</a:t>
            </a:r>
          </a:p>
          <a:p>
            <a:r>
              <a:rPr lang="ko-KR" altLang="en-US" sz="600" dirty="0"/>
              <a:t>epoch:4001 loss:0.0004</a:t>
            </a:r>
          </a:p>
          <a:p>
            <a:r>
              <a:rPr lang="ko-KR" altLang="en-US" sz="600" dirty="0"/>
              <a:t>epoch:4011 loss:0.0004</a:t>
            </a:r>
          </a:p>
          <a:p>
            <a:r>
              <a:rPr lang="ko-KR" altLang="en-US" sz="600" dirty="0"/>
              <a:t>epoch:4021 loss:0.0004</a:t>
            </a:r>
          </a:p>
          <a:p>
            <a:r>
              <a:rPr lang="ko-KR" altLang="en-US" sz="600" dirty="0"/>
              <a:t>epoch:4031 loss:0.0004</a:t>
            </a:r>
          </a:p>
          <a:p>
            <a:r>
              <a:rPr lang="ko-KR" altLang="en-US" sz="600" dirty="0"/>
              <a:t>epoch:4041 loss:0.0004</a:t>
            </a:r>
          </a:p>
          <a:p>
            <a:r>
              <a:rPr lang="ko-KR" altLang="en-US" sz="600" dirty="0"/>
              <a:t>epoch:4051 loss:0.0004</a:t>
            </a:r>
          </a:p>
          <a:p>
            <a:r>
              <a:rPr lang="ko-KR" altLang="en-US" sz="600" dirty="0"/>
              <a:t>epoch:4061 loss:0.0004</a:t>
            </a:r>
          </a:p>
          <a:p>
            <a:r>
              <a:rPr lang="ko-KR" altLang="en-US" sz="600" dirty="0"/>
              <a:t>epoch:4071 loss:0.0004</a:t>
            </a:r>
          </a:p>
          <a:p>
            <a:r>
              <a:rPr lang="ko-KR" altLang="en-US" sz="600" dirty="0"/>
              <a:t>epoch:4081 loss:0.0004</a:t>
            </a:r>
          </a:p>
          <a:p>
            <a:r>
              <a:rPr lang="ko-KR" altLang="en-US" sz="600" dirty="0"/>
              <a:t>epoch:4091 loss:0.0004</a:t>
            </a:r>
          </a:p>
          <a:p>
            <a:r>
              <a:rPr lang="ko-KR" altLang="en-US" sz="600" dirty="0"/>
              <a:t>epoch:4101 loss:0.0004</a:t>
            </a:r>
          </a:p>
          <a:p>
            <a:r>
              <a:rPr lang="ko-KR" altLang="en-US" sz="600" dirty="0"/>
              <a:t>epoch:4111 loss:0.0004</a:t>
            </a:r>
          </a:p>
          <a:p>
            <a:r>
              <a:rPr lang="ko-KR" altLang="en-US" sz="600" dirty="0"/>
              <a:t>epoch:4121 loss:0.0004</a:t>
            </a:r>
          </a:p>
          <a:p>
            <a:r>
              <a:rPr lang="ko-KR" altLang="en-US" sz="600" dirty="0"/>
              <a:t>epoch:4131 loss:0.0004</a:t>
            </a:r>
          </a:p>
          <a:p>
            <a:r>
              <a:rPr lang="ko-KR" altLang="en-US" sz="600" dirty="0"/>
              <a:t>epoch:4141 loss:0.0004</a:t>
            </a:r>
          </a:p>
          <a:p>
            <a:r>
              <a:rPr lang="ko-KR" altLang="en-US" sz="600" dirty="0"/>
              <a:t>epoch:4151 loss:0.0004</a:t>
            </a:r>
          </a:p>
          <a:p>
            <a:r>
              <a:rPr lang="ko-KR" altLang="en-US" sz="600" dirty="0"/>
              <a:t>epoch:4161 loss:0.0004</a:t>
            </a:r>
          </a:p>
          <a:p>
            <a:r>
              <a:rPr lang="ko-KR" altLang="en-US" sz="600" dirty="0"/>
              <a:t>epoch:4171 loss:0.0004</a:t>
            </a:r>
          </a:p>
          <a:p>
            <a:r>
              <a:rPr lang="ko-KR" altLang="en-US" sz="600" dirty="0"/>
              <a:t>epoch:4181 loss:0.0004</a:t>
            </a:r>
          </a:p>
          <a:p>
            <a:r>
              <a:rPr lang="ko-KR" altLang="en-US" sz="600" dirty="0"/>
              <a:t>epoch:4191 loss:0.0004</a:t>
            </a:r>
          </a:p>
          <a:p>
            <a:r>
              <a:rPr lang="ko-KR" altLang="en-US" sz="600" dirty="0"/>
              <a:t>epoch:4201 loss:0.0003</a:t>
            </a:r>
          </a:p>
          <a:p>
            <a:r>
              <a:rPr lang="ko-KR" altLang="en-US" sz="600" dirty="0"/>
              <a:t>epoch:4211 loss:0.0003</a:t>
            </a:r>
          </a:p>
          <a:p>
            <a:r>
              <a:rPr lang="ko-KR" altLang="en-US" sz="600" dirty="0"/>
              <a:t>epoch:4221 loss:0.0003</a:t>
            </a:r>
          </a:p>
          <a:p>
            <a:r>
              <a:rPr lang="ko-KR" altLang="en-US" sz="600" dirty="0"/>
              <a:t>epoch:4231 loss:0.0003</a:t>
            </a:r>
          </a:p>
          <a:p>
            <a:r>
              <a:rPr lang="ko-KR" altLang="en-US" sz="600" dirty="0"/>
              <a:t>epoch:4241 loss:0.0003</a:t>
            </a:r>
          </a:p>
          <a:p>
            <a:r>
              <a:rPr lang="ko-KR" altLang="en-US" sz="600" dirty="0"/>
              <a:t>epoch:4251 loss:0.0003</a:t>
            </a:r>
          </a:p>
          <a:p>
            <a:r>
              <a:rPr lang="ko-KR" altLang="en-US" sz="600" dirty="0"/>
              <a:t>epoch:4261 loss:0.0003</a:t>
            </a:r>
          </a:p>
          <a:p>
            <a:r>
              <a:rPr lang="ko-KR" altLang="en-US" sz="600" dirty="0"/>
              <a:t>epoch:4271 loss:0.0003</a:t>
            </a:r>
          </a:p>
          <a:p>
            <a:r>
              <a:rPr lang="ko-KR" altLang="en-US" sz="600" dirty="0"/>
              <a:t>epoch:4281 loss:0.0003</a:t>
            </a:r>
          </a:p>
          <a:p>
            <a:r>
              <a:rPr lang="ko-KR" altLang="en-US" sz="600" dirty="0"/>
              <a:t>epoch:4291 loss:0.0003</a:t>
            </a:r>
          </a:p>
          <a:p>
            <a:r>
              <a:rPr lang="ko-KR" altLang="en-US" sz="600" dirty="0"/>
              <a:t>epoch:4301 loss:0.0003</a:t>
            </a:r>
          </a:p>
          <a:p>
            <a:r>
              <a:rPr lang="ko-KR" altLang="en-US" sz="600" dirty="0"/>
              <a:t>epoch:4311 loss:0.0003</a:t>
            </a:r>
          </a:p>
          <a:p>
            <a:r>
              <a:rPr lang="ko-KR" altLang="en-US" sz="600" dirty="0"/>
              <a:t>epoch:4321 loss:0.0003</a:t>
            </a:r>
          </a:p>
          <a:p>
            <a:r>
              <a:rPr lang="ko-KR" altLang="en-US" sz="600" dirty="0"/>
              <a:t>epoch:4331 loss:0.0003</a:t>
            </a:r>
          </a:p>
          <a:p>
            <a:r>
              <a:rPr lang="ko-KR" altLang="en-US" sz="600" dirty="0"/>
              <a:t>epoch:4341 loss:0.0003</a:t>
            </a:r>
          </a:p>
          <a:p>
            <a:r>
              <a:rPr lang="ko-KR" altLang="en-US" sz="600" dirty="0"/>
              <a:t>epoch:4351 loss:0.0003</a:t>
            </a:r>
          </a:p>
          <a:p>
            <a:r>
              <a:rPr lang="ko-KR" altLang="en-US" sz="600" dirty="0"/>
              <a:t>epoch:4361 loss:0.0003</a:t>
            </a:r>
          </a:p>
          <a:p>
            <a:r>
              <a:rPr lang="ko-KR" altLang="en-US" sz="600" dirty="0"/>
              <a:t>epoch:4371 loss:0.0003</a:t>
            </a:r>
          </a:p>
          <a:p>
            <a:r>
              <a:rPr lang="ko-KR" altLang="en-US" sz="600" dirty="0"/>
              <a:t>epoch:4381 loss:0.0003</a:t>
            </a:r>
          </a:p>
          <a:p>
            <a:r>
              <a:rPr lang="ko-KR" altLang="en-US" sz="600" dirty="0"/>
              <a:t>epoch:4391 loss:0.0003</a:t>
            </a:r>
          </a:p>
          <a:p>
            <a:r>
              <a:rPr lang="ko-KR" altLang="en-US" sz="600" dirty="0"/>
              <a:t>epoch:4401 loss:0.0003</a:t>
            </a:r>
          </a:p>
          <a:p>
            <a:r>
              <a:rPr lang="ko-KR" altLang="en-US" sz="600" dirty="0"/>
              <a:t>epoch:4411 loss:0.0003</a:t>
            </a:r>
          </a:p>
          <a:p>
            <a:r>
              <a:rPr lang="ko-KR" altLang="en-US" sz="600" dirty="0"/>
              <a:t>epoch:4421 loss:0.0003</a:t>
            </a:r>
          </a:p>
          <a:p>
            <a:r>
              <a:rPr lang="ko-KR" altLang="en-US" sz="600" dirty="0"/>
              <a:t>epoch:4431 loss:0.0003</a:t>
            </a:r>
          </a:p>
          <a:p>
            <a:r>
              <a:rPr lang="ko-KR" altLang="en-US" sz="600" dirty="0"/>
              <a:t>epoch:4441 loss:0.0003</a:t>
            </a:r>
          </a:p>
          <a:p>
            <a:r>
              <a:rPr lang="ko-KR" altLang="en-US" sz="600" dirty="0"/>
              <a:t>epoch:4451 loss:0.0003</a:t>
            </a:r>
          </a:p>
          <a:p>
            <a:r>
              <a:rPr lang="ko-KR" altLang="en-US" sz="600" dirty="0"/>
              <a:t>epoch:4461 loss:0.0003</a:t>
            </a:r>
          </a:p>
          <a:p>
            <a:r>
              <a:rPr lang="ko-KR" altLang="en-US" sz="600" dirty="0"/>
              <a:t>epoch:4471 loss:0.0003</a:t>
            </a:r>
          </a:p>
          <a:p>
            <a:r>
              <a:rPr lang="ko-KR" altLang="en-US" sz="600" dirty="0"/>
              <a:t>epoch:4481 loss:0.0003</a:t>
            </a:r>
          </a:p>
          <a:p>
            <a:r>
              <a:rPr lang="ko-KR" altLang="en-US" sz="600" dirty="0"/>
              <a:t>epoch:4491 loss:0.0003</a:t>
            </a:r>
          </a:p>
          <a:p>
            <a:r>
              <a:rPr lang="ko-KR" altLang="en-US" sz="600" dirty="0"/>
              <a:t>epoch:4501 loss:0.0003</a:t>
            </a:r>
          </a:p>
          <a:p>
            <a:r>
              <a:rPr lang="ko-KR" altLang="en-US" sz="600" dirty="0"/>
              <a:t>epoch:4511 loss:0.0003</a:t>
            </a:r>
          </a:p>
          <a:p>
            <a:r>
              <a:rPr lang="ko-KR" altLang="en-US" sz="600" dirty="0"/>
              <a:t>epoch:4521 loss:0.0003</a:t>
            </a:r>
          </a:p>
          <a:p>
            <a:r>
              <a:rPr lang="ko-KR" altLang="en-US" sz="600" dirty="0"/>
              <a:t>epoch:4531 loss:0.0003</a:t>
            </a:r>
          </a:p>
          <a:p>
            <a:r>
              <a:rPr lang="ko-KR" altLang="en-US" sz="600" dirty="0"/>
              <a:t>epoch:4541 loss:0.0003</a:t>
            </a:r>
          </a:p>
          <a:p>
            <a:r>
              <a:rPr lang="ko-KR" altLang="en-US" sz="600" dirty="0"/>
              <a:t>epoch:4551 loss:0.0003</a:t>
            </a:r>
          </a:p>
          <a:p>
            <a:r>
              <a:rPr lang="ko-KR" altLang="en-US" sz="600" dirty="0"/>
              <a:t>epoch:4561 loss:0.0003</a:t>
            </a:r>
          </a:p>
          <a:p>
            <a:r>
              <a:rPr lang="ko-KR" altLang="en-US" sz="600" dirty="0"/>
              <a:t>epoch:4571 loss:0.0003</a:t>
            </a:r>
          </a:p>
          <a:p>
            <a:r>
              <a:rPr lang="ko-KR" altLang="en-US" sz="600" dirty="0"/>
              <a:t>epoch:4581 loss:0.0003</a:t>
            </a:r>
          </a:p>
          <a:p>
            <a:r>
              <a:rPr lang="ko-KR" altLang="en-US" sz="600" dirty="0"/>
              <a:t>epoch:4591 loss:0.0003</a:t>
            </a:r>
          </a:p>
          <a:p>
            <a:r>
              <a:rPr lang="ko-KR" altLang="en-US" sz="600" dirty="0"/>
              <a:t>epoch:4601 loss:0.0003</a:t>
            </a:r>
          </a:p>
          <a:p>
            <a:r>
              <a:rPr lang="ko-KR" altLang="en-US" sz="600" dirty="0"/>
              <a:t>epoch:4611 loss:0.0003</a:t>
            </a:r>
          </a:p>
          <a:p>
            <a:r>
              <a:rPr lang="ko-KR" altLang="en-US" sz="600" dirty="0"/>
              <a:t>epoch:4621 loss:0.0003</a:t>
            </a:r>
          </a:p>
          <a:p>
            <a:r>
              <a:rPr lang="ko-KR" altLang="en-US" sz="600" dirty="0"/>
              <a:t>epoch:4631 loss:0.0003</a:t>
            </a:r>
          </a:p>
          <a:p>
            <a:r>
              <a:rPr lang="ko-KR" altLang="en-US" sz="600" dirty="0"/>
              <a:t>epoch:4641 loss:0.0003</a:t>
            </a:r>
          </a:p>
          <a:p>
            <a:r>
              <a:rPr lang="ko-KR" altLang="en-US" sz="600" dirty="0"/>
              <a:t>epoch:4651 loss:0.0003</a:t>
            </a:r>
          </a:p>
          <a:p>
            <a:r>
              <a:rPr lang="ko-KR" altLang="en-US" sz="600" dirty="0"/>
              <a:t>epoch:4661 loss:0.0003</a:t>
            </a:r>
          </a:p>
          <a:p>
            <a:r>
              <a:rPr lang="ko-KR" altLang="en-US" sz="600" dirty="0"/>
              <a:t>epoch:4671 loss:0.0003</a:t>
            </a:r>
          </a:p>
          <a:p>
            <a:r>
              <a:rPr lang="ko-KR" altLang="en-US" sz="600" dirty="0"/>
              <a:t>epoch:4681 loss:0.0003</a:t>
            </a:r>
          </a:p>
          <a:p>
            <a:r>
              <a:rPr lang="ko-KR" altLang="en-US" sz="600" dirty="0"/>
              <a:t>epoch:4691 loss:0.0003</a:t>
            </a:r>
          </a:p>
          <a:p>
            <a:r>
              <a:rPr lang="ko-KR" altLang="en-US" sz="600" dirty="0"/>
              <a:t>epoch:4701 loss:0.0003</a:t>
            </a:r>
          </a:p>
          <a:p>
            <a:r>
              <a:rPr lang="ko-KR" altLang="en-US" sz="600" dirty="0"/>
              <a:t>epoch:4711 loss:0.0003</a:t>
            </a:r>
          </a:p>
          <a:p>
            <a:r>
              <a:rPr lang="ko-KR" altLang="en-US" sz="600" dirty="0"/>
              <a:t>epoch:4721 loss:0.0003</a:t>
            </a:r>
          </a:p>
          <a:p>
            <a:r>
              <a:rPr lang="ko-KR" altLang="en-US" sz="600" dirty="0"/>
              <a:t>epoch:4731 loss:0.0003</a:t>
            </a:r>
          </a:p>
          <a:p>
            <a:r>
              <a:rPr lang="ko-KR" altLang="en-US" sz="600" dirty="0"/>
              <a:t>epoch:4741 loss:0.0003</a:t>
            </a:r>
          </a:p>
          <a:p>
            <a:r>
              <a:rPr lang="ko-KR" altLang="en-US" sz="600" dirty="0"/>
              <a:t>epoch:4751 loss:0.0003</a:t>
            </a:r>
          </a:p>
          <a:p>
            <a:r>
              <a:rPr lang="ko-KR" altLang="en-US" sz="600" dirty="0"/>
              <a:t>epoch:4761 loss:0.0003</a:t>
            </a:r>
          </a:p>
          <a:p>
            <a:r>
              <a:rPr lang="ko-KR" altLang="en-US" sz="600" dirty="0"/>
              <a:t>epoch:4771 loss:0.0003</a:t>
            </a:r>
          </a:p>
          <a:p>
            <a:r>
              <a:rPr lang="ko-KR" altLang="en-US" sz="600" dirty="0"/>
              <a:t>epoch:4781 loss:0.0003</a:t>
            </a:r>
          </a:p>
          <a:p>
            <a:r>
              <a:rPr lang="ko-KR" altLang="en-US" sz="600" dirty="0"/>
              <a:t>epoch:4791 loss:0.0003</a:t>
            </a:r>
          </a:p>
          <a:p>
            <a:r>
              <a:rPr lang="ko-KR" altLang="en-US" sz="600" dirty="0"/>
              <a:t>epoch:4801 loss:0.0003</a:t>
            </a:r>
          </a:p>
          <a:p>
            <a:r>
              <a:rPr lang="ko-KR" altLang="en-US" sz="600" dirty="0"/>
              <a:t>epoch:4811 loss:0.0003</a:t>
            </a:r>
          </a:p>
          <a:p>
            <a:r>
              <a:rPr lang="ko-KR" altLang="en-US" sz="600" dirty="0"/>
              <a:t>epoch:4821 loss:0.0003</a:t>
            </a:r>
          </a:p>
          <a:p>
            <a:r>
              <a:rPr lang="ko-KR" altLang="en-US" sz="600" dirty="0"/>
              <a:t>epoch:4831 loss:0.0003</a:t>
            </a:r>
          </a:p>
          <a:p>
            <a:r>
              <a:rPr lang="ko-KR" altLang="en-US" sz="600" dirty="0"/>
              <a:t>epoch:4841 loss:0.0003</a:t>
            </a:r>
          </a:p>
          <a:p>
            <a:r>
              <a:rPr lang="ko-KR" altLang="en-US" sz="600" dirty="0"/>
              <a:t>epoch:4851 loss:0.0003</a:t>
            </a:r>
          </a:p>
          <a:p>
            <a:r>
              <a:rPr lang="ko-KR" altLang="en-US" sz="600" dirty="0"/>
              <a:t>epoch:4861 loss:0.0003</a:t>
            </a:r>
          </a:p>
          <a:p>
            <a:r>
              <a:rPr lang="ko-KR" altLang="en-US" sz="600" dirty="0"/>
              <a:t>epoch:4871 loss:0.0003</a:t>
            </a:r>
          </a:p>
          <a:p>
            <a:r>
              <a:rPr lang="ko-KR" altLang="en-US" sz="600" dirty="0"/>
              <a:t>epoch:4881 loss:0.0003</a:t>
            </a:r>
          </a:p>
          <a:p>
            <a:r>
              <a:rPr lang="ko-KR" altLang="en-US" sz="600" dirty="0"/>
              <a:t>epoch:4891 loss:0.0003</a:t>
            </a:r>
          </a:p>
          <a:p>
            <a:r>
              <a:rPr lang="ko-KR" altLang="en-US" sz="600" dirty="0"/>
              <a:t>epoch:4901 loss:0.0003</a:t>
            </a:r>
          </a:p>
          <a:p>
            <a:r>
              <a:rPr lang="ko-KR" altLang="en-US" sz="600" dirty="0"/>
              <a:t>epoch:4911 loss:0.0003</a:t>
            </a:r>
          </a:p>
          <a:p>
            <a:r>
              <a:rPr lang="ko-KR" altLang="en-US" sz="600" dirty="0"/>
              <a:t>epoch:4921 loss:0.0003</a:t>
            </a:r>
          </a:p>
          <a:p>
            <a:r>
              <a:rPr lang="ko-KR" altLang="en-US" sz="600" dirty="0"/>
              <a:t>epoch:4931 loss:0.0003</a:t>
            </a:r>
          </a:p>
          <a:p>
            <a:r>
              <a:rPr lang="ko-KR" altLang="en-US" sz="600" dirty="0"/>
              <a:t>epoch:4941 loss:0.0003</a:t>
            </a:r>
          </a:p>
          <a:p>
            <a:r>
              <a:rPr lang="ko-KR" altLang="en-US" sz="600" dirty="0"/>
              <a:t>epoch:4951 loss:0.0003</a:t>
            </a:r>
          </a:p>
          <a:p>
            <a:r>
              <a:rPr lang="ko-KR" altLang="en-US" sz="600" dirty="0"/>
              <a:t>epoch:4961 loss:0.0003</a:t>
            </a:r>
          </a:p>
          <a:p>
            <a:r>
              <a:rPr lang="ko-KR" altLang="en-US" sz="600" dirty="0"/>
              <a:t>epoch:4971 loss:0.0003</a:t>
            </a:r>
          </a:p>
          <a:p>
            <a:r>
              <a:rPr lang="ko-KR" altLang="en-US" sz="600" dirty="0"/>
              <a:t>epoch:4981 loss:0.0003</a:t>
            </a:r>
          </a:p>
          <a:p>
            <a:r>
              <a:rPr lang="ko-KR" altLang="en-US" sz="600" dirty="0"/>
              <a:t>epoch:4991 loss:0.0003</a:t>
            </a:r>
          </a:p>
          <a:p>
            <a:r>
              <a:rPr lang="ko-KR" altLang="en-US" sz="600" dirty="0"/>
              <a:t>epoch:5001 loss:0.0003</a:t>
            </a:r>
          </a:p>
          <a:p>
            <a:r>
              <a:rPr lang="ko-KR" altLang="en-US" sz="600" dirty="0"/>
              <a:t>epoch:5011 loss:0.0003</a:t>
            </a:r>
          </a:p>
          <a:p>
            <a:r>
              <a:rPr lang="ko-KR" altLang="en-US" sz="600" dirty="0"/>
              <a:t>epoch:5021 loss:0.0003</a:t>
            </a:r>
          </a:p>
          <a:p>
            <a:r>
              <a:rPr lang="ko-KR" altLang="en-US" sz="600" dirty="0"/>
              <a:t>epoch:5031 loss:0.0003</a:t>
            </a:r>
          </a:p>
          <a:p>
            <a:r>
              <a:rPr lang="ko-KR" altLang="en-US" sz="600" dirty="0"/>
              <a:t>epoch:5041 loss:0.0003</a:t>
            </a:r>
          </a:p>
          <a:p>
            <a:r>
              <a:rPr lang="ko-KR" altLang="en-US" sz="600" dirty="0"/>
              <a:t>epoch:5051 loss:0.0003</a:t>
            </a:r>
          </a:p>
          <a:p>
            <a:r>
              <a:rPr lang="ko-KR" altLang="en-US" sz="600" dirty="0"/>
              <a:t>epoch:5061 loss:0.0003</a:t>
            </a:r>
          </a:p>
          <a:p>
            <a:r>
              <a:rPr lang="ko-KR" altLang="en-US" sz="600" dirty="0"/>
              <a:t>epoch:5071 loss:0.0003</a:t>
            </a:r>
          </a:p>
          <a:p>
            <a:r>
              <a:rPr lang="ko-KR" altLang="en-US" sz="600" dirty="0"/>
              <a:t>epoch:5081 loss:0.0003</a:t>
            </a:r>
          </a:p>
          <a:p>
            <a:r>
              <a:rPr lang="ko-KR" altLang="en-US" sz="600" dirty="0"/>
              <a:t>epoch:5091 loss:0.0003</a:t>
            </a:r>
          </a:p>
          <a:p>
            <a:r>
              <a:rPr lang="ko-KR" altLang="en-US" sz="600" dirty="0"/>
              <a:t>epoch:5101 loss:0.0003</a:t>
            </a:r>
          </a:p>
          <a:p>
            <a:r>
              <a:rPr lang="ko-KR" altLang="en-US" sz="600" dirty="0"/>
              <a:t>epoch:5111 loss:0.0003</a:t>
            </a:r>
          </a:p>
          <a:p>
            <a:r>
              <a:rPr lang="ko-KR" altLang="en-US" sz="600" dirty="0"/>
              <a:t>epoch:5121 loss:0.0003</a:t>
            </a:r>
          </a:p>
          <a:p>
            <a:r>
              <a:rPr lang="ko-KR" altLang="en-US" sz="600" dirty="0"/>
              <a:t>epoch:5131 loss:0.0003</a:t>
            </a:r>
          </a:p>
          <a:p>
            <a:r>
              <a:rPr lang="ko-KR" altLang="en-US" sz="600" dirty="0"/>
              <a:t>epoch:5141 loss:0.0003</a:t>
            </a:r>
          </a:p>
          <a:p>
            <a:r>
              <a:rPr lang="ko-KR" altLang="en-US" sz="600" dirty="0"/>
              <a:t>epoch:5151 loss:0.0003</a:t>
            </a:r>
          </a:p>
          <a:p>
            <a:r>
              <a:rPr lang="ko-KR" altLang="en-US" sz="600" dirty="0"/>
              <a:t>epoch:5161 loss:0.0003</a:t>
            </a:r>
          </a:p>
          <a:p>
            <a:r>
              <a:rPr lang="ko-KR" altLang="en-US" sz="600" dirty="0"/>
              <a:t>epoch:5171 loss:0.0003</a:t>
            </a:r>
          </a:p>
          <a:p>
            <a:r>
              <a:rPr lang="ko-KR" altLang="en-US" sz="600" dirty="0"/>
              <a:t>epoch:5181 loss:0.0003</a:t>
            </a:r>
          </a:p>
          <a:p>
            <a:r>
              <a:rPr lang="ko-KR" altLang="en-US" sz="600" dirty="0"/>
              <a:t>epoch:5191 loss:0.0003</a:t>
            </a:r>
          </a:p>
          <a:p>
            <a:r>
              <a:rPr lang="ko-KR" altLang="en-US" sz="600" dirty="0"/>
              <a:t>epoch:5201 loss:0.0003</a:t>
            </a:r>
          </a:p>
          <a:p>
            <a:r>
              <a:rPr lang="ko-KR" altLang="en-US" sz="600" dirty="0"/>
              <a:t>epoch:5211 loss:0.0003</a:t>
            </a:r>
          </a:p>
          <a:p>
            <a:r>
              <a:rPr lang="ko-KR" altLang="en-US" sz="600" dirty="0"/>
              <a:t>epoch:5221 loss:0.0003</a:t>
            </a:r>
          </a:p>
          <a:p>
            <a:r>
              <a:rPr lang="ko-KR" altLang="en-US" sz="600" dirty="0"/>
              <a:t>epoch:5231 loss:0.0002</a:t>
            </a:r>
          </a:p>
          <a:p>
            <a:r>
              <a:rPr lang="ko-KR" altLang="en-US" sz="600" dirty="0"/>
              <a:t>epoch:5241 loss:0.0002</a:t>
            </a:r>
          </a:p>
          <a:p>
            <a:r>
              <a:rPr lang="ko-KR" altLang="en-US" sz="600" dirty="0"/>
              <a:t>epoch:5251 loss:0.0002</a:t>
            </a:r>
          </a:p>
          <a:p>
            <a:r>
              <a:rPr lang="ko-KR" altLang="en-US" sz="600" dirty="0"/>
              <a:t>epoch:5261 loss:0.0002</a:t>
            </a:r>
          </a:p>
          <a:p>
            <a:r>
              <a:rPr lang="ko-KR" altLang="en-US" sz="600" dirty="0"/>
              <a:t>epoch:5271 loss:0.0002</a:t>
            </a:r>
          </a:p>
          <a:p>
            <a:r>
              <a:rPr lang="ko-KR" altLang="en-US" sz="600" dirty="0"/>
              <a:t>epoch:5281 loss:0.0002</a:t>
            </a:r>
          </a:p>
          <a:p>
            <a:r>
              <a:rPr lang="ko-KR" altLang="en-US" sz="600" dirty="0"/>
              <a:t>epoch:5291 loss:0.0002</a:t>
            </a:r>
          </a:p>
          <a:p>
            <a:r>
              <a:rPr lang="ko-KR" altLang="en-US" sz="600" dirty="0"/>
              <a:t>epoch:5301 loss:0.0002</a:t>
            </a:r>
          </a:p>
          <a:p>
            <a:r>
              <a:rPr lang="ko-KR" altLang="en-US" sz="600" dirty="0"/>
              <a:t>epoch:5311 loss:0.0002</a:t>
            </a:r>
          </a:p>
          <a:p>
            <a:r>
              <a:rPr lang="ko-KR" altLang="en-US" sz="600" dirty="0"/>
              <a:t>epoch:5321 loss:0.0002</a:t>
            </a:r>
          </a:p>
          <a:p>
            <a:r>
              <a:rPr lang="ko-KR" altLang="en-US" sz="600" dirty="0"/>
              <a:t>epoch:5331 loss:0.0002</a:t>
            </a:r>
          </a:p>
          <a:p>
            <a:r>
              <a:rPr lang="ko-KR" altLang="en-US" sz="600" dirty="0"/>
              <a:t>epoch:5341 loss:0.0002</a:t>
            </a:r>
          </a:p>
          <a:p>
            <a:r>
              <a:rPr lang="ko-KR" altLang="en-US" sz="600" dirty="0"/>
              <a:t>epoch:5351 loss:0.0002</a:t>
            </a:r>
          </a:p>
          <a:p>
            <a:r>
              <a:rPr lang="ko-KR" altLang="en-US" sz="600" dirty="0"/>
              <a:t>epoch:5361 loss:0.0002</a:t>
            </a:r>
          </a:p>
          <a:p>
            <a:r>
              <a:rPr lang="ko-KR" altLang="en-US" sz="600" dirty="0"/>
              <a:t>epoch:5371 loss:0.0002</a:t>
            </a:r>
          </a:p>
          <a:p>
            <a:r>
              <a:rPr lang="ko-KR" altLang="en-US" sz="600" dirty="0"/>
              <a:t>epoch:5381 loss:0.0002</a:t>
            </a:r>
          </a:p>
          <a:p>
            <a:r>
              <a:rPr lang="ko-KR" altLang="en-US" sz="600" dirty="0"/>
              <a:t>epoch:5391 loss:0.0002</a:t>
            </a:r>
          </a:p>
          <a:p>
            <a:r>
              <a:rPr lang="ko-KR" altLang="en-US" sz="600" dirty="0"/>
              <a:t>epoch:5401 loss:0.0002</a:t>
            </a:r>
          </a:p>
          <a:p>
            <a:r>
              <a:rPr lang="ko-KR" altLang="en-US" sz="600" dirty="0"/>
              <a:t>epoch:5411 loss:0.0002</a:t>
            </a:r>
          </a:p>
          <a:p>
            <a:r>
              <a:rPr lang="ko-KR" altLang="en-US" sz="600" dirty="0"/>
              <a:t>epoch:5421 loss:0.0002</a:t>
            </a:r>
          </a:p>
          <a:p>
            <a:r>
              <a:rPr lang="ko-KR" altLang="en-US" sz="600" dirty="0"/>
              <a:t>epoch:5431 loss:0.0002</a:t>
            </a:r>
          </a:p>
          <a:p>
            <a:r>
              <a:rPr lang="ko-KR" altLang="en-US" sz="600" dirty="0"/>
              <a:t>epoch:5441 loss:0.0002</a:t>
            </a:r>
          </a:p>
          <a:p>
            <a:r>
              <a:rPr lang="ko-KR" altLang="en-US" sz="600" dirty="0"/>
              <a:t>epoch:5451 loss:0.0002</a:t>
            </a:r>
          </a:p>
          <a:p>
            <a:r>
              <a:rPr lang="ko-KR" altLang="en-US" sz="600" dirty="0"/>
              <a:t>epoch:5461 loss:0.0002</a:t>
            </a:r>
          </a:p>
          <a:p>
            <a:r>
              <a:rPr lang="ko-KR" altLang="en-US" sz="600" dirty="0"/>
              <a:t>epoch:5471 loss:0.0002</a:t>
            </a:r>
          </a:p>
          <a:p>
            <a:r>
              <a:rPr lang="ko-KR" altLang="en-US" sz="600" dirty="0"/>
              <a:t>epoch:5481 loss:0.0002</a:t>
            </a:r>
          </a:p>
          <a:p>
            <a:r>
              <a:rPr lang="ko-KR" altLang="en-US" sz="600" dirty="0"/>
              <a:t>epoch:5491 loss:0.0002</a:t>
            </a:r>
          </a:p>
          <a:p>
            <a:r>
              <a:rPr lang="ko-KR" altLang="en-US" sz="600" dirty="0"/>
              <a:t>epoch:5501 loss:0.0002</a:t>
            </a:r>
          </a:p>
          <a:p>
            <a:r>
              <a:rPr lang="ko-KR" altLang="en-US" sz="600" dirty="0"/>
              <a:t>epoch:5511 loss:0.0002</a:t>
            </a:r>
          </a:p>
          <a:p>
            <a:r>
              <a:rPr lang="ko-KR" altLang="en-US" sz="600" dirty="0"/>
              <a:t>epoch:5521 loss:0.0002</a:t>
            </a:r>
          </a:p>
          <a:p>
            <a:r>
              <a:rPr lang="ko-KR" altLang="en-US" sz="600" dirty="0"/>
              <a:t>epoch:5531 loss:0.0002</a:t>
            </a:r>
          </a:p>
          <a:p>
            <a:r>
              <a:rPr lang="ko-KR" altLang="en-US" sz="600" dirty="0"/>
              <a:t>epoch:5541 loss:0.0002</a:t>
            </a:r>
          </a:p>
          <a:p>
            <a:r>
              <a:rPr lang="ko-KR" altLang="en-US" sz="600" dirty="0"/>
              <a:t>epoch:5551 loss:0.0002</a:t>
            </a:r>
          </a:p>
          <a:p>
            <a:r>
              <a:rPr lang="ko-KR" altLang="en-US" sz="600" dirty="0"/>
              <a:t>epoch:5561 loss:0.0002</a:t>
            </a:r>
          </a:p>
          <a:p>
            <a:r>
              <a:rPr lang="ko-KR" altLang="en-US" sz="600" dirty="0"/>
              <a:t>epoch:5571 loss:0.0002</a:t>
            </a:r>
          </a:p>
          <a:p>
            <a:r>
              <a:rPr lang="ko-KR" altLang="en-US" sz="600" dirty="0"/>
              <a:t>epoch:5581 loss:0.0002</a:t>
            </a:r>
          </a:p>
          <a:p>
            <a:r>
              <a:rPr lang="ko-KR" altLang="en-US" sz="600" dirty="0"/>
              <a:t>epoch:5591 loss:0.0002</a:t>
            </a:r>
          </a:p>
          <a:p>
            <a:r>
              <a:rPr lang="ko-KR" altLang="en-US" sz="600" dirty="0"/>
              <a:t>epoch:5601 loss:0.0002</a:t>
            </a:r>
          </a:p>
          <a:p>
            <a:r>
              <a:rPr lang="ko-KR" altLang="en-US" sz="600" dirty="0"/>
              <a:t>epoch:5611 loss:0.0002</a:t>
            </a:r>
          </a:p>
          <a:p>
            <a:r>
              <a:rPr lang="ko-KR" altLang="en-US" sz="600" dirty="0"/>
              <a:t>epoch:5621 loss:0.0002</a:t>
            </a:r>
          </a:p>
          <a:p>
            <a:r>
              <a:rPr lang="ko-KR" altLang="en-US" sz="600" dirty="0"/>
              <a:t>epoch:5631 loss:0.0002</a:t>
            </a:r>
          </a:p>
          <a:p>
            <a:r>
              <a:rPr lang="ko-KR" altLang="en-US" sz="600" dirty="0"/>
              <a:t>epoch:5641 loss:0.0002</a:t>
            </a:r>
          </a:p>
          <a:p>
            <a:r>
              <a:rPr lang="ko-KR" altLang="en-US" sz="600" dirty="0"/>
              <a:t>epoch:5651 loss:0.0002</a:t>
            </a:r>
          </a:p>
          <a:p>
            <a:r>
              <a:rPr lang="ko-KR" altLang="en-US" sz="600" dirty="0"/>
              <a:t>epoch:5661 loss:0.0002</a:t>
            </a:r>
          </a:p>
          <a:p>
            <a:r>
              <a:rPr lang="ko-KR" altLang="en-US" sz="600" dirty="0"/>
              <a:t>epoch:5671 loss:0.0002</a:t>
            </a:r>
          </a:p>
          <a:p>
            <a:r>
              <a:rPr lang="ko-KR" altLang="en-US" sz="600" dirty="0"/>
              <a:t>epoch:5681 loss:0.0002</a:t>
            </a:r>
          </a:p>
          <a:p>
            <a:r>
              <a:rPr lang="ko-KR" altLang="en-US" sz="600" dirty="0"/>
              <a:t>epoch:5691 loss:0.0002</a:t>
            </a:r>
          </a:p>
          <a:p>
            <a:r>
              <a:rPr lang="ko-KR" altLang="en-US" sz="600" dirty="0"/>
              <a:t>epoch:5701 loss:0.0002</a:t>
            </a:r>
          </a:p>
          <a:p>
            <a:r>
              <a:rPr lang="ko-KR" altLang="en-US" sz="600" dirty="0"/>
              <a:t>epoch:5711 loss:0.0002</a:t>
            </a:r>
          </a:p>
          <a:p>
            <a:r>
              <a:rPr lang="ko-KR" altLang="en-US" sz="600" dirty="0"/>
              <a:t>epoch:5721 loss:0.0002</a:t>
            </a:r>
          </a:p>
          <a:p>
            <a:r>
              <a:rPr lang="ko-KR" altLang="en-US" sz="600" dirty="0"/>
              <a:t>epoch:5731 loss:0.0002</a:t>
            </a:r>
          </a:p>
          <a:p>
            <a:r>
              <a:rPr lang="ko-KR" altLang="en-US" sz="600" dirty="0"/>
              <a:t>epoch:5741 loss:0.0002</a:t>
            </a:r>
          </a:p>
          <a:p>
            <a:r>
              <a:rPr lang="ko-KR" altLang="en-US" sz="600" dirty="0"/>
              <a:t>epoch:5751 loss:0.0002</a:t>
            </a:r>
          </a:p>
          <a:p>
            <a:r>
              <a:rPr lang="ko-KR" altLang="en-US" sz="600" dirty="0"/>
              <a:t>epoch:5761 loss:0.0002</a:t>
            </a:r>
          </a:p>
          <a:p>
            <a:r>
              <a:rPr lang="ko-KR" altLang="en-US" sz="600" dirty="0"/>
              <a:t>epoch:5771 loss:0.0002</a:t>
            </a:r>
          </a:p>
          <a:p>
            <a:r>
              <a:rPr lang="ko-KR" altLang="en-US" sz="600" dirty="0"/>
              <a:t>epoch:5781 loss:0.0002</a:t>
            </a:r>
          </a:p>
          <a:p>
            <a:r>
              <a:rPr lang="ko-KR" altLang="en-US" sz="600" dirty="0"/>
              <a:t>epoch:5791 loss:0.0002</a:t>
            </a:r>
          </a:p>
          <a:p>
            <a:r>
              <a:rPr lang="ko-KR" altLang="en-US" sz="600" dirty="0"/>
              <a:t>epoch:5801 loss:0.0002</a:t>
            </a:r>
          </a:p>
          <a:p>
            <a:r>
              <a:rPr lang="ko-KR" altLang="en-US" sz="600" dirty="0"/>
              <a:t>epoch:5811 loss:0.0002</a:t>
            </a:r>
          </a:p>
          <a:p>
            <a:r>
              <a:rPr lang="ko-KR" altLang="en-US" sz="600" dirty="0"/>
              <a:t>epoch:5821 loss:0.0002</a:t>
            </a:r>
          </a:p>
          <a:p>
            <a:r>
              <a:rPr lang="ko-KR" altLang="en-US" sz="600" dirty="0"/>
              <a:t>epoch:5831 loss:0.0002</a:t>
            </a:r>
          </a:p>
          <a:p>
            <a:r>
              <a:rPr lang="ko-KR" altLang="en-US" sz="600" dirty="0"/>
              <a:t>epoch:5841 loss:0.0002</a:t>
            </a:r>
          </a:p>
          <a:p>
            <a:r>
              <a:rPr lang="ko-KR" altLang="en-US" sz="600" dirty="0"/>
              <a:t>epoch:5851 loss:0.0002</a:t>
            </a:r>
          </a:p>
          <a:p>
            <a:r>
              <a:rPr lang="ko-KR" altLang="en-US" sz="600" dirty="0"/>
              <a:t>epoch:5861 loss:0.0002</a:t>
            </a:r>
          </a:p>
          <a:p>
            <a:r>
              <a:rPr lang="ko-KR" altLang="en-US" sz="600" dirty="0"/>
              <a:t>epoch:5871 loss:0.0002</a:t>
            </a:r>
          </a:p>
          <a:p>
            <a:r>
              <a:rPr lang="ko-KR" altLang="en-US" sz="600" dirty="0"/>
              <a:t>epoch:5881 loss:0.0002</a:t>
            </a:r>
          </a:p>
          <a:p>
            <a:r>
              <a:rPr lang="ko-KR" altLang="en-US" sz="600" dirty="0"/>
              <a:t>epoch:5891 loss:0.0002</a:t>
            </a:r>
          </a:p>
          <a:p>
            <a:r>
              <a:rPr lang="ko-KR" altLang="en-US" sz="600" dirty="0"/>
              <a:t>epoch:5901 loss:0.0002</a:t>
            </a:r>
          </a:p>
          <a:p>
            <a:r>
              <a:rPr lang="ko-KR" altLang="en-US" sz="600" dirty="0"/>
              <a:t>epoch:5911 loss:0.0002</a:t>
            </a:r>
          </a:p>
          <a:p>
            <a:r>
              <a:rPr lang="ko-KR" altLang="en-US" sz="600" dirty="0"/>
              <a:t>epoch:5921 loss:0.0002</a:t>
            </a:r>
          </a:p>
          <a:p>
            <a:r>
              <a:rPr lang="ko-KR" altLang="en-US" sz="600" dirty="0"/>
              <a:t>epoch:5931 loss:0.0002</a:t>
            </a:r>
          </a:p>
          <a:p>
            <a:r>
              <a:rPr lang="ko-KR" altLang="en-US" sz="600" dirty="0"/>
              <a:t>epoch:5941 loss:0.0002</a:t>
            </a:r>
          </a:p>
          <a:p>
            <a:r>
              <a:rPr lang="ko-KR" altLang="en-US" sz="600" dirty="0"/>
              <a:t>epoch:5951 loss:0.0002</a:t>
            </a:r>
          </a:p>
          <a:p>
            <a:r>
              <a:rPr lang="ko-KR" altLang="en-US" sz="600" dirty="0"/>
              <a:t>epoch:5961 loss:0.0002</a:t>
            </a:r>
          </a:p>
          <a:p>
            <a:r>
              <a:rPr lang="ko-KR" altLang="en-US" sz="600" dirty="0"/>
              <a:t>epoch:5971 loss:0.0002</a:t>
            </a:r>
          </a:p>
          <a:p>
            <a:r>
              <a:rPr lang="ko-KR" altLang="en-US" sz="600" dirty="0"/>
              <a:t>epoch:5981 loss:0.0002</a:t>
            </a:r>
          </a:p>
          <a:p>
            <a:r>
              <a:rPr lang="ko-KR" altLang="en-US" sz="600" dirty="0"/>
              <a:t>epoch:5991 loss:0.0002</a:t>
            </a:r>
          </a:p>
          <a:p>
            <a:r>
              <a:rPr lang="ko-KR" altLang="en-US" sz="600" dirty="0"/>
              <a:t>epoch:6001 loss:0.0002</a:t>
            </a:r>
          </a:p>
          <a:p>
            <a:r>
              <a:rPr lang="ko-KR" altLang="en-US" sz="600" dirty="0"/>
              <a:t>epoch:6011 loss:0.0002</a:t>
            </a:r>
          </a:p>
          <a:p>
            <a:r>
              <a:rPr lang="ko-KR" altLang="en-US" sz="600" dirty="0"/>
              <a:t>epoch:6021 loss:0.0002</a:t>
            </a:r>
          </a:p>
          <a:p>
            <a:r>
              <a:rPr lang="ko-KR" altLang="en-US" sz="600" dirty="0"/>
              <a:t>epoch:6031 loss:0.0002</a:t>
            </a:r>
          </a:p>
          <a:p>
            <a:r>
              <a:rPr lang="ko-KR" altLang="en-US" sz="600" dirty="0"/>
              <a:t>epoch:6041 loss:0.0002</a:t>
            </a:r>
          </a:p>
          <a:p>
            <a:r>
              <a:rPr lang="ko-KR" altLang="en-US" sz="600" dirty="0"/>
              <a:t>epoch:6051 loss:0.0002</a:t>
            </a:r>
          </a:p>
          <a:p>
            <a:r>
              <a:rPr lang="ko-KR" altLang="en-US" sz="600" dirty="0"/>
              <a:t>epoch:6061 loss:0.0002</a:t>
            </a:r>
          </a:p>
          <a:p>
            <a:r>
              <a:rPr lang="ko-KR" altLang="en-US" sz="600" dirty="0"/>
              <a:t>epoch:6071 loss:0.0002</a:t>
            </a:r>
          </a:p>
          <a:p>
            <a:r>
              <a:rPr lang="ko-KR" altLang="en-US" sz="600" dirty="0"/>
              <a:t>epoch:6081 loss:0.0002</a:t>
            </a:r>
          </a:p>
          <a:p>
            <a:r>
              <a:rPr lang="ko-KR" altLang="en-US" sz="600" dirty="0"/>
              <a:t>epoch:6091 loss:0.0002</a:t>
            </a:r>
          </a:p>
          <a:p>
            <a:r>
              <a:rPr lang="ko-KR" altLang="en-US" sz="600" dirty="0"/>
              <a:t>epoch:6101 loss:0.0002</a:t>
            </a:r>
          </a:p>
          <a:p>
            <a:r>
              <a:rPr lang="ko-KR" altLang="en-US" sz="600" dirty="0"/>
              <a:t>epoch:6111 loss:0.0002</a:t>
            </a:r>
          </a:p>
          <a:p>
            <a:r>
              <a:rPr lang="ko-KR" altLang="en-US" sz="600" dirty="0"/>
              <a:t>epoch:6121 loss:0.0002</a:t>
            </a:r>
          </a:p>
          <a:p>
            <a:r>
              <a:rPr lang="ko-KR" altLang="en-US" sz="600" dirty="0"/>
              <a:t>epoch:6131 loss:0.0002</a:t>
            </a:r>
          </a:p>
          <a:p>
            <a:r>
              <a:rPr lang="ko-KR" altLang="en-US" sz="600" dirty="0"/>
              <a:t>epoch:6141 loss:0.0002</a:t>
            </a:r>
          </a:p>
          <a:p>
            <a:r>
              <a:rPr lang="ko-KR" altLang="en-US" sz="600" dirty="0"/>
              <a:t>epoch:6151 loss:0.0002</a:t>
            </a:r>
          </a:p>
          <a:p>
            <a:r>
              <a:rPr lang="ko-KR" altLang="en-US" sz="600" dirty="0"/>
              <a:t>epoch:6161 loss:0.0002</a:t>
            </a:r>
          </a:p>
          <a:p>
            <a:r>
              <a:rPr lang="ko-KR" altLang="en-US" sz="600" dirty="0"/>
              <a:t>epoch:6171 loss:0.0002</a:t>
            </a:r>
          </a:p>
          <a:p>
            <a:r>
              <a:rPr lang="ko-KR" altLang="en-US" sz="600" dirty="0"/>
              <a:t>epoch:6181 loss:0.0002</a:t>
            </a:r>
          </a:p>
          <a:p>
            <a:r>
              <a:rPr lang="ko-KR" altLang="en-US" sz="600" dirty="0"/>
              <a:t>epoch:6191 loss:0.0002</a:t>
            </a:r>
          </a:p>
          <a:p>
            <a:r>
              <a:rPr lang="ko-KR" altLang="en-US" sz="600" dirty="0"/>
              <a:t>epoch:6201 loss:0.0002</a:t>
            </a:r>
          </a:p>
          <a:p>
            <a:r>
              <a:rPr lang="ko-KR" altLang="en-US" sz="600" dirty="0"/>
              <a:t>epoch:6211 loss:0.0002</a:t>
            </a:r>
          </a:p>
          <a:p>
            <a:r>
              <a:rPr lang="ko-KR" altLang="en-US" sz="600" dirty="0"/>
              <a:t>epoch:6221 loss:0.0002</a:t>
            </a:r>
          </a:p>
          <a:p>
            <a:r>
              <a:rPr lang="ko-KR" altLang="en-US" sz="600" dirty="0"/>
              <a:t>epoch:6231 loss:0.0002</a:t>
            </a:r>
          </a:p>
          <a:p>
            <a:r>
              <a:rPr lang="ko-KR" altLang="en-US" sz="600" dirty="0"/>
              <a:t>epoch:6241 loss:0.0002</a:t>
            </a:r>
          </a:p>
          <a:p>
            <a:r>
              <a:rPr lang="ko-KR" altLang="en-US" sz="600" dirty="0"/>
              <a:t>epoch:6251 loss:0.0002</a:t>
            </a:r>
          </a:p>
          <a:p>
            <a:r>
              <a:rPr lang="ko-KR" altLang="en-US" sz="600" dirty="0"/>
              <a:t>epoch:6261 loss:0.0002</a:t>
            </a:r>
          </a:p>
          <a:p>
            <a:r>
              <a:rPr lang="ko-KR" altLang="en-US" sz="600" dirty="0"/>
              <a:t>epoch:6271 loss:0.0002</a:t>
            </a:r>
          </a:p>
          <a:p>
            <a:r>
              <a:rPr lang="ko-KR" altLang="en-US" sz="600" dirty="0"/>
              <a:t>epoch:6281 loss:0.0002</a:t>
            </a:r>
          </a:p>
          <a:p>
            <a:r>
              <a:rPr lang="ko-KR" altLang="en-US" sz="600" dirty="0"/>
              <a:t>epoch:6291 loss:0.0002</a:t>
            </a:r>
          </a:p>
          <a:p>
            <a:r>
              <a:rPr lang="ko-KR" altLang="en-US" sz="600" dirty="0"/>
              <a:t>epoch:6301 loss:0.0002</a:t>
            </a:r>
          </a:p>
          <a:p>
            <a:r>
              <a:rPr lang="ko-KR" altLang="en-US" sz="600" dirty="0"/>
              <a:t>epoch:6311 loss:0.0002</a:t>
            </a:r>
          </a:p>
          <a:p>
            <a:r>
              <a:rPr lang="ko-KR" altLang="en-US" sz="600" dirty="0"/>
              <a:t>epoch:6321 loss:0.0002</a:t>
            </a:r>
          </a:p>
          <a:p>
            <a:r>
              <a:rPr lang="ko-KR" altLang="en-US" sz="600" dirty="0"/>
              <a:t>epoch:6331 loss:0.0002</a:t>
            </a:r>
          </a:p>
          <a:p>
            <a:r>
              <a:rPr lang="ko-KR" altLang="en-US" sz="600" dirty="0"/>
              <a:t>epoch:6341 loss:0.0002</a:t>
            </a:r>
          </a:p>
          <a:p>
            <a:r>
              <a:rPr lang="ko-KR" altLang="en-US" sz="600" dirty="0"/>
              <a:t>epoch:6351 loss:0.0002</a:t>
            </a:r>
          </a:p>
          <a:p>
            <a:r>
              <a:rPr lang="ko-KR" altLang="en-US" sz="600" dirty="0"/>
              <a:t>epoch:6361 loss:0.0002</a:t>
            </a:r>
          </a:p>
          <a:p>
            <a:r>
              <a:rPr lang="ko-KR" altLang="en-US" sz="600" dirty="0"/>
              <a:t>epoch:6371 loss:0.0002</a:t>
            </a:r>
          </a:p>
          <a:p>
            <a:r>
              <a:rPr lang="ko-KR" altLang="en-US" sz="600" dirty="0"/>
              <a:t>epoch:6381 loss:0.0002</a:t>
            </a:r>
          </a:p>
          <a:p>
            <a:r>
              <a:rPr lang="ko-KR" altLang="en-US" sz="600" dirty="0"/>
              <a:t>epoch:6391 loss:0.0002</a:t>
            </a:r>
          </a:p>
          <a:p>
            <a:r>
              <a:rPr lang="ko-KR" altLang="en-US" sz="600" dirty="0"/>
              <a:t>epoch:6401 loss:0.0002</a:t>
            </a:r>
          </a:p>
          <a:p>
            <a:r>
              <a:rPr lang="ko-KR" altLang="en-US" sz="600" dirty="0"/>
              <a:t>epoch:6411 loss:0.0002</a:t>
            </a:r>
          </a:p>
          <a:p>
            <a:r>
              <a:rPr lang="ko-KR" altLang="en-US" sz="600" dirty="0"/>
              <a:t>epoch:6421 loss:0.0002</a:t>
            </a:r>
          </a:p>
          <a:p>
            <a:r>
              <a:rPr lang="ko-KR" altLang="en-US" sz="600" dirty="0"/>
              <a:t>epoch:6431 loss:0.0002</a:t>
            </a:r>
          </a:p>
          <a:p>
            <a:r>
              <a:rPr lang="ko-KR" altLang="en-US" sz="600" dirty="0"/>
              <a:t>epoch:6441 loss:0.0002</a:t>
            </a:r>
          </a:p>
          <a:p>
            <a:r>
              <a:rPr lang="ko-KR" altLang="en-US" sz="600" dirty="0"/>
              <a:t>epoch:6451 loss:0.0002</a:t>
            </a:r>
          </a:p>
          <a:p>
            <a:r>
              <a:rPr lang="ko-KR" altLang="en-US" sz="600" dirty="0"/>
              <a:t>epoch:6461 loss:0.0002</a:t>
            </a:r>
          </a:p>
          <a:p>
            <a:r>
              <a:rPr lang="ko-KR" altLang="en-US" sz="600" dirty="0"/>
              <a:t>epoch:6471 loss:0.0002</a:t>
            </a:r>
          </a:p>
          <a:p>
            <a:r>
              <a:rPr lang="ko-KR" altLang="en-US" sz="600" dirty="0"/>
              <a:t>epoch:6481 loss:0.0002</a:t>
            </a:r>
          </a:p>
          <a:p>
            <a:r>
              <a:rPr lang="ko-KR" altLang="en-US" sz="600" dirty="0"/>
              <a:t>epoch:6491 loss:0.0002</a:t>
            </a:r>
          </a:p>
          <a:p>
            <a:r>
              <a:rPr lang="ko-KR" altLang="en-US" sz="600" dirty="0"/>
              <a:t>epoch:6501 loss:0.0002</a:t>
            </a:r>
          </a:p>
          <a:p>
            <a:r>
              <a:rPr lang="ko-KR" altLang="en-US" sz="600" dirty="0"/>
              <a:t>epoch:6511 loss:0.0002</a:t>
            </a:r>
          </a:p>
          <a:p>
            <a:r>
              <a:rPr lang="ko-KR" altLang="en-US" sz="600" dirty="0"/>
              <a:t>epoch:6521 loss:0.0002</a:t>
            </a:r>
          </a:p>
          <a:p>
            <a:r>
              <a:rPr lang="ko-KR" altLang="en-US" sz="600" dirty="0"/>
              <a:t>epoch:6531 loss:0.0002</a:t>
            </a:r>
          </a:p>
          <a:p>
            <a:r>
              <a:rPr lang="ko-KR" altLang="en-US" sz="600" dirty="0"/>
              <a:t>epoch:6541 loss:0.0002</a:t>
            </a:r>
          </a:p>
          <a:p>
            <a:r>
              <a:rPr lang="ko-KR" altLang="en-US" sz="600" dirty="0"/>
              <a:t>epoch:6551 loss:0.0002</a:t>
            </a:r>
          </a:p>
          <a:p>
            <a:r>
              <a:rPr lang="ko-KR" altLang="en-US" sz="600" dirty="0"/>
              <a:t>epoch:6561 loss:0.0002</a:t>
            </a:r>
          </a:p>
          <a:p>
            <a:r>
              <a:rPr lang="ko-KR" altLang="en-US" sz="600" dirty="0"/>
              <a:t>epoch:6571 loss:0.0002</a:t>
            </a:r>
          </a:p>
          <a:p>
            <a:r>
              <a:rPr lang="ko-KR" altLang="en-US" sz="600" dirty="0"/>
              <a:t>epoch:6581 loss:0.0002</a:t>
            </a:r>
          </a:p>
          <a:p>
            <a:r>
              <a:rPr lang="ko-KR" altLang="en-US" sz="600" dirty="0"/>
              <a:t>epoch:6591 loss:0.0002</a:t>
            </a:r>
          </a:p>
          <a:p>
            <a:r>
              <a:rPr lang="ko-KR" altLang="en-US" sz="600" dirty="0"/>
              <a:t>epoch:6601 loss:0.0002</a:t>
            </a:r>
          </a:p>
          <a:p>
            <a:r>
              <a:rPr lang="ko-KR" altLang="en-US" sz="600" dirty="0"/>
              <a:t>epoch:6611 loss:0.0002</a:t>
            </a:r>
          </a:p>
          <a:p>
            <a:r>
              <a:rPr lang="ko-KR" altLang="en-US" sz="600" dirty="0"/>
              <a:t>epoch:6621 loss:0.0002</a:t>
            </a:r>
          </a:p>
          <a:p>
            <a:r>
              <a:rPr lang="ko-KR" altLang="en-US" sz="600" dirty="0"/>
              <a:t>epoch:6631 loss:0.0002</a:t>
            </a:r>
          </a:p>
          <a:p>
            <a:r>
              <a:rPr lang="ko-KR" altLang="en-US" sz="600" dirty="0"/>
              <a:t>epoch:6641 loss:0.0002</a:t>
            </a:r>
          </a:p>
          <a:p>
            <a:r>
              <a:rPr lang="ko-KR" altLang="en-US" sz="600" dirty="0"/>
              <a:t>epoch:6651 loss:0.0002</a:t>
            </a:r>
          </a:p>
          <a:p>
            <a:r>
              <a:rPr lang="ko-KR" altLang="en-US" sz="600" dirty="0"/>
              <a:t>epoch:6661 loss:0.0002</a:t>
            </a:r>
          </a:p>
          <a:p>
            <a:r>
              <a:rPr lang="ko-KR" altLang="en-US" sz="600" dirty="0"/>
              <a:t>epoch:6671 loss:0.0002</a:t>
            </a:r>
          </a:p>
          <a:p>
            <a:r>
              <a:rPr lang="ko-KR" altLang="en-US" sz="600" dirty="0"/>
              <a:t>epoch:6681 loss:0.0002</a:t>
            </a:r>
          </a:p>
          <a:p>
            <a:r>
              <a:rPr lang="ko-KR" altLang="en-US" sz="600" dirty="0"/>
              <a:t>epoch:6691 loss:0.0002</a:t>
            </a:r>
          </a:p>
          <a:p>
            <a:r>
              <a:rPr lang="ko-KR" altLang="en-US" sz="600" dirty="0"/>
              <a:t>epoch:6701 loss:0.0002</a:t>
            </a:r>
          </a:p>
          <a:p>
            <a:r>
              <a:rPr lang="ko-KR" altLang="en-US" sz="600" dirty="0"/>
              <a:t>epoch:6711 loss:0.0002</a:t>
            </a:r>
          </a:p>
          <a:p>
            <a:r>
              <a:rPr lang="ko-KR" altLang="en-US" sz="600" dirty="0"/>
              <a:t>epoch:6721 loss:0.0002</a:t>
            </a:r>
          </a:p>
          <a:p>
            <a:r>
              <a:rPr lang="ko-KR" altLang="en-US" sz="600" dirty="0"/>
              <a:t>epoch:6731 loss:0.0002</a:t>
            </a:r>
          </a:p>
          <a:p>
            <a:r>
              <a:rPr lang="ko-KR" altLang="en-US" sz="600" dirty="0"/>
              <a:t>epoch:6741 loss:0.0002</a:t>
            </a:r>
          </a:p>
          <a:p>
            <a:r>
              <a:rPr lang="ko-KR" altLang="en-US" sz="600" dirty="0"/>
              <a:t>epoch:6751 loss:0.0002</a:t>
            </a:r>
          </a:p>
          <a:p>
            <a:r>
              <a:rPr lang="ko-KR" altLang="en-US" sz="600" dirty="0"/>
              <a:t>epoch:6761 loss:0.0002</a:t>
            </a:r>
          </a:p>
          <a:p>
            <a:r>
              <a:rPr lang="ko-KR" altLang="en-US" sz="600" dirty="0"/>
              <a:t>epoch:6771 loss:0.0002</a:t>
            </a:r>
          </a:p>
          <a:p>
            <a:r>
              <a:rPr lang="ko-KR" altLang="en-US" sz="600" dirty="0"/>
              <a:t>epoch:6781 loss:0.0002</a:t>
            </a:r>
          </a:p>
          <a:p>
            <a:r>
              <a:rPr lang="ko-KR" altLang="en-US" sz="600" dirty="0"/>
              <a:t>epoch:6791 loss:0.0002</a:t>
            </a:r>
          </a:p>
          <a:p>
            <a:r>
              <a:rPr lang="ko-KR" altLang="en-US" sz="600" dirty="0"/>
              <a:t>epoch:6801 loss:0.0002</a:t>
            </a:r>
          </a:p>
          <a:p>
            <a:r>
              <a:rPr lang="ko-KR" altLang="en-US" sz="600" dirty="0"/>
              <a:t>epoch:6811 loss:0.0002</a:t>
            </a:r>
          </a:p>
          <a:p>
            <a:r>
              <a:rPr lang="ko-KR" altLang="en-US" sz="600" dirty="0"/>
              <a:t>epoch:6821 loss:0.0002</a:t>
            </a:r>
          </a:p>
          <a:p>
            <a:r>
              <a:rPr lang="ko-KR" altLang="en-US" sz="600" dirty="0"/>
              <a:t>epoch:6831 loss:0.0002</a:t>
            </a:r>
          </a:p>
          <a:p>
            <a:r>
              <a:rPr lang="ko-KR" altLang="en-US" sz="600" dirty="0"/>
              <a:t>epoch:6841 loss:0.0002</a:t>
            </a:r>
          </a:p>
          <a:p>
            <a:r>
              <a:rPr lang="ko-KR" altLang="en-US" sz="600" dirty="0"/>
              <a:t>epoch:6851 loss:0.0002</a:t>
            </a:r>
          </a:p>
          <a:p>
            <a:r>
              <a:rPr lang="ko-KR" altLang="en-US" sz="600" dirty="0"/>
              <a:t>epoch:6861 loss:0.0002</a:t>
            </a:r>
          </a:p>
          <a:p>
            <a:r>
              <a:rPr lang="ko-KR" altLang="en-US" sz="600" dirty="0"/>
              <a:t>epoch:6871 loss:0.0002</a:t>
            </a:r>
          </a:p>
          <a:p>
            <a:r>
              <a:rPr lang="ko-KR" altLang="en-US" sz="600" dirty="0"/>
              <a:t>epoch:6881 loss:0.0002</a:t>
            </a:r>
          </a:p>
          <a:p>
            <a:r>
              <a:rPr lang="ko-KR" altLang="en-US" sz="600" dirty="0"/>
              <a:t>epoch:6891 loss:0.0002</a:t>
            </a:r>
          </a:p>
          <a:p>
            <a:r>
              <a:rPr lang="ko-KR" altLang="en-US" sz="600" dirty="0"/>
              <a:t>epoch:6901 loss:0.0002</a:t>
            </a:r>
          </a:p>
          <a:p>
            <a:r>
              <a:rPr lang="ko-KR" altLang="en-US" sz="600" dirty="0"/>
              <a:t>epoch:6911 loss:0.0002</a:t>
            </a:r>
          </a:p>
          <a:p>
            <a:r>
              <a:rPr lang="ko-KR" altLang="en-US" sz="600" dirty="0"/>
              <a:t>epoch:6921 loss:0.0002</a:t>
            </a:r>
          </a:p>
          <a:p>
            <a:r>
              <a:rPr lang="ko-KR" altLang="en-US" sz="600" dirty="0"/>
              <a:t>epoch:6931 loss:0.0002</a:t>
            </a:r>
          </a:p>
          <a:p>
            <a:r>
              <a:rPr lang="ko-KR" altLang="en-US" sz="600" dirty="0"/>
              <a:t>epoch:6941 loss:0.0002</a:t>
            </a:r>
          </a:p>
          <a:p>
            <a:r>
              <a:rPr lang="ko-KR" altLang="en-US" sz="600" dirty="0"/>
              <a:t>epoch:6951 loss:0.0002</a:t>
            </a:r>
          </a:p>
          <a:p>
            <a:r>
              <a:rPr lang="ko-KR" altLang="en-US" sz="600" dirty="0"/>
              <a:t>epoch:6961 loss:0.0002</a:t>
            </a:r>
          </a:p>
          <a:p>
            <a:r>
              <a:rPr lang="ko-KR" altLang="en-US" sz="600" dirty="0"/>
              <a:t>epoch:6971 loss:0.0002</a:t>
            </a:r>
          </a:p>
          <a:p>
            <a:r>
              <a:rPr lang="ko-KR" altLang="en-US" sz="600" dirty="0"/>
              <a:t>epoch:6981 loss:0.0002</a:t>
            </a:r>
          </a:p>
          <a:p>
            <a:r>
              <a:rPr lang="ko-KR" altLang="en-US" sz="600" dirty="0"/>
              <a:t>epoch:6991 loss:0.0002</a:t>
            </a:r>
          </a:p>
          <a:p>
            <a:r>
              <a:rPr lang="ko-KR" altLang="en-US" sz="600" dirty="0"/>
              <a:t>epoch:7001 loss:0.0002</a:t>
            </a:r>
          </a:p>
          <a:p>
            <a:r>
              <a:rPr lang="ko-KR" altLang="en-US" sz="600" dirty="0"/>
              <a:t>epoch:7011 loss:0.0002</a:t>
            </a:r>
          </a:p>
          <a:p>
            <a:r>
              <a:rPr lang="ko-KR" altLang="en-US" sz="600" dirty="0"/>
              <a:t>epoch:7021 loss:0.0002</a:t>
            </a:r>
          </a:p>
          <a:p>
            <a:r>
              <a:rPr lang="ko-KR" altLang="en-US" sz="600" dirty="0"/>
              <a:t>epoch:7031 loss:0.0002</a:t>
            </a:r>
          </a:p>
          <a:p>
            <a:r>
              <a:rPr lang="ko-KR" altLang="en-US" sz="600" dirty="0"/>
              <a:t>epoch:7041 loss:0.0002</a:t>
            </a:r>
          </a:p>
          <a:p>
            <a:r>
              <a:rPr lang="ko-KR" altLang="en-US" sz="600" dirty="0"/>
              <a:t>epoch:7051 loss:0.0002</a:t>
            </a:r>
          </a:p>
          <a:p>
            <a:r>
              <a:rPr lang="ko-KR" altLang="en-US" sz="600" dirty="0"/>
              <a:t>epoch:7061 loss:0.0002</a:t>
            </a:r>
          </a:p>
          <a:p>
            <a:r>
              <a:rPr lang="ko-KR" altLang="en-US" sz="600" dirty="0"/>
              <a:t>epoch:7071 loss:0.0002</a:t>
            </a:r>
          </a:p>
          <a:p>
            <a:r>
              <a:rPr lang="ko-KR" altLang="en-US" sz="600" dirty="0"/>
              <a:t>epoch:7081 loss:0.0002</a:t>
            </a:r>
          </a:p>
          <a:p>
            <a:r>
              <a:rPr lang="ko-KR" altLang="en-US" sz="600" dirty="0"/>
              <a:t>epoch:7091 loss:0.0002</a:t>
            </a:r>
          </a:p>
          <a:p>
            <a:r>
              <a:rPr lang="ko-KR" altLang="en-US" sz="600" dirty="0"/>
              <a:t>epoch:7101 loss:0.0002</a:t>
            </a:r>
          </a:p>
          <a:p>
            <a:r>
              <a:rPr lang="ko-KR" altLang="en-US" sz="600" dirty="0"/>
              <a:t>epoch:7111 loss:0.0002</a:t>
            </a:r>
          </a:p>
          <a:p>
            <a:r>
              <a:rPr lang="ko-KR" altLang="en-US" sz="600" dirty="0"/>
              <a:t>epoch:7121 loss:0.0002</a:t>
            </a:r>
          </a:p>
          <a:p>
            <a:r>
              <a:rPr lang="ko-KR" altLang="en-US" sz="600" dirty="0"/>
              <a:t>epoch:7131 loss:0.0002</a:t>
            </a:r>
          </a:p>
          <a:p>
            <a:r>
              <a:rPr lang="ko-KR" altLang="en-US" sz="600" dirty="0"/>
              <a:t>epoch:7141 loss:0.0002</a:t>
            </a:r>
          </a:p>
          <a:p>
            <a:r>
              <a:rPr lang="ko-KR" altLang="en-US" sz="600" dirty="0"/>
              <a:t>epoch:7151 loss:0.0002</a:t>
            </a:r>
          </a:p>
          <a:p>
            <a:r>
              <a:rPr lang="ko-KR" altLang="en-US" sz="600" dirty="0"/>
              <a:t>epoch:7161 loss:0.0002</a:t>
            </a:r>
          </a:p>
          <a:p>
            <a:r>
              <a:rPr lang="ko-KR" altLang="en-US" sz="600" dirty="0"/>
              <a:t>epoch:7171 loss:0.0002</a:t>
            </a:r>
          </a:p>
          <a:p>
            <a:r>
              <a:rPr lang="ko-KR" altLang="en-US" sz="600" dirty="0"/>
              <a:t>epoch:7181 loss:0.0002</a:t>
            </a:r>
          </a:p>
          <a:p>
            <a:r>
              <a:rPr lang="ko-KR" altLang="en-US" sz="600" dirty="0"/>
              <a:t>epoch:7191 loss:0.0002</a:t>
            </a:r>
          </a:p>
          <a:p>
            <a:r>
              <a:rPr lang="ko-KR" altLang="en-US" sz="600" dirty="0"/>
              <a:t>epoch:7201 loss:0.0002</a:t>
            </a:r>
          </a:p>
          <a:p>
            <a:r>
              <a:rPr lang="ko-KR" altLang="en-US" sz="600" dirty="0"/>
              <a:t>epoch:7211 loss:0.0002</a:t>
            </a:r>
          </a:p>
          <a:p>
            <a:r>
              <a:rPr lang="ko-KR" altLang="en-US" sz="600" dirty="0"/>
              <a:t>epoch:7221 loss:0.0002</a:t>
            </a:r>
          </a:p>
          <a:p>
            <a:r>
              <a:rPr lang="ko-KR" altLang="en-US" sz="600" dirty="0"/>
              <a:t>epoch:7231 loss:0.0002</a:t>
            </a:r>
          </a:p>
          <a:p>
            <a:r>
              <a:rPr lang="ko-KR" altLang="en-US" sz="600" dirty="0"/>
              <a:t>epoch:7241 loss:0.0002</a:t>
            </a:r>
          </a:p>
          <a:p>
            <a:r>
              <a:rPr lang="ko-KR" altLang="en-US" sz="600" dirty="0"/>
              <a:t>epoch:7251 loss:0.0002</a:t>
            </a:r>
          </a:p>
          <a:p>
            <a:r>
              <a:rPr lang="ko-KR" altLang="en-US" sz="600" dirty="0"/>
              <a:t>epoch:7261 loss:0.0002</a:t>
            </a:r>
          </a:p>
          <a:p>
            <a:r>
              <a:rPr lang="ko-KR" altLang="en-US" sz="600" dirty="0"/>
              <a:t>epoch:7271 loss:0.0002</a:t>
            </a:r>
          </a:p>
          <a:p>
            <a:r>
              <a:rPr lang="ko-KR" altLang="en-US" sz="600" dirty="0"/>
              <a:t>epoch:7281 loss:0.0002</a:t>
            </a:r>
          </a:p>
          <a:p>
            <a:r>
              <a:rPr lang="ko-KR" altLang="en-US" sz="600" dirty="0"/>
              <a:t>epoch:7291 loss:0.0002</a:t>
            </a:r>
          </a:p>
          <a:p>
            <a:r>
              <a:rPr lang="ko-KR" altLang="en-US" sz="600" dirty="0"/>
              <a:t>epoch:7301 loss:0.0002</a:t>
            </a:r>
          </a:p>
          <a:p>
            <a:r>
              <a:rPr lang="ko-KR" altLang="en-US" sz="600" dirty="0"/>
              <a:t>epoch:7311 loss:0.0002</a:t>
            </a:r>
          </a:p>
          <a:p>
            <a:r>
              <a:rPr lang="ko-KR" altLang="en-US" sz="600" dirty="0"/>
              <a:t>epoch:7321 loss:0.0002</a:t>
            </a:r>
          </a:p>
          <a:p>
            <a:r>
              <a:rPr lang="ko-KR" altLang="en-US" sz="600" dirty="0"/>
              <a:t>epoch:7331 loss:0.0002</a:t>
            </a:r>
          </a:p>
          <a:p>
            <a:r>
              <a:rPr lang="ko-KR" altLang="en-US" sz="600" dirty="0"/>
              <a:t>epoch:7341 loss:0.0002</a:t>
            </a:r>
          </a:p>
          <a:p>
            <a:r>
              <a:rPr lang="ko-KR" altLang="en-US" sz="600" dirty="0"/>
              <a:t>epoch:7351 loss:0.0002</a:t>
            </a:r>
          </a:p>
          <a:p>
            <a:r>
              <a:rPr lang="ko-KR" altLang="en-US" sz="600" dirty="0"/>
              <a:t>epoch:7361 loss:0.0002</a:t>
            </a:r>
          </a:p>
          <a:p>
            <a:r>
              <a:rPr lang="ko-KR" altLang="en-US" sz="600" dirty="0"/>
              <a:t>epoch:7371 loss:0.0002</a:t>
            </a:r>
          </a:p>
          <a:p>
            <a:r>
              <a:rPr lang="ko-KR" altLang="en-US" sz="600" dirty="0"/>
              <a:t>epoch:7381 loss:0.0002</a:t>
            </a:r>
          </a:p>
          <a:p>
            <a:r>
              <a:rPr lang="ko-KR" altLang="en-US" sz="600" dirty="0"/>
              <a:t>epoch:7391 loss:0.0002</a:t>
            </a:r>
          </a:p>
          <a:p>
            <a:r>
              <a:rPr lang="ko-KR" altLang="en-US" sz="600" dirty="0"/>
              <a:t>epoch:7401 loss:0.0002</a:t>
            </a:r>
          </a:p>
          <a:p>
            <a:r>
              <a:rPr lang="ko-KR" altLang="en-US" sz="600" dirty="0"/>
              <a:t>epoch:7411 loss:0.0002</a:t>
            </a:r>
          </a:p>
          <a:p>
            <a:r>
              <a:rPr lang="ko-KR" altLang="en-US" sz="600" dirty="0"/>
              <a:t>epoch:7421 loss:0.0002</a:t>
            </a:r>
          </a:p>
          <a:p>
            <a:r>
              <a:rPr lang="ko-KR" altLang="en-US" sz="600" dirty="0"/>
              <a:t>epoch:7431 loss:0.0002</a:t>
            </a:r>
          </a:p>
          <a:p>
            <a:r>
              <a:rPr lang="ko-KR" altLang="en-US" sz="600" dirty="0"/>
              <a:t>epoch:7441 loss:0.0002</a:t>
            </a:r>
          </a:p>
          <a:p>
            <a:r>
              <a:rPr lang="ko-KR" altLang="en-US" sz="600" dirty="0"/>
              <a:t>epoch:7451 loss:0.0002</a:t>
            </a:r>
          </a:p>
          <a:p>
            <a:r>
              <a:rPr lang="ko-KR" altLang="en-US" sz="600" dirty="0"/>
              <a:t>epoch:7461 loss:0.0002</a:t>
            </a:r>
          </a:p>
          <a:p>
            <a:r>
              <a:rPr lang="ko-KR" altLang="en-US" sz="600" dirty="0"/>
              <a:t>epoch:7471 loss:0.0002</a:t>
            </a:r>
          </a:p>
          <a:p>
            <a:r>
              <a:rPr lang="ko-KR" altLang="en-US" sz="600" dirty="0"/>
              <a:t>epoch:7481 loss:0.0002</a:t>
            </a:r>
          </a:p>
          <a:p>
            <a:r>
              <a:rPr lang="ko-KR" altLang="en-US" sz="600" dirty="0"/>
              <a:t>epoch:7491 loss:0.0002</a:t>
            </a:r>
          </a:p>
          <a:p>
            <a:r>
              <a:rPr lang="ko-KR" altLang="en-US" sz="600" dirty="0"/>
              <a:t>epoch:7501 loss:0.0002</a:t>
            </a:r>
          </a:p>
          <a:p>
            <a:r>
              <a:rPr lang="ko-KR" altLang="en-US" sz="600" dirty="0"/>
              <a:t>epoch:7511 loss:0.0002</a:t>
            </a:r>
          </a:p>
          <a:p>
            <a:r>
              <a:rPr lang="ko-KR" altLang="en-US" sz="600" dirty="0"/>
              <a:t>epoch:7521 loss:0.0001</a:t>
            </a:r>
          </a:p>
          <a:p>
            <a:r>
              <a:rPr lang="ko-KR" altLang="en-US" sz="600" dirty="0"/>
              <a:t>epoch:7531 loss:0.0001</a:t>
            </a:r>
          </a:p>
          <a:p>
            <a:r>
              <a:rPr lang="ko-KR" altLang="en-US" sz="600" dirty="0"/>
              <a:t>epoch:7541 loss:0.0001</a:t>
            </a:r>
          </a:p>
          <a:p>
            <a:r>
              <a:rPr lang="ko-KR" altLang="en-US" sz="600" dirty="0"/>
              <a:t>epoch:7551 loss:0.0001</a:t>
            </a:r>
          </a:p>
          <a:p>
            <a:r>
              <a:rPr lang="ko-KR" altLang="en-US" sz="600" dirty="0"/>
              <a:t>epoch:7561 loss:0.0001</a:t>
            </a:r>
          </a:p>
          <a:p>
            <a:r>
              <a:rPr lang="ko-KR" altLang="en-US" sz="600" dirty="0"/>
              <a:t>epoch:7571 loss:0.0001</a:t>
            </a:r>
          </a:p>
          <a:p>
            <a:r>
              <a:rPr lang="ko-KR" altLang="en-US" sz="600" dirty="0"/>
              <a:t>epoch:7581 loss:0.0001</a:t>
            </a:r>
          </a:p>
          <a:p>
            <a:r>
              <a:rPr lang="ko-KR" altLang="en-US" sz="600" dirty="0"/>
              <a:t>epoch:7591 loss:0.0001</a:t>
            </a:r>
          </a:p>
          <a:p>
            <a:r>
              <a:rPr lang="ko-KR" altLang="en-US" sz="600" dirty="0"/>
              <a:t>epoch:7601 loss:0.0001</a:t>
            </a:r>
          </a:p>
          <a:p>
            <a:r>
              <a:rPr lang="ko-KR" altLang="en-US" sz="600" dirty="0"/>
              <a:t>epoch:7611 loss:0.0001</a:t>
            </a:r>
          </a:p>
          <a:p>
            <a:r>
              <a:rPr lang="ko-KR" altLang="en-US" sz="600" dirty="0"/>
              <a:t>epoch:7621 loss:0.0001</a:t>
            </a:r>
          </a:p>
          <a:p>
            <a:r>
              <a:rPr lang="ko-KR" altLang="en-US" sz="600" dirty="0"/>
              <a:t>epoch:7631 loss:0.0001</a:t>
            </a:r>
          </a:p>
          <a:p>
            <a:r>
              <a:rPr lang="ko-KR" altLang="en-US" sz="600" dirty="0"/>
              <a:t>epoch:7641 loss:0.0001</a:t>
            </a:r>
          </a:p>
          <a:p>
            <a:r>
              <a:rPr lang="ko-KR" altLang="en-US" sz="600" dirty="0"/>
              <a:t>epoch:7651 loss:0.0001</a:t>
            </a:r>
          </a:p>
          <a:p>
            <a:r>
              <a:rPr lang="ko-KR" altLang="en-US" sz="600" dirty="0"/>
              <a:t>epoch:7661 loss:0.0001</a:t>
            </a:r>
          </a:p>
          <a:p>
            <a:r>
              <a:rPr lang="ko-KR" altLang="en-US" sz="600" dirty="0"/>
              <a:t>epoch:7671 loss:0.0001</a:t>
            </a:r>
          </a:p>
          <a:p>
            <a:r>
              <a:rPr lang="ko-KR" altLang="en-US" sz="600" dirty="0"/>
              <a:t>epoch:7681 loss:0.0001</a:t>
            </a:r>
          </a:p>
          <a:p>
            <a:r>
              <a:rPr lang="ko-KR" altLang="en-US" sz="600" dirty="0"/>
              <a:t>epoch:7691 loss:0.0001</a:t>
            </a:r>
          </a:p>
          <a:p>
            <a:r>
              <a:rPr lang="ko-KR" altLang="en-US" sz="600" dirty="0"/>
              <a:t>epoch:7701 loss:0.0001</a:t>
            </a:r>
          </a:p>
          <a:p>
            <a:r>
              <a:rPr lang="ko-KR" altLang="en-US" sz="600" dirty="0"/>
              <a:t>epoch:7711 loss:0.0001</a:t>
            </a:r>
          </a:p>
          <a:p>
            <a:r>
              <a:rPr lang="ko-KR" altLang="en-US" sz="600" dirty="0"/>
              <a:t>epoch:7721 loss:0.0001</a:t>
            </a:r>
          </a:p>
          <a:p>
            <a:r>
              <a:rPr lang="ko-KR" altLang="en-US" sz="600" dirty="0"/>
              <a:t>epoch:7731 loss:0.0001</a:t>
            </a:r>
          </a:p>
          <a:p>
            <a:r>
              <a:rPr lang="ko-KR" altLang="en-US" sz="600" dirty="0"/>
              <a:t>epoch:7741 loss:0.0001</a:t>
            </a:r>
          </a:p>
          <a:p>
            <a:r>
              <a:rPr lang="ko-KR" altLang="en-US" sz="600" dirty="0"/>
              <a:t>epoch:7751 loss:0.0001</a:t>
            </a:r>
          </a:p>
          <a:p>
            <a:r>
              <a:rPr lang="ko-KR" altLang="en-US" sz="600" dirty="0"/>
              <a:t>epoch:7761 loss:0.0001</a:t>
            </a:r>
          </a:p>
          <a:p>
            <a:r>
              <a:rPr lang="ko-KR" altLang="en-US" sz="600" dirty="0"/>
              <a:t>epoch:7771 loss:0.0001</a:t>
            </a:r>
          </a:p>
          <a:p>
            <a:r>
              <a:rPr lang="ko-KR" altLang="en-US" sz="600" dirty="0"/>
              <a:t>epoch:7781 loss:0.0001</a:t>
            </a:r>
          </a:p>
          <a:p>
            <a:r>
              <a:rPr lang="ko-KR" altLang="en-US" sz="600" dirty="0"/>
              <a:t>epoch:7791 loss:0.0001</a:t>
            </a:r>
          </a:p>
          <a:p>
            <a:r>
              <a:rPr lang="ko-KR" altLang="en-US" sz="600" dirty="0"/>
              <a:t>epoch:7801 loss:0.0001</a:t>
            </a:r>
          </a:p>
          <a:p>
            <a:r>
              <a:rPr lang="ko-KR" altLang="en-US" sz="600" dirty="0"/>
              <a:t>epoch:7811 loss:0.0001</a:t>
            </a:r>
          </a:p>
          <a:p>
            <a:r>
              <a:rPr lang="ko-KR" altLang="en-US" sz="600" dirty="0"/>
              <a:t>epoch:7821 loss:0.0001</a:t>
            </a:r>
          </a:p>
          <a:p>
            <a:r>
              <a:rPr lang="ko-KR" altLang="en-US" sz="600" dirty="0"/>
              <a:t>epoch:7831 loss:0.0001</a:t>
            </a:r>
          </a:p>
          <a:p>
            <a:r>
              <a:rPr lang="ko-KR" altLang="en-US" sz="600" dirty="0"/>
              <a:t>epoch:7841 loss:0.0001</a:t>
            </a:r>
          </a:p>
          <a:p>
            <a:r>
              <a:rPr lang="ko-KR" altLang="en-US" sz="600" dirty="0"/>
              <a:t>epoch:7851 loss:0.0001</a:t>
            </a:r>
          </a:p>
          <a:p>
            <a:r>
              <a:rPr lang="ko-KR" altLang="en-US" sz="600" dirty="0"/>
              <a:t>epoch:7861 loss:0.0001</a:t>
            </a:r>
          </a:p>
          <a:p>
            <a:r>
              <a:rPr lang="ko-KR" altLang="en-US" sz="600" dirty="0"/>
              <a:t>epoch:7871 loss:0.0001</a:t>
            </a:r>
          </a:p>
          <a:p>
            <a:r>
              <a:rPr lang="ko-KR" altLang="en-US" sz="600" dirty="0"/>
              <a:t>epoch:7881 loss:0.0001</a:t>
            </a:r>
          </a:p>
          <a:p>
            <a:r>
              <a:rPr lang="ko-KR" altLang="en-US" sz="600" dirty="0"/>
              <a:t>epoch:7891 loss:0.0001</a:t>
            </a:r>
          </a:p>
          <a:p>
            <a:r>
              <a:rPr lang="ko-KR" altLang="en-US" sz="600" dirty="0"/>
              <a:t>epoch:7901 loss:0.0001</a:t>
            </a:r>
          </a:p>
          <a:p>
            <a:r>
              <a:rPr lang="ko-KR" altLang="en-US" sz="600" dirty="0"/>
              <a:t>epoch:7911 loss:0.0001</a:t>
            </a:r>
          </a:p>
          <a:p>
            <a:r>
              <a:rPr lang="ko-KR" altLang="en-US" sz="600" dirty="0"/>
              <a:t>epoch:7921 loss:0.0001</a:t>
            </a:r>
          </a:p>
          <a:p>
            <a:r>
              <a:rPr lang="ko-KR" altLang="en-US" sz="600" dirty="0"/>
              <a:t>epoch:7931 loss:0.0001</a:t>
            </a:r>
          </a:p>
          <a:p>
            <a:r>
              <a:rPr lang="ko-KR" altLang="en-US" sz="600" dirty="0"/>
              <a:t>epoch:7941 loss:0.0001</a:t>
            </a:r>
          </a:p>
          <a:p>
            <a:r>
              <a:rPr lang="ko-KR" altLang="en-US" sz="600" dirty="0"/>
              <a:t>epoch:7951 loss:0.0001</a:t>
            </a:r>
          </a:p>
          <a:p>
            <a:r>
              <a:rPr lang="ko-KR" altLang="en-US" sz="600" dirty="0"/>
              <a:t>epoch:7961 loss:0.0001</a:t>
            </a:r>
          </a:p>
          <a:p>
            <a:r>
              <a:rPr lang="ko-KR" altLang="en-US" sz="600" dirty="0"/>
              <a:t>epoch:7971 loss:0.0001</a:t>
            </a:r>
          </a:p>
          <a:p>
            <a:r>
              <a:rPr lang="ko-KR" altLang="en-US" sz="600" dirty="0"/>
              <a:t>epoch:7981 loss:0.0001</a:t>
            </a:r>
          </a:p>
          <a:p>
            <a:r>
              <a:rPr lang="ko-KR" altLang="en-US" sz="600" dirty="0"/>
              <a:t>epoch:7991 loss:0.0001</a:t>
            </a:r>
          </a:p>
          <a:p>
            <a:r>
              <a:rPr lang="ko-KR" altLang="en-US" sz="600" dirty="0"/>
              <a:t>epoch:8001 loss:0.0001</a:t>
            </a:r>
          </a:p>
          <a:p>
            <a:r>
              <a:rPr lang="ko-KR" altLang="en-US" sz="600" dirty="0"/>
              <a:t>epoch:8011 loss:0.0001</a:t>
            </a:r>
          </a:p>
          <a:p>
            <a:r>
              <a:rPr lang="ko-KR" altLang="en-US" sz="600" dirty="0"/>
              <a:t>epoch:8021 loss:0.0001</a:t>
            </a:r>
          </a:p>
          <a:p>
            <a:r>
              <a:rPr lang="ko-KR" altLang="en-US" sz="600" dirty="0"/>
              <a:t>epoch:8031 loss:0.0001</a:t>
            </a:r>
          </a:p>
          <a:p>
            <a:r>
              <a:rPr lang="ko-KR" altLang="en-US" sz="600" dirty="0"/>
              <a:t>epoch:8041 loss:0.0001</a:t>
            </a:r>
          </a:p>
          <a:p>
            <a:r>
              <a:rPr lang="ko-KR" altLang="en-US" sz="600" dirty="0"/>
              <a:t>epoch:8051 loss:0.0001</a:t>
            </a:r>
          </a:p>
          <a:p>
            <a:r>
              <a:rPr lang="ko-KR" altLang="en-US" sz="600" dirty="0"/>
              <a:t>epoch:8061 loss:0.0001</a:t>
            </a:r>
          </a:p>
          <a:p>
            <a:r>
              <a:rPr lang="ko-KR" altLang="en-US" sz="600" dirty="0"/>
              <a:t>epoch:8071 loss:0.0001</a:t>
            </a:r>
          </a:p>
          <a:p>
            <a:r>
              <a:rPr lang="ko-KR" altLang="en-US" sz="600" dirty="0"/>
              <a:t>epoch:8081 loss:0.0001</a:t>
            </a:r>
          </a:p>
          <a:p>
            <a:r>
              <a:rPr lang="ko-KR" altLang="en-US" sz="600" dirty="0"/>
              <a:t>epoch:8091 loss:0.0001</a:t>
            </a:r>
          </a:p>
          <a:p>
            <a:r>
              <a:rPr lang="ko-KR" altLang="en-US" sz="600" dirty="0"/>
              <a:t>epoch:8101 loss:0.0001</a:t>
            </a:r>
          </a:p>
          <a:p>
            <a:r>
              <a:rPr lang="ko-KR" altLang="en-US" sz="600" dirty="0"/>
              <a:t>epoch:8111 loss:0.0001</a:t>
            </a:r>
          </a:p>
          <a:p>
            <a:r>
              <a:rPr lang="ko-KR" altLang="en-US" sz="600" dirty="0"/>
              <a:t>epoch:8121 loss:0.0001</a:t>
            </a:r>
          </a:p>
          <a:p>
            <a:r>
              <a:rPr lang="ko-KR" altLang="en-US" sz="600" dirty="0"/>
              <a:t>epoch:8131 loss:0.0001</a:t>
            </a:r>
          </a:p>
          <a:p>
            <a:r>
              <a:rPr lang="ko-KR" altLang="en-US" sz="600" dirty="0"/>
              <a:t>epoch:8141 loss:0.0001</a:t>
            </a:r>
          </a:p>
          <a:p>
            <a:r>
              <a:rPr lang="ko-KR" altLang="en-US" sz="600" dirty="0"/>
              <a:t>epoch:8151 loss:0.0001</a:t>
            </a:r>
          </a:p>
          <a:p>
            <a:r>
              <a:rPr lang="ko-KR" altLang="en-US" sz="600" dirty="0"/>
              <a:t>epoch:8161 loss:0.0001</a:t>
            </a:r>
          </a:p>
          <a:p>
            <a:r>
              <a:rPr lang="ko-KR" altLang="en-US" sz="600" dirty="0"/>
              <a:t>epoch:8171 loss:0.0001</a:t>
            </a:r>
          </a:p>
          <a:p>
            <a:r>
              <a:rPr lang="ko-KR" altLang="en-US" sz="600" dirty="0"/>
              <a:t>epoch:8181 loss:0.0001</a:t>
            </a:r>
          </a:p>
          <a:p>
            <a:r>
              <a:rPr lang="ko-KR" altLang="en-US" sz="600" dirty="0"/>
              <a:t>epoch:8191 loss:0.0001</a:t>
            </a:r>
          </a:p>
          <a:p>
            <a:r>
              <a:rPr lang="ko-KR" altLang="en-US" sz="600" dirty="0"/>
              <a:t>epoch:8201 loss:0.0001</a:t>
            </a:r>
          </a:p>
          <a:p>
            <a:r>
              <a:rPr lang="ko-KR" altLang="en-US" sz="600" dirty="0"/>
              <a:t>epoch:8211 loss:0.0001</a:t>
            </a:r>
          </a:p>
          <a:p>
            <a:r>
              <a:rPr lang="ko-KR" altLang="en-US" sz="600" dirty="0"/>
              <a:t>epoch:8221 loss:0.0001</a:t>
            </a:r>
          </a:p>
          <a:p>
            <a:r>
              <a:rPr lang="ko-KR" altLang="en-US" sz="600" dirty="0"/>
              <a:t>epoch:8231 loss:0.0001</a:t>
            </a:r>
          </a:p>
          <a:p>
            <a:r>
              <a:rPr lang="ko-KR" altLang="en-US" sz="600" dirty="0"/>
              <a:t>epoch:8241 loss:0.0001</a:t>
            </a:r>
          </a:p>
          <a:p>
            <a:r>
              <a:rPr lang="ko-KR" altLang="en-US" sz="600" dirty="0"/>
              <a:t>epoch:8251 loss:0.0001</a:t>
            </a:r>
          </a:p>
          <a:p>
            <a:r>
              <a:rPr lang="ko-KR" altLang="en-US" sz="600" dirty="0"/>
              <a:t>epoch:8261 loss:0.0001</a:t>
            </a:r>
          </a:p>
          <a:p>
            <a:r>
              <a:rPr lang="ko-KR" altLang="en-US" sz="600" dirty="0"/>
              <a:t>epoch:8271 loss:0.0001</a:t>
            </a:r>
          </a:p>
          <a:p>
            <a:r>
              <a:rPr lang="ko-KR" altLang="en-US" sz="600" dirty="0"/>
              <a:t>epoch:8281 loss:0.0001</a:t>
            </a:r>
          </a:p>
          <a:p>
            <a:r>
              <a:rPr lang="ko-KR" altLang="en-US" sz="600" dirty="0"/>
              <a:t>epoch:8291 loss:0.0001</a:t>
            </a:r>
          </a:p>
          <a:p>
            <a:r>
              <a:rPr lang="ko-KR" altLang="en-US" sz="600" dirty="0"/>
              <a:t>epoch:8301 loss:0.0001</a:t>
            </a:r>
          </a:p>
          <a:p>
            <a:r>
              <a:rPr lang="ko-KR" altLang="en-US" sz="600" dirty="0"/>
              <a:t>epoch:8311 loss:0.0001</a:t>
            </a:r>
          </a:p>
          <a:p>
            <a:r>
              <a:rPr lang="ko-KR" altLang="en-US" sz="600" dirty="0"/>
              <a:t>epoch:8321 loss:0.0001</a:t>
            </a:r>
          </a:p>
          <a:p>
            <a:r>
              <a:rPr lang="ko-KR" altLang="en-US" sz="600" dirty="0"/>
              <a:t>epoch:8331 loss:0.0001</a:t>
            </a:r>
          </a:p>
          <a:p>
            <a:r>
              <a:rPr lang="ko-KR" altLang="en-US" sz="600" dirty="0"/>
              <a:t>epoch:8341 loss:0.0001</a:t>
            </a:r>
          </a:p>
          <a:p>
            <a:r>
              <a:rPr lang="ko-KR" altLang="en-US" sz="600" dirty="0"/>
              <a:t>epoch:8351 loss:0.0001</a:t>
            </a:r>
          </a:p>
          <a:p>
            <a:r>
              <a:rPr lang="ko-KR" altLang="en-US" sz="600" dirty="0"/>
              <a:t>epoch:8361 loss:0.0001</a:t>
            </a:r>
          </a:p>
          <a:p>
            <a:r>
              <a:rPr lang="ko-KR" altLang="en-US" sz="600" dirty="0"/>
              <a:t>epoch:8371 loss:0.0001</a:t>
            </a:r>
          </a:p>
          <a:p>
            <a:r>
              <a:rPr lang="ko-KR" altLang="en-US" sz="600" dirty="0"/>
              <a:t>epoch:8381 loss:0.0001</a:t>
            </a:r>
          </a:p>
          <a:p>
            <a:r>
              <a:rPr lang="ko-KR" altLang="en-US" sz="600" dirty="0"/>
              <a:t>epoch:8391 loss:0.0001</a:t>
            </a:r>
          </a:p>
          <a:p>
            <a:r>
              <a:rPr lang="ko-KR" altLang="en-US" sz="600" dirty="0"/>
              <a:t>epoch:8401 loss:0.0001</a:t>
            </a:r>
          </a:p>
          <a:p>
            <a:r>
              <a:rPr lang="ko-KR" altLang="en-US" sz="600" dirty="0"/>
              <a:t>epoch:8411 loss:0.0001</a:t>
            </a:r>
          </a:p>
          <a:p>
            <a:r>
              <a:rPr lang="ko-KR" altLang="en-US" sz="600" dirty="0"/>
              <a:t>epoch:8421 loss:0.0001</a:t>
            </a:r>
          </a:p>
          <a:p>
            <a:r>
              <a:rPr lang="ko-KR" altLang="en-US" sz="600" dirty="0"/>
              <a:t>epoch:8431 loss:0.0001</a:t>
            </a:r>
          </a:p>
          <a:p>
            <a:r>
              <a:rPr lang="ko-KR" altLang="en-US" sz="600" dirty="0"/>
              <a:t>epoch:8441 loss:0.0001</a:t>
            </a:r>
          </a:p>
          <a:p>
            <a:r>
              <a:rPr lang="ko-KR" altLang="en-US" sz="600" dirty="0"/>
              <a:t>epoch:8451 loss:0.0001</a:t>
            </a:r>
          </a:p>
          <a:p>
            <a:r>
              <a:rPr lang="ko-KR" altLang="en-US" sz="600" dirty="0"/>
              <a:t>epoch:8461 loss:0.0001</a:t>
            </a:r>
          </a:p>
          <a:p>
            <a:r>
              <a:rPr lang="ko-KR" altLang="en-US" sz="600" dirty="0"/>
              <a:t>epoch:8471 loss:0.0001</a:t>
            </a:r>
          </a:p>
          <a:p>
            <a:r>
              <a:rPr lang="ko-KR" altLang="en-US" sz="600" dirty="0"/>
              <a:t>epoch:8481 loss:0.0001</a:t>
            </a:r>
          </a:p>
          <a:p>
            <a:r>
              <a:rPr lang="ko-KR" altLang="en-US" sz="600" dirty="0"/>
              <a:t>epoch:8491 loss:0.0001</a:t>
            </a:r>
          </a:p>
          <a:p>
            <a:r>
              <a:rPr lang="ko-KR" altLang="en-US" sz="600" dirty="0"/>
              <a:t>epoch:8501 loss:0.0001</a:t>
            </a:r>
          </a:p>
          <a:p>
            <a:r>
              <a:rPr lang="ko-KR" altLang="en-US" sz="600" dirty="0"/>
              <a:t>epoch:8511 loss:0.0001</a:t>
            </a:r>
          </a:p>
          <a:p>
            <a:r>
              <a:rPr lang="ko-KR" altLang="en-US" sz="600" dirty="0"/>
              <a:t>epoch:8521 loss:0.0001</a:t>
            </a:r>
          </a:p>
          <a:p>
            <a:r>
              <a:rPr lang="ko-KR" altLang="en-US" sz="600" dirty="0"/>
              <a:t>epoch:8531 loss:0.0001</a:t>
            </a:r>
          </a:p>
          <a:p>
            <a:r>
              <a:rPr lang="ko-KR" altLang="en-US" sz="600" dirty="0"/>
              <a:t>epoch:8541 loss:0.0001</a:t>
            </a:r>
          </a:p>
          <a:p>
            <a:r>
              <a:rPr lang="ko-KR" altLang="en-US" sz="600" dirty="0"/>
              <a:t>epoch:8551 loss:0.0001</a:t>
            </a:r>
          </a:p>
          <a:p>
            <a:r>
              <a:rPr lang="ko-KR" altLang="en-US" sz="600" dirty="0"/>
              <a:t>epoch:8561 loss:0.0001</a:t>
            </a:r>
          </a:p>
          <a:p>
            <a:r>
              <a:rPr lang="ko-KR" altLang="en-US" sz="600" dirty="0"/>
              <a:t>epoch:8571 loss:0.0001</a:t>
            </a:r>
          </a:p>
          <a:p>
            <a:r>
              <a:rPr lang="ko-KR" altLang="en-US" sz="600" dirty="0"/>
              <a:t>epoch:8581 loss:0.0001</a:t>
            </a:r>
          </a:p>
          <a:p>
            <a:r>
              <a:rPr lang="ko-KR" altLang="en-US" sz="600" dirty="0"/>
              <a:t>epoch:8591 loss:0.0001</a:t>
            </a:r>
          </a:p>
          <a:p>
            <a:r>
              <a:rPr lang="ko-KR" altLang="en-US" sz="600" dirty="0"/>
              <a:t>epoch:8601 loss:0.0001</a:t>
            </a:r>
          </a:p>
          <a:p>
            <a:r>
              <a:rPr lang="ko-KR" altLang="en-US" sz="600" dirty="0"/>
              <a:t>epoch:8611 loss:0.0001</a:t>
            </a:r>
          </a:p>
          <a:p>
            <a:r>
              <a:rPr lang="ko-KR" altLang="en-US" sz="600" dirty="0"/>
              <a:t>epoch:8621 loss:0.0001</a:t>
            </a:r>
          </a:p>
          <a:p>
            <a:r>
              <a:rPr lang="ko-KR" altLang="en-US" sz="600" dirty="0"/>
              <a:t>epoch:8631 loss:0.0001</a:t>
            </a:r>
          </a:p>
          <a:p>
            <a:r>
              <a:rPr lang="ko-KR" altLang="en-US" sz="600" dirty="0"/>
              <a:t>epoch:8641 loss:0.0001</a:t>
            </a:r>
          </a:p>
          <a:p>
            <a:r>
              <a:rPr lang="ko-KR" altLang="en-US" sz="600" dirty="0"/>
              <a:t>epoch:8651 loss:0.0001</a:t>
            </a:r>
          </a:p>
          <a:p>
            <a:r>
              <a:rPr lang="ko-KR" altLang="en-US" sz="600" dirty="0"/>
              <a:t>epoch:8661 loss:0.0001</a:t>
            </a:r>
          </a:p>
          <a:p>
            <a:r>
              <a:rPr lang="ko-KR" altLang="en-US" sz="600" dirty="0"/>
              <a:t>epoch:8671 loss:0.0001</a:t>
            </a:r>
          </a:p>
          <a:p>
            <a:r>
              <a:rPr lang="ko-KR" altLang="en-US" sz="600" dirty="0"/>
              <a:t>epoch:8681 loss:0.0001</a:t>
            </a:r>
          </a:p>
          <a:p>
            <a:r>
              <a:rPr lang="ko-KR" altLang="en-US" sz="600" dirty="0"/>
              <a:t>epoch:8691 loss:0.0001</a:t>
            </a:r>
          </a:p>
          <a:p>
            <a:r>
              <a:rPr lang="ko-KR" altLang="en-US" sz="600" dirty="0"/>
              <a:t>epoch:8701 loss:0.0001</a:t>
            </a:r>
          </a:p>
          <a:p>
            <a:r>
              <a:rPr lang="ko-KR" altLang="en-US" sz="600" dirty="0"/>
              <a:t>epoch:8711 loss:0.0001</a:t>
            </a:r>
          </a:p>
          <a:p>
            <a:r>
              <a:rPr lang="ko-KR" altLang="en-US" sz="600" dirty="0"/>
              <a:t>epoch:8721 loss:0.0001</a:t>
            </a:r>
          </a:p>
          <a:p>
            <a:r>
              <a:rPr lang="ko-KR" altLang="en-US" sz="600" dirty="0"/>
              <a:t>epoch:8731 loss:0.0001</a:t>
            </a:r>
          </a:p>
          <a:p>
            <a:r>
              <a:rPr lang="ko-KR" altLang="en-US" sz="600" dirty="0"/>
              <a:t>epoch:8741 loss:0.0001</a:t>
            </a:r>
          </a:p>
          <a:p>
            <a:r>
              <a:rPr lang="ko-KR" altLang="en-US" sz="600" dirty="0"/>
              <a:t>epoch:8751 loss:0.0001</a:t>
            </a:r>
          </a:p>
          <a:p>
            <a:r>
              <a:rPr lang="ko-KR" altLang="en-US" sz="600" dirty="0"/>
              <a:t>epoch:8761 loss:0.0001</a:t>
            </a:r>
          </a:p>
          <a:p>
            <a:r>
              <a:rPr lang="ko-KR" altLang="en-US" sz="600" dirty="0"/>
              <a:t>epoch:8771 loss:0.0001</a:t>
            </a:r>
          </a:p>
          <a:p>
            <a:r>
              <a:rPr lang="ko-KR" altLang="en-US" sz="600" dirty="0"/>
              <a:t>epoch:8781 loss:0.0001</a:t>
            </a:r>
          </a:p>
          <a:p>
            <a:r>
              <a:rPr lang="ko-KR" altLang="en-US" sz="600" dirty="0"/>
              <a:t>epoch:8791 loss:0.0001</a:t>
            </a:r>
          </a:p>
          <a:p>
            <a:r>
              <a:rPr lang="ko-KR" altLang="en-US" sz="600" dirty="0"/>
              <a:t>epoch:8801 loss:0.0001</a:t>
            </a:r>
          </a:p>
          <a:p>
            <a:r>
              <a:rPr lang="ko-KR" altLang="en-US" sz="600" dirty="0"/>
              <a:t>epoch:8811 loss:0.0001</a:t>
            </a:r>
          </a:p>
          <a:p>
            <a:r>
              <a:rPr lang="ko-KR" altLang="en-US" sz="600" dirty="0"/>
              <a:t>epoch:8821 loss:0.0001</a:t>
            </a:r>
          </a:p>
          <a:p>
            <a:r>
              <a:rPr lang="ko-KR" altLang="en-US" sz="600" dirty="0"/>
              <a:t>epoch:8831 loss:0.0001</a:t>
            </a:r>
          </a:p>
          <a:p>
            <a:r>
              <a:rPr lang="ko-KR" altLang="en-US" sz="600" dirty="0"/>
              <a:t>epoch:8841 loss:0.0001</a:t>
            </a:r>
          </a:p>
          <a:p>
            <a:r>
              <a:rPr lang="ko-KR" altLang="en-US" sz="600" dirty="0"/>
              <a:t>epoch:8851 loss:0.0001</a:t>
            </a:r>
          </a:p>
          <a:p>
            <a:r>
              <a:rPr lang="ko-KR" altLang="en-US" sz="600" dirty="0"/>
              <a:t>epoch:8861 loss:0.0001</a:t>
            </a:r>
          </a:p>
          <a:p>
            <a:r>
              <a:rPr lang="ko-KR" altLang="en-US" sz="600" dirty="0"/>
              <a:t>epoch:8871 loss:0.0001</a:t>
            </a:r>
          </a:p>
          <a:p>
            <a:r>
              <a:rPr lang="ko-KR" altLang="en-US" sz="600" dirty="0"/>
              <a:t>epoch:8881 loss:0.0001</a:t>
            </a:r>
          </a:p>
          <a:p>
            <a:r>
              <a:rPr lang="ko-KR" altLang="en-US" sz="600" dirty="0"/>
              <a:t>epoch:8891 loss:0.0001</a:t>
            </a:r>
          </a:p>
          <a:p>
            <a:r>
              <a:rPr lang="ko-KR" altLang="en-US" sz="600" dirty="0"/>
              <a:t>epoch:8901 loss:0.0001</a:t>
            </a:r>
          </a:p>
          <a:p>
            <a:r>
              <a:rPr lang="ko-KR" altLang="en-US" sz="600" dirty="0"/>
              <a:t>epoch:8911 loss:0.0001</a:t>
            </a:r>
          </a:p>
          <a:p>
            <a:r>
              <a:rPr lang="ko-KR" altLang="en-US" sz="600" dirty="0"/>
              <a:t>epoch:8921 loss:0.0001</a:t>
            </a:r>
          </a:p>
          <a:p>
            <a:r>
              <a:rPr lang="ko-KR" altLang="en-US" sz="600" dirty="0"/>
              <a:t>epoch:8931 loss:0.0001</a:t>
            </a:r>
          </a:p>
          <a:p>
            <a:r>
              <a:rPr lang="ko-KR" altLang="en-US" sz="600" dirty="0"/>
              <a:t>epoch:8941 loss:0.0001</a:t>
            </a:r>
          </a:p>
          <a:p>
            <a:r>
              <a:rPr lang="ko-KR" altLang="en-US" sz="600" dirty="0"/>
              <a:t>epoch:8951 loss:0.0001</a:t>
            </a:r>
          </a:p>
          <a:p>
            <a:r>
              <a:rPr lang="ko-KR" altLang="en-US" sz="600" dirty="0"/>
              <a:t>epoch:8961 loss:0.0001</a:t>
            </a:r>
          </a:p>
          <a:p>
            <a:r>
              <a:rPr lang="ko-KR" altLang="en-US" sz="600" dirty="0"/>
              <a:t>epoch:8971 loss:0.0001</a:t>
            </a:r>
          </a:p>
          <a:p>
            <a:r>
              <a:rPr lang="ko-KR" altLang="en-US" sz="600" dirty="0"/>
              <a:t>epoch:8981 loss:0.0001</a:t>
            </a:r>
          </a:p>
          <a:p>
            <a:r>
              <a:rPr lang="ko-KR" altLang="en-US" sz="600" dirty="0"/>
              <a:t>epoch:8991 loss:0.0001</a:t>
            </a:r>
          </a:p>
          <a:p>
            <a:r>
              <a:rPr lang="ko-KR" altLang="en-US" sz="600" dirty="0"/>
              <a:t>epoch:9001 loss:0.0001</a:t>
            </a:r>
          </a:p>
          <a:p>
            <a:r>
              <a:rPr lang="ko-KR" altLang="en-US" sz="600" dirty="0"/>
              <a:t>epoch:9011 loss:0.0001</a:t>
            </a:r>
          </a:p>
          <a:p>
            <a:r>
              <a:rPr lang="ko-KR" altLang="en-US" sz="600" dirty="0"/>
              <a:t>epoch:9021 loss:0.0001</a:t>
            </a:r>
          </a:p>
          <a:p>
            <a:r>
              <a:rPr lang="ko-KR" altLang="en-US" sz="600" dirty="0"/>
              <a:t>epoch:9031 loss:0.0001</a:t>
            </a:r>
          </a:p>
          <a:p>
            <a:r>
              <a:rPr lang="ko-KR" altLang="en-US" sz="600" dirty="0"/>
              <a:t>epoch:9041 loss:0.0001</a:t>
            </a:r>
          </a:p>
          <a:p>
            <a:r>
              <a:rPr lang="ko-KR" altLang="en-US" sz="600" dirty="0"/>
              <a:t>epoch:9051 loss:0.0001</a:t>
            </a:r>
          </a:p>
          <a:p>
            <a:r>
              <a:rPr lang="ko-KR" altLang="en-US" sz="600" dirty="0"/>
              <a:t>epoch:9061 loss:0.0001</a:t>
            </a:r>
          </a:p>
          <a:p>
            <a:r>
              <a:rPr lang="ko-KR" altLang="en-US" sz="600" dirty="0"/>
              <a:t>epoch:9071 loss:0.0001</a:t>
            </a:r>
          </a:p>
          <a:p>
            <a:r>
              <a:rPr lang="ko-KR" altLang="en-US" sz="600" dirty="0"/>
              <a:t>epoch:9081 loss:0.0001</a:t>
            </a:r>
          </a:p>
          <a:p>
            <a:r>
              <a:rPr lang="ko-KR" altLang="en-US" sz="600" dirty="0"/>
              <a:t>epoch:9091 loss:0.0001</a:t>
            </a:r>
          </a:p>
          <a:p>
            <a:r>
              <a:rPr lang="ko-KR" altLang="en-US" sz="600" dirty="0"/>
              <a:t>epoch:9101 loss:0.0001</a:t>
            </a:r>
          </a:p>
          <a:p>
            <a:r>
              <a:rPr lang="ko-KR" altLang="en-US" sz="600" dirty="0"/>
              <a:t>epoch:9111 loss:0.0001</a:t>
            </a:r>
          </a:p>
          <a:p>
            <a:r>
              <a:rPr lang="ko-KR" altLang="en-US" sz="600" dirty="0"/>
              <a:t>epoch:9121 loss:0.0001</a:t>
            </a:r>
          </a:p>
          <a:p>
            <a:r>
              <a:rPr lang="ko-KR" altLang="en-US" sz="600" dirty="0"/>
              <a:t>epoch:9131 loss:0.0001</a:t>
            </a:r>
          </a:p>
          <a:p>
            <a:r>
              <a:rPr lang="ko-KR" altLang="en-US" sz="600" dirty="0"/>
              <a:t>epoch:9141 loss:0.0001</a:t>
            </a:r>
          </a:p>
          <a:p>
            <a:r>
              <a:rPr lang="ko-KR" altLang="en-US" sz="600" dirty="0"/>
              <a:t>epoch:9151 loss:0.0001</a:t>
            </a:r>
          </a:p>
          <a:p>
            <a:r>
              <a:rPr lang="ko-KR" altLang="en-US" sz="600" dirty="0"/>
              <a:t>epoch:9161 loss:0.0001</a:t>
            </a:r>
          </a:p>
          <a:p>
            <a:r>
              <a:rPr lang="ko-KR" altLang="en-US" sz="600" dirty="0"/>
              <a:t>epoch:9171 loss:0.0001</a:t>
            </a:r>
          </a:p>
          <a:p>
            <a:r>
              <a:rPr lang="ko-KR" altLang="en-US" sz="600" dirty="0"/>
              <a:t>epoch:9181 loss:0.0001</a:t>
            </a:r>
          </a:p>
          <a:p>
            <a:r>
              <a:rPr lang="ko-KR" altLang="en-US" sz="600" dirty="0"/>
              <a:t>epoch:9191 loss:0.0001</a:t>
            </a:r>
          </a:p>
          <a:p>
            <a:r>
              <a:rPr lang="ko-KR" altLang="en-US" sz="600" dirty="0"/>
              <a:t>epoch:9201 loss:0.0001</a:t>
            </a:r>
          </a:p>
          <a:p>
            <a:r>
              <a:rPr lang="ko-KR" altLang="en-US" sz="600" dirty="0"/>
              <a:t>epoch:9211 loss:0.0001</a:t>
            </a:r>
          </a:p>
          <a:p>
            <a:r>
              <a:rPr lang="ko-KR" altLang="en-US" sz="600" dirty="0"/>
              <a:t>epoch:9221 loss:0.0001</a:t>
            </a:r>
          </a:p>
          <a:p>
            <a:r>
              <a:rPr lang="ko-KR" altLang="en-US" sz="600" dirty="0"/>
              <a:t>epoch:9231 loss:0.0001</a:t>
            </a:r>
          </a:p>
          <a:p>
            <a:r>
              <a:rPr lang="ko-KR" altLang="en-US" sz="600" dirty="0"/>
              <a:t>epoch:9241 loss:0.0001</a:t>
            </a:r>
          </a:p>
          <a:p>
            <a:r>
              <a:rPr lang="ko-KR" altLang="en-US" sz="600" dirty="0"/>
              <a:t>epoch:9251 loss:0.0001</a:t>
            </a:r>
          </a:p>
          <a:p>
            <a:r>
              <a:rPr lang="ko-KR" altLang="en-US" sz="600" dirty="0"/>
              <a:t>epoch:9261 loss:0.0001</a:t>
            </a:r>
          </a:p>
          <a:p>
            <a:r>
              <a:rPr lang="ko-KR" altLang="en-US" sz="600" dirty="0"/>
              <a:t>epoch:9271 loss:0.0001</a:t>
            </a:r>
          </a:p>
          <a:p>
            <a:r>
              <a:rPr lang="ko-KR" altLang="en-US" sz="600" dirty="0"/>
              <a:t>epoch:9281 loss:0.0001</a:t>
            </a:r>
          </a:p>
          <a:p>
            <a:r>
              <a:rPr lang="ko-KR" altLang="en-US" sz="600" dirty="0"/>
              <a:t>epoch:9291 loss:0.0001</a:t>
            </a:r>
          </a:p>
          <a:p>
            <a:r>
              <a:rPr lang="ko-KR" altLang="en-US" sz="600" dirty="0"/>
              <a:t>epoch:9301 loss:0.0001</a:t>
            </a:r>
          </a:p>
          <a:p>
            <a:r>
              <a:rPr lang="ko-KR" altLang="en-US" sz="600" dirty="0"/>
              <a:t>epoch:9311 loss:0.0001</a:t>
            </a:r>
          </a:p>
          <a:p>
            <a:r>
              <a:rPr lang="ko-KR" altLang="en-US" sz="600" dirty="0"/>
              <a:t>epoch:9321 loss:0.0001</a:t>
            </a:r>
          </a:p>
          <a:p>
            <a:r>
              <a:rPr lang="ko-KR" altLang="en-US" sz="600" dirty="0"/>
              <a:t>epoch:9331 loss:0.0001</a:t>
            </a:r>
          </a:p>
          <a:p>
            <a:r>
              <a:rPr lang="ko-KR" altLang="en-US" sz="600" dirty="0"/>
              <a:t>epoch:9341 loss:0.0001</a:t>
            </a:r>
          </a:p>
          <a:p>
            <a:r>
              <a:rPr lang="ko-KR" altLang="en-US" sz="600" dirty="0"/>
              <a:t>epoch:9351 loss:0.0001</a:t>
            </a:r>
          </a:p>
          <a:p>
            <a:r>
              <a:rPr lang="ko-KR" altLang="en-US" sz="600" dirty="0"/>
              <a:t>epoch:9361 loss:0.0001</a:t>
            </a:r>
          </a:p>
          <a:p>
            <a:r>
              <a:rPr lang="ko-KR" altLang="en-US" sz="600" dirty="0"/>
              <a:t>epoch:9371 loss:0.0001</a:t>
            </a:r>
          </a:p>
          <a:p>
            <a:r>
              <a:rPr lang="ko-KR" altLang="en-US" sz="600" dirty="0"/>
              <a:t>epoch:9381 loss:0.0001</a:t>
            </a:r>
          </a:p>
          <a:p>
            <a:r>
              <a:rPr lang="ko-KR" altLang="en-US" sz="600" dirty="0"/>
              <a:t>epoch:9391 loss:0.0001</a:t>
            </a:r>
          </a:p>
          <a:p>
            <a:r>
              <a:rPr lang="ko-KR" altLang="en-US" sz="600" dirty="0"/>
              <a:t>epoch:9401 loss:0.0001</a:t>
            </a:r>
          </a:p>
          <a:p>
            <a:r>
              <a:rPr lang="ko-KR" altLang="en-US" sz="600" dirty="0"/>
              <a:t>epoch:9411 loss:0.0001</a:t>
            </a:r>
          </a:p>
          <a:p>
            <a:r>
              <a:rPr lang="ko-KR" altLang="en-US" sz="600" dirty="0"/>
              <a:t>epoch:9421 loss:0.0001</a:t>
            </a:r>
          </a:p>
          <a:p>
            <a:r>
              <a:rPr lang="ko-KR" altLang="en-US" sz="600" dirty="0"/>
              <a:t>epoch:9431 loss:0.0001</a:t>
            </a:r>
          </a:p>
          <a:p>
            <a:r>
              <a:rPr lang="ko-KR" altLang="en-US" sz="600" dirty="0"/>
              <a:t>epoch:9441 loss:0.0001</a:t>
            </a:r>
          </a:p>
          <a:p>
            <a:r>
              <a:rPr lang="ko-KR" altLang="en-US" sz="600" dirty="0"/>
              <a:t>epoch:9451 loss:0.0001</a:t>
            </a:r>
          </a:p>
          <a:p>
            <a:r>
              <a:rPr lang="ko-KR" altLang="en-US" sz="600" dirty="0"/>
              <a:t>epoch:9461 loss:0.0001</a:t>
            </a:r>
          </a:p>
          <a:p>
            <a:r>
              <a:rPr lang="ko-KR" altLang="en-US" sz="600" dirty="0"/>
              <a:t>epoch:9471 loss:0.0001</a:t>
            </a:r>
          </a:p>
          <a:p>
            <a:r>
              <a:rPr lang="ko-KR" altLang="en-US" sz="600" dirty="0"/>
              <a:t>epoch:9481 loss:0.0001</a:t>
            </a:r>
          </a:p>
          <a:p>
            <a:r>
              <a:rPr lang="ko-KR" altLang="en-US" sz="600" dirty="0"/>
              <a:t>epoch:9491 loss:0.0001</a:t>
            </a:r>
          </a:p>
          <a:p>
            <a:r>
              <a:rPr lang="ko-KR" altLang="en-US" sz="600" dirty="0"/>
              <a:t>epoch:9501 loss:0.0001</a:t>
            </a:r>
          </a:p>
          <a:p>
            <a:r>
              <a:rPr lang="ko-KR" altLang="en-US" sz="600" dirty="0"/>
              <a:t>epoch:9511 loss:0.0001</a:t>
            </a:r>
          </a:p>
          <a:p>
            <a:r>
              <a:rPr lang="ko-KR" altLang="en-US" sz="600" dirty="0"/>
              <a:t>epoch:9521 loss:0.0001</a:t>
            </a:r>
          </a:p>
          <a:p>
            <a:r>
              <a:rPr lang="ko-KR" altLang="en-US" sz="600" dirty="0"/>
              <a:t>epoch:9531 loss:0.0001</a:t>
            </a:r>
          </a:p>
          <a:p>
            <a:r>
              <a:rPr lang="ko-KR" altLang="en-US" sz="600" dirty="0"/>
              <a:t>epoch:9541 loss:0.0001</a:t>
            </a:r>
          </a:p>
          <a:p>
            <a:r>
              <a:rPr lang="ko-KR" altLang="en-US" sz="600" dirty="0"/>
              <a:t>epoch:9551 loss:0.0001</a:t>
            </a:r>
          </a:p>
          <a:p>
            <a:r>
              <a:rPr lang="ko-KR" altLang="en-US" sz="600" dirty="0"/>
              <a:t>epoch:9561 loss:0.0001</a:t>
            </a:r>
          </a:p>
          <a:p>
            <a:r>
              <a:rPr lang="ko-KR" altLang="en-US" sz="600" dirty="0"/>
              <a:t>epoch:9571 loss:0.0001</a:t>
            </a:r>
          </a:p>
          <a:p>
            <a:r>
              <a:rPr lang="ko-KR" altLang="en-US" sz="600" dirty="0"/>
              <a:t>epoch:9581 loss:0.0001</a:t>
            </a:r>
          </a:p>
          <a:p>
            <a:r>
              <a:rPr lang="ko-KR" altLang="en-US" sz="600" dirty="0"/>
              <a:t>epoch:9591 loss:0.0001</a:t>
            </a:r>
          </a:p>
          <a:p>
            <a:r>
              <a:rPr lang="ko-KR" altLang="en-US" sz="600" dirty="0"/>
              <a:t>epoch:9601 loss:0.0001</a:t>
            </a:r>
          </a:p>
          <a:p>
            <a:r>
              <a:rPr lang="ko-KR" altLang="en-US" sz="600" dirty="0"/>
              <a:t>epoch:9611 loss:0.0001</a:t>
            </a:r>
          </a:p>
          <a:p>
            <a:r>
              <a:rPr lang="ko-KR" altLang="en-US" sz="600" dirty="0"/>
              <a:t>epoch:9621 loss:0.0001</a:t>
            </a:r>
          </a:p>
          <a:p>
            <a:r>
              <a:rPr lang="ko-KR" altLang="en-US" sz="600" dirty="0"/>
              <a:t>epoch:9631 loss:0.0001</a:t>
            </a:r>
          </a:p>
          <a:p>
            <a:r>
              <a:rPr lang="ko-KR" altLang="en-US" sz="600" dirty="0"/>
              <a:t>epoch:9641 loss:0.0001</a:t>
            </a:r>
          </a:p>
          <a:p>
            <a:r>
              <a:rPr lang="ko-KR" altLang="en-US" sz="600" dirty="0"/>
              <a:t>epoch:9651 loss:0.0001</a:t>
            </a:r>
          </a:p>
          <a:p>
            <a:r>
              <a:rPr lang="ko-KR" altLang="en-US" sz="600" dirty="0"/>
              <a:t>epoch:9661 loss:0.0001</a:t>
            </a:r>
          </a:p>
          <a:p>
            <a:r>
              <a:rPr lang="ko-KR" altLang="en-US" sz="600" dirty="0"/>
              <a:t>epoch:9671 loss:0.0001</a:t>
            </a:r>
          </a:p>
          <a:p>
            <a:r>
              <a:rPr lang="ko-KR" altLang="en-US" sz="600" dirty="0"/>
              <a:t>epoch:9681 loss:0.0001</a:t>
            </a:r>
          </a:p>
          <a:p>
            <a:r>
              <a:rPr lang="ko-KR" altLang="en-US" sz="600" dirty="0"/>
              <a:t>epoch:9691 loss:0.0001</a:t>
            </a:r>
          </a:p>
          <a:p>
            <a:r>
              <a:rPr lang="ko-KR" altLang="en-US" sz="600" dirty="0"/>
              <a:t>epoch:9701 loss:0.0001</a:t>
            </a:r>
          </a:p>
          <a:p>
            <a:r>
              <a:rPr lang="ko-KR" altLang="en-US" sz="600" dirty="0"/>
              <a:t>epoch:9711 loss:0.0001</a:t>
            </a:r>
          </a:p>
          <a:p>
            <a:r>
              <a:rPr lang="ko-KR" altLang="en-US" sz="600" dirty="0"/>
              <a:t>epoch:9721 loss:0.0001</a:t>
            </a:r>
          </a:p>
          <a:p>
            <a:r>
              <a:rPr lang="ko-KR" altLang="en-US" sz="600" dirty="0"/>
              <a:t>epoch:9731 loss:0.0001</a:t>
            </a:r>
          </a:p>
          <a:p>
            <a:r>
              <a:rPr lang="ko-KR" altLang="en-US" sz="600" dirty="0"/>
              <a:t>epoch:9741 loss:0.0001</a:t>
            </a:r>
          </a:p>
          <a:p>
            <a:r>
              <a:rPr lang="ko-KR" altLang="en-US" sz="600" dirty="0"/>
              <a:t>epoch:9751 loss:0.0001</a:t>
            </a:r>
          </a:p>
          <a:p>
            <a:r>
              <a:rPr lang="ko-KR" altLang="en-US" sz="600" dirty="0"/>
              <a:t>epoch:9761 loss:0.0001</a:t>
            </a:r>
          </a:p>
          <a:p>
            <a:r>
              <a:rPr lang="ko-KR" altLang="en-US" sz="600" dirty="0"/>
              <a:t>epoch:9771 loss:0.0001</a:t>
            </a:r>
          </a:p>
          <a:p>
            <a:r>
              <a:rPr lang="ko-KR" altLang="en-US" sz="600" dirty="0"/>
              <a:t>epoch:9781 loss:0.0001</a:t>
            </a:r>
          </a:p>
          <a:p>
            <a:r>
              <a:rPr lang="ko-KR" altLang="en-US" sz="600" dirty="0"/>
              <a:t>epoch:9791 loss:0.0001</a:t>
            </a:r>
          </a:p>
          <a:p>
            <a:r>
              <a:rPr lang="ko-KR" altLang="en-US" sz="600" dirty="0"/>
              <a:t>epoch:9801 loss:0.0001</a:t>
            </a:r>
          </a:p>
          <a:p>
            <a:r>
              <a:rPr lang="ko-KR" altLang="en-US" sz="600" dirty="0"/>
              <a:t>epoch:9811 loss:0.0001</a:t>
            </a:r>
          </a:p>
          <a:p>
            <a:r>
              <a:rPr lang="ko-KR" altLang="en-US" sz="600" dirty="0"/>
              <a:t>epoch:9821 loss:0.0001</a:t>
            </a:r>
          </a:p>
          <a:p>
            <a:r>
              <a:rPr lang="ko-KR" altLang="en-US" sz="600" dirty="0"/>
              <a:t>epoch:9831 loss:0.0001</a:t>
            </a:r>
          </a:p>
          <a:p>
            <a:r>
              <a:rPr lang="ko-KR" altLang="en-US" sz="600" dirty="0"/>
              <a:t>epoch:9841 loss:0.0001</a:t>
            </a:r>
          </a:p>
          <a:p>
            <a:r>
              <a:rPr lang="ko-KR" altLang="en-US" sz="600" dirty="0"/>
              <a:t>epoch:9851 loss:0.0001</a:t>
            </a:r>
          </a:p>
          <a:p>
            <a:r>
              <a:rPr lang="ko-KR" altLang="en-US" sz="600" dirty="0"/>
              <a:t>epoch:9861 loss:0.0001</a:t>
            </a:r>
          </a:p>
          <a:p>
            <a:r>
              <a:rPr lang="ko-KR" altLang="en-US" sz="600" dirty="0"/>
              <a:t>epoch:9871 loss:0.0001</a:t>
            </a:r>
          </a:p>
          <a:p>
            <a:r>
              <a:rPr lang="ko-KR" altLang="en-US" sz="600" dirty="0"/>
              <a:t>epoch:9881 loss:0.0001</a:t>
            </a:r>
          </a:p>
          <a:p>
            <a:r>
              <a:rPr lang="ko-KR" altLang="en-US" sz="600" dirty="0"/>
              <a:t>epoch:9891 loss:0.0001</a:t>
            </a:r>
          </a:p>
          <a:p>
            <a:r>
              <a:rPr lang="ko-KR" altLang="en-US" sz="600" dirty="0"/>
              <a:t>epoch:9901 loss:0.0001</a:t>
            </a:r>
          </a:p>
          <a:p>
            <a:r>
              <a:rPr lang="ko-KR" altLang="en-US" sz="600" dirty="0"/>
              <a:t>epoch:9911 loss:0.0001</a:t>
            </a:r>
          </a:p>
          <a:p>
            <a:r>
              <a:rPr lang="ko-KR" altLang="en-US" sz="600" dirty="0"/>
              <a:t>epoch:9921 loss:0.0001</a:t>
            </a:r>
          </a:p>
          <a:p>
            <a:r>
              <a:rPr lang="ko-KR" altLang="en-US" sz="600" dirty="0"/>
              <a:t>epoch:9931 loss:0.0001</a:t>
            </a:r>
          </a:p>
          <a:p>
            <a:r>
              <a:rPr lang="ko-KR" altLang="en-US" sz="600" dirty="0"/>
              <a:t>epoch:9941 loss:0.0001</a:t>
            </a:r>
          </a:p>
          <a:p>
            <a:r>
              <a:rPr lang="ko-KR" altLang="en-US" sz="600" dirty="0"/>
              <a:t>epoch:9951 loss:0.0001</a:t>
            </a:r>
          </a:p>
          <a:p>
            <a:r>
              <a:rPr lang="ko-KR" altLang="en-US" sz="600" dirty="0"/>
              <a:t>epoch:9961 loss:0.0001</a:t>
            </a:r>
          </a:p>
          <a:p>
            <a:r>
              <a:rPr lang="ko-KR" altLang="en-US" sz="600" dirty="0"/>
              <a:t>epoch:9971 loss:0.0001</a:t>
            </a:r>
          </a:p>
          <a:p>
            <a:r>
              <a:rPr lang="ko-KR" altLang="en-US" sz="600" dirty="0"/>
              <a:t>epoch:9981 loss:0.0001</a:t>
            </a:r>
          </a:p>
          <a:p>
            <a:r>
              <a:rPr lang="ko-KR" altLang="en-US" sz="600" dirty="0"/>
              <a:t>epoch:9991 loss:0.0001</a:t>
            </a:r>
          </a:p>
          <a:p>
            <a:r>
              <a:rPr lang="ko-KR" altLang="en-US" sz="600" dirty="0"/>
              <a:t>epoch:10001 loss:0.0001</a:t>
            </a:r>
          </a:p>
          <a:p>
            <a:r>
              <a:rPr lang="ko-KR" altLang="en-US" sz="600" dirty="0" err="1"/>
              <a:t>hypothesis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[[7.5734126e-05]</a:t>
            </a:r>
          </a:p>
          <a:p>
            <a:r>
              <a:rPr lang="ko-KR" altLang="en-US" sz="600" dirty="0"/>
              <a:t> [9.9988532e-01]</a:t>
            </a:r>
          </a:p>
          <a:p>
            <a:r>
              <a:rPr lang="ko-KR" altLang="en-US" sz="600" dirty="0"/>
              <a:t> [9.9989676e-01]</a:t>
            </a:r>
          </a:p>
          <a:p>
            <a:r>
              <a:rPr lang="ko-KR" altLang="en-US" sz="600" dirty="0"/>
              <a:t> [1.1900882e-04]]</a:t>
            </a:r>
          </a:p>
          <a:p>
            <a:r>
              <a:rPr lang="ko-KR" altLang="en-US" sz="600" dirty="0" err="1"/>
              <a:t>prediction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[[0.]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[0.]]</a:t>
            </a:r>
          </a:p>
          <a:p>
            <a:r>
              <a:rPr lang="ko-KR" altLang="en-US" sz="600" dirty="0" err="1"/>
              <a:t>target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[[0.]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[1.]</a:t>
            </a:r>
          </a:p>
          <a:p>
            <a:r>
              <a:rPr lang="ko-KR" altLang="en-US" sz="600" dirty="0"/>
              <a:t> [0.]]</a:t>
            </a:r>
          </a:p>
          <a:p>
            <a:r>
              <a:rPr lang="ko-KR" altLang="en-US" sz="600" dirty="0"/>
              <a:t>accuracy:1.0000</a:t>
            </a:r>
          </a:p>
          <a:p>
            <a:endParaRPr lang="ko-KR" altLang="en-US" sz="600" dirty="0"/>
          </a:p>
          <a:p>
            <a:r>
              <a:rPr lang="ko-KR" altLang="en-US" sz="600" dirty="0" err="1"/>
              <a:t>Process</a:t>
            </a:r>
            <a:r>
              <a:rPr lang="ko-KR" altLang="en-US" sz="600" dirty="0"/>
              <a:t> </a:t>
            </a:r>
            <a:r>
              <a:rPr lang="ko-KR" altLang="en-US" sz="600" dirty="0" err="1"/>
              <a:t>finished</a:t>
            </a:r>
            <a:r>
              <a:rPr lang="ko-KR" altLang="en-US" sz="600" dirty="0"/>
              <a:t>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exit</a:t>
            </a:r>
            <a:r>
              <a:rPr lang="ko-KR" altLang="en-US" sz="600" dirty="0"/>
              <a:t> </a:t>
            </a:r>
            <a:r>
              <a:rPr lang="ko-KR" altLang="en-US" sz="600" dirty="0" err="1"/>
              <a:t>code</a:t>
            </a:r>
            <a:r>
              <a:rPr lang="ko-KR" altLang="en-US" sz="6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11891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25312</Words>
  <Application>Microsoft Office PowerPoint</Application>
  <PresentationFormat>와이드스크린</PresentationFormat>
  <Paragraphs>3490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 Unicode MS</vt:lpstr>
      <vt:lpstr>JetBrains Mono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etriai01</dc:creator>
  <cp:lastModifiedBy>etriai01</cp:lastModifiedBy>
  <cp:revision>46</cp:revision>
  <dcterms:created xsi:type="dcterms:W3CDTF">2023-04-10T01:25:18Z</dcterms:created>
  <dcterms:modified xsi:type="dcterms:W3CDTF">2023-04-14T05:52:58Z</dcterms:modified>
</cp:coreProperties>
</file>