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02CB8-F257-4708-A267-D5C38C666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EF7FD6-6FAE-451A-963C-CF8DAF444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6CBF6-872F-4B3C-8DCE-76A5CC86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44B9-16F3-4BC2-98B1-7215F6818BA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35580-3059-4F03-AEEF-BED806C8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D3CBB-457D-492E-BFBF-35FE0A00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0715-37D4-42D1-9FC9-557B29460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61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AA6D1-663B-4582-97BB-85F7C2C6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61839A-6E97-4A60-8402-83F0487B1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BE37E-AF8B-44B8-9CC0-7CF03FC3F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44B9-16F3-4BC2-98B1-7215F6818BA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43A4D-C536-4AFF-845B-7E3C924F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CC691-3F43-4060-8327-B8A11DE8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0715-37D4-42D1-9FC9-557B29460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4DF6EA-5818-43E2-A2C6-8D9142674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E925A7-CE94-48FF-810D-CF03F4E04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1CD85-D9A0-45FD-9E3A-616E3565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44B9-16F3-4BC2-98B1-7215F6818BA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64320-F9E7-47C3-8EDD-B0717993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29C33A-4DC1-4420-B8A8-FD1D2E47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0715-37D4-42D1-9FC9-557B29460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3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1FC11-2029-4E14-BE21-516D740D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BB70C-D51D-4F45-82E2-6F21413A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55298-24DC-4626-A292-1817F2FD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44B9-16F3-4BC2-98B1-7215F6818BA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01DBA-2799-4D9A-9098-4172A7D1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52C76-90FA-4B96-ADA5-64764B8C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0715-37D4-42D1-9FC9-557B29460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0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8CAD1-4539-41BF-B9EB-51BCE5A8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7BE3DA-9536-4470-AC3D-BFE727125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FEFF1-9910-4E13-9144-CCBE8CEB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44B9-16F3-4BC2-98B1-7215F6818BA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B97FD-6AC1-4604-B123-22B7BA10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0F675-B11A-423D-BFAA-E1EC9DB8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0715-37D4-42D1-9FC9-557B29460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36738-930E-4664-9C1A-2DB8940A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44FEE-7671-4CEC-A8DE-B14E7D3F6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252A06-42BD-4905-95D2-5C114E8A8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14BDB1-2146-4675-B8F5-357206A5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44B9-16F3-4BC2-98B1-7215F6818BA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2B8568-4F79-43F6-92FB-5E20E229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460D83-8692-45B8-98EE-239230E3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0715-37D4-42D1-9FC9-557B29460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6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C666A-1E0F-4ADE-8B8F-A45FE18E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F46F3A-EAB9-4CD4-81BA-781992F32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B9774A-4715-4B7D-96FE-60C7AE912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C6D4F8-D43D-4DD8-AE91-E5145CC9E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5582DB-9802-4ECF-BE7D-E64A20264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841B15-EE52-451A-BACD-6842A787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44B9-16F3-4BC2-98B1-7215F6818BA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777FE0-ABBB-49F7-9CF0-84687078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8D9503-63E1-4FA9-8A62-3D3807C0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0715-37D4-42D1-9FC9-557B29460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70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F395A-1C6F-4552-809D-C048BC6D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4D9C4E-2021-4688-9E21-421010F6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44B9-16F3-4BC2-98B1-7215F6818BA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25D3D8-EA5C-401C-8CDC-D9FDBB8B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27C429-79A3-4531-A7D7-35966806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0715-37D4-42D1-9FC9-557B29460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56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76FFF2-019E-4153-BD0E-6B5019AC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44B9-16F3-4BC2-98B1-7215F6818BA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8E2E2F-2101-4DA0-BC95-FD38C71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78A5A4-800F-47D0-A67C-844D13EC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0715-37D4-42D1-9FC9-557B29460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53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38CD7-8B87-45FF-A624-B36612AEF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17976-CC2F-4B48-8978-1B008C369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6D662-9550-4952-A478-2B9251944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27D8F-727F-4B16-87D4-49FB96A4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44B9-16F3-4BC2-98B1-7215F6818BA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33F01C-59BF-4E20-9776-F1604FDA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FDFE81-B7B6-4DC1-8E2E-7321D4B9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0715-37D4-42D1-9FC9-557B29460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0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4FE6A-1329-4D99-A57B-C59F5BA1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6FB512-3F78-4DC7-ACC2-360150FE5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DB0FEE-5A46-4CD8-92B5-B4A019B6D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CD7BFE-6EBC-4B84-846B-40C3427A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744B9-16F3-4BC2-98B1-7215F6818BA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353181-1B5A-48CB-B0F5-04CFDBEE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9416D1-2AA8-49FD-86D2-F531875E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0715-37D4-42D1-9FC9-557B29460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20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CEB20A-E7E8-4C2A-A545-9C1FF516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FCDA6D-EF90-4F8B-9A07-C30CF9337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41785-28E3-4CD2-A07D-8544B4825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744B9-16F3-4BC2-98B1-7215F6818BA4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6EA78-7BFD-4CE4-86B5-6AC8DF6F6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27646-46E8-433A-B088-A866C3A4C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B0715-37D4-42D1-9FC9-557B29460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50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D37C17-ECC6-4B59-B0A3-D71197019A80}"/>
              </a:ext>
            </a:extLst>
          </p:cNvPr>
          <p:cNvSpPr txBox="1"/>
          <p:nvPr/>
        </p:nvSpPr>
        <p:spPr>
          <a:xfrm>
            <a:off x="204461" y="236330"/>
            <a:ext cx="1118690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기본 </a:t>
            </a:r>
            <a:r>
              <a:rPr lang="en-US" altLang="ko-KR" sz="1400" dirty="0"/>
              <a:t>python path</a:t>
            </a:r>
            <a:r>
              <a:rPr lang="ko-KR" altLang="en-US" sz="1400" dirty="0"/>
              <a:t> 삭제 </a:t>
            </a:r>
            <a:endParaRPr lang="en-US" altLang="ko-KR" sz="1400" dirty="0"/>
          </a:p>
          <a:p>
            <a:r>
              <a:rPr lang="ko-KR" altLang="en-US" sz="1400" dirty="0"/>
              <a:t>내컴퓨터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속성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고급시스템설정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고급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환경변수 </a:t>
            </a:r>
            <a:r>
              <a:rPr lang="en-US" altLang="ko-KR" sz="1400" dirty="0">
                <a:sym typeface="Wingdings" panose="05000000000000000000" pitchFamily="2" charset="2"/>
              </a:rPr>
              <a:t> PATH  </a:t>
            </a:r>
            <a:r>
              <a:rPr lang="ko-KR" altLang="en-US" sz="1400" dirty="0">
                <a:sym typeface="Wingdings" panose="05000000000000000000" pitchFamily="2" charset="2"/>
              </a:rPr>
              <a:t>기존 </a:t>
            </a:r>
            <a:r>
              <a:rPr lang="en-US" altLang="ko-KR" sz="1400" dirty="0">
                <a:sym typeface="Wingdings" panose="05000000000000000000" pitchFamily="2" charset="2"/>
              </a:rPr>
              <a:t>python 2</a:t>
            </a:r>
            <a:r>
              <a:rPr lang="ko-KR" altLang="en-US" sz="1400" dirty="0">
                <a:sym typeface="Wingdings" panose="05000000000000000000" pitchFamily="2" charset="2"/>
              </a:rPr>
              <a:t>개 삭제</a:t>
            </a:r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제어판 </a:t>
            </a:r>
            <a:r>
              <a:rPr lang="en-US" altLang="ko-KR" sz="1400" dirty="0"/>
              <a:t>Python </a:t>
            </a:r>
            <a:r>
              <a:rPr lang="ko-KR" altLang="en-US" sz="1400" dirty="0"/>
              <a:t>삭제 </a:t>
            </a:r>
            <a:r>
              <a:rPr lang="en-US" altLang="ko-KR" sz="1400" dirty="0"/>
              <a:t>(launcher </a:t>
            </a:r>
            <a:r>
              <a:rPr lang="ko-KR" altLang="en-US" sz="1400" dirty="0"/>
              <a:t>포함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3. python.org </a:t>
            </a:r>
            <a:r>
              <a:rPr lang="en-US" altLang="ko-KR" sz="1400" dirty="0">
                <a:sym typeface="Wingdings" panose="05000000000000000000" pitchFamily="2" charset="2"/>
              </a:rPr>
              <a:t> Python 3.8.8 </a:t>
            </a:r>
            <a:r>
              <a:rPr lang="ko-KR" altLang="en-US" sz="1400" dirty="0">
                <a:sym typeface="Wingdings" panose="05000000000000000000" pitchFamily="2" charset="2"/>
              </a:rPr>
              <a:t>설치 </a:t>
            </a:r>
            <a:r>
              <a:rPr lang="en-US" altLang="ko-KR" sz="1400" dirty="0">
                <a:sym typeface="Wingdings" panose="05000000000000000000" pitchFamily="2" charset="2"/>
              </a:rPr>
              <a:t>(3.7 ~ 3.9</a:t>
            </a:r>
            <a:r>
              <a:rPr lang="ko-KR" altLang="en-US" sz="1400" dirty="0">
                <a:sym typeface="Wingdings" panose="05000000000000000000" pitchFamily="2" charset="2"/>
              </a:rPr>
              <a:t>가 무난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4. </a:t>
            </a:r>
            <a:r>
              <a:rPr lang="ko-KR" altLang="en-US" sz="1400" dirty="0">
                <a:sym typeface="Wingdings" panose="05000000000000000000" pitchFamily="2" charset="2"/>
              </a:rPr>
              <a:t>폴더 생성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5. </a:t>
            </a:r>
            <a:r>
              <a:rPr lang="en-US" altLang="ko-KR" sz="1400" dirty="0" err="1">
                <a:sym typeface="Wingdings" panose="05000000000000000000" pitchFamily="2" charset="2"/>
              </a:rPr>
              <a:t>Cmd</a:t>
            </a:r>
            <a:r>
              <a:rPr lang="ko-KR" altLang="en-US" sz="1400" dirty="0">
                <a:sym typeface="Wingdings" panose="05000000000000000000" pitchFamily="2" charset="2"/>
              </a:rPr>
              <a:t>로 해당 폴더 이동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6. </a:t>
            </a:r>
            <a:r>
              <a:rPr lang="ko-KR" altLang="en-US" sz="1400" dirty="0">
                <a:sym typeface="Wingdings" panose="05000000000000000000" pitchFamily="2" charset="2"/>
              </a:rPr>
              <a:t>가상환경 생성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/>
              <a:t>7. </a:t>
            </a:r>
            <a:r>
              <a:rPr lang="en-US" altLang="ko-KR" sz="1400" dirty="0" err="1"/>
              <a:t>Pytorch</a:t>
            </a:r>
            <a:r>
              <a:rPr lang="en-US" altLang="ko-KR" sz="1400" dirty="0"/>
              <a:t> </a:t>
            </a:r>
            <a:r>
              <a:rPr lang="ko-KR" altLang="en-US" sz="1400" dirty="0"/>
              <a:t>설치</a:t>
            </a:r>
            <a:endParaRPr lang="en-US" altLang="ko-KR" sz="1400" dirty="0"/>
          </a:p>
          <a:p>
            <a:r>
              <a:rPr lang="en-US" altLang="ko-KR" sz="1400" dirty="0"/>
              <a:t>Pytorch.org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en-US" altLang="ko-KR" sz="1400" dirty="0"/>
              <a:t>Previous versions of </a:t>
            </a:r>
            <a:r>
              <a:rPr lang="en-US" altLang="ko-KR" sz="1400" dirty="0" err="1"/>
              <a:t>pytorch</a:t>
            </a:r>
            <a:r>
              <a:rPr lang="en-US" altLang="ko-KR" sz="1400" dirty="0"/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 1.11 &amp; 1.10</a:t>
            </a:r>
            <a:r>
              <a:rPr lang="ko-KR" altLang="en-US" sz="1400" dirty="0">
                <a:sym typeface="Wingdings" panose="05000000000000000000" pitchFamily="2" charset="2"/>
              </a:rPr>
              <a:t>이 가장 무난 </a:t>
            </a:r>
            <a:r>
              <a:rPr lang="en-US" altLang="ko-KR" sz="1400" dirty="0">
                <a:sym typeface="Wingdings" panose="05000000000000000000" pitchFamily="2" charset="2"/>
              </a:rPr>
              <a:t> V1.10.0 </a:t>
            </a:r>
            <a:r>
              <a:rPr lang="ko-KR" altLang="en-US" sz="1400" dirty="0">
                <a:sym typeface="Wingdings" panose="05000000000000000000" pitchFamily="2" charset="2"/>
              </a:rPr>
              <a:t>설치</a:t>
            </a:r>
            <a:r>
              <a:rPr lang="en-US" altLang="ko-KR" sz="1400" dirty="0">
                <a:sym typeface="Wingdings" panose="05000000000000000000" pitchFamily="2" charset="2"/>
              </a:rPr>
              <a:t>  </a:t>
            </a:r>
            <a:r>
              <a:rPr lang="ko-KR" altLang="en-US" sz="1400" dirty="0"/>
              <a:t>일단은 </a:t>
            </a:r>
            <a:r>
              <a:rPr lang="en-US" altLang="ko-KR" sz="1400" dirty="0"/>
              <a:t>CPU</a:t>
            </a:r>
            <a:r>
              <a:rPr lang="ko-KR" altLang="en-US" sz="1400" dirty="0"/>
              <a:t>로 설치 </a:t>
            </a:r>
            <a:endParaRPr lang="en-US" altLang="ko-KR" sz="1400" dirty="0"/>
          </a:p>
          <a:p>
            <a:r>
              <a:rPr lang="en-US" altLang="ko-KR" sz="1400" dirty="0">
                <a:sym typeface="Wingdings" panose="05000000000000000000" pitchFamily="2" charset="2"/>
              </a:rPr>
              <a:t> “</a:t>
            </a:r>
            <a:r>
              <a:rPr lang="en-US" altLang="ko-KR" sz="1400" dirty="0"/>
              <a:t>pip install torch==1.10.0+cpu </a:t>
            </a:r>
            <a:r>
              <a:rPr lang="en-US" altLang="ko-KR" sz="1400" dirty="0" err="1"/>
              <a:t>torchvision</a:t>
            </a:r>
            <a:r>
              <a:rPr lang="en-US" altLang="ko-KR" sz="1400" dirty="0"/>
              <a:t>==0.11.0+cpu </a:t>
            </a:r>
            <a:r>
              <a:rPr lang="en-US" altLang="ko-KR" sz="1400" dirty="0" err="1"/>
              <a:t>torchaudio</a:t>
            </a:r>
            <a:r>
              <a:rPr lang="en-US" altLang="ko-KR" sz="1400" dirty="0"/>
              <a:t>==0.10.0 -f https://download.pytorch.org/whl/torch_stable.html”</a:t>
            </a:r>
          </a:p>
          <a:p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C3320D-92C7-4F41-8DE4-CE6B5378A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533" y="328872"/>
            <a:ext cx="4308273" cy="12827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5CC7F2-08CE-4F43-86EC-3C58494FD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181" y="3120191"/>
            <a:ext cx="6745358" cy="3088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775431-1DA1-4CD8-AA01-DFC8330A7F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41" r="3297"/>
          <a:stretch/>
        </p:blipFill>
        <p:spPr>
          <a:xfrm>
            <a:off x="119270" y="2515246"/>
            <a:ext cx="5054758" cy="33554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955197-C7B4-4F7B-9372-888BC53C4A38}"/>
              </a:ext>
            </a:extLst>
          </p:cNvPr>
          <p:cNvSpPr txBox="1"/>
          <p:nvPr/>
        </p:nvSpPr>
        <p:spPr>
          <a:xfrm>
            <a:off x="5360504" y="2664479"/>
            <a:ext cx="4747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en-US" altLang="ko-KR" dirty="0" err="1"/>
              <a:t>numpy</a:t>
            </a:r>
            <a:r>
              <a:rPr lang="en-US" altLang="ko-KR" dirty="0"/>
              <a:t> padas matplotlib </a:t>
            </a:r>
            <a:r>
              <a:rPr lang="en-US" altLang="ko-KR" dirty="0" err="1"/>
              <a:t>scikit</a:t>
            </a:r>
            <a:r>
              <a:rPr lang="en-US" altLang="ko-KR" dirty="0"/>
              <a:t>-learn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9. </a:t>
            </a:r>
            <a:r>
              <a:rPr lang="en-US" altLang="ko-KR" dirty="0" err="1"/>
              <a:t>Pycharm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New project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89B052E-F02C-46B5-92CE-D49761AD18DA}"/>
              </a:ext>
            </a:extLst>
          </p:cNvPr>
          <p:cNvGrpSpPr/>
          <p:nvPr/>
        </p:nvGrpSpPr>
        <p:grpSpPr>
          <a:xfrm>
            <a:off x="5360504" y="3864808"/>
            <a:ext cx="6169644" cy="2835196"/>
            <a:chOff x="313094" y="266700"/>
            <a:chExt cx="9322662" cy="428413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E9306BA-C501-4450-9E9D-71E6BC0E0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3094" y="266700"/>
              <a:ext cx="4670421" cy="28702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D546423-10DB-40B7-A0E2-0E05091BE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42124" y="266700"/>
              <a:ext cx="4393632" cy="42841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356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68D92-DB63-4544-8DB6-6594F019ED64}"/>
              </a:ext>
            </a:extLst>
          </p:cNvPr>
          <p:cNvSpPr txBox="1"/>
          <p:nvPr/>
        </p:nvSpPr>
        <p:spPr>
          <a:xfrm>
            <a:off x="2142066" y="23114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지도학습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4D377A5-EE1E-4492-B05E-422D589D66DF}"/>
              </a:ext>
            </a:extLst>
          </p:cNvPr>
          <p:cNvSpPr/>
          <p:nvPr/>
        </p:nvSpPr>
        <p:spPr>
          <a:xfrm>
            <a:off x="1964266" y="994832"/>
            <a:ext cx="1320800" cy="753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78A837F-6C26-44BA-A005-73683CD6CF1F}"/>
              </a:ext>
            </a:extLst>
          </p:cNvPr>
          <p:cNvSpPr/>
          <p:nvPr/>
        </p:nvSpPr>
        <p:spPr>
          <a:xfrm>
            <a:off x="1130300" y="1236133"/>
            <a:ext cx="596900" cy="283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D4061-D774-430C-AAD8-5A2F192C6C60}"/>
              </a:ext>
            </a:extLst>
          </p:cNvPr>
          <p:cNvSpPr txBox="1"/>
          <p:nvPr/>
        </p:nvSpPr>
        <p:spPr>
          <a:xfrm>
            <a:off x="329124" y="118905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Input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1ED20-9F40-4C6B-AF32-4308BCA8D666}"/>
              </a:ext>
            </a:extLst>
          </p:cNvPr>
          <p:cNvSpPr txBox="1"/>
          <p:nvPr/>
        </p:nvSpPr>
        <p:spPr>
          <a:xfrm>
            <a:off x="4045991" y="118905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A94EA03-4409-4341-B5C4-827C29C1A841}"/>
              </a:ext>
            </a:extLst>
          </p:cNvPr>
          <p:cNvSpPr/>
          <p:nvPr/>
        </p:nvSpPr>
        <p:spPr>
          <a:xfrm>
            <a:off x="3412067" y="1249348"/>
            <a:ext cx="596900" cy="283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A56D3-1162-4B9C-ACC9-19C7E11F3DF7}"/>
              </a:ext>
            </a:extLst>
          </p:cNvPr>
          <p:cNvSpPr txBox="1"/>
          <p:nvPr/>
        </p:nvSpPr>
        <p:spPr>
          <a:xfrm>
            <a:off x="4045990" y="308517"/>
            <a:ext cx="82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Target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9E81BC1-7F1A-46F7-BDFD-7F0832A46D01}"/>
              </a:ext>
            </a:extLst>
          </p:cNvPr>
          <p:cNvSpPr/>
          <p:nvPr/>
        </p:nvSpPr>
        <p:spPr>
          <a:xfrm rot="16200000">
            <a:off x="4273071" y="791632"/>
            <a:ext cx="369332" cy="283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9CF337A-62DA-4EC1-B00F-284AA0AE8FFA}"/>
              </a:ext>
            </a:extLst>
          </p:cNvPr>
          <p:cNvSpPr/>
          <p:nvPr/>
        </p:nvSpPr>
        <p:spPr>
          <a:xfrm rot="10800000">
            <a:off x="3599972" y="351366"/>
            <a:ext cx="369332" cy="283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29BF0-4173-4F5D-8933-4803B7863919}"/>
              </a:ext>
            </a:extLst>
          </p:cNvPr>
          <p:cNvSpPr txBox="1"/>
          <p:nvPr/>
        </p:nvSpPr>
        <p:spPr>
          <a:xfrm>
            <a:off x="2772405" y="286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오차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9ECF226-06A1-49D6-B77E-A67BEB2EC04A}"/>
              </a:ext>
            </a:extLst>
          </p:cNvPr>
          <p:cNvSpPr/>
          <p:nvPr/>
        </p:nvSpPr>
        <p:spPr>
          <a:xfrm rot="8100000">
            <a:off x="2637362" y="647415"/>
            <a:ext cx="369332" cy="283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19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97397-65F7-494B-8642-4A2EB98D78D9}"/>
              </a:ext>
            </a:extLst>
          </p:cNvPr>
          <p:cNvSpPr txBox="1"/>
          <p:nvPr/>
        </p:nvSpPr>
        <p:spPr>
          <a:xfrm>
            <a:off x="1088756" y="50756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Sigmoid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95D9CD-7236-4DF9-93C2-8646AD0AE0AC}"/>
              </a:ext>
            </a:extLst>
          </p:cNvPr>
          <p:cNvSpPr txBox="1"/>
          <p:nvPr/>
        </p:nvSpPr>
        <p:spPr>
          <a:xfrm>
            <a:off x="1088756" y="2328620"/>
            <a:ext cx="6215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Binary cross entropy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Sigmoi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loss function</a:t>
            </a:r>
            <a:r>
              <a:rPr lang="ko-KR" altLang="en-US" dirty="0">
                <a:sym typeface="Wingdings" panose="05000000000000000000" pitchFamily="2" charset="2"/>
              </a:rPr>
              <a:t>으로 활용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-( y*</a:t>
            </a:r>
            <a:r>
              <a:rPr lang="en-US" altLang="ko-KR" dirty="0" err="1"/>
              <a:t>logh</a:t>
            </a:r>
            <a:r>
              <a:rPr lang="en-US" altLang="ko-KR" dirty="0"/>
              <a:t> + (1-y)*log(1-h) 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5076A2-30C6-4113-A781-7DBA954820A9}"/>
                  </a:ext>
                </a:extLst>
              </p:cNvPr>
              <p:cNvSpPr txBox="1"/>
              <p:nvPr/>
            </p:nvSpPr>
            <p:spPr>
              <a:xfrm>
                <a:off x="3785461" y="1286359"/>
                <a:ext cx="2588337" cy="529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5076A2-30C6-4113-A781-7DBA95482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461" y="1286359"/>
                <a:ext cx="2588337" cy="529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3AF710-4FE2-4DBA-8275-B58A2A3651B2}"/>
                  </a:ext>
                </a:extLst>
              </p:cNvPr>
              <p:cNvSpPr txBox="1"/>
              <p:nvPr/>
            </p:nvSpPr>
            <p:spPr>
              <a:xfrm>
                <a:off x="1088756" y="1286359"/>
                <a:ext cx="1353384" cy="529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3AF710-4FE2-4DBA-8275-B58A2A365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756" y="1286359"/>
                <a:ext cx="1353384" cy="5296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EB1372B-6490-468D-A2B7-2E2B68DCB513}"/>
              </a:ext>
            </a:extLst>
          </p:cNvPr>
          <p:cNvCxnSpPr/>
          <p:nvPr/>
        </p:nvCxnSpPr>
        <p:spPr>
          <a:xfrm>
            <a:off x="4556502" y="1816056"/>
            <a:ext cx="16583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CA5F78-D65A-4778-829D-B71E16380F4A}"/>
              </a:ext>
            </a:extLst>
          </p:cNvPr>
          <p:cNvSpPr txBox="1"/>
          <p:nvPr/>
        </p:nvSpPr>
        <p:spPr>
          <a:xfrm>
            <a:off x="6358125" y="1551207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Linear(3,1)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1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E4579D-1EF2-4C7E-9642-0005E7AE4109}"/>
              </a:ext>
            </a:extLst>
          </p:cNvPr>
          <p:cNvSpPr txBox="1"/>
          <p:nvPr/>
        </p:nvSpPr>
        <p:spPr>
          <a:xfrm>
            <a:off x="1088756" y="1192947"/>
            <a:ext cx="1293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r>
              <a:rPr lang="en-US" altLang="ko-KR" baseline="-25000" dirty="0"/>
              <a:t>01</a:t>
            </a:r>
            <a:r>
              <a:rPr lang="en-US" altLang="ko-KR" dirty="0"/>
              <a:t>: </a:t>
            </a:r>
            <a:r>
              <a:rPr lang="ko-KR" altLang="en-US" dirty="0" err="1"/>
              <a:t>예측값</a:t>
            </a:r>
            <a:endParaRPr lang="en-US" altLang="ko-KR" dirty="0"/>
          </a:p>
          <a:p>
            <a:r>
              <a:rPr lang="en-US" altLang="ko-KR" dirty="0"/>
              <a:t>y</a:t>
            </a:r>
            <a:r>
              <a:rPr lang="en-US" altLang="ko-KR" baseline="-25000" dirty="0"/>
              <a:t>t1</a:t>
            </a:r>
            <a:r>
              <a:rPr lang="en-US" altLang="ko-KR" dirty="0"/>
              <a:t>: </a:t>
            </a:r>
            <a:r>
              <a:rPr lang="ko-KR" altLang="en-US" dirty="0" err="1"/>
              <a:t>출력값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6EDC2E-C14E-42E2-BC7C-A7D845604C98}"/>
              </a:ext>
            </a:extLst>
          </p:cNvPr>
          <p:cNvSpPr txBox="1"/>
          <p:nvPr/>
        </p:nvSpPr>
        <p:spPr>
          <a:xfrm>
            <a:off x="1088756" y="507569"/>
            <a:ext cx="130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Perceptron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C8A01-0DE5-4A4A-8F9C-2BEE5EAC6851}"/>
              </a:ext>
            </a:extLst>
          </p:cNvPr>
          <p:cNvSpPr txBox="1"/>
          <p:nvPr/>
        </p:nvSpPr>
        <p:spPr>
          <a:xfrm>
            <a:off x="4583624" y="507569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고급 경사 </a:t>
            </a:r>
            <a:r>
              <a:rPr lang="ko-KR" altLang="en-US" dirty="0" err="1"/>
              <a:t>하강법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좀 더 빠르게 학습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024D6-2D7A-4220-8184-0FDE28F54838}"/>
              </a:ext>
            </a:extLst>
          </p:cNvPr>
          <p:cNvSpPr txBox="1"/>
          <p:nvPr/>
        </p:nvSpPr>
        <p:spPr>
          <a:xfrm>
            <a:off x="4583623" y="1192947"/>
            <a:ext cx="390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모멘텀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그 전의 미분 값을 이용함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31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7809957B-5CB4-4C28-BED7-DBA169AAF34C}"/>
              </a:ext>
            </a:extLst>
          </p:cNvPr>
          <p:cNvSpPr/>
          <p:nvPr/>
        </p:nvSpPr>
        <p:spPr>
          <a:xfrm>
            <a:off x="2003155" y="1061634"/>
            <a:ext cx="1297983" cy="1297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E2DA023-407F-4D68-B6A2-DDD48010A8C6}"/>
              </a:ext>
            </a:extLst>
          </p:cNvPr>
          <p:cNvSpPr/>
          <p:nvPr/>
        </p:nvSpPr>
        <p:spPr>
          <a:xfrm>
            <a:off x="2003155" y="4007604"/>
            <a:ext cx="1297983" cy="1297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3BA9887-68FE-4C61-8CF0-EFDF62D9E611}"/>
              </a:ext>
            </a:extLst>
          </p:cNvPr>
          <p:cNvSpPr/>
          <p:nvPr/>
        </p:nvSpPr>
        <p:spPr>
          <a:xfrm>
            <a:off x="5379203" y="1061634"/>
            <a:ext cx="1297983" cy="1297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1B075A5-F2CB-4253-A5A2-3DC225625B2C}"/>
              </a:ext>
            </a:extLst>
          </p:cNvPr>
          <p:cNvSpPr/>
          <p:nvPr/>
        </p:nvSpPr>
        <p:spPr>
          <a:xfrm>
            <a:off x="5379203" y="4007604"/>
            <a:ext cx="1297983" cy="1297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F1FF1F0-F7B0-409B-9497-5E58FE10F4B0}"/>
              </a:ext>
            </a:extLst>
          </p:cNvPr>
          <p:cNvSpPr/>
          <p:nvPr/>
        </p:nvSpPr>
        <p:spPr>
          <a:xfrm>
            <a:off x="7845322" y="2693866"/>
            <a:ext cx="1297983" cy="1297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40AEDEF-C24A-4290-858E-7740D5076063}"/>
              </a:ext>
            </a:extLst>
          </p:cNvPr>
          <p:cNvCxnSpPr/>
          <p:nvPr/>
        </p:nvCxnSpPr>
        <p:spPr>
          <a:xfrm>
            <a:off x="794288" y="1685441"/>
            <a:ext cx="945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5ADA69F-4AE6-46A2-AB31-52661E24071C}"/>
              </a:ext>
            </a:extLst>
          </p:cNvPr>
          <p:cNvCxnSpPr/>
          <p:nvPr/>
        </p:nvCxnSpPr>
        <p:spPr>
          <a:xfrm>
            <a:off x="794288" y="4736024"/>
            <a:ext cx="945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43662F5-A874-4612-8577-F76825657B87}"/>
              </a:ext>
            </a:extLst>
          </p:cNvPr>
          <p:cNvCxnSpPr/>
          <p:nvPr/>
        </p:nvCxnSpPr>
        <p:spPr>
          <a:xfrm>
            <a:off x="3926237" y="1668651"/>
            <a:ext cx="945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BA8D049-3E30-44D2-BFA9-E646DE30D64C}"/>
              </a:ext>
            </a:extLst>
          </p:cNvPr>
          <p:cNvCxnSpPr/>
          <p:nvPr/>
        </p:nvCxnSpPr>
        <p:spPr>
          <a:xfrm>
            <a:off x="3926237" y="4736024"/>
            <a:ext cx="945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59F0682-84B2-4A31-A967-1BA54FB964BA}"/>
              </a:ext>
            </a:extLst>
          </p:cNvPr>
          <p:cNvCxnSpPr>
            <a:cxnSpLocks/>
          </p:cNvCxnSpPr>
          <p:nvPr/>
        </p:nvCxnSpPr>
        <p:spPr>
          <a:xfrm rot="2700000">
            <a:off x="6842327" y="2359617"/>
            <a:ext cx="945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DE02CC5-D4C6-4BA6-A545-FB5C3822C643}"/>
              </a:ext>
            </a:extLst>
          </p:cNvPr>
          <p:cNvCxnSpPr>
            <a:cxnSpLocks/>
          </p:cNvCxnSpPr>
          <p:nvPr/>
        </p:nvCxnSpPr>
        <p:spPr>
          <a:xfrm rot="18900000">
            <a:off x="6842327" y="4401775"/>
            <a:ext cx="945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8611F9C-6AAE-4A10-9E4B-11BFBC242986}"/>
              </a:ext>
            </a:extLst>
          </p:cNvPr>
          <p:cNvCxnSpPr>
            <a:cxnSpLocks/>
          </p:cNvCxnSpPr>
          <p:nvPr/>
        </p:nvCxnSpPr>
        <p:spPr>
          <a:xfrm rot="2700000">
            <a:off x="3867471" y="3136272"/>
            <a:ext cx="945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C43AD47-C90A-4908-9F94-68F0C4A3E159}"/>
              </a:ext>
            </a:extLst>
          </p:cNvPr>
          <p:cNvCxnSpPr>
            <a:cxnSpLocks/>
          </p:cNvCxnSpPr>
          <p:nvPr/>
        </p:nvCxnSpPr>
        <p:spPr>
          <a:xfrm rot="18900000">
            <a:off x="3867471" y="3136273"/>
            <a:ext cx="945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78B0CA2-9F14-4A33-9AF0-A13D3342C46C}"/>
              </a:ext>
            </a:extLst>
          </p:cNvPr>
          <p:cNvCxnSpPr/>
          <p:nvPr/>
        </p:nvCxnSpPr>
        <p:spPr>
          <a:xfrm>
            <a:off x="9705714" y="3331483"/>
            <a:ext cx="945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7418AC-C9BB-4C58-A65B-D2B600380307}"/>
              </a:ext>
            </a:extLst>
          </p:cNvPr>
          <p:cNvSpPr txBox="1"/>
          <p:nvPr/>
        </p:nvSpPr>
        <p:spPr>
          <a:xfrm>
            <a:off x="232816" y="1010920"/>
            <a:ext cx="1466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activation_input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E87C13-506E-4D0D-ACCD-B906BDA49A9E}"/>
              </a:ext>
            </a:extLst>
          </p:cNvPr>
          <p:cNvSpPr txBox="1"/>
          <p:nvPr/>
        </p:nvSpPr>
        <p:spPr>
          <a:xfrm>
            <a:off x="9705714" y="3576320"/>
            <a:ext cx="1317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activation_out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4B94AC-7DF4-4E67-ACAC-910FD1948C3B}"/>
              </a:ext>
            </a:extLst>
          </p:cNvPr>
          <p:cNvSpPr txBox="1"/>
          <p:nvPr/>
        </p:nvSpPr>
        <p:spPr>
          <a:xfrm>
            <a:off x="5292094" y="497819"/>
            <a:ext cx="1607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activation_hidden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367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073FDE-D295-48C8-B428-04C39EB0A968}"/>
              </a:ext>
            </a:extLst>
          </p:cNvPr>
          <p:cNvSpPr txBox="1"/>
          <p:nvPr/>
        </p:nvSpPr>
        <p:spPr>
          <a:xfrm>
            <a:off x="2181386" y="1077132"/>
            <a:ext cx="74061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Diabetes.csv </a:t>
            </a:r>
            <a:r>
              <a:rPr lang="ko-KR" altLang="en-US" dirty="0"/>
              <a:t>데이터를 이용해 </a:t>
            </a:r>
            <a:r>
              <a:rPr lang="en-US" altLang="ko-KR" dirty="0"/>
              <a:t>logistic regression model</a:t>
            </a:r>
            <a:r>
              <a:rPr lang="ko-KR" altLang="en-US" dirty="0"/>
              <a:t>을 </a:t>
            </a:r>
            <a:r>
              <a:rPr lang="ko-KR" altLang="en-US" dirty="0" err="1"/>
              <a:t>만드시오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데이터의 한 행은 한 사람의 데이터이다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한 행의 데이터에서 앞의 </a:t>
            </a:r>
            <a:r>
              <a:rPr lang="en-US" altLang="ko-KR" dirty="0"/>
              <a:t>8</a:t>
            </a:r>
            <a:r>
              <a:rPr lang="ko-KR" altLang="en-US" dirty="0"/>
              <a:t>개는 한사람의 신체 정보이다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마지막 값은 당뇨병 여부를 나타내는 정보이다</a:t>
            </a:r>
            <a:r>
              <a:rPr lang="en-US" altLang="ko-KR" dirty="0"/>
              <a:t>. (1: </a:t>
            </a:r>
            <a:r>
              <a:rPr lang="ko-KR" altLang="en-US" dirty="0"/>
              <a:t>당뇨병</a:t>
            </a:r>
            <a:r>
              <a:rPr lang="en-US" altLang="ko-KR" dirty="0"/>
              <a:t>, 0: </a:t>
            </a:r>
            <a:r>
              <a:rPr lang="ko-KR" altLang="en-US" dirty="0"/>
              <a:t>건강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 데이터 파일을 이용해 </a:t>
            </a:r>
            <a:r>
              <a:rPr lang="ko-KR" altLang="en-US" dirty="0" err="1"/>
              <a:t>당죠병을</a:t>
            </a:r>
            <a:r>
              <a:rPr lang="ko-KR" altLang="en-US" dirty="0"/>
              <a:t> 진단하는 모델을 </a:t>
            </a:r>
            <a:r>
              <a:rPr lang="ko-KR" altLang="en-US" dirty="0" err="1"/>
              <a:t>완성하시오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모델 구성 시 은닉층은 </a:t>
            </a:r>
            <a:r>
              <a:rPr lang="en-US" altLang="ko-KR" dirty="0"/>
              <a:t>2</a:t>
            </a:r>
            <a:r>
              <a:rPr lang="ko-KR" altLang="en-US" dirty="0"/>
              <a:t>개 구성한다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58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266</Words>
  <Application>Microsoft Office PowerPoint</Application>
  <PresentationFormat>와이드스크린</PresentationFormat>
  <Paragraphs>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etriai01</dc:creator>
  <cp:lastModifiedBy>etriai01</cp:lastModifiedBy>
  <cp:revision>19</cp:revision>
  <dcterms:created xsi:type="dcterms:W3CDTF">2023-04-10T01:25:18Z</dcterms:created>
  <dcterms:modified xsi:type="dcterms:W3CDTF">2023-04-11T08:08:26Z</dcterms:modified>
</cp:coreProperties>
</file>