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/>
    <p:restoredTop sz="94609"/>
  </p:normalViewPr>
  <p:slideViewPr>
    <p:cSldViewPr snapToGrid="0" snapToObjects="1">
      <p:cViewPr>
        <p:scale>
          <a:sx n="70" d="100"/>
          <a:sy n="70" d="100"/>
        </p:scale>
        <p:origin x="3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BDF4B-7975-A04C-8F6D-ED3DF7A7E734}" type="doc">
      <dgm:prSet loTypeId="urn:microsoft.com/office/officeart/2008/layout/IncreasingCircleProcess" loCatId="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E23CBC74-D29E-9C4B-8684-8F97F006C5F8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并发工具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0C132450-E229-9E4E-B50E-AFFBB589D56C}" type="parTrans" cxnId="{EA3A2C70-B940-FC4B-B3B6-6A10670D8E10}">
      <dgm:prSet/>
      <dgm:spPr/>
      <dgm:t>
        <a:bodyPr/>
        <a:lstStyle/>
        <a:p>
          <a:endParaRPr lang="zh-CN" altLang="en-US"/>
        </a:p>
      </dgm:t>
    </dgm:pt>
    <dgm:pt modelId="{3B7EC86E-FE3C-6546-B4BE-54A61FD779C1}" type="sibTrans" cxnId="{EA3A2C70-B940-FC4B-B3B6-6A10670D8E10}">
      <dgm:prSet/>
      <dgm:spPr/>
      <dgm:t>
        <a:bodyPr/>
        <a:lstStyle/>
        <a:p>
          <a:endParaRPr lang="zh-CN" altLang="en-US"/>
        </a:p>
      </dgm:t>
    </dgm:pt>
    <dgm:pt modelId="{E4DC9113-EEAD-184A-ABF3-E6280FCFC7C1}">
      <dgm:prSet phldrT="[文本]" custT="1"/>
      <dgm:spPr/>
      <dgm:t>
        <a:bodyPr/>
        <a:lstStyle/>
        <a:p>
          <a:r>
            <a:rPr lang="zh-CN" altLang="en-US" sz="2000" dirty="0" smtClean="0"/>
            <a:t>熟练使用工具</a:t>
          </a:r>
          <a:endParaRPr lang="zh-CN" altLang="en-US" sz="2000" dirty="0"/>
        </a:p>
      </dgm:t>
    </dgm:pt>
    <dgm:pt modelId="{BE4C92F2-BC33-D843-A7C7-5048B3E04833}" type="parTrans" cxnId="{BD402ED0-05D7-2346-AE59-CB3B986A338A}">
      <dgm:prSet/>
      <dgm:spPr/>
      <dgm:t>
        <a:bodyPr/>
        <a:lstStyle/>
        <a:p>
          <a:endParaRPr lang="zh-CN" altLang="en-US"/>
        </a:p>
      </dgm:t>
    </dgm:pt>
    <dgm:pt modelId="{4CEF4C18-7D92-FB4B-949D-133A8E509FEA}" type="sibTrans" cxnId="{BD402ED0-05D7-2346-AE59-CB3B986A338A}">
      <dgm:prSet/>
      <dgm:spPr/>
      <dgm:t>
        <a:bodyPr/>
        <a:lstStyle/>
        <a:p>
          <a:endParaRPr lang="zh-CN" altLang="en-US"/>
        </a:p>
      </dgm:t>
    </dgm:pt>
    <dgm:pt modelId="{7C5629A9-5656-5B48-A543-D35CD791BC51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并发容器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6918694D-5B18-1340-8421-5F7129A658A1}" type="parTrans" cxnId="{5F5F3B0B-810E-8E42-95A8-CB0CE0D06A9C}">
      <dgm:prSet/>
      <dgm:spPr/>
      <dgm:t>
        <a:bodyPr/>
        <a:lstStyle/>
        <a:p>
          <a:endParaRPr lang="zh-CN" altLang="en-US"/>
        </a:p>
      </dgm:t>
    </dgm:pt>
    <dgm:pt modelId="{16C13E6D-4734-204F-93EC-23BD70CDB4CB}" type="sibTrans" cxnId="{5F5F3B0B-810E-8E42-95A8-CB0CE0D06A9C}">
      <dgm:prSet/>
      <dgm:spPr/>
      <dgm:t>
        <a:bodyPr/>
        <a:lstStyle/>
        <a:p>
          <a:endParaRPr lang="zh-CN" altLang="en-US"/>
        </a:p>
      </dgm:t>
    </dgm:pt>
    <dgm:pt modelId="{4EF6EB94-970C-9449-9C28-890C373E9E8E}">
      <dgm:prSet phldrT="[文本]" custT="1"/>
      <dgm:spPr/>
      <dgm:t>
        <a:bodyPr/>
        <a:lstStyle/>
        <a:p>
          <a:r>
            <a:rPr lang="zh-CN" altLang="en-US" sz="2000" dirty="0" smtClean="0"/>
            <a:t>熟练集合容器和</a:t>
          </a:r>
          <a:r>
            <a:rPr lang="en-US" altLang="zh-CN" sz="2000" dirty="0" smtClean="0"/>
            <a:t>J.U.C</a:t>
          </a:r>
          <a:r>
            <a:rPr lang="zh-CN" altLang="en-US" sz="2000" dirty="0" smtClean="0"/>
            <a:t>容器</a:t>
          </a:r>
        </a:p>
      </dgm:t>
    </dgm:pt>
    <dgm:pt modelId="{DBD6C994-2A8E-9F42-A695-868310A731B6}" type="parTrans" cxnId="{2264CC15-CF18-7046-AE22-C46A2A7BD404}">
      <dgm:prSet/>
      <dgm:spPr/>
      <dgm:t>
        <a:bodyPr/>
        <a:lstStyle/>
        <a:p>
          <a:endParaRPr lang="zh-CN" altLang="en-US"/>
        </a:p>
      </dgm:t>
    </dgm:pt>
    <dgm:pt modelId="{6CF65F3B-F064-7D46-8F9A-8BA98875BDF0}" type="sibTrans" cxnId="{2264CC15-CF18-7046-AE22-C46A2A7BD404}">
      <dgm:prSet/>
      <dgm:spPr/>
      <dgm:t>
        <a:bodyPr/>
        <a:lstStyle/>
        <a:p>
          <a:endParaRPr lang="zh-CN" altLang="en-US"/>
        </a:p>
      </dgm:t>
    </dgm:pt>
    <dgm:pt modelId="{DEFED6F6-229E-C749-8EB9-FC88B49F5DA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并发原子操作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EB409C8C-F8C6-4D40-B47E-548EA1EBE901}" type="parTrans" cxnId="{28EF749C-50D5-854B-9633-8544D57F10CA}">
      <dgm:prSet/>
      <dgm:spPr/>
      <dgm:t>
        <a:bodyPr/>
        <a:lstStyle/>
        <a:p>
          <a:endParaRPr lang="zh-CN" altLang="en-US"/>
        </a:p>
      </dgm:t>
    </dgm:pt>
    <dgm:pt modelId="{8EE04E30-3751-9C4B-85BF-70AC9DCFA082}" type="sibTrans" cxnId="{28EF749C-50D5-854B-9633-8544D57F10CA}">
      <dgm:prSet/>
      <dgm:spPr/>
      <dgm:t>
        <a:bodyPr/>
        <a:lstStyle/>
        <a:p>
          <a:endParaRPr lang="zh-CN" altLang="en-US"/>
        </a:p>
      </dgm:t>
    </dgm:pt>
    <dgm:pt modelId="{069D49F2-0B00-E84F-8C91-4471033A2FC4}">
      <dgm:prSet phldrT="[文本]" custT="1"/>
      <dgm:spPr/>
      <dgm:t>
        <a:bodyPr/>
        <a:lstStyle/>
        <a:p>
          <a:r>
            <a:rPr lang="zh-CN" altLang="en-US" sz="2000" dirty="0" smtClean="0"/>
            <a:t>了解实现原理</a:t>
          </a:r>
          <a:endParaRPr lang="zh-CN" altLang="en-US" sz="2000" dirty="0"/>
        </a:p>
      </dgm:t>
    </dgm:pt>
    <dgm:pt modelId="{8E2C42A8-5CB1-8742-98DE-07D6D904A59E}" type="parTrans" cxnId="{93296424-429A-134D-AEEE-1906B2073614}">
      <dgm:prSet/>
      <dgm:spPr/>
      <dgm:t>
        <a:bodyPr/>
        <a:lstStyle/>
        <a:p>
          <a:endParaRPr lang="zh-CN" altLang="en-US"/>
        </a:p>
      </dgm:t>
    </dgm:pt>
    <dgm:pt modelId="{85B645EE-46D7-0341-8AF7-47E78AB07391}" type="sibTrans" cxnId="{93296424-429A-134D-AEEE-1906B2073614}">
      <dgm:prSet/>
      <dgm:spPr/>
      <dgm:t>
        <a:bodyPr/>
        <a:lstStyle/>
        <a:p>
          <a:endParaRPr lang="zh-CN" altLang="en-US"/>
        </a:p>
      </dgm:t>
    </dgm:pt>
    <dgm:pt modelId="{4FCC995F-653F-D54A-8F67-C3AC409B88CE}">
      <dgm:prSet phldrT="[文本]" custT="1"/>
      <dgm:spPr/>
      <dgm:t>
        <a:bodyPr/>
        <a:lstStyle/>
        <a:p>
          <a:r>
            <a:rPr lang="zh-CN" altLang="en-US" sz="2000" dirty="0" smtClean="0"/>
            <a:t>掌握应用场景</a:t>
          </a:r>
          <a:endParaRPr lang="zh-CN" altLang="en-US" sz="2000" dirty="0"/>
        </a:p>
      </dgm:t>
    </dgm:pt>
    <dgm:pt modelId="{CE6454A6-A5A4-3843-ADA0-458807D9B2DB}" type="parTrans" cxnId="{281C66C3-9963-5F41-94FE-4B3BEDD10BD7}">
      <dgm:prSet/>
      <dgm:spPr/>
      <dgm:t>
        <a:bodyPr/>
        <a:lstStyle/>
        <a:p>
          <a:endParaRPr lang="zh-CN" altLang="en-US"/>
        </a:p>
      </dgm:t>
    </dgm:pt>
    <dgm:pt modelId="{523922E8-BE0D-C14C-BEA3-C6C559F292E9}" type="sibTrans" cxnId="{281C66C3-9963-5F41-94FE-4B3BEDD10BD7}">
      <dgm:prSet/>
      <dgm:spPr/>
      <dgm:t>
        <a:bodyPr/>
        <a:lstStyle/>
        <a:p>
          <a:endParaRPr lang="zh-CN" altLang="en-US"/>
        </a:p>
      </dgm:t>
    </dgm:pt>
    <dgm:pt modelId="{6D6189D7-0EBF-984C-B455-33878918F670}">
      <dgm:prSet phldrT="[文本]" custT="1"/>
      <dgm:spPr/>
      <dgm:t>
        <a:bodyPr/>
        <a:lstStyle/>
        <a:p>
          <a:r>
            <a:rPr lang="zh-CN" altLang="en-US" sz="2000" dirty="0" smtClean="0"/>
            <a:t>了解</a:t>
          </a:r>
          <a:r>
            <a:rPr lang="en-US" altLang="zh-CN" sz="2000" dirty="0" smtClean="0"/>
            <a:t>API</a:t>
          </a:r>
          <a:r>
            <a:rPr lang="zh-CN" altLang="en-US" sz="2000" dirty="0" smtClean="0"/>
            <a:t>使用</a:t>
          </a:r>
          <a:endParaRPr lang="zh-CN" altLang="en-US" sz="2000" dirty="0"/>
        </a:p>
      </dgm:t>
    </dgm:pt>
    <dgm:pt modelId="{B37D015B-C8BD-004A-8882-E575AB4A83E0}" type="parTrans" cxnId="{0034232F-1E02-714C-A935-A158A37D1B99}">
      <dgm:prSet/>
      <dgm:spPr/>
      <dgm:t>
        <a:bodyPr/>
        <a:lstStyle/>
        <a:p>
          <a:endParaRPr lang="zh-CN" altLang="en-US"/>
        </a:p>
      </dgm:t>
    </dgm:pt>
    <dgm:pt modelId="{CCBC7032-943A-5049-9356-D289701DCD3D}" type="sibTrans" cxnId="{0034232F-1E02-714C-A935-A158A37D1B99}">
      <dgm:prSet/>
      <dgm:spPr/>
      <dgm:t>
        <a:bodyPr/>
        <a:lstStyle/>
        <a:p>
          <a:endParaRPr lang="zh-CN" altLang="en-US"/>
        </a:p>
      </dgm:t>
    </dgm:pt>
    <dgm:pt modelId="{A52B915B-3152-044F-98C7-F6A9B87F9EE5}">
      <dgm:prSet phldrT="[文本]" custT="1" custLinFactNeighborX="0"/>
      <dgm:spPr/>
      <dgm:t>
        <a:bodyPr/>
        <a:lstStyle/>
        <a:p>
          <a:r>
            <a:rPr lang="zh-CN" altLang="en-US" sz="2000" dirty="0" smtClean="0"/>
            <a:t>了解容器设思路</a:t>
          </a:r>
        </a:p>
      </dgm:t>
    </dgm:pt>
    <dgm:pt modelId="{42120AF3-2E8A-8449-B64E-78E138157FE2}" type="parTrans" cxnId="{02B84F07-BC81-A148-A1E2-904479A7742D}">
      <dgm:prSet/>
      <dgm:spPr/>
      <dgm:t>
        <a:bodyPr/>
        <a:lstStyle/>
        <a:p>
          <a:endParaRPr lang="zh-CN" altLang="en-US"/>
        </a:p>
      </dgm:t>
    </dgm:pt>
    <dgm:pt modelId="{612895D3-3411-8249-A4AE-16BFF88F77FC}" type="sibTrans" cxnId="{02B84F07-BC81-A148-A1E2-904479A7742D}">
      <dgm:prSet/>
      <dgm:spPr/>
      <dgm:t>
        <a:bodyPr/>
        <a:lstStyle/>
        <a:p>
          <a:endParaRPr lang="zh-CN" altLang="en-US"/>
        </a:p>
      </dgm:t>
    </dgm:pt>
    <dgm:pt modelId="{7C31E794-D793-EB43-9343-B73A1AA81334}">
      <dgm:prSet phldrT="[文本]" custT="1"/>
      <dgm:spPr/>
      <dgm:t>
        <a:bodyPr/>
        <a:lstStyle/>
        <a:p>
          <a:r>
            <a:rPr lang="zh-CN" altLang="en-US" sz="2000" dirty="0" smtClean="0"/>
            <a:t>掌握应用场景</a:t>
          </a:r>
        </a:p>
      </dgm:t>
    </dgm:pt>
    <dgm:pt modelId="{307BE0AC-4CC7-E147-8134-6871AC7FFF02}" type="parTrans" cxnId="{2DF6DF49-C623-D34F-8A5F-ACBE00EF3F37}">
      <dgm:prSet/>
      <dgm:spPr/>
      <dgm:t>
        <a:bodyPr/>
        <a:lstStyle/>
        <a:p>
          <a:endParaRPr lang="zh-CN" altLang="en-US"/>
        </a:p>
      </dgm:t>
    </dgm:pt>
    <dgm:pt modelId="{AA0E48E1-1CE6-D847-894D-AC4D5391D2AC}" type="sibTrans" cxnId="{2DF6DF49-C623-D34F-8A5F-ACBE00EF3F37}">
      <dgm:prSet/>
      <dgm:spPr/>
      <dgm:t>
        <a:bodyPr/>
        <a:lstStyle/>
        <a:p>
          <a:endParaRPr lang="zh-CN" altLang="en-US"/>
        </a:p>
      </dgm:t>
    </dgm:pt>
    <dgm:pt modelId="{7F15BB51-3AC7-6D4E-9555-BB15804E8D02}" type="pres">
      <dgm:prSet presAssocID="{FA9BDF4B-7975-A04C-8F6D-ED3DF7A7E73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6E78A25-F6D3-824C-B172-E01BEB960DEB}" type="pres">
      <dgm:prSet presAssocID="{E23CBC74-D29E-9C4B-8684-8F97F006C5F8}" presName="composite" presStyleCnt="0"/>
      <dgm:spPr/>
    </dgm:pt>
    <dgm:pt modelId="{50591703-02EB-3F43-9CF9-A68291A4EB3B}" type="pres">
      <dgm:prSet presAssocID="{E23CBC74-D29E-9C4B-8684-8F97F006C5F8}" presName="BackAccent" presStyleLbl="bgShp" presStyleIdx="0" presStyleCnt="3"/>
      <dgm:spPr/>
    </dgm:pt>
    <dgm:pt modelId="{3F472C57-46CA-AF4D-B4D7-3984AF35E871}" type="pres">
      <dgm:prSet presAssocID="{E23CBC74-D29E-9C4B-8684-8F97F006C5F8}" presName="Accent" presStyleLbl="alignNode1" presStyleIdx="0" presStyleCnt="3"/>
      <dgm:spPr/>
    </dgm:pt>
    <dgm:pt modelId="{02EE03F9-B4B3-3940-8B3D-7CC0E7769437}" type="pres">
      <dgm:prSet presAssocID="{E23CBC74-D29E-9C4B-8684-8F97F006C5F8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CBBC2-3EDB-114A-8901-6F5E6C2CBA63}" type="pres">
      <dgm:prSet presAssocID="{E23CBC74-D29E-9C4B-8684-8F97F006C5F8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9587-5123-FC40-BB7F-0E58F225F6A6}" type="pres">
      <dgm:prSet presAssocID="{3B7EC86E-FE3C-6546-B4BE-54A61FD779C1}" presName="sibTrans" presStyleCnt="0"/>
      <dgm:spPr/>
    </dgm:pt>
    <dgm:pt modelId="{D9091ECE-8DDC-A64B-A6F3-62A94C8C9A99}" type="pres">
      <dgm:prSet presAssocID="{7C5629A9-5656-5B48-A543-D35CD791BC51}" presName="composite" presStyleCnt="0"/>
      <dgm:spPr/>
    </dgm:pt>
    <dgm:pt modelId="{B72F02C7-A66E-5B4A-9018-C41A4903C61B}" type="pres">
      <dgm:prSet presAssocID="{7C5629A9-5656-5B48-A543-D35CD791BC51}" presName="BackAccent" presStyleLbl="bgShp" presStyleIdx="1" presStyleCnt="3"/>
      <dgm:spPr/>
    </dgm:pt>
    <dgm:pt modelId="{F41EE848-2005-D14C-87E6-ED11219EF54A}" type="pres">
      <dgm:prSet presAssocID="{7C5629A9-5656-5B48-A543-D35CD791BC51}" presName="Accent" presStyleLbl="alignNode1" presStyleIdx="1" presStyleCnt="3"/>
      <dgm:spPr/>
    </dgm:pt>
    <dgm:pt modelId="{67125DCE-0EE3-854D-B1AD-62103BA50222}" type="pres">
      <dgm:prSet presAssocID="{7C5629A9-5656-5B48-A543-D35CD791BC51}" presName="Child" presStyleLbl="revTx" presStyleIdx="2" presStyleCnt="6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175FB-96DA-A145-9B50-97F51E29A183}" type="pres">
      <dgm:prSet presAssocID="{7C5629A9-5656-5B48-A543-D35CD791BC51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B65151D-97F0-8A41-9190-481F4DAAB53F}" type="pres">
      <dgm:prSet presAssocID="{16C13E6D-4734-204F-93EC-23BD70CDB4CB}" presName="sibTrans" presStyleCnt="0"/>
      <dgm:spPr/>
    </dgm:pt>
    <dgm:pt modelId="{A5226329-FB9E-8B43-A6BB-7038B230AF5A}" type="pres">
      <dgm:prSet presAssocID="{DEFED6F6-229E-C749-8EB9-FC88B49F5DA1}" presName="composite" presStyleCnt="0"/>
      <dgm:spPr/>
    </dgm:pt>
    <dgm:pt modelId="{8B8CAFA2-5AEF-4444-A9D3-856939B5AC5F}" type="pres">
      <dgm:prSet presAssocID="{DEFED6F6-229E-C749-8EB9-FC88B49F5DA1}" presName="BackAccent" presStyleLbl="bgShp" presStyleIdx="2" presStyleCnt="3"/>
      <dgm:spPr/>
    </dgm:pt>
    <dgm:pt modelId="{3BF9AE43-9808-8747-B314-4CB1423C8A5E}" type="pres">
      <dgm:prSet presAssocID="{DEFED6F6-229E-C749-8EB9-FC88B49F5DA1}" presName="Accent" presStyleLbl="alignNode1" presStyleIdx="2" presStyleCnt="3"/>
      <dgm:spPr/>
    </dgm:pt>
    <dgm:pt modelId="{97FB8043-86D3-594E-A756-97865542B0E5}" type="pres">
      <dgm:prSet presAssocID="{DEFED6F6-229E-C749-8EB9-FC88B49F5DA1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E8F9F-4CFB-F642-953A-DFAD1DDA4079}" type="pres">
      <dgm:prSet presAssocID="{DEFED6F6-229E-C749-8EB9-FC88B49F5DA1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794C64AB-DABF-4940-B730-CD4022C0E86C}" type="presOf" srcId="{DEFED6F6-229E-C749-8EB9-FC88B49F5DA1}" destId="{6B7E8F9F-4CFB-F642-953A-DFAD1DDA4079}" srcOrd="0" destOrd="0" presId="urn:microsoft.com/office/officeart/2008/layout/IncreasingCircleProcess"/>
    <dgm:cxn modelId="{0034232F-1E02-714C-A935-A158A37D1B99}" srcId="{DEFED6F6-229E-C749-8EB9-FC88B49F5DA1}" destId="{6D6189D7-0EBF-984C-B455-33878918F670}" srcOrd="1" destOrd="0" parTransId="{B37D015B-C8BD-004A-8882-E575AB4A83E0}" sibTransId="{CCBC7032-943A-5049-9356-D289701DCD3D}"/>
    <dgm:cxn modelId="{28EF749C-50D5-854B-9633-8544D57F10CA}" srcId="{FA9BDF4B-7975-A04C-8F6D-ED3DF7A7E734}" destId="{DEFED6F6-229E-C749-8EB9-FC88B49F5DA1}" srcOrd="2" destOrd="0" parTransId="{EB409C8C-F8C6-4D40-B47E-548EA1EBE901}" sibTransId="{8EE04E30-3751-9C4B-85BF-70AC9DCFA082}"/>
    <dgm:cxn modelId="{2DF6DF49-C623-D34F-8A5F-ACBE00EF3F37}" srcId="{7C5629A9-5656-5B48-A543-D35CD791BC51}" destId="{7C31E794-D793-EB43-9343-B73A1AA81334}" srcOrd="1" destOrd="0" parTransId="{307BE0AC-4CC7-E147-8134-6871AC7FFF02}" sibTransId="{AA0E48E1-1CE6-D847-894D-AC4D5391D2AC}"/>
    <dgm:cxn modelId="{692508DB-FB54-0541-89AB-47B0DCF99BCF}" type="presOf" srcId="{7C5629A9-5656-5B48-A543-D35CD791BC51}" destId="{C66175FB-96DA-A145-9B50-97F51E29A183}" srcOrd="0" destOrd="0" presId="urn:microsoft.com/office/officeart/2008/layout/IncreasingCircleProcess"/>
    <dgm:cxn modelId="{53887BE7-D4A2-E046-9212-4FCA40B4F4D3}" type="presOf" srcId="{7C31E794-D793-EB43-9343-B73A1AA81334}" destId="{67125DCE-0EE3-854D-B1AD-62103BA50222}" srcOrd="0" destOrd="1" presId="urn:microsoft.com/office/officeart/2008/layout/IncreasingCircleProcess"/>
    <dgm:cxn modelId="{951D8891-D5C8-0347-8F33-0F00FBD7B85B}" type="presOf" srcId="{4EF6EB94-970C-9449-9C28-890C373E9E8E}" destId="{67125DCE-0EE3-854D-B1AD-62103BA50222}" srcOrd="0" destOrd="0" presId="urn:microsoft.com/office/officeart/2008/layout/IncreasingCircleProcess"/>
    <dgm:cxn modelId="{02B84F07-BC81-A148-A1E2-904479A7742D}" srcId="{7C5629A9-5656-5B48-A543-D35CD791BC51}" destId="{A52B915B-3152-044F-98C7-F6A9B87F9EE5}" srcOrd="2" destOrd="0" parTransId="{42120AF3-2E8A-8449-B64E-78E138157FE2}" sibTransId="{612895D3-3411-8249-A4AE-16BFF88F77FC}"/>
    <dgm:cxn modelId="{BA79140F-60CC-8B4E-9262-014139A93B06}" type="presOf" srcId="{069D49F2-0B00-E84F-8C91-4471033A2FC4}" destId="{97FB8043-86D3-594E-A756-97865542B0E5}" srcOrd="0" destOrd="0" presId="urn:microsoft.com/office/officeart/2008/layout/IncreasingCircleProcess"/>
    <dgm:cxn modelId="{281C66C3-9963-5F41-94FE-4B3BEDD10BD7}" srcId="{E23CBC74-D29E-9C4B-8684-8F97F006C5F8}" destId="{4FCC995F-653F-D54A-8F67-C3AC409B88CE}" srcOrd="1" destOrd="0" parTransId="{CE6454A6-A5A4-3843-ADA0-458807D9B2DB}" sibTransId="{523922E8-BE0D-C14C-BEA3-C6C559F292E9}"/>
    <dgm:cxn modelId="{5F5F3B0B-810E-8E42-95A8-CB0CE0D06A9C}" srcId="{FA9BDF4B-7975-A04C-8F6D-ED3DF7A7E734}" destId="{7C5629A9-5656-5B48-A543-D35CD791BC51}" srcOrd="1" destOrd="0" parTransId="{6918694D-5B18-1340-8421-5F7129A658A1}" sibTransId="{16C13E6D-4734-204F-93EC-23BD70CDB4CB}"/>
    <dgm:cxn modelId="{988D4074-569B-2747-9BBD-4D7325AB36F1}" type="presOf" srcId="{FA9BDF4B-7975-A04C-8F6D-ED3DF7A7E734}" destId="{7F15BB51-3AC7-6D4E-9555-BB15804E8D02}" srcOrd="0" destOrd="0" presId="urn:microsoft.com/office/officeart/2008/layout/IncreasingCircleProcess"/>
    <dgm:cxn modelId="{4FEF6E18-683F-9A4E-9BE7-49D8FCF74457}" type="presOf" srcId="{6D6189D7-0EBF-984C-B455-33878918F670}" destId="{97FB8043-86D3-594E-A756-97865542B0E5}" srcOrd="0" destOrd="1" presId="urn:microsoft.com/office/officeart/2008/layout/IncreasingCircleProcess"/>
    <dgm:cxn modelId="{461837DF-25AC-0943-B39D-F56ED4391D0C}" type="presOf" srcId="{E23CBC74-D29E-9C4B-8684-8F97F006C5F8}" destId="{630CBBC2-3EDB-114A-8901-6F5E6C2CBA63}" srcOrd="0" destOrd="0" presId="urn:microsoft.com/office/officeart/2008/layout/IncreasingCircleProcess"/>
    <dgm:cxn modelId="{C9A26C56-2508-F94A-BF68-DCAA8A2E4BF8}" type="presOf" srcId="{4FCC995F-653F-D54A-8F67-C3AC409B88CE}" destId="{02EE03F9-B4B3-3940-8B3D-7CC0E7769437}" srcOrd="0" destOrd="1" presId="urn:microsoft.com/office/officeart/2008/layout/IncreasingCircleProcess"/>
    <dgm:cxn modelId="{EA3A2C70-B940-FC4B-B3B6-6A10670D8E10}" srcId="{FA9BDF4B-7975-A04C-8F6D-ED3DF7A7E734}" destId="{E23CBC74-D29E-9C4B-8684-8F97F006C5F8}" srcOrd="0" destOrd="0" parTransId="{0C132450-E229-9E4E-B50E-AFFBB589D56C}" sibTransId="{3B7EC86E-FE3C-6546-B4BE-54A61FD779C1}"/>
    <dgm:cxn modelId="{1A151C36-D6FE-F241-BA8F-1C3F19F5FC39}" type="presOf" srcId="{E4DC9113-EEAD-184A-ABF3-E6280FCFC7C1}" destId="{02EE03F9-B4B3-3940-8B3D-7CC0E7769437}" srcOrd="0" destOrd="0" presId="urn:microsoft.com/office/officeart/2008/layout/IncreasingCircleProcess"/>
    <dgm:cxn modelId="{2264CC15-CF18-7046-AE22-C46A2A7BD404}" srcId="{7C5629A9-5656-5B48-A543-D35CD791BC51}" destId="{4EF6EB94-970C-9449-9C28-890C373E9E8E}" srcOrd="0" destOrd="0" parTransId="{DBD6C994-2A8E-9F42-A695-868310A731B6}" sibTransId="{6CF65F3B-F064-7D46-8F9A-8BA98875BDF0}"/>
    <dgm:cxn modelId="{BD402ED0-05D7-2346-AE59-CB3B986A338A}" srcId="{E23CBC74-D29E-9C4B-8684-8F97F006C5F8}" destId="{E4DC9113-EEAD-184A-ABF3-E6280FCFC7C1}" srcOrd="0" destOrd="0" parTransId="{BE4C92F2-BC33-D843-A7C7-5048B3E04833}" sibTransId="{4CEF4C18-7D92-FB4B-949D-133A8E509FEA}"/>
    <dgm:cxn modelId="{93296424-429A-134D-AEEE-1906B2073614}" srcId="{DEFED6F6-229E-C749-8EB9-FC88B49F5DA1}" destId="{069D49F2-0B00-E84F-8C91-4471033A2FC4}" srcOrd="0" destOrd="0" parTransId="{8E2C42A8-5CB1-8742-98DE-07D6D904A59E}" sibTransId="{85B645EE-46D7-0341-8AF7-47E78AB07391}"/>
    <dgm:cxn modelId="{4F56DB0C-F438-8D4F-8CAB-2BC46A0E270C}" type="presOf" srcId="{A52B915B-3152-044F-98C7-F6A9B87F9EE5}" destId="{67125DCE-0EE3-854D-B1AD-62103BA50222}" srcOrd="0" destOrd="2" presId="urn:microsoft.com/office/officeart/2008/layout/IncreasingCircleProcess"/>
    <dgm:cxn modelId="{FE43D659-2811-F744-B838-9C6840FFEFD8}" type="presParOf" srcId="{7F15BB51-3AC7-6D4E-9555-BB15804E8D02}" destId="{96E78A25-F6D3-824C-B172-E01BEB960DEB}" srcOrd="0" destOrd="0" presId="urn:microsoft.com/office/officeart/2008/layout/IncreasingCircleProcess"/>
    <dgm:cxn modelId="{3C607E89-67DF-654B-B7DE-0EC7554B9340}" type="presParOf" srcId="{96E78A25-F6D3-824C-B172-E01BEB960DEB}" destId="{50591703-02EB-3F43-9CF9-A68291A4EB3B}" srcOrd="0" destOrd="0" presId="urn:microsoft.com/office/officeart/2008/layout/IncreasingCircleProcess"/>
    <dgm:cxn modelId="{4D2F1CC9-2B46-9043-B155-C4F80CA9B68F}" type="presParOf" srcId="{96E78A25-F6D3-824C-B172-E01BEB960DEB}" destId="{3F472C57-46CA-AF4D-B4D7-3984AF35E871}" srcOrd="1" destOrd="0" presId="urn:microsoft.com/office/officeart/2008/layout/IncreasingCircleProcess"/>
    <dgm:cxn modelId="{29AEE964-E93B-2240-BDB1-3E0642323EE1}" type="presParOf" srcId="{96E78A25-F6D3-824C-B172-E01BEB960DEB}" destId="{02EE03F9-B4B3-3940-8B3D-7CC0E7769437}" srcOrd="2" destOrd="0" presId="urn:microsoft.com/office/officeart/2008/layout/IncreasingCircleProcess"/>
    <dgm:cxn modelId="{1CB7A8FC-2BCF-5145-A02A-C5035598E2F2}" type="presParOf" srcId="{96E78A25-F6D3-824C-B172-E01BEB960DEB}" destId="{630CBBC2-3EDB-114A-8901-6F5E6C2CBA63}" srcOrd="3" destOrd="0" presId="urn:microsoft.com/office/officeart/2008/layout/IncreasingCircleProcess"/>
    <dgm:cxn modelId="{817F9352-7664-924B-9518-E6B4E46A63BB}" type="presParOf" srcId="{7F15BB51-3AC7-6D4E-9555-BB15804E8D02}" destId="{4B129587-5123-FC40-BB7F-0E58F225F6A6}" srcOrd="1" destOrd="0" presId="urn:microsoft.com/office/officeart/2008/layout/IncreasingCircleProcess"/>
    <dgm:cxn modelId="{92D5BF1F-EE21-8F4D-B310-58925D91EB4D}" type="presParOf" srcId="{7F15BB51-3AC7-6D4E-9555-BB15804E8D02}" destId="{D9091ECE-8DDC-A64B-A6F3-62A94C8C9A99}" srcOrd="2" destOrd="0" presId="urn:microsoft.com/office/officeart/2008/layout/IncreasingCircleProcess"/>
    <dgm:cxn modelId="{928F71D1-A185-354F-8192-C3F9A5C6EC17}" type="presParOf" srcId="{D9091ECE-8DDC-A64B-A6F3-62A94C8C9A99}" destId="{B72F02C7-A66E-5B4A-9018-C41A4903C61B}" srcOrd="0" destOrd="0" presId="urn:microsoft.com/office/officeart/2008/layout/IncreasingCircleProcess"/>
    <dgm:cxn modelId="{96DF99B8-DBCE-7B4A-98A9-8E334FD1A000}" type="presParOf" srcId="{D9091ECE-8DDC-A64B-A6F3-62A94C8C9A99}" destId="{F41EE848-2005-D14C-87E6-ED11219EF54A}" srcOrd="1" destOrd="0" presId="urn:microsoft.com/office/officeart/2008/layout/IncreasingCircleProcess"/>
    <dgm:cxn modelId="{824E9AA5-190B-7847-A08E-1DDB1D6EDC0E}" type="presParOf" srcId="{D9091ECE-8DDC-A64B-A6F3-62A94C8C9A99}" destId="{67125DCE-0EE3-854D-B1AD-62103BA50222}" srcOrd="2" destOrd="0" presId="urn:microsoft.com/office/officeart/2008/layout/IncreasingCircleProcess"/>
    <dgm:cxn modelId="{46F8E436-1B18-5245-BE26-335C6D9634F2}" type="presParOf" srcId="{D9091ECE-8DDC-A64B-A6F3-62A94C8C9A99}" destId="{C66175FB-96DA-A145-9B50-97F51E29A183}" srcOrd="3" destOrd="0" presId="urn:microsoft.com/office/officeart/2008/layout/IncreasingCircleProcess"/>
    <dgm:cxn modelId="{6AA96BFC-DC5D-2D49-B1E7-4D80B3572408}" type="presParOf" srcId="{7F15BB51-3AC7-6D4E-9555-BB15804E8D02}" destId="{8B65151D-97F0-8A41-9190-481F4DAAB53F}" srcOrd="3" destOrd="0" presId="urn:microsoft.com/office/officeart/2008/layout/IncreasingCircleProcess"/>
    <dgm:cxn modelId="{79F78F83-23F6-2B4C-BFCB-41B80E83ADA2}" type="presParOf" srcId="{7F15BB51-3AC7-6D4E-9555-BB15804E8D02}" destId="{A5226329-FB9E-8B43-A6BB-7038B230AF5A}" srcOrd="4" destOrd="0" presId="urn:microsoft.com/office/officeart/2008/layout/IncreasingCircleProcess"/>
    <dgm:cxn modelId="{87BC215D-1CDA-444A-A85A-7B40053E83F5}" type="presParOf" srcId="{A5226329-FB9E-8B43-A6BB-7038B230AF5A}" destId="{8B8CAFA2-5AEF-4444-A9D3-856939B5AC5F}" srcOrd="0" destOrd="0" presId="urn:microsoft.com/office/officeart/2008/layout/IncreasingCircleProcess"/>
    <dgm:cxn modelId="{174710DA-7917-3F49-B701-C6DD0A2490DF}" type="presParOf" srcId="{A5226329-FB9E-8B43-A6BB-7038B230AF5A}" destId="{3BF9AE43-9808-8747-B314-4CB1423C8A5E}" srcOrd="1" destOrd="0" presId="urn:microsoft.com/office/officeart/2008/layout/IncreasingCircleProcess"/>
    <dgm:cxn modelId="{EF923F50-395E-C840-A0D3-F05A1E473C2B}" type="presParOf" srcId="{A5226329-FB9E-8B43-A6BB-7038B230AF5A}" destId="{97FB8043-86D3-594E-A756-97865542B0E5}" srcOrd="2" destOrd="0" presId="urn:microsoft.com/office/officeart/2008/layout/IncreasingCircleProcess"/>
    <dgm:cxn modelId="{30AC5A48-3981-3D4D-B1C2-608F35635246}" type="presParOf" srcId="{A5226329-FB9E-8B43-A6BB-7038B230AF5A}" destId="{6B7E8F9F-4CFB-F642-953A-DFAD1DDA407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CountDownLatch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CyclicBarrier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Semaphore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E7B8C2F-ACBA-4749-A6BE-AB00ED0A866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Exchanger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F4CEB81-A8A7-FB4E-8E58-A89F7203D1CD}" type="parTrans" cxnId="{17E2C5F4-2435-A045-8610-FF22BB50B2FA}">
      <dgm:prSet/>
      <dgm:spPr/>
      <dgm:t>
        <a:bodyPr/>
        <a:lstStyle/>
        <a:p>
          <a:endParaRPr lang="zh-CN" altLang="en-US"/>
        </a:p>
      </dgm:t>
    </dgm:pt>
    <dgm:pt modelId="{A25A73ED-CC31-894E-A96A-872449FFBC6C}" type="sibTrans" cxnId="{17E2C5F4-2435-A045-8610-FF22BB50B2FA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4"/>
      <dgm:spPr/>
    </dgm:pt>
    <dgm:pt modelId="{507D7656-52D8-BB43-A47C-4C7BCD86D06B}" type="pres">
      <dgm:prSet presAssocID="{CD065F8C-187B-064A-A2E4-C189E810D7DF}" presName="txShp" presStyleLbl="node1" presStyleIdx="0" presStyleCnt="4">
        <dgm:presLayoutVars>
          <dgm:bulletEnabled val="1"/>
        </dgm:presLayoutVars>
      </dgm:prSet>
      <dgm:spPr/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4"/>
      <dgm:spPr/>
    </dgm:pt>
    <dgm:pt modelId="{C99C7702-5EA3-0542-97D0-E672FB355EFD}" type="pres">
      <dgm:prSet presAssocID="{7A64A663-2852-7145-B997-93470EB590B1}" presName="txShp" presStyleLbl="node1" presStyleIdx="1" presStyleCnt="4">
        <dgm:presLayoutVars>
          <dgm:bulletEnabled val="1"/>
        </dgm:presLayoutVars>
      </dgm:prSet>
      <dgm:spPr/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4"/>
      <dgm:spPr/>
    </dgm:pt>
    <dgm:pt modelId="{7B9AB39E-EA22-F34D-ABCD-EA8DF8562673}" type="pres">
      <dgm:prSet presAssocID="{2D7A6443-2920-D644-8FAC-FF021AB8AAB1}" presName="txShp" presStyleLbl="node1" presStyleIdx="2" presStyleCnt="4">
        <dgm:presLayoutVars>
          <dgm:bulletEnabled val="1"/>
        </dgm:presLayoutVars>
      </dgm:prSet>
      <dgm:spPr/>
    </dgm:pt>
    <dgm:pt modelId="{42374071-D746-4244-B508-689AE47221BB}" type="pres">
      <dgm:prSet presAssocID="{7B68446B-0E67-E54E-AC32-589632810D0A}" presName="spacing" presStyleCnt="0"/>
      <dgm:spPr/>
    </dgm:pt>
    <dgm:pt modelId="{6E77D614-BF25-A348-8756-C5F56702B868}" type="pres">
      <dgm:prSet presAssocID="{7E7B8C2F-ACBA-4749-A6BE-AB00ED0A8664}" presName="composite" presStyleCnt="0"/>
      <dgm:spPr/>
    </dgm:pt>
    <dgm:pt modelId="{9393BF7D-DC11-BD46-BCA8-9B3669243917}" type="pres">
      <dgm:prSet presAssocID="{7E7B8C2F-ACBA-4749-A6BE-AB00ED0A8664}" presName="imgShp" presStyleLbl="fgImgPlace1" presStyleIdx="3" presStyleCnt="4"/>
      <dgm:spPr/>
    </dgm:pt>
    <dgm:pt modelId="{8B309B9A-F91C-5441-A3EE-9D9429DC50E5}" type="pres">
      <dgm:prSet presAssocID="{7E7B8C2F-ACBA-4749-A6BE-AB00ED0A8664}" presName="txShp" presStyleLbl="node1" presStyleIdx="3" presStyleCnt="4">
        <dgm:presLayoutVars>
          <dgm:bulletEnabled val="1"/>
        </dgm:presLayoutVars>
      </dgm:prSet>
      <dgm:spPr/>
    </dgm:pt>
  </dgm:ptLst>
  <dgm:cxnLst>
    <dgm:cxn modelId="{265B2030-7E21-794A-8D57-4DD8578B13E1}" type="presOf" srcId="{2D7A6443-2920-D644-8FAC-FF021AB8AAB1}" destId="{7B9AB39E-EA22-F34D-ABCD-EA8DF8562673}" srcOrd="0" destOrd="0" presId="urn:microsoft.com/office/officeart/2005/8/layout/vList3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17E2C5F4-2435-A045-8610-FF22BB50B2FA}" srcId="{1123FA5E-8519-9844-BB18-365F48722A1B}" destId="{7E7B8C2F-ACBA-4749-A6BE-AB00ED0A8664}" srcOrd="3" destOrd="0" parTransId="{7F4CEB81-A8A7-FB4E-8E58-A89F7203D1CD}" sibTransId="{A25A73ED-CC31-894E-A96A-872449FFBC6C}"/>
    <dgm:cxn modelId="{9686E2E4-F34B-A04E-B046-45E12A46FCD4}" type="presOf" srcId="{7A64A663-2852-7145-B997-93470EB590B1}" destId="{C99C7702-5EA3-0542-97D0-E672FB355EFD}" srcOrd="0" destOrd="0" presId="urn:microsoft.com/office/officeart/2005/8/layout/vList3"/>
    <dgm:cxn modelId="{7E60C93F-ABB7-4B41-9AD9-FAF0F23CC8B1}" type="presOf" srcId="{CD065F8C-187B-064A-A2E4-C189E810D7DF}" destId="{507D7656-52D8-BB43-A47C-4C7BCD86D06B}" srcOrd="0" destOrd="0" presId="urn:microsoft.com/office/officeart/2005/8/layout/vList3"/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D58ECD1D-72BC-C84E-8538-164BF9FAA7B7}" type="presOf" srcId="{1123FA5E-8519-9844-BB18-365F48722A1B}" destId="{D48741C8-1BB8-A344-8E7C-3E071260FC39}" srcOrd="0" destOrd="0" presId="urn:microsoft.com/office/officeart/2005/8/layout/vList3"/>
    <dgm:cxn modelId="{1C6FC34E-0DB2-134E-A5F0-C1161CF56163}" type="presOf" srcId="{7E7B8C2F-ACBA-4749-A6BE-AB00ED0A8664}" destId="{8B309B9A-F91C-5441-A3EE-9D9429DC50E5}" srcOrd="0" destOrd="0" presId="urn:microsoft.com/office/officeart/2005/8/layout/vList3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6B345029-4298-7D4C-962E-EF792CFD0A9B}" type="presParOf" srcId="{D48741C8-1BB8-A344-8E7C-3E071260FC39}" destId="{F16308E7-20C8-AA4A-B5C5-B3A0BEA61A10}" srcOrd="0" destOrd="0" presId="urn:microsoft.com/office/officeart/2005/8/layout/vList3"/>
    <dgm:cxn modelId="{581BF19D-ECCE-E244-869E-1BFF7DDD6219}" type="presParOf" srcId="{F16308E7-20C8-AA4A-B5C5-B3A0BEA61A10}" destId="{41A840F3-5C0C-B748-9A24-0583276EE06D}" srcOrd="0" destOrd="0" presId="urn:microsoft.com/office/officeart/2005/8/layout/vList3"/>
    <dgm:cxn modelId="{BB2BD778-01A9-7F4E-BA7D-C7C75B1B5F83}" type="presParOf" srcId="{F16308E7-20C8-AA4A-B5C5-B3A0BEA61A10}" destId="{507D7656-52D8-BB43-A47C-4C7BCD86D06B}" srcOrd="1" destOrd="0" presId="urn:microsoft.com/office/officeart/2005/8/layout/vList3"/>
    <dgm:cxn modelId="{2292AFBF-DF61-3648-A56A-3B478E2A79DF}" type="presParOf" srcId="{D48741C8-1BB8-A344-8E7C-3E071260FC39}" destId="{7F89753D-BB75-EF47-ACF2-A79D6C9C1E25}" srcOrd="1" destOrd="0" presId="urn:microsoft.com/office/officeart/2005/8/layout/vList3"/>
    <dgm:cxn modelId="{8086650B-CF67-1541-9C09-53E2844A62D4}" type="presParOf" srcId="{D48741C8-1BB8-A344-8E7C-3E071260FC39}" destId="{4F649F42-1330-4F46-9BF4-BC7F08BC406F}" srcOrd="2" destOrd="0" presId="urn:microsoft.com/office/officeart/2005/8/layout/vList3"/>
    <dgm:cxn modelId="{003B4772-902F-0F47-9929-3D3B9ED6529E}" type="presParOf" srcId="{4F649F42-1330-4F46-9BF4-BC7F08BC406F}" destId="{64179C14-5F16-DE41-BCA4-CE4DA3A0239E}" srcOrd="0" destOrd="0" presId="urn:microsoft.com/office/officeart/2005/8/layout/vList3"/>
    <dgm:cxn modelId="{F4AE661B-1974-8043-B38A-04478BE3D048}" type="presParOf" srcId="{4F649F42-1330-4F46-9BF4-BC7F08BC406F}" destId="{C99C7702-5EA3-0542-97D0-E672FB355EFD}" srcOrd="1" destOrd="0" presId="urn:microsoft.com/office/officeart/2005/8/layout/vList3"/>
    <dgm:cxn modelId="{13C46056-C3FB-494F-A406-B45326E2CDC6}" type="presParOf" srcId="{D48741C8-1BB8-A344-8E7C-3E071260FC39}" destId="{5F654E7D-E291-1643-9D49-2E62636D6B88}" srcOrd="3" destOrd="0" presId="urn:microsoft.com/office/officeart/2005/8/layout/vList3"/>
    <dgm:cxn modelId="{52FC2F15-E6B4-D141-B511-A6B2D9C4BF94}" type="presParOf" srcId="{D48741C8-1BB8-A344-8E7C-3E071260FC39}" destId="{1D72CEF7-3619-6444-A81E-C49EC2533DE6}" srcOrd="4" destOrd="0" presId="urn:microsoft.com/office/officeart/2005/8/layout/vList3"/>
    <dgm:cxn modelId="{52F95D75-8C35-1747-8EFF-5F25EC629D97}" type="presParOf" srcId="{1D72CEF7-3619-6444-A81E-C49EC2533DE6}" destId="{572E7547-A81B-574E-AE85-7A487803B46F}" srcOrd="0" destOrd="0" presId="urn:microsoft.com/office/officeart/2005/8/layout/vList3"/>
    <dgm:cxn modelId="{A4741F35-AF7D-A544-B707-8BE4200C38C8}" type="presParOf" srcId="{1D72CEF7-3619-6444-A81E-C49EC2533DE6}" destId="{7B9AB39E-EA22-F34D-ABCD-EA8DF8562673}" srcOrd="1" destOrd="0" presId="urn:microsoft.com/office/officeart/2005/8/layout/vList3"/>
    <dgm:cxn modelId="{A7A3E8E1-46EB-3E4E-A22F-60A585AB781B}" type="presParOf" srcId="{D48741C8-1BB8-A344-8E7C-3E071260FC39}" destId="{42374071-D746-4244-B508-689AE47221BB}" srcOrd="5" destOrd="0" presId="urn:microsoft.com/office/officeart/2005/8/layout/vList3"/>
    <dgm:cxn modelId="{43449FDD-21C9-6643-B5A0-969109EB1F7C}" type="presParOf" srcId="{D48741C8-1BB8-A344-8E7C-3E071260FC39}" destId="{6E77D614-BF25-A348-8756-C5F56702B868}" srcOrd="6" destOrd="0" presId="urn:microsoft.com/office/officeart/2005/8/layout/vList3"/>
    <dgm:cxn modelId="{9C7A8DFD-600B-C940-A2EB-DA571F8C1AE7}" type="presParOf" srcId="{6E77D614-BF25-A348-8756-C5F56702B868}" destId="{9393BF7D-DC11-BD46-BCA8-9B3669243917}" srcOrd="0" destOrd="0" presId="urn:microsoft.com/office/officeart/2005/8/layout/vList3"/>
    <dgm:cxn modelId="{4C884854-BEE2-324D-A3B6-2B25876FAEBD}" type="presParOf" srcId="{6E77D614-BF25-A348-8756-C5F56702B868}" destId="{8B309B9A-F91C-5441-A3EE-9D9429DC50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AQS</a:t>
          </a:r>
          <a:r>
            <a:rPr lang="zh-CN" altLang="en-US" dirty="0" smtClean="0"/>
            <a:t>的共享式锁完成对计算值递减操作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一个工作同时处理多个任务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F3F5B8B4-18F3-8D46-830F-45814AB1A0E2}">
      <dgm:prSet phldrT="[文本]"/>
      <dgm:spPr/>
      <dgm:t>
        <a:bodyPr/>
        <a:lstStyle/>
        <a:p>
          <a:endParaRPr lang="zh-CN" altLang="en-US" dirty="0"/>
        </a:p>
      </dgm:t>
    </dgm:pt>
    <dgm:pt modelId="{F2ADA935-E7DA-F341-9352-85A00DAFBF88}" type="par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84AF05B5-8B2F-4E4E-BF49-9E5500B8F4FF}" type="sib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FC1A25D3-177E-0144-AD8A-5C6B3688C7AB}">
      <dgm:prSet phldrT="[文本]"/>
      <dgm:spPr/>
      <dgm:t>
        <a:bodyPr/>
        <a:lstStyle/>
        <a:p>
          <a:r>
            <a:rPr lang="zh-CN" altLang="en-US" dirty="0" smtClean="0"/>
            <a:t>计数值</a:t>
          </a:r>
          <a:r>
            <a:rPr lang="en-US" altLang="zh-CN" dirty="0" smtClean="0"/>
            <a:t>&gt;0</a:t>
          </a:r>
          <a:r>
            <a:rPr lang="zh-CN" altLang="en-US" dirty="0" smtClean="0"/>
            <a:t>时阻塞，计数值数</a:t>
          </a:r>
          <a:r>
            <a:rPr lang="en-US" altLang="zh-CN" dirty="0" smtClean="0"/>
            <a:t>&lt;=0</a:t>
          </a:r>
          <a:r>
            <a:rPr lang="zh-CN" altLang="en-US" dirty="0" smtClean="0"/>
            <a:t>时执行</a:t>
          </a:r>
          <a:endParaRPr lang="zh-CN" altLang="en-US" dirty="0"/>
        </a:p>
      </dgm:t>
    </dgm:pt>
    <dgm:pt modelId="{8B02C416-DF13-CC49-A301-4DD04E5172C0}" type="par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89223A1C-369F-CB4F-82BD-B9F94E599DD8}" type="sib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9497CE59-6925-7B48-A629-AB14D4A4E9E0}">
      <dgm:prSet phldrT="[文本]"/>
      <dgm:spPr/>
      <dgm:t>
        <a:bodyPr/>
        <a:lstStyle/>
        <a:p>
          <a:r>
            <a:rPr lang="zh-CN" altLang="en-US" dirty="0" smtClean="0"/>
            <a:t>只能一次初始化计数值</a:t>
          </a:r>
          <a:endParaRPr lang="zh-CN" altLang="en-US" dirty="0"/>
        </a:p>
      </dgm:t>
    </dgm:pt>
    <dgm:pt modelId="{12976FF3-0A15-3F40-A670-6307A9322256}" type="par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E0F36293-E1D3-1947-B22D-D46F3DADCE7B}" type="sib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971C4E5F-EEDB-5F46-B6C4-3A40C2EA9F0B}">
      <dgm:prSet phldrT="[文本]"/>
      <dgm:spPr/>
      <dgm:t>
        <a:bodyPr/>
        <a:lstStyle/>
        <a:p>
          <a:r>
            <a:rPr lang="zh-CN" altLang="en-US" dirty="0" smtClean="0"/>
            <a:t>去餐厅点菜吃饭</a:t>
          </a:r>
          <a:endParaRPr lang="zh-CN" altLang="en-US" dirty="0"/>
        </a:p>
      </dgm:t>
    </dgm:pt>
    <dgm:pt modelId="{FDB50654-7B4B-384D-9004-4BA2D33C0D14}" type="par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CDF76AAD-D411-4349-AA0A-872D708BB526}" type="sib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18DC6C-E8EF-7E47-8F38-0589ED9EC708}" type="pres">
      <dgm:prSet presAssocID="{E4DDB6F1-E246-F34A-BAAA-65B697A14E9A}" presName="parSh" presStyleLbl="node1" presStyleIdx="0" presStyleCnt="2"/>
      <dgm:spPr/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</dgm:pt>
    <dgm:pt modelId="{528168C9-2E0B-364E-AA23-C5A92BBBAED6}" type="pres">
      <dgm:prSet presAssocID="{C8C8E286-3B0B-9547-9A84-3B3E86A71161}" presName="connTx" presStyleLbl="sibTrans2D1" presStyleIdx="0" presStyleCnt="1"/>
      <dgm:spPr/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C03ED9-3ACF-4049-982C-7A6F47E73538}" type="pres">
      <dgm:prSet presAssocID="{6CA8C9FD-9B37-404F-9B19-1512049485FB}" presName="parSh" presStyleLbl="node1" presStyleIdx="1" presStyleCnt="2"/>
      <dgm:spPr/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3C812D-3640-3E40-9B80-BEE08B127EB7}" srcId="{6CA8C9FD-9B37-404F-9B19-1512049485FB}" destId="{971C4E5F-EEDB-5F46-B6C4-3A40C2EA9F0B}" srcOrd="1" destOrd="0" parTransId="{FDB50654-7B4B-384D-9004-4BA2D33C0D14}" sibTransId="{CDF76AAD-D411-4349-AA0A-872D708BB526}"/>
    <dgm:cxn modelId="{123EF4BA-9058-8A41-90DD-AC9C127C7FA0}" type="presOf" srcId="{9497CE59-6925-7B48-A629-AB14D4A4E9E0}" destId="{7C494570-410C-A347-8D90-AC69BC56E1F5}" srcOrd="0" destOrd="1" presId="urn:microsoft.com/office/officeart/2005/8/layout/process3"/>
    <dgm:cxn modelId="{599123D7-E2C3-4F44-B555-9E268B3038A1}" srcId="{E4DDB6F1-E246-F34A-BAAA-65B697A14E9A}" destId="{FC1A25D3-177E-0144-AD8A-5C6B3688C7AB}" srcOrd="2" destOrd="0" parTransId="{8B02C416-DF13-CC49-A301-4DD04E5172C0}" sibTransId="{89223A1C-369F-CB4F-82BD-B9F94E599DD8}"/>
    <dgm:cxn modelId="{D0E2B1CD-7FA8-D14D-8C7C-BD5863DC7327}" type="presOf" srcId="{5FFC54AB-A643-8F4E-AAD1-E3236A79DE32}" destId="{A8021D70-CAEA-D64B-A1ED-540633FC5202}" srcOrd="0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4E61982C-E3DE-3341-8729-F926A3559147}" type="presOf" srcId="{16728060-9B46-F243-8024-36EC7BBBC4CE}" destId="{7C6B5226-3084-5B49-B0B2-F9DF79C86255}" srcOrd="0" destOrd="0" presId="urn:microsoft.com/office/officeart/2005/8/layout/process3"/>
    <dgm:cxn modelId="{EF6955C4-802B-1346-A013-120F43FEA506}" type="presOf" srcId="{6CA8C9FD-9B37-404F-9B19-1512049485FB}" destId="{25C03ED9-3ACF-4049-982C-7A6F47E73538}" srcOrd="1" destOrd="0" presId="urn:microsoft.com/office/officeart/2005/8/layout/process3"/>
    <dgm:cxn modelId="{40840359-4827-CD40-9F48-F6CD7609BD60}" srcId="{E4DDB6F1-E246-F34A-BAAA-65B697A14E9A}" destId="{9497CE59-6925-7B48-A629-AB14D4A4E9E0}" srcOrd="1" destOrd="0" parTransId="{12976FF3-0A15-3F40-A670-6307A9322256}" sibTransId="{E0F36293-E1D3-1947-B22D-D46F3DADCE7B}"/>
    <dgm:cxn modelId="{464D1312-D71C-D949-A65C-1C932939FCBA}" type="presOf" srcId="{C8C8E286-3B0B-9547-9A84-3B3E86A71161}" destId="{9327C405-12BA-8340-9339-79C34178B3F1}" srcOrd="0" destOrd="0" presId="urn:microsoft.com/office/officeart/2005/8/layout/process3"/>
    <dgm:cxn modelId="{2EC73E1D-D245-1849-8E63-A81023E19223}" type="presOf" srcId="{F3F5B8B4-18F3-8D46-830F-45814AB1A0E2}" destId="{7C494570-410C-A347-8D90-AC69BC56E1F5}" srcOrd="0" destOrd="3" presId="urn:microsoft.com/office/officeart/2005/8/layout/process3"/>
    <dgm:cxn modelId="{B6CFDC90-0220-164C-97AC-7E5ABA909265}" type="presOf" srcId="{E4DDB6F1-E246-F34A-BAAA-65B697A14E9A}" destId="{5318DC6C-E8EF-7E47-8F38-0589ED9EC708}" srcOrd="1" destOrd="0" presId="urn:microsoft.com/office/officeart/2005/8/layout/process3"/>
    <dgm:cxn modelId="{8CA6FB8C-4978-4E42-AECC-64C208AD022F}" type="presOf" srcId="{C8C8E286-3B0B-9547-9A84-3B3E86A71161}" destId="{528168C9-2E0B-364E-AA23-C5A92BBBAED6}" srcOrd="1" destOrd="0" presId="urn:microsoft.com/office/officeart/2005/8/layout/process3"/>
    <dgm:cxn modelId="{4295C359-EA3B-EE49-A130-DB4B8923005F}" type="presOf" srcId="{6CA8C9FD-9B37-404F-9B19-1512049485FB}" destId="{0C4F4A2F-9D9E-0B46-8E21-E9D338C1B9A6}" srcOrd="0" destOrd="0" presId="urn:microsoft.com/office/officeart/2005/8/layout/process3"/>
    <dgm:cxn modelId="{B6C37EC3-1A4F-A842-81C9-787C737F6AE6}" type="presOf" srcId="{971C4E5F-EEDB-5F46-B6C4-3A40C2EA9F0B}" destId="{7C6B5226-3084-5B49-B0B2-F9DF79C86255}" srcOrd="0" destOrd="1" presId="urn:microsoft.com/office/officeart/2005/8/layout/process3"/>
    <dgm:cxn modelId="{45236B2D-58E6-0046-B9B8-33CE2727E730}" type="presOf" srcId="{E4DDB6F1-E246-F34A-BAAA-65B697A14E9A}" destId="{7A45E2EF-EB71-8940-8008-90F0AB4DC40B}" srcOrd="0" destOrd="0" presId="urn:microsoft.com/office/officeart/2005/8/layout/process3"/>
    <dgm:cxn modelId="{95A72EF4-6818-1C4F-AAF9-128FB6BDA22B}" type="presOf" srcId="{68363C8C-BDA9-0740-8504-04086CDD2163}" destId="{7C494570-410C-A347-8D90-AC69BC56E1F5}" srcOrd="0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0D5A386F-B09B-AC4D-990B-69EE8268AB3C}" type="presOf" srcId="{FC1A25D3-177E-0144-AD8A-5C6B3688C7AB}" destId="{7C494570-410C-A347-8D90-AC69BC56E1F5}" srcOrd="0" destOrd="2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AE6827D7-9250-0D44-B948-DCA5D560B1DC}" srcId="{E4DDB6F1-E246-F34A-BAAA-65B697A14E9A}" destId="{F3F5B8B4-18F3-8D46-830F-45814AB1A0E2}" srcOrd="3" destOrd="0" parTransId="{F2ADA935-E7DA-F341-9352-85A00DAFBF88}" sibTransId="{84AF05B5-8B2F-4E4E-BF49-9E5500B8F4FF}"/>
    <dgm:cxn modelId="{F5B780BE-2C80-6146-9340-20A6C869F323}" type="presParOf" srcId="{A8021D70-CAEA-D64B-A1ED-540633FC5202}" destId="{0D8DF06D-51C3-9847-996C-CA202EEC54B0}" srcOrd="0" destOrd="0" presId="urn:microsoft.com/office/officeart/2005/8/layout/process3"/>
    <dgm:cxn modelId="{C16A8CAE-42B3-B04B-929C-12B82B1AF35E}" type="presParOf" srcId="{0D8DF06D-51C3-9847-996C-CA202EEC54B0}" destId="{7A45E2EF-EB71-8940-8008-90F0AB4DC40B}" srcOrd="0" destOrd="0" presId="urn:microsoft.com/office/officeart/2005/8/layout/process3"/>
    <dgm:cxn modelId="{79CC6762-0D9A-254D-B1D0-6DB7A816B1B6}" type="presParOf" srcId="{0D8DF06D-51C3-9847-996C-CA202EEC54B0}" destId="{5318DC6C-E8EF-7E47-8F38-0589ED9EC708}" srcOrd="1" destOrd="0" presId="urn:microsoft.com/office/officeart/2005/8/layout/process3"/>
    <dgm:cxn modelId="{E7F89AF8-ACBC-6149-AF72-4AF83A9C8E8E}" type="presParOf" srcId="{0D8DF06D-51C3-9847-996C-CA202EEC54B0}" destId="{7C494570-410C-A347-8D90-AC69BC56E1F5}" srcOrd="2" destOrd="0" presId="urn:microsoft.com/office/officeart/2005/8/layout/process3"/>
    <dgm:cxn modelId="{170D54D2-E798-E148-A36F-EEDC36D5B2BA}" type="presParOf" srcId="{A8021D70-CAEA-D64B-A1ED-540633FC5202}" destId="{9327C405-12BA-8340-9339-79C34178B3F1}" srcOrd="1" destOrd="0" presId="urn:microsoft.com/office/officeart/2005/8/layout/process3"/>
    <dgm:cxn modelId="{990F0859-325D-4945-A64A-7E4031093BB5}" type="presParOf" srcId="{9327C405-12BA-8340-9339-79C34178B3F1}" destId="{528168C9-2E0B-364E-AA23-C5A92BBBAED6}" srcOrd="0" destOrd="0" presId="urn:microsoft.com/office/officeart/2005/8/layout/process3"/>
    <dgm:cxn modelId="{4CB301EB-65CF-2C45-97F6-4B5A7FC2C98A}" type="presParOf" srcId="{A8021D70-CAEA-D64B-A1ED-540633FC5202}" destId="{71783C9F-BA90-D643-861D-4B2BBF9CFBC6}" srcOrd="2" destOrd="0" presId="urn:microsoft.com/office/officeart/2005/8/layout/process3"/>
    <dgm:cxn modelId="{2F6D2678-61B2-E947-8AD3-74AC2E8A4997}" type="presParOf" srcId="{71783C9F-BA90-D643-861D-4B2BBF9CFBC6}" destId="{0C4F4A2F-9D9E-0B46-8E21-E9D338C1B9A6}" srcOrd="0" destOrd="0" presId="urn:microsoft.com/office/officeart/2005/8/layout/process3"/>
    <dgm:cxn modelId="{081CB3ED-BCA1-A345-860A-301BE754AE85}" type="presParOf" srcId="{71783C9F-BA90-D643-861D-4B2BBF9CFBC6}" destId="{25C03ED9-3ACF-4049-982C-7A6F47E73538}" srcOrd="1" destOrd="0" presId="urn:microsoft.com/office/officeart/2005/8/layout/process3"/>
    <dgm:cxn modelId="{12DF35B7-4C1D-4B44-9CB1-BF8769023BF8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ReentrantLock</a:t>
          </a:r>
          <a:r>
            <a:rPr lang="zh-CN" altLang="en-US" dirty="0" smtClean="0"/>
            <a:t>和</a:t>
          </a:r>
          <a:r>
            <a:rPr lang="en-US" altLang="zh-CN" dirty="0" smtClean="0"/>
            <a:t>Condition</a:t>
          </a:r>
          <a:r>
            <a:rPr lang="zh-CN" altLang="en-US" dirty="0" smtClean="0"/>
            <a:t>实现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流水线人满发车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F3F5B8B4-18F3-8D46-830F-45814AB1A0E2}">
      <dgm:prSet phldrT="[文本]"/>
      <dgm:spPr/>
      <dgm:t>
        <a:bodyPr/>
        <a:lstStyle/>
        <a:p>
          <a:endParaRPr lang="zh-CN" altLang="en-US" dirty="0"/>
        </a:p>
      </dgm:t>
    </dgm:pt>
    <dgm:pt modelId="{F2ADA935-E7DA-F341-9352-85A00DAFBF88}" type="par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84AF05B5-8B2F-4E4E-BF49-9E5500B8F4FF}" type="sib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FC1A25D3-177E-0144-AD8A-5C6B3688C7AB}">
      <dgm:prSet phldrT="[文本]"/>
      <dgm:spPr/>
      <dgm:t>
        <a:bodyPr/>
        <a:lstStyle/>
        <a:p>
          <a:r>
            <a:rPr lang="zh-CN" altLang="en-US" dirty="0" smtClean="0"/>
            <a:t>初始化一次多次使用</a:t>
          </a:r>
          <a:endParaRPr lang="zh-CN" altLang="en-US" dirty="0"/>
        </a:p>
      </dgm:t>
    </dgm:pt>
    <dgm:pt modelId="{8B02C416-DF13-CC49-A301-4DD04E5172C0}" type="par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89223A1C-369F-CB4F-82BD-B9F94E599DD8}" type="sib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9497CE59-6925-7B48-A629-AB14D4A4E9E0}">
      <dgm:prSet phldrT="[文本]"/>
      <dgm:spPr/>
      <dgm:t>
        <a:bodyPr/>
        <a:lstStyle/>
        <a:p>
          <a:r>
            <a:rPr lang="zh-CN" altLang="en-US" dirty="0" smtClean="0"/>
            <a:t>自动重置计数值</a:t>
          </a:r>
          <a:endParaRPr lang="zh-CN" altLang="en-US" dirty="0"/>
        </a:p>
      </dgm:t>
    </dgm:pt>
    <dgm:pt modelId="{12976FF3-0A15-3F40-A670-6307A9322256}" type="par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E0F36293-E1D3-1947-B22D-D46F3DADCE7B}" type="sib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0410DD63-FC94-6A4D-A739-698606438EC9}">
      <dgm:prSet phldrT="[文本]"/>
      <dgm:spPr/>
      <dgm:t>
        <a:bodyPr/>
        <a:lstStyle/>
        <a:p>
          <a:r>
            <a:rPr lang="zh-CN" altLang="en-US" dirty="0" smtClean="0"/>
            <a:t>计数值</a:t>
          </a:r>
          <a:r>
            <a:rPr lang="en-US" altLang="zh-CN" dirty="0" smtClean="0"/>
            <a:t>&gt;0</a:t>
          </a:r>
          <a:r>
            <a:rPr lang="zh-CN" altLang="en-US" dirty="0" smtClean="0"/>
            <a:t>时阻塞</a:t>
          </a:r>
          <a:endParaRPr lang="zh-CN" altLang="en-US" dirty="0"/>
        </a:p>
      </dgm:t>
    </dgm:pt>
    <dgm:pt modelId="{FA6E6685-DCBA-BD47-B91F-A9ED27CD59BF}" type="parTrans" cxnId="{4231E277-F1B6-7A4A-9F5C-ABB2BA6B1E4E}">
      <dgm:prSet/>
      <dgm:spPr/>
      <dgm:t>
        <a:bodyPr/>
        <a:lstStyle/>
        <a:p>
          <a:endParaRPr lang="zh-CN" altLang="en-US"/>
        </a:p>
      </dgm:t>
    </dgm:pt>
    <dgm:pt modelId="{7C3BBC32-BAD9-B54A-8408-1B7CB931F74F}" type="sibTrans" cxnId="{4231E277-F1B6-7A4A-9F5C-ABB2BA6B1E4E}">
      <dgm:prSet/>
      <dgm:spPr/>
      <dgm:t>
        <a:bodyPr/>
        <a:lstStyle/>
        <a:p>
          <a:endParaRPr lang="zh-CN" altLang="en-US"/>
        </a:p>
      </dgm:t>
    </dgm:pt>
    <dgm:pt modelId="{971C4E5F-EEDB-5F46-B6C4-3A40C2EA9F0B}">
      <dgm:prSet phldrT="[文本]"/>
      <dgm:spPr/>
      <dgm:t>
        <a:bodyPr/>
        <a:lstStyle/>
        <a:p>
          <a:r>
            <a:rPr lang="zh-CN" altLang="en-US" smtClean="0"/>
            <a:t>旅游团旅游</a:t>
          </a:r>
          <a:endParaRPr lang="zh-CN" altLang="en-US"/>
        </a:p>
      </dgm:t>
    </dgm:pt>
    <dgm:pt modelId="{FDB50654-7B4B-384D-9004-4BA2D33C0D14}" type="par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CDF76AAD-D411-4349-AA0A-872D708BB526}" type="sib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BC700909-074B-094C-AFBB-63EBE3900D9D}">
      <dgm:prSet phldrT="[文本]"/>
      <dgm:spPr/>
      <dgm:t>
        <a:bodyPr/>
        <a:lstStyle/>
        <a:p>
          <a:r>
            <a:rPr lang="zh-CN" altLang="en-US" dirty="0" smtClean="0"/>
            <a:t>循环屏障</a:t>
          </a:r>
          <a:endParaRPr lang="zh-CN" altLang="en-US" dirty="0"/>
        </a:p>
      </dgm:t>
    </dgm:pt>
    <dgm:pt modelId="{29CD44A6-C381-A14D-902C-5AF42A285466}" type="parTrans" cxnId="{F2B47C3A-563B-5544-B9F6-F46F0AFA5C99}">
      <dgm:prSet/>
      <dgm:spPr/>
      <dgm:t>
        <a:bodyPr/>
        <a:lstStyle/>
        <a:p>
          <a:endParaRPr lang="zh-CN" altLang="en-US"/>
        </a:p>
      </dgm:t>
    </dgm:pt>
    <dgm:pt modelId="{2BB20B4E-2635-6A4E-AC41-AB1FA1CBEB93}" type="sibTrans" cxnId="{F2B47C3A-563B-5544-B9F6-F46F0AFA5C99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18DC6C-E8EF-7E47-8F38-0589ED9EC708}" type="pres">
      <dgm:prSet presAssocID="{E4DDB6F1-E246-F34A-BAAA-65B697A14E9A}" presName="parSh" presStyleLbl="node1" presStyleIdx="0" presStyleCnt="2"/>
      <dgm:spPr/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</dgm:pt>
    <dgm:pt modelId="{528168C9-2E0B-364E-AA23-C5A92BBBAED6}" type="pres">
      <dgm:prSet presAssocID="{C8C8E286-3B0B-9547-9A84-3B3E86A71161}" presName="connTx" presStyleLbl="sibTrans2D1" presStyleIdx="0" presStyleCnt="1"/>
      <dgm:spPr/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C03ED9-3ACF-4049-982C-7A6F47E73538}" type="pres">
      <dgm:prSet presAssocID="{6CA8C9FD-9B37-404F-9B19-1512049485FB}" presName="parSh" presStyleLbl="node1" presStyleIdx="1" presStyleCnt="2"/>
      <dgm:spPr/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48EA2DA0-02EB-1042-B271-A45982423F44}" type="presOf" srcId="{16728060-9B46-F243-8024-36EC7BBBC4CE}" destId="{7C6B5226-3084-5B49-B0B2-F9DF79C86255}" srcOrd="0" destOrd="0" presId="urn:microsoft.com/office/officeart/2005/8/layout/process3"/>
    <dgm:cxn modelId="{3797E906-3AC7-F947-BA67-4F61789543D7}" type="presOf" srcId="{E4DDB6F1-E246-F34A-BAAA-65B697A14E9A}" destId="{7A45E2EF-EB71-8940-8008-90F0AB4DC40B}" srcOrd="0" destOrd="0" presId="urn:microsoft.com/office/officeart/2005/8/layout/process3"/>
    <dgm:cxn modelId="{C3B3EB9E-EC44-1B47-9759-70C85CA9BE48}" type="presOf" srcId="{C8C8E286-3B0B-9547-9A84-3B3E86A71161}" destId="{528168C9-2E0B-364E-AA23-C5A92BBBAED6}" srcOrd="1" destOrd="0" presId="urn:microsoft.com/office/officeart/2005/8/layout/process3"/>
    <dgm:cxn modelId="{0E5999F4-6640-4341-9ABA-9CB6F974A4D3}" type="presOf" srcId="{C8C8E286-3B0B-9547-9A84-3B3E86A71161}" destId="{9327C405-12BA-8340-9339-79C34178B3F1}" srcOrd="0" destOrd="0" presId="urn:microsoft.com/office/officeart/2005/8/layout/process3"/>
    <dgm:cxn modelId="{583C812D-3640-3E40-9B80-BEE08B127EB7}" srcId="{6CA8C9FD-9B37-404F-9B19-1512049485FB}" destId="{971C4E5F-EEDB-5F46-B6C4-3A40C2EA9F0B}" srcOrd="1" destOrd="0" parTransId="{FDB50654-7B4B-384D-9004-4BA2D33C0D14}" sibTransId="{CDF76AAD-D411-4349-AA0A-872D708BB526}"/>
    <dgm:cxn modelId="{40840359-4827-CD40-9F48-F6CD7609BD60}" srcId="{E4DDB6F1-E246-F34A-BAAA-65B697A14E9A}" destId="{9497CE59-6925-7B48-A629-AB14D4A4E9E0}" srcOrd="2" destOrd="0" parTransId="{12976FF3-0A15-3F40-A670-6307A9322256}" sibTransId="{E0F36293-E1D3-1947-B22D-D46F3DADCE7B}"/>
    <dgm:cxn modelId="{F2B47C3A-563B-5544-B9F6-F46F0AFA5C99}" srcId="{E4DDB6F1-E246-F34A-BAAA-65B697A14E9A}" destId="{BC700909-074B-094C-AFBB-63EBE3900D9D}" srcOrd="1" destOrd="0" parTransId="{29CD44A6-C381-A14D-902C-5AF42A285466}" sibTransId="{2BB20B4E-2635-6A4E-AC41-AB1FA1CBEB93}"/>
    <dgm:cxn modelId="{09BA765D-8E8E-3443-85D7-CE5654375B66}" type="presOf" srcId="{FC1A25D3-177E-0144-AD8A-5C6B3688C7AB}" destId="{7C494570-410C-A347-8D90-AC69BC56E1F5}" srcOrd="0" destOrd="3" presId="urn:microsoft.com/office/officeart/2005/8/layout/process3"/>
    <dgm:cxn modelId="{599123D7-E2C3-4F44-B555-9E268B3038A1}" srcId="{E4DDB6F1-E246-F34A-BAAA-65B697A14E9A}" destId="{FC1A25D3-177E-0144-AD8A-5C6B3688C7AB}" srcOrd="3" destOrd="0" parTransId="{8B02C416-DF13-CC49-A301-4DD04E5172C0}" sibTransId="{89223A1C-369F-CB4F-82BD-B9F94E599DD8}"/>
    <dgm:cxn modelId="{B3DD2019-C5B0-9846-B82E-1793A23D5727}" type="presOf" srcId="{9497CE59-6925-7B48-A629-AB14D4A4E9E0}" destId="{7C494570-410C-A347-8D90-AC69BC56E1F5}" srcOrd="0" destOrd="2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0DE37964-54EC-A04A-B74D-5C57CC3023EE}" type="presOf" srcId="{5FFC54AB-A643-8F4E-AAD1-E3236A79DE32}" destId="{A8021D70-CAEA-D64B-A1ED-540633FC5202}" srcOrd="0" destOrd="0" presId="urn:microsoft.com/office/officeart/2005/8/layout/process3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8511DF00-D3F5-6B45-9C16-DBEC8FE7C0DD}" type="presOf" srcId="{0410DD63-FC94-6A4D-A739-698606438EC9}" destId="{7C494570-410C-A347-8D90-AC69BC56E1F5}" srcOrd="0" destOrd="4" presId="urn:microsoft.com/office/officeart/2005/8/layout/process3"/>
    <dgm:cxn modelId="{AE6827D7-9250-0D44-B948-DCA5D560B1DC}" srcId="{E4DDB6F1-E246-F34A-BAAA-65B697A14E9A}" destId="{F3F5B8B4-18F3-8D46-830F-45814AB1A0E2}" srcOrd="5" destOrd="0" parTransId="{F2ADA935-E7DA-F341-9352-85A00DAFBF88}" sibTransId="{84AF05B5-8B2F-4E4E-BF49-9E5500B8F4FF}"/>
    <dgm:cxn modelId="{4231E277-F1B6-7A4A-9F5C-ABB2BA6B1E4E}" srcId="{E4DDB6F1-E246-F34A-BAAA-65B697A14E9A}" destId="{0410DD63-FC94-6A4D-A739-698606438EC9}" srcOrd="4" destOrd="0" parTransId="{FA6E6685-DCBA-BD47-B91F-A9ED27CD59BF}" sibTransId="{7C3BBC32-BAD9-B54A-8408-1B7CB931F74F}"/>
    <dgm:cxn modelId="{9A44B40E-0502-2A45-B985-1A782E0B7EAC}" type="presOf" srcId="{971C4E5F-EEDB-5F46-B6C4-3A40C2EA9F0B}" destId="{7C6B5226-3084-5B49-B0B2-F9DF79C86255}" srcOrd="0" destOrd="1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FEC67178-FD2C-C846-8F47-61AE75AFE136}" type="presOf" srcId="{BC700909-074B-094C-AFBB-63EBE3900D9D}" destId="{7C494570-410C-A347-8D90-AC69BC56E1F5}" srcOrd="0" destOrd="1" presId="urn:microsoft.com/office/officeart/2005/8/layout/process3"/>
    <dgm:cxn modelId="{F72CB85C-D70C-274B-BEEA-AB8B56D8A671}" type="presOf" srcId="{68363C8C-BDA9-0740-8504-04086CDD2163}" destId="{7C494570-410C-A347-8D90-AC69BC56E1F5}" srcOrd="0" destOrd="0" presId="urn:microsoft.com/office/officeart/2005/8/layout/process3"/>
    <dgm:cxn modelId="{00480085-FCD4-CE4E-AD91-7DB98C3D1B81}" type="presOf" srcId="{F3F5B8B4-18F3-8D46-830F-45814AB1A0E2}" destId="{7C494570-410C-A347-8D90-AC69BC56E1F5}" srcOrd="0" destOrd="5" presId="urn:microsoft.com/office/officeart/2005/8/layout/process3"/>
    <dgm:cxn modelId="{0E03EBAE-F92C-BD49-A091-26FB2B43FA50}" type="presOf" srcId="{6CA8C9FD-9B37-404F-9B19-1512049485FB}" destId="{0C4F4A2F-9D9E-0B46-8E21-E9D338C1B9A6}" srcOrd="0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6B1F567C-7872-DB43-83E4-DA6BD5BA3887}" type="presOf" srcId="{6CA8C9FD-9B37-404F-9B19-1512049485FB}" destId="{25C03ED9-3ACF-4049-982C-7A6F47E73538}" srcOrd="1" destOrd="0" presId="urn:microsoft.com/office/officeart/2005/8/layout/process3"/>
    <dgm:cxn modelId="{CE7DD56D-614C-9F4E-B534-278F43C6605B}" type="presOf" srcId="{E4DDB6F1-E246-F34A-BAAA-65B697A14E9A}" destId="{5318DC6C-E8EF-7E47-8F38-0589ED9EC708}" srcOrd="1" destOrd="0" presId="urn:microsoft.com/office/officeart/2005/8/layout/process3"/>
    <dgm:cxn modelId="{842B0ED9-0036-644C-AEF5-B01D4673CE31}" type="presParOf" srcId="{A8021D70-CAEA-D64B-A1ED-540633FC5202}" destId="{0D8DF06D-51C3-9847-996C-CA202EEC54B0}" srcOrd="0" destOrd="0" presId="urn:microsoft.com/office/officeart/2005/8/layout/process3"/>
    <dgm:cxn modelId="{5C5EC9A4-0569-7A40-9C97-54F6D009D3B6}" type="presParOf" srcId="{0D8DF06D-51C3-9847-996C-CA202EEC54B0}" destId="{7A45E2EF-EB71-8940-8008-90F0AB4DC40B}" srcOrd="0" destOrd="0" presId="urn:microsoft.com/office/officeart/2005/8/layout/process3"/>
    <dgm:cxn modelId="{E8EB7228-45FC-5946-8CDA-B25BF24812E3}" type="presParOf" srcId="{0D8DF06D-51C3-9847-996C-CA202EEC54B0}" destId="{5318DC6C-E8EF-7E47-8F38-0589ED9EC708}" srcOrd="1" destOrd="0" presId="urn:microsoft.com/office/officeart/2005/8/layout/process3"/>
    <dgm:cxn modelId="{0130AB89-EDBB-664D-B171-C4F5D4CFB85B}" type="presParOf" srcId="{0D8DF06D-51C3-9847-996C-CA202EEC54B0}" destId="{7C494570-410C-A347-8D90-AC69BC56E1F5}" srcOrd="2" destOrd="0" presId="urn:microsoft.com/office/officeart/2005/8/layout/process3"/>
    <dgm:cxn modelId="{8DD90A0B-5EAC-A14B-9727-608A21C6A023}" type="presParOf" srcId="{A8021D70-CAEA-D64B-A1ED-540633FC5202}" destId="{9327C405-12BA-8340-9339-79C34178B3F1}" srcOrd="1" destOrd="0" presId="urn:microsoft.com/office/officeart/2005/8/layout/process3"/>
    <dgm:cxn modelId="{034A9F6B-2291-144F-B16B-8ABF8BBD8C53}" type="presParOf" srcId="{9327C405-12BA-8340-9339-79C34178B3F1}" destId="{528168C9-2E0B-364E-AA23-C5A92BBBAED6}" srcOrd="0" destOrd="0" presId="urn:microsoft.com/office/officeart/2005/8/layout/process3"/>
    <dgm:cxn modelId="{9F6CBBD8-0D68-7441-8A2C-92808221709C}" type="presParOf" srcId="{A8021D70-CAEA-D64B-A1ED-540633FC5202}" destId="{71783C9F-BA90-D643-861D-4B2BBF9CFBC6}" srcOrd="2" destOrd="0" presId="urn:microsoft.com/office/officeart/2005/8/layout/process3"/>
    <dgm:cxn modelId="{23ECDDE2-5F15-0A48-980E-E8285FB5DB21}" type="presParOf" srcId="{71783C9F-BA90-D643-861D-4B2BBF9CFBC6}" destId="{0C4F4A2F-9D9E-0B46-8E21-E9D338C1B9A6}" srcOrd="0" destOrd="0" presId="urn:microsoft.com/office/officeart/2005/8/layout/process3"/>
    <dgm:cxn modelId="{81D80052-C4D3-CB4E-B1F2-79F602BB2E65}" type="presParOf" srcId="{71783C9F-BA90-D643-861D-4B2BBF9CFBC6}" destId="{25C03ED9-3ACF-4049-982C-7A6F47E73538}" srcOrd="1" destOrd="0" presId="urn:microsoft.com/office/officeart/2005/8/layout/process3"/>
    <dgm:cxn modelId="{7FFC343D-DE6E-3C4C-877B-337F468DB81F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AQS</a:t>
          </a:r>
          <a:r>
            <a:rPr lang="zh-CN" altLang="en-US" dirty="0" smtClean="0"/>
            <a:t>实现公平和非公平策略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营业厅办理业务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D64BCAEA-E026-1A40-8679-1BEAE0539E77}">
      <dgm:prSet phldrT="[文本]"/>
      <dgm:spPr/>
      <dgm:t>
        <a:bodyPr/>
        <a:lstStyle/>
        <a:p>
          <a:r>
            <a:rPr lang="zh-CN" altLang="en-US" dirty="0" smtClean="0"/>
            <a:t>信号量</a:t>
          </a:r>
          <a:r>
            <a:rPr lang="en-US" altLang="zh-CN" dirty="0" smtClean="0"/>
            <a:t>=0</a:t>
          </a:r>
          <a:r>
            <a:rPr lang="zh-CN" altLang="en-US" dirty="0" smtClean="0"/>
            <a:t>时阻塞，释放资源时信号量</a:t>
          </a:r>
          <a:r>
            <a:rPr lang="en-US" altLang="zh-CN" dirty="0" smtClean="0"/>
            <a:t>+1</a:t>
          </a:r>
          <a:endParaRPr lang="zh-CN" altLang="en-US" dirty="0"/>
        </a:p>
      </dgm:t>
    </dgm:pt>
    <dgm:pt modelId="{97888891-FB7D-634F-AE01-C70F488C4A9C}" type="parTrans" cxnId="{C2D53961-D2E7-5243-8236-801B0F432E4E}">
      <dgm:prSet/>
      <dgm:spPr/>
      <dgm:t>
        <a:bodyPr/>
        <a:lstStyle/>
        <a:p>
          <a:endParaRPr lang="zh-CN" altLang="en-US"/>
        </a:p>
      </dgm:t>
    </dgm:pt>
    <dgm:pt modelId="{003E605F-5B63-8C47-AD88-8491A43DD059}" type="sibTrans" cxnId="{C2D53961-D2E7-5243-8236-801B0F432E4E}">
      <dgm:prSet/>
      <dgm:spPr/>
      <dgm:t>
        <a:bodyPr/>
        <a:lstStyle/>
        <a:p>
          <a:endParaRPr lang="zh-CN" altLang="en-US"/>
        </a:p>
      </dgm:t>
    </dgm:pt>
    <dgm:pt modelId="{7148160D-1057-EE46-B474-522D65FB7D79}">
      <dgm:prSet phldrT="[文本]"/>
      <dgm:spPr/>
      <dgm:t>
        <a:bodyPr/>
        <a:lstStyle/>
        <a:p>
          <a:r>
            <a:rPr lang="zh-CN" altLang="en-US" dirty="0" smtClean="0"/>
            <a:t>排队打饭</a:t>
          </a:r>
          <a:endParaRPr lang="zh-CN" altLang="en-US" dirty="0"/>
        </a:p>
      </dgm:t>
    </dgm:pt>
    <dgm:pt modelId="{50A609CB-2B0E-8B4F-BF92-AA4E032EB31C}" type="parTrans" cxnId="{15C4D086-5F74-434E-850D-8F51CCDE2BCF}">
      <dgm:prSet/>
      <dgm:spPr/>
    </dgm:pt>
    <dgm:pt modelId="{9A072065-D115-6A46-9806-0748BED97693}" type="sibTrans" cxnId="{15C4D086-5F74-434E-850D-8F51CCDE2BCF}">
      <dgm:prSet/>
      <dgm:spPr/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18DC6C-E8EF-7E47-8F38-0589ED9EC708}" type="pres">
      <dgm:prSet presAssocID="{E4DDB6F1-E246-F34A-BAAA-65B697A14E9A}" presName="parSh" presStyleLbl="node1" presStyleIdx="0" presStyleCnt="2"/>
      <dgm:spPr/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</dgm:pt>
    <dgm:pt modelId="{9327C405-12BA-8340-9339-79C34178B3F1}" type="pres">
      <dgm:prSet presAssocID="{C8C8E286-3B0B-9547-9A84-3B3E86A71161}" presName="sibTrans" presStyleLbl="sibTrans2D1" presStyleIdx="0" presStyleCnt="1"/>
      <dgm:spPr/>
    </dgm:pt>
    <dgm:pt modelId="{528168C9-2E0B-364E-AA23-C5A92BBBAED6}" type="pres">
      <dgm:prSet presAssocID="{C8C8E286-3B0B-9547-9A84-3B3E86A71161}" presName="connTx" presStyleLbl="sibTrans2D1" presStyleIdx="0" presStyleCnt="1"/>
      <dgm:spPr/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C03ED9-3ACF-4049-982C-7A6F47E73538}" type="pres">
      <dgm:prSet presAssocID="{6CA8C9FD-9B37-404F-9B19-1512049485FB}" presName="parSh" presStyleLbl="node1" presStyleIdx="1" presStyleCnt="2"/>
      <dgm:spPr/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3A1D0DB-E3A9-BA42-8651-593181E04332}" type="presOf" srcId="{C8C8E286-3B0B-9547-9A84-3B3E86A71161}" destId="{9327C405-12BA-8340-9339-79C34178B3F1}" srcOrd="0" destOrd="0" presId="urn:microsoft.com/office/officeart/2005/8/layout/process3"/>
    <dgm:cxn modelId="{EE02F9A6-E2FA-734D-8BF8-76F7D0DCFB2C}" type="presOf" srcId="{E4DDB6F1-E246-F34A-BAAA-65B697A14E9A}" destId="{5318DC6C-E8EF-7E47-8F38-0589ED9EC708}" srcOrd="1" destOrd="0" presId="urn:microsoft.com/office/officeart/2005/8/layout/process3"/>
    <dgm:cxn modelId="{15C4D086-5F74-434E-850D-8F51CCDE2BCF}" srcId="{6CA8C9FD-9B37-404F-9B19-1512049485FB}" destId="{7148160D-1057-EE46-B474-522D65FB7D79}" srcOrd="1" destOrd="0" parTransId="{50A609CB-2B0E-8B4F-BF92-AA4E032EB31C}" sibTransId="{9A072065-D115-6A46-9806-0748BED97693}"/>
    <dgm:cxn modelId="{BE7E5DB0-3523-B94F-AD2E-142A1719DB00}" type="presOf" srcId="{C8C8E286-3B0B-9547-9A84-3B3E86A71161}" destId="{528168C9-2E0B-364E-AA23-C5A92BBBAED6}" srcOrd="1" destOrd="0" presId="urn:microsoft.com/office/officeart/2005/8/layout/process3"/>
    <dgm:cxn modelId="{C2D53961-D2E7-5243-8236-801B0F432E4E}" srcId="{E4DDB6F1-E246-F34A-BAAA-65B697A14E9A}" destId="{D64BCAEA-E026-1A40-8679-1BEAE0539E77}" srcOrd="1" destOrd="0" parTransId="{97888891-FB7D-634F-AE01-C70F488C4A9C}" sibTransId="{003E605F-5B63-8C47-AD88-8491A43DD059}"/>
    <dgm:cxn modelId="{400BE5B5-C83C-6E42-A348-3AEB87CC5A54}" type="presOf" srcId="{E4DDB6F1-E246-F34A-BAAA-65B697A14E9A}" destId="{7A45E2EF-EB71-8940-8008-90F0AB4DC40B}" srcOrd="0" destOrd="0" presId="urn:microsoft.com/office/officeart/2005/8/layout/process3"/>
    <dgm:cxn modelId="{84642272-5E15-E144-BB8A-D6A82C464A72}" type="presOf" srcId="{6CA8C9FD-9B37-404F-9B19-1512049485FB}" destId="{0C4F4A2F-9D9E-0B46-8E21-E9D338C1B9A6}" srcOrd="0" destOrd="0" presId="urn:microsoft.com/office/officeart/2005/8/layout/process3"/>
    <dgm:cxn modelId="{ADA6BA0B-D429-1C4E-B59B-C9FB5A7E5FA2}" type="presOf" srcId="{D64BCAEA-E026-1A40-8679-1BEAE0539E77}" destId="{7C494570-410C-A347-8D90-AC69BC56E1F5}" srcOrd="0" destOrd="1" presId="urn:microsoft.com/office/officeart/2005/8/layout/process3"/>
    <dgm:cxn modelId="{D1CFB8A5-9B1C-D143-8042-6158A98E50B2}" type="presOf" srcId="{7148160D-1057-EE46-B474-522D65FB7D79}" destId="{7C6B5226-3084-5B49-B0B2-F9DF79C86255}" srcOrd="0" destOrd="1" presId="urn:microsoft.com/office/officeart/2005/8/layout/process3"/>
    <dgm:cxn modelId="{662BEA7D-570D-5C4A-A38F-3A319F992439}" type="presOf" srcId="{5FFC54AB-A643-8F4E-AAD1-E3236A79DE32}" destId="{A8021D70-CAEA-D64B-A1ED-540633FC5202}" srcOrd="0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753FFDE3-6F99-034F-96E1-A209B449308D}" type="presOf" srcId="{68363C8C-BDA9-0740-8504-04086CDD2163}" destId="{7C494570-410C-A347-8D90-AC69BC56E1F5}" srcOrd="0" destOrd="0" presId="urn:microsoft.com/office/officeart/2005/8/layout/process3"/>
    <dgm:cxn modelId="{50405A8A-1B41-FA4D-9CE7-BA674CEE6C2A}" type="presOf" srcId="{16728060-9B46-F243-8024-36EC7BBBC4CE}" destId="{7C6B5226-3084-5B49-B0B2-F9DF79C86255}" srcOrd="0" destOrd="0" presId="urn:microsoft.com/office/officeart/2005/8/layout/process3"/>
    <dgm:cxn modelId="{88A7F26B-39BB-4F49-9EBB-97A00B1979C8}" type="presOf" srcId="{6CA8C9FD-9B37-404F-9B19-1512049485FB}" destId="{25C03ED9-3ACF-4049-982C-7A6F47E73538}" srcOrd="1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416BD711-5354-3749-BD5A-F378325AFB1A}" type="presParOf" srcId="{A8021D70-CAEA-D64B-A1ED-540633FC5202}" destId="{0D8DF06D-51C3-9847-996C-CA202EEC54B0}" srcOrd="0" destOrd="0" presId="urn:microsoft.com/office/officeart/2005/8/layout/process3"/>
    <dgm:cxn modelId="{F9F77EB6-3E29-0F45-B02B-D48E3DEA5D99}" type="presParOf" srcId="{0D8DF06D-51C3-9847-996C-CA202EEC54B0}" destId="{7A45E2EF-EB71-8940-8008-90F0AB4DC40B}" srcOrd="0" destOrd="0" presId="urn:microsoft.com/office/officeart/2005/8/layout/process3"/>
    <dgm:cxn modelId="{1237DD47-312B-A844-BCE4-41AA8C401135}" type="presParOf" srcId="{0D8DF06D-51C3-9847-996C-CA202EEC54B0}" destId="{5318DC6C-E8EF-7E47-8F38-0589ED9EC708}" srcOrd="1" destOrd="0" presId="urn:microsoft.com/office/officeart/2005/8/layout/process3"/>
    <dgm:cxn modelId="{9F5D59FC-8F4D-3942-B51F-2A815EAC0FA7}" type="presParOf" srcId="{0D8DF06D-51C3-9847-996C-CA202EEC54B0}" destId="{7C494570-410C-A347-8D90-AC69BC56E1F5}" srcOrd="2" destOrd="0" presId="urn:microsoft.com/office/officeart/2005/8/layout/process3"/>
    <dgm:cxn modelId="{7D0AE27F-BEB9-8740-BA88-EF6DEC921E84}" type="presParOf" srcId="{A8021D70-CAEA-D64B-A1ED-540633FC5202}" destId="{9327C405-12BA-8340-9339-79C34178B3F1}" srcOrd="1" destOrd="0" presId="urn:microsoft.com/office/officeart/2005/8/layout/process3"/>
    <dgm:cxn modelId="{831A4394-B117-6E45-BD5C-C30726D68867}" type="presParOf" srcId="{9327C405-12BA-8340-9339-79C34178B3F1}" destId="{528168C9-2E0B-364E-AA23-C5A92BBBAED6}" srcOrd="0" destOrd="0" presId="urn:microsoft.com/office/officeart/2005/8/layout/process3"/>
    <dgm:cxn modelId="{31C2E013-2830-AB4F-BBC8-2FE601774AA7}" type="presParOf" srcId="{A8021D70-CAEA-D64B-A1ED-540633FC5202}" destId="{71783C9F-BA90-D643-861D-4B2BBF9CFBC6}" srcOrd="2" destOrd="0" presId="urn:microsoft.com/office/officeart/2005/8/layout/process3"/>
    <dgm:cxn modelId="{50DFE9F7-730D-F843-9D88-3BC2BD734C1F}" type="presParOf" srcId="{71783C9F-BA90-D643-861D-4B2BBF9CFBC6}" destId="{0C4F4A2F-9D9E-0B46-8E21-E9D338C1B9A6}" srcOrd="0" destOrd="0" presId="urn:microsoft.com/office/officeart/2005/8/layout/process3"/>
    <dgm:cxn modelId="{4DC1F94A-EF75-A943-8436-79D85EEA8406}" type="presParOf" srcId="{71783C9F-BA90-D643-861D-4B2BBF9CFBC6}" destId="{25C03ED9-3ACF-4049-982C-7A6F47E73538}" srcOrd="1" destOrd="0" presId="urn:microsoft.com/office/officeart/2005/8/layout/process3"/>
    <dgm:cxn modelId="{BD053DEE-BF02-354A-9E31-25A80F76FD03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线程间交换数据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自取快递柜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51A47869-BA61-D847-BD97-C3A52FF75C6A}">
      <dgm:prSet phldrT="[文本]"/>
      <dgm:spPr/>
      <dgm:t>
        <a:bodyPr/>
        <a:lstStyle/>
        <a:p>
          <a:r>
            <a:rPr lang="zh-CN" altLang="en-US" dirty="0" smtClean="0"/>
            <a:t>线程必须成对出现，否则阻塞</a:t>
          </a:r>
          <a:endParaRPr lang="zh-CN" altLang="en-US" dirty="0"/>
        </a:p>
      </dgm:t>
    </dgm:pt>
    <dgm:pt modelId="{7BC6DA1A-3921-C943-A4A2-0C18C70383E5}" type="parTrans" cxnId="{5A93499C-10AF-6C49-99AE-208201C9A13E}">
      <dgm:prSet/>
      <dgm:spPr/>
      <dgm:t>
        <a:bodyPr/>
        <a:lstStyle/>
        <a:p>
          <a:endParaRPr lang="zh-CN" altLang="en-US"/>
        </a:p>
      </dgm:t>
    </dgm:pt>
    <dgm:pt modelId="{AE01B752-A791-6D4D-AFC5-562BE50BBB0E}" type="sibTrans" cxnId="{5A93499C-10AF-6C49-99AE-208201C9A13E}">
      <dgm:prSet/>
      <dgm:spPr/>
      <dgm:t>
        <a:bodyPr/>
        <a:lstStyle/>
        <a:p>
          <a:endParaRPr lang="zh-CN" altLang="en-US"/>
        </a:p>
      </dgm:t>
    </dgm:pt>
    <dgm:pt modelId="{885EDD0F-9E17-264C-9F72-D1F7A453A558}">
      <dgm:prSet phldrT="[文本]"/>
      <dgm:spPr/>
      <dgm:t>
        <a:bodyPr/>
        <a:lstStyle/>
        <a:p>
          <a:endParaRPr lang="zh-CN" altLang="en-US" dirty="0"/>
        </a:p>
      </dgm:t>
    </dgm:pt>
    <dgm:pt modelId="{E11DEA78-58D7-C540-A063-05E4C32EF0CF}" type="parTrans" cxnId="{02F93CFC-6FBC-2143-BA93-41E28E4C3E3F}">
      <dgm:prSet/>
      <dgm:spPr/>
      <dgm:t>
        <a:bodyPr/>
        <a:lstStyle/>
        <a:p>
          <a:endParaRPr lang="zh-CN" altLang="en-US"/>
        </a:p>
      </dgm:t>
    </dgm:pt>
    <dgm:pt modelId="{00E983B7-AF09-D94A-9E46-010E76E10955}" type="sibTrans" cxnId="{02F93CFC-6FBC-2143-BA93-41E28E4C3E3F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18DC6C-E8EF-7E47-8F38-0589ED9EC708}" type="pres">
      <dgm:prSet presAssocID="{E4DDB6F1-E246-F34A-BAAA-65B697A14E9A}" presName="parSh" presStyleLbl="node1" presStyleIdx="0" presStyleCnt="2"/>
      <dgm:spPr/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</dgm:pt>
    <dgm:pt modelId="{9327C405-12BA-8340-9339-79C34178B3F1}" type="pres">
      <dgm:prSet presAssocID="{C8C8E286-3B0B-9547-9A84-3B3E86A71161}" presName="sibTrans" presStyleLbl="sibTrans2D1" presStyleIdx="0" presStyleCnt="1"/>
      <dgm:spPr/>
    </dgm:pt>
    <dgm:pt modelId="{528168C9-2E0B-364E-AA23-C5A92BBBAED6}" type="pres">
      <dgm:prSet presAssocID="{C8C8E286-3B0B-9547-9A84-3B3E86A71161}" presName="connTx" presStyleLbl="sibTrans2D1" presStyleIdx="0" presStyleCnt="1"/>
      <dgm:spPr/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C03ED9-3ACF-4049-982C-7A6F47E73538}" type="pres">
      <dgm:prSet presAssocID="{6CA8C9FD-9B37-404F-9B19-1512049485FB}" presName="parSh" presStyleLbl="node1" presStyleIdx="1" presStyleCnt="2"/>
      <dgm:spPr/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2F93CFC-6FBC-2143-BA93-41E28E4C3E3F}" srcId="{E4DDB6F1-E246-F34A-BAAA-65B697A14E9A}" destId="{885EDD0F-9E17-264C-9F72-D1F7A453A558}" srcOrd="2" destOrd="0" parTransId="{E11DEA78-58D7-C540-A063-05E4C32EF0CF}" sibTransId="{00E983B7-AF09-D94A-9E46-010E76E10955}"/>
    <dgm:cxn modelId="{FECA00C6-6ED3-5440-8CAE-710A7246E310}" type="presOf" srcId="{5FFC54AB-A643-8F4E-AAD1-E3236A79DE32}" destId="{A8021D70-CAEA-D64B-A1ED-540633FC5202}" srcOrd="0" destOrd="0" presId="urn:microsoft.com/office/officeart/2005/8/layout/process3"/>
    <dgm:cxn modelId="{39EE41BE-21DB-8A4C-B3AE-2E0DF36EA66C}" type="presOf" srcId="{51A47869-BA61-D847-BD97-C3A52FF75C6A}" destId="{7C494570-410C-A347-8D90-AC69BC56E1F5}" srcOrd="0" destOrd="1" presId="urn:microsoft.com/office/officeart/2005/8/layout/process3"/>
    <dgm:cxn modelId="{17FEA17A-2FA3-8C4A-B146-F416BF26D107}" type="presOf" srcId="{885EDD0F-9E17-264C-9F72-D1F7A453A558}" destId="{7C494570-410C-A347-8D90-AC69BC56E1F5}" srcOrd="0" destOrd="2" presId="urn:microsoft.com/office/officeart/2005/8/layout/process3"/>
    <dgm:cxn modelId="{5A93499C-10AF-6C49-99AE-208201C9A13E}" srcId="{E4DDB6F1-E246-F34A-BAAA-65B697A14E9A}" destId="{51A47869-BA61-D847-BD97-C3A52FF75C6A}" srcOrd="1" destOrd="0" parTransId="{7BC6DA1A-3921-C943-A4A2-0C18C70383E5}" sibTransId="{AE01B752-A791-6D4D-AFC5-562BE50BBB0E}"/>
    <dgm:cxn modelId="{A31D5371-56C1-774C-A5E2-A10E61CDD068}" type="presOf" srcId="{C8C8E286-3B0B-9547-9A84-3B3E86A71161}" destId="{528168C9-2E0B-364E-AA23-C5A92BBBAED6}" srcOrd="1" destOrd="0" presId="urn:microsoft.com/office/officeart/2005/8/layout/process3"/>
    <dgm:cxn modelId="{46DC41E9-C6EA-514F-9951-1A4C1D027E57}" type="presOf" srcId="{68363C8C-BDA9-0740-8504-04086CDD2163}" destId="{7C494570-410C-A347-8D90-AC69BC56E1F5}" srcOrd="0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0CF8730B-8B59-CE42-8594-ABE61E5A546C}" type="presOf" srcId="{E4DDB6F1-E246-F34A-BAAA-65B697A14E9A}" destId="{5318DC6C-E8EF-7E47-8F38-0589ED9EC708}" srcOrd="1" destOrd="0" presId="urn:microsoft.com/office/officeart/2005/8/layout/process3"/>
    <dgm:cxn modelId="{FD4D532B-D39B-9543-9BBF-DFA6B4E56D69}" type="presOf" srcId="{6CA8C9FD-9B37-404F-9B19-1512049485FB}" destId="{25C03ED9-3ACF-4049-982C-7A6F47E73538}" srcOrd="1" destOrd="0" presId="urn:microsoft.com/office/officeart/2005/8/layout/process3"/>
    <dgm:cxn modelId="{4A465C25-42E2-244E-A729-ABF12AEFD460}" type="presOf" srcId="{6CA8C9FD-9B37-404F-9B19-1512049485FB}" destId="{0C4F4A2F-9D9E-0B46-8E21-E9D338C1B9A6}" srcOrd="0" destOrd="0" presId="urn:microsoft.com/office/officeart/2005/8/layout/process3"/>
    <dgm:cxn modelId="{F31E23EF-5F5A-B145-BDBF-F24C0CF55DF4}" type="presOf" srcId="{E4DDB6F1-E246-F34A-BAAA-65B697A14E9A}" destId="{7A45E2EF-EB71-8940-8008-90F0AB4DC40B}" srcOrd="0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A5F3E055-8898-2149-9513-9DBFF43A8833}" type="presOf" srcId="{16728060-9B46-F243-8024-36EC7BBBC4CE}" destId="{7C6B5226-3084-5B49-B0B2-F9DF79C86255}" srcOrd="0" destOrd="0" presId="urn:microsoft.com/office/officeart/2005/8/layout/process3"/>
    <dgm:cxn modelId="{5B078F2A-D5A6-594C-828E-CE10EF5DEC44}" type="presOf" srcId="{C8C8E286-3B0B-9547-9A84-3B3E86A71161}" destId="{9327C405-12BA-8340-9339-79C34178B3F1}" srcOrd="0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68204717-43BC-8D46-9100-33E307683BA9}" type="presParOf" srcId="{A8021D70-CAEA-D64B-A1ED-540633FC5202}" destId="{0D8DF06D-51C3-9847-996C-CA202EEC54B0}" srcOrd="0" destOrd="0" presId="urn:microsoft.com/office/officeart/2005/8/layout/process3"/>
    <dgm:cxn modelId="{A43309C8-214E-A04D-877E-0C4331DAFD60}" type="presParOf" srcId="{0D8DF06D-51C3-9847-996C-CA202EEC54B0}" destId="{7A45E2EF-EB71-8940-8008-90F0AB4DC40B}" srcOrd="0" destOrd="0" presId="urn:microsoft.com/office/officeart/2005/8/layout/process3"/>
    <dgm:cxn modelId="{2F0F219B-1CA2-014C-87DC-6DA66DF1EAF7}" type="presParOf" srcId="{0D8DF06D-51C3-9847-996C-CA202EEC54B0}" destId="{5318DC6C-E8EF-7E47-8F38-0589ED9EC708}" srcOrd="1" destOrd="0" presId="urn:microsoft.com/office/officeart/2005/8/layout/process3"/>
    <dgm:cxn modelId="{025B4727-1615-7844-9857-DECE90883F00}" type="presParOf" srcId="{0D8DF06D-51C3-9847-996C-CA202EEC54B0}" destId="{7C494570-410C-A347-8D90-AC69BC56E1F5}" srcOrd="2" destOrd="0" presId="urn:microsoft.com/office/officeart/2005/8/layout/process3"/>
    <dgm:cxn modelId="{EDF90784-7090-974B-9F30-0D6156F7D7C1}" type="presParOf" srcId="{A8021D70-CAEA-D64B-A1ED-540633FC5202}" destId="{9327C405-12BA-8340-9339-79C34178B3F1}" srcOrd="1" destOrd="0" presId="urn:microsoft.com/office/officeart/2005/8/layout/process3"/>
    <dgm:cxn modelId="{AC44B336-3809-FE44-BABB-5FF8155014B4}" type="presParOf" srcId="{9327C405-12BA-8340-9339-79C34178B3F1}" destId="{528168C9-2E0B-364E-AA23-C5A92BBBAED6}" srcOrd="0" destOrd="0" presId="urn:microsoft.com/office/officeart/2005/8/layout/process3"/>
    <dgm:cxn modelId="{3DF39393-A124-7B4D-985B-4862846B008E}" type="presParOf" srcId="{A8021D70-CAEA-D64B-A1ED-540633FC5202}" destId="{71783C9F-BA90-D643-861D-4B2BBF9CFBC6}" srcOrd="2" destOrd="0" presId="urn:microsoft.com/office/officeart/2005/8/layout/process3"/>
    <dgm:cxn modelId="{F524D79E-72BC-FA4B-BC06-179F6F67ECFB}" type="presParOf" srcId="{71783C9F-BA90-D643-861D-4B2BBF9CFBC6}" destId="{0C4F4A2F-9D9E-0B46-8E21-E9D338C1B9A6}" srcOrd="0" destOrd="0" presId="urn:microsoft.com/office/officeart/2005/8/layout/process3"/>
    <dgm:cxn modelId="{090DC20E-BE25-6846-845E-727AF305FBC6}" type="presParOf" srcId="{71783C9F-BA90-D643-861D-4B2BBF9CFBC6}" destId="{25C03ED9-3ACF-4049-982C-7A6F47E73538}" srcOrd="1" destOrd="0" presId="urn:microsoft.com/office/officeart/2005/8/layout/process3"/>
    <dgm:cxn modelId="{700D0D7F-1BC9-AE4F-BF24-B4C8102AC616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CopyOnWrite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BlockingQueue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Concurrent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3"/>
      <dgm:spPr/>
    </dgm:pt>
    <dgm:pt modelId="{507D7656-52D8-BB43-A47C-4C7BCD86D06B}" type="pres">
      <dgm:prSet presAssocID="{CD065F8C-187B-064A-A2E4-C189E810D7DF}" presName="txShp" presStyleLbl="node1" presStyleIdx="0" presStyleCnt="3">
        <dgm:presLayoutVars>
          <dgm:bulletEnabled val="1"/>
        </dgm:presLayoutVars>
      </dgm:prSet>
      <dgm:spPr/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3"/>
      <dgm:spPr/>
    </dgm:pt>
    <dgm:pt modelId="{C99C7702-5EA3-0542-97D0-E672FB355EFD}" type="pres">
      <dgm:prSet presAssocID="{7A64A663-2852-7145-B997-93470EB590B1}" presName="txShp" presStyleLbl="node1" presStyleIdx="1" presStyleCnt="3">
        <dgm:presLayoutVars>
          <dgm:bulletEnabled val="1"/>
        </dgm:presLayoutVars>
      </dgm:prSet>
      <dgm:spPr/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3"/>
      <dgm:spPr/>
    </dgm:pt>
    <dgm:pt modelId="{7B9AB39E-EA22-F34D-ABCD-EA8DF8562673}" type="pres">
      <dgm:prSet presAssocID="{2D7A6443-2920-D644-8FAC-FF021AB8AA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4AEFC210-69F8-5942-8098-59AE23F0D52D}" type="presOf" srcId="{7A64A663-2852-7145-B997-93470EB590B1}" destId="{C99C7702-5EA3-0542-97D0-E672FB355EFD}" srcOrd="0" destOrd="0" presId="urn:microsoft.com/office/officeart/2005/8/layout/vList3"/>
    <dgm:cxn modelId="{583EB649-BA8E-A14B-B420-D7C7A45F5647}" type="presOf" srcId="{CD065F8C-187B-064A-A2E4-C189E810D7DF}" destId="{507D7656-52D8-BB43-A47C-4C7BCD86D06B}" srcOrd="0" destOrd="0" presId="urn:microsoft.com/office/officeart/2005/8/layout/vList3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8FE48AE3-3251-C34D-89B4-9A6955D14737}" type="presOf" srcId="{2D7A6443-2920-D644-8FAC-FF021AB8AAB1}" destId="{7B9AB39E-EA22-F34D-ABCD-EA8DF8562673}" srcOrd="0" destOrd="0" presId="urn:microsoft.com/office/officeart/2005/8/layout/vList3"/>
    <dgm:cxn modelId="{3889F4E1-1917-8541-8FDC-D35BB885E552}" type="presOf" srcId="{1123FA5E-8519-9844-BB18-365F48722A1B}" destId="{D48741C8-1BB8-A344-8E7C-3E071260FC39}" srcOrd="0" destOrd="0" presId="urn:microsoft.com/office/officeart/2005/8/layout/vList3"/>
    <dgm:cxn modelId="{2110EB20-25DD-1D4C-BD8E-0DA5F54F1875}" type="presParOf" srcId="{D48741C8-1BB8-A344-8E7C-3E071260FC39}" destId="{F16308E7-20C8-AA4A-B5C5-B3A0BEA61A10}" srcOrd="0" destOrd="0" presId="urn:microsoft.com/office/officeart/2005/8/layout/vList3"/>
    <dgm:cxn modelId="{35132225-0D40-BA4F-B6BB-D1FA9EC5CF14}" type="presParOf" srcId="{F16308E7-20C8-AA4A-B5C5-B3A0BEA61A10}" destId="{41A840F3-5C0C-B748-9A24-0583276EE06D}" srcOrd="0" destOrd="0" presId="urn:microsoft.com/office/officeart/2005/8/layout/vList3"/>
    <dgm:cxn modelId="{6BA78CDD-B16D-F54D-A846-A9D6F391D924}" type="presParOf" srcId="{F16308E7-20C8-AA4A-B5C5-B3A0BEA61A10}" destId="{507D7656-52D8-BB43-A47C-4C7BCD86D06B}" srcOrd="1" destOrd="0" presId="urn:microsoft.com/office/officeart/2005/8/layout/vList3"/>
    <dgm:cxn modelId="{F1C342B4-3AE5-7A4D-B76C-1B2D892D0D31}" type="presParOf" srcId="{D48741C8-1BB8-A344-8E7C-3E071260FC39}" destId="{7F89753D-BB75-EF47-ACF2-A79D6C9C1E25}" srcOrd="1" destOrd="0" presId="urn:microsoft.com/office/officeart/2005/8/layout/vList3"/>
    <dgm:cxn modelId="{F6F0C7EF-1F4D-CB48-9115-D23F01D40218}" type="presParOf" srcId="{D48741C8-1BB8-A344-8E7C-3E071260FC39}" destId="{4F649F42-1330-4F46-9BF4-BC7F08BC406F}" srcOrd="2" destOrd="0" presId="urn:microsoft.com/office/officeart/2005/8/layout/vList3"/>
    <dgm:cxn modelId="{3A93F021-F3C7-D941-8C04-6D0FB52FA65C}" type="presParOf" srcId="{4F649F42-1330-4F46-9BF4-BC7F08BC406F}" destId="{64179C14-5F16-DE41-BCA4-CE4DA3A0239E}" srcOrd="0" destOrd="0" presId="urn:microsoft.com/office/officeart/2005/8/layout/vList3"/>
    <dgm:cxn modelId="{F3D6F820-FDB6-604D-B0E7-F769D5BE120C}" type="presParOf" srcId="{4F649F42-1330-4F46-9BF4-BC7F08BC406F}" destId="{C99C7702-5EA3-0542-97D0-E672FB355EFD}" srcOrd="1" destOrd="0" presId="urn:microsoft.com/office/officeart/2005/8/layout/vList3"/>
    <dgm:cxn modelId="{38AB9928-B008-A34F-AD64-1F4159BBFF31}" type="presParOf" srcId="{D48741C8-1BB8-A344-8E7C-3E071260FC39}" destId="{5F654E7D-E291-1643-9D49-2E62636D6B88}" srcOrd="3" destOrd="0" presId="urn:microsoft.com/office/officeart/2005/8/layout/vList3"/>
    <dgm:cxn modelId="{A96665BF-F9A7-0741-8C35-547BDF077BD3}" type="presParOf" srcId="{D48741C8-1BB8-A344-8E7C-3E071260FC39}" destId="{1D72CEF7-3619-6444-A81E-C49EC2533DE6}" srcOrd="4" destOrd="0" presId="urn:microsoft.com/office/officeart/2005/8/layout/vList3"/>
    <dgm:cxn modelId="{F608945A-04B1-334F-A513-C21CF0669A44}" type="presParOf" srcId="{1D72CEF7-3619-6444-A81E-C49EC2533DE6}" destId="{572E7547-A81B-574E-AE85-7A487803B46F}" srcOrd="0" destOrd="0" presId="urn:microsoft.com/office/officeart/2005/8/layout/vList3"/>
    <dgm:cxn modelId="{A13DC1E2-A298-D14E-886C-8C41E353AEA9}" type="presParOf" srcId="{1D72CEF7-3619-6444-A81E-C49EC2533DE6}" destId="{7B9AB39E-EA22-F34D-ABCD-EA8DF85626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读操作是无锁操作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适用读多写少场景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DD789D7A-C4E9-FF49-BD25-5B05D010919D}">
      <dgm:prSet phldrT="[文本]"/>
      <dgm:spPr/>
      <dgm:t>
        <a:bodyPr/>
        <a:lstStyle/>
        <a:p>
          <a:r>
            <a:rPr lang="zh-CN" altLang="en-US" smtClean="0"/>
            <a:t>非实时性，采用</a:t>
          </a:r>
          <a:r>
            <a:rPr lang="zh-CN" altLang="en-US" dirty="0" smtClean="0"/>
            <a:t>最终一致性</a:t>
          </a:r>
          <a:endParaRPr lang="zh-CN" altLang="en-US" dirty="0"/>
        </a:p>
      </dgm:t>
    </dgm:pt>
    <dgm:pt modelId="{790D8E0F-D862-8549-9D65-30443CE36547}" type="parTrans" cxnId="{DDC1C6D0-019C-2548-A859-E62F945573F7}">
      <dgm:prSet/>
      <dgm:spPr/>
      <dgm:t>
        <a:bodyPr/>
        <a:lstStyle/>
        <a:p>
          <a:endParaRPr lang="zh-CN" altLang="en-US"/>
        </a:p>
      </dgm:t>
    </dgm:pt>
    <dgm:pt modelId="{59140D33-A8CA-A94E-94CA-DECC02508300}" type="sibTrans" cxnId="{DDC1C6D0-019C-2548-A859-E62F945573F7}">
      <dgm:prSet/>
      <dgm:spPr/>
      <dgm:t>
        <a:bodyPr/>
        <a:lstStyle/>
        <a:p>
          <a:endParaRPr lang="zh-CN" altLang="en-US"/>
        </a:p>
      </dgm:t>
    </dgm:pt>
    <dgm:pt modelId="{DA117D10-4D59-FC4C-B6EF-BFB93E2044B5}">
      <dgm:prSet phldrT="[文本]"/>
      <dgm:spPr/>
      <dgm:t>
        <a:bodyPr/>
        <a:lstStyle/>
        <a:p>
          <a:r>
            <a:rPr lang="zh-CN" altLang="en-US" dirty="0" smtClean="0"/>
            <a:t>写操作是通过复制数组的方式进行操作</a:t>
          </a:r>
          <a:endParaRPr lang="zh-CN" altLang="en-US" dirty="0"/>
        </a:p>
      </dgm:t>
    </dgm:pt>
    <dgm:pt modelId="{F44A5092-483E-A54A-9398-1F90672FDC47}" type="parTrans" cxnId="{D4A9D6B0-4A96-414F-87F0-86508DCD5651}">
      <dgm:prSet/>
      <dgm:spPr/>
      <dgm:t>
        <a:bodyPr/>
        <a:lstStyle/>
        <a:p>
          <a:endParaRPr lang="zh-CN" altLang="en-US"/>
        </a:p>
      </dgm:t>
    </dgm:pt>
    <dgm:pt modelId="{13E73596-0818-C942-A53F-D9CC918414CF}" type="sibTrans" cxnId="{D4A9D6B0-4A96-414F-87F0-86508DCD5651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318DC6C-E8EF-7E47-8F38-0589ED9EC708}" type="pres">
      <dgm:prSet presAssocID="{E4DDB6F1-E246-F34A-BAAA-65B697A14E9A}" presName="parSh" presStyleLbl="node1" presStyleIdx="0" presStyleCnt="2"/>
      <dgm:spPr/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</dgm:pt>
    <dgm:pt modelId="{9327C405-12BA-8340-9339-79C34178B3F1}" type="pres">
      <dgm:prSet presAssocID="{C8C8E286-3B0B-9547-9A84-3B3E86A71161}" presName="sibTrans" presStyleLbl="sibTrans2D1" presStyleIdx="0" presStyleCnt="1"/>
      <dgm:spPr/>
    </dgm:pt>
    <dgm:pt modelId="{528168C9-2E0B-364E-AA23-C5A92BBBAED6}" type="pres">
      <dgm:prSet presAssocID="{C8C8E286-3B0B-9547-9A84-3B3E86A71161}" presName="connTx" presStyleLbl="sibTrans2D1" presStyleIdx="0" presStyleCnt="1"/>
      <dgm:spPr/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5C03ED9-3ACF-4049-982C-7A6F47E73538}" type="pres">
      <dgm:prSet presAssocID="{6CA8C9FD-9B37-404F-9B19-1512049485FB}" presName="parSh" presStyleLbl="node1" presStyleIdx="1" presStyleCnt="2"/>
      <dgm:spPr/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96DB7317-2B56-A04C-8AE1-7FE88423FEFA}" type="presOf" srcId="{C8C8E286-3B0B-9547-9A84-3B3E86A71161}" destId="{528168C9-2E0B-364E-AA23-C5A92BBBAED6}" srcOrd="1" destOrd="0" presId="urn:microsoft.com/office/officeart/2005/8/layout/process3"/>
    <dgm:cxn modelId="{DAFBDB6D-6415-DB4C-830F-C59469F7E6D0}" type="presOf" srcId="{6CA8C9FD-9B37-404F-9B19-1512049485FB}" destId="{25C03ED9-3ACF-4049-982C-7A6F47E73538}" srcOrd="1" destOrd="0" presId="urn:microsoft.com/office/officeart/2005/8/layout/process3"/>
    <dgm:cxn modelId="{AC70134A-6D1C-3348-A015-7D04C408BB9A}" type="presOf" srcId="{68363C8C-BDA9-0740-8504-04086CDD2163}" destId="{7C494570-410C-A347-8D90-AC69BC56E1F5}" srcOrd="0" destOrd="0" presId="urn:microsoft.com/office/officeart/2005/8/layout/process3"/>
    <dgm:cxn modelId="{2D92BF70-F135-714D-87BF-6BA28A03FC81}" type="presOf" srcId="{C8C8E286-3B0B-9547-9A84-3B3E86A71161}" destId="{9327C405-12BA-8340-9339-79C34178B3F1}" srcOrd="0" destOrd="0" presId="urn:microsoft.com/office/officeart/2005/8/layout/process3"/>
    <dgm:cxn modelId="{DDC1C6D0-019C-2548-A859-E62F945573F7}" srcId="{E4DDB6F1-E246-F34A-BAAA-65B697A14E9A}" destId="{DD789D7A-C4E9-FF49-BD25-5B05D010919D}" srcOrd="2" destOrd="0" parTransId="{790D8E0F-D862-8549-9D65-30443CE36547}" sibTransId="{59140D33-A8CA-A94E-94CA-DECC02508300}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2CB61708-D724-4B40-A619-68C2B2F30ADB}" type="presOf" srcId="{5FFC54AB-A643-8F4E-AAD1-E3236A79DE32}" destId="{A8021D70-CAEA-D64B-A1ED-540633FC5202}" srcOrd="0" destOrd="0" presId="urn:microsoft.com/office/officeart/2005/8/layout/process3"/>
    <dgm:cxn modelId="{6394EB48-7132-6049-84A9-A207A125BBFE}" type="presOf" srcId="{16728060-9B46-F243-8024-36EC7BBBC4CE}" destId="{7C6B5226-3084-5B49-B0B2-F9DF79C86255}" srcOrd="0" destOrd="0" presId="urn:microsoft.com/office/officeart/2005/8/layout/process3"/>
    <dgm:cxn modelId="{834D79A1-7D67-6242-BF1C-6BF49EE68D40}" type="presOf" srcId="{E4DDB6F1-E246-F34A-BAAA-65B697A14E9A}" destId="{7A45E2EF-EB71-8940-8008-90F0AB4DC40B}" srcOrd="0" destOrd="0" presId="urn:microsoft.com/office/officeart/2005/8/layout/process3"/>
    <dgm:cxn modelId="{A60762BD-4FE5-D84D-B15C-D541F7248156}" type="presOf" srcId="{6CA8C9FD-9B37-404F-9B19-1512049485FB}" destId="{0C4F4A2F-9D9E-0B46-8E21-E9D338C1B9A6}" srcOrd="0" destOrd="0" presId="urn:microsoft.com/office/officeart/2005/8/layout/process3"/>
    <dgm:cxn modelId="{D4A9D6B0-4A96-414F-87F0-86508DCD5651}" srcId="{E4DDB6F1-E246-F34A-BAAA-65B697A14E9A}" destId="{DA117D10-4D59-FC4C-B6EF-BFB93E2044B5}" srcOrd="1" destOrd="0" parTransId="{F44A5092-483E-A54A-9398-1F90672FDC47}" sibTransId="{13E73596-0818-C942-A53F-D9CC918414CF}"/>
    <dgm:cxn modelId="{A8C82E38-FC4E-6B4C-B963-CCE3AC996FC3}" type="presOf" srcId="{E4DDB6F1-E246-F34A-BAAA-65B697A14E9A}" destId="{5318DC6C-E8EF-7E47-8F38-0589ED9EC708}" srcOrd="1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2EC9D23B-6FC2-5D49-9DC6-E2691C2E174E}" type="presOf" srcId="{DA117D10-4D59-FC4C-B6EF-BFB93E2044B5}" destId="{7C494570-410C-A347-8D90-AC69BC56E1F5}" srcOrd="0" destOrd="1" presId="urn:microsoft.com/office/officeart/2005/8/layout/process3"/>
    <dgm:cxn modelId="{D961C417-152A-D54C-BF1D-18B5124FC44E}" type="presOf" srcId="{DD789D7A-C4E9-FF49-BD25-5B05D010919D}" destId="{7C494570-410C-A347-8D90-AC69BC56E1F5}" srcOrd="0" destOrd="2" presId="urn:microsoft.com/office/officeart/2005/8/layout/process3"/>
    <dgm:cxn modelId="{A8174FEB-6A84-FC41-9D34-B648E7053B62}" type="presParOf" srcId="{A8021D70-CAEA-D64B-A1ED-540633FC5202}" destId="{0D8DF06D-51C3-9847-996C-CA202EEC54B0}" srcOrd="0" destOrd="0" presId="urn:microsoft.com/office/officeart/2005/8/layout/process3"/>
    <dgm:cxn modelId="{5CC8E8CF-31F2-E841-B55D-B1E91664DF31}" type="presParOf" srcId="{0D8DF06D-51C3-9847-996C-CA202EEC54B0}" destId="{7A45E2EF-EB71-8940-8008-90F0AB4DC40B}" srcOrd="0" destOrd="0" presId="urn:microsoft.com/office/officeart/2005/8/layout/process3"/>
    <dgm:cxn modelId="{17E59BEE-09CB-BC46-A547-2734F10CFF50}" type="presParOf" srcId="{0D8DF06D-51C3-9847-996C-CA202EEC54B0}" destId="{5318DC6C-E8EF-7E47-8F38-0589ED9EC708}" srcOrd="1" destOrd="0" presId="urn:microsoft.com/office/officeart/2005/8/layout/process3"/>
    <dgm:cxn modelId="{17F4C856-0DEA-E547-A624-77229375C578}" type="presParOf" srcId="{0D8DF06D-51C3-9847-996C-CA202EEC54B0}" destId="{7C494570-410C-A347-8D90-AC69BC56E1F5}" srcOrd="2" destOrd="0" presId="urn:microsoft.com/office/officeart/2005/8/layout/process3"/>
    <dgm:cxn modelId="{E4007BBB-6FC2-6841-99F7-6E82ABB9E7BA}" type="presParOf" srcId="{A8021D70-CAEA-D64B-A1ED-540633FC5202}" destId="{9327C405-12BA-8340-9339-79C34178B3F1}" srcOrd="1" destOrd="0" presId="urn:microsoft.com/office/officeart/2005/8/layout/process3"/>
    <dgm:cxn modelId="{6B254C7A-DDDC-9344-8B5E-BE106E11020A}" type="presParOf" srcId="{9327C405-12BA-8340-9339-79C34178B3F1}" destId="{528168C9-2E0B-364E-AA23-C5A92BBBAED6}" srcOrd="0" destOrd="0" presId="urn:microsoft.com/office/officeart/2005/8/layout/process3"/>
    <dgm:cxn modelId="{786B17E5-BF1C-B846-92CC-22494312BC31}" type="presParOf" srcId="{A8021D70-CAEA-D64B-A1ED-540633FC5202}" destId="{71783C9F-BA90-D643-861D-4B2BBF9CFBC6}" srcOrd="2" destOrd="0" presId="urn:microsoft.com/office/officeart/2005/8/layout/process3"/>
    <dgm:cxn modelId="{E8194841-FCA4-2449-8882-0B6C751AEBFA}" type="presParOf" srcId="{71783C9F-BA90-D643-861D-4B2BBF9CFBC6}" destId="{0C4F4A2F-9D9E-0B46-8E21-E9D338C1B9A6}" srcOrd="0" destOrd="0" presId="urn:microsoft.com/office/officeart/2005/8/layout/process3"/>
    <dgm:cxn modelId="{52FAAC67-AA59-5546-B45A-50FC6FC2FEB7}" type="presParOf" srcId="{71783C9F-BA90-D643-861D-4B2BBF9CFBC6}" destId="{25C03ED9-3ACF-4049-982C-7A6F47E73538}" srcOrd="1" destOrd="0" presId="urn:microsoft.com/office/officeart/2005/8/layout/process3"/>
    <dgm:cxn modelId="{A95A822E-8BA7-F04B-A09F-2936482EB67B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基本类型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数组类型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属性类型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3"/>
      <dgm:spPr/>
    </dgm:pt>
    <dgm:pt modelId="{507D7656-52D8-BB43-A47C-4C7BCD86D06B}" type="pres">
      <dgm:prSet presAssocID="{CD065F8C-187B-064A-A2E4-C189E810D7DF}" presName="txShp" presStyleLbl="node1" presStyleIdx="0" presStyleCnt="3">
        <dgm:presLayoutVars>
          <dgm:bulletEnabled val="1"/>
        </dgm:presLayoutVars>
      </dgm:prSet>
      <dgm:spPr/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3"/>
      <dgm:spPr/>
    </dgm:pt>
    <dgm:pt modelId="{C99C7702-5EA3-0542-97D0-E672FB355EFD}" type="pres">
      <dgm:prSet presAssocID="{7A64A663-2852-7145-B997-93470EB590B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3"/>
      <dgm:spPr/>
    </dgm:pt>
    <dgm:pt modelId="{7B9AB39E-EA22-F34D-ABCD-EA8DF8562673}" type="pres">
      <dgm:prSet presAssocID="{2D7A6443-2920-D644-8FAC-FF021AB8AA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30F2DBCA-CD5F-9B4B-A298-FB6DA767832A}" type="presOf" srcId="{1123FA5E-8519-9844-BB18-365F48722A1B}" destId="{D48741C8-1BB8-A344-8E7C-3E071260FC39}" srcOrd="0" destOrd="0" presId="urn:microsoft.com/office/officeart/2005/8/layout/vList3"/>
    <dgm:cxn modelId="{E91B542A-ACAB-424C-B792-039135CD1827}" type="presOf" srcId="{2D7A6443-2920-D644-8FAC-FF021AB8AAB1}" destId="{7B9AB39E-EA22-F34D-ABCD-EA8DF8562673}" srcOrd="0" destOrd="0" presId="urn:microsoft.com/office/officeart/2005/8/layout/vList3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BCA6E826-F928-C44F-8179-74BB15B0644C}" type="presOf" srcId="{CD065F8C-187B-064A-A2E4-C189E810D7DF}" destId="{507D7656-52D8-BB43-A47C-4C7BCD86D06B}" srcOrd="0" destOrd="0" presId="urn:microsoft.com/office/officeart/2005/8/layout/vList3"/>
    <dgm:cxn modelId="{BB4AE763-4528-FC4E-97AB-F613F119658E}" type="presOf" srcId="{7A64A663-2852-7145-B997-93470EB590B1}" destId="{C99C7702-5EA3-0542-97D0-E672FB355EFD}" srcOrd="0" destOrd="0" presId="urn:microsoft.com/office/officeart/2005/8/layout/vList3"/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F3C4904B-3E4B-C842-81CD-30EC559BE3A5}" type="presParOf" srcId="{D48741C8-1BB8-A344-8E7C-3E071260FC39}" destId="{F16308E7-20C8-AA4A-B5C5-B3A0BEA61A10}" srcOrd="0" destOrd="0" presId="urn:microsoft.com/office/officeart/2005/8/layout/vList3"/>
    <dgm:cxn modelId="{69BDD01A-9F1E-B642-B35E-11BAF0CAA71D}" type="presParOf" srcId="{F16308E7-20C8-AA4A-B5C5-B3A0BEA61A10}" destId="{41A840F3-5C0C-B748-9A24-0583276EE06D}" srcOrd="0" destOrd="0" presId="urn:microsoft.com/office/officeart/2005/8/layout/vList3"/>
    <dgm:cxn modelId="{7AA5B888-8538-4C4A-BB4E-572E40BA5D99}" type="presParOf" srcId="{F16308E7-20C8-AA4A-B5C5-B3A0BEA61A10}" destId="{507D7656-52D8-BB43-A47C-4C7BCD86D06B}" srcOrd="1" destOrd="0" presId="urn:microsoft.com/office/officeart/2005/8/layout/vList3"/>
    <dgm:cxn modelId="{E075262A-9F5E-2C4D-B763-7780295002D9}" type="presParOf" srcId="{D48741C8-1BB8-A344-8E7C-3E071260FC39}" destId="{7F89753D-BB75-EF47-ACF2-A79D6C9C1E25}" srcOrd="1" destOrd="0" presId="urn:microsoft.com/office/officeart/2005/8/layout/vList3"/>
    <dgm:cxn modelId="{53190271-80E4-9C4F-8373-43DE2BCB2BF5}" type="presParOf" srcId="{D48741C8-1BB8-A344-8E7C-3E071260FC39}" destId="{4F649F42-1330-4F46-9BF4-BC7F08BC406F}" srcOrd="2" destOrd="0" presId="urn:microsoft.com/office/officeart/2005/8/layout/vList3"/>
    <dgm:cxn modelId="{5527EF1F-CEEF-4949-897C-DD6E41833CBB}" type="presParOf" srcId="{4F649F42-1330-4F46-9BF4-BC7F08BC406F}" destId="{64179C14-5F16-DE41-BCA4-CE4DA3A0239E}" srcOrd="0" destOrd="0" presId="urn:microsoft.com/office/officeart/2005/8/layout/vList3"/>
    <dgm:cxn modelId="{E4DF75DE-07EF-5546-B6D3-8F67012B0E5E}" type="presParOf" srcId="{4F649F42-1330-4F46-9BF4-BC7F08BC406F}" destId="{C99C7702-5EA3-0542-97D0-E672FB355EFD}" srcOrd="1" destOrd="0" presId="urn:microsoft.com/office/officeart/2005/8/layout/vList3"/>
    <dgm:cxn modelId="{693AD76B-DC72-0E4C-B1EE-163E495B1455}" type="presParOf" srcId="{D48741C8-1BB8-A344-8E7C-3E071260FC39}" destId="{5F654E7D-E291-1643-9D49-2E62636D6B88}" srcOrd="3" destOrd="0" presId="urn:microsoft.com/office/officeart/2005/8/layout/vList3"/>
    <dgm:cxn modelId="{972B4A8E-BCC2-1243-8158-0ED87F41AC33}" type="presParOf" srcId="{D48741C8-1BB8-A344-8E7C-3E071260FC39}" destId="{1D72CEF7-3619-6444-A81E-C49EC2533DE6}" srcOrd="4" destOrd="0" presId="urn:microsoft.com/office/officeart/2005/8/layout/vList3"/>
    <dgm:cxn modelId="{8749FA1F-5625-CD4A-ABB0-F0AA9F33D98B}" type="presParOf" srcId="{1D72CEF7-3619-6444-A81E-C49EC2533DE6}" destId="{572E7547-A81B-574E-AE85-7A487803B46F}" srcOrd="0" destOrd="0" presId="urn:microsoft.com/office/officeart/2005/8/layout/vList3"/>
    <dgm:cxn modelId="{4368AC56-B13B-7A4E-BAB7-FBD94EC531C2}" type="presParOf" srcId="{1D72CEF7-3619-6444-A81E-C49EC2533DE6}" destId="{7B9AB39E-EA22-F34D-ABCD-EA8DF85626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91703-02EB-3F43-9CF9-A68291A4EB3B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472C57-46CA-AF4D-B4D7-3984AF35E871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EE03F9-B4B3-3940-8B3D-7CC0E7769437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熟练使用工具</a:t>
          </a:r>
          <a:endParaRPr lang="zh-CN" alt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掌握应用场景</a:t>
          </a:r>
          <a:endParaRPr lang="zh-CN" altLang="en-US" sz="2000" kern="1200" dirty="0"/>
        </a:p>
      </dsp:txBody>
      <dsp:txXfrm>
        <a:off x="987301" y="813428"/>
        <a:ext cx="2406391" cy="3423177"/>
      </dsp:txXfrm>
    </dsp:sp>
    <dsp:sp modelId="{630CBBC2-3EDB-114A-8901-6F5E6C2CBA63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并发工具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87301" y="0"/>
        <a:ext cx="2406391" cy="813428"/>
      </dsp:txXfrm>
    </dsp:sp>
    <dsp:sp modelId="{B72F02C7-A66E-5B4A-9018-C41A4903C61B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1EE848-2005-D14C-87E6-ED11219EF54A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125DCE-0EE3-854D-B1AD-62103BA50222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熟练集合容器和</a:t>
          </a:r>
          <a:r>
            <a:rPr lang="en-US" altLang="zh-CN" sz="2000" kern="1200" dirty="0" smtClean="0"/>
            <a:t>J.U.C</a:t>
          </a:r>
          <a:r>
            <a:rPr lang="zh-CN" altLang="en-US" sz="2000" kern="1200" dirty="0" smtClean="0"/>
            <a:t>容器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掌握应用场景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了解容器设思路</a:t>
          </a:r>
        </a:p>
      </dsp:txBody>
      <dsp:txXfrm>
        <a:off x="4546050" y="813428"/>
        <a:ext cx="2406391" cy="3423177"/>
      </dsp:txXfrm>
    </dsp:sp>
    <dsp:sp modelId="{C66175FB-96DA-A145-9B50-97F51E29A18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并发容器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546050" y="0"/>
        <a:ext cx="2406391" cy="813428"/>
      </dsp:txXfrm>
    </dsp:sp>
    <dsp:sp modelId="{8B8CAFA2-5AEF-4444-A9D3-856939B5AC5F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F9AE43-9808-8747-B314-4CB1423C8A5E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FB8043-86D3-594E-A756-97865542B0E5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了解实现原理</a:t>
          </a:r>
          <a:endParaRPr lang="zh-CN" alt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8104798" y="813428"/>
        <a:ext cx="2406391" cy="3423177"/>
      </dsp:txXfrm>
    </dsp:sp>
    <dsp:sp modelId="{6B7E8F9F-4CFB-F642-953A-DFAD1DDA4079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并发原子操作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7656-52D8-BB43-A47C-4C7BCD86D06B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>
              <a:solidFill>
                <a:schemeClr val="accent1">
                  <a:lumMod val="50000"/>
                </a:schemeClr>
              </a:solidFill>
            </a:rPr>
            <a:t>CountDownLatch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3129"/>
        <a:ext cx="6770984" cy="887561"/>
      </dsp:txXfrm>
    </dsp:sp>
    <dsp:sp modelId="{41A840F3-5C0C-B748-9A24-0583276EE06D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9C7702-5EA3-0542-97D0-E672FB355EFD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>
              <a:solidFill>
                <a:schemeClr val="accent1">
                  <a:lumMod val="50000"/>
                </a:schemeClr>
              </a:solidFill>
            </a:rPr>
            <a:t>CyclicBarrier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1155635"/>
        <a:ext cx="6770984" cy="887561"/>
      </dsp:txXfrm>
    </dsp:sp>
    <dsp:sp modelId="{64179C14-5F16-DE41-BCA4-CE4DA3A0239E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AB39E-EA22-F34D-ABCD-EA8DF8562673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>
              <a:solidFill>
                <a:schemeClr val="accent1">
                  <a:lumMod val="50000"/>
                </a:schemeClr>
              </a:solidFill>
            </a:rPr>
            <a:t>Semaphore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2308140"/>
        <a:ext cx="6770984" cy="887561"/>
      </dsp:txXfrm>
    </dsp:sp>
    <dsp:sp modelId="{572E7547-A81B-574E-AE85-7A487803B46F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309B9A-F91C-5441-A3EE-9D9429DC50E5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>
              <a:solidFill>
                <a:schemeClr val="accent1">
                  <a:lumMod val="50000"/>
                </a:schemeClr>
              </a:solidFill>
            </a:rPr>
            <a:t>Exchanger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3460646"/>
        <a:ext cx="6770984" cy="887561"/>
      </dsp:txXfrm>
    </dsp:sp>
    <dsp:sp modelId="{9393BF7D-DC11-BD46-BCA8-9B3669243917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15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原理</a:t>
          </a:r>
          <a:endParaRPr lang="zh-CN" altLang="en-US" sz="2500" kern="1200" dirty="0"/>
        </a:p>
      </dsp:txBody>
      <dsp:txXfrm>
        <a:off x="4353" y="15669"/>
        <a:ext cx="3737505" cy="720000"/>
      </dsp:txXfrm>
    </dsp:sp>
    <dsp:sp modelId="{7C494570-410C-A347-8D90-AC69BC56E1F5}">
      <dsp:nvSpPr>
        <dsp:cNvPr id="0" name=""/>
        <dsp:cNvSpPr/>
      </dsp:nvSpPr>
      <dsp:spPr>
        <a:xfrm>
          <a:off x="769866" y="735669"/>
          <a:ext cx="3737505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采用</a:t>
          </a:r>
          <a:r>
            <a:rPr lang="en-US" altLang="zh-CN" sz="2500" kern="1200" dirty="0" smtClean="0"/>
            <a:t>AQS</a:t>
          </a:r>
          <a:r>
            <a:rPr lang="zh-CN" altLang="en-US" sz="2500" kern="1200" dirty="0" smtClean="0"/>
            <a:t>的共享式锁完成对计算值递减操作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只能一次初始化计数值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计数值</a:t>
          </a:r>
          <a:r>
            <a:rPr lang="en-US" altLang="zh-CN" sz="2500" kern="1200" dirty="0" smtClean="0"/>
            <a:t>&gt;0</a:t>
          </a:r>
          <a:r>
            <a:rPr lang="zh-CN" altLang="en-US" sz="2500" kern="1200" dirty="0" smtClean="0"/>
            <a:t>时阻塞，计数值数</a:t>
          </a:r>
          <a:r>
            <a:rPr lang="en-US" altLang="zh-CN" sz="2500" kern="1200" dirty="0" smtClean="0"/>
            <a:t>&lt;=0</a:t>
          </a:r>
          <a:r>
            <a:rPr lang="zh-CN" altLang="en-US" sz="2500" kern="1200" dirty="0" smtClean="0"/>
            <a:t>时执行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875306" y="841109"/>
        <a:ext cx="3526625" cy="3389120"/>
      </dsp:txXfrm>
    </dsp:sp>
    <dsp:sp modelId="{9327C405-12BA-8340-9339-79C34178B3F1}">
      <dsp:nvSpPr>
        <dsp:cNvPr id="0" name=""/>
        <dsp:cNvSpPr/>
      </dsp:nvSpPr>
      <dsp:spPr>
        <a:xfrm>
          <a:off x="4308451" y="-89596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308451" y="96510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15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使用场景</a:t>
          </a:r>
          <a:endParaRPr lang="zh-CN" altLang="en-US" sz="2500" kern="1200" dirty="0"/>
        </a:p>
      </dsp:txBody>
      <dsp:txXfrm>
        <a:off x="6008227" y="15669"/>
        <a:ext cx="3737505" cy="720000"/>
      </dsp:txXfrm>
    </dsp:sp>
    <dsp:sp modelId="{7C6B5226-3084-5B49-B0B2-F9DF79C86255}">
      <dsp:nvSpPr>
        <dsp:cNvPr id="0" name=""/>
        <dsp:cNvSpPr/>
      </dsp:nvSpPr>
      <dsp:spPr>
        <a:xfrm>
          <a:off x="6773741" y="735669"/>
          <a:ext cx="3737505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一个工作同时处理多个任务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去餐厅点菜吃饭</a:t>
          </a:r>
          <a:endParaRPr lang="zh-CN" altLang="en-US" sz="2500" kern="1200" dirty="0"/>
        </a:p>
      </dsp:txBody>
      <dsp:txXfrm>
        <a:off x="6879181" y="841109"/>
        <a:ext cx="3526625" cy="3389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105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原理</a:t>
          </a:r>
          <a:endParaRPr lang="zh-CN" altLang="en-US" sz="2500" kern="1200" dirty="0"/>
        </a:p>
      </dsp:txBody>
      <dsp:txXfrm>
        <a:off x="4353" y="105669"/>
        <a:ext cx="3737505" cy="720000"/>
      </dsp:txXfrm>
    </dsp:sp>
    <dsp:sp modelId="{7C494570-410C-A347-8D90-AC69BC56E1F5}">
      <dsp:nvSpPr>
        <dsp:cNvPr id="0" name=""/>
        <dsp:cNvSpPr/>
      </dsp:nvSpPr>
      <dsp:spPr>
        <a:xfrm>
          <a:off x="769866" y="825669"/>
          <a:ext cx="3737505" cy="34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使用</a:t>
          </a:r>
          <a:r>
            <a:rPr lang="en-US" altLang="zh-CN" sz="2500" kern="1200" dirty="0" err="1" smtClean="0"/>
            <a:t>ReentrantLock</a:t>
          </a:r>
          <a:r>
            <a:rPr lang="zh-CN" altLang="en-US" sz="2500" kern="1200" dirty="0" smtClean="0"/>
            <a:t>和</a:t>
          </a:r>
          <a:r>
            <a:rPr lang="en-US" altLang="zh-CN" sz="2500" kern="1200" dirty="0" smtClean="0"/>
            <a:t>Condition</a:t>
          </a:r>
          <a:r>
            <a:rPr lang="zh-CN" altLang="en-US" sz="2500" kern="1200" dirty="0" smtClean="0"/>
            <a:t>实现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循环屏障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自动重置计数值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初始化一次多次使用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计数值</a:t>
          </a:r>
          <a:r>
            <a:rPr lang="en-US" altLang="zh-CN" sz="2500" kern="1200" dirty="0" smtClean="0"/>
            <a:t>&gt;0</a:t>
          </a:r>
          <a:r>
            <a:rPr lang="zh-CN" altLang="en-US" sz="2500" kern="1200" dirty="0" smtClean="0"/>
            <a:t>时阻塞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870034" y="925837"/>
        <a:ext cx="3537169" cy="3219664"/>
      </dsp:txXfrm>
    </dsp:sp>
    <dsp:sp modelId="{9327C405-12BA-8340-9339-79C34178B3F1}">
      <dsp:nvSpPr>
        <dsp:cNvPr id="0" name=""/>
        <dsp:cNvSpPr/>
      </dsp:nvSpPr>
      <dsp:spPr>
        <a:xfrm>
          <a:off x="4308451" y="4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308451" y="1865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105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使用场景</a:t>
          </a:r>
          <a:endParaRPr lang="zh-CN" altLang="en-US" sz="2500" kern="1200" dirty="0"/>
        </a:p>
      </dsp:txBody>
      <dsp:txXfrm>
        <a:off x="6008227" y="105669"/>
        <a:ext cx="3737505" cy="720000"/>
      </dsp:txXfrm>
    </dsp:sp>
    <dsp:sp modelId="{7C6B5226-3084-5B49-B0B2-F9DF79C86255}">
      <dsp:nvSpPr>
        <dsp:cNvPr id="0" name=""/>
        <dsp:cNvSpPr/>
      </dsp:nvSpPr>
      <dsp:spPr>
        <a:xfrm>
          <a:off x="6773741" y="825669"/>
          <a:ext cx="3737505" cy="342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流水线人满发车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旅游团旅游</a:t>
          </a:r>
          <a:endParaRPr lang="zh-CN" altLang="en-US" sz="2500" kern="1200"/>
        </a:p>
      </dsp:txBody>
      <dsp:txXfrm>
        <a:off x="6873909" y="925837"/>
        <a:ext cx="3537169" cy="3219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2784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原理</a:t>
          </a:r>
          <a:endParaRPr lang="zh-CN" altLang="en-US" sz="3100" kern="1200" dirty="0"/>
        </a:p>
      </dsp:txBody>
      <dsp:txXfrm>
        <a:off x="4353" y="278469"/>
        <a:ext cx="3737505" cy="892800"/>
      </dsp:txXfrm>
    </dsp:sp>
    <dsp:sp modelId="{7C494570-410C-A347-8D90-AC69BC56E1F5}">
      <dsp:nvSpPr>
        <dsp:cNvPr id="0" name=""/>
        <dsp:cNvSpPr/>
      </dsp:nvSpPr>
      <dsp:spPr>
        <a:xfrm>
          <a:off x="769866" y="1171269"/>
          <a:ext cx="3737505" cy="29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采用</a:t>
          </a:r>
          <a:r>
            <a:rPr lang="en-US" altLang="zh-CN" sz="3100" kern="1200" dirty="0" smtClean="0"/>
            <a:t>AQS</a:t>
          </a:r>
          <a:r>
            <a:rPr lang="zh-CN" altLang="en-US" sz="3100" kern="1200" dirty="0" smtClean="0"/>
            <a:t>实现公平和非公平策略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信号量</a:t>
          </a:r>
          <a:r>
            <a:rPr lang="en-US" altLang="zh-CN" sz="3100" kern="1200" dirty="0" smtClean="0"/>
            <a:t>=0</a:t>
          </a:r>
          <a:r>
            <a:rPr lang="zh-CN" altLang="en-US" sz="3100" kern="1200" dirty="0" smtClean="0"/>
            <a:t>时阻塞，释放资源时信号量</a:t>
          </a:r>
          <a:r>
            <a:rPr lang="en-US" altLang="zh-CN" sz="3100" kern="1200" dirty="0" smtClean="0"/>
            <a:t>+1</a:t>
          </a:r>
          <a:endParaRPr lang="zh-CN" altLang="en-US" sz="3100" kern="1200" dirty="0"/>
        </a:p>
      </dsp:txBody>
      <dsp:txXfrm>
        <a:off x="854851" y="1256254"/>
        <a:ext cx="3567535" cy="2731630"/>
      </dsp:txXfrm>
    </dsp:sp>
    <dsp:sp modelId="{9327C405-12BA-8340-9339-79C34178B3F1}">
      <dsp:nvSpPr>
        <dsp:cNvPr id="0" name=""/>
        <dsp:cNvSpPr/>
      </dsp:nvSpPr>
      <dsp:spPr>
        <a:xfrm>
          <a:off x="4308451" y="2596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308451" y="4457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2784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使用场景</a:t>
          </a:r>
          <a:endParaRPr lang="zh-CN" altLang="en-US" sz="3100" kern="1200" dirty="0"/>
        </a:p>
      </dsp:txBody>
      <dsp:txXfrm>
        <a:off x="6008227" y="278469"/>
        <a:ext cx="3737505" cy="892800"/>
      </dsp:txXfrm>
    </dsp:sp>
    <dsp:sp modelId="{7C6B5226-3084-5B49-B0B2-F9DF79C86255}">
      <dsp:nvSpPr>
        <dsp:cNvPr id="0" name=""/>
        <dsp:cNvSpPr/>
      </dsp:nvSpPr>
      <dsp:spPr>
        <a:xfrm>
          <a:off x="6773741" y="1171269"/>
          <a:ext cx="3737505" cy="29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营业厅办理业务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排队打饭</a:t>
          </a:r>
          <a:endParaRPr lang="zh-CN" altLang="en-US" sz="3100" kern="1200" dirty="0"/>
        </a:p>
      </dsp:txBody>
      <dsp:txXfrm>
        <a:off x="6858726" y="1256254"/>
        <a:ext cx="3567535" cy="2731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4737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原理</a:t>
          </a:r>
          <a:endParaRPr lang="zh-CN" altLang="en-US" sz="3100" kern="1200" dirty="0"/>
        </a:p>
      </dsp:txBody>
      <dsp:txXfrm>
        <a:off x="4353" y="473769"/>
        <a:ext cx="3737505" cy="892800"/>
      </dsp:txXfrm>
    </dsp:sp>
    <dsp:sp modelId="{7C494570-410C-A347-8D90-AC69BC56E1F5}">
      <dsp:nvSpPr>
        <dsp:cNvPr id="0" name=""/>
        <dsp:cNvSpPr/>
      </dsp:nvSpPr>
      <dsp:spPr>
        <a:xfrm>
          <a:off x="769866" y="1366569"/>
          <a:ext cx="3737505" cy="251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线程间交换数据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线程必须成对出现，否则阻塞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100" kern="1200" dirty="0"/>
        </a:p>
      </dsp:txBody>
      <dsp:txXfrm>
        <a:off x="843411" y="1440114"/>
        <a:ext cx="3590415" cy="2363910"/>
      </dsp:txXfrm>
    </dsp:sp>
    <dsp:sp modelId="{9327C405-12BA-8340-9339-79C34178B3F1}">
      <dsp:nvSpPr>
        <dsp:cNvPr id="0" name=""/>
        <dsp:cNvSpPr/>
      </dsp:nvSpPr>
      <dsp:spPr>
        <a:xfrm>
          <a:off x="4308451" y="4549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308451" y="6410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4737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使用场景</a:t>
          </a:r>
          <a:endParaRPr lang="zh-CN" altLang="en-US" sz="3100" kern="1200" dirty="0"/>
        </a:p>
      </dsp:txBody>
      <dsp:txXfrm>
        <a:off x="6008227" y="473769"/>
        <a:ext cx="3737505" cy="892800"/>
      </dsp:txXfrm>
    </dsp:sp>
    <dsp:sp modelId="{7C6B5226-3084-5B49-B0B2-F9DF79C86255}">
      <dsp:nvSpPr>
        <dsp:cNvPr id="0" name=""/>
        <dsp:cNvSpPr/>
      </dsp:nvSpPr>
      <dsp:spPr>
        <a:xfrm>
          <a:off x="6773741" y="1366569"/>
          <a:ext cx="3737505" cy="251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自取快递柜</a:t>
          </a:r>
          <a:endParaRPr lang="zh-CN" altLang="en-US" sz="3100" kern="1200" dirty="0"/>
        </a:p>
      </dsp:txBody>
      <dsp:txXfrm>
        <a:off x="6847286" y="1440114"/>
        <a:ext cx="3590415" cy="2363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7656-52D8-BB43-A47C-4C7BCD86D06B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err="1" smtClean="0">
              <a:solidFill>
                <a:schemeClr val="accent1">
                  <a:lumMod val="50000"/>
                </a:schemeClr>
              </a:solidFill>
            </a:rPr>
            <a:t>CopyOnWrite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883"/>
        <a:ext cx="6690570" cy="1209216"/>
      </dsp:txXfrm>
    </dsp:sp>
    <dsp:sp modelId="{41A840F3-5C0C-B748-9A24-0583276EE06D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9C7702-5EA3-0542-97D0-E672FB355EFD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err="1" smtClean="0">
              <a:solidFill>
                <a:schemeClr val="accent1">
                  <a:lumMod val="50000"/>
                </a:schemeClr>
              </a:solidFill>
            </a:rPr>
            <a:t>BlockingQueue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1571060"/>
        <a:ext cx="6690570" cy="1209216"/>
      </dsp:txXfrm>
    </dsp:sp>
    <dsp:sp modelId="{64179C14-5F16-DE41-BCA4-CE4DA3A0239E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AB39E-EA22-F34D-ABCD-EA8DF8562673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>
              <a:solidFill>
                <a:schemeClr val="accent1">
                  <a:lumMod val="50000"/>
                </a:schemeClr>
              </a:solidFill>
            </a:rPr>
            <a:t>Concurrent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3141237"/>
        <a:ext cx="6690570" cy="1209216"/>
      </dsp:txXfrm>
    </dsp:sp>
    <dsp:sp modelId="{572E7547-A81B-574E-AE85-7A487803B46F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235269"/>
          <a:ext cx="3737505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原理</a:t>
          </a:r>
          <a:endParaRPr lang="zh-CN" altLang="en-US" sz="2800" kern="1200" dirty="0"/>
        </a:p>
      </dsp:txBody>
      <dsp:txXfrm>
        <a:off x="4353" y="235269"/>
        <a:ext cx="3737505" cy="806400"/>
      </dsp:txXfrm>
    </dsp:sp>
    <dsp:sp modelId="{7C494570-410C-A347-8D90-AC69BC56E1F5}">
      <dsp:nvSpPr>
        <dsp:cNvPr id="0" name=""/>
        <dsp:cNvSpPr/>
      </dsp:nvSpPr>
      <dsp:spPr>
        <a:xfrm>
          <a:off x="769866" y="1041669"/>
          <a:ext cx="3737505" cy="3074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读操作是无锁操作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写操作是通过复制数组的方式进行操作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smtClean="0"/>
            <a:t>非实时性，采用</a:t>
          </a:r>
          <a:r>
            <a:rPr lang="zh-CN" altLang="en-US" sz="2800" kern="1200" dirty="0" smtClean="0"/>
            <a:t>最终一致性</a:t>
          </a:r>
          <a:endParaRPr lang="zh-CN" altLang="en-US" sz="2800" kern="1200" dirty="0"/>
        </a:p>
      </dsp:txBody>
      <dsp:txXfrm>
        <a:off x="859912" y="1131715"/>
        <a:ext cx="3557413" cy="2894307"/>
      </dsp:txXfrm>
    </dsp:sp>
    <dsp:sp modelId="{9327C405-12BA-8340-9339-79C34178B3F1}">
      <dsp:nvSpPr>
        <dsp:cNvPr id="0" name=""/>
        <dsp:cNvSpPr/>
      </dsp:nvSpPr>
      <dsp:spPr>
        <a:xfrm>
          <a:off x="4308451" y="1732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308451" y="3593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235269"/>
          <a:ext cx="3737505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使用场景</a:t>
          </a:r>
          <a:endParaRPr lang="zh-CN" altLang="en-US" sz="2800" kern="1200" dirty="0"/>
        </a:p>
      </dsp:txBody>
      <dsp:txXfrm>
        <a:off x="6008227" y="235269"/>
        <a:ext cx="3737505" cy="806400"/>
      </dsp:txXfrm>
    </dsp:sp>
    <dsp:sp modelId="{7C6B5226-3084-5B49-B0B2-F9DF79C86255}">
      <dsp:nvSpPr>
        <dsp:cNvPr id="0" name=""/>
        <dsp:cNvSpPr/>
      </dsp:nvSpPr>
      <dsp:spPr>
        <a:xfrm>
          <a:off x="6773741" y="1041669"/>
          <a:ext cx="3737505" cy="3074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适用读多写少场景</a:t>
          </a:r>
          <a:endParaRPr lang="zh-CN" altLang="en-US" sz="2800" kern="1200" dirty="0"/>
        </a:p>
      </dsp:txBody>
      <dsp:txXfrm>
        <a:off x="6863787" y="1131715"/>
        <a:ext cx="3557413" cy="28943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7656-52D8-BB43-A47C-4C7BCD86D06B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5740" rIns="384048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chemeClr val="accent1">
                  <a:lumMod val="50000"/>
                </a:schemeClr>
              </a:solidFill>
            </a:rPr>
            <a:t>基本类型</a:t>
          </a:r>
          <a:endParaRPr lang="zh-CN" altLang="en-US" sz="54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883"/>
        <a:ext cx="6690570" cy="1209216"/>
      </dsp:txXfrm>
    </dsp:sp>
    <dsp:sp modelId="{41A840F3-5C0C-B748-9A24-0583276EE06D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9C7702-5EA3-0542-97D0-E672FB355EFD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5740" rIns="384048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chemeClr val="accent1">
                  <a:lumMod val="50000"/>
                </a:schemeClr>
              </a:solidFill>
            </a:rPr>
            <a:t>数组类型</a:t>
          </a:r>
          <a:endParaRPr lang="zh-CN" altLang="en-US" sz="54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1571060"/>
        <a:ext cx="6690570" cy="1209216"/>
      </dsp:txXfrm>
    </dsp:sp>
    <dsp:sp modelId="{64179C14-5F16-DE41-BCA4-CE4DA3A0239E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AB39E-EA22-F34D-ABCD-EA8DF8562673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5740" rIns="384048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>
              <a:solidFill>
                <a:schemeClr val="accent1">
                  <a:lumMod val="50000"/>
                </a:schemeClr>
              </a:solidFill>
            </a:rPr>
            <a:t>属性类型</a:t>
          </a:r>
          <a:endParaRPr lang="zh-CN" altLang="en-US" sz="54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3141237"/>
        <a:ext cx="6690570" cy="1209216"/>
      </dsp:txXfrm>
    </dsp:sp>
    <dsp:sp modelId="{572E7547-A81B-574E-AE85-7A487803B46F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4D7D-A986-E04E-9514-9F0F77827FD6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ybKQe4bI2ghwl21vOj-MHw" TargetMode="External"/><Relationship Id="rId4" Type="http://schemas.openxmlformats.org/officeDocument/2006/relationships/hyperlink" Target="https://mp.weixin.qq.com/s/3jjAx2ge1xQ2Ay5YtO8ZSA" TargetMode="External"/><Relationship Id="rId5" Type="http://schemas.openxmlformats.org/officeDocument/2006/relationships/hyperlink" Target="https://mp.weixin.qq.com/s/TzxZDd3-V6lPlwvmw6d2O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p.weixin.qq.com/s/gHKjQyYrmr9tfLusH81PA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并发编程技术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岳善飞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634"/>
            <a:ext cx="10515600" cy="41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22777"/>
              </p:ext>
            </p:extLst>
          </p:nvPr>
        </p:nvGraphicFramePr>
        <p:xfrm>
          <a:off x="838200" y="1658680"/>
          <a:ext cx="10515600" cy="49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4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队列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有界性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bounded(有界)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ffectLst/>
                        </a:rPr>
                        <a:t>arrayList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optionally-bounded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ffectLst/>
                        </a:rPr>
                        <a:t>linkedList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heap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heap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effectLst/>
                        </a:rPr>
                        <a:t>LinkedBlockingDeque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无</a:t>
                      </a:r>
                      <a:r>
                        <a:rPr lang="zh-CN" altLang="en-US" sz="1800" dirty="0" smtClean="0">
                          <a:effectLst/>
                        </a:rPr>
                        <a:t>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基本方法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53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抛异常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take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7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Concurrent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02" y="2053026"/>
            <a:ext cx="11528539" cy="31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Part3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原子操作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01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原子操作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860"/>
            <a:ext cx="10515600" cy="3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36724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j​.u.c​</a:t>
            </a:r>
            <a:r>
              <a:rPr lang="zh-CN" altLang="en-US" dirty="0"/>
              <a:t>中的</a:t>
            </a:r>
            <a:r>
              <a:rPr lang="en-US" altLang="zh-CN" dirty="0"/>
              <a:t>Java</a:t>
            </a:r>
            <a:r>
              <a:rPr lang="zh-CN" altLang="en-US" dirty="0"/>
              <a:t>并发工具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mp.weixin.qq.com/s/gHKjQyYrmr9tfLusH81PAA</a:t>
            </a:r>
            <a:endParaRPr lang="en-US" altLang="zh-CN" dirty="0"/>
          </a:p>
          <a:p>
            <a:r>
              <a:rPr lang="en-US" altLang="zh-CN" dirty="0"/>
              <a:t>j​.u.c​</a:t>
            </a:r>
            <a:r>
              <a:rPr lang="zh-CN" altLang="en-US" dirty="0"/>
              <a:t>中的</a:t>
            </a:r>
            <a:r>
              <a:rPr lang="en-US" altLang="zh-CN" dirty="0"/>
              <a:t>Atomic12</a:t>
            </a:r>
            <a:r>
              <a:rPr lang="zh-CN" altLang="en-US" dirty="0"/>
              <a:t>个原子操作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mp.weixin.qq.com/s/ybKQe4bI2ghwl21vOj-MHw</a:t>
            </a:r>
            <a:endParaRPr lang="en-US" altLang="zh-CN" dirty="0"/>
          </a:p>
          <a:p>
            <a:r>
              <a:rPr lang="en-US" altLang="zh-CN" dirty="0" err="1"/>
              <a:t>j.u.c</a:t>
            </a:r>
            <a:r>
              <a:rPr lang="zh-CN" altLang="en-US" dirty="0"/>
              <a:t>中的</a:t>
            </a:r>
            <a:r>
              <a:rPr lang="en-US" altLang="zh-CN" dirty="0"/>
              <a:t>CopyOnWrite</a:t>
            </a:r>
            <a:r>
              <a:rPr lang="zh-CN" altLang="en-US" dirty="0"/>
              <a:t>并发容器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mp.weixin.qq.com/s/3jjAx2ge1xQ2Ay5YtO8ZSA</a:t>
            </a:r>
            <a:endParaRPr lang="en-US" altLang="zh-CN" dirty="0"/>
          </a:p>
          <a:p>
            <a:r>
              <a:rPr lang="en-US" altLang="zh-CN" dirty="0"/>
              <a:t>j.u.c</a:t>
            </a:r>
            <a:r>
              <a:rPr lang="zh-CN" altLang="en-US" dirty="0"/>
              <a:t>中的</a:t>
            </a:r>
            <a:r>
              <a:rPr lang="en-US" altLang="zh-CN" dirty="0"/>
              <a:t>BlockingQueue</a:t>
            </a:r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mp.weixin.qq.com/s/TzxZDd3-V6lPlwvmw6d2OA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14" y="1825625"/>
            <a:ext cx="5848572" cy="4351338"/>
          </a:xfrm>
        </p:spPr>
      </p:pic>
    </p:spTree>
    <p:extLst>
      <p:ext uri="{BB962C8B-B14F-4D97-AF65-F5344CB8AC3E}">
        <p14:creationId xmlns:p14="http://schemas.microsoft.com/office/powerpoint/2010/main" val="11471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</a:rPr>
              <a:t>主题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8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Part1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并发工具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05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3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CountDownLatch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5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6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CyclicBarrier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47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18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Semaphore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18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Exchanger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08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47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Part2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并发容器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478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CopyOnWrite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36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287</Words>
  <Application>Microsoft Macintosh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主题</vt:lpstr>
      <vt:lpstr>Java并发编程技术</vt:lpstr>
      <vt:lpstr>主题</vt:lpstr>
      <vt:lpstr>Part1并发工具</vt:lpstr>
      <vt:lpstr>CountDownLatch</vt:lpstr>
      <vt:lpstr>CyclicBarrier</vt:lpstr>
      <vt:lpstr>Semaphore</vt:lpstr>
      <vt:lpstr>Exchanger</vt:lpstr>
      <vt:lpstr>Part2并发容器</vt:lpstr>
      <vt:lpstr>CopyOnWrite系列</vt:lpstr>
      <vt:lpstr>BlockingQueue系列</vt:lpstr>
      <vt:lpstr>BlockingQueue系列</vt:lpstr>
      <vt:lpstr>BlockingQueue系列基本方法</vt:lpstr>
      <vt:lpstr>Concurrent系列</vt:lpstr>
      <vt:lpstr>Part3原子操作</vt:lpstr>
      <vt:lpstr>原子操作</vt:lpstr>
      <vt:lpstr>附录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Java并发编程实践</dc:title>
  <dc:creator>Microsoft Office 用户</dc:creator>
  <cp:lastModifiedBy>Microsoft Office 用户</cp:lastModifiedBy>
  <cp:revision>57</cp:revision>
  <dcterms:created xsi:type="dcterms:W3CDTF">2019-05-29T09:12:12Z</dcterms:created>
  <dcterms:modified xsi:type="dcterms:W3CDTF">2019-05-30T15:19:54Z</dcterms:modified>
</cp:coreProperties>
</file>