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96690" y="592455"/>
            <a:ext cx="6569710" cy="6102350"/>
            <a:chOff x="5382" y="-375"/>
            <a:chExt cx="10586" cy="9898"/>
          </a:xfrm>
        </p:grpSpPr>
        <p:pic>
          <p:nvPicPr>
            <p:cNvPr id="30" name="图片 29" descr="2015are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2" y="-375"/>
              <a:ext cx="10586" cy="9899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1555" y="6538"/>
              <a:ext cx="1273" cy="376"/>
              <a:chOff x="1478" y="8863"/>
              <a:chExt cx="1272" cy="39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78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广州：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794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911" y="7278"/>
              <a:ext cx="1273" cy="376"/>
              <a:chOff x="1478" y="8863"/>
              <a:chExt cx="1272" cy="39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78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深圳：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615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483" y="4950"/>
              <a:ext cx="1273" cy="376"/>
              <a:chOff x="1454" y="8863"/>
              <a:chExt cx="1272" cy="39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54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上海：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1158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155" y="5510"/>
              <a:ext cx="1273" cy="376"/>
              <a:chOff x="1502" y="8863"/>
              <a:chExt cx="1272" cy="39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02" y="8910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杭州：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722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71" y="2786"/>
              <a:ext cx="1273" cy="376"/>
              <a:chOff x="1454" y="8863"/>
              <a:chExt cx="1272" cy="3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54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北京：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2357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599" y="5134"/>
              <a:ext cx="1273" cy="376"/>
              <a:chOff x="1454" y="8863"/>
              <a:chExt cx="1272" cy="39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54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成都：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225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1731" y="4926"/>
              <a:ext cx="1273" cy="376"/>
              <a:chOff x="1454" y="8863"/>
              <a:chExt cx="1272" cy="39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54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武汉：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177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771" y="6806"/>
              <a:ext cx="1273" cy="376"/>
              <a:chOff x="1454" y="8863"/>
              <a:chExt cx="1272" cy="39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454" y="8885"/>
                <a:ext cx="1272" cy="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厦门：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172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560185" y="2028190"/>
            <a:ext cx="3274695" cy="3091180"/>
            <a:chOff x="9599" y="2786"/>
            <a:chExt cx="5157" cy="4868"/>
          </a:xfrm>
        </p:grpSpPr>
        <p:grpSp>
          <p:nvGrpSpPr>
            <p:cNvPr id="7" name="组合 6"/>
            <p:cNvGrpSpPr/>
            <p:nvPr/>
          </p:nvGrpSpPr>
          <p:grpSpPr>
            <a:xfrm>
              <a:off x="11555" y="6538"/>
              <a:ext cx="1273" cy="376"/>
              <a:chOff x="1478" y="8863"/>
              <a:chExt cx="1272" cy="39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78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广州：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794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911" y="7278"/>
              <a:ext cx="1273" cy="376"/>
              <a:chOff x="1478" y="8863"/>
              <a:chExt cx="1272" cy="39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78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深圳：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615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483" y="4950"/>
              <a:ext cx="1273" cy="376"/>
              <a:chOff x="1454" y="8863"/>
              <a:chExt cx="1272" cy="39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上海：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1158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155" y="5510"/>
              <a:ext cx="1273" cy="376"/>
              <a:chOff x="1502" y="8863"/>
              <a:chExt cx="1272" cy="39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02" y="8910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杭州：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722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71" y="2786"/>
              <a:ext cx="1273" cy="376"/>
              <a:chOff x="1454" y="8863"/>
              <a:chExt cx="1272" cy="3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北京：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2357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599" y="5134"/>
              <a:ext cx="1273" cy="376"/>
              <a:chOff x="1454" y="8863"/>
              <a:chExt cx="1272" cy="39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 dirty="0">
                    <a:solidFill>
                      <a:schemeClr val="bg1"/>
                    </a:solidFill>
                  </a:rPr>
                  <a:t>成都：</a:t>
                </a:r>
                <a:r>
                  <a:rPr lang="en-US" altLang="zh-CN" sz="700" b="1" dirty="0">
                    <a:solidFill>
                      <a:schemeClr val="bg1"/>
                    </a:solidFill>
                  </a:rPr>
                  <a:t>225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1731" y="4926"/>
              <a:ext cx="1273" cy="376"/>
              <a:chOff x="1454" y="8863"/>
              <a:chExt cx="1272" cy="39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武汉：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177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771" y="6806"/>
              <a:ext cx="1273" cy="376"/>
              <a:chOff x="1454" y="8863"/>
              <a:chExt cx="1272" cy="39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厦门：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172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816985" y="735965"/>
            <a:ext cx="6677660" cy="5591810"/>
            <a:chOff x="6155" y="31"/>
            <a:chExt cx="10516" cy="8806"/>
          </a:xfrm>
        </p:grpSpPr>
        <p:pic>
          <p:nvPicPr>
            <p:cNvPr id="2" name="图片 1" descr="2019are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5" y="31"/>
              <a:ext cx="10517" cy="8806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2287" y="6946"/>
              <a:ext cx="1273" cy="376"/>
              <a:chOff x="1478" y="8863"/>
              <a:chExt cx="1272" cy="39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78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广州：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233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643" y="7686"/>
              <a:ext cx="1273" cy="376"/>
              <a:chOff x="1478" y="8863"/>
              <a:chExt cx="1272" cy="39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78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深圳：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298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4179" y="5346"/>
              <a:ext cx="1273" cy="376"/>
              <a:chOff x="1454" y="8863"/>
              <a:chExt cx="1272" cy="39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上海：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615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903" y="3278"/>
              <a:ext cx="1273" cy="376"/>
              <a:chOff x="1454" y="8863"/>
              <a:chExt cx="1272" cy="3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北京：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1063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2971" y="5038"/>
              <a:ext cx="1273" cy="376"/>
              <a:chOff x="1454" y="8863"/>
              <a:chExt cx="1272" cy="39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南京：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194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799" y="5326"/>
              <a:ext cx="1273" cy="376"/>
              <a:chOff x="1454" y="8863"/>
              <a:chExt cx="1272" cy="3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成都：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199" y="5370"/>
              <a:ext cx="1273" cy="376"/>
              <a:chOff x="1454" y="8863"/>
              <a:chExt cx="1272" cy="39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武汉：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107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3819" y="5982"/>
              <a:ext cx="1273" cy="376"/>
              <a:chOff x="1454" y="8863"/>
              <a:chExt cx="1272" cy="39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604" y="8863"/>
                <a:ext cx="697" cy="392"/>
              </a:xfrm>
              <a:prstGeom prst="rect">
                <a:avLst/>
              </a:prstGeom>
              <a:gradFill>
                <a:gsLst>
                  <a:gs pos="0">
                    <a:srgbClr val="99A3B0"/>
                  </a:gs>
                  <a:gs pos="100000">
                    <a:srgbClr val="757B84">
                      <a:alpha val="82000"/>
                    </a:srgbClr>
                  </a:gs>
                  <a:gs pos="100000">
                    <a:srgbClr val="505358"/>
                  </a:gs>
                </a:gsLst>
                <a:lin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54" y="8885"/>
                <a:ext cx="1272" cy="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700" b="1">
                    <a:solidFill>
                      <a:schemeClr val="bg1"/>
                    </a:solidFill>
                  </a:rPr>
                  <a:t>杭州：</a:t>
                </a:r>
                <a:r>
                  <a:rPr lang="en-US" altLang="zh-CN" sz="700" b="1">
                    <a:solidFill>
                      <a:schemeClr val="bg1"/>
                    </a:solidFill>
                  </a:rPr>
                  <a:t>98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27320</dc:creator>
  <cp:lastModifiedBy>岳 铁骐</cp:lastModifiedBy>
  <cp:revision>13</cp:revision>
  <dcterms:created xsi:type="dcterms:W3CDTF">2020-02-27T13:13:00Z</dcterms:created>
  <dcterms:modified xsi:type="dcterms:W3CDTF">2021-11-13T13:57:05Z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