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30275213" cy="21383625"/>
  <p:notesSz cx="6858000" cy="9144000"/>
  <p:defaultTextStyle>
    <a:defPPr>
      <a:defRPr lang="en-US"/>
    </a:defPPr>
    <a:lvl1pPr algn="l" defTabSz="1474705" rtl="0" fontAlgn="base">
      <a:spcBef>
        <a:spcPct val="0"/>
      </a:spcBef>
      <a:spcAft>
        <a:spcPct val="0"/>
      </a:spcAft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474705" indent="-1151236" algn="l" defTabSz="1474705" rtl="0" fontAlgn="base">
      <a:spcBef>
        <a:spcPct val="0"/>
      </a:spcBef>
      <a:spcAft>
        <a:spcPct val="0"/>
      </a:spcAft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950532" indent="-2303594" algn="l" defTabSz="1474705" rtl="0" fontAlgn="base">
      <a:spcBef>
        <a:spcPct val="0"/>
      </a:spcBef>
      <a:spcAft>
        <a:spcPct val="0"/>
      </a:spcAft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4426359" indent="-3455952" algn="l" defTabSz="1474705" rtl="0" fontAlgn="base">
      <a:spcBef>
        <a:spcPct val="0"/>
      </a:spcBef>
      <a:spcAft>
        <a:spcPct val="0"/>
      </a:spcAft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5902186" indent="-4608310" algn="l" defTabSz="1474705" rtl="0" fontAlgn="base">
      <a:spcBef>
        <a:spcPct val="0"/>
      </a:spcBef>
      <a:spcAft>
        <a:spcPct val="0"/>
      </a:spcAft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1617345" algn="l" defTabSz="323469" rtl="0" eaLnBrk="1" latinLnBrk="0" hangingPunct="1"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1940814" algn="l" defTabSz="323469" rtl="0" eaLnBrk="1" latinLnBrk="0" hangingPunct="1"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2264283" algn="l" defTabSz="323469" rtl="0" eaLnBrk="1" latinLnBrk="0" hangingPunct="1"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2587752" algn="l" defTabSz="323469" rtl="0" eaLnBrk="1" latinLnBrk="0" hangingPunct="1">
      <a:defRPr sz="5802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E64626"/>
    <a:srgbClr val="F9B72C"/>
    <a:srgbClr val="FBCD6B"/>
    <a:srgbClr val="12416C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AC6CC-9C4D-4BB5-8B19-491A975C50E5}" v="1" dt="2024-11-17T23:25:01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6652" autoAdjust="0"/>
  </p:normalViewPr>
  <p:slideViewPr>
    <p:cSldViewPr snapToGrid="0" snapToObjects="1">
      <p:cViewPr>
        <p:scale>
          <a:sx n="50" d="100"/>
          <a:sy n="50" d="100"/>
        </p:scale>
        <p:origin x="516" y="-786"/>
      </p:cViewPr>
      <p:guideLst>
        <p:guide orient="horz" pos="6735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ting Zhan" userId="e86328c2-43bb-4627-9c13-f734a102be71" providerId="ADAL" clId="{D32ECEDC-FED5-4231-B3A8-5328538BB561}"/>
    <pc:docChg chg="undo custSel modSld">
      <pc:chgData name="Yueting Zhan" userId="e86328c2-43bb-4627-9c13-f734a102be71" providerId="ADAL" clId="{D32ECEDC-FED5-4231-B3A8-5328538BB561}" dt="2024-11-16T06:23:22.549" v="933" actId="114"/>
      <pc:docMkLst>
        <pc:docMk/>
      </pc:docMkLst>
      <pc:sldChg chg="addSp delSp modSp mod">
        <pc:chgData name="Yueting Zhan" userId="e86328c2-43bb-4627-9c13-f734a102be71" providerId="ADAL" clId="{D32ECEDC-FED5-4231-B3A8-5328538BB561}" dt="2024-11-16T06:23:22.549" v="933" actId="114"/>
        <pc:sldMkLst>
          <pc:docMk/>
          <pc:sldMk cId="237430811" sldId="262"/>
        </pc:sldMkLst>
        <pc:spChg chg="mod">
          <ac:chgData name="Yueting Zhan" userId="e86328c2-43bb-4627-9c13-f734a102be71" providerId="ADAL" clId="{D32ECEDC-FED5-4231-B3A8-5328538BB561}" dt="2024-11-16T06:00:01.670" v="511" actId="14100"/>
          <ac:spMkLst>
            <pc:docMk/>
            <pc:sldMk cId="237430811" sldId="262"/>
            <ac:spMk id="2" creationId="{A1662EE5-7A78-69FC-9805-C29C6B5DF0D7}"/>
          </ac:spMkLst>
        </pc:spChg>
        <pc:spChg chg="mod">
          <ac:chgData name="Yueting Zhan" userId="e86328c2-43bb-4627-9c13-f734a102be71" providerId="ADAL" clId="{D32ECEDC-FED5-4231-B3A8-5328538BB561}" dt="2024-11-16T05:59:55.870" v="510" actId="1076"/>
          <ac:spMkLst>
            <pc:docMk/>
            <pc:sldMk cId="237430811" sldId="262"/>
            <ac:spMk id="3" creationId="{BDB84A88-2AA5-C821-DE55-1D5EA1B6A9E8}"/>
          </ac:spMkLst>
        </pc:spChg>
        <pc:spChg chg="mod">
          <ac:chgData name="Yueting Zhan" userId="e86328c2-43bb-4627-9c13-f734a102be71" providerId="ADAL" clId="{D32ECEDC-FED5-4231-B3A8-5328538BB561}" dt="2024-11-16T05:46:25.558" v="222" actId="1076"/>
          <ac:spMkLst>
            <pc:docMk/>
            <pc:sldMk cId="237430811" sldId="262"/>
            <ac:spMk id="6" creationId="{0E438BD7-53CF-E9A8-7E1E-52193A2C1918}"/>
          </ac:spMkLst>
        </pc:spChg>
        <pc:spChg chg="mod">
          <ac:chgData name="Yueting Zhan" userId="e86328c2-43bb-4627-9c13-f734a102be71" providerId="ADAL" clId="{D32ECEDC-FED5-4231-B3A8-5328538BB561}" dt="2024-11-16T05:49:53.903" v="268" actId="14100"/>
          <ac:spMkLst>
            <pc:docMk/>
            <pc:sldMk cId="237430811" sldId="262"/>
            <ac:spMk id="7" creationId="{00000000-0000-0000-0000-000000000000}"/>
          </ac:spMkLst>
        </pc:spChg>
        <pc:spChg chg="mod">
          <ac:chgData name="Yueting Zhan" userId="e86328c2-43bb-4627-9c13-f734a102be71" providerId="ADAL" clId="{D32ECEDC-FED5-4231-B3A8-5328538BB561}" dt="2024-11-16T05:59:42.325" v="507" actId="1076"/>
          <ac:spMkLst>
            <pc:docMk/>
            <pc:sldMk cId="237430811" sldId="262"/>
            <ac:spMk id="14" creationId="{48DDD90D-4E00-11CA-81CA-D89756FB414D}"/>
          </ac:spMkLst>
        </pc:spChg>
        <pc:spChg chg="add mod">
          <ac:chgData name="Yueting Zhan" userId="e86328c2-43bb-4627-9c13-f734a102be71" providerId="ADAL" clId="{D32ECEDC-FED5-4231-B3A8-5328538BB561}" dt="2024-11-16T06:08:41.437" v="826" actId="14100"/>
          <ac:spMkLst>
            <pc:docMk/>
            <pc:sldMk cId="237430811" sldId="262"/>
            <ac:spMk id="23" creationId="{E161E49B-7428-7C44-A2F7-CD77EF36D417}"/>
          </ac:spMkLst>
        </pc:spChg>
        <pc:spChg chg="add mod">
          <ac:chgData name="Yueting Zhan" userId="e86328c2-43bb-4627-9c13-f734a102be71" providerId="ADAL" clId="{D32ECEDC-FED5-4231-B3A8-5328538BB561}" dt="2024-11-16T06:08:45.774" v="827" actId="1076"/>
          <ac:spMkLst>
            <pc:docMk/>
            <pc:sldMk cId="237430811" sldId="262"/>
            <ac:spMk id="24" creationId="{5BA543A3-2039-1C26-C819-23C7C67F3333}"/>
          </ac:spMkLst>
        </pc:spChg>
        <pc:spChg chg="add mod">
          <ac:chgData name="Yueting Zhan" userId="e86328c2-43bb-4627-9c13-f734a102be71" providerId="ADAL" clId="{D32ECEDC-FED5-4231-B3A8-5328538BB561}" dt="2024-11-16T06:23:22.549" v="933" actId="114"/>
          <ac:spMkLst>
            <pc:docMk/>
            <pc:sldMk cId="237430811" sldId="262"/>
            <ac:spMk id="25" creationId="{C4E91796-0457-B66C-8580-E18EC41218C0}"/>
          </ac:spMkLst>
        </pc:spChg>
        <pc:spChg chg="mod">
          <ac:chgData name="Yueting Zhan" userId="e86328c2-43bb-4627-9c13-f734a102be71" providerId="ADAL" clId="{D32ECEDC-FED5-4231-B3A8-5328538BB561}" dt="2024-11-16T06:04:49.789" v="668" actId="1076"/>
          <ac:spMkLst>
            <pc:docMk/>
            <pc:sldMk cId="237430811" sldId="262"/>
            <ac:spMk id="39" creationId="{1F45E186-982E-4A72-624C-F3FA0417DE92}"/>
          </ac:spMkLst>
        </pc:spChg>
        <pc:spChg chg="mod">
          <ac:chgData name="Yueting Zhan" userId="e86328c2-43bb-4627-9c13-f734a102be71" providerId="ADAL" clId="{D32ECEDC-FED5-4231-B3A8-5328538BB561}" dt="2024-11-16T06:06:05.498" v="672" actId="2711"/>
          <ac:spMkLst>
            <pc:docMk/>
            <pc:sldMk cId="237430811" sldId="262"/>
            <ac:spMk id="40" creationId="{6B2CC223-B3DD-5585-FDC8-2F08BEF64CA6}"/>
          </ac:spMkLst>
        </pc:spChg>
        <pc:spChg chg="mod">
          <ac:chgData name="Yueting Zhan" userId="e86328c2-43bb-4627-9c13-f734a102be71" providerId="ADAL" clId="{D32ECEDC-FED5-4231-B3A8-5328538BB561}" dt="2024-11-16T06:04:35.766" v="666" actId="1076"/>
          <ac:spMkLst>
            <pc:docMk/>
            <pc:sldMk cId="237430811" sldId="262"/>
            <ac:spMk id="47" creationId="{709E1E63-42DA-9581-8097-4EA197218A51}"/>
          </ac:spMkLst>
        </pc:spChg>
        <pc:picChg chg="add del mod">
          <ac:chgData name="Yueting Zhan" userId="e86328c2-43bb-4627-9c13-f734a102be71" providerId="ADAL" clId="{D32ECEDC-FED5-4231-B3A8-5328538BB561}" dt="2024-11-16T04:17:43.311" v="45" actId="478"/>
          <ac:picMkLst>
            <pc:docMk/>
            <pc:sldMk cId="237430811" sldId="262"/>
            <ac:picMk id="5" creationId="{0F2FB831-AAF5-8EF6-AA63-50BB5081A9C1}"/>
          </ac:picMkLst>
        </pc:picChg>
        <pc:picChg chg="mod">
          <ac:chgData name="Yueting Zhan" userId="e86328c2-43bb-4627-9c13-f734a102be71" providerId="ADAL" clId="{D32ECEDC-FED5-4231-B3A8-5328538BB561}" dt="2024-11-16T05:58:37.159" v="496" actId="1076"/>
          <ac:picMkLst>
            <pc:docMk/>
            <pc:sldMk cId="237430811" sldId="262"/>
            <ac:picMk id="10" creationId="{F82D0CBA-C515-12F8-4C00-BB531DDFE2FE}"/>
          </ac:picMkLst>
        </pc:picChg>
        <pc:picChg chg="add del mod">
          <ac:chgData name="Yueting Zhan" userId="e86328c2-43bb-4627-9c13-f734a102be71" providerId="ADAL" clId="{D32ECEDC-FED5-4231-B3A8-5328538BB561}" dt="2024-11-16T04:35:00.979" v="51" actId="478"/>
          <ac:picMkLst>
            <pc:docMk/>
            <pc:sldMk cId="237430811" sldId="262"/>
            <ac:picMk id="12" creationId="{667E8D21-046F-52C8-5BCE-AB733BFEF817}"/>
          </ac:picMkLst>
        </pc:picChg>
        <pc:picChg chg="add del mod">
          <ac:chgData name="Yueting Zhan" userId="e86328c2-43bb-4627-9c13-f734a102be71" providerId="ADAL" clId="{D32ECEDC-FED5-4231-B3A8-5328538BB561}" dt="2024-11-16T05:18:05.311" v="87" actId="478"/>
          <ac:picMkLst>
            <pc:docMk/>
            <pc:sldMk cId="237430811" sldId="262"/>
            <ac:picMk id="15" creationId="{E7A90C17-72ED-8F15-9BE5-B9F171C02DF0}"/>
          </ac:picMkLst>
        </pc:picChg>
        <pc:picChg chg="add del mod">
          <ac:chgData name="Yueting Zhan" userId="e86328c2-43bb-4627-9c13-f734a102be71" providerId="ADAL" clId="{D32ECEDC-FED5-4231-B3A8-5328538BB561}" dt="2024-11-16T05:17:31.287" v="69" actId="478"/>
          <ac:picMkLst>
            <pc:docMk/>
            <pc:sldMk cId="237430811" sldId="262"/>
            <ac:picMk id="17" creationId="{A98513DD-9D3F-A42D-180E-ABF76DE0FEBC}"/>
          </ac:picMkLst>
        </pc:picChg>
        <pc:picChg chg="add del mod">
          <ac:chgData name="Yueting Zhan" userId="e86328c2-43bb-4627-9c13-f734a102be71" providerId="ADAL" clId="{D32ECEDC-FED5-4231-B3A8-5328538BB561}" dt="2024-11-16T05:18:59.720" v="103" actId="478"/>
          <ac:picMkLst>
            <pc:docMk/>
            <pc:sldMk cId="237430811" sldId="262"/>
            <ac:picMk id="19" creationId="{E6357619-0332-909B-3DA8-09ACDE8F0F3C}"/>
          </ac:picMkLst>
        </pc:picChg>
        <pc:picChg chg="add mod ord">
          <ac:chgData name="Yueting Zhan" userId="e86328c2-43bb-4627-9c13-f734a102be71" providerId="ADAL" clId="{D32ECEDC-FED5-4231-B3A8-5328538BB561}" dt="2024-11-16T06:05:34.301" v="670" actId="1076"/>
          <ac:picMkLst>
            <pc:docMk/>
            <pc:sldMk cId="237430811" sldId="262"/>
            <ac:picMk id="20" creationId="{228A5E6F-26FB-9499-3947-17CA9E5E357E}"/>
          </ac:picMkLst>
        </pc:picChg>
        <pc:picChg chg="add mod">
          <ac:chgData name="Yueting Zhan" userId="e86328c2-43bb-4627-9c13-f734a102be71" providerId="ADAL" clId="{D32ECEDC-FED5-4231-B3A8-5328538BB561}" dt="2024-11-16T05:48:08.101" v="245" actId="1076"/>
          <ac:picMkLst>
            <pc:docMk/>
            <pc:sldMk cId="237430811" sldId="262"/>
            <ac:picMk id="22" creationId="{C2244C71-B35D-A068-380C-9E01C0C34365}"/>
          </ac:picMkLst>
        </pc:picChg>
      </pc:sldChg>
    </pc:docChg>
  </pc:docChgLst>
  <pc:docChgLst>
    <pc:chgData name="Yueting Zhan" userId="e86328c2-43bb-4627-9c13-f734a102be71" providerId="ADAL" clId="{087AC6CC-9C4D-4BB5-8B19-491A975C50E5}"/>
    <pc:docChg chg="undo custSel modSld">
      <pc:chgData name="Yueting Zhan" userId="e86328c2-43bb-4627-9c13-f734a102be71" providerId="ADAL" clId="{087AC6CC-9C4D-4BB5-8B19-491A975C50E5}" dt="2024-11-17T23:25:32.795" v="20" actId="1076"/>
      <pc:docMkLst>
        <pc:docMk/>
      </pc:docMkLst>
      <pc:sldChg chg="addSp delSp modSp mod">
        <pc:chgData name="Yueting Zhan" userId="e86328c2-43bb-4627-9c13-f734a102be71" providerId="ADAL" clId="{087AC6CC-9C4D-4BB5-8B19-491A975C50E5}" dt="2024-11-17T23:25:32.795" v="20" actId="1076"/>
        <pc:sldMkLst>
          <pc:docMk/>
          <pc:sldMk cId="237430811" sldId="262"/>
        </pc:sldMkLst>
        <pc:spChg chg="del">
          <ac:chgData name="Yueting Zhan" userId="e86328c2-43bb-4627-9c13-f734a102be71" providerId="ADAL" clId="{087AC6CC-9C4D-4BB5-8B19-491A975C50E5}" dt="2024-11-17T22:11:28.605" v="5" actId="478"/>
          <ac:spMkLst>
            <pc:docMk/>
            <pc:sldMk cId="237430811" sldId="262"/>
            <ac:spMk id="23" creationId="{E161E49B-7428-7C44-A2F7-CD77EF36D417}"/>
          </ac:spMkLst>
        </pc:spChg>
        <pc:spChg chg="del">
          <ac:chgData name="Yueting Zhan" userId="e86328c2-43bb-4627-9c13-f734a102be71" providerId="ADAL" clId="{087AC6CC-9C4D-4BB5-8B19-491A975C50E5}" dt="2024-11-17T22:11:32.781" v="8" actId="478"/>
          <ac:spMkLst>
            <pc:docMk/>
            <pc:sldMk cId="237430811" sldId="262"/>
            <ac:spMk id="24" creationId="{5BA543A3-2039-1C26-C819-23C7C67F3333}"/>
          </ac:spMkLst>
        </pc:spChg>
        <pc:spChg chg="del">
          <ac:chgData name="Yueting Zhan" userId="e86328c2-43bb-4627-9c13-f734a102be71" providerId="ADAL" clId="{087AC6CC-9C4D-4BB5-8B19-491A975C50E5}" dt="2024-11-17T22:11:41.070" v="9" actId="478"/>
          <ac:spMkLst>
            <pc:docMk/>
            <pc:sldMk cId="237430811" sldId="262"/>
            <ac:spMk id="25" creationId="{C4E91796-0457-B66C-8580-E18EC41218C0}"/>
          </ac:spMkLst>
        </pc:spChg>
        <pc:spChg chg="mod">
          <ac:chgData name="Yueting Zhan" userId="e86328c2-43bb-4627-9c13-f734a102be71" providerId="ADAL" clId="{087AC6CC-9C4D-4BB5-8B19-491A975C50E5}" dt="2024-11-17T11:38:27.917" v="4" actId="20577"/>
          <ac:spMkLst>
            <pc:docMk/>
            <pc:sldMk cId="237430811" sldId="262"/>
            <ac:spMk id="39" creationId="{1F45E186-982E-4A72-624C-F3FA0417DE92}"/>
          </ac:spMkLst>
        </pc:spChg>
        <pc:spChg chg="add del">
          <ac:chgData name="Yueting Zhan" userId="e86328c2-43bb-4627-9c13-f734a102be71" providerId="ADAL" clId="{087AC6CC-9C4D-4BB5-8B19-491A975C50E5}" dt="2024-11-17T22:11:31.068" v="7" actId="478"/>
          <ac:spMkLst>
            <pc:docMk/>
            <pc:sldMk cId="237430811" sldId="262"/>
            <ac:spMk id="47" creationId="{709E1E63-42DA-9581-8097-4EA197218A51}"/>
          </ac:spMkLst>
        </pc:spChg>
        <pc:picChg chg="add mod">
          <ac:chgData name="Yueting Zhan" userId="e86328c2-43bb-4627-9c13-f734a102be71" providerId="ADAL" clId="{087AC6CC-9C4D-4BB5-8B19-491A975C50E5}" dt="2024-11-17T23:25:32.795" v="20" actId="1076"/>
          <ac:picMkLst>
            <pc:docMk/>
            <pc:sldMk cId="237430811" sldId="262"/>
            <ac:picMk id="5" creationId="{64156034-1110-08A6-D101-92080FF0D518}"/>
          </ac:picMkLst>
        </pc:picChg>
        <pc:picChg chg="mod">
          <ac:chgData name="Yueting Zhan" userId="e86328c2-43bb-4627-9c13-f734a102be71" providerId="ADAL" clId="{087AC6CC-9C4D-4BB5-8B19-491A975C50E5}" dt="2024-11-15T09:00:18.831" v="2" actId="1076"/>
          <ac:picMkLst>
            <pc:docMk/>
            <pc:sldMk cId="237430811" sldId="262"/>
            <ac:picMk id="10" creationId="{F82D0CBA-C515-12F8-4C00-BB531DDFE2FE}"/>
          </ac:picMkLst>
        </pc:picChg>
        <pc:picChg chg="del mod">
          <ac:chgData name="Yueting Zhan" userId="e86328c2-43bb-4627-9c13-f734a102be71" providerId="ADAL" clId="{087AC6CC-9C4D-4BB5-8B19-491A975C50E5}" dt="2024-11-17T23:25:07.536" v="15" actId="478"/>
          <ac:picMkLst>
            <pc:docMk/>
            <pc:sldMk cId="237430811" sldId="262"/>
            <ac:picMk id="22" creationId="{C2244C71-B35D-A068-380C-9E01C0C3436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08588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30F93BE-767E-7A4A-8789-F543653EEC61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08588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1A96051-BD5D-F648-BF5E-9036DC723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0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78BF5-2783-4566-A0AE-24F165C840A7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E56D-ABBD-4A78-9FC2-A95665FD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70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E56D-ABBD-4A78-9FC2-A95665FD2D5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15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6642786"/>
            <a:ext cx="25733931" cy="45836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12117387"/>
            <a:ext cx="21192649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1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0802C-C97D-384A-98C4-886D0B6A6F0B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FC4F6-BE19-6B42-9B75-9D41D8A8B0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 userDrawn="1">
          <p15:clr>
            <a:srgbClr val="FBAE40"/>
          </p15:clr>
        </p15:guide>
        <p15:guide id="2" pos="95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3A2D9-906F-3D46-B153-4839EAAAD95C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083BC-FC56-7148-86ED-BA9F6B99BD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2406" y="3776786"/>
            <a:ext cx="31857305" cy="8044598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9988" y="3776786"/>
            <a:ext cx="95077833" cy="804459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477C3-C0EE-AA48-A44C-1C0F9956B307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A9FB6-DE1D-FE48-B161-6C913001F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24DD2-0F61-FA4A-A9D4-0B6BFB346448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CE52-1A62-8D4E-B729-996AEF3694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13740961"/>
            <a:ext cx="25733931" cy="4247026"/>
          </a:xfrm>
        </p:spPr>
        <p:txBody>
          <a:bodyPr anchor="t"/>
          <a:lstStyle>
            <a:lvl1pPr algn="l">
              <a:defRPr sz="1287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9063295"/>
            <a:ext cx="25733931" cy="4677666"/>
          </a:xfrm>
        </p:spPr>
        <p:txBody>
          <a:bodyPr anchor="b"/>
          <a:lstStyle>
            <a:lvl1pPr marL="0" indent="0">
              <a:buNone/>
              <a:defRPr sz="6436">
                <a:solidFill>
                  <a:schemeClr val="tx1">
                    <a:tint val="75000"/>
                  </a:schemeClr>
                </a:solidFill>
              </a:defRPr>
            </a:lvl1pPr>
            <a:lvl2pPr marL="1475137" indent="0">
              <a:buNone/>
              <a:defRPr sz="5799">
                <a:solidFill>
                  <a:schemeClr val="tx1">
                    <a:tint val="75000"/>
                  </a:schemeClr>
                </a:solidFill>
              </a:defRPr>
            </a:lvl2pPr>
            <a:lvl3pPr marL="2950274" indent="0">
              <a:buNone/>
              <a:defRPr sz="5163">
                <a:solidFill>
                  <a:schemeClr val="tx1">
                    <a:tint val="75000"/>
                  </a:schemeClr>
                </a:solidFill>
              </a:defRPr>
            </a:lvl3pPr>
            <a:lvl4pPr marL="4425411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4pPr>
            <a:lvl5pPr marL="5900547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5pPr>
            <a:lvl6pPr marL="7375684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6pPr>
            <a:lvl7pPr marL="8850821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7pPr>
            <a:lvl8pPr marL="10325958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8pPr>
            <a:lvl9pPr marL="11801094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A801A2-548F-F044-A659-9D8A3641DBE0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0123D-CE5C-844D-A88C-4EE398C8A6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9986" y="22002368"/>
            <a:ext cx="63467567" cy="62220409"/>
          </a:xfrm>
        </p:spPr>
        <p:txBody>
          <a:bodyPr/>
          <a:lstStyle>
            <a:lvl1pPr>
              <a:defRPr sz="9052"/>
            </a:lvl1pPr>
            <a:lvl2pPr>
              <a:defRPr sz="7708"/>
            </a:lvl2pPr>
            <a:lvl3pPr>
              <a:defRPr sz="6436"/>
            </a:lvl3pPr>
            <a:lvl4pPr>
              <a:defRPr sz="5799"/>
            </a:lvl4pPr>
            <a:lvl5pPr>
              <a:defRPr sz="5799"/>
            </a:lvl5pPr>
            <a:lvl6pPr>
              <a:defRPr sz="5799"/>
            </a:lvl6pPr>
            <a:lvl7pPr>
              <a:defRPr sz="5799"/>
            </a:lvl7pPr>
            <a:lvl8pPr>
              <a:defRPr sz="5799"/>
            </a:lvl8pPr>
            <a:lvl9pPr>
              <a:defRPr sz="57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52142" y="22002368"/>
            <a:ext cx="63467571" cy="62220409"/>
          </a:xfrm>
        </p:spPr>
        <p:txBody>
          <a:bodyPr/>
          <a:lstStyle>
            <a:lvl1pPr>
              <a:defRPr sz="9052"/>
            </a:lvl1pPr>
            <a:lvl2pPr>
              <a:defRPr sz="7708"/>
            </a:lvl2pPr>
            <a:lvl3pPr>
              <a:defRPr sz="6436"/>
            </a:lvl3pPr>
            <a:lvl4pPr>
              <a:defRPr sz="5799"/>
            </a:lvl4pPr>
            <a:lvl5pPr>
              <a:defRPr sz="5799"/>
            </a:lvl5pPr>
            <a:lvl6pPr>
              <a:defRPr sz="5799"/>
            </a:lvl6pPr>
            <a:lvl7pPr>
              <a:defRPr sz="5799"/>
            </a:lvl7pPr>
            <a:lvl8pPr>
              <a:defRPr sz="5799"/>
            </a:lvl8pPr>
            <a:lvl9pPr>
              <a:defRPr sz="57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02C844-86B6-5C49-928A-486E2019E086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345E2-C6D7-8F48-BA9E-A56D52DA1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856337"/>
            <a:ext cx="27247692" cy="356393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0" y="4786568"/>
            <a:ext cx="13376810" cy="1994814"/>
          </a:xfrm>
        </p:spPr>
        <p:txBody>
          <a:bodyPr anchor="b"/>
          <a:lstStyle>
            <a:lvl1pPr marL="0" indent="0">
              <a:buNone/>
              <a:defRPr sz="7708" b="1"/>
            </a:lvl1pPr>
            <a:lvl2pPr marL="1475137" indent="0">
              <a:buNone/>
              <a:defRPr sz="6436" b="1"/>
            </a:lvl2pPr>
            <a:lvl3pPr marL="2950274" indent="0">
              <a:buNone/>
              <a:defRPr sz="5799" b="1"/>
            </a:lvl3pPr>
            <a:lvl4pPr marL="4425411" indent="0">
              <a:buNone/>
              <a:defRPr sz="5163" b="1"/>
            </a:lvl4pPr>
            <a:lvl5pPr marL="5900547" indent="0">
              <a:buNone/>
              <a:defRPr sz="5163" b="1"/>
            </a:lvl5pPr>
            <a:lvl6pPr marL="7375684" indent="0">
              <a:buNone/>
              <a:defRPr sz="5163" b="1"/>
            </a:lvl6pPr>
            <a:lvl7pPr marL="8850821" indent="0">
              <a:buNone/>
              <a:defRPr sz="5163" b="1"/>
            </a:lvl7pPr>
            <a:lvl8pPr marL="10325958" indent="0">
              <a:buNone/>
              <a:defRPr sz="5163" b="1"/>
            </a:lvl8pPr>
            <a:lvl9pPr marL="11801094" indent="0">
              <a:buNone/>
              <a:defRPr sz="51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0" y="6781382"/>
            <a:ext cx="13376810" cy="12320335"/>
          </a:xfrm>
        </p:spPr>
        <p:txBody>
          <a:bodyPr/>
          <a:lstStyle>
            <a:lvl1pPr>
              <a:defRPr sz="7708"/>
            </a:lvl1pPr>
            <a:lvl2pPr>
              <a:defRPr sz="6436"/>
            </a:lvl2pPr>
            <a:lvl3pPr>
              <a:defRPr sz="5799"/>
            </a:lvl3pPr>
            <a:lvl4pPr>
              <a:defRPr sz="5163"/>
            </a:lvl4pPr>
            <a:lvl5pPr>
              <a:defRPr sz="5163"/>
            </a:lvl5pPr>
            <a:lvl6pPr>
              <a:defRPr sz="5163"/>
            </a:lvl6pPr>
            <a:lvl7pPr>
              <a:defRPr sz="5163"/>
            </a:lvl7pPr>
            <a:lvl8pPr>
              <a:defRPr sz="5163"/>
            </a:lvl8pPr>
            <a:lvl9pPr>
              <a:defRPr sz="51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0" y="4786568"/>
            <a:ext cx="13382064" cy="1994814"/>
          </a:xfrm>
        </p:spPr>
        <p:txBody>
          <a:bodyPr anchor="b"/>
          <a:lstStyle>
            <a:lvl1pPr marL="0" indent="0">
              <a:buNone/>
              <a:defRPr sz="7708" b="1"/>
            </a:lvl1pPr>
            <a:lvl2pPr marL="1475137" indent="0">
              <a:buNone/>
              <a:defRPr sz="6436" b="1"/>
            </a:lvl2pPr>
            <a:lvl3pPr marL="2950274" indent="0">
              <a:buNone/>
              <a:defRPr sz="5799" b="1"/>
            </a:lvl3pPr>
            <a:lvl4pPr marL="4425411" indent="0">
              <a:buNone/>
              <a:defRPr sz="5163" b="1"/>
            </a:lvl4pPr>
            <a:lvl5pPr marL="5900547" indent="0">
              <a:buNone/>
              <a:defRPr sz="5163" b="1"/>
            </a:lvl5pPr>
            <a:lvl6pPr marL="7375684" indent="0">
              <a:buNone/>
              <a:defRPr sz="5163" b="1"/>
            </a:lvl6pPr>
            <a:lvl7pPr marL="8850821" indent="0">
              <a:buNone/>
              <a:defRPr sz="5163" b="1"/>
            </a:lvl7pPr>
            <a:lvl8pPr marL="10325958" indent="0">
              <a:buNone/>
              <a:defRPr sz="5163" b="1"/>
            </a:lvl8pPr>
            <a:lvl9pPr marL="11801094" indent="0">
              <a:buNone/>
              <a:defRPr sz="51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0" y="6781382"/>
            <a:ext cx="13382064" cy="12320335"/>
          </a:xfrm>
        </p:spPr>
        <p:txBody>
          <a:bodyPr/>
          <a:lstStyle>
            <a:lvl1pPr>
              <a:defRPr sz="7708"/>
            </a:lvl1pPr>
            <a:lvl2pPr>
              <a:defRPr sz="6436"/>
            </a:lvl2pPr>
            <a:lvl3pPr>
              <a:defRPr sz="5799"/>
            </a:lvl3pPr>
            <a:lvl4pPr>
              <a:defRPr sz="5163"/>
            </a:lvl4pPr>
            <a:lvl5pPr>
              <a:defRPr sz="5163"/>
            </a:lvl5pPr>
            <a:lvl6pPr>
              <a:defRPr sz="5163"/>
            </a:lvl6pPr>
            <a:lvl7pPr>
              <a:defRPr sz="5163"/>
            </a:lvl7pPr>
            <a:lvl8pPr>
              <a:defRPr sz="5163"/>
            </a:lvl8pPr>
            <a:lvl9pPr>
              <a:defRPr sz="51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70CCE-2A0E-0646-8180-EDB8F0558976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2713E-0B6B-274C-BDEE-D3CFF67500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5DCDC8-92A3-7D4C-9CB4-8C16FD22AA7E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D8F8A-0ED1-6849-9BE4-97CE0DC20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85D7-AC00-A543-901C-0DD4460FC900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79BD8-56E2-5C41-B990-E5665E24C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851385"/>
            <a:ext cx="9960337" cy="3623337"/>
          </a:xfrm>
        </p:spPr>
        <p:txBody>
          <a:bodyPr anchor="b"/>
          <a:lstStyle>
            <a:lvl1pPr algn="l">
              <a:defRPr sz="6436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851387"/>
            <a:ext cx="16924685" cy="18250332"/>
          </a:xfrm>
        </p:spPr>
        <p:txBody>
          <a:bodyPr/>
          <a:lstStyle>
            <a:lvl1pPr>
              <a:defRPr sz="10325"/>
            </a:lvl1pPr>
            <a:lvl2pPr>
              <a:defRPr sz="9052"/>
            </a:lvl2pPr>
            <a:lvl3pPr>
              <a:defRPr sz="7708"/>
            </a:lvl3pPr>
            <a:lvl4pPr>
              <a:defRPr sz="6436"/>
            </a:lvl4pPr>
            <a:lvl5pPr>
              <a:defRPr sz="6436"/>
            </a:lvl5pPr>
            <a:lvl6pPr>
              <a:defRPr sz="6436"/>
            </a:lvl6pPr>
            <a:lvl7pPr>
              <a:defRPr sz="6436"/>
            </a:lvl7pPr>
            <a:lvl8pPr>
              <a:defRPr sz="6436"/>
            </a:lvl8pPr>
            <a:lvl9pPr>
              <a:defRPr sz="64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4474723"/>
            <a:ext cx="9960337" cy="14626995"/>
          </a:xfrm>
        </p:spPr>
        <p:txBody>
          <a:bodyPr/>
          <a:lstStyle>
            <a:lvl1pPr marL="0" indent="0">
              <a:buNone/>
              <a:defRPr sz="4526"/>
            </a:lvl1pPr>
            <a:lvl2pPr marL="1475137" indent="0">
              <a:buNone/>
              <a:defRPr sz="3890"/>
            </a:lvl2pPr>
            <a:lvl3pPr marL="2950274" indent="0">
              <a:buNone/>
              <a:defRPr sz="3253"/>
            </a:lvl3pPr>
            <a:lvl4pPr marL="4425411" indent="0">
              <a:buNone/>
              <a:defRPr sz="2900"/>
            </a:lvl4pPr>
            <a:lvl5pPr marL="5900547" indent="0">
              <a:buNone/>
              <a:defRPr sz="2900"/>
            </a:lvl5pPr>
            <a:lvl6pPr marL="7375684" indent="0">
              <a:buNone/>
              <a:defRPr sz="2900"/>
            </a:lvl6pPr>
            <a:lvl7pPr marL="8850821" indent="0">
              <a:buNone/>
              <a:defRPr sz="2900"/>
            </a:lvl7pPr>
            <a:lvl8pPr marL="10325958" indent="0">
              <a:buNone/>
              <a:defRPr sz="2900"/>
            </a:lvl8pPr>
            <a:lvl9pPr marL="11801094" indent="0">
              <a:buNone/>
              <a:defRPr sz="2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080036-719F-B240-A648-D650FC616985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A3B28-F20D-5B48-B2EE-94C73E7D94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14968538"/>
            <a:ext cx="18165128" cy="1767121"/>
          </a:xfrm>
        </p:spPr>
        <p:txBody>
          <a:bodyPr anchor="b"/>
          <a:lstStyle>
            <a:lvl1pPr algn="l">
              <a:defRPr sz="6436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1910667"/>
            <a:ext cx="18165128" cy="12830175"/>
          </a:xfrm>
        </p:spPr>
        <p:txBody>
          <a:bodyPr rtlCol="0">
            <a:normAutofit/>
          </a:bodyPr>
          <a:lstStyle>
            <a:lvl1pPr marL="0" indent="0">
              <a:buNone/>
              <a:defRPr sz="10325"/>
            </a:lvl1pPr>
            <a:lvl2pPr marL="1475137" indent="0">
              <a:buNone/>
              <a:defRPr sz="9052"/>
            </a:lvl2pPr>
            <a:lvl3pPr marL="2950274" indent="0">
              <a:buNone/>
              <a:defRPr sz="7708"/>
            </a:lvl3pPr>
            <a:lvl4pPr marL="4425411" indent="0">
              <a:buNone/>
              <a:defRPr sz="6436"/>
            </a:lvl4pPr>
            <a:lvl5pPr marL="5900547" indent="0">
              <a:buNone/>
              <a:defRPr sz="6436"/>
            </a:lvl5pPr>
            <a:lvl6pPr marL="7375684" indent="0">
              <a:buNone/>
              <a:defRPr sz="6436"/>
            </a:lvl6pPr>
            <a:lvl7pPr marL="8850821" indent="0">
              <a:buNone/>
              <a:defRPr sz="6436"/>
            </a:lvl7pPr>
            <a:lvl8pPr marL="10325958" indent="0">
              <a:buNone/>
              <a:defRPr sz="6436"/>
            </a:lvl8pPr>
            <a:lvl9pPr marL="11801094" indent="0">
              <a:buNone/>
              <a:defRPr sz="6436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16735659"/>
            <a:ext cx="18165128" cy="2509604"/>
          </a:xfrm>
        </p:spPr>
        <p:txBody>
          <a:bodyPr/>
          <a:lstStyle>
            <a:lvl1pPr marL="0" indent="0">
              <a:buNone/>
              <a:defRPr sz="4526"/>
            </a:lvl1pPr>
            <a:lvl2pPr marL="1475137" indent="0">
              <a:buNone/>
              <a:defRPr sz="3890"/>
            </a:lvl2pPr>
            <a:lvl3pPr marL="2950274" indent="0">
              <a:buNone/>
              <a:defRPr sz="3253"/>
            </a:lvl3pPr>
            <a:lvl4pPr marL="4425411" indent="0">
              <a:buNone/>
              <a:defRPr sz="2900"/>
            </a:lvl4pPr>
            <a:lvl5pPr marL="5900547" indent="0">
              <a:buNone/>
              <a:defRPr sz="2900"/>
            </a:lvl5pPr>
            <a:lvl6pPr marL="7375684" indent="0">
              <a:buNone/>
              <a:defRPr sz="2900"/>
            </a:lvl6pPr>
            <a:lvl7pPr marL="8850821" indent="0">
              <a:buNone/>
              <a:defRPr sz="2900"/>
            </a:lvl7pPr>
            <a:lvl8pPr marL="10325958" indent="0">
              <a:buNone/>
              <a:defRPr sz="2900"/>
            </a:lvl8pPr>
            <a:lvl9pPr marL="11801094" indent="0">
              <a:buNone/>
              <a:defRPr sz="2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86665-1DE4-7841-89F5-2517F7649619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6FC27-CF01-8541-979C-469321BFC4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3761" y="856558"/>
            <a:ext cx="27247692" cy="356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177" tIns="208588" rIns="417177" bIns="2085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3761" y="4990037"/>
            <a:ext cx="27247692" cy="1411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177" tIns="208588" rIns="417177" bIns="208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2" y="19819819"/>
            <a:ext cx="7064216" cy="1138335"/>
          </a:xfrm>
          <a:prstGeom prst="rect">
            <a:avLst/>
          </a:prstGeom>
        </p:spPr>
        <p:txBody>
          <a:bodyPr vert="horz" wrap="square" lIns="417177" tIns="208588" rIns="417177" bIns="208588" numCol="1" anchor="ctr" anchorCtr="0" compatLnSpc="1">
            <a:prstTxWarp prst="textNoShape">
              <a:avLst/>
            </a:prstTxWarp>
          </a:bodyPr>
          <a:lstStyle>
            <a:lvl1pPr>
              <a:defRPr sz="389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BBD5F2E-641E-C043-A362-3BD177E06605}" type="datetimeFigureOut">
              <a:rPr lang="en-US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594" y="19819819"/>
            <a:ext cx="9587150" cy="1138335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ctr" defTabSz="1475137" fontAlgn="auto">
              <a:spcBef>
                <a:spcPts val="0"/>
              </a:spcBef>
              <a:spcAft>
                <a:spcPts val="0"/>
              </a:spcAft>
              <a:defRPr sz="389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7" y="19819819"/>
            <a:ext cx="7064216" cy="1138335"/>
          </a:xfrm>
          <a:prstGeom prst="rect">
            <a:avLst/>
          </a:prstGeom>
        </p:spPr>
        <p:txBody>
          <a:bodyPr vert="horz" wrap="square" lIns="417177" tIns="208588" rIns="417177" bIns="208588" numCol="1" anchor="ctr" anchorCtr="0" compatLnSpc="1">
            <a:prstTxWarp prst="textNoShape">
              <a:avLst/>
            </a:prstTxWarp>
          </a:bodyPr>
          <a:lstStyle>
            <a:lvl1pPr algn="r">
              <a:defRPr sz="389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3839B3-8845-3D4E-95EA-6029336C47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4079" rtl="0" eaLnBrk="1" fontAlgn="base" hangingPunct="1">
        <a:spcBef>
          <a:spcPct val="0"/>
        </a:spcBef>
        <a:spcAft>
          <a:spcPct val="0"/>
        </a:spcAft>
        <a:defRPr sz="1421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2pPr>
      <a:lvl3pPr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3pPr>
      <a:lvl4pPr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4pPr>
      <a:lvl5pPr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5pPr>
      <a:lvl6pPr marL="323332"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6pPr>
      <a:lvl7pPr marL="646664"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7pPr>
      <a:lvl8pPr marL="969996"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8pPr>
      <a:lvl9pPr marL="1293327" algn="ctr" defTabSz="1474079" rtl="0" eaLnBrk="1" fontAlgn="base" hangingPunct="1">
        <a:spcBef>
          <a:spcPct val="0"/>
        </a:spcBef>
        <a:spcAft>
          <a:spcPct val="0"/>
        </a:spcAft>
        <a:defRPr sz="14215">
          <a:solidFill>
            <a:schemeClr val="tx1"/>
          </a:solidFill>
          <a:latin typeface="Calibri" charset="0"/>
        </a:defRPr>
      </a:lvl9pPr>
    </p:titleStyle>
    <p:bodyStyle>
      <a:lvl1pPr marL="1105840" indent="-1105840" algn="l" defTabSz="147407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325" kern="1200">
          <a:solidFill>
            <a:schemeClr val="tx1"/>
          </a:solidFill>
          <a:latin typeface="+mn-lt"/>
          <a:ea typeface="+mn-ea"/>
          <a:cs typeface="+mn-cs"/>
        </a:defRPr>
      </a:lvl1pPr>
      <a:lvl2pPr marL="2396922" indent="-921721" algn="l" defTabSz="147407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052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3686881" indent="-736478" algn="l" defTabSz="147407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708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5162083" indent="-736478" algn="l" defTabSz="147407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36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6637284" indent="-736478" algn="l" defTabSz="147407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6436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8113253" indent="-737569" algn="l" defTabSz="1475137" rtl="0" eaLnBrk="1" latinLnBrk="0" hangingPunct="1">
        <a:spcBef>
          <a:spcPct val="20000"/>
        </a:spcBef>
        <a:buFont typeface="Arial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6pPr>
      <a:lvl7pPr marL="9588389" indent="-737569" algn="l" defTabSz="1475137" rtl="0" eaLnBrk="1" latinLnBrk="0" hangingPunct="1">
        <a:spcBef>
          <a:spcPct val="20000"/>
        </a:spcBef>
        <a:buFont typeface="Arial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7pPr>
      <a:lvl8pPr marL="11063527" indent="-737569" algn="l" defTabSz="1475137" rtl="0" eaLnBrk="1" latinLnBrk="0" hangingPunct="1">
        <a:spcBef>
          <a:spcPct val="20000"/>
        </a:spcBef>
        <a:buFont typeface="Arial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8pPr>
      <a:lvl9pPr marL="12538663" indent="-737569" algn="l" defTabSz="1475137" rtl="0" eaLnBrk="1" latinLnBrk="0" hangingPunct="1">
        <a:spcBef>
          <a:spcPct val="20000"/>
        </a:spcBef>
        <a:buFont typeface="Arial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1pPr>
      <a:lvl2pPr marL="1475137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2pPr>
      <a:lvl3pPr marL="2950274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3pPr>
      <a:lvl4pPr marL="4425411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4pPr>
      <a:lvl5pPr marL="5900547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5pPr>
      <a:lvl6pPr marL="7375684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6pPr>
      <a:lvl7pPr marL="8850821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7pPr>
      <a:lvl8pPr marL="10325958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8pPr>
      <a:lvl9pPr marL="11801094" algn="l" defTabSz="1475137" rtl="0" eaLnBrk="1" latinLnBrk="0" hangingPunct="1">
        <a:defRPr sz="5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A1662EE5-7A78-69FC-9805-C29C6B5D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3287" y="3298859"/>
            <a:ext cx="8218246" cy="1289924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20000" tIns="360000" rIns="360000" bIns="360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Aft>
                <a:spcPts val="1000"/>
              </a:spcAft>
            </a:pPr>
            <a:r>
              <a:rPr lang="en-US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 eaLnBrk="1" hangingPunct="1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Arial" panose="020B0604020202020204" pitchFamily="34" charset="0"/>
              </a:rPr>
              <a:t>Making confidence ratings improved performance in the Tower of Hanoi Task in both experiments. Confidence ratings appeared to improve performance in dynamic evolving tasks. </a:t>
            </a:r>
          </a:p>
          <a:p>
            <a:pPr marL="457200" indent="-457200" eaLnBrk="1" hangingPunct="1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Arial" panose="020B0604020202020204" pitchFamily="34" charset="0"/>
              </a:rPr>
              <a:t>Reactivity did not interact with attempt or item number.</a:t>
            </a:r>
          </a:p>
          <a:p>
            <a:pPr marL="457200" indent="-457200" eaLnBrk="1" hangingPunct="1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Arial" panose="020B0604020202020204" pitchFamily="34" charset="0"/>
              </a:rPr>
              <a:t>The number of self-reported optimal problem-solving steps did not differ between the confidence rating and control group.</a:t>
            </a:r>
          </a:p>
          <a:p>
            <a:pPr marL="457200" indent="-457200" eaLnBrk="1" hangingPunct="1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Arial" panose="020B0604020202020204" pitchFamily="34" charset="0"/>
              </a:rPr>
              <a:t>Confidence ratings appear to be beneficial in </a:t>
            </a:r>
            <a:r>
              <a:rPr lang="en-AU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tasks that require ongoing learning, suggesting they may be beneficial in learning environments. </a:t>
            </a:r>
          </a:p>
          <a:p>
            <a:pPr marL="457200" indent="-457200" eaLnBrk="1" hangingPunct="1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8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Positive reactivity may not develop linearly with experience, instead reactivity effects appear to follow a more complex development pattern.</a:t>
            </a:r>
          </a:p>
          <a:p>
            <a:pPr marL="457200" indent="-457200" eaLnBrk="1" hangingPunct="1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8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Future research should evaluate transfer using additional tasks and explore the generalisability of these findings in more realistic educational settings.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ts val="1000"/>
              </a:spcAft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ts val="1000"/>
              </a:spcAft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ts val="1000"/>
              </a:spcAft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ts val="1000"/>
              </a:spcAft>
            </a:pPr>
            <a:endParaRPr lang="en-US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1488" y="195943"/>
            <a:ext cx="29855126" cy="277634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147513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103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5405718" y="134744"/>
            <a:ext cx="24449408" cy="3102916"/>
          </a:xfrm>
          <a:prstGeom prst="rect">
            <a:avLst/>
          </a:prstGeom>
        </p:spPr>
        <p:txBody>
          <a:bodyPr lIns="687360" tIns="151033" rIns="302066" bIns="151033" anchor="ctr">
            <a:prstTxWarp prst="textNoShape">
              <a:avLst/>
            </a:prstTxWarp>
            <a:normAutofit/>
          </a:bodyPr>
          <a:lstStyle/>
          <a:p>
            <a:pPr defTabSz="1475137" fontAlgn="auto"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Confidence Ratings Improved Performance on the Tower of Hanoi Task </a:t>
            </a:r>
          </a:p>
          <a:p>
            <a:pPr algn="r" defTabSz="1475137" fontAlgn="auto">
              <a:spcAft>
                <a:spcPts val="0"/>
              </a:spcAft>
              <a:defRPr/>
            </a:pPr>
            <a:br>
              <a:rPr lang="en-US" sz="2800" dirty="0">
                <a:latin typeface="Arial"/>
                <a:cs typeface="Arial"/>
              </a:rPr>
            </a:br>
            <a:r>
              <a:rPr lang="en-US" sz="2800" dirty="0" err="1">
                <a:latin typeface="Arial"/>
                <a:cs typeface="Arial"/>
              </a:rPr>
              <a:t>Yueting</a:t>
            </a:r>
            <a:r>
              <a:rPr lang="en-US" sz="2800" dirty="0">
                <a:latin typeface="Arial"/>
                <a:cs typeface="Arial"/>
              </a:rPr>
              <a:t> Zhan, Kit S. Double, Damian P. Birney, University of Sydney</a:t>
            </a:r>
            <a:endParaRPr lang="en-AU" sz="30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776421"/>
            <a:ext cx="4661639" cy="1612416"/>
          </a:xfrm>
          <a:prstGeom prst="rect">
            <a:avLst/>
          </a:prstGeom>
        </p:spPr>
      </p:pic>
      <p:sp>
        <p:nvSpPr>
          <p:cNvPr id="40" name="Text Box 12">
            <a:extLst>
              <a:ext uri="{FF2B5EF4-FFF2-40B4-BE49-F238E27FC236}">
                <a16:creationId xmlns:a16="http://schemas.microsoft.com/office/drawing/2014/main" id="{6B2CC223-B3DD-5585-FDC8-2F08BEF64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9" y="3298860"/>
            <a:ext cx="8218246" cy="1041655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20000" tIns="360000" rIns="360000" bIns="360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spcAft>
                <a:spcPts val="1000"/>
              </a:spcAft>
            </a:pPr>
            <a:r>
              <a:rPr lang="en-US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AU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Metacognition plays a key role in how well we manage our learning. </a:t>
            </a: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When people are asked to rate how confident they are in their answers during static</a:t>
            </a:r>
            <a:r>
              <a:rPr lang="en-AU" sz="28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cognitive tests (e.g., Raven’s Progressive Matrices),</a:t>
            </a:r>
            <a:r>
              <a:rPr lang="en-AU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their performance improves. </a:t>
            </a: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8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AU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 don't know if there is reactivity to confidence ratings in tasks that require ongoing learning. </a:t>
            </a: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Before implementing confidence ratings in educational settings, we need to understand if they help students learn in more complex, dynamically evolving tasks</a:t>
            </a:r>
            <a:r>
              <a:rPr lang="en-AU" sz="28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AU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Research Question</a:t>
            </a:r>
            <a:r>
              <a:rPr lang="en-AU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Does asking people  to rate their confidence affect their performance when they need to learn and adapt throughout a task?</a:t>
            </a:r>
            <a:endParaRPr lang="en-US" altLang="en-US" sz="2800" dirty="0">
              <a:latin typeface="+mj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ts val="1000"/>
              </a:spcAft>
            </a:pPr>
            <a:endParaRPr lang="en-US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709E1E63-42DA-9581-8097-4EA19721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219" y="9360731"/>
            <a:ext cx="12623565" cy="116025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20000" tIns="360000" rIns="360000" bIns="360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eaLnBrk="1" hangingPunct="1">
              <a:spcBef>
                <a:spcPct val="10000"/>
              </a:spcBef>
              <a:spcAft>
                <a:spcPts val="1000"/>
              </a:spcAft>
            </a:pP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1F45E186-982E-4A72-624C-F3FA0417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219" y="3298859"/>
            <a:ext cx="12623565" cy="579649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20000" tIns="360000" rIns="360000" bIns="360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altLang="en-US" sz="2800" b="1" dirty="0">
              <a:solidFill>
                <a:srgbClr val="FF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1 (N = 112)</a:t>
            </a: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Participants completed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 Tower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Hanoi (TOH) either with or without confidence ratings after each move. Each item was attempted twice. </a:t>
            </a: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endParaRPr lang="en-US" alt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2 (N = 148)</a:t>
            </a: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Added an additional transfer item where participants qualitatively described their problem-solving procedure. Coded for number of steps (out of 4) in the optimal problem-solving procedure identified by each participant.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48DDD90D-4E00-11CA-81CA-D89756FB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9" y="13980789"/>
            <a:ext cx="8219456" cy="698249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20000" tIns="360000" rIns="360000" bIns="360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endParaRPr lang="en-US" alt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endParaRPr lang="en-US" altLang="en-US" sz="2800" dirty="0">
              <a:solidFill>
                <a:srgbClr val="FF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38BD7-53CF-E9A8-7E1E-52193A2C1918}"/>
              </a:ext>
            </a:extLst>
          </p:cNvPr>
          <p:cNvSpPr txBox="1"/>
          <p:nvPr/>
        </p:nvSpPr>
        <p:spPr>
          <a:xfrm>
            <a:off x="2652628" y="20214389"/>
            <a:ext cx="387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Tower of Hanoi Task</a:t>
            </a:r>
          </a:p>
        </p:txBody>
      </p:sp>
      <p:pic>
        <p:nvPicPr>
          <p:cNvPr id="10" name="Picture 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F82D0CBA-C515-12F8-4C00-BB531DDF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40" y="14821762"/>
            <a:ext cx="7118166" cy="5300546"/>
          </a:xfrm>
          <a:prstGeom prst="rect">
            <a:avLst/>
          </a:prstGeom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BDB84A88-2AA5-C821-DE55-1D5EA1B6A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418" y="16463480"/>
            <a:ext cx="8218246" cy="440586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20000" tIns="360000" rIns="360000" bIns="360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ts val="1000"/>
              </a:spcAft>
            </a:pPr>
            <a:r>
              <a:rPr lang="en-US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Information</a:t>
            </a:r>
          </a:p>
          <a:p>
            <a:pPr marL="0" indent="0"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yueting.zhan@sydney.edu.au</a:t>
            </a:r>
          </a:p>
        </p:txBody>
      </p:sp>
      <p:pic>
        <p:nvPicPr>
          <p:cNvPr id="20" name="Picture 19" descr="A graph showing the value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228A5E6F-26FB-9499-3947-17CA9E5E3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22" y="10733242"/>
            <a:ext cx="5973875" cy="9389066"/>
          </a:xfrm>
          <a:prstGeom prst="rect">
            <a:avLst/>
          </a:prstGeom>
        </p:spPr>
      </p:pic>
      <p:pic>
        <p:nvPicPr>
          <p:cNvPr id="5" name="Picture 4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64156034-1110-08A6-D101-92080FF0D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126" y="10733242"/>
            <a:ext cx="5973875" cy="93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0811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-poster-template-landscape">
  <a:themeElements>
    <a:clrScheme name="University of Sydney 2023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Research-poster-template-landscape</Template>
  <TotalTime>1319</TotalTime>
  <Words>347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Research-poster-template-landscape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Breeze</dc:creator>
  <cp:lastModifiedBy>Yueting Zhan</cp:lastModifiedBy>
  <cp:revision>12</cp:revision>
  <dcterms:created xsi:type="dcterms:W3CDTF">2023-01-23T22:28:14Z</dcterms:created>
  <dcterms:modified xsi:type="dcterms:W3CDTF">2024-11-17T23:25:43Z</dcterms:modified>
</cp:coreProperties>
</file>