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7730" y="2727960"/>
            <a:ext cx="3672840" cy="14814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" y="2939415"/>
            <a:ext cx="3075940" cy="1409700"/>
          </a:xfrm>
          <a:prstGeom prst="rect">
            <a:avLst/>
          </a:prstGeom>
        </p:spPr>
      </p:pic>
      <p:sp>
        <p:nvSpPr>
          <p:cNvPr id="37" name="Freeform 36"/>
          <p:cNvSpPr/>
          <p:nvPr/>
        </p:nvSpPr>
        <p:spPr>
          <a:xfrm>
            <a:off x="4580721" y="1005097"/>
            <a:ext cx="2081760" cy="2081760"/>
          </a:xfrm>
          <a:custGeom>
            <a:avLst/>
            <a:gdLst>
              <a:gd name="connsiteX0" fmla="*/ 0 w 2081760"/>
              <a:gd name="connsiteY0" fmla="*/ 2081760 h 2081760"/>
              <a:gd name="connsiteX1" fmla="*/ 1040880 w 2081760"/>
              <a:gd name="connsiteY1" fmla="*/ 0 h 2081760"/>
              <a:gd name="connsiteX2" fmla="*/ 2081760 w 2081760"/>
              <a:gd name="connsiteY2" fmla="*/ 2081760 h 2081760"/>
              <a:gd name="connsiteX3" fmla="*/ 0 w 2081760"/>
              <a:gd name="connsiteY3" fmla="*/ 2081760 h 208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760" h="2081760">
                <a:moveTo>
                  <a:pt x="0" y="2081760"/>
                </a:moveTo>
                <a:lnTo>
                  <a:pt x="1040880" y="0"/>
                </a:lnTo>
                <a:lnTo>
                  <a:pt x="2081760" y="2081760"/>
                </a:lnTo>
                <a:lnTo>
                  <a:pt x="0" y="208176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96640" tIns="1117080" rIns="596640" bIns="762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x-none" sz="2000" b="1" kern="12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用户</a:t>
            </a:r>
            <a:endParaRPr lang="x-none" sz="2000" b="1" kern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3539842" y="3086857"/>
            <a:ext cx="2081760" cy="2081760"/>
          </a:xfrm>
          <a:custGeom>
            <a:avLst/>
            <a:gdLst>
              <a:gd name="connsiteX0" fmla="*/ 0 w 2081760"/>
              <a:gd name="connsiteY0" fmla="*/ 2081760 h 2081760"/>
              <a:gd name="connsiteX1" fmla="*/ 1040880 w 2081760"/>
              <a:gd name="connsiteY1" fmla="*/ 0 h 2081760"/>
              <a:gd name="connsiteX2" fmla="*/ 2081760 w 2081760"/>
              <a:gd name="connsiteY2" fmla="*/ 2081760 h 2081760"/>
              <a:gd name="connsiteX3" fmla="*/ 0 w 2081760"/>
              <a:gd name="connsiteY3" fmla="*/ 2081760 h 208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760" h="2081760">
                <a:moveTo>
                  <a:pt x="0" y="2081760"/>
                </a:moveTo>
                <a:lnTo>
                  <a:pt x="1040880" y="0"/>
                </a:lnTo>
                <a:lnTo>
                  <a:pt x="2081760" y="2081760"/>
                </a:lnTo>
                <a:lnTo>
                  <a:pt x="0" y="2081760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3465231"/>
              <a:satOff val="-15987"/>
              <a:lumOff val="588"/>
              <a:alphaOff val="0"/>
            </a:schemeClr>
          </a:fillRef>
          <a:effectRef idx="0">
            <a:schemeClr val="accent4">
              <a:hueOff val="3465231"/>
              <a:satOff val="-15987"/>
              <a:lumOff val="58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96640" tIns="1117080" rIns="596640" bIns="762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x-none" altLang="en-US" sz="2000" b="1" kern="12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设备</a:t>
            </a:r>
            <a:endParaRPr lang="x-none" altLang="en-US" sz="2000" b="1" kern="12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x-none" altLang="en-US" sz="2000" b="1" kern="12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4580721" y="3086856"/>
            <a:ext cx="2081760" cy="2081761"/>
          </a:xfrm>
          <a:custGeom>
            <a:avLst/>
            <a:gdLst>
              <a:gd name="connsiteX0" fmla="*/ 0 w 2081760"/>
              <a:gd name="connsiteY0" fmla="*/ 2081760 h 2081760"/>
              <a:gd name="connsiteX1" fmla="*/ 1040880 w 2081760"/>
              <a:gd name="connsiteY1" fmla="*/ 0 h 2081760"/>
              <a:gd name="connsiteX2" fmla="*/ 2081760 w 2081760"/>
              <a:gd name="connsiteY2" fmla="*/ 2081760 h 2081760"/>
              <a:gd name="connsiteX3" fmla="*/ 0 w 2081760"/>
              <a:gd name="connsiteY3" fmla="*/ 2081760 h 208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760" h="2081760">
                <a:moveTo>
                  <a:pt x="2081760" y="0"/>
                </a:moveTo>
                <a:lnTo>
                  <a:pt x="1040880" y="2081760"/>
                </a:lnTo>
                <a:lnTo>
                  <a:pt x="0" y="0"/>
                </a:lnTo>
                <a:lnTo>
                  <a:pt x="208176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6930461"/>
              <a:satOff val="-31977"/>
              <a:lumOff val="1177"/>
              <a:alphaOff val="0"/>
            </a:schemeClr>
          </a:fillRef>
          <a:effectRef idx="0">
            <a:schemeClr val="accent4">
              <a:hueOff val="6930461"/>
              <a:satOff val="-31977"/>
              <a:lumOff val="117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96640" tIns="76201" rIns="596640" bIns="111708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x-none" altLang="en-US" sz="2000" b="1" kern="12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服务</a:t>
            </a:r>
            <a:endParaRPr lang="x-none" altLang="en-US" sz="2000" b="1" kern="12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5621602" y="3086857"/>
            <a:ext cx="2081760" cy="2081760"/>
          </a:xfrm>
          <a:custGeom>
            <a:avLst/>
            <a:gdLst>
              <a:gd name="connsiteX0" fmla="*/ 0 w 2081760"/>
              <a:gd name="connsiteY0" fmla="*/ 2081760 h 2081760"/>
              <a:gd name="connsiteX1" fmla="*/ 1040880 w 2081760"/>
              <a:gd name="connsiteY1" fmla="*/ 0 h 2081760"/>
              <a:gd name="connsiteX2" fmla="*/ 2081760 w 2081760"/>
              <a:gd name="connsiteY2" fmla="*/ 2081760 h 2081760"/>
              <a:gd name="connsiteX3" fmla="*/ 0 w 2081760"/>
              <a:gd name="connsiteY3" fmla="*/ 2081760 h 208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760" h="2081760">
                <a:moveTo>
                  <a:pt x="0" y="2081760"/>
                </a:moveTo>
                <a:lnTo>
                  <a:pt x="1040880" y="0"/>
                </a:lnTo>
                <a:lnTo>
                  <a:pt x="2081760" y="2081760"/>
                </a:lnTo>
                <a:lnTo>
                  <a:pt x="0" y="208176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10395692"/>
              <a:satOff val="-47966"/>
              <a:lumOff val="1765"/>
              <a:alphaOff val="0"/>
            </a:schemeClr>
          </a:fillRef>
          <a:effectRef idx="0">
            <a:schemeClr val="accent4">
              <a:hueOff val="10395692"/>
              <a:satOff val="-47966"/>
              <a:lumOff val="176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96640" tIns="1117080" rIns="596640" bIns="762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x-none" altLang="en-US" sz="2000" b="1" kern="12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数据</a:t>
            </a:r>
            <a:endParaRPr lang="x-none" altLang="en-US" sz="2000" b="1" kern="12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7491984" y="4212684"/>
            <a:ext cx="3141345" cy="592455"/>
            <a:chOff x="7102365" y="1275324"/>
            <a:chExt cx="4289930" cy="722253"/>
          </a:xfrm>
        </p:grpSpPr>
        <p:pic>
          <p:nvPicPr>
            <p:cNvPr id="27" name="Picture 4" descr="http://zafut.files.wordpress.com/2010/03/youtube-logo.jpg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8841252" y="1347388"/>
              <a:ext cx="1628827" cy="590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6" descr="https://upload.wikimedia.org/wikipedia/commons/thumb/5/52/Flickr_wordmark.svg/200px-Flickr_wordmark.svg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102365" y="1323390"/>
              <a:ext cx="1703655" cy="614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>
              <a:off x="10660397" y="1275324"/>
              <a:ext cx="731898" cy="7222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Kingsoft Office WPP</Application>
  <PresentationFormat>Widescreen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yuewu</dc:creator>
  <cp:lastModifiedBy>yuewu</cp:lastModifiedBy>
  <cp:revision>2</cp:revision>
  <dcterms:created xsi:type="dcterms:W3CDTF">2017-03-03T14:50:35Z</dcterms:created>
  <dcterms:modified xsi:type="dcterms:W3CDTF">2017-03-03T14:50:35Z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