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17"/>
  </p:normalViewPr>
  <p:slideViewPr>
    <p:cSldViewPr snapToGrid="0">
      <p:cViewPr>
        <p:scale>
          <a:sx n="219" d="100"/>
          <a:sy n="219" d="100"/>
        </p:scale>
        <p:origin x="-2592" y="-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E4A3-E512-6BF0-452D-FD6C87385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C47E7-3E17-C237-65DD-8F6CD0069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BAD68-D4AD-4415-9DD4-F9FE0CE7B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0CC2-8B52-5344-A299-E8463DECE468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BE929-5D93-5B66-8A51-EB816394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2A3BF-9521-0082-1CFC-4D83378F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865D4-6975-DD4B-BDB9-DB5C2FD12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1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6065A-6785-3A74-B31B-61177B903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4C37B-C631-BF69-C753-57BE2BDA6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548B3-122A-6E34-FEDD-765DC74BE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0CC2-8B52-5344-A299-E8463DECE468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520EA-57DA-CBD5-619B-5DDC253A6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22A38-22B6-69CF-E1CC-8564FC22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865D4-6975-DD4B-BDB9-DB5C2FD12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3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D497D5-2835-98CB-6A07-2B76DF4B13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A53ED-FB40-91C9-F2F0-504BBDE50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638BD-9692-0CAE-2766-1C4948B6F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0CC2-8B52-5344-A299-E8463DECE468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6DD4F-0070-8B4F-2415-D5808D99B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6E06E-62C5-D63A-D4C1-679FF4D3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865D4-6975-DD4B-BDB9-DB5C2FD12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8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347AF-81D3-35B3-0DE0-29E6E6DB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E75AF-DF25-6749-36FA-1ECE3076B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5C4DB-15D8-2A05-2CFB-A50597C8C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0CC2-8B52-5344-A299-E8463DECE468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A3FA6-1C02-7199-DD8B-F0BAC2A16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1C776-4496-C1F6-FAD3-92A33A5E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865D4-6975-DD4B-BDB9-DB5C2FD12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4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0A53-ED3A-60EE-8E0F-C996BA7DC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0D07F-F4E8-5BE8-D928-64237AA11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CE14D-DD07-7E92-2FF3-803DE1BE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0CC2-8B52-5344-A299-E8463DECE468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74BC6-07BD-6244-0ECA-B03FB91F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B50A3-36B8-4F69-8A91-7374CD05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865D4-6975-DD4B-BDB9-DB5C2FD12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5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9AE1E-A015-696F-A780-34287608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F3E34-A665-AC5C-8654-3403E5A93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71DFC-6A80-D91F-178A-9B54C0FA3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56BC4-9378-C9B6-7FA5-6B8BB55E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0CC2-8B52-5344-A299-E8463DECE468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04094-F5E8-E25C-44C1-368E93D1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2B614-0E1C-B319-774D-5914F22F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865D4-6975-DD4B-BDB9-DB5C2FD12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6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A2D3-C6B3-1D9A-6654-174C47BCF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F9AB9-FC90-5010-8AB9-3A68183E0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5D59-3713-4AFB-B29D-9CD05DBAB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87040D-0754-E1AC-433C-69A84CEA0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7517D5-1622-FA9A-ADE3-C1785240A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254B5-6AF1-6716-06E3-E73869546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0CC2-8B52-5344-A299-E8463DECE468}" type="datetimeFigureOut">
              <a:rPr lang="en-US" smtClean="0"/>
              <a:t>3/4/24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A0EA9E-231B-12CC-EC4D-38066A78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BC0BCA-1E66-706C-E74B-CD6ED9EE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865D4-6975-DD4B-BDB9-DB5C2FD12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6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4DC7D-D021-525F-92E9-3FAC2C03D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430A4-AB3A-F91D-C33C-8A4D71C5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0CC2-8B52-5344-A299-E8463DECE468}" type="datetimeFigureOut">
              <a:rPr lang="en-US" smtClean="0"/>
              <a:t>3/4/24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90945-7524-139B-F3C3-8DA5E417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453417-4BCE-45DD-C76C-ED06FA97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865D4-6975-DD4B-BDB9-DB5C2FD12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8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39A2E-4092-9657-DE2D-68F4F7E1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0CC2-8B52-5344-A299-E8463DECE468}" type="datetimeFigureOut">
              <a:rPr lang="en-US" smtClean="0"/>
              <a:t>3/4/24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69B802-BDDC-FF67-5F90-B9C714CFC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25C69-ED3F-6674-B7E8-C507A7C8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865D4-6975-DD4B-BDB9-DB5C2FD12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13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99066-4A5A-B6C4-DA71-3F5130710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83664-0BA1-023E-A7EC-AFDCFD21E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8FCD4-2987-BC58-54A5-5695C3717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A8851-21DC-A6D3-4469-31438199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0CC2-8B52-5344-A299-E8463DECE468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0A84E-E1F9-87E5-23AC-428FE55D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C4AE3-2D14-F29B-8532-BBADAE3A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865D4-6975-DD4B-BDB9-DB5C2FD12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70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88C78-E468-3BE7-1C3F-F94AD52DC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252CE9-240F-8E55-FDF9-E8D3752AB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D65CB-26AB-E535-70F1-96C5F1F72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44498-D8E8-C486-89CE-5466E2FD1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0CC2-8B52-5344-A299-E8463DECE468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D8908-EE18-567C-C3A3-EB412FB9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74E86-D808-8B94-676D-1D2429CB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865D4-6975-DD4B-BDB9-DB5C2FD12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6CD847-895E-E1C0-0A25-B390023E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904F2-2877-0473-77B9-341D07213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A69C3-BA10-AD3B-54F7-1F72BD3AD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1D0CC2-8B52-5344-A299-E8463DECE468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91545-C807-E4A9-DFFA-58A963065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0082B-4670-9A04-A7FB-3CB871C58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9865D4-6975-DD4B-BDB9-DB5C2FD12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2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00EE88-AD28-074C-8996-E4D1A906AAF2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4313583" y="2440056"/>
            <a:ext cx="877957" cy="1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807A27-A5A9-2FF8-6AE5-1AFE0C9C2ED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5499653" y="2440056"/>
            <a:ext cx="877957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70728D-32FF-D031-4B5A-8CCB1812202F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6685723" y="2440056"/>
            <a:ext cx="882927" cy="4968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76B5CF-9E9E-A780-74CF-773B2EE86C65}"/>
              </a:ext>
            </a:extLst>
          </p:cNvPr>
          <p:cNvCxnSpPr/>
          <p:nvPr/>
        </p:nvCxnSpPr>
        <p:spPr>
          <a:xfrm flipV="1">
            <a:off x="3127513" y="2440054"/>
            <a:ext cx="877957" cy="1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C50462-43B7-4694-7B62-FCFAE54A4D75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4268461" y="2548991"/>
            <a:ext cx="1438083" cy="924124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36007DA-2816-18D7-147C-18DB1FF09170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5345597" y="2594112"/>
            <a:ext cx="360947" cy="879003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02F56C5-6E5B-DE5D-5FC0-EB19765D2C7D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5706544" y="2548990"/>
            <a:ext cx="716188" cy="924125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79AAF5-8D41-6A79-E82C-57C20954CAFC}"/>
                  </a:ext>
                </a:extLst>
              </p:cNvPr>
              <p:cNvSpPr txBox="1"/>
              <p:nvPr/>
            </p:nvSpPr>
            <p:spPr>
              <a:xfrm>
                <a:off x="3335618" y="2224780"/>
                <a:ext cx="445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79AAF5-8D41-6A79-E82C-57C20954C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618" y="2224780"/>
                <a:ext cx="44557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C2ABAA4D-E936-23A3-5C9D-83845ADCC0B7}"/>
              </a:ext>
            </a:extLst>
          </p:cNvPr>
          <p:cNvSpPr/>
          <p:nvPr/>
        </p:nvSpPr>
        <p:spPr>
          <a:xfrm>
            <a:off x="4005470" y="2286000"/>
            <a:ext cx="308113" cy="3081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3023EF-0516-D99C-2AE4-7B96AE184B19}"/>
              </a:ext>
            </a:extLst>
          </p:cNvPr>
          <p:cNvSpPr/>
          <p:nvPr/>
        </p:nvSpPr>
        <p:spPr>
          <a:xfrm>
            <a:off x="5191540" y="2285999"/>
            <a:ext cx="308113" cy="3081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90A568-6C9E-8FA5-A202-032F8328B987}"/>
              </a:ext>
            </a:extLst>
          </p:cNvPr>
          <p:cNvSpPr/>
          <p:nvPr/>
        </p:nvSpPr>
        <p:spPr>
          <a:xfrm>
            <a:off x="6377610" y="2285999"/>
            <a:ext cx="308113" cy="3081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492917-D153-AF32-E36E-70D155A82667}"/>
              </a:ext>
            </a:extLst>
          </p:cNvPr>
          <p:cNvSpPr/>
          <p:nvPr/>
        </p:nvSpPr>
        <p:spPr>
          <a:xfrm>
            <a:off x="7568650" y="2290967"/>
            <a:ext cx="308113" cy="3081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D7A9CF0-3F7D-6A7D-8FD4-4B2509CD7FBA}"/>
                  </a:ext>
                </a:extLst>
              </p:cNvPr>
              <p:cNvSpPr txBox="1"/>
              <p:nvPr/>
            </p:nvSpPr>
            <p:spPr>
              <a:xfrm>
                <a:off x="3929064" y="2229748"/>
                <a:ext cx="4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D7A9CF0-3F7D-6A7D-8FD4-4B2509CD7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064" y="2229748"/>
                <a:ext cx="46128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895DC01-4BE3-9CE0-2BD2-876298FE374A}"/>
                  </a:ext>
                </a:extLst>
              </p:cNvPr>
              <p:cNvSpPr txBox="1"/>
              <p:nvPr/>
            </p:nvSpPr>
            <p:spPr>
              <a:xfrm>
                <a:off x="5113691" y="2229748"/>
                <a:ext cx="455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895DC01-4BE3-9CE0-2BD2-876298FE3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691" y="2229748"/>
                <a:ext cx="4559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5B5ACC9-45CD-BE66-A6AB-BA8CE700B9F1}"/>
                  </a:ext>
                </a:extLst>
              </p:cNvPr>
              <p:cNvSpPr txBox="1"/>
              <p:nvPr/>
            </p:nvSpPr>
            <p:spPr>
              <a:xfrm>
                <a:off x="6301711" y="2226933"/>
                <a:ext cx="4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5B5ACC9-45CD-BE66-A6AB-BA8CE700B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711" y="2226933"/>
                <a:ext cx="4612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7D5F8AA-6607-25DF-976C-9E8A092606B7}"/>
                  </a:ext>
                </a:extLst>
              </p:cNvPr>
              <p:cNvSpPr txBox="1"/>
              <p:nvPr/>
            </p:nvSpPr>
            <p:spPr>
              <a:xfrm>
                <a:off x="7492067" y="2229748"/>
                <a:ext cx="4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7D5F8AA-6607-25DF-976C-9E8A09260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067" y="2229748"/>
                <a:ext cx="4612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2FAAD2-43D9-7B61-F9D2-F7EFEC72E481}"/>
                  </a:ext>
                </a:extLst>
              </p:cNvPr>
              <p:cNvSpPr txBox="1"/>
              <p:nvPr/>
            </p:nvSpPr>
            <p:spPr>
              <a:xfrm>
                <a:off x="4527239" y="2224780"/>
                <a:ext cx="4402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2FAAD2-43D9-7B61-F9D2-F7EFEC72E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239" y="2224780"/>
                <a:ext cx="44024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02122EE-C179-4EBA-4CA9-2EBE47CFF2FD}"/>
                  </a:ext>
                </a:extLst>
              </p:cNvPr>
              <p:cNvSpPr txBox="1"/>
              <p:nvPr/>
            </p:nvSpPr>
            <p:spPr>
              <a:xfrm>
                <a:off x="5714388" y="2220917"/>
                <a:ext cx="445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02122EE-C179-4EBA-4CA9-2EBE47CFF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388" y="2220917"/>
                <a:ext cx="44557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408B8C0-35CE-567C-E88C-CEB3E3C5A5A6}"/>
                  </a:ext>
                </a:extLst>
              </p:cNvPr>
              <p:cNvSpPr txBox="1"/>
              <p:nvPr/>
            </p:nvSpPr>
            <p:spPr>
              <a:xfrm>
                <a:off x="6892982" y="2229748"/>
                <a:ext cx="445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408B8C0-35CE-567C-E88C-CEB3E3C5A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982" y="2229748"/>
                <a:ext cx="44557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4106D06-FC94-067B-34D0-4C21BF6B0836}"/>
                  </a:ext>
                </a:extLst>
              </p:cNvPr>
              <p:cNvSpPr txBox="1"/>
              <p:nvPr/>
            </p:nvSpPr>
            <p:spPr>
              <a:xfrm>
                <a:off x="5483759" y="3397382"/>
                <a:ext cx="445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4106D06-FC94-067B-34D0-4C21BF6B0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759" y="3397382"/>
                <a:ext cx="44557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425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Yue</dc:creator>
  <cp:lastModifiedBy>Wu, Yue</cp:lastModifiedBy>
  <cp:revision>1</cp:revision>
  <dcterms:created xsi:type="dcterms:W3CDTF">2024-03-05T01:02:04Z</dcterms:created>
  <dcterms:modified xsi:type="dcterms:W3CDTF">2024-03-05T01:25:10Z</dcterms:modified>
</cp:coreProperties>
</file>