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BF74-077B-420A-877E-680D81ED6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541A1-37E7-47A6-9D30-09B3E15C0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B54E2-5CD0-4663-A089-D1AC74A1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5DC7-88B0-41A4-B2E0-F897334B64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DFDDC-8A82-41FA-8699-499E9E7A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0D15F-AB16-4949-9D36-030514A3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EA41-D14A-4754-9E8B-3D21DA6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9247-DDB2-45C7-B8AA-29FBA2E4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BF915-B7FB-42B7-AF58-1ABEDBB44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99A0E-2366-4140-8581-54E635DF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5DC7-88B0-41A4-B2E0-F897334B64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CAF8-5E6E-4D85-BEDA-D9A0C873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5F92-EB0A-4CD9-ADE7-F3623A8A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EA41-D14A-4754-9E8B-3D21DA6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7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98F39-9085-4439-9681-C6F96B7D5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B09FD-073A-47AB-91FC-36B8964F7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B374F-6710-4188-A4E4-652D44A8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5DC7-88B0-41A4-B2E0-F897334B64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E2FD6-4FBE-4569-B0D6-436B2A9C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B68FF-96C9-4433-B042-5D6F14F9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EA41-D14A-4754-9E8B-3D21DA6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6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F56F-DC2C-4C17-A21C-943A8E62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687B-A498-4C9A-8CF8-B8465A97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E231-8E40-40CC-B785-358E2AE3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5DC7-88B0-41A4-B2E0-F897334B64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A4B2-7383-45CA-8A20-B59C4D18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EAA2-C49D-481E-8198-CDE71D56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EA41-D14A-4754-9E8B-3D21DA6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410A-8C0F-4D01-A277-A46B0F18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41D89-EEC9-4D11-916B-7E46BC580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84D25-4B19-4932-A288-55D01E89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5DC7-88B0-41A4-B2E0-F897334B64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EA036-23A1-45A2-8C63-29126CED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140A7-3739-4C3A-9C56-1A0A6ECA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EA41-D14A-4754-9E8B-3D21DA6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5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58B1-F454-4D3B-B9E5-EC01E990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86DD0-5140-472E-B5B3-C061D66B3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57A46-70DF-449B-B81D-16D6EB1A7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6F848-3251-4B91-A172-3A2F1FFE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5DC7-88B0-41A4-B2E0-F897334B64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F82FA-53B2-41E2-8EC8-1C0FCC66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7FB42-EE52-4F65-9743-F593FB04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EA41-D14A-4754-9E8B-3D21DA6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1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E8E9-35E1-47E0-829A-65C63D0B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91865-1E81-43BC-8DE1-457FE0975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C91CD-AB4A-4BA9-AE86-CE2F1E671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01AF1-7949-4607-98C2-1FB2DFCD0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5A92A-F582-4E70-A1D7-EDD9F3B57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7292D-FA38-4C17-9A88-77BBA188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5DC7-88B0-41A4-B2E0-F897334B64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5B761-6CB2-4274-9309-BCADF284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F9E5C-9D6B-402E-87F0-CC09DD42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EA41-D14A-4754-9E8B-3D21DA6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8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57BC-B7B3-4D8D-8EDD-AF47BEE7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C7DB9-1B96-4D99-A65D-320C58FB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5DC7-88B0-41A4-B2E0-F897334B64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FE915-9A2A-458E-973C-1EF5CC03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CB16D-9051-42E1-AB6B-9EF85B6E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EA41-D14A-4754-9E8B-3D21DA6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070D5-836C-4BEA-A2AE-AE266555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5DC7-88B0-41A4-B2E0-F897334B64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3ABCC-65D0-4282-B3A0-2337475B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1EA13-9B2B-46FA-A78F-03EB8519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EA41-D14A-4754-9E8B-3D21DA6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5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F677-E48C-4FF5-A7B0-A6088F88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20C11-FA11-45A6-9453-04285114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01DD2-C201-460A-84FF-68772E357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CCABF-AE89-4287-9E0D-9BB2846B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5DC7-88B0-41A4-B2E0-F897334B64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CDDE8-858C-449A-AF3F-5576E319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FE110-562E-4CBF-BA81-52E8EC68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EA41-D14A-4754-9E8B-3D21DA6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2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9747-F337-4493-94EA-37DFFB96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C6269-11D0-4D30-98EA-1110C1295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F76E7-863A-4445-A889-91AC44CCF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4F62F-68BB-45F2-839D-F8BF741D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5DC7-88B0-41A4-B2E0-F897334B64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4EDA4-7E62-4AF4-847A-33861C8D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3781D-BD9D-476E-869B-1F98B614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EA41-D14A-4754-9E8B-3D21DA6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BF8A7-7689-4937-A6AE-E429C676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803F5-FF08-4612-AE22-A95E49AB7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78AF-B453-4C47-89CB-472C87BE0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05DC7-88B0-41A4-B2E0-F897334B64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8FC1-BECD-4168-BF35-EC6A13FA9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97B72-B7A0-4AC0-ADBD-C4C039A2A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6EA41-D14A-4754-9E8B-3D21DA6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5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54B0-F411-49B9-A806-B05E10D96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2D93B-B9C3-4C54-A9D5-B59AE6CF2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7634B0D-CA4D-47E2-9C88-D18B46B1A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851153"/>
            <a:ext cx="5603098" cy="275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2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D0615ED-F53E-46D2-9901-019AE63779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5"/>
          <a:stretch/>
        </p:blipFill>
        <p:spPr>
          <a:xfrm>
            <a:off x="4310676" y="1971465"/>
            <a:ext cx="3517119" cy="2908923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49258CD-05EF-448A-84C0-386F0D53E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895" y="2532747"/>
            <a:ext cx="3537345" cy="1786358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FE072BC-9338-4F1F-87A5-D589B2782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5" y="2217627"/>
            <a:ext cx="3517120" cy="21014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70762E-C7CB-4DAB-9BBA-E68C2B741A20}"/>
              </a:ext>
            </a:extLst>
          </p:cNvPr>
          <p:cNvSpPr txBox="1"/>
          <p:nvPr/>
        </p:nvSpPr>
        <p:spPr>
          <a:xfrm>
            <a:off x="895893" y="1291437"/>
            <a:ext cx="268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Rhino Model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FBAA2B-0A4F-41BC-AC54-80883C32734A}"/>
              </a:ext>
            </a:extLst>
          </p:cNvPr>
          <p:cNvSpPr txBox="1"/>
          <p:nvPr/>
        </p:nvSpPr>
        <p:spPr>
          <a:xfrm>
            <a:off x="4752978" y="1291437"/>
            <a:ext cx="268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Grasshopper Component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16C876-5908-4800-99F0-A3639DA0D8D4}"/>
              </a:ext>
            </a:extLst>
          </p:cNvPr>
          <p:cNvSpPr txBox="1"/>
          <p:nvPr/>
        </p:nvSpPr>
        <p:spPr>
          <a:xfrm>
            <a:off x="8714545" y="1291437"/>
            <a:ext cx="268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Etabs Model</a:t>
            </a:r>
          </a:p>
        </p:txBody>
      </p:sp>
    </p:spTree>
    <p:extLst>
      <p:ext uri="{BB962C8B-B14F-4D97-AF65-F5344CB8AC3E}">
        <p14:creationId xmlns:p14="http://schemas.microsoft.com/office/powerpoint/2010/main" val="165853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D017DC-B975-4A6C-94DF-1BBD5CADE779}"/>
              </a:ext>
            </a:extLst>
          </p:cNvPr>
          <p:cNvCxnSpPr/>
          <p:nvPr/>
        </p:nvCxnSpPr>
        <p:spPr>
          <a:xfrm>
            <a:off x="548640" y="1750423"/>
            <a:ext cx="992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752F4E5-A52A-4CD2-AC9D-5FF9DBC5613E}"/>
              </a:ext>
            </a:extLst>
          </p:cNvPr>
          <p:cNvCxnSpPr/>
          <p:nvPr/>
        </p:nvCxnSpPr>
        <p:spPr>
          <a:xfrm>
            <a:off x="548640" y="1934573"/>
            <a:ext cx="992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55A700-3A3F-499B-86EB-87065F297D74}"/>
              </a:ext>
            </a:extLst>
          </p:cNvPr>
          <p:cNvCxnSpPr>
            <a:cxnSpLocks/>
          </p:cNvCxnSpPr>
          <p:nvPr/>
        </p:nvCxnSpPr>
        <p:spPr>
          <a:xfrm flipV="1">
            <a:off x="754017" y="1657350"/>
            <a:ext cx="0" cy="482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A087EA-A6E1-4BD1-A1CA-5F5D334E5F34}"/>
              </a:ext>
            </a:extLst>
          </p:cNvPr>
          <p:cNvCxnSpPr>
            <a:cxnSpLocks/>
          </p:cNvCxnSpPr>
          <p:nvPr/>
        </p:nvCxnSpPr>
        <p:spPr>
          <a:xfrm flipV="1">
            <a:off x="1225504" y="1657350"/>
            <a:ext cx="0" cy="482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66679BB-CF0C-407E-B95C-F7CC227EC649}"/>
              </a:ext>
            </a:extLst>
          </p:cNvPr>
          <p:cNvSpPr/>
          <p:nvPr/>
        </p:nvSpPr>
        <p:spPr>
          <a:xfrm>
            <a:off x="673827" y="1479552"/>
            <a:ext cx="160380" cy="160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E15B7E-3F08-44EB-AD73-DC20AA6693E8}"/>
              </a:ext>
            </a:extLst>
          </p:cNvPr>
          <p:cNvSpPr/>
          <p:nvPr/>
        </p:nvSpPr>
        <p:spPr>
          <a:xfrm>
            <a:off x="1145314" y="1479552"/>
            <a:ext cx="160380" cy="160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419AD6-B820-4893-A236-ECE7A5955CFB}"/>
              </a:ext>
            </a:extLst>
          </p:cNvPr>
          <p:cNvSpPr/>
          <p:nvPr/>
        </p:nvSpPr>
        <p:spPr>
          <a:xfrm>
            <a:off x="1533778" y="1670233"/>
            <a:ext cx="160380" cy="160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844965-15A7-44FB-81AD-3C0A22B91AD5}"/>
              </a:ext>
            </a:extLst>
          </p:cNvPr>
          <p:cNvSpPr/>
          <p:nvPr/>
        </p:nvSpPr>
        <p:spPr>
          <a:xfrm>
            <a:off x="1533778" y="1860915"/>
            <a:ext cx="160380" cy="160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E7A7087-C8C8-421F-A05E-8DABF5938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4" y="2157369"/>
            <a:ext cx="900105" cy="642933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F2CC664B-DC4F-436B-9A91-1B593F4E6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827" y="1525108"/>
            <a:ext cx="2038350" cy="671614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D4E27D54-B4A5-4985-886C-454319A8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839" y="2321672"/>
            <a:ext cx="314325" cy="31432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29BA0804-D51F-4010-A770-EC3BCD5131F8}"/>
              </a:ext>
            </a:extLst>
          </p:cNvPr>
          <p:cNvGrpSpPr/>
          <p:nvPr/>
        </p:nvGrpSpPr>
        <p:grpSpPr>
          <a:xfrm>
            <a:off x="5383846" y="1359673"/>
            <a:ext cx="1325568" cy="797877"/>
            <a:chOff x="6318250" y="1454786"/>
            <a:chExt cx="1325568" cy="79787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B81AAA7-37F6-41A0-A305-A24573361B60}"/>
                </a:ext>
              </a:extLst>
            </p:cNvPr>
            <p:cNvCxnSpPr>
              <a:cxnSpLocks/>
            </p:cNvCxnSpPr>
            <p:nvPr/>
          </p:nvCxnSpPr>
          <p:spPr>
            <a:xfrm>
              <a:off x="6318250" y="1639932"/>
              <a:ext cx="8255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F320CB-4E5F-4F6A-9A34-46E220E3B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4603" y="1454786"/>
              <a:ext cx="487362" cy="1851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C94F2F-0EFA-46FD-B9AD-921955C25DF1}"/>
                </a:ext>
              </a:extLst>
            </p:cNvPr>
            <p:cNvCxnSpPr>
              <a:cxnSpLocks/>
            </p:cNvCxnSpPr>
            <p:nvPr/>
          </p:nvCxnSpPr>
          <p:spPr>
            <a:xfrm>
              <a:off x="6811965" y="1454786"/>
              <a:ext cx="8255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6DE3B8-DAB9-4BF4-92EF-A1158E6658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3750" y="1454786"/>
              <a:ext cx="493715" cy="18830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1E5688D-EB90-47E2-A2E8-2902BD86FA62}"/>
                </a:ext>
              </a:extLst>
            </p:cNvPr>
            <p:cNvCxnSpPr>
              <a:cxnSpLocks/>
            </p:cNvCxnSpPr>
            <p:nvPr/>
          </p:nvCxnSpPr>
          <p:spPr>
            <a:xfrm>
              <a:off x="6318250" y="1639932"/>
              <a:ext cx="6353" cy="61273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45A9496-39F9-40AD-B409-7DF46EF63A70}"/>
                </a:ext>
              </a:extLst>
            </p:cNvPr>
            <p:cNvCxnSpPr>
              <a:cxnSpLocks/>
            </p:cNvCxnSpPr>
            <p:nvPr/>
          </p:nvCxnSpPr>
          <p:spPr>
            <a:xfrm>
              <a:off x="7143750" y="1639932"/>
              <a:ext cx="6353" cy="61273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0487EC-BCC8-4784-8323-287FE567F4D8}"/>
                </a:ext>
              </a:extLst>
            </p:cNvPr>
            <p:cNvCxnSpPr>
              <a:cxnSpLocks/>
            </p:cNvCxnSpPr>
            <p:nvPr/>
          </p:nvCxnSpPr>
          <p:spPr>
            <a:xfrm>
              <a:off x="7637465" y="1461555"/>
              <a:ext cx="6353" cy="61273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64B997A-010C-4127-9065-2975627CD720}"/>
                </a:ext>
              </a:extLst>
            </p:cNvPr>
            <p:cNvCxnSpPr>
              <a:cxnSpLocks/>
            </p:cNvCxnSpPr>
            <p:nvPr/>
          </p:nvCxnSpPr>
          <p:spPr>
            <a:xfrm>
              <a:off x="6324603" y="2010227"/>
              <a:ext cx="8255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FA785AD-4929-4B2D-907D-F44CC0A9B0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3763" y="1818541"/>
              <a:ext cx="493715" cy="18830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50BE1B4B-6521-46A4-85EC-0198B2F7E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81" y="2162969"/>
            <a:ext cx="900105" cy="642933"/>
          </a:xfrm>
          <a:prstGeom prst="rect">
            <a:avLst/>
          </a:prstGeom>
        </p:spPr>
      </p:pic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5D02A98C-263E-45DC-A41C-639CFE5549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730" y="1277418"/>
            <a:ext cx="1215835" cy="892020"/>
          </a:xfrm>
          <a:prstGeom prst="rect">
            <a:avLst/>
          </a:prstGeom>
        </p:spPr>
      </p:pic>
      <p:pic>
        <p:nvPicPr>
          <p:cNvPr id="42" name="Picture 41" descr="A close up of a sign&#10;&#10;Description automatically generated">
            <a:extLst>
              <a:ext uri="{FF2B5EF4-FFF2-40B4-BE49-F238E27FC236}">
                <a16:creationId xmlns:a16="http://schemas.microsoft.com/office/drawing/2014/main" id="{F842D64B-0D5E-4E65-9245-6103ADCDA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484" y="2270453"/>
            <a:ext cx="314325" cy="314325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239542B-E1B8-4634-B1A9-4243BDF25634}"/>
              </a:ext>
            </a:extLst>
          </p:cNvPr>
          <p:cNvCxnSpPr>
            <a:cxnSpLocks/>
          </p:cNvCxnSpPr>
          <p:nvPr/>
        </p:nvCxnSpPr>
        <p:spPr>
          <a:xfrm>
            <a:off x="1877156" y="1846318"/>
            <a:ext cx="548303" cy="97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893B540-47A8-49C7-AC2F-D44275A094BB}"/>
              </a:ext>
            </a:extLst>
          </p:cNvPr>
          <p:cNvCxnSpPr>
            <a:cxnSpLocks/>
          </p:cNvCxnSpPr>
          <p:nvPr/>
        </p:nvCxnSpPr>
        <p:spPr>
          <a:xfrm>
            <a:off x="4694524" y="1846318"/>
            <a:ext cx="548303" cy="97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101C72-4CFA-4CE6-9FB3-AD92BC377B63}"/>
              </a:ext>
            </a:extLst>
          </p:cNvPr>
          <p:cNvCxnSpPr>
            <a:cxnSpLocks/>
          </p:cNvCxnSpPr>
          <p:nvPr/>
        </p:nvCxnSpPr>
        <p:spPr>
          <a:xfrm>
            <a:off x="6893996" y="1851183"/>
            <a:ext cx="548303" cy="97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46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Florence Xian</dc:creator>
  <cp:lastModifiedBy>Florence Xian</cp:lastModifiedBy>
  <cp:revision>4</cp:revision>
  <dcterms:created xsi:type="dcterms:W3CDTF">2020-08-27T02:36:08Z</dcterms:created>
  <dcterms:modified xsi:type="dcterms:W3CDTF">2020-08-27T03:16:39Z</dcterms:modified>
</cp:coreProperties>
</file>