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60" r:id="rId6"/>
    <p:sldId id="265" r:id="rId7"/>
    <p:sldId id="266" r:id="rId8"/>
    <p:sldId id="267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25" d="100"/>
          <a:sy n="125" d="100"/>
        </p:scale>
        <p:origin x="-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A2AC-20F9-8927-E7F9-D7D016C23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Increase annual membership with the use of marketing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54374-30F5-50BE-287C-D9887AABB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Chung </a:t>
            </a:r>
            <a:r>
              <a:rPr lang="en-US" dirty="0" err="1"/>
              <a:t>yue</a:t>
            </a:r>
            <a:r>
              <a:rPr lang="en-US" dirty="0"/>
              <a:t> </a:t>
            </a:r>
            <a:r>
              <a:rPr lang="en-US" dirty="0" err="1"/>
              <a:t>xian</a:t>
            </a:r>
            <a:endParaRPr lang="en-US" dirty="0"/>
          </a:p>
          <a:p>
            <a:r>
              <a:rPr lang="en-US" dirty="0"/>
              <a:t>08 mar 2023</a:t>
            </a:r>
          </a:p>
        </p:txBody>
      </p:sp>
    </p:spTree>
    <p:extLst>
      <p:ext uri="{BB962C8B-B14F-4D97-AF65-F5344CB8AC3E}">
        <p14:creationId xmlns:p14="http://schemas.microsoft.com/office/powerpoint/2010/main" val="41582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5281-7AF1-459D-2DF6-4191710A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077E-4D13-758A-23C1-112E7C4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Annual members and casual members are currently close to equal at 59% and 41% respectively</a:t>
            </a:r>
          </a:p>
          <a:p>
            <a:r>
              <a:rPr lang="en-US" dirty="0"/>
              <a:t>Usage between both groups are directly proportionate, where both peaked in Aug 2020 and declined till Feb 2021</a:t>
            </a:r>
          </a:p>
          <a:p>
            <a:r>
              <a:rPr lang="en-US" dirty="0"/>
              <a:t>*Annual members tend to ride everyday while casual members have significantly higher usage on the weekends</a:t>
            </a:r>
          </a:p>
          <a:p>
            <a:r>
              <a:rPr lang="en-US" dirty="0"/>
              <a:t>*Docked bikes are the most popular across both groups</a:t>
            </a:r>
          </a:p>
          <a:p>
            <a:r>
              <a:rPr lang="en-US" dirty="0"/>
              <a:t>*Casual members have a higher average ride duration across all bike types</a:t>
            </a:r>
          </a:p>
        </p:txBody>
      </p:sp>
    </p:spTree>
    <p:extLst>
      <p:ext uri="{BB962C8B-B14F-4D97-AF65-F5344CB8AC3E}">
        <p14:creationId xmlns:p14="http://schemas.microsoft.com/office/powerpoint/2010/main" val="56459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2CAF-B279-DC4D-E688-36F7B880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05D2-AA31-89A3-DC59-87E109F7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Target the stations identified in findings 7 for our marketing campaigns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docked bikes only accessible by annual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Adjust pricing on the weekends / offer weekend subscriptions at a cheaper price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317B-6765-D525-15C2-6BA10FAC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2A7A-3676-288D-C439-86867DF1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SG" sz="1800" dirty="0">
                <a:latin typeface="OpenSans"/>
              </a:rPr>
              <a:t>Share an overview of the data gathered</a:t>
            </a:r>
            <a:endParaRPr lang="en-SG" sz="1800" dirty="0">
              <a:effectLst/>
              <a:latin typeface="OpenSans"/>
            </a:endParaRPr>
          </a:p>
          <a:p>
            <a:pPr>
              <a:buFont typeface="+mj-lt"/>
              <a:buAutoNum type="arabicPeriod"/>
            </a:pPr>
            <a:r>
              <a:rPr lang="en-SG" sz="1800" dirty="0">
                <a:effectLst/>
                <a:latin typeface="OpenSans"/>
              </a:rPr>
              <a:t>Identify patterns and trends from the historical data (Apr 2020 – Mar 2021)</a:t>
            </a:r>
          </a:p>
          <a:p>
            <a:pPr>
              <a:buFont typeface="+mj-lt"/>
              <a:buAutoNum type="arabicPeriod"/>
            </a:pPr>
            <a:r>
              <a:rPr lang="en-SG" sz="1800" dirty="0">
                <a:effectLst/>
                <a:latin typeface="OpenSans"/>
              </a:rPr>
              <a:t>Discuss any potential areas that requires further exploration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SG" sz="1800" dirty="0">
              <a:effectLst/>
              <a:latin typeface="Open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0CA87-D110-5C98-BFB5-BFDBDD6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Findings 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78C9F1-90F3-9BED-9A62-252E8C1D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Total unique users is at 3,277,733</a:t>
            </a:r>
          </a:p>
          <a:p>
            <a:r>
              <a:rPr lang="en-US" dirty="0"/>
              <a:t>Currently we have more members than casuals at 59% and 41% respectively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037B5B9-B135-C83A-8AFC-F96F2D46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29" b="66331"/>
          <a:stretch/>
        </p:blipFill>
        <p:spPr>
          <a:xfrm>
            <a:off x="5854473" y="940485"/>
            <a:ext cx="5326357" cy="43384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5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0CA87-D110-5C98-BFB5-BFDBDD6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5D3175-4DF3-7B0C-CD73-0CF97BE6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Total rides peaked at august 2020 </a:t>
            </a:r>
          </a:p>
          <a:p>
            <a:r>
              <a:rPr lang="en-US" dirty="0"/>
              <a:t>Increase in rides from Feb 2021 – Mar 2021</a:t>
            </a:r>
          </a:p>
          <a:p>
            <a:r>
              <a:rPr lang="en-US" dirty="0"/>
              <a:t>Usage trend between members and casuals are similar, with members having more rides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BC54E3-4572-D64E-BE28-3D484812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53" y="811444"/>
            <a:ext cx="5461780" cy="44664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0CA87-D110-5C98-BFB5-BFDBDD6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89573F-F2AE-D379-D972-335E4DB0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Members consistently ride throughout the week</a:t>
            </a:r>
          </a:p>
          <a:p>
            <a:r>
              <a:rPr lang="en-US" dirty="0"/>
              <a:t>Casuals mainly ride on the weekends with Saturday having the highest usage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93F4F74-C883-3646-58C9-1D2480D0D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" b="2"/>
          <a:stretch/>
        </p:blipFill>
        <p:spPr>
          <a:xfrm>
            <a:off x="5806329" y="823495"/>
            <a:ext cx="5399393" cy="44664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0CA87-D110-5C98-BFB5-BFDBDD6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89573F-F2AE-D379-D972-335E4DB0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Docked bikes are the most popular among our riders</a:t>
            </a:r>
          </a:p>
          <a:p>
            <a:r>
              <a:rPr lang="en-US" dirty="0"/>
              <a:t>Casuals using docked bikes are much more than members that use the classic and electric bikes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0F0EE9-822D-E852-6EEC-2A320D62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586" y="856151"/>
            <a:ext cx="5360880" cy="44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C4D205-F32F-568F-2A8A-212EC46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5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7F68A7C7-6238-4D50-25D2-19C60C9E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Casuals have a higher average for duration of rides across all 3 bike types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28AE93-E976-C44B-E019-0DC52434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 b="48462"/>
          <a:stretch/>
        </p:blipFill>
        <p:spPr>
          <a:xfrm>
            <a:off x="5778652" y="811444"/>
            <a:ext cx="5449529" cy="4574020"/>
          </a:xfrm>
          <a:prstGeom prst="rect">
            <a:avLst/>
          </a:prstGeom>
        </p:spPr>
      </p:pic>
      <p:pic>
        <p:nvPicPr>
          <p:cNvPr id="33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0F8E95-A2EA-F5B5-CF99-01587BC6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8D9F4-5DE8-7538-1821-78FDAFC9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Identify stations with the most roundtrips (can reduce the bikes)</a:t>
            </a:r>
          </a:p>
          <a:p>
            <a:r>
              <a:rPr lang="en-US" dirty="0"/>
              <a:t>Identify stations where most rides start at, excluding roundtrips (can increase the bikes here)</a:t>
            </a:r>
          </a:p>
          <a:p>
            <a:r>
              <a:rPr lang="en-US" dirty="0"/>
              <a:t>Identify stations where most rides end at, excluding roundtrips (can decrease the bikes here)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51F3853-CE67-5B7D-C488-3883A850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" b="2"/>
          <a:stretch/>
        </p:blipFill>
        <p:spPr>
          <a:xfrm>
            <a:off x="5778653" y="811444"/>
            <a:ext cx="5424734" cy="44664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4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0F8E95-A2EA-F5B5-CF99-01587BC6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Findings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8D9F4-5DE8-7538-1821-78FDAFC9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Identify stations that has more casual than member rides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These are also the stations with the most rides for the above criteria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Marketing campaign should be done at these 10 stations to significantly increase membership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810C6A9-82AA-F426-E240-30B05D89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6" y="863451"/>
            <a:ext cx="5359619" cy="44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5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1043</TotalTime>
  <Words>359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OpenSans</vt:lpstr>
      <vt:lpstr>Arial</vt:lpstr>
      <vt:lpstr>Gill Sans MT</vt:lpstr>
      <vt:lpstr>Gallery</vt:lpstr>
      <vt:lpstr>Increase annual membership with the use of marketing strategies</vt:lpstr>
      <vt:lpstr>objectives </vt:lpstr>
      <vt:lpstr>Findings 1</vt:lpstr>
      <vt:lpstr>Findings 2</vt:lpstr>
      <vt:lpstr>Findings 3</vt:lpstr>
      <vt:lpstr>Findings 4</vt:lpstr>
      <vt:lpstr>Findings 5 </vt:lpstr>
      <vt:lpstr>Findings 6</vt:lpstr>
      <vt:lpstr>Findings 7</vt:lpstr>
      <vt:lpstr>Conclusions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analysis </dc:title>
  <dc:creator>yue xian chung</dc:creator>
  <cp:lastModifiedBy>yue xian chung</cp:lastModifiedBy>
  <cp:revision>15</cp:revision>
  <dcterms:created xsi:type="dcterms:W3CDTF">2023-04-08T13:06:46Z</dcterms:created>
  <dcterms:modified xsi:type="dcterms:W3CDTF">2023-04-09T06:30:43Z</dcterms:modified>
</cp:coreProperties>
</file>