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0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93E5CC-3608-4235-9021-92DEA2E72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3ACB7F3-5140-4775-AB50-57C35D90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D79F776-542E-4191-8DCE-A11F1C65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DE9307-4E2F-414C-8ED7-A4C3E0E8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6221CB-434B-4ADD-9C50-7E8F7836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0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8DCD55-3D80-45FD-AE73-D5538E5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765A54-15A0-4103-BF24-DCDD17936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F0AAF1-3C4E-456D-AABE-06D7E4CA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59300A-12E7-4CDD-9289-8BE18C61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C253515-C263-49BB-B8F1-33255376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3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DDDC116-8EC1-4A22-87A3-8C86BEE8E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EBCB1FA-C5EE-4484-A65F-603AA4C2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40C1446-337B-432B-8ACB-E230F3B8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C05629-1632-4934-8F38-532282F7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966EFB-43E8-470F-BC88-19B4ECCD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5FB7A8-EA00-41D3-9478-E7003D96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F40B6D-06B9-4558-8C5F-1ABC01DB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4CF634D-662D-426D-878F-C057B28E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0B00145-8A2E-4A78-8AB2-227CC8C9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427811-A29E-4F6F-8AA6-D33F91C8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12D40B-B84A-4135-BC30-3E0D8DFD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2B0614B-9B6A-4B75-B71D-E0FC2860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FA2BF78-5B2A-4580-9346-8534B22F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3C677A2-D4DF-4D67-8E93-5C56C77D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BA38603-4916-48C7-9DA3-3D0635B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1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FB1118-CB2A-485F-A711-4FE7CE8E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FE5BD8E-8B97-4377-8E61-C044B4A8D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0D94A81-12F4-45FE-A26B-BBE07535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24C8C25-08FE-4942-B935-5A31AB15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9FC028B-7F6B-42BE-BF94-BB9B8D58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3954EC3-0EF2-4C87-8DA2-29B61C3A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8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784C09-4113-4B25-9FD3-9C14660A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D511CA8-692B-4C31-B67C-55B4DACE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061829-FF17-4690-9F49-BDF5F13A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706C183-B30A-4904-82B8-E2008EB58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77F94DE-3F08-48D9-8083-682BE1FD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D63DE51-96D8-4ABB-9FE0-1E1C8479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E0E6D96-1EDE-4B50-9024-C1841610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A2E7174-1BBA-416C-899F-F59AB4FD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2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59A29D-8B33-45DF-B4C0-83CEE77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43141E5-BD6C-4F31-91E3-24B994F5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B1543FB-E478-4F03-8A80-3EA26B56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DF4D3B1-99E1-4530-9F5F-461A7C45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77EED4A-C334-411B-85D5-6AE6E211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9EFF525-6FC8-49DA-A53F-5830D78D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48AA934-4653-4B19-BA6B-F6DC30EB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6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FB1CD8-BECC-4C89-B305-A4BD96E2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2D723C-3223-43FD-BF08-2C3C5DA2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E2F2B66-9181-4E26-B365-CACCD69F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CF8EDE8-C109-4D64-8D4B-7C6D54F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CD8274E-F40A-4A0E-997D-B87E1DFB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AB95E13-DCBD-4718-8633-A5871450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5A878-277E-4DFF-B383-EA9AC3CD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BF21688-DD45-4413-861E-0E9D5E830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150DDE5-6D00-4EFA-B764-FF23301D6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AFCDFD6-09D8-48A6-B33A-C60B95EB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67F6ED1-3786-47A5-A144-126238F8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D7E364F-2A0F-4952-AC7A-44129052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2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4ABC040-B22F-44CC-92FB-D472DAF5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06C7181-C2F2-454E-AE7C-6E42F4ABB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C9E93CA-0AFD-41A4-887B-51C198775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7907-E9D9-4D2B-BD31-F969D1D77816}" type="datetimeFigureOut">
              <a:rPr lang="zh-CN" altLang="en-US" smtClean="0"/>
              <a:t>2021/5/19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55CEC6-44F8-4EE6-9E68-F02C23D62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807EF7-31EB-4CA1-BF64-30A982AC9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560F-E6A0-42E3-B96C-8FF716087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939934B4-5061-4777-8ECF-B673E44994B8}"/>
              </a:ext>
            </a:extLst>
          </p:cNvPr>
          <p:cNvGrpSpPr/>
          <p:nvPr/>
        </p:nvGrpSpPr>
        <p:grpSpPr>
          <a:xfrm>
            <a:off x="561946" y="2412166"/>
            <a:ext cx="3418517" cy="1889575"/>
            <a:chOff x="3688444" y="1282867"/>
            <a:chExt cx="3418517" cy="188957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689CEB7B-A5D0-43DB-9854-D33B95AFB25B}"/>
                </a:ext>
              </a:extLst>
            </p:cNvPr>
            <p:cNvGrpSpPr/>
            <p:nvPr/>
          </p:nvGrpSpPr>
          <p:grpSpPr>
            <a:xfrm>
              <a:off x="4327409" y="1354724"/>
              <a:ext cx="540000" cy="540000"/>
              <a:chOff x="8872470" y="2519419"/>
              <a:chExt cx="540000" cy="540000"/>
            </a:xfrm>
            <a:scene3d>
              <a:camera prst="orthographicFront">
                <a:rot lat="1200000" lon="6899982" rev="0"/>
              </a:camera>
              <a:lightRig rig="threePt" dir="t">
                <a:rot lat="0" lon="0" rev="4200000"/>
              </a:lightRig>
            </a:scene3d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xmlns="" id="{C7134EFD-B1C0-4393-B042-40C75AE51C0D}"/>
                  </a:ext>
                </a:extLst>
              </p:cNvPr>
              <p:cNvSpPr/>
              <p:nvPr/>
            </p:nvSpPr>
            <p:spPr>
              <a:xfrm>
                <a:off x="8872470" y="2519419"/>
                <a:ext cx="540000" cy="54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xmlns="" id="{A77F9FB0-6584-4747-9DB9-1AA6B7790563}"/>
                  </a:ext>
                </a:extLst>
              </p:cNvPr>
              <p:cNvSpPr/>
              <p:nvPr/>
            </p:nvSpPr>
            <p:spPr>
              <a:xfrm>
                <a:off x="8962470" y="2609419"/>
                <a:ext cx="360000" cy="360000"/>
              </a:xfrm>
              <a:prstGeom prst="ellipse">
                <a:avLst/>
              </a:prstGeom>
              <a:ln>
                <a:noFill/>
              </a:ln>
              <a:sp3d z="508000" extrusionH="508000" prstMaterial="powder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xmlns="" id="{02BB540E-D0FE-44B6-9998-E385B019C493}"/>
                  </a:ext>
                </a:extLst>
              </p:cNvPr>
              <p:cNvSpPr/>
              <p:nvPr/>
            </p:nvSpPr>
            <p:spPr>
              <a:xfrm>
                <a:off x="8962470" y="2609419"/>
                <a:ext cx="360000" cy="36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 z="571500"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xmlns="" id="{5FF8E632-E842-4556-911D-051EFA99B8EA}"/>
                  </a:ext>
                </a:extLst>
              </p:cNvPr>
              <p:cNvSpPr/>
              <p:nvPr/>
            </p:nvSpPr>
            <p:spPr>
              <a:xfrm>
                <a:off x="8908470" y="2555419"/>
                <a:ext cx="468000" cy="46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 z="635000"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: 剪去单角 5">
              <a:extLst>
                <a:ext uri="{FF2B5EF4-FFF2-40B4-BE49-F238E27FC236}">
                  <a16:creationId xmlns:a16="http://schemas.microsoft.com/office/drawing/2014/main" xmlns="" id="{DE079A4A-ED82-4CE8-8F9A-646E9FC4F16D}"/>
                </a:ext>
              </a:extLst>
            </p:cNvPr>
            <p:cNvSpPr/>
            <p:nvPr/>
          </p:nvSpPr>
          <p:spPr>
            <a:xfrm>
              <a:off x="3688444" y="2422129"/>
              <a:ext cx="1800000" cy="720000"/>
            </a:xfrm>
            <a:prstGeom prst="snip1Rect">
              <a:avLst>
                <a:gd name="adj" fmla="val 50000"/>
              </a:avLst>
            </a:prstGeom>
            <a:ln>
              <a:noFill/>
            </a:ln>
            <a:scene3d>
              <a:camera prst="isometricLeftDown">
                <a:rot lat="1200000" lon="7020000" rev="60000"/>
              </a:camera>
              <a:lightRig rig="threePt" dir="t">
                <a:rot lat="0" lon="0" rev="4200000"/>
              </a:lightRig>
            </a:scene3d>
            <a:sp3d extrusionH="1905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3E83F739-B6AC-4958-A692-832452F32C5C}"/>
                </a:ext>
              </a:extLst>
            </p:cNvPr>
            <p:cNvSpPr>
              <a:spLocks/>
            </p:cNvSpPr>
            <p:nvPr/>
          </p:nvSpPr>
          <p:spPr>
            <a:xfrm>
              <a:off x="5630961" y="1282867"/>
              <a:ext cx="1476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Right"/>
              <a:lightRig rig="balanced" dir="t">
                <a:rot lat="0" lon="0" rev="1800000"/>
              </a:lightRig>
            </a:scene3d>
            <a:sp3d extrusionH="1905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F8B9A509-985C-4135-B0AB-8A3B246A83FB}"/>
                </a:ext>
              </a:extLst>
            </p:cNvPr>
            <p:cNvGrpSpPr/>
            <p:nvPr/>
          </p:nvGrpSpPr>
          <p:grpSpPr>
            <a:xfrm>
              <a:off x="6172514" y="1633549"/>
              <a:ext cx="540000" cy="540000"/>
              <a:chOff x="8872470" y="2519419"/>
              <a:chExt cx="540000" cy="540000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xmlns="" id="{21650472-28C5-4133-8091-98AA1907B7A1}"/>
                  </a:ext>
                </a:extLst>
              </p:cNvPr>
              <p:cNvSpPr/>
              <p:nvPr/>
            </p:nvSpPr>
            <p:spPr>
              <a:xfrm>
                <a:off x="8872470" y="2519419"/>
                <a:ext cx="540000" cy="54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xmlns="" id="{EBD2F5B3-0F92-4620-916A-1BF85BF1A761}"/>
                  </a:ext>
                </a:extLst>
              </p:cNvPr>
              <p:cNvSpPr/>
              <p:nvPr/>
            </p:nvSpPr>
            <p:spPr>
              <a:xfrm>
                <a:off x="8962470" y="2609419"/>
                <a:ext cx="360000" cy="360000"/>
              </a:xfrm>
              <a:prstGeom prst="ellipse">
                <a:avLst/>
              </a:prstGeom>
              <a:ln>
                <a:noFill/>
              </a:ln>
              <a:scene3d>
                <a:camera prst="isometricOffAxis2Right"/>
                <a:lightRig rig="threePt" dir="t">
                  <a:rot lat="0" lon="0" rev="4200000"/>
                </a:lightRig>
              </a:scene3d>
              <a:sp3d z="508000" extrusionH="508000" prstMaterial="powder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xmlns="" id="{752BB9E7-5E5B-46D6-9D70-12A547628C3C}"/>
                  </a:ext>
                </a:extLst>
              </p:cNvPr>
              <p:cNvSpPr/>
              <p:nvPr/>
            </p:nvSpPr>
            <p:spPr>
              <a:xfrm>
                <a:off x="8962470" y="2609419"/>
                <a:ext cx="360000" cy="36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cene3d>
                <a:camera prst="isometricOffAxis2Right"/>
                <a:lightRig rig="threePt" dir="t">
                  <a:rot lat="0" lon="0" rev="4200000"/>
                </a:lightRig>
              </a:scene3d>
              <a:sp3d z="571500"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xmlns="" id="{604745B6-E90B-438A-8316-85664730A8D9}"/>
                  </a:ext>
                </a:extLst>
              </p:cNvPr>
              <p:cNvSpPr/>
              <p:nvPr/>
            </p:nvSpPr>
            <p:spPr>
              <a:xfrm>
                <a:off x="8908470" y="2555419"/>
                <a:ext cx="468000" cy="46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cene3d>
                <a:camera prst="isometricOffAxis2Right"/>
                <a:lightRig rig="threePt" dir="t">
                  <a:rot lat="0" lon="0" rev="4200000"/>
                </a:lightRig>
              </a:scene3d>
              <a:sp3d z="635000" extrusionH="635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xmlns="" id="{09ED6667-9DAA-4A3A-BA75-CF2D0052003D}"/>
                </a:ext>
              </a:extLst>
            </p:cNvPr>
            <p:cNvSpPr/>
            <p:nvPr/>
          </p:nvSpPr>
          <p:spPr>
            <a:xfrm>
              <a:off x="4300514" y="2806569"/>
              <a:ext cx="1620000" cy="360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isometricOffAxis2Top">
                <a:rot lat="19598093" lon="980834" rev="2052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6D891476-2715-4629-8880-2680E3E8E314}"/>
                </a:ext>
              </a:extLst>
            </p:cNvPr>
            <p:cNvSpPr/>
            <p:nvPr/>
          </p:nvSpPr>
          <p:spPr>
            <a:xfrm>
              <a:off x="4408234" y="2740797"/>
              <a:ext cx="288000" cy="288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scene3d>
              <a:camera prst="isometricOffAxis2Top">
                <a:rot lat="19598093" lon="980834" rev="20520000"/>
              </a:camera>
              <a:lightRig rig="threePt" dir="t"/>
            </a:scene3d>
            <a:sp3d extrusionH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FB3C5ED8-62D7-4810-8F34-8EFDEB41F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1653" y="2883006"/>
              <a:ext cx="216000" cy="216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scene3d>
              <a:camera prst="isometricOffAxis2Top">
                <a:rot lat="19598093" lon="980834" rev="20520000"/>
              </a:camera>
              <a:lightRig rig="threePt" dir="t"/>
            </a:scene3d>
            <a:sp3d extrusionH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EA2487AC-9A21-4CBC-BDDA-01B0A5F3C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024" y="2929762"/>
              <a:ext cx="216000" cy="216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scene3d>
              <a:camera prst="isometricOffAxis2Top">
                <a:rot lat="19598093" lon="980834" rev="20520000"/>
              </a:camera>
              <a:lightRig rig="threePt" dir="t"/>
            </a:scene3d>
            <a:sp3d extrusionH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02543DCA-DB6E-44FF-8AC0-B4555A097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6961" y="2929972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isometricOffAxis2Top">
                <a:rot lat="19598093" lon="980834" rev="20520000"/>
              </a:camera>
              <a:lightRig rig="threePt" dir="t"/>
            </a:scene3d>
            <a:sp3d extrusionH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80385219-82F0-4F07-BAA4-227762C0A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2137" y="3064442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OffAxis2Top">
                <a:rot lat="19598093" lon="980834" rev="20520000"/>
              </a:camera>
              <a:lightRig rig="threePt" dir="t"/>
            </a:scene3d>
            <a:sp3d extrusionH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DD744934-52C6-488B-A0CF-377E7D031EA8}"/>
              </a:ext>
            </a:extLst>
          </p:cNvPr>
          <p:cNvGrpSpPr/>
          <p:nvPr/>
        </p:nvGrpSpPr>
        <p:grpSpPr>
          <a:xfrm>
            <a:off x="8629304" y="2885521"/>
            <a:ext cx="2160000" cy="1550304"/>
            <a:chOff x="8465990" y="899137"/>
            <a:chExt cx="2160000" cy="155030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4D8B8D9C-0D76-46DA-A911-F218EB8ECC81}"/>
                </a:ext>
              </a:extLst>
            </p:cNvPr>
            <p:cNvSpPr/>
            <p:nvPr/>
          </p:nvSpPr>
          <p:spPr>
            <a:xfrm>
              <a:off x="8465990" y="957742"/>
              <a:ext cx="2160000" cy="14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OffAxis2Left"/>
              <a:lightRig rig="threePt" dir="t">
                <a:rot lat="0" lon="0" rev="10800000"/>
              </a:lightRig>
            </a:scene3d>
            <a:sp3d extrusionH="1524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734B2555-83FD-40A6-8254-DA252D441334}"/>
                </a:ext>
              </a:extLst>
            </p:cNvPr>
            <p:cNvSpPr/>
            <p:nvPr/>
          </p:nvSpPr>
          <p:spPr>
            <a:xfrm>
              <a:off x="8465990" y="899137"/>
              <a:ext cx="720000" cy="14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2Left"/>
              <a:lightRig rig="threePt" dir="t">
                <a:rot lat="0" lon="0" rev="4200000"/>
              </a:lightRig>
            </a:scene3d>
            <a:sp3d extrusionH="127000" prstMaterial="plastic"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BD49BFB4-C76C-4E4B-B8CB-E1B8091D8A60}"/>
                </a:ext>
              </a:extLst>
            </p:cNvPr>
            <p:cNvSpPr/>
            <p:nvPr/>
          </p:nvSpPr>
          <p:spPr>
            <a:xfrm>
              <a:off x="9116159" y="1009441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Left"/>
              <a:lightRig rig="threePt" dir="t">
                <a:rot lat="0" lon="0" rev="4200000"/>
              </a:lightRig>
            </a:scene3d>
            <a:sp3d z="127000" extrusionH="127000"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xmlns="" id="{47702FED-B8E7-4279-8417-4E53770F6837}"/>
                </a:ext>
              </a:extLst>
            </p:cNvPr>
            <p:cNvSpPr/>
            <p:nvPr/>
          </p:nvSpPr>
          <p:spPr>
            <a:xfrm>
              <a:off x="9540074" y="1354531"/>
              <a:ext cx="720000" cy="72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OffAxis2Left"/>
              <a:lightRig rig="threePt" dir="t"/>
            </a:scene3d>
            <a:sp3d z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B14EF76-FD24-4861-8AF5-717E449E5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22438" y="1076932"/>
              <a:ext cx="288000" cy="288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bg1">
                  <a:lumMod val="95000"/>
                </a:schemeClr>
              </a:solidFill>
            </a:ln>
            <a:scene3d>
              <a:camera prst="isometricOffAxis2Left"/>
              <a:lightRig rig="threePt" dir="t"/>
            </a:scene3d>
            <a:sp3d z="127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xmlns="" id="{A4CE5D3C-5AD6-4DDB-93F8-57A2263D6129}"/>
                </a:ext>
              </a:extLst>
            </p:cNvPr>
            <p:cNvSpPr/>
            <p:nvPr/>
          </p:nvSpPr>
          <p:spPr>
            <a:xfrm>
              <a:off x="9236298" y="1457581"/>
              <a:ext cx="216000" cy="216001"/>
            </a:xfrm>
            <a:prstGeom prst="round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  <a:sp3d z="127000"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xmlns="" id="{D05FB90F-A10D-499D-8D2D-71F33D9D8FDE}"/>
                </a:ext>
              </a:extLst>
            </p:cNvPr>
            <p:cNvSpPr/>
            <p:nvPr/>
          </p:nvSpPr>
          <p:spPr>
            <a:xfrm>
              <a:off x="9274967" y="1501274"/>
              <a:ext cx="144000" cy="540000"/>
            </a:xfrm>
            <a:prstGeom prst="round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  <a:sp3d z="190500"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68B15D55-80B6-4F51-929E-7BD81A7EA45C}"/>
                </a:ext>
              </a:extLst>
            </p:cNvPr>
            <p:cNvSpPr>
              <a:spLocks/>
            </p:cNvSpPr>
            <p:nvPr/>
          </p:nvSpPr>
          <p:spPr>
            <a:xfrm>
              <a:off x="8838687" y="1855548"/>
              <a:ext cx="144000" cy="144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isometricOffAxis2Left"/>
              <a:lightRig rig="threePt" dir="t"/>
            </a:scene3d>
            <a:sp3d z="127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C17B5D0A-0661-4A9E-8EA5-771115B5A521}"/>
                </a:ext>
              </a:extLst>
            </p:cNvPr>
            <p:cNvSpPr>
              <a:spLocks/>
            </p:cNvSpPr>
            <p:nvPr/>
          </p:nvSpPr>
          <p:spPr>
            <a:xfrm>
              <a:off x="8838748" y="1622121"/>
              <a:ext cx="144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isometricOffAxis2Left"/>
              <a:lightRig rig="threePt" dir="t"/>
            </a:scene3d>
            <a:sp3d z="127000"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FF0000"/>
                </a:solidFill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E7AD6DA7-3ED7-4EC5-97C3-255F45E43FEE}"/>
              </a:ext>
            </a:extLst>
          </p:cNvPr>
          <p:cNvSpPr txBox="1"/>
          <p:nvPr/>
        </p:nvSpPr>
        <p:spPr>
          <a:xfrm>
            <a:off x="1671530" y="48810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管式炉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8491575-9456-4D42-A7A3-39D9887861C9}"/>
              </a:ext>
            </a:extLst>
          </p:cNvPr>
          <p:cNvSpPr txBox="1"/>
          <p:nvPr/>
        </p:nvSpPr>
        <p:spPr>
          <a:xfrm>
            <a:off x="9574846" y="48810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烘箱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823D142D-9920-48F0-89DE-EEFC8CDB54D5}"/>
              </a:ext>
            </a:extLst>
          </p:cNvPr>
          <p:cNvGrpSpPr/>
          <p:nvPr/>
        </p:nvGrpSpPr>
        <p:grpSpPr>
          <a:xfrm>
            <a:off x="5086814" y="2351311"/>
            <a:ext cx="2783331" cy="2179861"/>
            <a:chOff x="4500702" y="1104466"/>
            <a:chExt cx="2783331" cy="2179861"/>
          </a:xfrm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3A9D1D88-BDBD-419A-AF0A-3B1597530C8D}"/>
                </a:ext>
              </a:extLst>
            </p:cNvPr>
            <p:cNvSpPr/>
            <p:nvPr/>
          </p:nvSpPr>
          <p:spPr>
            <a:xfrm>
              <a:off x="5664033" y="2564327"/>
              <a:ext cx="1620000" cy="720000"/>
            </a:xfrm>
            <a:custGeom>
              <a:avLst/>
              <a:gdLst>
                <a:gd name="connsiteX0" fmla="*/ 180000 w 1620000"/>
                <a:gd name="connsiteY0" fmla="*/ 0 h 720000"/>
                <a:gd name="connsiteX1" fmla="*/ 1620000 w 1620000"/>
                <a:gd name="connsiteY1" fmla="*/ 0 h 720000"/>
                <a:gd name="connsiteX2" fmla="*/ 1620000 w 1620000"/>
                <a:gd name="connsiteY2" fmla="*/ 720000 h 720000"/>
                <a:gd name="connsiteX3" fmla="*/ 360000 w 1620000"/>
                <a:gd name="connsiteY3" fmla="*/ 720000 h 720000"/>
                <a:gd name="connsiteX4" fmla="*/ 180000 w 1620000"/>
                <a:gd name="connsiteY4" fmla="*/ 720000 h 720000"/>
                <a:gd name="connsiteX5" fmla="*/ 0 w 1620000"/>
                <a:gd name="connsiteY5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0000" h="720000">
                  <a:moveTo>
                    <a:pt x="180000" y="0"/>
                  </a:moveTo>
                  <a:lnTo>
                    <a:pt x="1620000" y="0"/>
                  </a:lnTo>
                  <a:lnTo>
                    <a:pt x="1620000" y="720000"/>
                  </a:lnTo>
                  <a:lnTo>
                    <a:pt x="360000" y="720000"/>
                  </a:lnTo>
                  <a:lnTo>
                    <a:pt x="180000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OffAxis2Right"/>
              <a:lightRig rig="balanced" dir="t">
                <a:rot lat="0" lon="0" rev="1800000"/>
              </a:lightRig>
            </a:scene3d>
            <a:sp3d extrusionH="1905000" prstMaterial="plastic">
              <a:bevelT w="38100" h="38100" prst="coolSlant"/>
              <a:bevelB w="38100" h="38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D938D545-9316-426C-A187-6DE9ACA63537}"/>
                </a:ext>
              </a:extLst>
            </p:cNvPr>
            <p:cNvSpPr/>
            <p:nvPr/>
          </p:nvSpPr>
          <p:spPr>
            <a:xfrm>
              <a:off x="6051142" y="1104466"/>
              <a:ext cx="1080000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OffAxis2Right"/>
              <a:lightRig rig="balanced" dir="t">
                <a:rot lat="0" lon="0" rev="1800000"/>
              </a:lightRig>
            </a:scene3d>
            <a:sp3d extrusionH="1905000" prstMaterial="plastic">
              <a:bevelT w="38100" h="38100" prst="coolSlant"/>
              <a:bevelB w="38100" h="38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53D0BDA0-1EDA-4DD9-9DE7-AEB90EDE51A3}"/>
                </a:ext>
              </a:extLst>
            </p:cNvPr>
            <p:cNvSpPr/>
            <p:nvPr/>
          </p:nvSpPr>
          <p:spPr>
            <a:xfrm>
              <a:off x="6100951" y="1295782"/>
              <a:ext cx="360000" cy="14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2Right"/>
              <a:lightRig rig="balanced" dir="t">
                <a:rot lat="0" lon="0" rev="1800000"/>
              </a:lightRig>
            </a:scene3d>
            <a:sp3d extrusionH="1905000" prstMaterial="plastic">
              <a:bevelT w="38100" h="38100" prst="coolSlant"/>
              <a:bevelB w="38100" h="38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8EF8C629-59BE-4F20-88AB-D672717281EE}"/>
                </a:ext>
              </a:extLst>
            </p:cNvPr>
            <p:cNvGrpSpPr/>
            <p:nvPr/>
          </p:nvGrpSpPr>
          <p:grpSpPr>
            <a:xfrm>
              <a:off x="4500702" y="2742093"/>
              <a:ext cx="1440000" cy="441900"/>
              <a:chOff x="7997380" y="1305884"/>
              <a:chExt cx="1440000" cy="441900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xmlns="" id="{00F3DE81-05D1-40E2-B47F-D0E55A50C149}"/>
                  </a:ext>
                </a:extLst>
              </p:cNvPr>
              <p:cNvSpPr/>
              <p:nvPr/>
            </p:nvSpPr>
            <p:spPr>
              <a:xfrm>
                <a:off x="7997380" y="1315784"/>
                <a:ext cx="1440000" cy="4320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  <a:scene3d>
                <a:camera prst="isometricOffAxis2Right">
                  <a:rot lat="628658" lon="1200000" rev="21303597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xmlns="" id="{4F6D4CE9-D7EB-4AC3-BF4C-47EFC64734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6435" y="1305884"/>
                <a:ext cx="288000" cy="28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scene3d>
                <a:camera prst="isometricOffAxis2Left">
                  <a:rot lat="630000" lon="1200000" rev="21306000"/>
                </a:camera>
                <a:lightRig rig="threePt" dir="t"/>
              </a:scene3d>
              <a:sp3d z="127000"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xmlns="" id="{6D9538EF-B6D2-4E99-97B4-D07A015220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15671" y="1412388"/>
                <a:ext cx="21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scene3d>
                <a:camera prst="isometricOffAxis2Left">
                  <a:rot lat="630000" lon="1200000" rev="21306000"/>
                </a:camera>
                <a:lightRig rig="threePt" dir="t"/>
              </a:scene3d>
              <a:sp3d z="127000"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xmlns="" id="{3FFB75CE-1886-4060-B553-C8291A8DC2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22907" y="1455518"/>
                <a:ext cx="21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scene3d>
                <a:camera prst="isometricOffAxis2Left">
                  <a:rot lat="630000" lon="1200000" rev="21306000"/>
                </a:camera>
                <a:lightRig rig="threePt" dir="t"/>
              </a:scene3d>
              <a:sp3d z="127000"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xmlns="" id="{21FE492D-7103-450C-A864-665011B98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46389" y="1431883"/>
                <a:ext cx="108000" cy="10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  <a:scene3d>
                <a:camera prst="isometricOffAxis2Left">
                  <a:rot lat="630000" lon="1200000" rev="21306000"/>
                </a:camera>
                <a:lightRig rig="threePt" dir="t"/>
              </a:scene3d>
              <a:sp3d z="127000"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2C035BED-0BF5-4D16-81A4-040E9D31E3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33538" y="1617518"/>
                <a:ext cx="108000" cy="10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95000"/>
                  </a:schemeClr>
                </a:solidFill>
              </a:ln>
              <a:scene3d>
                <a:camera prst="isometricOffAxis2Left">
                  <a:rot lat="630000" lon="1200000" rev="21306000"/>
                </a:camera>
                <a:lightRig rig="threePt" dir="t"/>
              </a:scene3d>
              <a:sp3d z="127000"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xmlns="" id="{47390261-64D3-412B-BDFE-45E4A18CDD35}"/>
                </a:ext>
              </a:extLst>
            </p:cNvPr>
            <p:cNvGrpSpPr/>
            <p:nvPr/>
          </p:nvGrpSpPr>
          <p:grpSpPr>
            <a:xfrm>
              <a:off x="4535206" y="1377883"/>
              <a:ext cx="216000" cy="702470"/>
              <a:chOff x="1639431" y="2343551"/>
              <a:chExt cx="216000" cy="702470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xmlns="" id="{A2C8BAE2-5E39-41D6-8921-62B9640244E1}"/>
                  </a:ext>
                </a:extLst>
              </p:cNvPr>
              <p:cNvSpPr/>
              <p:nvPr/>
            </p:nvSpPr>
            <p:spPr>
              <a:xfrm>
                <a:off x="1639431" y="2343551"/>
                <a:ext cx="216000" cy="21600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2Left"/>
                <a:lightRig rig="threePt" dir="t"/>
              </a:scene3d>
              <a:sp3d z="127000"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xmlns="" id="{A56C9A42-6E4F-4AE9-BEB9-6261E36ACB1F}"/>
                  </a:ext>
                </a:extLst>
              </p:cNvPr>
              <p:cNvSpPr/>
              <p:nvPr/>
            </p:nvSpPr>
            <p:spPr>
              <a:xfrm>
                <a:off x="1639431" y="2830020"/>
                <a:ext cx="216000" cy="21600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2Left"/>
                <a:lightRig rig="threePt" dir="t"/>
              </a:scene3d>
              <a:sp3d z="127000"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xmlns="" id="{1F76EFE8-AA92-46A4-AC52-DD6DDE12A536}"/>
                  </a:ext>
                </a:extLst>
              </p:cNvPr>
              <p:cNvSpPr/>
              <p:nvPr/>
            </p:nvSpPr>
            <p:spPr>
              <a:xfrm>
                <a:off x="1671503" y="2415272"/>
                <a:ext cx="144000" cy="5400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scene3d>
                <a:camera prst="isometricOffAxis2Left"/>
                <a:lightRig rig="threePt" dir="t"/>
              </a:scene3d>
              <a:sp3d z="190500">
                <a:bevelT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FC43C01-2795-417F-89A5-A273A25165A0}"/>
              </a:ext>
            </a:extLst>
          </p:cNvPr>
          <p:cNvSpPr txBox="1"/>
          <p:nvPr/>
        </p:nvSpPr>
        <p:spPr>
          <a:xfrm>
            <a:off x="5453809" y="48717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马弗炉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900DBC95-DA65-49BA-B858-24F2A930ECE3}"/>
              </a:ext>
            </a:extLst>
          </p:cNvPr>
          <p:cNvGrpSpPr/>
          <p:nvPr/>
        </p:nvGrpSpPr>
        <p:grpSpPr>
          <a:xfrm>
            <a:off x="508303" y="312380"/>
            <a:ext cx="4121402" cy="663857"/>
            <a:chOff x="508303" y="312380"/>
            <a:chExt cx="4121402" cy="663857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3708A0E8-BB89-495E-9A06-9EB6C0195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40000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AF016464-188C-4EEE-978A-AFC0E9079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xmlns="" id="{5B659C19-F9BF-48D2-9797-CAA3B4A86A1A}"/>
                </a:ext>
              </a:extLst>
            </p:cNvPr>
            <p:cNvSpPr txBox="1"/>
            <p:nvPr/>
          </p:nvSpPr>
          <p:spPr>
            <a:xfrm>
              <a:off x="1152066" y="312380"/>
              <a:ext cx="3477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实验仪器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BA51BA57-8AC8-433A-B474-CB64C3813CD6}"/>
                </a:ext>
              </a:extLst>
            </p:cNvPr>
            <p:cNvSpPr txBox="1"/>
            <p:nvPr/>
          </p:nvSpPr>
          <p:spPr>
            <a:xfrm>
              <a:off x="1143843" y="668005"/>
              <a:ext cx="23581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Experimental Apparatus</a:t>
              </a:r>
              <a:endPara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78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1CC371B9-965A-419E-A308-0DFEB551E677}"/>
              </a:ext>
            </a:extLst>
          </p:cNvPr>
          <p:cNvGrpSpPr/>
          <p:nvPr/>
        </p:nvGrpSpPr>
        <p:grpSpPr>
          <a:xfrm>
            <a:off x="1353169" y="2581593"/>
            <a:ext cx="3710057" cy="2370388"/>
            <a:chOff x="8254244" y="2525188"/>
            <a:chExt cx="3710057" cy="2370388"/>
          </a:xfrm>
        </p:grpSpPr>
        <p:sp>
          <p:nvSpPr>
            <p:cNvPr id="5" name="矩形: 剪去单角 4">
              <a:extLst>
                <a:ext uri="{FF2B5EF4-FFF2-40B4-BE49-F238E27FC236}">
                  <a16:creationId xmlns:a16="http://schemas.microsoft.com/office/drawing/2014/main" xmlns="" id="{7077C9BA-4CDB-4003-9F90-53D2A79AE1DD}"/>
                </a:ext>
              </a:extLst>
            </p:cNvPr>
            <p:cNvSpPr/>
            <p:nvPr/>
          </p:nvSpPr>
          <p:spPr>
            <a:xfrm flipH="1">
              <a:off x="9084301" y="3455576"/>
              <a:ext cx="2880000" cy="1440000"/>
            </a:xfrm>
            <a:prstGeom prst="snip1Rect">
              <a:avLst>
                <a:gd name="adj" fmla="val 386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perspectiveContrastingRightFacing">
                <a:rot lat="738902" lon="17460958" rev="21578779"/>
              </a:camera>
              <a:lightRig rig="threePt" dir="t"/>
            </a:scene3d>
            <a:sp3d extrusionH="1905000">
              <a:bevelT w="25400" h="25400" prst="coolSlant"/>
              <a:bevelB w="254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4EBD88D9-C5FE-487B-978A-8EB9F3CDB3E7}"/>
                </a:ext>
              </a:extLst>
            </p:cNvPr>
            <p:cNvSpPr/>
            <p:nvPr/>
          </p:nvSpPr>
          <p:spPr>
            <a:xfrm>
              <a:off x="9401171" y="3311639"/>
              <a:ext cx="2268000" cy="72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 fov="2700000">
                <a:rot lat="540000" lon="17459996" rev="21575992"/>
              </a:camera>
              <a:lightRig rig="harsh" dir="t">
                <a:rot lat="0" lon="0" rev="3600000"/>
              </a:lightRig>
            </a:scene3d>
            <a:sp3d z="69850" extrusionH="1905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C49B2D8-6211-49E5-8864-714F8A236F96}"/>
                </a:ext>
              </a:extLst>
            </p:cNvPr>
            <p:cNvSpPr/>
            <p:nvPr/>
          </p:nvSpPr>
          <p:spPr>
            <a:xfrm>
              <a:off x="8254244" y="3550041"/>
              <a:ext cx="1728000" cy="648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perspectiveAbove">
                <a:rot lat="19494600" lon="1607058" rev="20325784"/>
              </a:camera>
              <a:lightRig rig="balanced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580B5562-3B4A-48E1-B05E-F3F2CC52DCFB}"/>
                </a:ext>
              </a:extLst>
            </p:cNvPr>
            <p:cNvSpPr/>
            <p:nvPr/>
          </p:nvSpPr>
          <p:spPr>
            <a:xfrm>
              <a:off x="8445141" y="3659188"/>
              <a:ext cx="648000" cy="252000"/>
            </a:xfrm>
            <a:prstGeom prst="rect">
              <a:avLst/>
            </a:prstGeom>
            <a:solidFill>
              <a:srgbClr val="890909"/>
            </a:solidFill>
            <a:ln>
              <a:solidFill>
                <a:schemeClr val="bg1"/>
              </a:solidFill>
            </a:ln>
            <a:scene3d>
              <a:camera prst="perspectiveAbove">
                <a:rot lat="19494600" lon="1607058" rev="20325784"/>
              </a:camera>
              <a:lightRig rig="balanced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BB391D70-8C84-441D-86E7-14B5084BAEA5}"/>
                </a:ext>
              </a:extLst>
            </p:cNvPr>
            <p:cNvSpPr/>
            <p:nvPr/>
          </p:nvSpPr>
          <p:spPr>
            <a:xfrm>
              <a:off x="9190229" y="3716718"/>
              <a:ext cx="648000" cy="252000"/>
            </a:xfrm>
            <a:prstGeom prst="rect">
              <a:avLst/>
            </a:prstGeom>
            <a:solidFill>
              <a:srgbClr val="890909"/>
            </a:solidFill>
            <a:ln>
              <a:solidFill>
                <a:schemeClr val="bg1"/>
              </a:solidFill>
            </a:ln>
            <a:scene3d>
              <a:camera prst="perspectiveAbove">
                <a:rot lat="19494600" lon="1607058" rev="20325784"/>
              </a:camera>
              <a:lightRig rig="balanced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2B71CAA7-A746-4612-B0FE-D315B552D843}"/>
                </a:ext>
              </a:extLst>
            </p:cNvPr>
            <p:cNvSpPr/>
            <p:nvPr/>
          </p:nvSpPr>
          <p:spPr>
            <a:xfrm>
              <a:off x="8378873" y="391513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perspectiveRelaxedModerately">
                <a:rot lat="19494000" lon="1608000" rev="20328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130B214D-3024-4F3C-9A53-66BDE95F2DB9}"/>
                </a:ext>
              </a:extLst>
            </p:cNvPr>
            <p:cNvSpPr/>
            <p:nvPr/>
          </p:nvSpPr>
          <p:spPr>
            <a:xfrm>
              <a:off x="8882023" y="396913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perspectiveRelaxedModerately">
                <a:rot lat="19494000" lon="1608000" rev="20328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DDC52786-48F0-44A4-8EBD-C8A0151F4CEB}"/>
                </a:ext>
              </a:extLst>
            </p:cNvPr>
            <p:cNvSpPr/>
            <p:nvPr/>
          </p:nvSpPr>
          <p:spPr>
            <a:xfrm>
              <a:off x="8546590" y="393313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perspectiveRelaxedModerately">
                <a:rot lat="19494000" lon="1608000" rev="20328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8AAA10E6-168D-4D19-9C64-3B4786ED42A8}"/>
                </a:ext>
              </a:extLst>
            </p:cNvPr>
            <p:cNvSpPr/>
            <p:nvPr/>
          </p:nvSpPr>
          <p:spPr>
            <a:xfrm>
              <a:off x="8714307" y="395113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perspectiveRelaxedModerately">
                <a:rot lat="19494000" lon="1608000" rev="20328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32182E15-FCC5-4E38-BAA0-CD05ED6D56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50269" y="2525188"/>
              <a:ext cx="1260000" cy="1260000"/>
              <a:chOff x="6018363" y="1300796"/>
              <a:chExt cx="1440000" cy="1440000"/>
            </a:xfrm>
            <a:scene3d>
              <a:camera prst="perspectiveRelaxedModerately">
                <a:rot lat="16788000" lon="0" rev="0"/>
              </a:camera>
              <a:lightRig rig="balanced" dir="t">
                <a:rot lat="0" lon="0" rev="6000000"/>
              </a:lightRig>
            </a:scene3d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xmlns="" id="{0EE149DC-40BA-4B20-94D7-07B8A261F678}"/>
                  </a:ext>
                </a:extLst>
              </p:cNvPr>
              <p:cNvGrpSpPr/>
              <p:nvPr/>
            </p:nvGrpSpPr>
            <p:grpSpPr>
              <a:xfrm>
                <a:off x="6018363" y="1300796"/>
                <a:ext cx="1440000" cy="1440000"/>
                <a:chOff x="6096000" y="2349000"/>
                <a:chExt cx="1440000" cy="1440000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xmlns="" id="{E4A3A168-6FB8-4C7F-9A2F-2B3D667C58CA}"/>
                    </a:ext>
                  </a:extLst>
                </p:cNvPr>
                <p:cNvSpPr/>
                <p:nvPr/>
              </p:nvSpPr>
              <p:spPr>
                <a:xfrm>
                  <a:off x="6096000" y="2349000"/>
                  <a:ext cx="1440000" cy="144000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sp3d extrusionH="127000"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xmlns="" id="{2BCE19DA-51D3-4A48-8D0E-03BA00782C39}"/>
                    </a:ext>
                  </a:extLst>
                </p:cNvPr>
                <p:cNvSpPr/>
                <p:nvPr/>
              </p:nvSpPr>
              <p:spPr>
                <a:xfrm>
                  <a:off x="6276000" y="2529000"/>
                  <a:ext cx="1080000" cy="108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sp3d z="1524000" extrusionH="25400"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xmlns="" id="{4BCA830B-CB04-4038-99D1-E22EABD917EB}"/>
                    </a:ext>
                  </a:extLst>
                </p:cNvPr>
                <p:cNvSpPr/>
                <p:nvPr/>
              </p:nvSpPr>
              <p:spPr>
                <a:xfrm>
                  <a:off x="6276000" y="2529000"/>
                  <a:ext cx="1080000" cy="108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sp3d z="1016000" extrusionH="25400"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xmlns="" id="{C5E68145-18EB-49A0-B3A0-162841843888}"/>
                    </a:ext>
                  </a:extLst>
                </p:cNvPr>
                <p:cNvSpPr/>
                <p:nvPr/>
              </p:nvSpPr>
              <p:spPr>
                <a:xfrm>
                  <a:off x="6276000" y="2529000"/>
                  <a:ext cx="1080000" cy="108000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sp3d z="508000" extrusionH="25400"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xmlns="" id="{5B240191-81B6-4870-A3CA-0BA25FBEED1B}"/>
                    </a:ext>
                  </a:extLst>
                </p:cNvPr>
                <p:cNvSpPr/>
                <p:nvPr/>
              </p:nvSpPr>
              <p:spPr>
                <a:xfrm>
                  <a:off x="6310504" y="3027379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sp3d z="1524000" extrusionH="1524000"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xmlns="" id="{DBF13445-FF90-4119-AE7F-23DAE6E669D8}"/>
                    </a:ext>
                  </a:extLst>
                </p:cNvPr>
                <p:cNvSpPr/>
                <p:nvPr/>
              </p:nvSpPr>
              <p:spPr>
                <a:xfrm>
                  <a:off x="7243301" y="3027379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sp3d z="1524000" extrusionH="1524000"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xmlns="" id="{2B5730C1-96C0-43D9-90E2-26848C6C35BE}"/>
                  </a:ext>
                </a:extLst>
              </p:cNvPr>
              <p:cNvSpPr/>
              <p:nvPr/>
            </p:nvSpPr>
            <p:spPr>
              <a:xfrm>
                <a:off x="6108363" y="1390796"/>
                <a:ext cx="1260000" cy="12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p3d z="1905000" extrusionH="1905000" prstMaterial="clear"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DCFCCE87-23F4-4437-8650-9DFE1CC59C67}"/>
                </a:ext>
              </a:extLst>
            </p:cNvPr>
            <p:cNvGrpSpPr/>
            <p:nvPr/>
          </p:nvGrpSpPr>
          <p:grpSpPr>
            <a:xfrm>
              <a:off x="10498423" y="3898359"/>
              <a:ext cx="547200" cy="673835"/>
              <a:chOff x="9178506" y="3079630"/>
              <a:chExt cx="547200" cy="673835"/>
            </a:xfrm>
            <a:scene3d>
              <a:camera prst="perspectiveAbove">
                <a:rot lat="1080000" lon="17760000" rev="0"/>
              </a:camera>
              <a:lightRig rig="threePt" dir="t"/>
            </a:scene3d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E2C32A44-E41A-4954-BDF9-94DE5049E51B}"/>
                  </a:ext>
                </a:extLst>
              </p:cNvPr>
              <p:cNvSpPr/>
              <p:nvPr/>
            </p:nvSpPr>
            <p:spPr>
              <a:xfrm>
                <a:off x="9178506" y="3079630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546E5F47-7BF5-4B57-8278-9E7751D4AB73}"/>
                  </a:ext>
                </a:extLst>
              </p:cNvPr>
              <p:cNvSpPr/>
              <p:nvPr/>
            </p:nvSpPr>
            <p:spPr>
              <a:xfrm>
                <a:off x="9380106" y="3079630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0FB7B512-C053-44EF-A1B6-C34093DC21C2}"/>
                  </a:ext>
                </a:extLst>
              </p:cNvPr>
              <p:cNvSpPr/>
              <p:nvPr/>
            </p:nvSpPr>
            <p:spPr>
              <a:xfrm>
                <a:off x="9581706" y="3079630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E4C8866-11FF-45FB-AC72-CB06F7EB74B2}"/>
                  </a:ext>
                </a:extLst>
              </p:cNvPr>
              <p:cNvSpPr/>
              <p:nvPr/>
            </p:nvSpPr>
            <p:spPr>
              <a:xfrm>
                <a:off x="9178506" y="3199997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7DAF6366-0546-4F68-B52D-22EAAF635961}"/>
                  </a:ext>
                </a:extLst>
              </p:cNvPr>
              <p:cNvSpPr/>
              <p:nvPr/>
            </p:nvSpPr>
            <p:spPr>
              <a:xfrm>
                <a:off x="9380106" y="3199997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F7E58D61-2FFA-46C6-8BD8-12F309142318}"/>
                  </a:ext>
                </a:extLst>
              </p:cNvPr>
              <p:cNvSpPr/>
              <p:nvPr/>
            </p:nvSpPr>
            <p:spPr>
              <a:xfrm>
                <a:off x="9581706" y="3199997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1F0C7DDD-DE15-49EA-9BF5-3DB34558D5E6}"/>
                  </a:ext>
                </a:extLst>
              </p:cNvPr>
              <p:cNvSpPr/>
              <p:nvPr/>
            </p:nvSpPr>
            <p:spPr>
              <a:xfrm>
                <a:off x="9178506" y="3320364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7D8A436D-AE0F-438A-AD0E-986A1669031F}"/>
                  </a:ext>
                </a:extLst>
              </p:cNvPr>
              <p:cNvSpPr/>
              <p:nvPr/>
            </p:nvSpPr>
            <p:spPr>
              <a:xfrm>
                <a:off x="9380106" y="3320364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05B486FC-31C6-4089-ACAD-6A6B3309AFDE}"/>
                  </a:ext>
                </a:extLst>
              </p:cNvPr>
              <p:cNvSpPr/>
              <p:nvPr/>
            </p:nvSpPr>
            <p:spPr>
              <a:xfrm>
                <a:off x="9581706" y="3320364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F612EDE1-D2B8-47C5-A48F-308B09B81271}"/>
                  </a:ext>
                </a:extLst>
              </p:cNvPr>
              <p:cNvSpPr/>
              <p:nvPr/>
            </p:nvSpPr>
            <p:spPr>
              <a:xfrm>
                <a:off x="9178506" y="3440731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06D7A27E-15CE-4EAC-88C6-EB2BBB218353}"/>
                  </a:ext>
                </a:extLst>
              </p:cNvPr>
              <p:cNvSpPr/>
              <p:nvPr/>
            </p:nvSpPr>
            <p:spPr>
              <a:xfrm>
                <a:off x="9380106" y="3440731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1F8DF7DE-D186-45DD-B54C-4DD56B7F2B1D}"/>
                  </a:ext>
                </a:extLst>
              </p:cNvPr>
              <p:cNvSpPr/>
              <p:nvPr/>
            </p:nvSpPr>
            <p:spPr>
              <a:xfrm>
                <a:off x="9581706" y="3440731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C64E70E1-AEB9-46CC-B1DC-5F365F8DDE90}"/>
                  </a:ext>
                </a:extLst>
              </p:cNvPr>
              <p:cNvSpPr/>
              <p:nvPr/>
            </p:nvSpPr>
            <p:spPr>
              <a:xfrm>
                <a:off x="9178506" y="3561098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EA3ACD53-4BE1-453E-8050-933D793CAA8B}"/>
                  </a:ext>
                </a:extLst>
              </p:cNvPr>
              <p:cNvSpPr/>
              <p:nvPr/>
            </p:nvSpPr>
            <p:spPr>
              <a:xfrm>
                <a:off x="9380106" y="3561098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1360DD6E-B690-4EBE-8072-75DE30DD4814}"/>
                  </a:ext>
                </a:extLst>
              </p:cNvPr>
              <p:cNvSpPr/>
              <p:nvPr/>
            </p:nvSpPr>
            <p:spPr>
              <a:xfrm>
                <a:off x="9581706" y="3561098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2A4A87FF-3358-49D3-A357-3A70CF4677B3}"/>
                  </a:ext>
                </a:extLst>
              </p:cNvPr>
              <p:cNvSpPr/>
              <p:nvPr/>
            </p:nvSpPr>
            <p:spPr>
              <a:xfrm>
                <a:off x="9178506" y="3681465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C9AD116B-347F-463D-BDD6-2319ECCB8FB2}"/>
                  </a:ext>
                </a:extLst>
              </p:cNvPr>
              <p:cNvSpPr/>
              <p:nvPr/>
            </p:nvSpPr>
            <p:spPr>
              <a:xfrm>
                <a:off x="9380106" y="3681465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BD55605E-FE1F-4ADD-9A02-9D21E3636A17}"/>
                  </a:ext>
                </a:extLst>
              </p:cNvPr>
              <p:cNvSpPr/>
              <p:nvPr/>
            </p:nvSpPr>
            <p:spPr>
              <a:xfrm>
                <a:off x="9581706" y="3681465"/>
                <a:ext cx="144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A7226068-8558-4978-962E-CA470A359D94}"/>
              </a:ext>
            </a:extLst>
          </p:cNvPr>
          <p:cNvGrpSpPr/>
          <p:nvPr/>
        </p:nvGrpSpPr>
        <p:grpSpPr>
          <a:xfrm>
            <a:off x="4966700" y="4126821"/>
            <a:ext cx="2160000" cy="504000"/>
            <a:chOff x="6247358" y="4063765"/>
            <a:chExt cx="2160000" cy="504000"/>
          </a:xfrm>
          <a:scene3d>
            <a:camera prst="isometricOffAxis2Top">
              <a:rot lat="3634856" lon="20844261" rev="8695593"/>
            </a:camera>
            <a:lightRig rig="soft" dir="t"/>
          </a:scene3d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F88228BF-666F-4E9C-A43B-6A7C189B8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1358" y="4099765"/>
              <a:ext cx="432000" cy="43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sp3d extrusionH="381000" prstMaterial="plastic">
              <a:bevelT/>
              <a:bevelB w="889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77F68A3C-6B64-4B9D-B7A3-F86E03B7451C}"/>
                </a:ext>
              </a:extLst>
            </p:cNvPr>
            <p:cNvSpPr/>
            <p:nvPr/>
          </p:nvSpPr>
          <p:spPr>
            <a:xfrm>
              <a:off x="6247358" y="4099765"/>
              <a:ext cx="1080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p3d z="-635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954B7360-3A2B-4121-90DC-C9BD4B9A2017}"/>
                </a:ext>
              </a:extLst>
            </p:cNvPr>
            <p:cNvSpPr/>
            <p:nvPr/>
          </p:nvSpPr>
          <p:spPr>
            <a:xfrm>
              <a:off x="7327358" y="4099765"/>
              <a:ext cx="1080000" cy="432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  <a:sp3d z="-635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B737170F-FA74-4123-836A-D4C8A0533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7358" y="4135765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sp3d z="317500" extrusionH="254000"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E4D22263-FB04-437E-BB89-DFA864184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7358" y="4225765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sp3d z="2540000" extrusionH="2222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450EBB54-E784-4660-99D5-4F0B9202A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5358" y="4063765"/>
              <a:ext cx="504000" cy="504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p3d z="3048000" extrusionH="254000" prstMaterial="plastic">
              <a:bevelT/>
              <a:bevelB w="13335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3125AC83-D386-4BB3-A82C-303D743AC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7358" y="4135765"/>
              <a:ext cx="360000" cy="36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p3d z="3365500" extrusionH="254000"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C6BE07A7-7F9D-4C53-A646-B57FB00E3E69}"/>
              </a:ext>
            </a:extLst>
          </p:cNvPr>
          <p:cNvSpPr txBox="1"/>
          <p:nvPr/>
        </p:nvSpPr>
        <p:spPr>
          <a:xfrm>
            <a:off x="5747568" y="56085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搅拌桨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6F8D4B13-FF8F-42C7-A9FB-3046764921DE}"/>
              </a:ext>
            </a:extLst>
          </p:cNvPr>
          <p:cNvGrpSpPr/>
          <p:nvPr/>
        </p:nvGrpSpPr>
        <p:grpSpPr>
          <a:xfrm>
            <a:off x="8217500" y="2339557"/>
            <a:ext cx="3240000" cy="2603645"/>
            <a:chOff x="1165412" y="-43772"/>
            <a:chExt cx="3240000" cy="2603645"/>
          </a:xfrm>
          <a:effectLst/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196FE287-EC8A-4A56-B5D9-8DE58608D870}"/>
                </a:ext>
              </a:extLst>
            </p:cNvPr>
            <p:cNvSpPr/>
            <p:nvPr/>
          </p:nvSpPr>
          <p:spPr>
            <a:xfrm>
              <a:off x="1165412" y="-43772"/>
              <a:ext cx="3240000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scene3d>
              <a:camera prst="isometricOffAxis2Top"/>
              <a:lightRig rig="balanced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71404042-A564-4FE7-AB30-EBF9CB790D41}"/>
                </a:ext>
              </a:extLst>
            </p:cNvPr>
            <p:cNvSpPr/>
            <p:nvPr/>
          </p:nvSpPr>
          <p:spPr>
            <a:xfrm>
              <a:off x="1300589" y="109333"/>
              <a:ext cx="2520000" cy="180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xmlns="" id="{A244C60E-9C2E-4056-A299-174A4CB6E369}"/>
                </a:ext>
              </a:extLst>
            </p:cNvPr>
            <p:cNvGrpSpPr/>
            <p:nvPr/>
          </p:nvGrpSpPr>
          <p:grpSpPr>
            <a:xfrm>
              <a:off x="1480589" y="392781"/>
              <a:ext cx="1080000" cy="1080000"/>
              <a:chOff x="7423481" y="1874328"/>
              <a:chExt cx="1080000" cy="108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xmlns="" id="{09FD464C-369E-405C-8B7B-D3613076FBFB}"/>
                  </a:ext>
                </a:extLst>
              </p:cNvPr>
              <p:cNvSpPr/>
              <p:nvPr/>
            </p:nvSpPr>
            <p:spPr>
              <a:xfrm>
                <a:off x="7423481" y="1874328"/>
                <a:ext cx="1080000" cy="10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xmlns="" id="{6AE89B29-773E-43D9-941C-239AD871E313}"/>
                  </a:ext>
                </a:extLst>
              </p:cNvPr>
              <p:cNvSpPr/>
              <p:nvPr/>
            </p:nvSpPr>
            <p:spPr>
              <a:xfrm>
                <a:off x="7603481" y="2054328"/>
                <a:ext cx="720000" cy="72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xmlns="" id="{093C2D00-7A08-4501-AE5E-5A7B16451882}"/>
                  </a:ext>
                </a:extLst>
              </p:cNvPr>
              <p:cNvSpPr/>
              <p:nvPr/>
            </p:nvSpPr>
            <p:spPr>
              <a:xfrm>
                <a:off x="7783481" y="22343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xmlns="" id="{705EC611-4E3F-4714-88E1-A3595D589639}"/>
                </a:ext>
              </a:extLst>
            </p:cNvPr>
            <p:cNvGrpSpPr/>
            <p:nvPr/>
          </p:nvGrpSpPr>
          <p:grpSpPr>
            <a:xfrm>
              <a:off x="2583458" y="552838"/>
              <a:ext cx="1080000" cy="1080000"/>
              <a:chOff x="7423481" y="1874328"/>
              <a:chExt cx="1080000" cy="108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xmlns="" id="{A8A66F2B-2ECA-4CAB-98C8-B87B1E848711}"/>
                  </a:ext>
                </a:extLst>
              </p:cNvPr>
              <p:cNvSpPr/>
              <p:nvPr/>
            </p:nvSpPr>
            <p:spPr>
              <a:xfrm>
                <a:off x="7423481" y="1874328"/>
                <a:ext cx="1080000" cy="10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xmlns="" id="{398AC22F-74F0-440F-B929-F0E30D5DDF22}"/>
                  </a:ext>
                </a:extLst>
              </p:cNvPr>
              <p:cNvSpPr/>
              <p:nvPr/>
            </p:nvSpPr>
            <p:spPr>
              <a:xfrm>
                <a:off x="7603481" y="2054328"/>
                <a:ext cx="720000" cy="72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xmlns="" id="{E4AC9738-61AE-430B-949E-9CD0390A53EC}"/>
                  </a:ext>
                </a:extLst>
              </p:cNvPr>
              <p:cNvSpPr/>
              <p:nvPr/>
            </p:nvSpPr>
            <p:spPr>
              <a:xfrm>
                <a:off x="7783481" y="22343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69DD2694-C963-4A10-AD9B-E88246234EC5}"/>
                </a:ext>
              </a:extLst>
            </p:cNvPr>
            <p:cNvSpPr/>
            <p:nvPr/>
          </p:nvSpPr>
          <p:spPr>
            <a:xfrm>
              <a:off x="2943458" y="1632838"/>
              <a:ext cx="720000" cy="54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isometricOffAxis2Left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xmlns="" id="{DB2AB503-9168-4F94-8390-DD3316329EA1}"/>
                </a:ext>
              </a:extLst>
            </p:cNvPr>
            <p:cNvSpPr/>
            <p:nvPr/>
          </p:nvSpPr>
          <p:spPr>
            <a:xfrm>
              <a:off x="3033458" y="1747263"/>
              <a:ext cx="540000" cy="180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E4B3C8D2-E96D-4178-8349-8F8C3857ECC4}"/>
                </a:ext>
              </a:extLst>
            </p:cNvPr>
            <p:cNvSpPr/>
            <p:nvPr/>
          </p:nvSpPr>
          <p:spPr>
            <a:xfrm>
              <a:off x="2997321" y="836394"/>
              <a:ext cx="216000" cy="21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>
              <a:bevelB w="254000" h="1143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A3633C78-63C6-4D05-8C20-467E1FC01715}"/>
                </a:ext>
              </a:extLst>
            </p:cNvPr>
            <p:cNvSpPr/>
            <p:nvPr/>
          </p:nvSpPr>
          <p:spPr>
            <a:xfrm>
              <a:off x="3051181" y="941041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xmlns="" id="{9E315495-30F4-4E20-906C-3B133AB2DDE4}"/>
                </a:ext>
              </a:extLst>
            </p:cNvPr>
            <p:cNvSpPr/>
            <p:nvPr/>
          </p:nvSpPr>
          <p:spPr>
            <a:xfrm>
              <a:off x="1912584" y="683992"/>
              <a:ext cx="216000" cy="216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>
              <a:bevelB w="254000" h="1143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xmlns="" id="{EA37923C-3DCF-4E3A-B8F7-6470C9CFD946}"/>
                </a:ext>
              </a:extLst>
            </p:cNvPr>
            <p:cNvSpPr/>
            <p:nvPr/>
          </p:nvSpPr>
          <p:spPr>
            <a:xfrm>
              <a:off x="1966444" y="788639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xmlns="" id="{34AEE399-3BF8-4EBD-BA11-340652C3C2C9}"/>
                </a:ext>
              </a:extLst>
            </p:cNvPr>
            <p:cNvSpPr/>
            <p:nvPr/>
          </p:nvSpPr>
          <p:spPr>
            <a:xfrm>
              <a:off x="3137580" y="2343873"/>
              <a:ext cx="360000" cy="216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xmlns="" id="{3D460791-A6E6-4B6D-A4E0-6A0DCEFDB9FE}"/>
                </a:ext>
              </a:extLst>
            </p:cNvPr>
            <p:cNvSpPr/>
            <p:nvPr/>
          </p:nvSpPr>
          <p:spPr>
            <a:xfrm>
              <a:off x="3159181" y="2388698"/>
              <a:ext cx="288000" cy="144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isometricOffAxis2Left">
                <a:rot lat="480000" lon="3000000" rev="0"/>
              </a:camera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EAF68521-E783-43AA-BC1B-74AFF0D95B04}"/>
              </a:ext>
            </a:extLst>
          </p:cNvPr>
          <p:cNvSpPr txBox="1"/>
          <p:nvPr/>
        </p:nvSpPr>
        <p:spPr>
          <a:xfrm>
            <a:off x="9018532" y="56085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水浴锅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B19332A6-229F-4672-9E55-80516A84C2B6}"/>
              </a:ext>
            </a:extLst>
          </p:cNvPr>
          <p:cNvSpPr txBox="1"/>
          <p:nvPr/>
        </p:nvSpPr>
        <p:spPr>
          <a:xfrm>
            <a:off x="2014938" y="56085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冷冻干燥机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196E622D-817F-4A57-B393-74C0093096A8}"/>
              </a:ext>
            </a:extLst>
          </p:cNvPr>
          <p:cNvGrpSpPr/>
          <p:nvPr/>
        </p:nvGrpSpPr>
        <p:grpSpPr>
          <a:xfrm>
            <a:off x="508303" y="312380"/>
            <a:ext cx="4121402" cy="663857"/>
            <a:chOff x="508303" y="312380"/>
            <a:chExt cx="4121402" cy="663857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E5592A42-19DE-4AB5-9213-523114BE0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40000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BB66BB1D-289B-4147-A9E9-9E1DF1562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xmlns="" id="{C1F1EF27-6398-494F-9FC3-C3F0BE778A14}"/>
                </a:ext>
              </a:extLst>
            </p:cNvPr>
            <p:cNvSpPr txBox="1"/>
            <p:nvPr/>
          </p:nvSpPr>
          <p:spPr>
            <a:xfrm>
              <a:off x="1152066" y="312380"/>
              <a:ext cx="3477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实验仪器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39E16D6F-A26B-42C1-B390-EAE60F0E487E}"/>
                </a:ext>
              </a:extLst>
            </p:cNvPr>
            <p:cNvSpPr txBox="1"/>
            <p:nvPr/>
          </p:nvSpPr>
          <p:spPr>
            <a:xfrm>
              <a:off x="1143843" y="668005"/>
              <a:ext cx="23581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Experimental Apparatus</a:t>
              </a:r>
              <a:endPara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3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734E174C-DC48-4F74-A471-7A572A2DA83E}"/>
              </a:ext>
            </a:extLst>
          </p:cNvPr>
          <p:cNvGrpSpPr/>
          <p:nvPr/>
        </p:nvGrpSpPr>
        <p:grpSpPr>
          <a:xfrm>
            <a:off x="8264908" y="3168113"/>
            <a:ext cx="2856589" cy="1260000"/>
            <a:chOff x="1061423" y="4259163"/>
            <a:chExt cx="2856589" cy="1260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1F0181CE-EE8F-4C61-98A9-270EDC58667E}"/>
                </a:ext>
              </a:extLst>
            </p:cNvPr>
            <p:cNvGrpSpPr/>
            <p:nvPr/>
          </p:nvGrpSpPr>
          <p:grpSpPr>
            <a:xfrm>
              <a:off x="1061423" y="4259163"/>
              <a:ext cx="1080000" cy="1080000"/>
              <a:chOff x="2201964" y="2650138"/>
              <a:chExt cx="1080000" cy="1080000"/>
            </a:xfrm>
            <a:scene3d>
              <a:camera prst="orthographicFront">
                <a:rot lat="16800000" lon="0" rev="0"/>
              </a:camera>
              <a:lightRig rig="threePt" dir="t"/>
            </a:scene3d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xmlns="" id="{F8F9F7CA-97D3-428B-A196-6CDCDD987E43}"/>
                  </a:ext>
                </a:extLst>
              </p:cNvPr>
              <p:cNvSpPr/>
              <p:nvPr/>
            </p:nvSpPr>
            <p:spPr>
              <a:xfrm>
                <a:off x="2201964" y="2650138"/>
                <a:ext cx="1080000" cy="10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p3d z="508000" extrusionH="1524000" prstMaterial="clear"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0DB36EAD-74FD-4B5A-827C-090BBF4773C9}"/>
                  </a:ext>
                </a:extLst>
              </p:cNvPr>
              <p:cNvSpPr/>
              <p:nvPr/>
            </p:nvSpPr>
            <p:spPr>
              <a:xfrm>
                <a:off x="2201964" y="2650138"/>
                <a:ext cx="1080000" cy="108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 z="762000" extrusionH="254000" prstMaterial="metal">
                <a:bevelB w="127000" h="2540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xmlns="" id="{3EF9AF8A-40CC-4623-BF8F-50194D78C9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7964" y="3046138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p3d z="1143000" extrusionH="1524000">
                <a:bevelT w="254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xmlns="" id="{5D90849E-EEE4-4FA4-B5FF-73D9BA04395E}"/>
                  </a:ext>
                </a:extLst>
              </p:cNvPr>
              <p:cNvSpPr/>
              <p:nvPr/>
            </p:nvSpPr>
            <p:spPr>
              <a:xfrm>
                <a:off x="2705964" y="3154138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 z="1651000" extrusionH="2286000"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xmlns="" id="{79BC70A2-D478-4F81-870D-ADB977F68266}"/>
                </a:ext>
              </a:extLst>
            </p:cNvPr>
            <p:cNvGrpSpPr/>
            <p:nvPr/>
          </p:nvGrpSpPr>
          <p:grpSpPr>
            <a:xfrm>
              <a:off x="2838012" y="4259163"/>
              <a:ext cx="1080000" cy="1080000"/>
              <a:chOff x="2201964" y="2650138"/>
              <a:chExt cx="1080000" cy="1080000"/>
            </a:xfrm>
            <a:scene3d>
              <a:camera prst="orthographicFront">
                <a:rot lat="16800000" lon="0" rev="0"/>
              </a:camera>
              <a:lightRig rig="threePt" dir="t"/>
            </a:scene3d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xmlns="" id="{FF83E4D4-F1F7-4E77-8E8B-95ABA5FFD1A4}"/>
                  </a:ext>
                </a:extLst>
              </p:cNvPr>
              <p:cNvSpPr/>
              <p:nvPr/>
            </p:nvSpPr>
            <p:spPr>
              <a:xfrm>
                <a:off x="2201964" y="2650138"/>
                <a:ext cx="1080000" cy="10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p3d z="508000" extrusionH="1524000" prstMaterial="clear"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44BEB219-D78D-4F22-9705-D493C3CCB031}"/>
                  </a:ext>
                </a:extLst>
              </p:cNvPr>
              <p:cNvSpPr/>
              <p:nvPr/>
            </p:nvSpPr>
            <p:spPr>
              <a:xfrm>
                <a:off x="2201964" y="2650138"/>
                <a:ext cx="1080000" cy="108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 z="762000" extrusionH="254000" prstMaterial="metal">
                <a:bevelB w="127000" h="2540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C490C20B-CDA6-437F-A263-0A8D5DD35C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7964" y="3046138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p3d z="1143000" extrusionH="1524000">
                <a:bevelT w="25400"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xmlns="" id="{0A4F2DD2-ED67-41EB-902C-A39D6DBE6ADA}"/>
                  </a:ext>
                </a:extLst>
              </p:cNvPr>
              <p:cNvSpPr/>
              <p:nvPr/>
            </p:nvSpPr>
            <p:spPr>
              <a:xfrm>
                <a:off x="2705964" y="3154138"/>
                <a:ext cx="72000" cy="7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p3d z="1651000" extrusionH="2286000" prstMaterial="metal"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2" name="圆: 空心 41">
              <a:extLst>
                <a:ext uri="{FF2B5EF4-FFF2-40B4-BE49-F238E27FC236}">
                  <a16:creationId xmlns:a16="http://schemas.microsoft.com/office/drawing/2014/main" xmlns="" id="{4BDF3B69-29CF-4614-AEF6-16BA586155FF}"/>
                </a:ext>
              </a:extLst>
            </p:cNvPr>
            <p:cNvSpPr/>
            <p:nvPr/>
          </p:nvSpPr>
          <p:spPr>
            <a:xfrm>
              <a:off x="2701834" y="5159163"/>
              <a:ext cx="360000" cy="36000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OffAxis2Right">
                <a:rot lat="0" lon="16200000" rev="0"/>
              </a:camera>
              <a:lightRig rig="threePt" dir="t"/>
            </a:scene3d>
            <a:sp3d extrusionH="635000" prstMaterial="clear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F1FEB7AD-84DC-4644-97F0-7E9CD34A9A75}"/>
              </a:ext>
            </a:extLst>
          </p:cNvPr>
          <p:cNvGrpSpPr/>
          <p:nvPr/>
        </p:nvGrpSpPr>
        <p:grpSpPr>
          <a:xfrm>
            <a:off x="5144931" y="2045205"/>
            <a:ext cx="1628626" cy="1626908"/>
            <a:chOff x="4264848" y="1203805"/>
            <a:chExt cx="1628626" cy="1626908"/>
          </a:xfrm>
          <a:scene3d>
            <a:camera prst="isometricOffAxis2Top"/>
            <a:lightRig rig="balanced" dir="t"/>
          </a:scene3d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42A46808-EA53-4AB5-88DF-354E94406762}"/>
                </a:ext>
              </a:extLst>
            </p:cNvPr>
            <p:cNvSpPr/>
            <p:nvPr/>
          </p:nvSpPr>
          <p:spPr>
            <a:xfrm>
              <a:off x="4264848" y="1203805"/>
              <a:ext cx="1620000" cy="162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p3d z="-120650" extrusionH="190500" prstMaterial="metal">
              <a:bevelB w="101600" h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32B07BBF-76DF-47A0-9636-2B536FD66EFF}"/>
                </a:ext>
              </a:extLst>
            </p:cNvPr>
            <p:cNvSpPr/>
            <p:nvPr/>
          </p:nvSpPr>
          <p:spPr>
            <a:xfrm>
              <a:off x="4273474" y="1210713"/>
              <a:ext cx="1620000" cy="16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z="-317500" extrusionH="1524000" prstMaterial="clear"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71255766-5EE5-4C7C-A28A-A8F19E604651}"/>
                </a:ext>
              </a:extLst>
            </p:cNvPr>
            <p:cNvSpPr/>
            <p:nvPr/>
          </p:nvSpPr>
          <p:spPr>
            <a:xfrm>
              <a:off x="4363474" y="1300713"/>
              <a:ext cx="1440000" cy="1440000"/>
            </a:xfrm>
            <a:prstGeom prst="ellipse">
              <a:avLst/>
            </a:prstGeom>
            <a:solidFill>
              <a:srgbClr val="98D4E0"/>
            </a:solidFill>
            <a:ln>
              <a:noFill/>
            </a:ln>
            <a:sp3d z="-793750" extrusionH="1016000" prstMaterial="clear"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BC9D9C20-6F33-43DB-A56F-F5D251A9C55E}"/>
                </a:ext>
              </a:extLst>
            </p:cNvPr>
            <p:cNvSpPr/>
            <p:nvPr/>
          </p:nvSpPr>
          <p:spPr>
            <a:xfrm>
              <a:off x="4939474" y="1464479"/>
              <a:ext cx="288000" cy="28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p3d z="190500" prstMaterial="clear">
              <a:bevelB w="107950" h="127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xmlns="" id="{7205FB6F-1682-4707-B597-EE28D5E4B26C}"/>
                </a:ext>
              </a:extLst>
            </p:cNvPr>
            <p:cNvSpPr/>
            <p:nvPr/>
          </p:nvSpPr>
          <p:spPr>
            <a:xfrm>
              <a:off x="4651474" y="2092109"/>
              <a:ext cx="288000" cy="28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p3d z="190500" extrusionH="1270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B5687648-CC19-42FB-A02E-90EC29CF5F71}"/>
                </a:ext>
              </a:extLst>
            </p:cNvPr>
            <p:cNvSpPr/>
            <p:nvPr/>
          </p:nvSpPr>
          <p:spPr>
            <a:xfrm>
              <a:off x="5227474" y="2087259"/>
              <a:ext cx="288000" cy="28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p3d z="190500" extrusionH="1270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D1D71E7E-BA49-47EE-8CAA-73789D6367EB}"/>
                </a:ext>
              </a:extLst>
            </p:cNvPr>
            <p:cNvSpPr/>
            <p:nvPr/>
          </p:nvSpPr>
          <p:spPr>
            <a:xfrm>
              <a:off x="4939474" y="1464479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254000" extrusionH="635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1D6603FE-4AA0-4F25-81D1-98ADD97810CA}"/>
                </a:ext>
              </a:extLst>
            </p:cNvPr>
            <p:cNvSpPr/>
            <p:nvPr/>
          </p:nvSpPr>
          <p:spPr>
            <a:xfrm>
              <a:off x="5047474" y="157135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p3d z="508000" extrusionH="635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232510B4-726A-49D3-AF4F-09147DD4106F}"/>
                </a:ext>
              </a:extLst>
            </p:cNvPr>
            <p:cNvSpPr/>
            <p:nvPr/>
          </p:nvSpPr>
          <p:spPr>
            <a:xfrm rot="2700000">
              <a:off x="5232235" y="2207860"/>
              <a:ext cx="288000" cy="4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p3d z="-1079500"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6989692E-8387-4722-8363-56A1C04E3119}"/>
                </a:ext>
              </a:extLst>
            </p:cNvPr>
            <p:cNvSpPr/>
            <p:nvPr/>
          </p:nvSpPr>
          <p:spPr>
            <a:xfrm>
              <a:off x="5340237" y="219534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p3d z="508000" extrusionH="635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AA865FC3-3BB8-4FDE-A97D-A3883E141D36}"/>
                </a:ext>
              </a:extLst>
            </p:cNvPr>
            <p:cNvSpPr/>
            <p:nvPr/>
          </p:nvSpPr>
          <p:spPr>
            <a:xfrm rot="2700000">
              <a:off x="4651473" y="2212622"/>
              <a:ext cx="288000" cy="4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p3d z="-1079500" extrusionH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90FB60CB-33F8-4E63-9960-9721598E6C33}"/>
                </a:ext>
              </a:extLst>
            </p:cNvPr>
            <p:cNvSpPr/>
            <p:nvPr/>
          </p:nvSpPr>
          <p:spPr>
            <a:xfrm>
              <a:off x="4759474" y="2200109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p3d z="508000" extrusionH="635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27D302C4-DA65-4992-96B2-762E4CD46EFD}"/>
              </a:ext>
            </a:extLst>
          </p:cNvPr>
          <p:cNvGrpSpPr/>
          <p:nvPr/>
        </p:nvGrpSpPr>
        <p:grpSpPr>
          <a:xfrm>
            <a:off x="1614889" y="1215362"/>
            <a:ext cx="1800000" cy="4427275"/>
            <a:chOff x="309934" y="1857266"/>
            <a:chExt cx="1800000" cy="442727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D99081D4-656C-4B26-ADEE-D58354BEC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934" y="4520541"/>
              <a:ext cx="1728000" cy="1728000"/>
            </a:xfrm>
            <a:prstGeom prst="ellipse">
              <a:avLst/>
            </a:prstGeom>
            <a:solidFill>
              <a:srgbClr val="249467">
                <a:alpha val="90000"/>
              </a:srgbClr>
            </a:solidFill>
            <a:ln>
              <a:noFill/>
            </a:ln>
            <a:scene3d>
              <a:camera prst="perspectiveRelaxedModerately">
                <a:rot lat="16800000" lon="0" rev="0"/>
              </a:camera>
              <a:lightRig rig="balanced" dir="t"/>
            </a:scene3d>
            <a:sp3d prstMaterial="clear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624C3502-BBAA-45C6-92C8-18781EC858CE}"/>
                </a:ext>
              </a:extLst>
            </p:cNvPr>
            <p:cNvSpPr/>
            <p:nvPr/>
          </p:nvSpPr>
          <p:spPr>
            <a:xfrm>
              <a:off x="1402258" y="4090977"/>
              <a:ext cx="581232" cy="8879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OffAxis2Right"/>
              <a:lightRig rig="harsh" dir="t">
                <a:rot lat="0" lon="0" rev="0"/>
              </a:lightRig>
            </a:scene3d>
            <a:sp3d extrusionH="635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F70CCC2E-6BF9-4E1C-91EE-327363DCFD4A}"/>
                </a:ext>
              </a:extLst>
            </p:cNvPr>
            <p:cNvSpPr/>
            <p:nvPr/>
          </p:nvSpPr>
          <p:spPr>
            <a:xfrm>
              <a:off x="1656874" y="2483606"/>
              <a:ext cx="36000" cy="36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6800000" lon="0" rev="0"/>
              </a:camera>
              <a:lightRig rig="threePt" dir="t"/>
            </a:scene3d>
            <a:sp3d extrusionH="15875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FA994512-1EEE-4C32-B808-EFEE519172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4274" y="2456696"/>
              <a:ext cx="72000" cy="72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16800000" lon="0" rev="0"/>
              </a:camera>
              <a:lightRig rig="threePt" dir="t"/>
            </a:scene3d>
            <a:sp3d extrusionH="2540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EC34960E-D53F-42C3-92C8-2945BAEB9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674" y="246560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>
                <a:rot lat="16800000" lon="0" rev="0"/>
              </a:camera>
              <a:lightRig rig="threePt" dir="t"/>
            </a:scene3d>
            <a:sp3d extrusionH="2540000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xmlns="" id="{AE0B693A-A551-4C79-BE24-5DAA7D8D32CE}"/>
                </a:ext>
              </a:extLst>
            </p:cNvPr>
            <p:cNvCxnSpPr/>
            <p:nvPr/>
          </p:nvCxnSpPr>
          <p:spPr>
            <a:xfrm flipH="1">
              <a:off x="366730" y="2492842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xmlns="" id="{60172034-5F7F-479F-B4FE-7D6B925183CF}"/>
                </a:ext>
              </a:extLst>
            </p:cNvPr>
            <p:cNvCxnSpPr/>
            <p:nvPr/>
          </p:nvCxnSpPr>
          <p:spPr>
            <a:xfrm flipH="1">
              <a:off x="366730" y="1947266"/>
              <a:ext cx="50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xmlns="" id="{DEDC68D1-B00B-4B8B-9B45-656180928EEE}"/>
                </a:ext>
              </a:extLst>
            </p:cNvPr>
            <p:cNvCxnSpPr>
              <a:cxnSpLocks/>
            </p:cNvCxnSpPr>
            <p:nvPr/>
          </p:nvCxnSpPr>
          <p:spPr>
            <a:xfrm>
              <a:off x="375966" y="1947266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xmlns="" id="{FF593BCE-BA4B-4502-AB83-3713485B1A31}"/>
                </a:ext>
              </a:extLst>
            </p:cNvPr>
            <p:cNvCxnSpPr/>
            <p:nvPr/>
          </p:nvCxnSpPr>
          <p:spPr>
            <a:xfrm flipH="1">
              <a:off x="1656874" y="2483606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xmlns="" id="{19090499-FD02-478F-978F-9E9152F14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239" y="1947266"/>
              <a:ext cx="1065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xmlns="" id="{A3640A2A-0D07-4735-B627-F154DB5AA285}"/>
                </a:ext>
              </a:extLst>
            </p:cNvPr>
            <p:cNvCxnSpPr>
              <a:cxnSpLocks/>
            </p:cNvCxnSpPr>
            <p:nvPr/>
          </p:nvCxnSpPr>
          <p:spPr>
            <a:xfrm>
              <a:off x="2016874" y="1947266"/>
              <a:ext cx="0" cy="536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2D6611C7-13E4-4C78-94EC-99DB6BA6C556}"/>
                </a:ext>
              </a:extLst>
            </p:cNvPr>
            <p:cNvCxnSpPr>
              <a:cxnSpLocks/>
            </p:cNvCxnSpPr>
            <p:nvPr/>
          </p:nvCxnSpPr>
          <p:spPr>
            <a:xfrm>
              <a:off x="1209330" y="2135131"/>
              <a:ext cx="0" cy="3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xmlns="" id="{D4A09E22-48EF-4304-8F72-DDDB76BD5D50}"/>
                </a:ext>
              </a:extLst>
            </p:cNvPr>
            <p:cNvSpPr/>
            <p:nvPr/>
          </p:nvSpPr>
          <p:spPr>
            <a:xfrm>
              <a:off x="1469399" y="2051545"/>
              <a:ext cx="173127" cy="1731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</a:rPr>
                <a:t>V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xmlns="" id="{12EB0B3A-322E-4892-9E67-F06464D5F5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36874" y="1955131"/>
              <a:ext cx="0" cy="3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xmlns="" id="{05334B53-6904-410E-9465-EB2778D485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35330" y="2009131"/>
              <a:ext cx="0" cy="25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xmlns="" id="{08F3877E-94A5-469A-85DA-7CF2756F3829}"/>
                </a:ext>
              </a:extLst>
            </p:cNvPr>
            <p:cNvCxnSpPr>
              <a:cxnSpLocks/>
            </p:cNvCxnSpPr>
            <p:nvPr/>
          </p:nvCxnSpPr>
          <p:spPr>
            <a:xfrm>
              <a:off x="870730" y="1857266"/>
              <a:ext cx="0" cy="1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xmlns="" id="{5E0B6E0B-DB8C-4295-A2EA-C52C785FB038}"/>
                </a:ext>
              </a:extLst>
            </p:cNvPr>
            <p:cNvCxnSpPr>
              <a:cxnSpLocks/>
            </p:cNvCxnSpPr>
            <p:nvPr/>
          </p:nvCxnSpPr>
          <p:spPr>
            <a:xfrm>
              <a:off x="949239" y="1893266"/>
              <a:ext cx="0" cy="10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xmlns="" id="{7A50A447-7E0D-4AB7-A9B1-B9107B0436E5}"/>
                </a:ext>
              </a:extLst>
            </p:cNvPr>
            <p:cNvSpPr txBox="1"/>
            <p:nvPr/>
          </p:nvSpPr>
          <p:spPr>
            <a:xfrm rot="16200000">
              <a:off x="333984" y="2552709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CE</a:t>
              </a:r>
              <a:endParaRPr lang="zh-CN" altLang="en-US" sz="16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xmlns="" id="{975C4E1D-6E7C-44CA-8673-2C7C74F5BA74}"/>
                </a:ext>
              </a:extLst>
            </p:cNvPr>
            <p:cNvSpPr txBox="1"/>
            <p:nvPr/>
          </p:nvSpPr>
          <p:spPr>
            <a:xfrm rot="16200000">
              <a:off x="833059" y="2552709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RE</a:t>
              </a:r>
              <a:endParaRPr lang="zh-CN" altLang="en-US" sz="1600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xmlns="" id="{992446EE-580D-4A91-848C-E7223882017E}"/>
                </a:ext>
              </a:extLst>
            </p:cNvPr>
            <p:cNvSpPr txBox="1"/>
            <p:nvPr/>
          </p:nvSpPr>
          <p:spPr>
            <a:xfrm rot="16200000">
              <a:off x="1268192" y="2552708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WE</a:t>
              </a:r>
              <a:endParaRPr lang="zh-CN" altLang="en-US" sz="1600" dirty="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xmlns="" id="{07C6D100-FA97-4137-9601-E1C013115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934" y="4538541"/>
              <a:ext cx="1728000" cy="1728000"/>
            </a:xfrm>
            <a:prstGeom prst="ellipse">
              <a:avLst/>
            </a:prstGeom>
            <a:solidFill>
              <a:srgbClr val="249467">
                <a:alpha val="50000"/>
              </a:srgbClr>
            </a:solidFill>
            <a:ln>
              <a:noFill/>
            </a:ln>
            <a:scene3d>
              <a:camera prst="perspectiveRelaxedModerately">
                <a:rot lat="16800000" lon="0" rev="0"/>
              </a:camera>
              <a:lightRig rig="balanced" dir="t">
                <a:rot lat="0" lon="0" rev="8400000"/>
              </a:lightRig>
            </a:scene3d>
            <a:sp3d z="1905000" extrusionH="1905000" prstMaterial="matte"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xmlns="" id="{9D7C6DA9-7845-4652-A134-BDD74613164C}"/>
                </a:ext>
              </a:extLst>
            </p:cNvPr>
            <p:cNvSpPr/>
            <p:nvPr/>
          </p:nvSpPr>
          <p:spPr>
            <a:xfrm>
              <a:off x="309934" y="4484541"/>
              <a:ext cx="1800000" cy="180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perspectiveRelaxedModerately">
                <a:rot lat="16800000" lon="0" rev="0"/>
              </a:camera>
              <a:lightRig rig="threePt" dir="t">
                <a:rot lat="0" lon="0" rev="16800000"/>
              </a:lightRig>
            </a:scene3d>
            <a:sp3d z="2349500" extrusionH="381000" prstMaterial="metal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32AA921-6A42-4572-9CC6-6CBDF5248973}"/>
              </a:ext>
            </a:extLst>
          </p:cNvPr>
          <p:cNvSpPr txBox="1"/>
          <p:nvPr/>
        </p:nvSpPr>
        <p:spPr>
          <a:xfrm>
            <a:off x="2040647" y="519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三电极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2B6D81D-7C01-473B-9265-9B370816EE85}"/>
              </a:ext>
            </a:extLst>
          </p:cNvPr>
          <p:cNvSpPr txBox="1"/>
          <p:nvPr/>
        </p:nvSpPr>
        <p:spPr>
          <a:xfrm>
            <a:off x="5520663" y="5140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电解池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D5816639-9C77-414B-A2F2-A3D366937602}"/>
              </a:ext>
            </a:extLst>
          </p:cNvPr>
          <p:cNvSpPr txBox="1"/>
          <p:nvPr/>
        </p:nvSpPr>
        <p:spPr>
          <a:xfrm>
            <a:off x="9059055" y="51403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型电解池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xmlns="" id="{0752B5D6-AA94-4FDB-80A2-6C81F3FF4DAD}"/>
              </a:ext>
            </a:extLst>
          </p:cNvPr>
          <p:cNvGrpSpPr/>
          <p:nvPr/>
        </p:nvGrpSpPr>
        <p:grpSpPr>
          <a:xfrm>
            <a:off x="508303" y="312380"/>
            <a:ext cx="4121402" cy="663857"/>
            <a:chOff x="508303" y="312380"/>
            <a:chExt cx="4121402" cy="66385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xmlns="" id="{48B75ECD-E485-419C-810B-34926FA65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40000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E7944718-12E5-4851-8CF1-457D28BB5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950532B3-F403-419D-B74B-081535DA2820}"/>
                </a:ext>
              </a:extLst>
            </p:cNvPr>
            <p:cNvSpPr txBox="1"/>
            <p:nvPr/>
          </p:nvSpPr>
          <p:spPr>
            <a:xfrm>
              <a:off x="1152066" y="312380"/>
              <a:ext cx="3477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实验仪器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xmlns="" id="{F02F3B5E-516C-441F-A4FD-35F9AF8D5A81}"/>
                </a:ext>
              </a:extLst>
            </p:cNvPr>
            <p:cNvSpPr txBox="1"/>
            <p:nvPr/>
          </p:nvSpPr>
          <p:spPr>
            <a:xfrm>
              <a:off x="1143843" y="668005"/>
              <a:ext cx="23581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Experimental Apparatus</a:t>
              </a:r>
              <a:endPara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97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82CE7FBA-CAC0-4DB4-8A49-807FACC16C1F}"/>
              </a:ext>
            </a:extLst>
          </p:cNvPr>
          <p:cNvGrpSpPr/>
          <p:nvPr/>
        </p:nvGrpSpPr>
        <p:grpSpPr>
          <a:xfrm>
            <a:off x="4971327" y="2427928"/>
            <a:ext cx="1969292" cy="2021167"/>
            <a:chOff x="2536305" y="593383"/>
            <a:chExt cx="1969292" cy="202116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3CEA407D-4378-4A91-808E-07A85FB7A5D9}"/>
                </a:ext>
              </a:extLst>
            </p:cNvPr>
            <p:cNvSpPr/>
            <p:nvPr/>
          </p:nvSpPr>
          <p:spPr>
            <a:xfrm>
              <a:off x="2705597" y="647716"/>
              <a:ext cx="1800000" cy="18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OffAxis2Top"/>
              <a:lightRig rig="balanced" dir="t"/>
            </a:scene3d>
            <a:sp3d extrusionH="762000">
              <a:bevelT w="38100" prst="coolSlant"/>
              <a:bevelB w="38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3BD1DA77-0227-449E-A563-399A2FDB7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8778" y="593383"/>
              <a:ext cx="1440000" cy="144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114300" dist="190500" dir="3600000" algn="t" rotWithShape="0">
                <a:prstClr val="black">
                  <a:alpha val="80000"/>
                </a:prstClr>
              </a:outerShdw>
            </a:effectLst>
            <a:scene3d>
              <a:camera prst="isometricOffAxis2Top"/>
              <a:lightRig rig="balanced" dir="t"/>
            </a:scene3d>
            <a:sp3d extrusionH="127000" prstMaterial="metal"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11DE33-09A3-4800-84BB-46A771280400}"/>
                </a:ext>
              </a:extLst>
            </p:cNvPr>
            <p:cNvSpPr/>
            <p:nvPr/>
          </p:nvSpPr>
          <p:spPr>
            <a:xfrm>
              <a:off x="2536305" y="1923388"/>
              <a:ext cx="720000" cy="3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2Left"/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56B233B7-4E98-417B-A162-35EDCA3E53E5}"/>
                </a:ext>
              </a:extLst>
            </p:cNvPr>
            <p:cNvSpPr/>
            <p:nvPr/>
          </p:nvSpPr>
          <p:spPr>
            <a:xfrm>
              <a:off x="3538069" y="2182410"/>
              <a:ext cx="216000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"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xmlns="" id="{58A37313-C1A8-49B6-BF1E-E6D84C4EC174}"/>
                </a:ext>
              </a:extLst>
            </p:cNvPr>
            <p:cNvSpPr/>
            <p:nvPr/>
          </p:nvSpPr>
          <p:spPr>
            <a:xfrm>
              <a:off x="3520951" y="2026730"/>
              <a:ext cx="360000" cy="360000"/>
            </a:xfrm>
            <a:prstGeom prst="arc">
              <a:avLst>
                <a:gd name="adj1" fmla="val 10813537"/>
                <a:gd name="adj2" fmla="val 0"/>
              </a:avLst>
            </a:prstGeom>
            <a:ln w="19050">
              <a:solidFill>
                <a:schemeClr val="tx1"/>
              </a:solidFill>
              <a:headEnd type="triangle"/>
            </a:ln>
            <a:scene3d>
              <a:camera prst="isometricOffAxis2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4E66694B-0192-4835-9125-9C944673B2C3}"/>
                </a:ext>
              </a:extLst>
            </p:cNvPr>
            <p:cNvSpPr/>
            <p:nvPr/>
          </p:nvSpPr>
          <p:spPr>
            <a:xfrm>
              <a:off x="3535210" y="2434550"/>
              <a:ext cx="288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xmlns="" id="{39C55649-6EA1-4B8B-9CD0-7123749720C4}"/>
                </a:ext>
              </a:extLst>
            </p:cNvPr>
            <p:cNvSpPr/>
            <p:nvPr/>
          </p:nvSpPr>
          <p:spPr>
            <a:xfrm>
              <a:off x="3538881" y="2479375"/>
              <a:ext cx="216000" cy="10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isometricOffAxis2Left">
                <a:rot lat="480000" lon="3000000" rev="0"/>
              </a:camera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7529AD83-4195-436F-9B43-52A4D9EF502E}"/>
                </a:ext>
              </a:extLst>
            </p:cNvPr>
            <p:cNvSpPr/>
            <p:nvPr/>
          </p:nvSpPr>
          <p:spPr>
            <a:xfrm>
              <a:off x="2631659" y="2002410"/>
              <a:ext cx="360000" cy="180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3DDC4B43-0254-47E1-AAEE-6157FA42A922}"/>
              </a:ext>
            </a:extLst>
          </p:cNvPr>
          <p:cNvGrpSpPr/>
          <p:nvPr/>
        </p:nvGrpSpPr>
        <p:grpSpPr>
          <a:xfrm>
            <a:off x="1246334" y="1810936"/>
            <a:ext cx="2484613" cy="2599949"/>
            <a:chOff x="5930630" y="3673360"/>
            <a:chExt cx="2484613" cy="2599949"/>
          </a:xfrm>
          <a:effectLst/>
        </p:grpSpPr>
        <p:sp>
          <p:nvSpPr>
            <p:cNvPr id="77" name="矩形: 一个圆顶角，剪去另一个顶角 76">
              <a:extLst>
                <a:ext uri="{FF2B5EF4-FFF2-40B4-BE49-F238E27FC236}">
                  <a16:creationId xmlns:a16="http://schemas.microsoft.com/office/drawing/2014/main" xmlns="" id="{C2BAF767-02F7-4F2E-A322-1D255732EE0D}"/>
                </a:ext>
              </a:extLst>
            </p:cNvPr>
            <p:cNvSpPr/>
            <p:nvPr/>
          </p:nvSpPr>
          <p:spPr>
            <a:xfrm flipH="1">
              <a:off x="6687243" y="5481309"/>
              <a:ext cx="1728000" cy="792000"/>
            </a:xfrm>
            <a:prstGeom prst="snipRoundRect">
              <a:avLst>
                <a:gd name="adj1" fmla="val 0"/>
                <a:gd name="adj2" fmla="val 38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scene3d>
              <a:camera prst="isometricOffAxis2Right"/>
              <a:lightRig rig="soft" dir="t">
                <a:rot lat="0" lon="0" rev="12600000"/>
              </a:lightRig>
            </a:scene3d>
            <a:sp3d extrusionH="14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平行四边形 77">
              <a:extLst>
                <a:ext uri="{FF2B5EF4-FFF2-40B4-BE49-F238E27FC236}">
                  <a16:creationId xmlns:a16="http://schemas.microsoft.com/office/drawing/2014/main" xmlns="" id="{68108728-1CD6-401D-BB99-BC6D2E39203E}"/>
                </a:ext>
              </a:extLst>
            </p:cNvPr>
            <p:cNvSpPr/>
            <p:nvPr/>
          </p:nvSpPr>
          <p:spPr>
            <a:xfrm rot="550453">
              <a:off x="5930630" y="5585422"/>
              <a:ext cx="1332000" cy="324000"/>
            </a:xfrm>
            <a:prstGeom prst="parallelogram">
              <a:avLst>
                <a:gd name="adj" fmla="val 19399"/>
              </a:avLst>
            </a:prstGeom>
            <a:solidFill>
              <a:srgbClr val="848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F9C52179-9A0E-4964-A09B-A09CA7BB0BAE}"/>
                </a:ext>
              </a:extLst>
            </p:cNvPr>
            <p:cNvSpPr/>
            <p:nvPr/>
          </p:nvSpPr>
          <p:spPr>
            <a:xfrm>
              <a:off x="6014439" y="5579954"/>
              <a:ext cx="540000" cy="252000"/>
            </a:xfrm>
            <a:prstGeom prst="rect">
              <a:avLst/>
            </a:prstGeom>
            <a:solidFill>
              <a:srgbClr val="C70000"/>
            </a:solidFill>
            <a:ln>
              <a:solidFill>
                <a:schemeClr val="bg1"/>
              </a:solidFill>
            </a:ln>
            <a:scene3d>
              <a:camera prst="isometricOffAxis2Top">
                <a:rot lat="19432054" lon="1405767" rev="2022000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xmlns="" id="{37130391-224B-4BAD-B07C-8172C664DC36}"/>
                </a:ext>
              </a:extLst>
            </p:cNvPr>
            <p:cNvSpPr/>
            <p:nvPr/>
          </p:nvSpPr>
          <p:spPr>
            <a:xfrm>
              <a:off x="6800804" y="5626355"/>
              <a:ext cx="108000" cy="1080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isometricOffAxis2Top">
                <a:rot lat="19432054" lon="1405767" rev="20220000"/>
              </a:camera>
              <a:lightRig rig="threePt" dir="t"/>
            </a:scene3d>
            <a:sp3d prstMaterial="matte"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xmlns="" id="{4A2A6933-C1BA-4E0A-B903-785BEECEE12E}"/>
                </a:ext>
              </a:extLst>
            </p:cNvPr>
            <p:cNvSpPr/>
            <p:nvPr/>
          </p:nvSpPr>
          <p:spPr>
            <a:xfrm>
              <a:off x="6718933" y="5814830"/>
              <a:ext cx="108000" cy="1080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isometricOffAxis2Top">
                <a:rot lat="19432054" lon="1405767" rev="20220000"/>
              </a:camera>
              <a:lightRig rig="threePt" dir="t"/>
            </a:scene3d>
            <a:sp3d prstMaterial="matte"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xmlns="" id="{884AC44A-CA73-4C21-B7F5-87071E10A1B8}"/>
                </a:ext>
              </a:extLst>
            </p:cNvPr>
            <p:cNvSpPr/>
            <p:nvPr/>
          </p:nvSpPr>
          <p:spPr>
            <a:xfrm>
              <a:off x="6882708" y="5734454"/>
              <a:ext cx="108000" cy="1080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isometricOffAxis2Top">
                <a:rot lat="19432054" lon="1405767" rev="20220000"/>
              </a:camera>
              <a:lightRig rig="threePt" dir="t"/>
            </a:scene3d>
            <a:sp3d prstMaterial="matte"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xmlns="" id="{8306ED9F-641F-429C-8048-0CEF1F0AB436}"/>
                </a:ext>
              </a:extLst>
            </p:cNvPr>
            <p:cNvSpPr/>
            <p:nvPr/>
          </p:nvSpPr>
          <p:spPr>
            <a:xfrm>
              <a:off x="6633854" y="5696498"/>
              <a:ext cx="108000" cy="1080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isometricOffAxis2Top">
                <a:rot lat="19432054" lon="1405767" rev="20220000"/>
              </a:camera>
              <a:lightRig rig="threePt" dir="t"/>
            </a:scene3d>
            <a:sp3d prstMaterial="matte"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xmlns="" id="{37473927-053A-46C1-9E24-737F6637CFC2}"/>
                </a:ext>
              </a:extLst>
            </p:cNvPr>
            <p:cNvSpPr/>
            <p:nvPr/>
          </p:nvSpPr>
          <p:spPr>
            <a:xfrm>
              <a:off x="6758704" y="5717341"/>
              <a:ext cx="108000" cy="1080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scene3d>
              <a:camera prst="isometricOffAxis2Top">
                <a:rot lat="19432054" lon="1405767" rev="20220000"/>
              </a:camera>
              <a:lightRig rig="threePt" dir="t"/>
            </a:scene3d>
            <a:sp3d prstMaterial="matte"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xmlns="" id="{0AE29E9F-30D7-4976-86C9-D23ED75BEE9D}"/>
                </a:ext>
              </a:extLst>
            </p:cNvPr>
            <p:cNvSpPr/>
            <p:nvPr/>
          </p:nvSpPr>
          <p:spPr>
            <a:xfrm>
              <a:off x="7029608" y="5847812"/>
              <a:ext cx="108000" cy="108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isometricOffAxis2Top">
                <a:rot lat="19432054" lon="1405767" rev="20220000"/>
              </a:camera>
              <a:lightRig rig="threePt" dir="t"/>
            </a:scene3d>
            <a:sp3d prstMaterial="matte"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xmlns="" id="{4CF1BEA8-80E8-438E-AC21-A3CCA69EDEE7}"/>
                </a:ext>
              </a:extLst>
            </p:cNvPr>
            <p:cNvSpPr/>
            <p:nvPr/>
          </p:nvSpPr>
          <p:spPr>
            <a:xfrm>
              <a:off x="7072234" y="5734348"/>
              <a:ext cx="108000" cy="10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scene3d>
              <a:camera prst="isometricOffAxis2Top">
                <a:rot lat="19432054" lon="1405767" rev="20220000"/>
              </a:camera>
              <a:lightRig rig="threePt" dir="t"/>
            </a:scene3d>
            <a:sp3d prstMaterial="matte"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xmlns="" id="{AABF8002-7AC9-4D14-B05C-61B3A07D0AD0}"/>
                </a:ext>
              </a:extLst>
            </p:cNvPr>
            <p:cNvGrpSpPr/>
            <p:nvPr/>
          </p:nvGrpSpPr>
          <p:grpSpPr>
            <a:xfrm>
              <a:off x="6270708" y="4482830"/>
              <a:ext cx="1440000" cy="1440000"/>
              <a:chOff x="7690026" y="5044844"/>
              <a:chExt cx="1440000" cy="1440000"/>
            </a:xfrm>
            <a:scene3d>
              <a:camera prst="isometricOffAxis2Top"/>
              <a:lightRig rig="balanced" dir="t"/>
            </a:scene3d>
          </p:grpSpPr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xmlns="" id="{2991B71D-690C-4E2C-A71D-6DE4B606908C}"/>
                  </a:ext>
                </a:extLst>
              </p:cNvPr>
              <p:cNvSpPr/>
              <p:nvPr/>
            </p:nvSpPr>
            <p:spPr>
              <a:xfrm>
                <a:off x="7690026" y="5044844"/>
                <a:ext cx="1440000" cy="1440000"/>
              </a:xfrm>
              <a:custGeom>
                <a:avLst/>
                <a:gdLst>
                  <a:gd name="connsiteX0" fmla="*/ 720000 w 1440000"/>
                  <a:gd name="connsiteY0" fmla="*/ 180000 h 1440000"/>
                  <a:gd name="connsiteX1" fmla="*/ 180000 w 1440000"/>
                  <a:gd name="connsiteY1" fmla="*/ 720000 h 1440000"/>
                  <a:gd name="connsiteX2" fmla="*/ 720000 w 1440000"/>
                  <a:gd name="connsiteY2" fmla="*/ 1260000 h 1440000"/>
                  <a:gd name="connsiteX3" fmla="*/ 1260000 w 1440000"/>
                  <a:gd name="connsiteY3" fmla="*/ 720000 h 1440000"/>
                  <a:gd name="connsiteX4" fmla="*/ 720000 w 1440000"/>
                  <a:gd name="connsiteY4" fmla="*/ 180000 h 1440000"/>
                  <a:gd name="connsiteX5" fmla="*/ 0 w 1440000"/>
                  <a:gd name="connsiteY5" fmla="*/ 0 h 1440000"/>
                  <a:gd name="connsiteX6" fmla="*/ 1440000 w 1440000"/>
                  <a:gd name="connsiteY6" fmla="*/ 0 h 1440000"/>
                  <a:gd name="connsiteX7" fmla="*/ 1440000 w 1440000"/>
                  <a:gd name="connsiteY7" fmla="*/ 1440000 h 1440000"/>
                  <a:gd name="connsiteX8" fmla="*/ 0 w 1440000"/>
                  <a:gd name="connsiteY8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0000" h="1440000">
                    <a:moveTo>
                      <a:pt x="720000" y="180000"/>
                    </a:moveTo>
                    <a:cubicBezTo>
                      <a:pt x="421766" y="180000"/>
                      <a:pt x="180000" y="421766"/>
                      <a:pt x="180000" y="720000"/>
                    </a:cubicBezTo>
                    <a:cubicBezTo>
                      <a:pt x="180000" y="1018234"/>
                      <a:pt x="421766" y="1260000"/>
                      <a:pt x="720000" y="1260000"/>
                    </a:cubicBezTo>
                    <a:cubicBezTo>
                      <a:pt x="1018234" y="1260000"/>
                      <a:pt x="1260000" y="1018234"/>
                      <a:pt x="1260000" y="720000"/>
                    </a:cubicBezTo>
                    <a:cubicBezTo>
                      <a:pt x="1260000" y="421766"/>
                      <a:pt x="1018234" y="180000"/>
                      <a:pt x="720000" y="180000"/>
                    </a:cubicBezTo>
                    <a:close/>
                    <a:moveTo>
                      <a:pt x="0" y="0"/>
                    </a:moveTo>
                    <a:lnTo>
                      <a:pt x="1440000" y="0"/>
                    </a:lnTo>
                    <a:lnTo>
                      <a:pt x="1440000" y="1440000"/>
                    </a:lnTo>
                    <a:lnTo>
                      <a:pt x="0" y="144000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sp3d extrusionH="127000"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xmlns="" id="{254E88A0-8A55-4860-9576-C7EAF224F44A}"/>
                  </a:ext>
                </a:extLst>
              </p:cNvPr>
              <p:cNvSpPr/>
              <p:nvPr/>
            </p:nvSpPr>
            <p:spPr>
              <a:xfrm>
                <a:off x="7870026" y="5233319"/>
                <a:ext cx="1080000" cy="108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>
                <a:bevelT w="146050" h="1587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xmlns="" id="{19663999-A285-4FF8-ACC0-9804B2E9BAA8}"/>
                  </a:ext>
                </a:extLst>
              </p:cNvPr>
              <p:cNvSpPr/>
              <p:nvPr/>
            </p:nvSpPr>
            <p:spPr>
              <a:xfrm>
                <a:off x="8104026" y="5487783"/>
                <a:ext cx="612000" cy="554122"/>
              </a:xfrm>
              <a:custGeom>
                <a:avLst/>
                <a:gdLst>
                  <a:gd name="connsiteX0" fmla="*/ 414000 w 612000"/>
                  <a:gd name="connsiteY0" fmla="*/ 374122 h 554122"/>
                  <a:gd name="connsiteX1" fmla="*/ 504000 w 612000"/>
                  <a:gd name="connsiteY1" fmla="*/ 464122 h 554122"/>
                  <a:gd name="connsiteX2" fmla="*/ 414000 w 612000"/>
                  <a:gd name="connsiteY2" fmla="*/ 554122 h 554122"/>
                  <a:gd name="connsiteX3" fmla="*/ 324000 w 612000"/>
                  <a:gd name="connsiteY3" fmla="*/ 464122 h 554122"/>
                  <a:gd name="connsiteX4" fmla="*/ 414000 w 612000"/>
                  <a:gd name="connsiteY4" fmla="*/ 374122 h 554122"/>
                  <a:gd name="connsiteX5" fmla="*/ 198000 w 612000"/>
                  <a:gd name="connsiteY5" fmla="*/ 374122 h 554122"/>
                  <a:gd name="connsiteX6" fmla="*/ 288000 w 612000"/>
                  <a:gd name="connsiteY6" fmla="*/ 464122 h 554122"/>
                  <a:gd name="connsiteX7" fmla="*/ 198000 w 612000"/>
                  <a:gd name="connsiteY7" fmla="*/ 554122 h 554122"/>
                  <a:gd name="connsiteX8" fmla="*/ 108000 w 612000"/>
                  <a:gd name="connsiteY8" fmla="*/ 464122 h 554122"/>
                  <a:gd name="connsiteX9" fmla="*/ 198000 w 612000"/>
                  <a:gd name="connsiteY9" fmla="*/ 374122 h 554122"/>
                  <a:gd name="connsiteX10" fmla="*/ 522000 w 612000"/>
                  <a:gd name="connsiteY10" fmla="*/ 187061 h 554122"/>
                  <a:gd name="connsiteX11" fmla="*/ 612000 w 612000"/>
                  <a:gd name="connsiteY11" fmla="*/ 277061 h 554122"/>
                  <a:gd name="connsiteX12" fmla="*/ 522000 w 612000"/>
                  <a:gd name="connsiteY12" fmla="*/ 367061 h 554122"/>
                  <a:gd name="connsiteX13" fmla="*/ 432000 w 612000"/>
                  <a:gd name="connsiteY13" fmla="*/ 277061 h 554122"/>
                  <a:gd name="connsiteX14" fmla="*/ 522000 w 612000"/>
                  <a:gd name="connsiteY14" fmla="*/ 187061 h 554122"/>
                  <a:gd name="connsiteX15" fmla="*/ 90000 w 612000"/>
                  <a:gd name="connsiteY15" fmla="*/ 187061 h 554122"/>
                  <a:gd name="connsiteX16" fmla="*/ 180000 w 612000"/>
                  <a:gd name="connsiteY16" fmla="*/ 277061 h 554122"/>
                  <a:gd name="connsiteX17" fmla="*/ 90000 w 612000"/>
                  <a:gd name="connsiteY17" fmla="*/ 367061 h 554122"/>
                  <a:gd name="connsiteX18" fmla="*/ 0 w 612000"/>
                  <a:gd name="connsiteY18" fmla="*/ 277061 h 554122"/>
                  <a:gd name="connsiteX19" fmla="*/ 90000 w 612000"/>
                  <a:gd name="connsiteY19" fmla="*/ 187061 h 554122"/>
                  <a:gd name="connsiteX20" fmla="*/ 414000 w 612000"/>
                  <a:gd name="connsiteY20" fmla="*/ 0 h 554122"/>
                  <a:gd name="connsiteX21" fmla="*/ 504000 w 612000"/>
                  <a:gd name="connsiteY21" fmla="*/ 90000 h 554122"/>
                  <a:gd name="connsiteX22" fmla="*/ 414000 w 612000"/>
                  <a:gd name="connsiteY22" fmla="*/ 180000 h 554122"/>
                  <a:gd name="connsiteX23" fmla="*/ 324000 w 612000"/>
                  <a:gd name="connsiteY23" fmla="*/ 90000 h 554122"/>
                  <a:gd name="connsiteX24" fmla="*/ 414000 w 612000"/>
                  <a:gd name="connsiteY24" fmla="*/ 0 h 554122"/>
                  <a:gd name="connsiteX25" fmla="*/ 198000 w 612000"/>
                  <a:gd name="connsiteY25" fmla="*/ 0 h 554122"/>
                  <a:gd name="connsiteX26" fmla="*/ 288000 w 612000"/>
                  <a:gd name="connsiteY26" fmla="*/ 90000 h 554122"/>
                  <a:gd name="connsiteX27" fmla="*/ 198000 w 612000"/>
                  <a:gd name="connsiteY27" fmla="*/ 180000 h 554122"/>
                  <a:gd name="connsiteX28" fmla="*/ 108000 w 612000"/>
                  <a:gd name="connsiteY28" fmla="*/ 90000 h 554122"/>
                  <a:gd name="connsiteX29" fmla="*/ 198000 w 612000"/>
                  <a:gd name="connsiteY29" fmla="*/ 0 h 55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12000" h="554122">
                    <a:moveTo>
                      <a:pt x="414000" y="374122"/>
                    </a:moveTo>
                    <a:cubicBezTo>
                      <a:pt x="463706" y="374122"/>
                      <a:pt x="504000" y="414416"/>
                      <a:pt x="504000" y="464122"/>
                    </a:cubicBezTo>
                    <a:cubicBezTo>
                      <a:pt x="504000" y="513828"/>
                      <a:pt x="463706" y="554122"/>
                      <a:pt x="414000" y="554122"/>
                    </a:cubicBezTo>
                    <a:cubicBezTo>
                      <a:pt x="364294" y="554122"/>
                      <a:pt x="324000" y="513828"/>
                      <a:pt x="324000" y="464122"/>
                    </a:cubicBezTo>
                    <a:cubicBezTo>
                      <a:pt x="324000" y="414416"/>
                      <a:pt x="364294" y="374122"/>
                      <a:pt x="414000" y="374122"/>
                    </a:cubicBezTo>
                    <a:close/>
                    <a:moveTo>
                      <a:pt x="198000" y="374122"/>
                    </a:moveTo>
                    <a:cubicBezTo>
                      <a:pt x="247706" y="374122"/>
                      <a:pt x="288000" y="414416"/>
                      <a:pt x="288000" y="464122"/>
                    </a:cubicBezTo>
                    <a:cubicBezTo>
                      <a:pt x="288000" y="513828"/>
                      <a:pt x="247706" y="554122"/>
                      <a:pt x="198000" y="554122"/>
                    </a:cubicBezTo>
                    <a:cubicBezTo>
                      <a:pt x="148294" y="554122"/>
                      <a:pt x="108000" y="513828"/>
                      <a:pt x="108000" y="464122"/>
                    </a:cubicBezTo>
                    <a:cubicBezTo>
                      <a:pt x="108000" y="414416"/>
                      <a:pt x="148294" y="374122"/>
                      <a:pt x="198000" y="374122"/>
                    </a:cubicBezTo>
                    <a:close/>
                    <a:moveTo>
                      <a:pt x="522000" y="187061"/>
                    </a:moveTo>
                    <a:cubicBezTo>
                      <a:pt x="571706" y="187061"/>
                      <a:pt x="612000" y="227355"/>
                      <a:pt x="612000" y="277061"/>
                    </a:cubicBezTo>
                    <a:cubicBezTo>
                      <a:pt x="612000" y="326767"/>
                      <a:pt x="571706" y="367061"/>
                      <a:pt x="522000" y="367061"/>
                    </a:cubicBezTo>
                    <a:cubicBezTo>
                      <a:pt x="472294" y="367061"/>
                      <a:pt x="432000" y="326767"/>
                      <a:pt x="432000" y="277061"/>
                    </a:cubicBezTo>
                    <a:cubicBezTo>
                      <a:pt x="432000" y="227355"/>
                      <a:pt x="472294" y="187061"/>
                      <a:pt x="522000" y="187061"/>
                    </a:cubicBezTo>
                    <a:close/>
                    <a:moveTo>
                      <a:pt x="90000" y="187061"/>
                    </a:moveTo>
                    <a:cubicBezTo>
                      <a:pt x="139706" y="187061"/>
                      <a:pt x="180000" y="227355"/>
                      <a:pt x="180000" y="277061"/>
                    </a:cubicBezTo>
                    <a:cubicBezTo>
                      <a:pt x="180000" y="326767"/>
                      <a:pt x="139706" y="367061"/>
                      <a:pt x="90000" y="367061"/>
                    </a:cubicBezTo>
                    <a:cubicBezTo>
                      <a:pt x="40294" y="367061"/>
                      <a:pt x="0" y="326767"/>
                      <a:pt x="0" y="277061"/>
                    </a:cubicBezTo>
                    <a:cubicBezTo>
                      <a:pt x="0" y="227355"/>
                      <a:pt x="40294" y="187061"/>
                      <a:pt x="90000" y="187061"/>
                    </a:cubicBezTo>
                    <a:close/>
                    <a:moveTo>
                      <a:pt x="414000" y="0"/>
                    </a:moveTo>
                    <a:cubicBezTo>
                      <a:pt x="463706" y="0"/>
                      <a:pt x="504000" y="40294"/>
                      <a:pt x="504000" y="90000"/>
                    </a:cubicBezTo>
                    <a:cubicBezTo>
                      <a:pt x="504000" y="139706"/>
                      <a:pt x="463706" y="180000"/>
                      <a:pt x="414000" y="180000"/>
                    </a:cubicBezTo>
                    <a:cubicBezTo>
                      <a:pt x="364294" y="180000"/>
                      <a:pt x="324000" y="139706"/>
                      <a:pt x="324000" y="90000"/>
                    </a:cubicBezTo>
                    <a:cubicBezTo>
                      <a:pt x="324000" y="40294"/>
                      <a:pt x="364294" y="0"/>
                      <a:pt x="414000" y="0"/>
                    </a:cubicBezTo>
                    <a:close/>
                    <a:moveTo>
                      <a:pt x="198000" y="0"/>
                    </a:moveTo>
                    <a:cubicBezTo>
                      <a:pt x="247706" y="0"/>
                      <a:pt x="288000" y="40294"/>
                      <a:pt x="288000" y="90000"/>
                    </a:cubicBezTo>
                    <a:cubicBezTo>
                      <a:pt x="288000" y="139706"/>
                      <a:pt x="247706" y="180000"/>
                      <a:pt x="198000" y="180000"/>
                    </a:cubicBezTo>
                    <a:cubicBezTo>
                      <a:pt x="148294" y="180000"/>
                      <a:pt x="108000" y="139706"/>
                      <a:pt x="108000" y="90000"/>
                    </a:cubicBezTo>
                    <a:cubicBezTo>
                      <a:pt x="108000" y="40294"/>
                      <a:pt x="148294" y="0"/>
                      <a:pt x="19800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  <a:sp3d z="38100" extrusionH="127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xmlns="" id="{891CB06C-71E8-4D6F-A64E-A648E2F13FD9}"/>
                </a:ext>
              </a:extLst>
            </p:cNvPr>
            <p:cNvSpPr/>
            <p:nvPr/>
          </p:nvSpPr>
          <p:spPr>
            <a:xfrm>
              <a:off x="6534062" y="3673360"/>
              <a:ext cx="1440000" cy="1440000"/>
            </a:xfrm>
            <a:prstGeom prst="roundRect">
              <a:avLst>
                <a:gd name="adj" fmla="val 1067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OffAxis2Left">
                <a:rot lat="1800000" lon="1560000" rev="300000"/>
              </a:camera>
              <a:lightRig rig="balanced" dir="t">
                <a:rot lat="0" lon="0" rev="7200000"/>
              </a:lightRig>
            </a:scene3d>
            <a:sp3d extrusionH="63500">
              <a:bevelT h="381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xmlns="" id="{B47A9E8D-7474-4E0B-B074-2E27A35BB488}"/>
                </a:ext>
              </a:extLst>
            </p:cNvPr>
            <p:cNvSpPr/>
            <p:nvPr/>
          </p:nvSpPr>
          <p:spPr>
            <a:xfrm>
              <a:off x="6702280" y="3864769"/>
              <a:ext cx="1080000" cy="10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isometricOffAxis2Left">
                <a:rot lat="1800000" lon="1560000" rev="300000"/>
              </a:camera>
              <a:lightRig rig="balanced" dir="t">
                <a:rot lat="0" lon="0" rev="7200000"/>
              </a:lightRig>
            </a:scene3d>
            <a:sp3d extrusionH="63500">
              <a:bevelT w="101600" h="254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E98567D-57CC-4C8E-9274-2454DD79890D}"/>
              </a:ext>
            </a:extLst>
          </p:cNvPr>
          <p:cNvSpPr txBox="1"/>
          <p:nvPr/>
        </p:nvSpPr>
        <p:spPr>
          <a:xfrm>
            <a:off x="1650055" y="48873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离心机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413676B-6A49-4070-9768-63791F4CCD1A}"/>
              </a:ext>
            </a:extLst>
          </p:cNvPr>
          <p:cNvSpPr txBox="1"/>
          <p:nvPr/>
        </p:nvSpPr>
        <p:spPr>
          <a:xfrm>
            <a:off x="5374122" y="48873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磁力搅拌器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FD47D8C-81E9-4BFF-8FAA-8836E8975758}"/>
              </a:ext>
            </a:extLst>
          </p:cNvPr>
          <p:cNvSpPr txBox="1"/>
          <p:nvPr/>
        </p:nvSpPr>
        <p:spPr>
          <a:xfrm>
            <a:off x="9293449" y="48873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蠕动泵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xmlns="" id="{2F022E3E-FB3A-4751-973B-E69C3D182711}"/>
              </a:ext>
            </a:extLst>
          </p:cNvPr>
          <p:cNvGrpSpPr/>
          <p:nvPr/>
        </p:nvGrpSpPr>
        <p:grpSpPr>
          <a:xfrm>
            <a:off x="8456569" y="3308373"/>
            <a:ext cx="2761861" cy="1309212"/>
            <a:chOff x="4049486" y="4298484"/>
            <a:chExt cx="2761861" cy="1309212"/>
          </a:xfrm>
        </p:grpSpPr>
        <p:sp>
          <p:nvSpPr>
            <p:cNvPr id="97" name="圆角矩形 9">
              <a:extLst>
                <a:ext uri="{FF2B5EF4-FFF2-40B4-BE49-F238E27FC236}">
                  <a16:creationId xmlns:a16="http://schemas.microsoft.com/office/drawing/2014/main" xmlns="" id="{7A9BCD95-A706-477A-B0DD-5F38BC24D6A0}"/>
                </a:ext>
              </a:extLst>
            </p:cNvPr>
            <p:cNvSpPr/>
            <p:nvPr/>
          </p:nvSpPr>
          <p:spPr>
            <a:xfrm>
              <a:off x="4604948" y="4298484"/>
              <a:ext cx="1080000" cy="1080000"/>
            </a:xfrm>
            <a:prstGeom prst="roundRect">
              <a:avLst>
                <a:gd name="adj" fmla="val 6751"/>
              </a:avLst>
            </a:prstGeom>
            <a:solidFill>
              <a:schemeClr val="bg1"/>
            </a:solidFill>
            <a:ln>
              <a:noFill/>
            </a:ln>
            <a:scene3d>
              <a:camera prst="perspectiveContrastingLeftFacing" fov="4500000">
                <a:rot lat="1080000" lon="1560000" rev="0"/>
              </a:camera>
              <a:lightRig rig="balanced" dir="t">
                <a:rot lat="0" lon="0" rev="7800000"/>
              </a:lightRig>
            </a:scene3d>
            <a:sp3d z="-127000" extrusionH="1905000"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任意多边形 10">
              <a:extLst>
                <a:ext uri="{FF2B5EF4-FFF2-40B4-BE49-F238E27FC236}">
                  <a16:creationId xmlns:a16="http://schemas.microsoft.com/office/drawing/2014/main" xmlns="" id="{AE13803E-DCCD-42D1-A1F5-78627D0B4523}"/>
                </a:ext>
              </a:extLst>
            </p:cNvPr>
            <p:cNvSpPr/>
            <p:nvPr/>
          </p:nvSpPr>
          <p:spPr>
            <a:xfrm>
              <a:off x="4778307" y="4428623"/>
              <a:ext cx="733283" cy="819723"/>
            </a:xfrm>
            <a:custGeom>
              <a:avLst/>
              <a:gdLst>
                <a:gd name="connsiteX0" fmla="*/ 366642 w 733283"/>
                <a:gd name="connsiteY0" fmla="*/ 0 h 819723"/>
                <a:gd name="connsiteX1" fmla="*/ 579040 w 733283"/>
                <a:gd name="connsiteY1" fmla="*/ 60320 h 819723"/>
                <a:gd name="connsiteX2" fmla="*/ 610740 w 733283"/>
                <a:gd name="connsiteY2" fmla="*/ 86663 h 819723"/>
                <a:gd name="connsiteX3" fmla="*/ 657766 w 733283"/>
                <a:gd name="connsiteY3" fmla="*/ 96157 h 819723"/>
                <a:gd name="connsiteX4" fmla="*/ 733283 w 733283"/>
                <a:gd name="connsiteY4" fmla="*/ 210086 h 819723"/>
                <a:gd name="connsiteX5" fmla="*/ 733283 w 733283"/>
                <a:gd name="connsiteY5" fmla="*/ 696077 h 819723"/>
                <a:gd name="connsiteX6" fmla="*/ 609637 w 733283"/>
                <a:gd name="connsiteY6" fmla="*/ 819723 h 819723"/>
                <a:gd name="connsiteX7" fmla="*/ 123646 w 733283"/>
                <a:gd name="connsiteY7" fmla="*/ 819723 h 819723"/>
                <a:gd name="connsiteX8" fmla="*/ 0 w 733283"/>
                <a:gd name="connsiteY8" fmla="*/ 696077 h 819723"/>
                <a:gd name="connsiteX9" fmla="*/ 0 w 733283"/>
                <a:gd name="connsiteY9" fmla="*/ 210086 h 819723"/>
                <a:gd name="connsiteX10" fmla="*/ 75517 w 733283"/>
                <a:gd name="connsiteY10" fmla="*/ 96157 h 819723"/>
                <a:gd name="connsiteX11" fmla="*/ 122545 w 733283"/>
                <a:gd name="connsiteY11" fmla="*/ 86663 h 819723"/>
                <a:gd name="connsiteX12" fmla="*/ 154245 w 733283"/>
                <a:gd name="connsiteY12" fmla="*/ 60320 h 819723"/>
                <a:gd name="connsiteX13" fmla="*/ 366642 w 733283"/>
                <a:gd name="connsiteY13" fmla="*/ 0 h 81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3283" h="819723">
                  <a:moveTo>
                    <a:pt x="366642" y="0"/>
                  </a:moveTo>
                  <a:cubicBezTo>
                    <a:pt x="449589" y="0"/>
                    <a:pt x="524683" y="23052"/>
                    <a:pt x="579040" y="60320"/>
                  </a:cubicBezTo>
                  <a:lnTo>
                    <a:pt x="610740" y="86663"/>
                  </a:lnTo>
                  <a:lnTo>
                    <a:pt x="657766" y="96157"/>
                  </a:lnTo>
                  <a:cubicBezTo>
                    <a:pt x="702144" y="114927"/>
                    <a:pt x="733283" y="158870"/>
                    <a:pt x="733283" y="210086"/>
                  </a:cubicBezTo>
                  <a:lnTo>
                    <a:pt x="733283" y="696077"/>
                  </a:lnTo>
                  <a:cubicBezTo>
                    <a:pt x="733283" y="764365"/>
                    <a:pt x="677925" y="819723"/>
                    <a:pt x="609637" y="819723"/>
                  </a:cubicBezTo>
                  <a:lnTo>
                    <a:pt x="123646" y="819723"/>
                  </a:lnTo>
                  <a:cubicBezTo>
                    <a:pt x="55358" y="819723"/>
                    <a:pt x="0" y="764365"/>
                    <a:pt x="0" y="696077"/>
                  </a:cubicBezTo>
                  <a:lnTo>
                    <a:pt x="0" y="210086"/>
                  </a:lnTo>
                  <a:cubicBezTo>
                    <a:pt x="0" y="158870"/>
                    <a:pt x="31139" y="114927"/>
                    <a:pt x="75517" y="96157"/>
                  </a:cubicBezTo>
                  <a:lnTo>
                    <a:pt x="122545" y="86663"/>
                  </a:lnTo>
                  <a:lnTo>
                    <a:pt x="154245" y="60320"/>
                  </a:lnTo>
                  <a:cubicBezTo>
                    <a:pt x="208602" y="23052"/>
                    <a:pt x="283696" y="0"/>
                    <a:pt x="366642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cene3d>
              <a:camera prst="isometricOffAxis2Left"/>
              <a:lightRig rig="harsh" dir="t">
                <a:rot lat="0" lon="0" rev="0"/>
              </a:lightRig>
            </a:scene3d>
            <a:sp3d extrusionH="190500" prstMaterial="metal"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" name="任意多边形 11">
              <a:extLst>
                <a:ext uri="{FF2B5EF4-FFF2-40B4-BE49-F238E27FC236}">
                  <a16:creationId xmlns:a16="http://schemas.microsoft.com/office/drawing/2014/main" xmlns="" id="{9CEBAC7E-B290-4589-AEAA-16C55CA9FE8A}"/>
                </a:ext>
              </a:extLst>
            </p:cNvPr>
            <p:cNvSpPr/>
            <p:nvPr/>
          </p:nvSpPr>
          <p:spPr>
            <a:xfrm>
              <a:off x="4778307" y="4861874"/>
              <a:ext cx="733283" cy="386472"/>
            </a:xfrm>
            <a:custGeom>
              <a:avLst/>
              <a:gdLst>
                <a:gd name="connsiteX0" fmla="*/ 0 w 733283"/>
                <a:gd name="connsiteY0" fmla="*/ 0 h 386472"/>
                <a:gd name="connsiteX1" fmla="*/ 733283 w 733283"/>
                <a:gd name="connsiteY1" fmla="*/ 0 h 386472"/>
                <a:gd name="connsiteX2" fmla="*/ 733283 w 733283"/>
                <a:gd name="connsiteY2" fmla="*/ 262826 h 386472"/>
                <a:gd name="connsiteX3" fmla="*/ 609637 w 733283"/>
                <a:gd name="connsiteY3" fmla="*/ 386472 h 386472"/>
                <a:gd name="connsiteX4" fmla="*/ 123646 w 733283"/>
                <a:gd name="connsiteY4" fmla="*/ 386472 h 386472"/>
                <a:gd name="connsiteX5" fmla="*/ 0 w 733283"/>
                <a:gd name="connsiteY5" fmla="*/ 262826 h 38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283" h="386472">
                  <a:moveTo>
                    <a:pt x="0" y="0"/>
                  </a:moveTo>
                  <a:lnTo>
                    <a:pt x="733283" y="0"/>
                  </a:lnTo>
                  <a:lnTo>
                    <a:pt x="733283" y="262826"/>
                  </a:lnTo>
                  <a:cubicBezTo>
                    <a:pt x="733283" y="331114"/>
                    <a:pt x="677925" y="386472"/>
                    <a:pt x="609637" y="386472"/>
                  </a:cubicBezTo>
                  <a:lnTo>
                    <a:pt x="123646" y="386472"/>
                  </a:lnTo>
                  <a:cubicBezTo>
                    <a:pt x="55358" y="386472"/>
                    <a:pt x="0" y="331114"/>
                    <a:pt x="0" y="26282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cene3d>
              <a:camera prst="isometricOffAxis2Left"/>
              <a:lightRig rig="harsh" dir="t"/>
            </a:scene3d>
            <a:sp3d z="101600" extrusionH="101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任意多边形 12">
              <a:extLst>
                <a:ext uri="{FF2B5EF4-FFF2-40B4-BE49-F238E27FC236}">
                  <a16:creationId xmlns:a16="http://schemas.microsoft.com/office/drawing/2014/main" xmlns="" id="{D4454656-59B1-4B0B-BC81-D00CC947148C}"/>
                </a:ext>
              </a:extLst>
            </p:cNvPr>
            <p:cNvSpPr/>
            <p:nvPr/>
          </p:nvSpPr>
          <p:spPr>
            <a:xfrm>
              <a:off x="4049486" y="4950092"/>
              <a:ext cx="2761861" cy="657604"/>
            </a:xfrm>
            <a:custGeom>
              <a:avLst/>
              <a:gdLst>
                <a:gd name="connsiteX0" fmla="*/ 0 w 2761861"/>
                <a:gd name="connsiteY0" fmla="*/ 265718 h 657604"/>
                <a:gd name="connsiteX1" fmla="*/ 578498 w 2761861"/>
                <a:gd name="connsiteY1" fmla="*/ 41784 h 657604"/>
                <a:gd name="connsiteX2" fmla="*/ 1101012 w 2761861"/>
                <a:gd name="connsiteY2" fmla="*/ 41784 h 657604"/>
                <a:gd name="connsiteX3" fmla="*/ 1856792 w 2761861"/>
                <a:gd name="connsiteY3" fmla="*/ 470992 h 657604"/>
                <a:gd name="connsiteX4" fmla="*/ 2761861 w 2761861"/>
                <a:gd name="connsiteY4" fmla="*/ 657604 h 657604"/>
                <a:gd name="connsiteX5" fmla="*/ 2761861 w 2761861"/>
                <a:gd name="connsiteY5" fmla="*/ 657604 h 65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1861" h="657604">
                  <a:moveTo>
                    <a:pt x="0" y="265718"/>
                  </a:moveTo>
                  <a:cubicBezTo>
                    <a:pt x="197498" y="172412"/>
                    <a:pt x="394996" y="79106"/>
                    <a:pt x="578498" y="41784"/>
                  </a:cubicBezTo>
                  <a:cubicBezTo>
                    <a:pt x="762000" y="4462"/>
                    <a:pt x="887963" y="-29751"/>
                    <a:pt x="1101012" y="41784"/>
                  </a:cubicBezTo>
                  <a:cubicBezTo>
                    <a:pt x="1314061" y="113319"/>
                    <a:pt x="1579984" y="368355"/>
                    <a:pt x="1856792" y="470992"/>
                  </a:cubicBezTo>
                  <a:cubicBezTo>
                    <a:pt x="2133600" y="573629"/>
                    <a:pt x="2761861" y="657604"/>
                    <a:pt x="2761861" y="657604"/>
                  </a:cubicBezTo>
                  <a:lnTo>
                    <a:pt x="2761861" y="657604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50800" h="50800"/>
              <a:bevelB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xmlns="" id="{39C6FEBD-A89B-4B58-9D78-FACCFB3E9CAC}"/>
                </a:ext>
              </a:extLst>
            </p:cNvPr>
            <p:cNvGrpSpPr/>
            <p:nvPr/>
          </p:nvGrpSpPr>
          <p:grpSpPr>
            <a:xfrm>
              <a:off x="5494304" y="4813870"/>
              <a:ext cx="144000" cy="108000"/>
              <a:chOff x="5634269" y="4757884"/>
              <a:chExt cx="144000" cy="108000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xmlns="" id="{99BF315C-5CC9-422A-8BB0-7E7129E767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4269" y="4776546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xmlns="" id="{F0C3FFBA-9DAC-42E5-A9D7-E7E6109FBD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0269" y="4757884"/>
                <a:ext cx="108000" cy="108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z="57150">
                <a:bevelB h="1397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02" name="任意多边形 14">
              <a:extLst>
                <a:ext uri="{FF2B5EF4-FFF2-40B4-BE49-F238E27FC236}">
                  <a16:creationId xmlns:a16="http://schemas.microsoft.com/office/drawing/2014/main" xmlns="" id="{E4C4CEE9-453C-484B-B253-EE57375EED4C}"/>
                </a:ext>
              </a:extLst>
            </p:cNvPr>
            <p:cNvSpPr/>
            <p:nvPr/>
          </p:nvSpPr>
          <p:spPr>
            <a:xfrm>
              <a:off x="4778307" y="4497356"/>
              <a:ext cx="733283" cy="774380"/>
            </a:xfrm>
            <a:custGeom>
              <a:avLst/>
              <a:gdLst>
                <a:gd name="connsiteX0" fmla="*/ 366642 w 733283"/>
                <a:gd name="connsiteY0" fmla="*/ 0 h 819723"/>
                <a:gd name="connsiteX1" fmla="*/ 579040 w 733283"/>
                <a:gd name="connsiteY1" fmla="*/ 60320 h 819723"/>
                <a:gd name="connsiteX2" fmla="*/ 610740 w 733283"/>
                <a:gd name="connsiteY2" fmla="*/ 86663 h 819723"/>
                <a:gd name="connsiteX3" fmla="*/ 657766 w 733283"/>
                <a:gd name="connsiteY3" fmla="*/ 96157 h 819723"/>
                <a:gd name="connsiteX4" fmla="*/ 733283 w 733283"/>
                <a:gd name="connsiteY4" fmla="*/ 210086 h 819723"/>
                <a:gd name="connsiteX5" fmla="*/ 733283 w 733283"/>
                <a:gd name="connsiteY5" fmla="*/ 696077 h 819723"/>
                <a:gd name="connsiteX6" fmla="*/ 609637 w 733283"/>
                <a:gd name="connsiteY6" fmla="*/ 819723 h 819723"/>
                <a:gd name="connsiteX7" fmla="*/ 123646 w 733283"/>
                <a:gd name="connsiteY7" fmla="*/ 819723 h 819723"/>
                <a:gd name="connsiteX8" fmla="*/ 0 w 733283"/>
                <a:gd name="connsiteY8" fmla="*/ 696077 h 819723"/>
                <a:gd name="connsiteX9" fmla="*/ 0 w 733283"/>
                <a:gd name="connsiteY9" fmla="*/ 210086 h 819723"/>
                <a:gd name="connsiteX10" fmla="*/ 75517 w 733283"/>
                <a:gd name="connsiteY10" fmla="*/ 96157 h 819723"/>
                <a:gd name="connsiteX11" fmla="*/ 122545 w 733283"/>
                <a:gd name="connsiteY11" fmla="*/ 86663 h 819723"/>
                <a:gd name="connsiteX12" fmla="*/ 154245 w 733283"/>
                <a:gd name="connsiteY12" fmla="*/ 60320 h 819723"/>
                <a:gd name="connsiteX13" fmla="*/ 366642 w 733283"/>
                <a:gd name="connsiteY13" fmla="*/ 0 h 81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3283" h="819723">
                  <a:moveTo>
                    <a:pt x="366642" y="0"/>
                  </a:moveTo>
                  <a:cubicBezTo>
                    <a:pt x="449589" y="0"/>
                    <a:pt x="524683" y="23052"/>
                    <a:pt x="579040" y="60320"/>
                  </a:cubicBezTo>
                  <a:lnTo>
                    <a:pt x="610740" y="86663"/>
                  </a:lnTo>
                  <a:lnTo>
                    <a:pt x="657766" y="96157"/>
                  </a:lnTo>
                  <a:cubicBezTo>
                    <a:pt x="702144" y="114927"/>
                    <a:pt x="733283" y="158870"/>
                    <a:pt x="733283" y="210086"/>
                  </a:cubicBezTo>
                  <a:lnTo>
                    <a:pt x="733283" y="696077"/>
                  </a:lnTo>
                  <a:cubicBezTo>
                    <a:pt x="733283" y="764365"/>
                    <a:pt x="677925" y="819723"/>
                    <a:pt x="609637" y="819723"/>
                  </a:cubicBezTo>
                  <a:lnTo>
                    <a:pt x="123646" y="819723"/>
                  </a:lnTo>
                  <a:cubicBezTo>
                    <a:pt x="55358" y="819723"/>
                    <a:pt x="0" y="764365"/>
                    <a:pt x="0" y="696077"/>
                  </a:cubicBezTo>
                  <a:lnTo>
                    <a:pt x="0" y="210086"/>
                  </a:lnTo>
                  <a:cubicBezTo>
                    <a:pt x="0" y="158870"/>
                    <a:pt x="31139" y="114927"/>
                    <a:pt x="75517" y="96157"/>
                  </a:cubicBezTo>
                  <a:lnTo>
                    <a:pt x="122545" y="86663"/>
                  </a:lnTo>
                  <a:lnTo>
                    <a:pt x="154245" y="60320"/>
                  </a:lnTo>
                  <a:cubicBezTo>
                    <a:pt x="208602" y="23052"/>
                    <a:pt x="283696" y="0"/>
                    <a:pt x="366642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cene3d>
              <a:camera prst="isometricOffAxis2Left"/>
              <a:lightRig rig="harsh" dir="t"/>
            </a:scene3d>
            <a:sp3d z="203200" extrusionH="88900" prstMaterial="metal"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B5924653-3A44-4F77-9399-ECC8E2FEAEB8}"/>
                </a:ext>
              </a:extLst>
            </p:cNvPr>
            <p:cNvSpPr/>
            <p:nvPr/>
          </p:nvSpPr>
          <p:spPr>
            <a:xfrm>
              <a:off x="4964948" y="4789467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scene3d>
              <a:camera prst="isometricOffAxis2Left"/>
              <a:lightRig rig="harsh" dir="t"/>
            </a:scene3d>
            <a:sp3d z="215900" prstMaterial="metal"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空心弧 103">
              <a:extLst>
                <a:ext uri="{FF2B5EF4-FFF2-40B4-BE49-F238E27FC236}">
                  <a16:creationId xmlns:a16="http://schemas.microsoft.com/office/drawing/2014/main" xmlns="" id="{9802A9EF-C4CE-412C-87E2-46BD33DFEAA0}"/>
                </a:ext>
              </a:extLst>
            </p:cNvPr>
            <p:cNvSpPr/>
            <p:nvPr/>
          </p:nvSpPr>
          <p:spPr>
            <a:xfrm>
              <a:off x="4845681" y="4570325"/>
              <a:ext cx="598535" cy="430629"/>
            </a:xfrm>
            <a:prstGeom prst="blockArc">
              <a:avLst>
                <a:gd name="adj1" fmla="val 10892069"/>
                <a:gd name="adj2" fmla="val 21229368"/>
                <a:gd name="adj3" fmla="val 2836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isometricOffAxis2Left"/>
              <a:lightRig rig="harsh" dir="t"/>
            </a:scene3d>
            <a:sp3d z="2032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任意多边形 17">
              <a:extLst>
                <a:ext uri="{FF2B5EF4-FFF2-40B4-BE49-F238E27FC236}">
                  <a16:creationId xmlns:a16="http://schemas.microsoft.com/office/drawing/2014/main" xmlns="" id="{E1E5AA96-51CE-447A-B89A-69AC5F24CD7D}"/>
                </a:ext>
              </a:extLst>
            </p:cNvPr>
            <p:cNvSpPr/>
            <p:nvPr/>
          </p:nvSpPr>
          <p:spPr>
            <a:xfrm>
              <a:off x="4778307" y="4873941"/>
              <a:ext cx="733283" cy="381495"/>
            </a:xfrm>
            <a:custGeom>
              <a:avLst/>
              <a:gdLst>
                <a:gd name="connsiteX0" fmla="*/ 366641 w 733283"/>
                <a:gd name="connsiteY0" fmla="*/ 0 h 381495"/>
                <a:gd name="connsiteX1" fmla="*/ 468579 w 733283"/>
                <a:gd name="connsiteY1" fmla="*/ 42225 h 381495"/>
                <a:gd name="connsiteX2" fmla="*/ 494064 w 733283"/>
                <a:gd name="connsiteY2" fmla="*/ 80024 h 381495"/>
                <a:gd name="connsiteX3" fmla="*/ 733283 w 733283"/>
                <a:gd name="connsiteY3" fmla="*/ 186349 h 381495"/>
                <a:gd name="connsiteX4" fmla="*/ 733283 w 733283"/>
                <a:gd name="connsiteY4" fmla="*/ 273463 h 381495"/>
                <a:gd name="connsiteX5" fmla="*/ 609637 w 733283"/>
                <a:gd name="connsiteY5" fmla="*/ 381495 h 381495"/>
                <a:gd name="connsiteX6" fmla="*/ 123646 w 733283"/>
                <a:gd name="connsiteY6" fmla="*/ 381495 h 381495"/>
                <a:gd name="connsiteX7" fmla="*/ 0 w 733283"/>
                <a:gd name="connsiteY7" fmla="*/ 273463 h 381495"/>
                <a:gd name="connsiteX8" fmla="*/ 0 w 733283"/>
                <a:gd name="connsiteY8" fmla="*/ 179243 h 381495"/>
                <a:gd name="connsiteX9" fmla="*/ 241553 w 733283"/>
                <a:gd name="connsiteY9" fmla="*/ 76562 h 381495"/>
                <a:gd name="connsiteX10" fmla="*/ 264704 w 733283"/>
                <a:gd name="connsiteY10" fmla="*/ 42225 h 381495"/>
                <a:gd name="connsiteX11" fmla="*/ 366641 w 733283"/>
                <a:gd name="connsiteY11" fmla="*/ 0 h 38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283" h="381495">
                  <a:moveTo>
                    <a:pt x="366641" y="0"/>
                  </a:moveTo>
                  <a:cubicBezTo>
                    <a:pt x="406450" y="0"/>
                    <a:pt x="442491" y="16136"/>
                    <a:pt x="468579" y="42225"/>
                  </a:cubicBezTo>
                  <a:lnTo>
                    <a:pt x="494064" y="80024"/>
                  </a:lnTo>
                  <a:lnTo>
                    <a:pt x="733283" y="186349"/>
                  </a:lnTo>
                  <a:lnTo>
                    <a:pt x="733283" y="273463"/>
                  </a:lnTo>
                  <a:cubicBezTo>
                    <a:pt x="733283" y="333128"/>
                    <a:pt x="677925" y="381495"/>
                    <a:pt x="609637" y="381495"/>
                  </a:cubicBezTo>
                  <a:lnTo>
                    <a:pt x="123646" y="381495"/>
                  </a:lnTo>
                  <a:cubicBezTo>
                    <a:pt x="55358" y="381495"/>
                    <a:pt x="0" y="333128"/>
                    <a:pt x="0" y="273463"/>
                  </a:cubicBezTo>
                  <a:lnTo>
                    <a:pt x="0" y="179243"/>
                  </a:lnTo>
                  <a:lnTo>
                    <a:pt x="241553" y="76562"/>
                  </a:lnTo>
                  <a:lnTo>
                    <a:pt x="264704" y="42225"/>
                  </a:lnTo>
                  <a:cubicBezTo>
                    <a:pt x="290792" y="16136"/>
                    <a:pt x="326832" y="0"/>
                    <a:pt x="36664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cene3d>
              <a:camera prst="isometricOffAxis2Left"/>
              <a:lightRig rig="harsh" dir="t"/>
            </a:scene3d>
            <a:sp3d z="317500" extrusionH="12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6" name="同心圆 18">
              <a:extLst>
                <a:ext uri="{FF2B5EF4-FFF2-40B4-BE49-F238E27FC236}">
                  <a16:creationId xmlns:a16="http://schemas.microsoft.com/office/drawing/2014/main" xmlns="" id="{5D217BF6-D6B5-4025-B8BC-4B110C960FA1}"/>
                </a:ext>
              </a:extLst>
            </p:cNvPr>
            <p:cNvSpPr/>
            <p:nvPr/>
          </p:nvSpPr>
          <p:spPr>
            <a:xfrm>
              <a:off x="4662269" y="5137621"/>
              <a:ext cx="144000" cy="144000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"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7" name="同心圆 19">
              <a:extLst>
                <a:ext uri="{FF2B5EF4-FFF2-40B4-BE49-F238E27FC236}">
                  <a16:creationId xmlns:a16="http://schemas.microsoft.com/office/drawing/2014/main" xmlns="" id="{84229639-68C4-4826-8294-DAE5713171C6}"/>
                </a:ext>
              </a:extLst>
            </p:cNvPr>
            <p:cNvSpPr/>
            <p:nvPr/>
          </p:nvSpPr>
          <p:spPr>
            <a:xfrm>
              <a:off x="5144948" y="5196469"/>
              <a:ext cx="144000" cy="144000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"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6CBC2771-4BC8-4136-8E4E-253B1FCF2168}"/>
              </a:ext>
            </a:extLst>
          </p:cNvPr>
          <p:cNvGrpSpPr/>
          <p:nvPr/>
        </p:nvGrpSpPr>
        <p:grpSpPr>
          <a:xfrm>
            <a:off x="508303" y="312380"/>
            <a:ext cx="4121402" cy="663857"/>
            <a:chOff x="508303" y="312380"/>
            <a:chExt cx="4121402" cy="66385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25E0FCF5-0C2E-4EBE-9BBE-302596885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40000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4C6271EA-B74D-44A6-99FF-11EFE8D04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4D50F2D9-EBEB-45B0-94BF-DB789B619944}"/>
                </a:ext>
              </a:extLst>
            </p:cNvPr>
            <p:cNvSpPr txBox="1"/>
            <p:nvPr/>
          </p:nvSpPr>
          <p:spPr>
            <a:xfrm>
              <a:off x="1152066" y="312380"/>
              <a:ext cx="3477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实验仪器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C2730E29-EF9F-4F90-98F0-535091F9EDBB}"/>
                </a:ext>
              </a:extLst>
            </p:cNvPr>
            <p:cNvSpPr txBox="1"/>
            <p:nvPr/>
          </p:nvSpPr>
          <p:spPr>
            <a:xfrm>
              <a:off x="1143843" y="668005"/>
              <a:ext cx="23581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Experimental Apparatus</a:t>
              </a:r>
              <a:endPara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88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6DCE3D0-C617-43A4-B0E0-5BF62C9D69F7}"/>
              </a:ext>
            </a:extLst>
          </p:cNvPr>
          <p:cNvGrpSpPr/>
          <p:nvPr/>
        </p:nvGrpSpPr>
        <p:grpSpPr>
          <a:xfrm>
            <a:off x="1634509" y="2076655"/>
            <a:ext cx="4261610" cy="2224982"/>
            <a:chOff x="4514491" y="2835660"/>
            <a:chExt cx="4261610" cy="2224982"/>
          </a:xfrm>
        </p:grpSpPr>
        <p:sp>
          <p:nvSpPr>
            <p:cNvPr id="5" name="矩形: 圆顶角 4">
              <a:extLst>
                <a:ext uri="{FF2B5EF4-FFF2-40B4-BE49-F238E27FC236}">
                  <a16:creationId xmlns:a16="http://schemas.microsoft.com/office/drawing/2014/main" xmlns="" id="{9FDA670B-E607-494D-9E60-1F829C9BF67C}"/>
                </a:ext>
              </a:extLst>
            </p:cNvPr>
            <p:cNvSpPr/>
            <p:nvPr/>
          </p:nvSpPr>
          <p:spPr>
            <a:xfrm>
              <a:off x="7685972" y="2835660"/>
              <a:ext cx="180000" cy="360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isometricOffAxis2Right"/>
              <a:lightRig rig="harsh" dir="t"/>
            </a:scene3d>
            <a:sp3d extrusionH="254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xmlns="" id="{29840504-DBDA-4EDA-81BE-F496BDCBF6BA}"/>
                </a:ext>
              </a:extLst>
            </p:cNvPr>
            <p:cNvSpPr/>
            <p:nvPr/>
          </p:nvSpPr>
          <p:spPr>
            <a:xfrm>
              <a:off x="6256101" y="3800642"/>
              <a:ext cx="2520000" cy="1260000"/>
            </a:xfrm>
            <a:custGeom>
              <a:avLst/>
              <a:gdLst>
                <a:gd name="connsiteX0" fmla="*/ 1080000 w 2520000"/>
                <a:gd name="connsiteY0" fmla="*/ 0 h 1260000"/>
                <a:gd name="connsiteX1" fmla="*/ 2520000 w 2520000"/>
                <a:gd name="connsiteY1" fmla="*/ 0 h 1260000"/>
                <a:gd name="connsiteX2" fmla="*/ 2520000 w 2520000"/>
                <a:gd name="connsiteY2" fmla="*/ 360000 h 1260000"/>
                <a:gd name="connsiteX3" fmla="*/ 2520000 w 2520000"/>
                <a:gd name="connsiteY3" fmla="*/ 1260000 h 1260000"/>
                <a:gd name="connsiteX4" fmla="*/ 0 w 2520000"/>
                <a:gd name="connsiteY4" fmla="*/ 1260000 h 1260000"/>
                <a:gd name="connsiteX5" fmla="*/ 0 w 2520000"/>
                <a:gd name="connsiteY5" fmla="*/ 989853 h 1260000"/>
                <a:gd name="connsiteX6" fmla="*/ 1090937 w 2520000"/>
                <a:gd name="connsiteY6" fmla="*/ 360000 h 1260000"/>
                <a:gd name="connsiteX7" fmla="*/ 1080000 w 2520000"/>
                <a:gd name="connsiteY7" fmla="*/ 36000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0" h="1260000">
                  <a:moveTo>
                    <a:pt x="1080000" y="0"/>
                  </a:moveTo>
                  <a:lnTo>
                    <a:pt x="2520000" y="0"/>
                  </a:lnTo>
                  <a:lnTo>
                    <a:pt x="2520000" y="360000"/>
                  </a:lnTo>
                  <a:lnTo>
                    <a:pt x="2520000" y="1260000"/>
                  </a:lnTo>
                  <a:lnTo>
                    <a:pt x="0" y="1260000"/>
                  </a:lnTo>
                  <a:lnTo>
                    <a:pt x="0" y="989853"/>
                  </a:lnTo>
                  <a:lnTo>
                    <a:pt x="1090937" y="360000"/>
                  </a:lnTo>
                  <a:lnTo>
                    <a:pt x="1080000" y="360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OffAxis2Right"/>
              <a:lightRig rig="soft" dir="t">
                <a:rot lat="0" lon="0" rev="16200000"/>
              </a:lightRig>
            </a:scene3d>
            <a:sp3d extrusionH="3175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xmlns="" id="{3DC3EDE4-2F75-445F-B3EC-38354F515FF4}"/>
                </a:ext>
              </a:extLst>
            </p:cNvPr>
            <p:cNvSpPr/>
            <p:nvPr/>
          </p:nvSpPr>
          <p:spPr>
            <a:xfrm>
              <a:off x="4534075" y="3004244"/>
              <a:ext cx="1260000" cy="288000"/>
            </a:xfrm>
            <a:prstGeom prst="round2Same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isometricOffAxis2Right"/>
              <a:lightRig rig="harsh" dir="t"/>
            </a:scene3d>
            <a:sp3d extrusionH="254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B9098AFC-820D-4F36-BBB7-1722A7FD8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1291" y="3371488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OffAxis2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D4E0FDB7-4223-4963-B254-F2755812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8481" y="3146987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OffAxis2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E0807DA6-86E4-4EBF-9851-B0C331BA23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1135" y="3218987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OffAxis2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xmlns="" id="{224843D5-4B4D-468E-8D6C-73879A7E77F8}"/>
                </a:ext>
              </a:extLst>
            </p:cNvPr>
            <p:cNvSpPr/>
            <p:nvPr/>
          </p:nvSpPr>
          <p:spPr>
            <a:xfrm>
              <a:off x="5716169" y="2835660"/>
              <a:ext cx="1260000" cy="648000"/>
            </a:xfrm>
            <a:prstGeom prst="round2Same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isometricOffAxis2Right"/>
              <a:lightRig rig="harsh" dir="t"/>
            </a:scene3d>
            <a:sp3d extrusionH="254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2894A565-A6D0-411B-91AD-394C16213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9515" y="3537113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OffAxis2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0427A06B-22C8-44CF-9467-571EB317D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3106" y="3335488"/>
              <a:ext cx="72000" cy="7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OffAxis2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A6565899-4BD4-4CE4-B8AD-1A20217AF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9794" y="3389488"/>
              <a:ext cx="108000" cy="108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OffAxis2Right"/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xmlns="" id="{A2BBED71-FFBA-42A0-913F-65D1F4BA337C}"/>
                </a:ext>
              </a:extLst>
            </p:cNvPr>
            <p:cNvSpPr/>
            <p:nvPr/>
          </p:nvSpPr>
          <p:spPr>
            <a:xfrm>
              <a:off x="7085515" y="3292244"/>
              <a:ext cx="1260000" cy="360000"/>
            </a:xfrm>
            <a:prstGeom prst="round2Same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isometricOffAxis2Right"/>
              <a:lightRig rig="harsh" dir="t"/>
            </a:scene3d>
            <a:sp3d extrusionH="635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6C9A9282-A96A-40A3-B08F-9CCF542F1D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0028" y="2901116"/>
              <a:ext cx="216000" cy="21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OffAxis2Right"/>
              <a:lightRig rig="soft" dir="t"/>
            </a:scene3d>
            <a:sp3d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D6291835-CB01-4F69-867B-5717349BD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3214" y="306256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OffAxis2Right"/>
              <a:lightRig rig="soft" dir="t"/>
            </a:scene3d>
            <a:sp3d extrusionH="762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1B3E7608-DAF8-437D-851B-2E47F774F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0491" y="2930549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OffAxis2Right"/>
              <a:lightRig rig="soft" dir="t"/>
            </a:scene3d>
            <a:sp3d extrusionH="127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B7A2CBD1-E698-4B3A-B568-7512EA5DE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9165" y="3100607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OffAxis2Right"/>
              <a:lightRig rig="soft" dir="t"/>
            </a:scene3d>
            <a:sp3d extrusionH="762000" prstMaterial="plastic">
              <a:bevelT w="25400" h="254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xmlns="" id="{BD091ED6-B002-42F9-9D9D-0491A222C1D5}"/>
                </a:ext>
              </a:extLst>
            </p:cNvPr>
            <p:cNvSpPr/>
            <p:nvPr/>
          </p:nvSpPr>
          <p:spPr>
            <a:xfrm>
              <a:off x="7479165" y="2914023"/>
              <a:ext cx="360000" cy="180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isometricOffAxis2Right"/>
              <a:lightRig rig="harsh" dir="t"/>
            </a:scene3d>
            <a:sp3d extrusionH="254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387D1BCC-3BEC-44C3-8595-305CE98E5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3365" y="3224745"/>
              <a:ext cx="108000" cy="108000"/>
            </a:xfrm>
            <a:prstGeom prst="ellipse">
              <a:avLst/>
            </a:prstGeom>
            <a:solidFill>
              <a:srgbClr val="09BEC7"/>
            </a:solidFill>
            <a:ln>
              <a:noFill/>
            </a:ln>
            <a:scene3d>
              <a:camera prst="isometricOffAxis2Right"/>
              <a:lightRig rig="soft" dir="t"/>
            </a:scene3d>
            <a:sp3d extrusionH="63500" prstMaterial="plastic">
              <a:bevelT w="38100" h="254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DA3268CE-2C36-4CE9-A576-A55531DCD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0059" y="3347553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isometricOffAxis2Right"/>
              <a:lightRig rig="soft" dir="t"/>
            </a:scene3d>
            <a:sp3d extrusionH="635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对角圆角 22">
              <a:extLst>
                <a:ext uri="{FF2B5EF4-FFF2-40B4-BE49-F238E27FC236}">
                  <a16:creationId xmlns:a16="http://schemas.microsoft.com/office/drawing/2014/main" xmlns="" id="{11871B5A-C814-45CC-A96D-B725A4C8BC97}"/>
                </a:ext>
              </a:extLst>
            </p:cNvPr>
            <p:cNvSpPr/>
            <p:nvPr/>
          </p:nvSpPr>
          <p:spPr>
            <a:xfrm flipV="1">
              <a:off x="4514491" y="3900749"/>
              <a:ext cx="2520000" cy="1080000"/>
            </a:xfrm>
            <a:prstGeom prst="round2DiagRect">
              <a:avLst>
                <a:gd name="adj1" fmla="val 48321"/>
                <a:gd name="adj2" fmla="val 0"/>
              </a:avLst>
            </a:prstGeom>
            <a:solidFill>
              <a:schemeClr val="tx1"/>
            </a:solidFill>
            <a:ln>
              <a:noFill/>
            </a:ln>
            <a:scene3d>
              <a:camera prst="isometricOffAxis2Top">
                <a:rot lat="19161003" lon="1569935" rev="2002471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688F6971-79A1-413B-88C0-2FB48CB787FB}"/>
                </a:ext>
              </a:extLst>
            </p:cNvPr>
            <p:cNvSpPr/>
            <p:nvPr/>
          </p:nvSpPr>
          <p:spPr>
            <a:xfrm flipV="1">
              <a:off x="4685500" y="4133788"/>
              <a:ext cx="900000" cy="43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2Top">
                <a:rot lat="19161003" lon="1569935" rev="20024714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C4C1562B-01E9-4F37-9988-435163CB4A03}"/>
                </a:ext>
              </a:extLst>
            </p:cNvPr>
            <p:cNvGrpSpPr/>
            <p:nvPr/>
          </p:nvGrpSpPr>
          <p:grpSpPr>
            <a:xfrm>
              <a:off x="5620919" y="4124263"/>
              <a:ext cx="714712" cy="705988"/>
              <a:chOff x="5736586" y="962025"/>
              <a:chExt cx="714712" cy="705988"/>
            </a:xfrm>
            <a:noFill/>
            <a:scene3d>
              <a:camera prst="orthographicFront">
                <a:rot lat="19164000" lon="1572000" rev="20022000"/>
              </a:camera>
              <a:lightRig rig="threePt" dir="t"/>
            </a:scene3d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xmlns="" id="{310BCFFF-1388-465F-BF7C-6049A195C46B}"/>
                  </a:ext>
                </a:extLst>
              </p:cNvPr>
              <p:cNvGrpSpPr/>
              <p:nvPr/>
            </p:nvGrpSpPr>
            <p:grpSpPr>
              <a:xfrm>
                <a:off x="5736586" y="962025"/>
                <a:ext cx="714712" cy="216000"/>
                <a:chOff x="5731316" y="962025"/>
                <a:chExt cx="714712" cy="216000"/>
              </a:xfrm>
              <a:grpFill/>
            </p:grpSpPr>
            <p:sp>
              <p:nvSpPr>
                <p:cNvPr id="36" name="矩形: 圆角 35">
                  <a:extLst>
                    <a:ext uri="{FF2B5EF4-FFF2-40B4-BE49-F238E27FC236}">
                      <a16:creationId xmlns:a16="http://schemas.microsoft.com/office/drawing/2014/main" xmlns="" id="{2833D253-D0D7-44B2-9775-AD274745CA26}"/>
                    </a:ext>
                  </a:extLst>
                </p:cNvPr>
                <p:cNvSpPr/>
                <p:nvPr/>
              </p:nvSpPr>
              <p:spPr>
                <a:xfrm>
                  <a:off x="5731316" y="962025"/>
                  <a:ext cx="216000" cy="2160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xmlns="" id="{5720C710-F7C4-484D-8DFE-84BCBE9A16EF}"/>
                    </a:ext>
                  </a:extLst>
                </p:cNvPr>
                <p:cNvSpPr/>
                <p:nvPr/>
              </p:nvSpPr>
              <p:spPr>
                <a:xfrm>
                  <a:off x="5980672" y="962025"/>
                  <a:ext cx="216000" cy="2160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xmlns="" id="{4FE6C011-A84E-4FDA-8CBC-8B960511D1CB}"/>
                    </a:ext>
                  </a:extLst>
                </p:cNvPr>
                <p:cNvSpPr/>
                <p:nvPr/>
              </p:nvSpPr>
              <p:spPr>
                <a:xfrm>
                  <a:off x="6230028" y="962025"/>
                  <a:ext cx="216000" cy="2160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xmlns="" id="{712EC909-410C-42C9-8CAC-168D5886814F}"/>
                  </a:ext>
                </a:extLst>
              </p:cNvPr>
              <p:cNvGrpSpPr/>
              <p:nvPr/>
            </p:nvGrpSpPr>
            <p:grpSpPr>
              <a:xfrm>
                <a:off x="5736586" y="1207019"/>
                <a:ext cx="714712" cy="216000"/>
                <a:chOff x="5731316" y="962025"/>
                <a:chExt cx="714712" cy="216000"/>
              </a:xfrm>
              <a:grpFill/>
            </p:grpSpPr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xmlns="" id="{1D2D4439-55F8-46CB-ABC8-7C2F4DDFFA60}"/>
                    </a:ext>
                  </a:extLst>
                </p:cNvPr>
                <p:cNvSpPr/>
                <p:nvPr/>
              </p:nvSpPr>
              <p:spPr>
                <a:xfrm>
                  <a:off x="5731316" y="962025"/>
                  <a:ext cx="216000" cy="2160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xmlns="" id="{35DA6A76-6818-4FF1-89FD-2F911A3A584C}"/>
                    </a:ext>
                  </a:extLst>
                </p:cNvPr>
                <p:cNvSpPr/>
                <p:nvPr/>
              </p:nvSpPr>
              <p:spPr>
                <a:xfrm>
                  <a:off x="5980672" y="962025"/>
                  <a:ext cx="216000" cy="2160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xmlns="" id="{40D176E6-D048-4F0A-B16E-F775AE9A44E9}"/>
                    </a:ext>
                  </a:extLst>
                </p:cNvPr>
                <p:cNvSpPr/>
                <p:nvPr/>
              </p:nvSpPr>
              <p:spPr>
                <a:xfrm>
                  <a:off x="6230028" y="962025"/>
                  <a:ext cx="216000" cy="2160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xmlns="" id="{08894945-1081-49FB-A56A-2A283A135A0B}"/>
                  </a:ext>
                </a:extLst>
              </p:cNvPr>
              <p:cNvGrpSpPr/>
              <p:nvPr/>
            </p:nvGrpSpPr>
            <p:grpSpPr>
              <a:xfrm>
                <a:off x="5736586" y="1452013"/>
                <a:ext cx="714712" cy="216000"/>
                <a:chOff x="5731316" y="962025"/>
                <a:chExt cx="714712" cy="216000"/>
              </a:xfrm>
              <a:grpFill/>
            </p:grpSpPr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xmlns="" id="{53CA7E1B-8313-44E6-A6BB-F7A9E1FD0F55}"/>
                    </a:ext>
                  </a:extLst>
                </p:cNvPr>
                <p:cNvSpPr/>
                <p:nvPr/>
              </p:nvSpPr>
              <p:spPr>
                <a:xfrm>
                  <a:off x="5731316" y="962025"/>
                  <a:ext cx="216000" cy="2160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xmlns="" id="{B75C2A94-E7AE-42F9-B4A7-CF95186E89F6}"/>
                    </a:ext>
                  </a:extLst>
                </p:cNvPr>
                <p:cNvSpPr/>
                <p:nvPr/>
              </p:nvSpPr>
              <p:spPr>
                <a:xfrm>
                  <a:off x="5980672" y="962025"/>
                  <a:ext cx="216000" cy="2160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xmlns="" id="{AB968B73-8F82-45D2-8C6C-BEA4D9D83496}"/>
                    </a:ext>
                  </a:extLst>
                </p:cNvPr>
                <p:cNvSpPr/>
                <p:nvPr/>
              </p:nvSpPr>
              <p:spPr>
                <a:xfrm>
                  <a:off x="6230028" y="962025"/>
                  <a:ext cx="216000" cy="2160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7F6E4145-EBCF-4FCC-A90C-03DD05CA945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391869" y="4190183"/>
              <a:ext cx="540000" cy="540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isometricOffAxis2Top">
                <a:rot lat="19161003" lon="1569935" rev="20024714"/>
              </a:camera>
              <a:lightRig rig="soft" dir="t"/>
            </a:scene3d>
            <a:sp3d contourW="12700" prstMaterial="plastic">
              <a:bevelT h="254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41C7B3FB-7520-41F0-87CE-770EB744FE66}"/>
              </a:ext>
            </a:extLst>
          </p:cNvPr>
          <p:cNvGrpSpPr/>
          <p:nvPr/>
        </p:nvGrpSpPr>
        <p:grpSpPr>
          <a:xfrm>
            <a:off x="6850151" y="2531544"/>
            <a:ext cx="5011323" cy="1958505"/>
            <a:chOff x="1294708" y="1243113"/>
            <a:chExt cx="5011323" cy="195850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A1FF60C7-5235-49DD-AC0E-05B42B9FA207}"/>
                </a:ext>
              </a:extLst>
            </p:cNvPr>
            <p:cNvSpPr/>
            <p:nvPr/>
          </p:nvSpPr>
          <p:spPr>
            <a:xfrm>
              <a:off x="3426031" y="2121618"/>
              <a:ext cx="2880000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isometricOffAxis2Right"/>
              <a:lightRig rig="balanced" dir="t">
                <a:rot lat="0" lon="0" rev="600000"/>
              </a:lightRig>
            </a:scene3d>
            <a:sp3d extrusionH="3810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FF61ACA3-C1CC-4337-8C68-92720E4FE90C}"/>
                </a:ext>
              </a:extLst>
            </p:cNvPr>
            <p:cNvSpPr/>
            <p:nvPr/>
          </p:nvSpPr>
          <p:spPr>
            <a:xfrm>
              <a:off x="4214160" y="1334298"/>
              <a:ext cx="720000" cy="10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37EEF8DD-3543-4E72-A225-41D1BE9457D2}"/>
                </a:ext>
              </a:extLst>
            </p:cNvPr>
            <p:cNvSpPr/>
            <p:nvPr/>
          </p:nvSpPr>
          <p:spPr>
            <a:xfrm>
              <a:off x="4394160" y="1552541"/>
              <a:ext cx="540000" cy="540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isometricOffAxis2Top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xmlns="" id="{D0E64A07-F64F-4060-894D-37961FC4A4A9}"/>
                </a:ext>
              </a:extLst>
            </p:cNvPr>
            <p:cNvSpPr/>
            <p:nvPr/>
          </p:nvSpPr>
          <p:spPr>
            <a:xfrm>
              <a:off x="3834657" y="2233569"/>
              <a:ext cx="360000" cy="216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xmlns="" id="{9B52C7EE-063E-4C84-B914-308A824E8D7B}"/>
                </a:ext>
              </a:extLst>
            </p:cNvPr>
            <p:cNvSpPr/>
            <p:nvPr/>
          </p:nvSpPr>
          <p:spPr>
            <a:xfrm>
              <a:off x="3870657" y="2227761"/>
              <a:ext cx="288000" cy="144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cene3d>
              <a:camera prst="isometricOffAxis2Top"/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273017F1-4C01-4EF9-B1BA-0E389A07B1CE}"/>
                </a:ext>
              </a:extLst>
            </p:cNvPr>
            <p:cNvSpPr/>
            <p:nvPr/>
          </p:nvSpPr>
          <p:spPr>
            <a:xfrm>
              <a:off x="2574657" y="1996197"/>
              <a:ext cx="2520000" cy="3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2Right"/>
              <a:lightRig rig="balanced" dir="t">
                <a:rot lat="0" lon="0" rev="600000"/>
              </a:lightRig>
            </a:scene3d>
            <a:sp3d extrusionH="2540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xmlns="" id="{5A68C470-A952-4062-A8D8-B6E8F035E489}"/>
                </a:ext>
              </a:extLst>
            </p:cNvPr>
            <p:cNvSpPr/>
            <p:nvPr/>
          </p:nvSpPr>
          <p:spPr>
            <a:xfrm>
              <a:off x="2574876" y="1243113"/>
              <a:ext cx="2520000" cy="720000"/>
            </a:xfrm>
            <a:custGeom>
              <a:avLst/>
              <a:gdLst>
                <a:gd name="connsiteX0" fmla="*/ 1260000 w 2520000"/>
                <a:gd name="connsiteY0" fmla="*/ 0 h 720000"/>
                <a:gd name="connsiteX1" fmla="*/ 2520000 w 2520000"/>
                <a:gd name="connsiteY1" fmla="*/ 360000 h 720000"/>
                <a:gd name="connsiteX2" fmla="*/ 2520000 w 2520000"/>
                <a:gd name="connsiteY2" fmla="*/ 720000 h 720000"/>
                <a:gd name="connsiteX3" fmla="*/ 0 w 2520000"/>
                <a:gd name="connsiteY3" fmla="*/ 720000 h 720000"/>
                <a:gd name="connsiteX4" fmla="*/ 0 w 2520000"/>
                <a:gd name="connsiteY4" fmla="*/ 36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000" h="720000">
                  <a:moveTo>
                    <a:pt x="1260000" y="0"/>
                  </a:moveTo>
                  <a:lnTo>
                    <a:pt x="2520000" y="360000"/>
                  </a:lnTo>
                  <a:lnTo>
                    <a:pt x="2520000" y="720000"/>
                  </a:lnTo>
                  <a:lnTo>
                    <a:pt x="0" y="72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OffAxis2Right"/>
              <a:lightRig rig="balanced" dir="t">
                <a:rot lat="0" lon="0" rev="7200000"/>
              </a:lightRig>
            </a:scene3d>
            <a:sp3d extrusionH="2540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xmlns="" id="{82BF944A-5EF3-4493-87DF-10238B70C9C0}"/>
                </a:ext>
              </a:extLst>
            </p:cNvPr>
            <p:cNvSpPr/>
            <p:nvPr/>
          </p:nvSpPr>
          <p:spPr>
            <a:xfrm>
              <a:off x="2754434" y="2026972"/>
              <a:ext cx="72000" cy="1080000"/>
            </a:xfrm>
            <a:custGeom>
              <a:avLst/>
              <a:gdLst>
                <a:gd name="connsiteX0" fmla="*/ 0 w 72000"/>
                <a:gd name="connsiteY0" fmla="*/ 0 h 1440000"/>
                <a:gd name="connsiteX1" fmla="*/ 36000 w 72000"/>
                <a:gd name="connsiteY1" fmla="*/ 0 h 1440000"/>
                <a:gd name="connsiteX2" fmla="*/ 72000 w 72000"/>
                <a:gd name="connsiteY2" fmla="*/ 0 h 1440000"/>
                <a:gd name="connsiteX3" fmla="*/ 72000 w 72000"/>
                <a:gd name="connsiteY3" fmla="*/ 36000 h 1440000"/>
                <a:gd name="connsiteX4" fmla="*/ 36000 w 72000"/>
                <a:gd name="connsiteY4" fmla="*/ 36000 h 1440000"/>
                <a:gd name="connsiteX5" fmla="*/ 36000 w 72000"/>
                <a:gd name="connsiteY5" fmla="*/ 1404000 h 1440000"/>
                <a:gd name="connsiteX6" fmla="*/ 72000 w 72000"/>
                <a:gd name="connsiteY6" fmla="*/ 1404000 h 1440000"/>
                <a:gd name="connsiteX7" fmla="*/ 72000 w 72000"/>
                <a:gd name="connsiteY7" fmla="*/ 1440000 h 1440000"/>
                <a:gd name="connsiteX8" fmla="*/ 36000 w 72000"/>
                <a:gd name="connsiteY8" fmla="*/ 1440000 h 1440000"/>
                <a:gd name="connsiteX9" fmla="*/ 0 w 72000"/>
                <a:gd name="connsiteY9" fmla="*/ 1440000 h 1440000"/>
                <a:gd name="connsiteX10" fmla="*/ 0 w 72000"/>
                <a:gd name="connsiteY10" fmla="*/ 1404000 h 1440000"/>
                <a:gd name="connsiteX11" fmla="*/ 0 w 72000"/>
                <a:gd name="connsiteY11" fmla="*/ 36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000" h="1440000">
                  <a:moveTo>
                    <a:pt x="0" y="0"/>
                  </a:moveTo>
                  <a:lnTo>
                    <a:pt x="36000" y="0"/>
                  </a:lnTo>
                  <a:lnTo>
                    <a:pt x="72000" y="0"/>
                  </a:lnTo>
                  <a:lnTo>
                    <a:pt x="72000" y="36000"/>
                  </a:lnTo>
                  <a:lnTo>
                    <a:pt x="36000" y="36000"/>
                  </a:lnTo>
                  <a:lnTo>
                    <a:pt x="36000" y="1404000"/>
                  </a:lnTo>
                  <a:lnTo>
                    <a:pt x="72000" y="1404000"/>
                  </a:lnTo>
                  <a:lnTo>
                    <a:pt x="72000" y="1440000"/>
                  </a:lnTo>
                  <a:lnTo>
                    <a:pt x="36000" y="1440000"/>
                  </a:lnTo>
                  <a:lnTo>
                    <a:pt x="0" y="1440000"/>
                  </a:lnTo>
                  <a:lnTo>
                    <a:pt x="0" y="1404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2Right"/>
              <a:lightRig rig="harsh" dir="t"/>
            </a:scene3d>
            <a:sp3d extrusionH="12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xmlns="" id="{DAD7E482-47B1-4418-9EF0-1284AFB5B633}"/>
                </a:ext>
              </a:extLst>
            </p:cNvPr>
            <p:cNvSpPr/>
            <p:nvPr/>
          </p:nvSpPr>
          <p:spPr>
            <a:xfrm>
              <a:off x="1294708" y="1821290"/>
              <a:ext cx="72000" cy="1080000"/>
            </a:xfrm>
            <a:custGeom>
              <a:avLst/>
              <a:gdLst>
                <a:gd name="connsiteX0" fmla="*/ 0 w 72000"/>
                <a:gd name="connsiteY0" fmla="*/ 0 h 1440000"/>
                <a:gd name="connsiteX1" fmla="*/ 36000 w 72000"/>
                <a:gd name="connsiteY1" fmla="*/ 0 h 1440000"/>
                <a:gd name="connsiteX2" fmla="*/ 72000 w 72000"/>
                <a:gd name="connsiteY2" fmla="*/ 0 h 1440000"/>
                <a:gd name="connsiteX3" fmla="*/ 72000 w 72000"/>
                <a:gd name="connsiteY3" fmla="*/ 36000 h 1440000"/>
                <a:gd name="connsiteX4" fmla="*/ 36000 w 72000"/>
                <a:gd name="connsiteY4" fmla="*/ 36000 h 1440000"/>
                <a:gd name="connsiteX5" fmla="*/ 36000 w 72000"/>
                <a:gd name="connsiteY5" fmla="*/ 1404000 h 1440000"/>
                <a:gd name="connsiteX6" fmla="*/ 72000 w 72000"/>
                <a:gd name="connsiteY6" fmla="*/ 1404000 h 1440000"/>
                <a:gd name="connsiteX7" fmla="*/ 72000 w 72000"/>
                <a:gd name="connsiteY7" fmla="*/ 1440000 h 1440000"/>
                <a:gd name="connsiteX8" fmla="*/ 36000 w 72000"/>
                <a:gd name="connsiteY8" fmla="*/ 1440000 h 1440000"/>
                <a:gd name="connsiteX9" fmla="*/ 0 w 72000"/>
                <a:gd name="connsiteY9" fmla="*/ 1440000 h 1440000"/>
                <a:gd name="connsiteX10" fmla="*/ 0 w 72000"/>
                <a:gd name="connsiteY10" fmla="*/ 1404000 h 1440000"/>
                <a:gd name="connsiteX11" fmla="*/ 0 w 72000"/>
                <a:gd name="connsiteY11" fmla="*/ 36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000" h="1440000">
                  <a:moveTo>
                    <a:pt x="0" y="0"/>
                  </a:moveTo>
                  <a:lnTo>
                    <a:pt x="36000" y="0"/>
                  </a:lnTo>
                  <a:lnTo>
                    <a:pt x="72000" y="0"/>
                  </a:lnTo>
                  <a:lnTo>
                    <a:pt x="72000" y="36000"/>
                  </a:lnTo>
                  <a:lnTo>
                    <a:pt x="36000" y="36000"/>
                  </a:lnTo>
                  <a:lnTo>
                    <a:pt x="36000" y="1404000"/>
                  </a:lnTo>
                  <a:lnTo>
                    <a:pt x="72000" y="1404000"/>
                  </a:lnTo>
                  <a:lnTo>
                    <a:pt x="72000" y="1440000"/>
                  </a:lnTo>
                  <a:lnTo>
                    <a:pt x="36000" y="1440000"/>
                  </a:lnTo>
                  <a:lnTo>
                    <a:pt x="0" y="1440000"/>
                  </a:lnTo>
                  <a:lnTo>
                    <a:pt x="0" y="1404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OffAxis2Right"/>
              <a:lightRig rig="harsh" dir="t"/>
            </a:scene3d>
            <a:sp3d extrusionH="12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1CE5A650-FEEA-4458-8607-F04A761488FC}"/>
              </a:ext>
            </a:extLst>
          </p:cNvPr>
          <p:cNvSpPr txBox="1"/>
          <p:nvPr/>
        </p:nvSpPr>
        <p:spPr>
          <a:xfrm>
            <a:off x="2142702" y="50149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微量注射泵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910137B2-B663-4AA6-BE72-1DC02538861D}"/>
              </a:ext>
            </a:extLst>
          </p:cNvPr>
          <p:cNvSpPr txBox="1"/>
          <p:nvPr/>
        </p:nvSpPr>
        <p:spPr>
          <a:xfrm>
            <a:off x="7576102" y="5014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水浴摇床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B03BCE04-8C1D-4406-BB17-8B035EB74111}"/>
              </a:ext>
            </a:extLst>
          </p:cNvPr>
          <p:cNvGrpSpPr/>
          <p:nvPr/>
        </p:nvGrpSpPr>
        <p:grpSpPr>
          <a:xfrm>
            <a:off x="508303" y="312380"/>
            <a:ext cx="4121402" cy="663857"/>
            <a:chOff x="508303" y="312380"/>
            <a:chExt cx="4121402" cy="66385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83789C9D-1CEB-4BA4-B6AB-05964DA63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66" y="345445"/>
              <a:ext cx="540000" cy="54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95D736A5-059A-427A-B20A-60202586A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303" y="436237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EFB18B"/>
                </a:solidFill>
                <a:latin typeface="+mn-ea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xmlns="" id="{81D171A0-ECF4-4C00-B98C-704A37824235}"/>
                </a:ext>
              </a:extLst>
            </p:cNvPr>
            <p:cNvSpPr txBox="1"/>
            <p:nvPr/>
          </p:nvSpPr>
          <p:spPr>
            <a:xfrm>
              <a:off x="1152066" y="312380"/>
              <a:ext cx="3477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实验仪器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3FD4115A-BAB3-45B1-B2B5-35DD30C516BB}"/>
                </a:ext>
              </a:extLst>
            </p:cNvPr>
            <p:cNvSpPr txBox="1"/>
            <p:nvPr/>
          </p:nvSpPr>
          <p:spPr>
            <a:xfrm>
              <a:off x="1143843" y="668005"/>
              <a:ext cx="23581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Experimental Apparatus</a:t>
              </a:r>
              <a:endPara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63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55</Words>
  <Application>Microsoft Office PowerPoint</Application>
  <PresentationFormat>自定义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 十三</dc:creator>
  <cp:lastModifiedBy>Administrator</cp:lastModifiedBy>
  <cp:revision>15</cp:revision>
  <dcterms:created xsi:type="dcterms:W3CDTF">2020-09-26T02:36:12Z</dcterms:created>
  <dcterms:modified xsi:type="dcterms:W3CDTF">2021-05-19T12:26:30Z</dcterms:modified>
</cp:coreProperties>
</file>