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4" r:id="rId5"/>
    <p:sldId id="267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D0000"/>
    <a:srgbClr val="83F0F5"/>
    <a:srgbClr val="704210"/>
    <a:srgbClr val="E60000"/>
    <a:srgbClr val="D5F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1059260" y="2670968"/>
            <a:ext cx="1417114" cy="2165715"/>
            <a:chOff x="1367515" y="882320"/>
            <a:chExt cx="1097023" cy="1676534"/>
          </a:xfrm>
        </p:grpSpPr>
        <p:sp>
          <p:nvSpPr>
            <p:cNvPr id="6" name="任意多边形: 形状 5"/>
            <p:cNvSpPr/>
            <p:nvPr/>
          </p:nvSpPr>
          <p:spPr>
            <a:xfrm>
              <a:off x="1420747" y="1628403"/>
              <a:ext cx="1011735" cy="886061"/>
            </a:xfrm>
            <a:custGeom>
              <a:avLst/>
              <a:gdLst>
                <a:gd name="connsiteX0" fmla="*/ 309983 w 2122456"/>
                <a:gd name="connsiteY0" fmla="*/ 0 h 1858812"/>
                <a:gd name="connsiteX1" fmla="*/ 1812473 w 2122456"/>
                <a:gd name="connsiteY1" fmla="*/ 0 h 1858812"/>
                <a:gd name="connsiteX2" fmla="*/ 1861961 w 2122456"/>
                <a:gd name="connsiteY2" fmla="*/ 138251 h 1858812"/>
                <a:gd name="connsiteX3" fmla="*/ 2068875 w 2122456"/>
                <a:gd name="connsiteY3" fmla="*/ 1564915 h 1858812"/>
                <a:gd name="connsiteX4" fmla="*/ 53581 w 2122456"/>
                <a:gd name="connsiteY4" fmla="*/ 1564915 h 1858812"/>
                <a:gd name="connsiteX5" fmla="*/ 260495 w 2122456"/>
                <a:gd name="connsiteY5" fmla="*/ 138251 h 185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2456" h="1858812">
                  <a:moveTo>
                    <a:pt x="309983" y="0"/>
                  </a:moveTo>
                  <a:lnTo>
                    <a:pt x="1812473" y="0"/>
                  </a:lnTo>
                  <a:lnTo>
                    <a:pt x="1861961" y="138251"/>
                  </a:lnTo>
                  <a:cubicBezTo>
                    <a:pt x="2057025" y="702094"/>
                    <a:pt x="2206824" y="1335308"/>
                    <a:pt x="2068875" y="1564915"/>
                  </a:cubicBezTo>
                  <a:cubicBezTo>
                    <a:pt x="1833442" y="1956778"/>
                    <a:pt x="289014" y="1956778"/>
                    <a:pt x="53581" y="1564915"/>
                  </a:cubicBezTo>
                  <a:cubicBezTo>
                    <a:pt x="-84369" y="1335308"/>
                    <a:pt x="65431" y="702094"/>
                    <a:pt x="260495" y="138251"/>
                  </a:cubicBezTo>
                  <a:close/>
                </a:path>
              </a:pathLst>
            </a:custGeom>
            <a:solidFill>
              <a:srgbClr val="00F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569489" y="1542600"/>
              <a:ext cx="713758" cy="171605"/>
            </a:xfrm>
            <a:prstGeom prst="ellipse">
              <a:avLst/>
            </a:prstGeom>
            <a:solidFill>
              <a:srgbClr val="BAF1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任意多边形: 形状 7"/>
            <p:cNvSpPr>
              <a:spLocks noChangeAspect="1"/>
            </p:cNvSpPr>
            <p:nvPr/>
          </p:nvSpPr>
          <p:spPr>
            <a:xfrm>
              <a:off x="1367515" y="1198976"/>
              <a:ext cx="1097023" cy="1359878"/>
            </a:xfrm>
            <a:custGeom>
              <a:avLst/>
              <a:gdLst>
                <a:gd name="connsiteX0" fmla="*/ 695025 w 2274856"/>
                <a:gd name="connsiteY0" fmla="*/ 0 h 2819928"/>
                <a:gd name="connsiteX1" fmla="*/ 696571 w 2274856"/>
                <a:gd name="connsiteY1" fmla="*/ 3066 h 2819928"/>
                <a:gd name="connsiteX2" fmla="*/ 1137428 w 2274856"/>
                <a:gd name="connsiteY2" fmla="*/ 74928 h 2819928"/>
                <a:gd name="connsiteX3" fmla="*/ 1578286 w 2274856"/>
                <a:gd name="connsiteY3" fmla="*/ 3066 h 2819928"/>
                <a:gd name="connsiteX4" fmla="*/ 1579831 w 2274856"/>
                <a:gd name="connsiteY4" fmla="*/ 0 h 2819928"/>
                <a:gd name="connsiteX5" fmla="*/ 1623069 w 2274856"/>
                <a:gd name="connsiteY5" fmla="*/ 77829 h 2819928"/>
                <a:gd name="connsiteX6" fmla="*/ 2217428 w 2274856"/>
                <a:gd name="connsiteY6" fmla="*/ 2504928 h 2819928"/>
                <a:gd name="connsiteX7" fmla="*/ 57428 w 2274856"/>
                <a:gd name="connsiteY7" fmla="*/ 2504928 h 2819928"/>
                <a:gd name="connsiteX8" fmla="*/ 651787 w 2274856"/>
                <a:gd name="connsiteY8" fmla="*/ 77829 h 28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856" h="2819928">
                  <a:moveTo>
                    <a:pt x="695025" y="0"/>
                  </a:moveTo>
                  <a:lnTo>
                    <a:pt x="696571" y="3066"/>
                  </a:lnTo>
                  <a:cubicBezTo>
                    <a:pt x="738532" y="44078"/>
                    <a:pt x="919966" y="74928"/>
                    <a:pt x="1137428" y="74928"/>
                  </a:cubicBezTo>
                  <a:cubicBezTo>
                    <a:pt x="1354890" y="74928"/>
                    <a:pt x="1536325" y="44078"/>
                    <a:pt x="1578286" y="3066"/>
                  </a:cubicBezTo>
                  <a:lnTo>
                    <a:pt x="1579831" y="0"/>
                  </a:lnTo>
                  <a:lnTo>
                    <a:pt x="1623069" y="77829"/>
                  </a:lnTo>
                  <a:cubicBezTo>
                    <a:pt x="1901033" y="610006"/>
                    <a:pt x="2453995" y="2111178"/>
                    <a:pt x="2217428" y="2504928"/>
                  </a:cubicBezTo>
                  <a:cubicBezTo>
                    <a:pt x="1965090" y="2924928"/>
                    <a:pt x="309766" y="2924928"/>
                    <a:pt x="57428" y="2504928"/>
                  </a:cubicBezTo>
                  <a:cubicBezTo>
                    <a:pt x="-179139" y="2111178"/>
                    <a:pt x="373823" y="610006"/>
                    <a:pt x="651787" y="778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70000"/>
                  </a:schemeClr>
                </a:gs>
                <a:gs pos="20000">
                  <a:schemeClr val="bg1">
                    <a:alpha val="70000"/>
                  </a:schemeClr>
                </a:gs>
                <a:gs pos="50000">
                  <a:schemeClr val="accent1">
                    <a:lumMod val="40000"/>
                    <a:lumOff val="60000"/>
                    <a:alpha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660728" y="882320"/>
              <a:ext cx="514816" cy="50782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70000"/>
                  </a:schemeClr>
                </a:gs>
                <a:gs pos="20000">
                  <a:schemeClr val="bg1">
                    <a:alpha val="70000"/>
                  </a:schemeClr>
                </a:gs>
                <a:gs pos="50000">
                  <a:schemeClr val="accent1">
                    <a:lumMod val="20000"/>
                    <a:lumOff val="80000"/>
                    <a:alpha val="70000"/>
                  </a:schemeClr>
                </a:gs>
              </a:gsLst>
              <a:lin ang="0" scaled="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1703630" y="933642"/>
              <a:ext cx="429013" cy="300309"/>
            </a:xfrm>
            <a:custGeom>
              <a:avLst/>
              <a:gdLst>
                <a:gd name="connsiteX0" fmla="*/ 0 w 900000"/>
                <a:gd name="connsiteY0" fmla="*/ 0 h 630000"/>
                <a:gd name="connsiteX1" fmla="*/ 900000 w 900000"/>
                <a:gd name="connsiteY1" fmla="*/ 0 h 630000"/>
                <a:gd name="connsiteX2" fmla="*/ 900000 w 900000"/>
                <a:gd name="connsiteY2" fmla="*/ 540000 h 630000"/>
                <a:gd name="connsiteX3" fmla="*/ 450000 w 900000"/>
                <a:gd name="connsiteY3" fmla="*/ 630000 h 630000"/>
                <a:gd name="connsiteX4" fmla="*/ 0 w 900000"/>
                <a:gd name="connsiteY4" fmla="*/ 540000 h 6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000" h="630000">
                  <a:moveTo>
                    <a:pt x="0" y="0"/>
                  </a:moveTo>
                  <a:lnTo>
                    <a:pt x="900000" y="0"/>
                  </a:lnTo>
                  <a:lnTo>
                    <a:pt x="900000" y="540000"/>
                  </a:lnTo>
                  <a:cubicBezTo>
                    <a:pt x="900000" y="589706"/>
                    <a:pt x="698528" y="630000"/>
                    <a:pt x="450000" y="630000"/>
                  </a:cubicBezTo>
                  <a:cubicBezTo>
                    <a:pt x="201472" y="630000"/>
                    <a:pt x="0" y="589706"/>
                    <a:pt x="0" y="54000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  <a:alpha val="70000"/>
                  </a:schemeClr>
                </a:gs>
                <a:gs pos="20000">
                  <a:schemeClr val="bg1">
                    <a:alpha val="70000"/>
                  </a:schemeClr>
                </a:gs>
                <a:gs pos="50000">
                  <a:schemeClr val="accent1">
                    <a:lumMod val="20000"/>
                    <a:lumOff val="80000"/>
                    <a:alpha val="70000"/>
                  </a:schemeClr>
                </a:gs>
              </a:gsLst>
              <a:lin ang="0" scaled="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3605811" y="2658930"/>
            <a:ext cx="1978260" cy="2177756"/>
            <a:chOff x="6453109" y="2308401"/>
            <a:chExt cx="1191888" cy="1312083"/>
          </a:xfrm>
        </p:grpSpPr>
        <p:sp>
          <p:nvSpPr>
            <p:cNvPr id="9" name="同侧圆角矩形 16"/>
            <p:cNvSpPr/>
            <p:nvPr/>
          </p:nvSpPr>
          <p:spPr>
            <a:xfrm flipV="1">
              <a:off x="6649085" y="3032760"/>
              <a:ext cx="936000" cy="554071"/>
            </a:xfrm>
            <a:prstGeom prst="round2SameRect">
              <a:avLst>
                <a:gd name="adj1" fmla="val 30111"/>
                <a:gd name="adj2" fmla="val 0"/>
              </a:avLst>
            </a:prstGeom>
            <a:solidFill>
              <a:srgbClr val="40DD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649085" y="2924506"/>
              <a:ext cx="936000" cy="199360"/>
            </a:xfrm>
            <a:prstGeom prst="ellipse">
              <a:avLst/>
            </a:prstGeom>
            <a:solidFill>
              <a:srgbClr val="BAF1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24"/>
            <p:cNvSpPr/>
            <p:nvPr/>
          </p:nvSpPr>
          <p:spPr>
            <a:xfrm flipV="1">
              <a:off x="6456934" y="2409523"/>
              <a:ext cx="1187179" cy="1210961"/>
            </a:xfrm>
            <a:custGeom>
              <a:avLst/>
              <a:gdLst>
                <a:gd name="x2" fmla="*/ w 3 4"/>
              </a:gdLst>
              <a:ahLst/>
              <a:cxnLst>
                <a:cxn ang="3">
                  <a:pos x="hc" y="t"/>
                </a:cxn>
                <a:cxn ang="cd2">
                  <a:pos x="wd4" y="vc"/>
                </a:cxn>
                <a:cxn ang="cd4">
                  <a:pos x="hc" y="b"/>
                </a:cxn>
                <a:cxn ang="0">
                  <a:pos x="x2" y="vc"/>
                </a:cxn>
              </a:cxnLst>
              <a:rect l="l" t="t" r="r" b="b"/>
              <a:pathLst>
                <a:path w="3335" h="3402">
                  <a:moveTo>
                    <a:pt x="927" y="0"/>
                  </a:moveTo>
                  <a:lnTo>
                    <a:pt x="2785" y="0"/>
                  </a:lnTo>
                  <a:cubicBezTo>
                    <a:pt x="3055" y="0"/>
                    <a:pt x="3273" y="219"/>
                    <a:pt x="3273" y="489"/>
                  </a:cubicBezTo>
                  <a:lnTo>
                    <a:pt x="3273" y="3137"/>
                  </a:lnTo>
                  <a:lnTo>
                    <a:pt x="3335" y="3402"/>
                  </a:lnTo>
                  <a:lnTo>
                    <a:pt x="3273" y="3402"/>
                  </a:lnTo>
                  <a:lnTo>
                    <a:pt x="2958" y="3402"/>
                  </a:lnTo>
                  <a:lnTo>
                    <a:pt x="439" y="3402"/>
                  </a:lnTo>
                  <a:lnTo>
                    <a:pt x="439" y="3377"/>
                  </a:lnTo>
                  <a:lnTo>
                    <a:pt x="426" y="3375"/>
                  </a:lnTo>
                  <a:cubicBezTo>
                    <a:pt x="293" y="3351"/>
                    <a:pt x="137" y="3267"/>
                    <a:pt x="0" y="3135"/>
                  </a:cubicBezTo>
                  <a:cubicBezTo>
                    <a:pt x="140" y="3130"/>
                    <a:pt x="259" y="3085"/>
                    <a:pt x="344" y="2997"/>
                  </a:cubicBezTo>
                  <a:cubicBezTo>
                    <a:pt x="386" y="2953"/>
                    <a:pt x="418" y="2901"/>
                    <a:pt x="439" y="2842"/>
                  </a:cubicBezTo>
                  <a:lnTo>
                    <a:pt x="439" y="2842"/>
                  </a:lnTo>
                  <a:lnTo>
                    <a:pt x="439" y="489"/>
                  </a:lnTo>
                  <a:cubicBezTo>
                    <a:pt x="439" y="219"/>
                    <a:pt x="658" y="0"/>
                    <a:pt x="927" y="0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alpha val="80000"/>
                    <a:lumMod val="99000"/>
                  </a:schemeClr>
                </a:gs>
                <a:gs pos="0">
                  <a:schemeClr val="accent1">
                    <a:lumMod val="20000"/>
                    <a:lumOff val="80000"/>
                    <a:alpha val="40000"/>
                  </a:schemeClr>
                </a:gs>
                <a:gs pos="85000">
                  <a:schemeClr val="accent1">
                    <a:lumMod val="45000"/>
                    <a:lumOff val="55000"/>
                    <a:alpha val="4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 7"/>
            <p:cNvSpPr/>
            <p:nvPr/>
          </p:nvSpPr>
          <p:spPr>
            <a:xfrm rot="16200000" flipV="1">
              <a:off x="6949373" y="1812137"/>
              <a:ext cx="199360" cy="1191888"/>
            </a:xfrm>
            <a:custGeom>
              <a:avLst/>
              <a:gdLst>
                <a:gd name="connsiteX0" fmla="*/ 0 w 560"/>
                <a:gd name="connsiteY0" fmla="*/ 2647 h 2647"/>
                <a:gd name="connsiteX1" fmla="*/ 173 w 560"/>
                <a:gd name="connsiteY1" fmla="*/ 2253 h 2647"/>
                <a:gd name="connsiteX2" fmla="*/ 41 w 560"/>
                <a:gd name="connsiteY2" fmla="*/ 1204 h 2647"/>
                <a:gd name="connsiteX3" fmla="*/ 301 w 560"/>
                <a:gd name="connsiteY3" fmla="*/ 0 h 2647"/>
                <a:gd name="connsiteX4" fmla="*/ 560 w 560"/>
                <a:gd name="connsiteY4" fmla="*/ 1204 h 2647"/>
                <a:gd name="connsiteX5" fmla="*/ 220 w 560"/>
                <a:gd name="connsiteY5" fmla="*/ 2442 h 2647"/>
                <a:gd name="connsiteX6" fmla="*/ 267 w 560"/>
                <a:gd name="connsiteY6" fmla="*/ 2399 h 2647"/>
                <a:gd name="connsiteX7" fmla="*/ 0 w 560"/>
                <a:gd name="connsiteY7" fmla="*/ 2647 h 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" h="2647">
                  <a:moveTo>
                    <a:pt x="0" y="2647"/>
                  </a:moveTo>
                  <a:lnTo>
                    <a:pt x="173" y="2253"/>
                  </a:lnTo>
                  <a:cubicBezTo>
                    <a:pt x="94" y="2047"/>
                    <a:pt x="41" y="1654"/>
                    <a:pt x="41" y="1204"/>
                  </a:cubicBezTo>
                  <a:cubicBezTo>
                    <a:pt x="41" y="539"/>
                    <a:pt x="157" y="0"/>
                    <a:pt x="301" y="0"/>
                  </a:cubicBezTo>
                  <a:cubicBezTo>
                    <a:pt x="444" y="0"/>
                    <a:pt x="560" y="539"/>
                    <a:pt x="560" y="1204"/>
                  </a:cubicBezTo>
                  <a:cubicBezTo>
                    <a:pt x="560" y="1869"/>
                    <a:pt x="363" y="2442"/>
                    <a:pt x="220" y="2442"/>
                  </a:cubicBezTo>
                  <a:cubicBezTo>
                    <a:pt x="208" y="2442"/>
                    <a:pt x="278" y="2405"/>
                    <a:pt x="267" y="2399"/>
                  </a:cubicBezTo>
                  <a:lnTo>
                    <a:pt x="0" y="264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6675235" y="2623419"/>
            <a:ext cx="2025651" cy="2213268"/>
            <a:chOff x="6096000" y="903486"/>
            <a:chExt cx="1474417" cy="1610978"/>
          </a:xfrm>
        </p:grpSpPr>
        <p:sp>
          <p:nvSpPr>
            <p:cNvPr id="28" name="弦形 27"/>
            <p:cNvSpPr>
              <a:spLocks noChangeAspect="1"/>
            </p:cNvSpPr>
            <p:nvPr/>
          </p:nvSpPr>
          <p:spPr>
            <a:xfrm rot="17497450">
              <a:off x="6286661" y="1357258"/>
              <a:ext cx="1116000" cy="1116000"/>
            </a:xfrm>
            <a:prstGeom prst="chord">
              <a:avLst>
                <a:gd name="adj1" fmla="val 3295399"/>
                <a:gd name="adj2" fmla="val 15688361"/>
              </a:avLst>
            </a:prstGeom>
            <a:solidFill>
              <a:srgbClr val="00F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303572" y="1685833"/>
              <a:ext cx="1080000" cy="185980"/>
            </a:xfrm>
            <a:prstGeom prst="ellipse">
              <a:avLst/>
            </a:prstGeom>
            <a:solidFill>
              <a:srgbClr val="BAF1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6230820" y="1305596"/>
              <a:ext cx="1208868" cy="120886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 flipV="1">
              <a:off x="6704248" y="932646"/>
              <a:ext cx="232475" cy="1859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: 圆角 31"/>
            <p:cNvSpPr/>
            <p:nvPr/>
          </p:nvSpPr>
          <p:spPr>
            <a:xfrm>
              <a:off x="6665503" y="903486"/>
              <a:ext cx="309966" cy="46495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096000" y="1075338"/>
              <a:ext cx="426186" cy="551037"/>
              <a:chOff x="2370506" y="1826703"/>
              <a:chExt cx="989960" cy="1279967"/>
            </a:xfrm>
          </p:grpSpPr>
          <p:sp>
            <p:nvSpPr>
              <p:cNvPr id="34" name="矩形 33"/>
              <p:cNvSpPr/>
              <p:nvPr/>
            </p:nvSpPr>
            <p:spPr>
              <a:xfrm rot="20400000" flipH="1" flipV="1">
                <a:off x="2518545" y="1826703"/>
                <a:ext cx="540000" cy="43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: 圆角 34"/>
              <p:cNvSpPr/>
              <p:nvPr/>
            </p:nvSpPr>
            <p:spPr>
              <a:xfrm rot="20400000" flipH="1">
                <a:off x="2370506" y="1829242"/>
                <a:ext cx="720000" cy="108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 rot="20400000" flipH="1">
                <a:off x="2659648" y="2220380"/>
                <a:ext cx="700818" cy="886290"/>
              </a:xfrm>
              <a:custGeom>
                <a:avLst/>
                <a:gdLst>
                  <a:gd name="connsiteX0" fmla="*/ 70488 w 700818"/>
                  <a:gd name="connsiteY0" fmla="*/ 9070 h 886290"/>
                  <a:gd name="connsiteX1" fmla="*/ 0 w 700818"/>
                  <a:gd name="connsiteY1" fmla="*/ 115412 h 886290"/>
                  <a:gd name="connsiteX2" fmla="*/ 0 w 700818"/>
                  <a:gd name="connsiteY2" fmla="*/ 468202 h 886290"/>
                  <a:gd name="connsiteX3" fmla="*/ 2781 w 700818"/>
                  <a:gd name="connsiteY3" fmla="*/ 469807 h 886290"/>
                  <a:gd name="connsiteX4" fmla="*/ 108 w 700818"/>
                  <a:gd name="connsiteY4" fmla="*/ 489183 h 886290"/>
                  <a:gd name="connsiteX5" fmla="*/ 300517 w 700818"/>
                  <a:gd name="connsiteY5" fmla="*/ 754148 h 886290"/>
                  <a:gd name="connsiteX6" fmla="*/ 697243 w 700818"/>
                  <a:gd name="connsiteY6" fmla="*/ 868572 h 886290"/>
                  <a:gd name="connsiteX7" fmla="*/ 700195 w 700818"/>
                  <a:gd name="connsiteY7" fmla="*/ 847175 h 886290"/>
                  <a:gd name="connsiteX8" fmla="*/ 692215 w 700818"/>
                  <a:gd name="connsiteY8" fmla="*/ 826826 h 886290"/>
                  <a:gd name="connsiteX9" fmla="*/ 692458 w 700818"/>
                  <a:gd name="connsiteY9" fmla="*/ 825621 h 886290"/>
                  <a:gd name="connsiteX10" fmla="*/ 692458 w 700818"/>
                  <a:gd name="connsiteY10" fmla="*/ 115412 h 886290"/>
                  <a:gd name="connsiteX11" fmla="*/ 577046 w 700818"/>
                  <a:gd name="connsiteY11" fmla="*/ 0 h 886290"/>
                  <a:gd name="connsiteX12" fmla="*/ 115412 w 700818"/>
                  <a:gd name="connsiteY12" fmla="*/ 0 h 886290"/>
                  <a:gd name="connsiteX13" fmla="*/ 70488 w 700818"/>
                  <a:gd name="connsiteY13" fmla="*/ 9070 h 886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0818" h="886290">
                    <a:moveTo>
                      <a:pt x="70488" y="9070"/>
                    </a:moveTo>
                    <a:cubicBezTo>
                      <a:pt x="29065" y="26590"/>
                      <a:pt x="0" y="67607"/>
                      <a:pt x="0" y="115412"/>
                    </a:cubicBezTo>
                    <a:lnTo>
                      <a:pt x="0" y="468202"/>
                    </a:lnTo>
                    <a:lnTo>
                      <a:pt x="2781" y="469807"/>
                    </a:lnTo>
                    <a:lnTo>
                      <a:pt x="108" y="489183"/>
                    </a:lnTo>
                    <a:cubicBezTo>
                      <a:pt x="9856" y="547044"/>
                      <a:pt x="132785" y="657308"/>
                      <a:pt x="300517" y="754148"/>
                    </a:cubicBezTo>
                    <a:cubicBezTo>
                      <a:pt x="492211" y="864823"/>
                      <a:pt x="669831" y="916052"/>
                      <a:pt x="697243" y="868572"/>
                    </a:cubicBezTo>
                    <a:cubicBezTo>
                      <a:pt x="700670" y="862637"/>
                      <a:pt x="701587" y="855441"/>
                      <a:pt x="700195" y="847175"/>
                    </a:cubicBezTo>
                    <a:lnTo>
                      <a:pt x="692215" y="826826"/>
                    </a:lnTo>
                    <a:lnTo>
                      <a:pt x="692458" y="825621"/>
                    </a:lnTo>
                    <a:lnTo>
                      <a:pt x="692458" y="115412"/>
                    </a:lnTo>
                    <a:cubicBezTo>
                      <a:pt x="692458" y="51672"/>
                      <a:pt x="640786" y="0"/>
                      <a:pt x="577046" y="0"/>
                    </a:cubicBezTo>
                    <a:lnTo>
                      <a:pt x="115412" y="0"/>
                    </a:lnTo>
                    <a:cubicBezTo>
                      <a:pt x="99477" y="0"/>
                      <a:pt x="84296" y="3229"/>
                      <a:pt x="70488" y="90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"/>
                      <a:lumOff val="94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任意多边形: 形状 40"/>
            <p:cNvSpPr/>
            <p:nvPr/>
          </p:nvSpPr>
          <p:spPr>
            <a:xfrm>
              <a:off x="6671431" y="1110907"/>
              <a:ext cx="300449" cy="266687"/>
            </a:xfrm>
            <a:custGeom>
              <a:avLst/>
              <a:gdLst>
                <a:gd name="connsiteX0" fmla="*/ 98442 w 697894"/>
                <a:gd name="connsiteY0" fmla="*/ 0 h 619470"/>
                <a:gd name="connsiteX1" fmla="*/ 594016 w 697894"/>
                <a:gd name="connsiteY1" fmla="*/ 0 h 619470"/>
                <a:gd name="connsiteX2" fmla="*/ 692458 w 697894"/>
                <a:gd name="connsiteY2" fmla="*/ 98442 h 619470"/>
                <a:gd name="connsiteX3" fmla="*/ 692458 w 697894"/>
                <a:gd name="connsiteY3" fmla="*/ 492198 h 619470"/>
                <a:gd name="connsiteX4" fmla="*/ 687762 w 697894"/>
                <a:gd name="connsiteY4" fmla="*/ 515458 h 619470"/>
                <a:gd name="connsiteX5" fmla="*/ 690873 w 697894"/>
                <a:gd name="connsiteY5" fmla="*/ 517909 h 619470"/>
                <a:gd name="connsiteX6" fmla="*/ 697894 w 697894"/>
                <a:gd name="connsiteY6" fmla="*/ 534944 h 619470"/>
                <a:gd name="connsiteX7" fmla="*/ 352294 w 697894"/>
                <a:gd name="connsiteY7" fmla="*/ 619470 h 619470"/>
                <a:gd name="connsiteX8" fmla="*/ 107918 w 697894"/>
                <a:gd name="connsiteY8" fmla="*/ 594713 h 619470"/>
                <a:gd name="connsiteX9" fmla="*/ 85074 w 697894"/>
                <a:gd name="connsiteY9" fmla="*/ 587941 h 619470"/>
                <a:gd name="connsiteX10" fmla="*/ 60124 w 697894"/>
                <a:gd name="connsiteY10" fmla="*/ 582904 h 619470"/>
                <a:gd name="connsiteX11" fmla="*/ 45720 w 697894"/>
                <a:gd name="connsiteY11" fmla="*/ 573192 h 619470"/>
                <a:gd name="connsiteX12" fmla="*/ 33853 w 697894"/>
                <a:gd name="connsiteY12" fmla="*/ 567845 h 619470"/>
                <a:gd name="connsiteX13" fmla="*/ 6694 w 697894"/>
                <a:gd name="connsiteY13" fmla="*/ 534944 h 619470"/>
                <a:gd name="connsiteX14" fmla="*/ 8222 w 697894"/>
                <a:gd name="connsiteY14" fmla="*/ 531237 h 619470"/>
                <a:gd name="connsiteX15" fmla="*/ 7736 w 697894"/>
                <a:gd name="connsiteY15" fmla="*/ 530516 h 619470"/>
                <a:gd name="connsiteX16" fmla="*/ 0 w 697894"/>
                <a:gd name="connsiteY16" fmla="*/ 492198 h 619470"/>
                <a:gd name="connsiteX17" fmla="*/ 0 w 697894"/>
                <a:gd name="connsiteY17" fmla="*/ 98442 h 619470"/>
                <a:gd name="connsiteX18" fmla="*/ 98442 w 697894"/>
                <a:gd name="connsiteY18" fmla="*/ 0 h 61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7894" h="619470">
                  <a:moveTo>
                    <a:pt x="98442" y="0"/>
                  </a:moveTo>
                  <a:lnTo>
                    <a:pt x="594016" y="0"/>
                  </a:lnTo>
                  <a:cubicBezTo>
                    <a:pt x="648384" y="0"/>
                    <a:pt x="692458" y="44074"/>
                    <a:pt x="692458" y="98442"/>
                  </a:cubicBezTo>
                  <a:lnTo>
                    <a:pt x="692458" y="492198"/>
                  </a:lnTo>
                  <a:lnTo>
                    <a:pt x="687762" y="515458"/>
                  </a:lnTo>
                  <a:lnTo>
                    <a:pt x="690873" y="517909"/>
                  </a:lnTo>
                  <a:cubicBezTo>
                    <a:pt x="695477" y="523412"/>
                    <a:pt x="697894" y="529109"/>
                    <a:pt x="697894" y="534944"/>
                  </a:cubicBezTo>
                  <a:cubicBezTo>
                    <a:pt x="697894" y="581626"/>
                    <a:pt x="543164" y="619470"/>
                    <a:pt x="352294" y="619470"/>
                  </a:cubicBezTo>
                  <a:cubicBezTo>
                    <a:pt x="256859" y="619470"/>
                    <a:pt x="170459" y="610009"/>
                    <a:pt x="107918" y="594713"/>
                  </a:cubicBezTo>
                  <a:lnTo>
                    <a:pt x="85074" y="587941"/>
                  </a:lnTo>
                  <a:lnTo>
                    <a:pt x="60124" y="582904"/>
                  </a:lnTo>
                  <a:lnTo>
                    <a:pt x="45720" y="573192"/>
                  </a:lnTo>
                  <a:lnTo>
                    <a:pt x="33853" y="567845"/>
                  </a:lnTo>
                  <a:cubicBezTo>
                    <a:pt x="16365" y="557733"/>
                    <a:pt x="6694" y="546615"/>
                    <a:pt x="6694" y="534944"/>
                  </a:cubicBezTo>
                  <a:lnTo>
                    <a:pt x="8222" y="531237"/>
                  </a:lnTo>
                  <a:lnTo>
                    <a:pt x="7736" y="530516"/>
                  </a:lnTo>
                  <a:cubicBezTo>
                    <a:pt x="2755" y="518739"/>
                    <a:pt x="0" y="505790"/>
                    <a:pt x="0" y="492198"/>
                  </a:cubicBezTo>
                  <a:lnTo>
                    <a:pt x="0" y="98442"/>
                  </a:lnTo>
                  <a:cubicBezTo>
                    <a:pt x="0" y="44074"/>
                    <a:pt x="44074" y="0"/>
                    <a:pt x="984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 flipH="1">
              <a:off x="7151521" y="1075926"/>
              <a:ext cx="418896" cy="548108"/>
              <a:chOff x="2370506" y="1826703"/>
              <a:chExt cx="973026" cy="1273164"/>
            </a:xfrm>
          </p:grpSpPr>
          <p:sp>
            <p:nvSpPr>
              <p:cNvPr id="38" name="矩形 37"/>
              <p:cNvSpPr/>
              <p:nvPr/>
            </p:nvSpPr>
            <p:spPr>
              <a:xfrm rot="20400000" flipH="1" flipV="1">
                <a:off x="2518545" y="1826703"/>
                <a:ext cx="540000" cy="43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: 圆角 38"/>
              <p:cNvSpPr/>
              <p:nvPr/>
            </p:nvSpPr>
            <p:spPr>
              <a:xfrm rot="20400000" flipH="1">
                <a:off x="2370506" y="1829242"/>
                <a:ext cx="720000" cy="108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 rot="20400000" flipH="1">
                <a:off x="2642714" y="2213577"/>
                <a:ext cx="700818" cy="886290"/>
              </a:xfrm>
              <a:custGeom>
                <a:avLst/>
                <a:gdLst>
                  <a:gd name="connsiteX0" fmla="*/ 70488 w 700818"/>
                  <a:gd name="connsiteY0" fmla="*/ 9070 h 886290"/>
                  <a:gd name="connsiteX1" fmla="*/ 0 w 700818"/>
                  <a:gd name="connsiteY1" fmla="*/ 115412 h 886290"/>
                  <a:gd name="connsiteX2" fmla="*/ 0 w 700818"/>
                  <a:gd name="connsiteY2" fmla="*/ 468202 h 886290"/>
                  <a:gd name="connsiteX3" fmla="*/ 2781 w 700818"/>
                  <a:gd name="connsiteY3" fmla="*/ 469807 h 886290"/>
                  <a:gd name="connsiteX4" fmla="*/ 108 w 700818"/>
                  <a:gd name="connsiteY4" fmla="*/ 489183 h 886290"/>
                  <a:gd name="connsiteX5" fmla="*/ 300517 w 700818"/>
                  <a:gd name="connsiteY5" fmla="*/ 754148 h 886290"/>
                  <a:gd name="connsiteX6" fmla="*/ 697243 w 700818"/>
                  <a:gd name="connsiteY6" fmla="*/ 868572 h 886290"/>
                  <a:gd name="connsiteX7" fmla="*/ 700195 w 700818"/>
                  <a:gd name="connsiteY7" fmla="*/ 847175 h 886290"/>
                  <a:gd name="connsiteX8" fmla="*/ 692215 w 700818"/>
                  <a:gd name="connsiteY8" fmla="*/ 826826 h 886290"/>
                  <a:gd name="connsiteX9" fmla="*/ 692458 w 700818"/>
                  <a:gd name="connsiteY9" fmla="*/ 825621 h 886290"/>
                  <a:gd name="connsiteX10" fmla="*/ 692458 w 700818"/>
                  <a:gd name="connsiteY10" fmla="*/ 115412 h 886290"/>
                  <a:gd name="connsiteX11" fmla="*/ 577046 w 700818"/>
                  <a:gd name="connsiteY11" fmla="*/ 0 h 886290"/>
                  <a:gd name="connsiteX12" fmla="*/ 115412 w 700818"/>
                  <a:gd name="connsiteY12" fmla="*/ 0 h 886290"/>
                  <a:gd name="connsiteX13" fmla="*/ 70488 w 700818"/>
                  <a:gd name="connsiteY13" fmla="*/ 9070 h 886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0818" h="886290">
                    <a:moveTo>
                      <a:pt x="70488" y="9070"/>
                    </a:moveTo>
                    <a:cubicBezTo>
                      <a:pt x="29065" y="26590"/>
                      <a:pt x="0" y="67607"/>
                      <a:pt x="0" y="115412"/>
                    </a:cubicBezTo>
                    <a:lnTo>
                      <a:pt x="0" y="468202"/>
                    </a:lnTo>
                    <a:lnTo>
                      <a:pt x="2781" y="469807"/>
                    </a:lnTo>
                    <a:lnTo>
                      <a:pt x="108" y="489183"/>
                    </a:lnTo>
                    <a:cubicBezTo>
                      <a:pt x="9856" y="547044"/>
                      <a:pt x="132785" y="657308"/>
                      <a:pt x="300517" y="754148"/>
                    </a:cubicBezTo>
                    <a:cubicBezTo>
                      <a:pt x="492211" y="864823"/>
                      <a:pt x="669831" y="916052"/>
                      <a:pt x="697243" y="868572"/>
                    </a:cubicBezTo>
                    <a:cubicBezTo>
                      <a:pt x="700670" y="862637"/>
                      <a:pt x="701587" y="855441"/>
                      <a:pt x="700195" y="847175"/>
                    </a:cubicBezTo>
                    <a:lnTo>
                      <a:pt x="692215" y="826826"/>
                    </a:lnTo>
                    <a:lnTo>
                      <a:pt x="692458" y="825621"/>
                    </a:lnTo>
                    <a:lnTo>
                      <a:pt x="692458" y="115412"/>
                    </a:lnTo>
                    <a:cubicBezTo>
                      <a:pt x="692458" y="51672"/>
                      <a:pt x="640786" y="0"/>
                      <a:pt x="577046" y="0"/>
                    </a:cubicBezTo>
                    <a:lnTo>
                      <a:pt x="115412" y="0"/>
                    </a:lnTo>
                    <a:cubicBezTo>
                      <a:pt x="99477" y="0"/>
                      <a:pt x="84296" y="3229"/>
                      <a:pt x="70488" y="90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>
            <a:off x="9803041" y="2680496"/>
            <a:ext cx="1321282" cy="2156190"/>
            <a:chOff x="4456295" y="2503348"/>
            <a:chExt cx="2340000" cy="3818626"/>
          </a:xfrm>
        </p:grpSpPr>
        <p:sp>
          <p:nvSpPr>
            <p:cNvPr id="44" name="弦形 43"/>
            <p:cNvSpPr>
              <a:spLocks noChangeAspect="1"/>
            </p:cNvSpPr>
            <p:nvPr/>
          </p:nvSpPr>
          <p:spPr>
            <a:xfrm rot="17497450">
              <a:off x="4558160" y="4067586"/>
              <a:ext cx="2160000" cy="2190438"/>
            </a:xfrm>
            <a:prstGeom prst="chord">
              <a:avLst>
                <a:gd name="adj1" fmla="val 3295399"/>
                <a:gd name="adj2" fmla="val 15688361"/>
              </a:avLst>
            </a:prstGeom>
            <a:solidFill>
              <a:srgbClr val="00F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572787" y="4706682"/>
              <a:ext cx="2124001" cy="432000"/>
            </a:xfrm>
            <a:prstGeom prst="ellipse">
              <a:avLst/>
            </a:prstGeom>
            <a:solidFill>
              <a:srgbClr val="BAF1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4456295" y="3981974"/>
              <a:ext cx="2340000" cy="2340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/>
            <p:cNvSpPr/>
            <p:nvPr/>
          </p:nvSpPr>
          <p:spPr>
            <a:xfrm>
              <a:off x="5190843" y="2503348"/>
              <a:ext cx="864000" cy="14191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266295" y="2644590"/>
              <a:ext cx="720000" cy="1440000"/>
            </a:xfrm>
            <a:custGeom>
              <a:avLst/>
              <a:gdLst>
                <a:gd name="connsiteX0" fmla="*/ 0 w 720000"/>
                <a:gd name="connsiteY0" fmla="*/ 0 h 2263631"/>
                <a:gd name="connsiteX1" fmla="*/ 720000 w 720000"/>
                <a:gd name="connsiteY1" fmla="*/ 0 h 2263631"/>
                <a:gd name="connsiteX2" fmla="*/ 720000 w 720000"/>
                <a:gd name="connsiteY2" fmla="*/ 2160000 h 2263631"/>
                <a:gd name="connsiteX3" fmla="*/ 360000 w 720000"/>
                <a:gd name="connsiteY3" fmla="*/ 2263631 h 2263631"/>
                <a:gd name="connsiteX4" fmla="*/ 0 w 720000"/>
                <a:gd name="connsiteY4" fmla="*/ 2160000 h 226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263631">
                  <a:moveTo>
                    <a:pt x="0" y="0"/>
                  </a:moveTo>
                  <a:lnTo>
                    <a:pt x="720000" y="0"/>
                  </a:lnTo>
                  <a:lnTo>
                    <a:pt x="720000" y="2160000"/>
                  </a:lnTo>
                  <a:cubicBezTo>
                    <a:pt x="720000" y="2217234"/>
                    <a:pt x="558823" y="2263631"/>
                    <a:pt x="360000" y="2263631"/>
                  </a:cubicBezTo>
                  <a:cubicBezTo>
                    <a:pt x="161177" y="2263631"/>
                    <a:pt x="0" y="2217234"/>
                    <a:pt x="0" y="2160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315973" y="523539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锥形瓶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4349519" y="52275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烧杯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7144856" y="51910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三颈烧瓶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10104041" y="520706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烧瓶</a:t>
            </a:r>
          </a:p>
        </p:txBody>
      </p:sp>
      <p:sp>
        <p:nvSpPr>
          <p:cNvPr id="107" name="矩形 106"/>
          <p:cNvSpPr>
            <a:spLocks noChangeAspect="1"/>
          </p:cNvSpPr>
          <p:nvPr/>
        </p:nvSpPr>
        <p:spPr>
          <a:xfrm>
            <a:off x="612066" y="34544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8" name="矩形 107"/>
          <p:cNvSpPr>
            <a:spLocks noChangeAspect="1"/>
          </p:cNvSpPr>
          <p:nvPr/>
        </p:nvSpPr>
        <p:spPr>
          <a:xfrm>
            <a:off x="508303" y="436237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EFB18B"/>
              </a:solidFill>
              <a:latin typeface="+mn-ea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152066" y="312380"/>
            <a:ext cx="3477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实验器材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1143843" y="668005"/>
            <a:ext cx="23581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Experiment equipment</a:t>
            </a:r>
            <a:endParaRPr lang="zh-CN" altLang="en-US" sz="1400" dirty="0">
              <a:solidFill>
                <a:schemeClr val="accent4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>
            <a:grpSpLocks noChangeAspect="1"/>
          </p:cNvGrpSpPr>
          <p:nvPr/>
        </p:nvGrpSpPr>
        <p:grpSpPr>
          <a:xfrm>
            <a:off x="4302521" y="2373003"/>
            <a:ext cx="754087" cy="2504932"/>
            <a:chOff x="3977889" y="3814468"/>
            <a:chExt cx="726273" cy="2041582"/>
          </a:xfrm>
        </p:grpSpPr>
        <p:sp>
          <p:nvSpPr>
            <p:cNvPr id="69" name="任意多边形: 形状 68"/>
            <p:cNvSpPr>
              <a:spLocks noChangeAspect="1"/>
            </p:cNvSpPr>
            <p:nvPr/>
          </p:nvSpPr>
          <p:spPr>
            <a:xfrm>
              <a:off x="4130088" y="4941334"/>
              <a:ext cx="517589" cy="857617"/>
            </a:xfrm>
            <a:custGeom>
              <a:avLst/>
              <a:gdLst>
                <a:gd name="connsiteX0" fmla="*/ 0 w 583660"/>
                <a:gd name="connsiteY0" fmla="*/ 0 h 1050527"/>
                <a:gd name="connsiteX1" fmla="*/ 583660 w 583660"/>
                <a:gd name="connsiteY1" fmla="*/ 0 h 1050527"/>
                <a:gd name="connsiteX2" fmla="*/ 583660 w 583660"/>
                <a:gd name="connsiteY2" fmla="*/ 758697 h 1050527"/>
                <a:gd name="connsiteX3" fmla="*/ 291830 w 583660"/>
                <a:gd name="connsiteY3" fmla="*/ 1050527 h 1050527"/>
                <a:gd name="connsiteX4" fmla="*/ 0 w 583660"/>
                <a:gd name="connsiteY4" fmla="*/ 758697 h 105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660" h="1050527">
                  <a:moveTo>
                    <a:pt x="0" y="0"/>
                  </a:moveTo>
                  <a:lnTo>
                    <a:pt x="583660" y="0"/>
                  </a:lnTo>
                  <a:lnTo>
                    <a:pt x="583660" y="758697"/>
                  </a:lnTo>
                  <a:cubicBezTo>
                    <a:pt x="583660" y="919870"/>
                    <a:pt x="453003" y="1050527"/>
                    <a:pt x="291830" y="1050527"/>
                  </a:cubicBezTo>
                  <a:cubicBezTo>
                    <a:pt x="130657" y="1050527"/>
                    <a:pt x="0" y="919870"/>
                    <a:pt x="0" y="758697"/>
                  </a:cubicBezTo>
                  <a:close/>
                </a:path>
              </a:pathLst>
            </a:custGeom>
            <a:solidFill>
              <a:srgbClr val="83F0F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130016" y="4851334"/>
              <a:ext cx="518400" cy="180000"/>
            </a:xfrm>
            <a:prstGeom prst="ellipse">
              <a:avLst/>
            </a:prstGeom>
            <a:solidFill>
              <a:srgbClr val="D5F1F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977889" y="3909364"/>
              <a:ext cx="724708" cy="1946686"/>
            </a:xfrm>
            <a:custGeom>
              <a:avLst/>
              <a:gdLst>
                <a:gd name="connsiteX0" fmla="*/ 512757 w 724708"/>
                <a:gd name="connsiteY0" fmla="*/ 0 h 1946686"/>
                <a:gd name="connsiteX1" fmla="*/ 724708 w 724708"/>
                <a:gd name="connsiteY1" fmla="*/ 0 h 1946686"/>
                <a:gd name="connsiteX2" fmla="*/ 701116 w 724708"/>
                <a:gd name="connsiteY2" fmla="*/ 91787 h 1946686"/>
                <a:gd name="connsiteX3" fmla="*/ 701116 w 724708"/>
                <a:gd name="connsiteY3" fmla="*/ 1654856 h 1946686"/>
                <a:gd name="connsiteX4" fmla="*/ 409286 w 724708"/>
                <a:gd name="connsiteY4" fmla="*/ 1946686 h 1946686"/>
                <a:gd name="connsiteX5" fmla="*/ 117456 w 724708"/>
                <a:gd name="connsiteY5" fmla="*/ 1654856 h 1946686"/>
                <a:gd name="connsiteX6" fmla="*/ 117456 w 724708"/>
                <a:gd name="connsiteY6" fmla="*/ 92469 h 1946686"/>
                <a:gd name="connsiteX7" fmla="*/ 98948 w 724708"/>
                <a:gd name="connsiteY7" fmla="*/ 80530 h 1946686"/>
                <a:gd name="connsiteX8" fmla="*/ 0 w 724708"/>
                <a:gd name="connsiteY8" fmla="*/ 57652 h 1946686"/>
                <a:gd name="connsiteX9" fmla="*/ 0 w 724708"/>
                <a:gd name="connsiteY9" fmla="*/ 57651 h 1946686"/>
                <a:gd name="connsiteX10" fmla="*/ 101988 w 724708"/>
                <a:gd name="connsiteY10" fmla="*/ 6235 h 1946686"/>
                <a:gd name="connsiteX11" fmla="*/ 109373 w 724708"/>
                <a:gd name="connsiteY11" fmla="*/ 4469 h 1946686"/>
                <a:gd name="connsiteX12" fmla="*/ 513905 w 724708"/>
                <a:gd name="connsiteY12" fmla="*/ 4469 h 194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4708" h="1946686">
                  <a:moveTo>
                    <a:pt x="512757" y="0"/>
                  </a:moveTo>
                  <a:lnTo>
                    <a:pt x="724708" y="0"/>
                  </a:lnTo>
                  <a:lnTo>
                    <a:pt x="701116" y="91787"/>
                  </a:lnTo>
                  <a:lnTo>
                    <a:pt x="701116" y="1654856"/>
                  </a:lnTo>
                  <a:cubicBezTo>
                    <a:pt x="701116" y="1816029"/>
                    <a:pt x="570459" y="1946686"/>
                    <a:pt x="409286" y="1946686"/>
                  </a:cubicBezTo>
                  <a:cubicBezTo>
                    <a:pt x="248113" y="1946686"/>
                    <a:pt x="117456" y="1816029"/>
                    <a:pt x="117456" y="1654856"/>
                  </a:cubicBezTo>
                  <a:lnTo>
                    <a:pt x="117456" y="92469"/>
                  </a:lnTo>
                  <a:lnTo>
                    <a:pt x="98948" y="80530"/>
                  </a:lnTo>
                  <a:cubicBezTo>
                    <a:pt x="71873" y="67534"/>
                    <a:pt x="38712" y="59629"/>
                    <a:pt x="0" y="57652"/>
                  </a:cubicBezTo>
                  <a:lnTo>
                    <a:pt x="0" y="57651"/>
                  </a:lnTo>
                  <a:cubicBezTo>
                    <a:pt x="33893" y="35862"/>
                    <a:pt x="68474" y="18669"/>
                    <a:pt x="101988" y="6235"/>
                  </a:cubicBezTo>
                  <a:lnTo>
                    <a:pt x="109373" y="4469"/>
                  </a:lnTo>
                  <a:lnTo>
                    <a:pt x="513905" y="4469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accent1">
                    <a:lumMod val="5000"/>
                    <a:lumOff val="95000"/>
                    <a:alpha val="50000"/>
                  </a:schemeClr>
                </a:gs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  <a:gs pos="50000">
                  <a:schemeClr val="accent1">
                    <a:lumMod val="20000"/>
                    <a:lumOff val="80000"/>
                    <a:alpha val="5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7"/>
            <p:cNvSpPr/>
            <p:nvPr/>
          </p:nvSpPr>
          <p:spPr>
            <a:xfrm rot="16200000" flipV="1">
              <a:off x="4257951" y="3535214"/>
              <a:ext cx="166958" cy="725465"/>
            </a:xfrm>
            <a:custGeom>
              <a:avLst/>
              <a:gdLst>
                <a:gd name="connsiteX0" fmla="*/ 0 w 560"/>
                <a:gd name="connsiteY0" fmla="*/ 2647 h 2647"/>
                <a:gd name="connsiteX1" fmla="*/ 173 w 560"/>
                <a:gd name="connsiteY1" fmla="*/ 2253 h 2647"/>
                <a:gd name="connsiteX2" fmla="*/ 41 w 560"/>
                <a:gd name="connsiteY2" fmla="*/ 1204 h 2647"/>
                <a:gd name="connsiteX3" fmla="*/ 301 w 560"/>
                <a:gd name="connsiteY3" fmla="*/ 0 h 2647"/>
                <a:gd name="connsiteX4" fmla="*/ 560 w 560"/>
                <a:gd name="connsiteY4" fmla="*/ 1204 h 2647"/>
                <a:gd name="connsiteX5" fmla="*/ 220 w 560"/>
                <a:gd name="connsiteY5" fmla="*/ 2442 h 2647"/>
                <a:gd name="connsiteX6" fmla="*/ 267 w 560"/>
                <a:gd name="connsiteY6" fmla="*/ 2399 h 2647"/>
                <a:gd name="connsiteX7" fmla="*/ 0 w 560"/>
                <a:gd name="connsiteY7" fmla="*/ 2647 h 2647"/>
                <a:gd name="connsiteX0-1" fmla="*/ 821 w 9268"/>
                <a:gd name="connsiteY0-2" fmla="*/ 10178 h 10178"/>
                <a:gd name="connsiteX1-3" fmla="*/ 2357 w 9268"/>
                <a:gd name="connsiteY1-4" fmla="*/ 8512 h 10178"/>
                <a:gd name="connsiteX2-5" fmla="*/ 0 w 9268"/>
                <a:gd name="connsiteY2-6" fmla="*/ 4549 h 10178"/>
                <a:gd name="connsiteX3-7" fmla="*/ 4643 w 9268"/>
                <a:gd name="connsiteY3-8" fmla="*/ 0 h 10178"/>
                <a:gd name="connsiteX4-9" fmla="*/ 9268 w 9268"/>
                <a:gd name="connsiteY4-10" fmla="*/ 4549 h 10178"/>
                <a:gd name="connsiteX5-11" fmla="*/ 3197 w 9268"/>
                <a:gd name="connsiteY5-12" fmla="*/ 9226 h 10178"/>
                <a:gd name="connsiteX6-13" fmla="*/ 4036 w 9268"/>
                <a:gd name="connsiteY6-14" fmla="*/ 9063 h 10178"/>
                <a:gd name="connsiteX7-15" fmla="*/ 821 w 9268"/>
                <a:gd name="connsiteY7-16" fmla="*/ 10178 h 10178"/>
                <a:gd name="connsiteX0-17" fmla="*/ 886 w 10008"/>
                <a:gd name="connsiteY0-18" fmla="*/ 10000 h 10000"/>
                <a:gd name="connsiteX1-19" fmla="*/ 2543 w 10008"/>
                <a:gd name="connsiteY1-20" fmla="*/ 8363 h 10000"/>
                <a:gd name="connsiteX2-21" fmla="*/ 0 w 10008"/>
                <a:gd name="connsiteY2-22" fmla="*/ 4469 h 10000"/>
                <a:gd name="connsiteX3-23" fmla="*/ 5010 w 10008"/>
                <a:gd name="connsiteY3-24" fmla="*/ 0 h 10000"/>
                <a:gd name="connsiteX4-25" fmla="*/ 10000 w 10008"/>
                <a:gd name="connsiteY4-26" fmla="*/ 4469 h 10000"/>
                <a:gd name="connsiteX5-27" fmla="*/ 4008 w 10008"/>
                <a:gd name="connsiteY5-28" fmla="*/ 9065 h 10000"/>
                <a:gd name="connsiteX6-29" fmla="*/ 4355 w 10008"/>
                <a:gd name="connsiteY6-30" fmla="*/ 8904 h 10000"/>
                <a:gd name="connsiteX7-31" fmla="*/ 886 w 10008"/>
                <a:gd name="connsiteY7-32" fmla="*/ 10000 h 10000"/>
                <a:gd name="connsiteX0-33" fmla="*/ 886 w 10008"/>
                <a:gd name="connsiteY0-34" fmla="*/ 10000 h 10000"/>
                <a:gd name="connsiteX1-35" fmla="*/ 2543 w 10008"/>
                <a:gd name="connsiteY1-36" fmla="*/ 8363 h 10000"/>
                <a:gd name="connsiteX2-37" fmla="*/ 0 w 10008"/>
                <a:gd name="connsiteY2-38" fmla="*/ 4469 h 10000"/>
                <a:gd name="connsiteX3-39" fmla="*/ 5010 w 10008"/>
                <a:gd name="connsiteY3-40" fmla="*/ 0 h 10000"/>
                <a:gd name="connsiteX4-41" fmla="*/ 10000 w 10008"/>
                <a:gd name="connsiteY4-42" fmla="*/ 4469 h 10000"/>
                <a:gd name="connsiteX5-43" fmla="*/ 4008 w 10008"/>
                <a:gd name="connsiteY5-44" fmla="*/ 9065 h 10000"/>
                <a:gd name="connsiteX6-45" fmla="*/ 3983 w 10008"/>
                <a:gd name="connsiteY6-46" fmla="*/ 9079 h 10000"/>
                <a:gd name="connsiteX7-47" fmla="*/ 886 w 10008"/>
                <a:gd name="connsiteY7-48" fmla="*/ 10000 h 10000"/>
                <a:gd name="connsiteX0-49" fmla="*/ 886 w 10008"/>
                <a:gd name="connsiteY0-50" fmla="*/ 9875 h 9875"/>
                <a:gd name="connsiteX1-51" fmla="*/ 2543 w 10008"/>
                <a:gd name="connsiteY1-52" fmla="*/ 8363 h 9875"/>
                <a:gd name="connsiteX2-53" fmla="*/ 0 w 10008"/>
                <a:gd name="connsiteY2-54" fmla="*/ 4469 h 9875"/>
                <a:gd name="connsiteX3-55" fmla="*/ 5010 w 10008"/>
                <a:gd name="connsiteY3-56" fmla="*/ 0 h 9875"/>
                <a:gd name="connsiteX4-57" fmla="*/ 10000 w 10008"/>
                <a:gd name="connsiteY4-58" fmla="*/ 4469 h 9875"/>
                <a:gd name="connsiteX5-59" fmla="*/ 4008 w 10008"/>
                <a:gd name="connsiteY5-60" fmla="*/ 9065 h 9875"/>
                <a:gd name="connsiteX6-61" fmla="*/ 3983 w 10008"/>
                <a:gd name="connsiteY6-62" fmla="*/ 9079 h 9875"/>
                <a:gd name="connsiteX7-63" fmla="*/ 886 w 10008"/>
                <a:gd name="connsiteY7-64" fmla="*/ 9875 h 9875"/>
                <a:gd name="connsiteX0-65" fmla="*/ 1164 w 10000"/>
                <a:gd name="connsiteY0-66" fmla="*/ 10025 h 10025"/>
                <a:gd name="connsiteX1-67" fmla="*/ 2541 w 10000"/>
                <a:gd name="connsiteY1-68" fmla="*/ 8469 h 10025"/>
                <a:gd name="connsiteX2-69" fmla="*/ 0 w 10000"/>
                <a:gd name="connsiteY2-70" fmla="*/ 4526 h 10025"/>
                <a:gd name="connsiteX3-71" fmla="*/ 5006 w 10000"/>
                <a:gd name="connsiteY3-72" fmla="*/ 0 h 10025"/>
                <a:gd name="connsiteX4-73" fmla="*/ 9992 w 10000"/>
                <a:gd name="connsiteY4-74" fmla="*/ 4526 h 10025"/>
                <a:gd name="connsiteX5-75" fmla="*/ 4005 w 10000"/>
                <a:gd name="connsiteY5-76" fmla="*/ 9180 h 10025"/>
                <a:gd name="connsiteX6-77" fmla="*/ 3980 w 10000"/>
                <a:gd name="connsiteY6-78" fmla="*/ 9194 h 10025"/>
                <a:gd name="connsiteX7-79" fmla="*/ 1164 w 10000"/>
                <a:gd name="connsiteY7-80" fmla="*/ 10025 h 100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25">
                  <a:moveTo>
                    <a:pt x="1164" y="10025"/>
                  </a:moveTo>
                  <a:cubicBezTo>
                    <a:pt x="2274" y="9532"/>
                    <a:pt x="1431" y="8962"/>
                    <a:pt x="2541" y="8469"/>
                  </a:cubicBezTo>
                  <a:cubicBezTo>
                    <a:pt x="1021" y="7694"/>
                    <a:pt x="0" y="6218"/>
                    <a:pt x="0" y="4526"/>
                  </a:cubicBezTo>
                  <a:cubicBezTo>
                    <a:pt x="0" y="2025"/>
                    <a:pt x="2234" y="0"/>
                    <a:pt x="5006" y="0"/>
                  </a:cubicBezTo>
                  <a:cubicBezTo>
                    <a:pt x="7759" y="0"/>
                    <a:pt x="10159" y="2995"/>
                    <a:pt x="9992" y="4526"/>
                  </a:cubicBezTo>
                  <a:cubicBezTo>
                    <a:pt x="9825" y="6056"/>
                    <a:pt x="6757" y="9180"/>
                    <a:pt x="4005" y="9180"/>
                  </a:cubicBezTo>
                  <a:cubicBezTo>
                    <a:pt x="3773" y="9180"/>
                    <a:pt x="4191" y="9217"/>
                    <a:pt x="3980" y="9194"/>
                  </a:cubicBezTo>
                  <a:lnTo>
                    <a:pt x="1164" y="100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315973" y="52062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离心管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4349519" y="519838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试管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7359396" y="516010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量桶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10083830" y="518199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注射器</a:t>
            </a:r>
          </a:p>
        </p:txBody>
      </p:sp>
      <p:sp>
        <p:nvSpPr>
          <p:cNvPr id="107" name="矩形 106"/>
          <p:cNvSpPr>
            <a:spLocks noChangeAspect="1"/>
          </p:cNvSpPr>
          <p:nvPr/>
        </p:nvSpPr>
        <p:spPr>
          <a:xfrm>
            <a:off x="612066" y="34544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8" name="矩形 107"/>
          <p:cNvSpPr>
            <a:spLocks noChangeAspect="1"/>
          </p:cNvSpPr>
          <p:nvPr/>
        </p:nvSpPr>
        <p:spPr>
          <a:xfrm>
            <a:off x="508303" y="436237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EFB18B"/>
              </a:solidFill>
              <a:latin typeface="+mn-ea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152066" y="312380"/>
            <a:ext cx="3477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实验器材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1143843" y="668005"/>
            <a:ext cx="23581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Experiment equipment</a:t>
            </a:r>
            <a:endParaRPr lang="zh-CN" altLang="en-US" sz="1400" dirty="0">
              <a:solidFill>
                <a:schemeClr val="accent4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2" name="组合 41"/>
          <p:cNvGrpSpPr>
            <a:grpSpLocks noChangeAspect="1"/>
          </p:cNvGrpSpPr>
          <p:nvPr/>
        </p:nvGrpSpPr>
        <p:grpSpPr>
          <a:xfrm>
            <a:off x="1480287" y="2352211"/>
            <a:ext cx="638250" cy="2525715"/>
            <a:chOff x="2199718" y="1847276"/>
            <a:chExt cx="837723" cy="3315076"/>
          </a:xfrm>
        </p:grpSpPr>
        <p:sp>
          <p:nvSpPr>
            <p:cNvPr id="49" name="矩形 43"/>
            <p:cNvSpPr/>
            <p:nvPr/>
          </p:nvSpPr>
          <p:spPr>
            <a:xfrm>
              <a:off x="2199718" y="1847276"/>
              <a:ext cx="837723" cy="433074"/>
            </a:xfrm>
            <a:custGeom>
              <a:avLst/>
              <a:gdLst>
                <a:gd name="connsiteX0" fmla="*/ 0 w 661457"/>
                <a:gd name="connsiteY0" fmla="*/ 0 h 2388496"/>
                <a:gd name="connsiteX1" fmla="*/ 661457 w 661457"/>
                <a:gd name="connsiteY1" fmla="*/ 0 h 2388496"/>
                <a:gd name="connsiteX2" fmla="*/ 661457 w 661457"/>
                <a:gd name="connsiteY2" fmla="*/ 2388496 h 2388496"/>
                <a:gd name="connsiteX3" fmla="*/ 0 w 661457"/>
                <a:gd name="connsiteY3" fmla="*/ 2388496 h 2388496"/>
                <a:gd name="connsiteX4" fmla="*/ 0 w 661457"/>
                <a:gd name="connsiteY4" fmla="*/ 0 h 2388496"/>
                <a:gd name="connsiteX0-1" fmla="*/ 0 w 661457"/>
                <a:gd name="connsiteY0-2" fmla="*/ 0 h 2388496"/>
                <a:gd name="connsiteX1-3" fmla="*/ 661457 w 661457"/>
                <a:gd name="connsiteY1-4" fmla="*/ 0 h 2388496"/>
                <a:gd name="connsiteX2-5" fmla="*/ 661457 w 661457"/>
                <a:gd name="connsiteY2-6" fmla="*/ 2388496 h 2388496"/>
                <a:gd name="connsiteX3-7" fmla="*/ 291830 w 661457"/>
                <a:gd name="connsiteY3-8" fmla="*/ 2383277 h 2388496"/>
                <a:gd name="connsiteX4-9" fmla="*/ 0 w 661457"/>
                <a:gd name="connsiteY4-10" fmla="*/ 2388496 h 2388496"/>
                <a:gd name="connsiteX5" fmla="*/ 0 w 661457"/>
                <a:gd name="connsiteY5" fmla="*/ 0 h 23884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" y="connsiteY5"/>
                </a:cxn>
              </a:cxnLst>
              <a:rect l="l" t="t" r="r" b="b"/>
              <a:pathLst>
                <a:path w="661457" h="2388496">
                  <a:moveTo>
                    <a:pt x="0" y="0"/>
                  </a:moveTo>
                  <a:lnTo>
                    <a:pt x="661457" y="0"/>
                  </a:lnTo>
                  <a:lnTo>
                    <a:pt x="661457" y="2388496"/>
                  </a:lnTo>
                  <a:lnTo>
                    <a:pt x="291830" y="2383277"/>
                  </a:lnTo>
                  <a:lnTo>
                    <a:pt x="0" y="2388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20000">
                  <a:schemeClr val="bg1">
                    <a:alpha val="7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321580" y="3417357"/>
              <a:ext cx="594576" cy="1660361"/>
              <a:chOff x="1592075" y="3283338"/>
              <a:chExt cx="594576" cy="1660361"/>
            </a:xfrm>
          </p:grpSpPr>
          <p:sp>
            <p:nvSpPr>
              <p:cNvPr id="65" name="任意多边形: 形状 64"/>
              <p:cNvSpPr/>
              <p:nvPr/>
            </p:nvSpPr>
            <p:spPr>
              <a:xfrm>
                <a:off x="1593653" y="3382587"/>
                <a:ext cx="592998" cy="1561112"/>
              </a:xfrm>
              <a:custGeom>
                <a:avLst/>
                <a:gdLst>
                  <a:gd name="connsiteX0" fmla="*/ 0 w 592998"/>
                  <a:gd name="connsiteY0" fmla="*/ 0 h 1561112"/>
                  <a:gd name="connsiteX1" fmla="*/ 592998 w 592998"/>
                  <a:gd name="connsiteY1" fmla="*/ 0 h 1561112"/>
                  <a:gd name="connsiteX2" fmla="*/ 592998 w 592998"/>
                  <a:gd name="connsiteY2" fmla="*/ 832365 h 1561112"/>
                  <a:gd name="connsiteX3" fmla="*/ 592998 w 592998"/>
                  <a:gd name="connsiteY3" fmla="*/ 841112 h 1561112"/>
                  <a:gd name="connsiteX4" fmla="*/ 592998 w 592998"/>
                  <a:gd name="connsiteY4" fmla="*/ 842093 h 1561112"/>
                  <a:gd name="connsiteX5" fmla="*/ 592596 w 592998"/>
                  <a:gd name="connsiteY5" fmla="*/ 842088 h 1561112"/>
                  <a:gd name="connsiteX6" fmla="*/ 296499 w 592998"/>
                  <a:gd name="connsiteY6" fmla="*/ 1561112 h 1561112"/>
                  <a:gd name="connsiteX7" fmla="*/ 401 w 592998"/>
                  <a:gd name="connsiteY7" fmla="*/ 842086 h 1561112"/>
                  <a:gd name="connsiteX8" fmla="*/ 0 w 592998"/>
                  <a:gd name="connsiteY8" fmla="*/ 842093 h 1561112"/>
                  <a:gd name="connsiteX9" fmla="*/ 0 w 592998"/>
                  <a:gd name="connsiteY9" fmla="*/ 841112 h 1561112"/>
                  <a:gd name="connsiteX10" fmla="*/ 0 w 592998"/>
                  <a:gd name="connsiteY10" fmla="*/ 832365 h 156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2998" h="1561112">
                    <a:moveTo>
                      <a:pt x="0" y="0"/>
                    </a:moveTo>
                    <a:lnTo>
                      <a:pt x="592998" y="0"/>
                    </a:lnTo>
                    <a:lnTo>
                      <a:pt x="592998" y="832365"/>
                    </a:lnTo>
                    <a:lnTo>
                      <a:pt x="592998" y="841112"/>
                    </a:lnTo>
                    <a:lnTo>
                      <a:pt x="592998" y="842093"/>
                    </a:lnTo>
                    <a:lnTo>
                      <a:pt x="592596" y="842088"/>
                    </a:lnTo>
                    <a:cubicBezTo>
                      <a:pt x="543180" y="961924"/>
                      <a:pt x="395198" y="1561112"/>
                      <a:pt x="296499" y="1561112"/>
                    </a:cubicBezTo>
                    <a:cubicBezTo>
                      <a:pt x="197800" y="1561112"/>
                      <a:pt x="49817" y="961922"/>
                      <a:pt x="401" y="842086"/>
                    </a:cubicBezTo>
                    <a:lnTo>
                      <a:pt x="0" y="842093"/>
                    </a:lnTo>
                    <a:lnTo>
                      <a:pt x="0" y="841112"/>
                    </a:lnTo>
                    <a:lnTo>
                      <a:pt x="0" y="832365"/>
                    </a:lnTo>
                    <a:close/>
                  </a:path>
                </a:pathLst>
              </a:custGeom>
              <a:solidFill>
                <a:srgbClr val="83F0F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592075" y="3283338"/>
                <a:ext cx="594000" cy="216000"/>
              </a:xfrm>
              <a:prstGeom prst="ellipse">
                <a:avLst/>
              </a:prstGeom>
              <a:solidFill>
                <a:srgbClr val="D5F1FB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任意多边形: 形状 50"/>
            <p:cNvSpPr/>
            <p:nvPr/>
          </p:nvSpPr>
          <p:spPr>
            <a:xfrm>
              <a:off x="2294868" y="2283333"/>
              <a:ext cx="648000" cy="2879019"/>
            </a:xfrm>
            <a:custGeom>
              <a:avLst/>
              <a:gdLst>
                <a:gd name="connsiteX0" fmla="*/ 0 w 648000"/>
                <a:gd name="connsiteY0" fmla="*/ 0 h 2879019"/>
                <a:gd name="connsiteX1" fmla="*/ 648000 w 648000"/>
                <a:gd name="connsiteY1" fmla="*/ 0 h 2879019"/>
                <a:gd name="connsiteX2" fmla="*/ 648000 w 648000"/>
                <a:gd name="connsiteY2" fmla="*/ 2150272 h 2879019"/>
                <a:gd name="connsiteX3" fmla="*/ 648000 w 648000"/>
                <a:gd name="connsiteY3" fmla="*/ 2159019 h 2879019"/>
                <a:gd name="connsiteX4" fmla="*/ 648000 w 648000"/>
                <a:gd name="connsiteY4" fmla="*/ 2160000 h 2879019"/>
                <a:gd name="connsiteX5" fmla="*/ 647561 w 648000"/>
                <a:gd name="connsiteY5" fmla="*/ 2159995 h 2879019"/>
                <a:gd name="connsiteX6" fmla="*/ 324000 w 648000"/>
                <a:gd name="connsiteY6" fmla="*/ 2879019 h 2879019"/>
                <a:gd name="connsiteX7" fmla="*/ 438 w 648000"/>
                <a:gd name="connsiteY7" fmla="*/ 2159993 h 2879019"/>
                <a:gd name="connsiteX8" fmla="*/ 0 w 648000"/>
                <a:gd name="connsiteY8" fmla="*/ 2160000 h 2879019"/>
                <a:gd name="connsiteX9" fmla="*/ 0 w 648000"/>
                <a:gd name="connsiteY9" fmla="*/ 2159019 h 2879019"/>
                <a:gd name="connsiteX10" fmla="*/ 0 w 648000"/>
                <a:gd name="connsiteY10" fmla="*/ 2150272 h 2879019"/>
                <a:gd name="connsiteX0-1" fmla="*/ 0 w 648000"/>
                <a:gd name="connsiteY0-2" fmla="*/ 0 h 2879019"/>
                <a:gd name="connsiteX1-3" fmla="*/ 648000 w 648000"/>
                <a:gd name="connsiteY1-4" fmla="*/ 0 h 2879019"/>
                <a:gd name="connsiteX2-5" fmla="*/ 648000 w 648000"/>
                <a:gd name="connsiteY2-6" fmla="*/ 2150272 h 2879019"/>
                <a:gd name="connsiteX3-7" fmla="*/ 648000 w 648000"/>
                <a:gd name="connsiteY3-8" fmla="*/ 2159019 h 2879019"/>
                <a:gd name="connsiteX4-9" fmla="*/ 648000 w 648000"/>
                <a:gd name="connsiteY4-10" fmla="*/ 2160000 h 2879019"/>
                <a:gd name="connsiteX5-11" fmla="*/ 647561 w 648000"/>
                <a:gd name="connsiteY5-12" fmla="*/ 2159995 h 2879019"/>
                <a:gd name="connsiteX6-13" fmla="*/ 324000 w 648000"/>
                <a:gd name="connsiteY6-14" fmla="*/ 2879019 h 2879019"/>
                <a:gd name="connsiteX7-15" fmla="*/ 438 w 648000"/>
                <a:gd name="connsiteY7-16" fmla="*/ 2159993 h 2879019"/>
                <a:gd name="connsiteX8-17" fmla="*/ 0 w 648000"/>
                <a:gd name="connsiteY8-18" fmla="*/ 2160000 h 2879019"/>
                <a:gd name="connsiteX9-19" fmla="*/ 0 w 648000"/>
                <a:gd name="connsiteY9-20" fmla="*/ 2159019 h 2879019"/>
                <a:gd name="connsiteX10-21" fmla="*/ 0 w 648000"/>
                <a:gd name="connsiteY10-22" fmla="*/ 2150272 h 2879019"/>
                <a:gd name="connsiteX11" fmla="*/ 0 w 648000"/>
                <a:gd name="connsiteY11" fmla="*/ 0 h 2879019"/>
                <a:gd name="connsiteX0-23" fmla="*/ 0 w 648000"/>
                <a:gd name="connsiteY0-24" fmla="*/ 0 h 2879019"/>
                <a:gd name="connsiteX1-25" fmla="*/ 648000 w 648000"/>
                <a:gd name="connsiteY1-26" fmla="*/ 0 h 2879019"/>
                <a:gd name="connsiteX2-27" fmla="*/ 648000 w 648000"/>
                <a:gd name="connsiteY2-28" fmla="*/ 2150272 h 2879019"/>
                <a:gd name="connsiteX3-29" fmla="*/ 648000 w 648000"/>
                <a:gd name="connsiteY3-30" fmla="*/ 2159019 h 2879019"/>
                <a:gd name="connsiteX4-31" fmla="*/ 648000 w 648000"/>
                <a:gd name="connsiteY4-32" fmla="*/ 2160000 h 2879019"/>
                <a:gd name="connsiteX5-33" fmla="*/ 647561 w 648000"/>
                <a:gd name="connsiteY5-34" fmla="*/ 2159995 h 2879019"/>
                <a:gd name="connsiteX6-35" fmla="*/ 324000 w 648000"/>
                <a:gd name="connsiteY6-36" fmla="*/ 2879019 h 2879019"/>
                <a:gd name="connsiteX7-37" fmla="*/ 438 w 648000"/>
                <a:gd name="connsiteY7-38" fmla="*/ 2159993 h 2879019"/>
                <a:gd name="connsiteX8-39" fmla="*/ 0 w 648000"/>
                <a:gd name="connsiteY8-40" fmla="*/ 2160000 h 2879019"/>
                <a:gd name="connsiteX9-41" fmla="*/ 0 w 648000"/>
                <a:gd name="connsiteY9-42" fmla="*/ 2159019 h 2879019"/>
                <a:gd name="connsiteX10-43" fmla="*/ 0 w 648000"/>
                <a:gd name="connsiteY10-44" fmla="*/ 2150272 h 2879019"/>
                <a:gd name="connsiteX11-45" fmla="*/ 0 w 648000"/>
                <a:gd name="connsiteY11-46" fmla="*/ 0 h 28790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45" y="connsiteY11-46"/>
                </a:cxn>
              </a:cxnLst>
              <a:rect l="l" t="t" r="r" b="b"/>
              <a:pathLst>
                <a:path w="648000" h="2879019">
                  <a:moveTo>
                    <a:pt x="0" y="0"/>
                  </a:moveTo>
                  <a:lnTo>
                    <a:pt x="648000" y="0"/>
                  </a:lnTo>
                  <a:lnTo>
                    <a:pt x="648000" y="2150272"/>
                  </a:lnTo>
                  <a:lnTo>
                    <a:pt x="648000" y="2159019"/>
                  </a:lnTo>
                  <a:lnTo>
                    <a:pt x="648000" y="2160000"/>
                  </a:lnTo>
                  <a:lnTo>
                    <a:pt x="647561" y="2159995"/>
                  </a:lnTo>
                  <a:cubicBezTo>
                    <a:pt x="593561" y="2279831"/>
                    <a:pt x="431854" y="2879019"/>
                    <a:pt x="324000" y="2879019"/>
                  </a:cubicBezTo>
                  <a:cubicBezTo>
                    <a:pt x="216146" y="2879019"/>
                    <a:pt x="54438" y="2279829"/>
                    <a:pt x="438" y="2159993"/>
                  </a:cubicBezTo>
                  <a:lnTo>
                    <a:pt x="0" y="2160000"/>
                  </a:lnTo>
                  <a:lnTo>
                    <a:pt x="0" y="2159019"/>
                  </a:lnTo>
                  <a:lnTo>
                    <a:pt x="0" y="21502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  <a:alpha val="70000"/>
                  </a:schemeClr>
                </a:gs>
                <a:gs pos="20000">
                  <a:schemeClr val="bg1">
                    <a:alpha val="70000"/>
                  </a:schemeClr>
                </a:gs>
                <a:gs pos="50000">
                  <a:schemeClr val="accent1">
                    <a:lumMod val="20000"/>
                    <a:lumOff val="80000"/>
                    <a:alpha val="70000"/>
                  </a:schemeClr>
                </a:gs>
              </a:gsLst>
              <a:lin ang="0" scaled="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2303779" y="2524680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303779" y="2679986"/>
              <a:ext cx="10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303779" y="2835292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303779" y="2990598"/>
              <a:ext cx="10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303779" y="3301210"/>
              <a:ext cx="10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303779" y="3611822"/>
              <a:ext cx="10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303779" y="3922434"/>
              <a:ext cx="10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303779" y="3145904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303779" y="3456516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303779" y="3767128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303779" y="4077740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303779" y="4388357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2303779" y="4233046"/>
              <a:ext cx="10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7293845" y="2338472"/>
            <a:ext cx="852212" cy="2504389"/>
            <a:chOff x="7293845" y="2338472"/>
            <a:chExt cx="852212" cy="2504389"/>
          </a:xfrm>
        </p:grpSpPr>
        <p:grpSp>
          <p:nvGrpSpPr>
            <p:cNvPr id="73" name="组合 72"/>
            <p:cNvGrpSpPr/>
            <p:nvPr/>
          </p:nvGrpSpPr>
          <p:grpSpPr>
            <a:xfrm>
              <a:off x="7293845" y="2338472"/>
              <a:ext cx="852212" cy="2504389"/>
              <a:chOff x="5913689" y="3724550"/>
              <a:chExt cx="848791" cy="2070289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5913689" y="5293771"/>
                <a:ext cx="848791" cy="501068"/>
              </a:xfrm>
              <a:prstGeom prst="ellipse">
                <a:avLst/>
              </a:prstGeom>
              <a:gradFill flip="none" rotWithShape="1">
                <a:gsLst>
                  <a:gs pos="21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80000">
                    <a:schemeClr val="accent1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: 形状 82"/>
              <p:cNvSpPr/>
              <p:nvPr/>
            </p:nvSpPr>
            <p:spPr>
              <a:xfrm>
                <a:off x="6095215" y="4816800"/>
                <a:ext cx="468000" cy="657725"/>
              </a:xfrm>
              <a:custGeom>
                <a:avLst/>
                <a:gdLst>
                  <a:gd name="connsiteX0" fmla="*/ 0 w 527757"/>
                  <a:gd name="connsiteY0" fmla="*/ 0 h 812130"/>
                  <a:gd name="connsiteX1" fmla="*/ 527757 w 527757"/>
                  <a:gd name="connsiteY1" fmla="*/ 0 h 812130"/>
                  <a:gd name="connsiteX2" fmla="*/ 527757 w 527757"/>
                  <a:gd name="connsiteY2" fmla="*/ 616345 h 812130"/>
                  <a:gd name="connsiteX3" fmla="*/ 244423 w 527757"/>
                  <a:gd name="connsiteY3" fmla="*/ 812130 h 812130"/>
                  <a:gd name="connsiteX4" fmla="*/ 0 w 527757"/>
                  <a:gd name="connsiteY4" fmla="*/ 616345 h 81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757" h="812130">
                    <a:moveTo>
                      <a:pt x="0" y="0"/>
                    </a:moveTo>
                    <a:lnTo>
                      <a:pt x="527757" y="0"/>
                    </a:lnTo>
                    <a:lnTo>
                      <a:pt x="527757" y="616345"/>
                    </a:lnTo>
                    <a:cubicBezTo>
                      <a:pt x="527757" y="762081"/>
                      <a:pt x="390159" y="812130"/>
                      <a:pt x="244423" y="812130"/>
                    </a:cubicBezTo>
                    <a:cubicBezTo>
                      <a:pt x="98688" y="812130"/>
                      <a:pt x="0" y="762081"/>
                      <a:pt x="0" y="616345"/>
                    </a:cubicBezTo>
                    <a:close/>
                  </a:path>
                </a:pathLst>
              </a:custGeom>
              <a:solidFill>
                <a:srgbClr val="83F0F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6096786" y="4773779"/>
                <a:ext cx="468000" cy="101800"/>
              </a:xfrm>
              <a:prstGeom prst="ellipse">
                <a:avLst/>
              </a:prstGeom>
              <a:solidFill>
                <a:srgbClr val="D5F1FB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任意多边形: 形状 84"/>
              <p:cNvSpPr/>
              <p:nvPr/>
            </p:nvSpPr>
            <p:spPr>
              <a:xfrm>
                <a:off x="5983241" y="3813422"/>
                <a:ext cx="606929" cy="1692136"/>
              </a:xfrm>
              <a:custGeom>
                <a:avLst/>
                <a:gdLst>
                  <a:gd name="connsiteX0" fmla="*/ 512757 w 724708"/>
                  <a:gd name="connsiteY0" fmla="*/ 0 h 1946686"/>
                  <a:gd name="connsiteX1" fmla="*/ 724708 w 724708"/>
                  <a:gd name="connsiteY1" fmla="*/ 0 h 1946686"/>
                  <a:gd name="connsiteX2" fmla="*/ 701116 w 724708"/>
                  <a:gd name="connsiteY2" fmla="*/ 91787 h 1946686"/>
                  <a:gd name="connsiteX3" fmla="*/ 701116 w 724708"/>
                  <a:gd name="connsiteY3" fmla="*/ 1654856 h 1946686"/>
                  <a:gd name="connsiteX4" fmla="*/ 409286 w 724708"/>
                  <a:gd name="connsiteY4" fmla="*/ 1946686 h 1946686"/>
                  <a:gd name="connsiteX5" fmla="*/ 117456 w 724708"/>
                  <a:gd name="connsiteY5" fmla="*/ 1654856 h 1946686"/>
                  <a:gd name="connsiteX6" fmla="*/ 117456 w 724708"/>
                  <a:gd name="connsiteY6" fmla="*/ 92469 h 1946686"/>
                  <a:gd name="connsiteX7" fmla="*/ 98948 w 724708"/>
                  <a:gd name="connsiteY7" fmla="*/ 80530 h 1946686"/>
                  <a:gd name="connsiteX8" fmla="*/ 0 w 724708"/>
                  <a:gd name="connsiteY8" fmla="*/ 57652 h 1946686"/>
                  <a:gd name="connsiteX9" fmla="*/ 0 w 724708"/>
                  <a:gd name="connsiteY9" fmla="*/ 57651 h 1946686"/>
                  <a:gd name="connsiteX10" fmla="*/ 101988 w 724708"/>
                  <a:gd name="connsiteY10" fmla="*/ 6235 h 1946686"/>
                  <a:gd name="connsiteX11" fmla="*/ 109373 w 724708"/>
                  <a:gd name="connsiteY11" fmla="*/ 4469 h 1946686"/>
                  <a:gd name="connsiteX12" fmla="*/ 513905 w 724708"/>
                  <a:gd name="connsiteY12" fmla="*/ 4469 h 1946686"/>
                  <a:gd name="connsiteX0-1" fmla="*/ 512757 w 724708"/>
                  <a:gd name="connsiteY0-2" fmla="*/ 0 h 1871380"/>
                  <a:gd name="connsiteX1-3" fmla="*/ 724708 w 724708"/>
                  <a:gd name="connsiteY1-4" fmla="*/ 0 h 1871380"/>
                  <a:gd name="connsiteX2-5" fmla="*/ 701116 w 724708"/>
                  <a:gd name="connsiteY2-6" fmla="*/ 91787 h 1871380"/>
                  <a:gd name="connsiteX3-7" fmla="*/ 701116 w 724708"/>
                  <a:gd name="connsiteY3-8" fmla="*/ 1654856 h 1871380"/>
                  <a:gd name="connsiteX4-9" fmla="*/ 387770 w 724708"/>
                  <a:gd name="connsiteY4-10" fmla="*/ 1871380 h 1871380"/>
                  <a:gd name="connsiteX5-11" fmla="*/ 117456 w 724708"/>
                  <a:gd name="connsiteY5-12" fmla="*/ 1654856 h 1871380"/>
                  <a:gd name="connsiteX6-13" fmla="*/ 117456 w 724708"/>
                  <a:gd name="connsiteY6-14" fmla="*/ 92469 h 1871380"/>
                  <a:gd name="connsiteX7-15" fmla="*/ 98948 w 724708"/>
                  <a:gd name="connsiteY7-16" fmla="*/ 80530 h 1871380"/>
                  <a:gd name="connsiteX8-17" fmla="*/ 0 w 724708"/>
                  <a:gd name="connsiteY8-18" fmla="*/ 57652 h 1871380"/>
                  <a:gd name="connsiteX9-19" fmla="*/ 0 w 724708"/>
                  <a:gd name="connsiteY9-20" fmla="*/ 57651 h 1871380"/>
                  <a:gd name="connsiteX10-21" fmla="*/ 101988 w 724708"/>
                  <a:gd name="connsiteY10-22" fmla="*/ 6235 h 1871380"/>
                  <a:gd name="connsiteX11-23" fmla="*/ 109373 w 724708"/>
                  <a:gd name="connsiteY11-24" fmla="*/ 4469 h 1871380"/>
                  <a:gd name="connsiteX12-25" fmla="*/ 513905 w 724708"/>
                  <a:gd name="connsiteY12-26" fmla="*/ 4469 h 1871380"/>
                  <a:gd name="connsiteX13" fmla="*/ 512757 w 724708"/>
                  <a:gd name="connsiteY13" fmla="*/ 0 h 187138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4708" h="1871380">
                    <a:moveTo>
                      <a:pt x="512757" y="0"/>
                    </a:moveTo>
                    <a:lnTo>
                      <a:pt x="724708" y="0"/>
                    </a:lnTo>
                    <a:lnTo>
                      <a:pt x="701116" y="91787"/>
                    </a:lnTo>
                    <a:lnTo>
                      <a:pt x="701116" y="1654856"/>
                    </a:lnTo>
                    <a:cubicBezTo>
                      <a:pt x="701116" y="1816029"/>
                      <a:pt x="548943" y="1871380"/>
                      <a:pt x="387770" y="1871380"/>
                    </a:cubicBezTo>
                    <a:cubicBezTo>
                      <a:pt x="226597" y="1871380"/>
                      <a:pt x="117456" y="1816029"/>
                      <a:pt x="117456" y="1654856"/>
                    </a:cubicBezTo>
                    <a:lnTo>
                      <a:pt x="117456" y="92469"/>
                    </a:lnTo>
                    <a:lnTo>
                      <a:pt x="98948" y="80530"/>
                    </a:lnTo>
                    <a:cubicBezTo>
                      <a:pt x="71873" y="67534"/>
                      <a:pt x="38712" y="59629"/>
                      <a:pt x="0" y="57652"/>
                    </a:cubicBezTo>
                    <a:lnTo>
                      <a:pt x="0" y="57651"/>
                    </a:lnTo>
                    <a:cubicBezTo>
                      <a:pt x="33893" y="35862"/>
                      <a:pt x="68474" y="18669"/>
                      <a:pt x="101988" y="6235"/>
                    </a:cubicBezTo>
                    <a:lnTo>
                      <a:pt x="109373" y="4469"/>
                    </a:lnTo>
                    <a:lnTo>
                      <a:pt x="513905" y="4469"/>
                    </a:lnTo>
                    <a:lnTo>
                      <a:pt x="512757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accent1">
                      <a:lumMod val="5000"/>
                      <a:lumOff val="95000"/>
                      <a:alpha val="50000"/>
                    </a:schemeClr>
                  </a:gs>
                  <a:gs pos="0">
                    <a:schemeClr val="accent1">
                      <a:lumMod val="20000"/>
                      <a:lumOff val="80000"/>
                      <a:alpha val="50000"/>
                    </a:schemeClr>
                  </a:gs>
                  <a:gs pos="50000">
                    <a:schemeClr val="accent1">
                      <a:lumMod val="20000"/>
                      <a:lumOff val="80000"/>
                      <a:alpha val="5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 7"/>
              <p:cNvSpPr/>
              <p:nvPr/>
            </p:nvSpPr>
            <p:spPr>
              <a:xfrm rot="16200000" flipV="1">
                <a:off x="6211705" y="3494885"/>
                <a:ext cx="150845" cy="610175"/>
              </a:xfrm>
              <a:custGeom>
                <a:avLst/>
                <a:gdLst>
                  <a:gd name="connsiteX0" fmla="*/ 0 w 560"/>
                  <a:gd name="connsiteY0" fmla="*/ 2647 h 2647"/>
                  <a:gd name="connsiteX1" fmla="*/ 173 w 560"/>
                  <a:gd name="connsiteY1" fmla="*/ 2253 h 2647"/>
                  <a:gd name="connsiteX2" fmla="*/ 41 w 560"/>
                  <a:gd name="connsiteY2" fmla="*/ 1204 h 2647"/>
                  <a:gd name="connsiteX3" fmla="*/ 301 w 560"/>
                  <a:gd name="connsiteY3" fmla="*/ 0 h 2647"/>
                  <a:gd name="connsiteX4" fmla="*/ 560 w 560"/>
                  <a:gd name="connsiteY4" fmla="*/ 1204 h 2647"/>
                  <a:gd name="connsiteX5" fmla="*/ 220 w 560"/>
                  <a:gd name="connsiteY5" fmla="*/ 2442 h 2647"/>
                  <a:gd name="connsiteX6" fmla="*/ 267 w 560"/>
                  <a:gd name="connsiteY6" fmla="*/ 2399 h 2647"/>
                  <a:gd name="connsiteX7" fmla="*/ 0 w 560"/>
                  <a:gd name="connsiteY7" fmla="*/ 2647 h 2647"/>
                  <a:gd name="connsiteX0-1" fmla="*/ 42 w 9268"/>
                  <a:gd name="connsiteY0-2" fmla="*/ 9639 h 9639"/>
                  <a:gd name="connsiteX1-3" fmla="*/ 2357 w 9268"/>
                  <a:gd name="connsiteY1-4" fmla="*/ 8512 h 9639"/>
                  <a:gd name="connsiteX2-5" fmla="*/ 0 w 9268"/>
                  <a:gd name="connsiteY2-6" fmla="*/ 4549 h 9639"/>
                  <a:gd name="connsiteX3-7" fmla="*/ 4643 w 9268"/>
                  <a:gd name="connsiteY3-8" fmla="*/ 0 h 9639"/>
                  <a:gd name="connsiteX4-9" fmla="*/ 9268 w 9268"/>
                  <a:gd name="connsiteY4-10" fmla="*/ 4549 h 9639"/>
                  <a:gd name="connsiteX5-11" fmla="*/ 3197 w 9268"/>
                  <a:gd name="connsiteY5-12" fmla="*/ 9226 h 9639"/>
                  <a:gd name="connsiteX6-13" fmla="*/ 4036 w 9268"/>
                  <a:gd name="connsiteY6-14" fmla="*/ 9063 h 9639"/>
                  <a:gd name="connsiteX7-15" fmla="*/ 42 w 9268"/>
                  <a:gd name="connsiteY7-16" fmla="*/ 9639 h 9639"/>
                  <a:gd name="connsiteX0-17" fmla="*/ 567 w 10000"/>
                  <a:gd name="connsiteY0-18" fmla="*/ 10031 h 10031"/>
                  <a:gd name="connsiteX1-19" fmla="*/ 2543 w 10000"/>
                  <a:gd name="connsiteY1-20" fmla="*/ 8831 h 10031"/>
                  <a:gd name="connsiteX2-21" fmla="*/ 0 w 10000"/>
                  <a:gd name="connsiteY2-22" fmla="*/ 4719 h 10031"/>
                  <a:gd name="connsiteX3-23" fmla="*/ 5010 w 10000"/>
                  <a:gd name="connsiteY3-24" fmla="*/ 0 h 10031"/>
                  <a:gd name="connsiteX4-25" fmla="*/ 10000 w 10000"/>
                  <a:gd name="connsiteY4-26" fmla="*/ 4719 h 10031"/>
                  <a:gd name="connsiteX5-27" fmla="*/ 3450 w 10000"/>
                  <a:gd name="connsiteY5-28" fmla="*/ 9572 h 10031"/>
                  <a:gd name="connsiteX6-29" fmla="*/ 4355 w 10000"/>
                  <a:gd name="connsiteY6-30" fmla="*/ 9402 h 10031"/>
                  <a:gd name="connsiteX7-31" fmla="*/ 567 w 10000"/>
                  <a:gd name="connsiteY7-32" fmla="*/ 10031 h 100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0000" h="10031">
                    <a:moveTo>
                      <a:pt x="567" y="10031"/>
                    </a:moveTo>
                    <a:lnTo>
                      <a:pt x="2543" y="8831"/>
                    </a:lnTo>
                    <a:cubicBezTo>
                      <a:pt x="1022" y="8023"/>
                      <a:pt x="0" y="6483"/>
                      <a:pt x="0" y="4719"/>
                    </a:cubicBezTo>
                    <a:cubicBezTo>
                      <a:pt x="0" y="2112"/>
                      <a:pt x="2236" y="0"/>
                      <a:pt x="5010" y="0"/>
                    </a:cubicBezTo>
                    <a:cubicBezTo>
                      <a:pt x="7765" y="0"/>
                      <a:pt x="10000" y="2112"/>
                      <a:pt x="10000" y="4719"/>
                    </a:cubicBezTo>
                    <a:cubicBezTo>
                      <a:pt x="10000" y="7325"/>
                      <a:pt x="6204" y="9572"/>
                      <a:pt x="3450" y="9572"/>
                    </a:cubicBezTo>
                    <a:cubicBezTo>
                      <a:pt x="3218" y="9572"/>
                      <a:pt x="4566" y="9426"/>
                      <a:pt x="4355" y="9402"/>
                    </a:cubicBezTo>
                    <a:lnTo>
                      <a:pt x="567" y="100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4" name="弧形 73"/>
            <p:cNvSpPr/>
            <p:nvPr/>
          </p:nvSpPr>
          <p:spPr>
            <a:xfrm flipH="1" flipV="1">
              <a:off x="7470578" y="2743956"/>
              <a:ext cx="361451" cy="127180"/>
            </a:xfrm>
            <a:prstGeom prst="arc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弧形 74"/>
            <p:cNvSpPr/>
            <p:nvPr/>
          </p:nvSpPr>
          <p:spPr>
            <a:xfrm flipH="1" flipV="1">
              <a:off x="7470578" y="2911137"/>
              <a:ext cx="361451" cy="127180"/>
            </a:xfrm>
            <a:prstGeom prst="arc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弧形 75"/>
            <p:cNvSpPr/>
            <p:nvPr/>
          </p:nvSpPr>
          <p:spPr>
            <a:xfrm flipH="1" flipV="1">
              <a:off x="7470578" y="3078318"/>
              <a:ext cx="361451" cy="127180"/>
            </a:xfrm>
            <a:prstGeom prst="arc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弧形 76"/>
            <p:cNvSpPr/>
            <p:nvPr/>
          </p:nvSpPr>
          <p:spPr>
            <a:xfrm flipH="1" flipV="1">
              <a:off x="7470578" y="3245500"/>
              <a:ext cx="361451" cy="127180"/>
            </a:xfrm>
            <a:prstGeom prst="arc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弧形 77"/>
            <p:cNvSpPr/>
            <p:nvPr/>
          </p:nvSpPr>
          <p:spPr>
            <a:xfrm flipH="1" flipV="1">
              <a:off x="7470578" y="3412681"/>
              <a:ext cx="361451" cy="127180"/>
            </a:xfrm>
            <a:prstGeom prst="arc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弧形 78"/>
            <p:cNvSpPr/>
            <p:nvPr/>
          </p:nvSpPr>
          <p:spPr>
            <a:xfrm flipH="1" flipV="1">
              <a:off x="7470578" y="3579862"/>
              <a:ext cx="361451" cy="127180"/>
            </a:xfrm>
            <a:prstGeom prst="arc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弧形 79"/>
            <p:cNvSpPr/>
            <p:nvPr/>
          </p:nvSpPr>
          <p:spPr>
            <a:xfrm flipH="1" flipV="1">
              <a:off x="7470578" y="3747043"/>
              <a:ext cx="361451" cy="127180"/>
            </a:xfrm>
            <a:prstGeom prst="arc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弧形 80"/>
            <p:cNvSpPr/>
            <p:nvPr/>
          </p:nvSpPr>
          <p:spPr>
            <a:xfrm flipH="1" flipV="1">
              <a:off x="7470578" y="3914227"/>
              <a:ext cx="361451" cy="127180"/>
            </a:xfrm>
            <a:prstGeom prst="arc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>
            <a:grpSpLocks noChangeAspect="1"/>
          </p:cNvGrpSpPr>
          <p:nvPr/>
        </p:nvGrpSpPr>
        <p:grpSpPr>
          <a:xfrm rot="1498637">
            <a:off x="10138266" y="2177926"/>
            <a:ext cx="514724" cy="2880000"/>
            <a:chOff x="3408678" y="938079"/>
            <a:chExt cx="900000" cy="5035711"/>
          </a:xfrm>
        </p:grpSpPr>
        <p:sp>
          <p:nvSpPr>
            <p:cNvPr id="88" name="矩形: 圆顶角 87"/>
            <p:cNvSpPr/>
            <p:nvPr/>
          </p:nvSpPr>
          <p:spPr>
            <a:xfrm>
              <a:off x="3570678" y="3308947"/>
              <a:ext cx="576000" cy="900000"/>
            </a:xfrm>
            <a:prstGeom prst="round2SameRect">
              <a:avLst>
                <a:gd name="adj1" fmla="val 0"/>
                <a:gd name="adj2" fmla="val 29052"/>
              </a:avLst>
            </a:prstGeom>
            <a:gradFill flip="none" rotWithShape="1">
              <a:gsLst>
                <a:gs pos="20000">
                  <a:schemeClr val="bg1"/>
                </a:gs>
                <a:gs pos="0">
                  <a:srgbClr val="83F0F5"/>
                </a:gs>
                <a:gs pos="50000">
                  <a:srgbClr val="83F0F5"/>
                </a:gs>
              </a:gsLst>
              <a:lin ang="0" scaled="0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750678" y="1028079"/>
              <a:ext cx="216000" cy="2160000"/>
            </a:xfrm>
            <a:prstGeom prst="rect">
              <a:avLst/>
            </a:prstGeom>
            <a:gradFill flip="none" rotWithShape="1">
              <a:gsLst>
                <a:gs pos="20000">
                  <a:schemeClr val="bg1">
                    <a:lumMod val="95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0" scaled="0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: 圆顶角 89"/>
            <p:cNvSpPr/>
            <p:nvPr/>
          </p:nvSpPr>
          <p:spPr>
            <a:xfrm>
              <a:off x="3570678" y="1688947"/>
              <a:ext cx="576000" cy="2520000"/>
            </a:xfrm>
            <a:prstGeom prst="round2SameRect">
              <a:avLst>
                <a:gd name="adj1" fmla="val 0"/>
                <a:gd name="adj2" fmla="val 26285"/>
              </a:avLst>
            </a:prstGeom>
            <a:gradFill flip="none" rotWithShape="1">
              <a:gsLst>
                <a:gs pos="20000">
                  <a:schemeClr val="bg1">
                    <a:alpha val="5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20000"/>
                    <a:lumOff val="80000"/>
                    <a:alpha val="5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斜纹 90"/>
            <p:cNvSpPr/>
            <p:nvPr/>
          </p:nvSpPr>
          <p:spPr>
            <a:xfrm rot="21246392">
              <a:off x="3827532" y="4893790"/>
              <a:ext cx="107999" cy="1080000"/>
            </a:xfrm>
            <a:prstGeom prst="diagStrip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梯形 91"/>
            <p:cNvSpPr/>
            <p:nvPr/>
          </p:nvSpPr>
          <p:spPr>
            <a:xfrm flipV="1">
              <a:off x="3714678" y="4351100"/>
              <a:ext cx="288000" cy="540000"/>
            </a:xfrm>
            <a:prstGeom prst="trapezoid">
              <a:avLst/>
            </a:prstGeom>
            <a:gradFill>
              <a:gsLst>
                <a:gs pos="2069">
                  <a:schemeClr val="accent1"/>
                </a:gs>
                <a:gs pos="3300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3768678" y="4207100"/>
              <a:ext cx="180000" cy="144000"/>
            </a:xfrm>
            <a:prstGeom prst="rect">
              <a:avLst/>
            </a:prstGeom>
            <a:gradFill>
              <a:gsLst>
                <a:gs pos="20000">
                  <a:schemeClr val="bg1">
                    <a:lumMod val="95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3575077" y="3156805"/>
              <a:ext cx="576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: 圆角 94"/>
            <p:cNvSpPr/>
            <p:nvPr/>
          </p:nvSpPr>
          <p:spPr>
            <a:xfrm>
              <a:off x="3534678" y="938079"/>
              <a:ext cx="648000" cy="9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0000">
                  <a:schemeClr val="bg1">
                    <a:lumMod val="95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0" scaled="0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连接符 95"/>
            <p:cNvCxnSpPr/>
            <p:nvPr/>
          </p:nvCxnSpPr>
          <p:spPr>
            <a:xfrm>
              <a:off x="3588678" y="2545047"/>
              <a:ext cx="216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588678" y="2776545"/>
              <a:ext cx="14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588678" y="3239541"/>
              <a:ext cx="14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3588678" y="3702537"/>
              <a:ext cx="14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3588678" y="3008043"/>
              <a:ext cx="216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3588678" y="3471039"/>
              <a:ext cx="216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3588678" y="3934034"/>
              <a:ext cx="216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3588678" y="2082051"/>
              <a:ext cx="216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588678" y="2313549"/>
              <a:ext cx="14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: 圆角 111"/>
            <p:cNvSpPr/>
            <p:nvPr/>
          </p:nvSpPr>
          <p:spPr>
            <a:xfrm>
              <a:off x="3408678" y="1598947"/>
              <a:ext cx="900000" cy="9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0000">
                  <a:schemeClr val="bg1">
                    <a:lumMod val="95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0" scaled="0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839515" y="518866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分液漏斗（球形）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4373898" y="51984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滴瓶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9931914" y="51827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长颈漏斗</a:t>
            </a:r>
          </a:p>
        </p:txBody>
      </p:sp>
      <p:sp>
        <p:nvSpPr>
          <p:cNvPr id="107" name="矩形 106"/>
          <p:cNvSpPr>
            <a:spLocks noChangeAspect="1"/>
          </p:cNvSpPr>
          <p:nvPr/>
        </p:nvSpPr>
        <p:spPr>
          <a:xfrm>
            <a:off x="612066" y="34544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8" name="矩形 107"/>
          <p:cNvSpPr>
            <a:spLocks noChangeAspect="1"/>
          </p:cNvSpPr>
          <p:nvPr/>
        </p:nvSpPr>
        <p:spPr>
          <a:xfrm>
            <a:off x="508303" y="436237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EFB18B"/>
              </a:solidFill>
              <a:latin typeface="+mn-ea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152066" y="312380"/>
            <a:ext cx="3477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实验器材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1143843" y="668005"/>
            <a:ext cx="23581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Experiment equipment</a:t>
            </a:r>
            <a:endParaRPr lang="zh-CN" altLang="en-US" sz="1400" dirty="0">
              <a:solidFill>
                <a:schemeClr val="accent4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9679" y="1965515"/>
            <a:ext cx="785044" cy="2899456"/>
            <a:chOff x="1369679" y="1965515"/>
            <a:chExt cx="785044" cy="2899456"/>
          </a:xfrm>
        </p:grpSpPr>
        <p:sp>
          <p:nvSpPr>
            <p:cNvPr id="49" name="梯形 48"/>
            <p:cNvSpPr/>
            <p:nvPr/>
          </p:nvSpPr>
          <p:spPr>
            <a:xfrm flipV="1">
              <a:off x="1629842" y="2170567"/>
              <a:ext cx="260407" cy="217005"/>
            </a:xfrm>
            <a:prstGeom prst="trapezoid">
              <a:avLst>
                <a:gd name="adj" fmla="val 16249"/>
              </a:avLst>
            </a:prstGeom>
            <a:gradFill>
              <a:gsLst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  <a:gs pos="20000">
                  <a:schemeClr val="accent1">
                    <a:lumMod val="5000"/>
                    <a:lumOff val="95000"/>
                    <a:alpha val="80000"/>
                  </a:schemeClr>
                </a:gs>
                <a:gs pos="5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圆: 空心 49"/>
            <p:cNvSpPr/>
            <p:nvPr/>
          </p:nvSpPr>
          <p:spPr>
            <a:xfrm>
              <a:off x="1664850" y="1965515"/>
              <a:ext cx="205052" cy="205052"/>
            </a:xfrm>
            <a:prstGeom prst="donu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  <a:gs pos="20000">
                  <a:schemeClr val="accent1">
                    <a:lumMod val="5000"/>
                    <a:lumOff val="95000"/>
                    <a:alpha val="80000"/>
                  </a:schemeClr>
                </a:gs>
                <a:gs pos="5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1369679" y="2512305"/>
              <a:ext cx="785044" cy="78504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86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713883" y="3381629"/>
              <a:ext cx="107170" cy="1483342"/>
            </a:xfrm>
            <a:custGeom>
              <a:avLst/>
              <a:gdLst>
                <a:gd name="connsiteX0" fmla="*/ 0 w 158400"/>
                <a:gd name="connsiteY0" fmla="*/ 0 h 1052048"/>
                <a:gd name="connsiteX1" fmla="*/ 158400 w 158400"/>
                <a:gd name="connsiteY1" fmla="*/ 0 h 1052048"/>
                <a:gd name="connsiteX2" fmla="*/ 158400 w 158400"/>
                <a:gd name="connsiteY2" fmla="*/ 1052048 h 1052048"/>
                <a:gd name="connsiteX3" fmla="*/ 0 w 158400"/>
                <a:gd name="connsiteY3" fmla="*/ 893648 h 105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00" h="1052048">
                  <a:moveTo>
                    <a:pt x="0" y="0"/>
                  </a:moveTo>
                  <a:lnTo>
                    <a:pt x="158400" y="0"/>
                  </a:lnTo>
                  <a:lnTo>
                    <a:pt x="158400" y="1052048"/>
                  </a:lnTo>
                  <a:lnTo>
                    <a:pt x="0" y="89364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2000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470410" y="3247006"/>
              <a:ext cx="447831" cy="194911"/>
              <a:chOff x="1206298" y="1230255"/>
              <a:chExt cx="330858" cy="144000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6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r="100000" b="100000"/>
              </a:path>
            </a:gradFill>
          </p:grpSpPr>
          <p:sp>
            <p:nvSpPr>
              <p:cNvPr id="57" name="泪滴形 56"/>
              <p:cNvSpPr/>
              <p:nvPr/>
            </p:nvSpPr>
            <p:spPr>
              <a:xfrm rot="2700000">
                <a:off x="1206298" y="1255574"/>
                <a:ext cx="82201" cy="82201"/>
              </a:xfrm>
              <a:prstGeom prst="teardrop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/>
              <p:cNvSpPr/>
              <p:nvPr/>
            </p:nvSpPr>
            <p:spPr>
              <a:xfrm>
                <a:off x="1321156" y="1260814"/>
                <a:ext cx="216000" cy="9000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: 圆角 58"/>
              <p:cNvSpPr/>
              <p:nvPr/>
            </p:nvSpPr>
            <p:spPr>
              <a:xfrm>
                <a:off x="1279251" y="1230255"/>
                <a:ext cx="36000" cy="14400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567949" y="2232214"/>
              <a:ext cx="389821" cy="292356"/>
              <a:chOff x="1275429" y="308159"/>
              <a:chExt cx="288000" cy="215992"/>
            </a:xfrm>
          </p:grpSpPr>
          <p:sp>
            <p:nvSpPr>
              <p:cNvPr id="55" name="梯形 54"/>
              <p:cNvSpPr/>
              <p:nvPr/>
            </p:nvSpPr>
            <p:spPr>
              <a:xfrm flipV="1">
                <a:off x="1311429" y="344151"/>
                <a:ext cx="216000" cy="180000"/>
              </a:xfrm>
              <a:prstGeom prst="trapezoid">
                <a:avLst>
                  <a:gd name="adj" fmla="val 16249"/>
                </a:avLst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80000"/>
                    </a:schemeClr>
                  </a:gs>
                  <a:gs pos="20000">
                    <a:schemeClr val="accent1">
                      <a:lumMod val="5000"/>
                      <a:lumOff val="95000"/>
                      <a:alpha val="80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80000"/>
                    </a:schemeClr>
                  </a:gs>
                </a:gsLst>
                <a:lin ang="0" scaled="1"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: 圆角 55"/>
              <p:cNvSpPr/>
              <p:nvPr/>
            </p:nvSpPr>
            <p:spPr>
              <a:xfrm>
                <a:off x="1275429" y="308159"/>
                <a:ext cx="288000" cy="36000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90000"/>
                    </a:schemeClr>
                  </a:gs>
                  <a:gs pos="20000">
                    <a:schemeClr val="accent1">
                      <a:lumMod val="5000"/>
                      <a:lumOff val="95000"/>
                      <a:alpha val="90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90000"/>
                    </a:schemeClr>
                  </a:gs>
                </a:gsLst>
                <a:lin ang="0" scaled="1"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4067049" y="1984971"/>
            <a:ext cx="1295347" cy="2880000"/>
            <a:chOff x="8808299" y="3357302"/>
            <a:chExt cx="1050800" cy="2336289"/>
          </a:xfrm>
        </p:grpSpPr>
        <p:sp>
          <p:nvSpPr>
            <p:cNvPr id="61" name="任意多边形: 形状 60"/>
            <p:cNvSpPr/>
            <p:nvPr/>
          </p:nvSpPr>
          <p:spPr>
            <a:xfrm>
              <a:off x="9124779" y="3357302"/>
              <a:ext cx="417840" cy="633904"/>
            </a:xfrm>
            <a:custGeom>
              <a:avLst/>
              <a:gdLst>
                <a:gd name="connsiteX0" fmla="*/ 208920 w 417840"/>
                <a:gd name="connsiteY0" fmla="*/ 0 h 633904"/>
                <a:gd name="connsiteX1" fmla="*/ 356649 w 417840"/>
                <a:gd name="connsiteY1" fmla="*/ 61191 h 633904"/>
                <a:gd name="connsiteX2" fmla="*/ 356649 w 417840"/>
                <a:gd name="connsiteY2" fmla="*/ 356649 h 633904"/>
                <a:gd name="connsiteX3" fmla="*/ 330285 w 417840"/>
                <a:gd name="connsiteY3" fmla="*/ 431331 h 633904"/>
                <a:gd name="connsiteX4" fmla="*/ 372663 w 417840"/>
                <a:gd name="connsiteY4" fmla="*/ 431331 h 633904"/>
                <a:gd name="connsiteX5" fmla="*/ 390498 w 417840"/>
                <a:gd name="connsiteY5" fmla="*/ 449166 h 633904"/>
                <a:gd name="connsiteX6" fmla="*/ 390498 w 417840"/>
                <a:gd name="connsiteY6" fmla="*/ 520501 h 633904"/>
                <a:gd name="connsiteX7" fmla="*/ 372663 w 417840"/>
                <a:gd name="connsiteY7" fmla="*/ 538336 h 633904"/>
                <a:gd name="connsiteX8" fmla="*/ 338018 w 417840"/>
                <a:gd name="connsiteY8" fmla="*/ 538336 h 633904"/>
                <a:gd name="connsiteX9" fmla="*/ 340704 w 417840"/>
                <a:gd name="connsiteY9" fmla="*/ 544821 h 633904"/>
                <a:gd name="connsiteX10" fmla="*/ 340704 w 417840"/>
                <a:gd name="connsiteY10" fmla="*/ 609672 h 633904"/>
                <a:gd name="connsiteX11" fmla="*/ 324491 w 417840"/>
                <a:gd name="connsiteY11" fmla="*/ 625885 h 633904"/>
                <a:gd name="connsiteX12" fmla="*/ 272144 w 417840"/>
                <a:gd name="connsiteY12" fmla="*/ 625885 h 633904"/>
                <a:gd name="connsiteX13" fmla="*/ 272683 w 417840"/>
                <a:gd name="connsiteY13" fmla="*/ 633904 h 633904"/>
                <a:gd name="connsiteX14" fmla="*/ 138669 w 417840"/>
                <a:gd name="connsiteY14" fmla="*/ 633904 h 633904"/>
                <a:gd name="connsiteX15" fmla="*/ 139207 w 417840"/>
                <a:gd name="connsiteY15" fmla="*/ 625885 h 633904"/>
                <a:gd name="connsiteX16" fmla="*/ 93349 w 417840"/>
                <a:gd name="connsiteY16" fmla="*/ 625885 h 633904"/>
                <a:gd name="connsiteX17" fmla="*/ 77136 w 417840"/>
                <a:gd name="connsiteY17" fmla="*/ 609672 h 633904"/>
                <a:gd name="connsiteX18" fmla="*/ 77136 w 417840"/>
                <a:gd name="connsiteY18" fmla="*/ 544821 h 633904"/>
                <a:gd name="connsiteX19" fmla="*/ 79822 w 417840"/>
                <a:gd name="connsiteY19" fmla="*/ 538336 h 633904"/>
                <a:gd name="connsiteX20" fmla="*/ 48410 w 417840"/>
                <a:gd name="connsiteY20" fmla="*/ 538336 h 633904"/>
                <a:gd name="connsiteX21" fmla="*/ 30575 w 417840"/>
                <a:gd name="connsiteY21" fmla="*/ 520501 h 633904"/>
                <a:gd name="connsiteX22" fmla="*/ 30575 w 417840"/>
                <a:gd name="connsiteY22" fmla="*/ 449166 h 633904"/>
                <a:gd name="connsiteX23" fmla="*/ 48410 w 417840"/>
                <a:gd name="connsiteY23" fmla="*/ 431331 h 633904"/>
                <a:gd name="connsiteX24" fmla="*/ 99516 w 417840"/>
                <a:gd name="connsiteY24" fmla="*/ 431331 h 633904"/>
                <a:gd name="connsiteX25" fmla="*/ 61191 w 417840"/>
                <a:gd name="connsiteY25" fmla="*/ 356649 h 633904"/>
                <a:gd name="connsiteX26" fmla="*/ 61191 w 417840"/>
                <a:gd name="connsiteY26" fmla="*/ 61191 h 633904"/>
                <a:gd name="connsiteX27" fmla="*/ 208920 w 417840"/>
                <a:gd name="connsiteY27" fmla="*/ 0 h 63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17840" h="633904">
                  <a:moveTo>
                    <a:pt x="208920" y="0"/>
                  </a:moveTo>
                  <a:cubicBezTo>
                    <a:pt x="262388" y="0"/>
                    <a:pt x="315855" y="20398"/>
                    <a:pt x="356649" y="61191"/>
                  </a:cubicBezTo>
                  <a:cubicBezTo>
                    <a:pt x="438237" y="142779"/>
                    <a:pt x="438237" y="275061"/>
                    <a:pt x="356649" y="356649"/>
                  </a:cubicBezTo>
                  <a:lnTo>
                    <a:pt x="330285" y="431331"/>
                  </a:lnTo>
                  <a:lnTo>
                    <a:pt x="372663" y="431331"/>
                  </a:lnTo>
                  <a:cubicBezTo>
                    <a:pt x="382513" y="431331"/>
                    <a:pt x="390498" y="439316"/>
                    <a:pt x="390498" y="449166"/>
                  </a:cubicBezTo>
                  <a:lnTo>
                    <a:pt x="390498" y="520501"/>
                  </a:lnTo>
                  <a:cubicBezTo>
                    <a:pt x="390498" y="530351"/>
                    <a:pt x="382513" y="538336"/>
                    <a:pt x="372663" y="538336"/>
                  </a:cubicBezTo>
                  <a:lnTo>
                    <a:pt x="338018" y="538336"/>
                  </a:lnTo>
                  <a:lnTo>
                    <a:pt x="340704" y="544821"/>
                  </a:lnTo>
                  <a:lnTo>
                    <a:pt x="340704" y="609672"/>
                  </a:lnTo>
                  <a:cubicBezTo>
                    <a:pt x="340704" y="618626"/>
                    <a:pt x="333445" y="625885"/>
                    <a:pt x="324491" y="625885"/>
                  </a:cubicBezTo>
                  <a:lnTo>
                    <a:pt x="272144" y="625885"/>
                  </a:lnTo>
                  <a:lnTo>
                    <a:pt x="272683" y="633904"/>
                  </a:lnTo>
                  <a:lnTo>
                    <a:pt x="138669" y="633904"/>
                  </a:lnTo>
                  <a:lnTo>
                    <a:pt x="139207" y="625885"/>
                  </a:lnTo>
                  <a:lnTo>
                    <a:pt x="93349" y="625885"/>
                  </a:lnTo>
                  <a:cubicBezTo>
                    <a:pt x="84395" y="625885"/>
                    <a:pt x="77136" y="618626"/>
                    <a:pt x="77136" y="609672"/>
                  </a:cubicBezTo>
                  <a:lnTo>
                    <a:pt x="77136" y="544821"/>
                  </a:lnTo>
                  <a:lnTo>
                    <a:pt x="79822" y="538336"/>
                  </a:lnTo>
                  <a:lnTo>
                    <a:pt x="48410" y="538336"/>
                  </a:lnTo>
                  <a:cubicBezTo>
                    <a:pt x="38560" y="538336"/>
                    <a:pt x="30575" y="530351"/>
                    <a:pt x="30575" y="520501"/>
                  </a:cubicBezTo>
                  <a:lnTo>
                    <a:pt x="30575" y="449166"/>
                  </a:lnTo>
                  <a:cubicBezTo>
                    <a:pt x="30575" y="439316"/>
                    <a:pt x="38560" y="431331"/>
                    <a:pt x="48410" y="431331"/>
                  </a:cubicBezTo>
                  <a:lnTo>
                    <a:pt x="99516" y="431331"/>
                  </a:lnTo>
                  <a:lnTo>
                    <a:pt x="61191" y="356649"/>
                  </a:lnTo>
                  <a:cubicBezTo>
                    <a:pt x="-20397" y="275061"/>
                    <a:pt x="-20397" y="142779"/>
                    <a:pt x="61191" y="61191"/>
                  </a:cubicBezTo>
                  <a:cubicBezTo>
                    <a:pt x="101985" y="20398"/>
                    <a:pt x="155453" y="0"/>
                    <a:pt x="20892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20700">
                  <a:srgbClr val="FF0000"/>
                </a:gs>
                <a:gs pos="100000">
                  <a:srgbClr val="C00000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 rot="8100000">
              <a:off x="8808299" y="4172391"/>
              <a:ext cx="1050800" cy="1044335"/>
            </a:xfrm>
            <a:custGeom>
              <a:avLst/>
              <a:gdLst>
                <a:gd name="connsiteX0" fmla="*/ 202627 w 1050800"/>
                <a:gd name="connsiteY0" fmla="*/ 1044335 h 1044335"/>
                <a:gd name="connsiteX1" fmla="*/ 0 w 1050800"/>
                <a:gd name="connsiteY1" fmla="*/ 841708 h 1044335"/>
                <a:gd name="connsiteX2" fmla="*/ 225124 w 1050800"/>
                <a:gd name="connsiteY2" fmla="*/ 734056 h 1044335"/>
                <a:gd name="connsiteX3" fmla="*/ 263748 w 1050800"/>
                <a:gd name="connsiteY3" fmla="*/ 689874 h 1044335"/>
                <a:gd name="connsiteX4" fmla="*/ 465765 w 1050800"/>
                <a:gd name="connsiteY4" fmla="*/ 479569 h 1044335"/>
                <a:gd name="connsiteX5" fmla="*/ 1048142 w 1050800"/>
                <a:gd name="connsiteY5" fmla="*/ 2658 h 1044335"/>
                <a:gd name="connsiteX6" fmla="*/ 571231 w 1050800"/>
                <a:gd name="connsiteY6" fmla="*/ 585035 h 1044335"/>
                <a:gd name="connsiteX7" fmla="*/ 360926 w 1050800"/>
                <a:gd name="connsiteY7" fmla="*/ 787052 h 1044335"/>
                <a:gd name="connsiteX8" fmla="*/ 287971 w 1050800"/>
                <a:gd name="connsiteY8" fmla="*/ 850828 h 1044335"/>
                <a:gd name="connsiteX9" fmla="*/ 282999 w 1050800"/>
                <a:gd name="connsiteY9" fmla="*/ 860793 h 1044335"/>
                <a:gd name="connsiteX10" fmla="*/ 207551 w 1050800"/>
                <a:gd name="connsiteY10" fmla="*/ 1020875 h 1044335"/>
                <a:gd name="connsiteX0-1" fmla="*/ 202627 w 1050800"/>
                <a:gd name="connsiteY0-2" fmla="*/ 1044335 h 1044335"/>
                <a:gd name="connsiteX1-3" fmla="*/ 0 w 1050800"/>
                <a:gd name="connsiteY1-4" fmla="*/ 841708 h 1044335"/>
                <a:gd name="connsiteX2-5" fmla="*/ 225124 w 1050800"/>
                <a:gd name="connsiteY2-6" fmla="*/ 734056 h 1044335"/>
                <a:gd name="connsiteX3-7" fmla="*/ 263748 w 1050800"/>
                <a:gd name="connsiteY3-8" fmla="*/ 689874 h 1044335"/>
                <a:gd name="connsiteX4-9" fmla="*/ 465765 w 1050800"/>
                <a:gd name="connsiteY4-10" fmla="*/ 479569 h 1044335"/>
                <a:gd name="connsiteX5-11" fmla="*/ 1048142 w 1050800"/>
                <a:gd name="connsiteY5-12" fmla="*/ 2658 h 1044335"/>
                <a:gd name="connsiteX6-13" fmla="*/ 571231 w 1050800"/>
                <a:gd name="connsiteY6-14" fmla="*/ 585035 h 1044335"/>
                <a:gd name="connsiteX7-15" fmla="*/ 360926 w 1050800"/>
                <a:gd name="connsiteY7-16" fmla="*/ 787052 h 1044335"/>
                <a:gd name="connsiteX8-17" fmla="*/ 287971 w 1050800"/>
                <a:gd name="connsiteY8-18" fmla="*/ 850828 h 1044335"/>
                <a:gd name="connsiteX9-19" fmla="*/ 303634 w 1050800"/>
                <a:gd name="connsiteY9-20" fmla="*/ 840157 h 1044335"/>
                <a:gd name="connsiteX10-21" fmla="*/ 207551 w 1050800"/>
                <a:gd name="connsiteY10-22" fmla="*/ 1020875 h 1044335"/>
                <a:gd name="connsiteX11" fmla="*/ 202627 w 1050800"/>
                <a:gd name="connsiteY11" fmla="*/ 1044335 h 10443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" y="connsiteY11"/>
                </a:cxn>
              </a:cxnLst>
              <a:rect l="l" t="t" r="r" b="b"/>
              <a:pathLst>
                <a:path w="1050800" h="1044335">
                  <a:moveTo>
                    <a:pt x="202627" y="1044335"/>
                  </a:moveTo>
                  <a:lnTo>
                    <a:pt x="0" y="841708"/>
                  </a:lnTo>
                  <a:lnTo>
                    <a:pt x="225124" y="734056"/>
                  </a:lnTo>
                  <a:lnTo>
                    <a:pt x="263748" y="689874"/>
                  </a:lnTo>
                  <a:cubicBezTo>
                    <a:pt x="324445" y="623840"/>
                    <a:pt x="392636" y="552697"/>
                    <a:pt x="465765" y="479569"/>
                  </a:cubicBezTo>
                  <a:cubicBezTo>
                    <a:pt x="758280" y="187054"/>
                    <a:pt x="1019019" y="-26466"/>
                    <a:pt x="1048142" y="2658"/>
                  </a:cubicBezTo>
                  <a:cubicBezTo>
                    <a:pt x="1077266" y="31781"/>
                    <a:pt x="863746" y="292520"/>
                    <a:pt x="571231" y="585035"/>
                  </a:cubicBezTo>
                  <a:cubicBezTo>
                    <a:pt x="498103" y="658164"/>
                    <a:pt x="426960" y="726355"/>
                    <a:pt x="360926" y="787052"/>
                  </a:cubicBezTo>
                  <a:lnTo>
                    <a:pt x="287971" y="850828"/>
                  </a:lnTo>
                  <a:cubicBezTo>
                    <a:pt x="286314" y="854150"/>
                    <a:pt x="305291" y="836835"/>
                    <a:pt x="303634" y="840157"/>
                  </a:cubicBezTo>
                  <a:cubicBezTo>
                    <a:pt x="272681" y="899805"/>
                    <a:pt x="221092" y="980089"/>
                    <a:pt x="207551" y="1020875"/>
                  </a:cubicBezTo>
                  <a:lnTo>
                    <a:pt x="202627" y="104433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6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梯形 62"/>
            <p:cNvSpPr/>
            <p:nvPr/>
          </p:nvSpPr>
          <p:spPr>
            <a:xfrm flipV="1">
              <a:off x="9086252" y="3894114"/>
              <a:ext cx="507857" cy="261317"/>
            </a:xfrm>
            <a:prstGeom prst="trapezoid">
              <a:avLst>
                <a:gd name="adj" fmla="val 162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梯形 63"/>
            <p:cNvSpPr/>
            <p:nvPr/>
          </p:nvSpPr>
          <p:spPr>
            <a:xfrm flipV="1">
              <a:off x="9086252" y="4075889"/>
              <a:ext cx="507857" cy="293187"/>
            </a:xfrm>
            <a:prstGeom prst="trapezoid">
              <a:avLst>
                <a:gd name="adj" fmla="val 16249"/>
              </a:avLst>
            </a:prstGeom>
            <a:gradFill>
              <a:gsLst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  <a:gs pos="20000">
                  <a:schemeClr val="accent1">
                    <a:lumMod val="5000"/>
                    <a:lumOff val="95000"/>
                    <a:alpha val="80000"/>
                  </a:schemeClr>
                </a:gs>
                <a:gs pos="5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: 圆角 64"/>
            <p:cNvSpPr/>
            <p:nvPr/>
          </p:nvSpPr>
          <p:spPr>
            <a:xfrm>
              <a:off x="9016181" y="3976316"/>
              <a:ext cx="648000" cy="96914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90000"/>
                  </a:schemeClr>
                </a:gs>
                <a:gs pos="20000">
                  <a:schemeClr val="accent1">
                    <a:lumMod val="5000"/>
                    <a:lumOff val="95000"/>
                    <a:alpha val="90000"/>
                  </a:schemeClr>
                </a:gs>
                <a:gs pos="50000">
                  <a:schemeClr val="accent1">
                    <a:lumMod val="30000"/>
                    <a:lumOff val="70000"/>
                    <a:alpha val="9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: 圆角 65"/>
            <p:cNvSpPr/>
            <p:nvPr/>
          </p:nvSpPr>
          <p:spPr>
            <a:xfrm>
              <a:off x="8881803" y="4369076"/>
              <a:ext cx="916756" cy="132451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70000"/>
                  </a:schemeClr>
                </a:gs>
                <a:gs pos="20000">
                  <a:schemeClr val="accent1">
                    <a:lumMod val="5000"/>
                    <a:lumOff val="95000"/>
                    <a:alpha val="70000"/>
                  </a:schemeClr>
                </a:gs>
                <a:gs pos="5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39678" y="1965515"/>
            <a:ext cx="726791" cy="2899456"/>
            <a:chOff x="7339678" y="1965515"/>
            <a:chExt cx="726791" cy="2899456"/>
          </a:xfrm>
        </p:grpSpPr>
        <p:grpSp>
          <p:nvGrpSpPr>
            <p:cNvPr id="68" name="组合 67"/>
            <p:cNvGrpSpPr/>
            <p:nvPr/>
          </p:nvGrpSpPr>
          <p:grpSpPr>
            <a:xfrm>
              <a:off x="7578240" y="1965515"/>
              <a:ext cx="242808" cy="393534"/>
              <a:chOff x="5704643" y="171338"/>
              <a:chExt cx="208558" cy="338023"/>
            </a:xfrm>
          </p:grpSpPr>
          <p:sp>
            <p:nvSpPr>
              <p:cNvPr id="78" name="梯形 77"/>
              <p:cNvSpPr/>
              <p:nvPr/>
            </p:nvSpPr>
            <p:spPr>
              <a:xfrm flipV="1">
                <a:off x="5704643" y="335563"/>
                <a:ext cx="208558" cy="173798"/>
              </a:xfrm>
              <a:prstGeom prst="trapezoid">
                <a:avLst>
                  <a:gd name="adj" fmla="val 16249"/>
                </a:avLst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80000"/>
                    </a:schemeClr>
                  </a:gs>
                  <a:gs pos="20000">
                    <a:schemeClr val="accent1">
                      <a:lumMod val="5000"/>
                      <a:lumOff val="95000"/>
                      <a:alpha val="80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80000"/>
                    </a:schemeClr>
                  </a:gs>
                </a:gsLst>
                <a:lin ang="0" scaled="1"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圆: 空心 78"/>
              <p:cNvSpPr/>
              <p:nvPr/>
            </p:nvSpPr>
            <p:spPr>
              <a:xfrm>
                <a:off x="5732681" y="171338"/>
                <a:ext cx="164225" cy="164225"/>
              </a:xfrm>
              <a:prstGeom prst="donut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80000"/>
                    </a:schemeClr>
                  </a:gs>
                  <a:gs pos="20000">
                    <a:schemeClr val="accent1">
                      <a:lumMod val="5000"/>
                      <a:lumOff val="95000"/>
                      <a:alpha val="80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80000"/>
                    </a:schemeClr>
                  </a:gs>
                </a:gsLst>
                <a:lin ang="0" scaled="1"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椭圆 39"/>
            <p:cNvSpPr>
              <a:spLocks noChangeAspect="1"/>
            </p:cNvSpPr>
            <p:nvPr/>
          </p:nvSpPr>
          <p:spPr>
            <a:xfrm>
              <a:off x="7339678" y="2503018"/>
              <a:ext cx="726791" cy="1043879"/>
            </a:xfrm>
            <a:custGeom>
              <a:avLst/>
              <a:gdLst>
                <a:gd name="connsiteX0" fmla="*/ 0 w 624258"/>
                <a:gd name="connsiteY0" fmla="*/ 312129 h 624258"/>
                <a:gd name="connsiteX1" fmla="*/ 312129 w 624258"/>
                <a:gd name="connsiteY1" fmla="*/ 0 h 624258"/>
                <a:gd name="connsiteX2" fmla="*/ 624258 w 624258"/>
                <a:gd name="connsiteY2" fmla="*/ 312129 h 624258"/>
                <a:gd name="connsiteX3" fmla="*/ 312129 w 624258"/>
                <a:gd name="connsiteY3" fmla="*/ 624258 h 624258"/>
                <a:gd name="connsiteX4" fmla="*/ 0 w 624258"/>
                <a:gd name="connsiteY4" fmla="*/ 312129 h 624258"/>
                <a:gd name="connsiteX0-1" fmla="*/ 0 w 624258"/>
                <a:gd name="connsiteY0-2" fmla="*/ 312129 h 799356"/>
                <a:gd name="connsiteX1-3" fmla="*/ 312129 w 624258"/>
                <a:gd name="connsiteY1-4" fmla="*/ 0 h 799356"/>
                <a:gd name="connsiteX2-5" fmla="*/ 624258 w 624258"/>
                <a:gd name="connsiteY2-6" fmla="*/ 312129 h 799356"/>
                <a:gd name="connsiteX3-7" fmla="*/ 312129 w 624258"/>
                <a:gd name="connsiteY3-8" fmla="*/ 799356 h 799356"/>
                <a:gd name="connsiteX4-9" fmla="*/ 0 w 624258"/>
                <a:gd name="connsiteY4-10" fmla="*/ 312129 h 799356"/>
                <a:gd name="connsiteX0-11" fmla="*/ 14 w 624272"/>
                <a:gd name="connsiteY0-12" fmla="*/ 312129 h 896632"/>
                <a:gd name="connsiteX1-13" fmla="*/ 312143 w 624272"/>
                <a:gd name="connsiteY1-14" fmla="*/ 0 h 896632"/>
                <a:gd name="connsiteX2-15" fmla="*/ 624272 w 624272"/>
                <a:gd name="connsiteY2-16" fmla="*/ 312129 h 896632"/>
                <a:gd name="connsiteX3-17" fmla="*/ 302416 w 624272"/>
                <a:gd name="connsiteY3-18" fmla="*/ 896632 h 896632"/>
                <a:gd name="connsiteX4-19" fmla="*/ 14 w 624272"/>
                <a:gd name="connsiteY4-20" fmla="*/ 312129 h 8966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272" h="896632">
                  <a:moveTo>
                    <a:pt x="14" y="312129"/>
                  </a:moveTo>
                  <a:cubicBezTo>
                    <a:pt x="1635" y="162690"/>
                    <a:pt x="139759" y="0"/>
                    <a:pt x="312143" y="0"/>
                  </a:cubicBezTo>
                  <a:cubicBezTo>
                    <a:pt x="484527" y="0"/>
                    <a:pt x="624272" y="139745"/>
                    <a:pt x="624272" y="312129"/>
                  </a:cubicBezTo>
                  <a:cubicBezTo>
                    <a:pt x="624272" y="484513"/>
                    <a:pt x="474800" y="896632"/>
                    <a:pt x="302416" y="896632"/>
                  </a:cubicBezTo>
                  <a:cubicBezTo>
                    <a:pt x="130032" y="896632"/>
                    <a:pt x="-1607" y="461568"/>
                    <a:pt x="14" y="3121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86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642081" y="3537213"/>
              <a:ext cx="108000" cy="1327758"/>
            </a:xfrm>
            <a:custGeom>
              <a:avLst/>
              <a:gdLst>
                <a:gd name="connsiteX0" fmla="*/ 0 w 158400"/>
                <a:gd name="connsiteY0" fmla="*/ 0 h 1052048"/>
                <a:gd name="connsiteX1" fmla="*/ 158400 w 158400"/>
                <a:gd name="connsiteY1" fmla="*/ 0 h 1052048"/>
                <a:gd name="connsiteX2" fmla="*/ 158400 w 158400"/>
                <a:gd name="connsiteY2" fmla="*/ 1052048 h 1052048"/>
                <a:gd name="connsiteX3" fmla="*/ 0 w 158400"/>
                <a:gd name="connsiteY3" fmla="*/ 893648 h 105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00" h="1052048">
                  <a:moveTo>
                    <a:pt x="0" y="0"/>
                  </a:moveTo>
                  <a:lnTo>
                    <a:pt x="158400" y="0"/>
                  </a:lnTo>
                  <a:lnTo>
                    <a:pt x="158400" y="1052048"/>
                  </a:lnTo>
                  <a:lnTo>
                    <a:pt x="0" y="89364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2000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7417540" y="3498646"/>
              <a:ext cx="417566" cy="181739"/>
              <a:chOff x="1206298" y="1230255"/>
              <a:chExt cx="330858" cy="144000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6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r="100000" b="100000"/>
              </a:path>
            </a:gradFill>
          </p:grpSpPr>
          <p:sp>
            <p:nvSpPr>
              <p:cNvPr id="75" name="泪滴形 74"/>
              <p:cNvSpPr/>
              <p:nvPr/>
            </p:nvSpPr>
            <p:spPr>
              <a:xfrm rot="2700000">
                <a:off x="1206298" y="1255574"/>
                <a:ext cx="82201" cy="82201"/>
              </a:xfrm>
              <a:prstGeom prst="teardrop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/>
              <p:cNvSpPr/>
              <p:nvPr/>
            </p:nvSpPr>
            <p:spPr>
              <a:xfrm>
                <a:off x="1321156" y="1260814"/>
                <a:ext cx="216000" cy="9000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/>
              <p:cNvSpPr/>
              <p:nvPr/>
            </p:nvSpPr>
            <p:spPr>
              <a:xfrm>
                <a:off x="1279251" y="1230255"/>
                <a:ext cx="36000" cy="14400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7517083" y="2238201"/>
              <a:ext cx="363476" cy="277383"/>
              <a:chOff x="1275429" y="304367"/>
              <a:chExt cx="288000" cy="219784"/>
            </a:xfrm>
          </p:grpSpPr>
          <p:sp>
            <p:nvSpPr>
              <p:cNvPr id="73" name="梯形 72"/>
              <p:cNvSpPr/>
              <p:nvPr/>
            </p:nvSpPr>
            <p:spPr>
              <a:xfrm flipV="1">
                <a:off x="1311429" y="344151"/>
                <a:ext cx="216000" cy="180000"/>
              </a:xfrm>
              <a:prstGeom prst="trapezoid">
                <a:avLst>
                  <a:gd name="adj" fmla="val 16249"/>
                </a:avLst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80000"/>
                    </a:schemeClr>
                  </a:gs>
                  <a:gs pos="20000">
                    <a:schemeClr val="accent1">
                      <a:lumMod val="5000"/>
                      <a:lumOff val="95000"/>
                      <a:alpha val="80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80000"/>
                    </a:schemeClr>
                  </a:gs>
                </a:gsLst>
                <a:lin ang="0" scaled="1"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: 圆角 73"/>
              <p:cNvSpPr/>
              <p:nvPr/>
            </p:nvSpPr>
            <p:spPr>
              <a:xfrm>
                <a:off x="1275429" y="304367"/>
                <a:ext cx="288000" cy="36000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90000"/>
                    </a:schemeClr>
                  </a:gs>
                  <a:gs pos="20000">
                    <a:schemeClr val="accent1">
                      <a:lumMod val="5000"/>
                      <a:lumOff val="95000"/>
                      <a:alpha val="90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90000"/>
                    </a:schemeClr>
                  </a:gs>
                </a:gsLst>
                <a:lin ang="0" scaled="1"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0" name="组合 79"/>
          <p:cNvGrpSpPr>
            <a:grpSpLocks noChangeAspect="1"/>
          </p:cNvGrpSpPr>
          <p:nvPr/>
        </p:nvGrpSpPr>
        <p:grpSpPr>
          <a:xfrm>
            <a:off x="10134552" y="1994699"/>
            <a:ext cx="696691" cy="2881702"/>
            <a:chOff x="9265908" y="938539"/>
            <a:chExt cx="494369" cy="2044847"/>
          </a:xfrm>
        </p:grpSpPr>
        <p:sp>
          <p:nvSpPr>
            <p:cNvPr id="81" name="任意多边形: 形状 80"/>
            <p:cNvSpPr/>
            <p:nvPr/>
          </p:nvSpPr>
          <p:spPr>
            <a:xfrm>
              <a:off x="9474995" y="1543386"/>
              <a:ext cx="76636" cy="1440000"/>
            </a:xfrm>
            <a:custGeom>
              <a:avLst/>
              <a:gdLst>
                <a:gd name="connsiteX0" fmla="*/ 0 w 158400"/>
                <a:gd name="connsiteY0" fmla="*/ 0 h 1052048"/>
                <a:gd name="connsiteX1" fmla="*/ 158400 w 158400"/>
                <a:gd name="connsiteY1" fmla="*/ 0 h 1052048"/>
                <a:gd name="connsiteX2" fmla="*/ 158400 w 158400"/>
                <a:gd name="connsiteY2" fmla="*/ 1052048 h 1052048"/>
                <a:gd name="connsiteX3" fmla="*/ 0 w 158400"/>
                <a:gd name="connsiteY3" fmla="*/ 893648 h 105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00" h="1052048">
                  <a:moveTo>
                    <a:pt x="0" y="0"/>
                  </a:moveTo>
                  <a:lnTo>
                    <a:pt x="158400" y="0"/>
                  </a:lnTo>
                  <a:lnTo>
                    <a:pt x="158400" y="1052048"/>
                  </a:lnTo>
                  <a:lnTo>
                    <a:pt x="0" y="89364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2000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: 形状 81"/>
            <p:cNvSpPr/>
            <p:nvPr/>
          </p:nvSpPr>
          <p:spPr>
            <a:xfrm flipV="1">
              <a:off x="9265908" y="992579"/>
              <a:ext cx="494369" cy="555664"/>
            </a:xfrm>
            <a:custGeom>
              <a:avLst/>
              <a:gdLst>
                <a:gd name="connsiteX0" fmla="*/ 170425 w 628738"/>
                <a:gd name="connsiteY0" fmla="*/ 706693 h 706693"/>
                <a:gd name="connsiteX1" fmla="*/ 458425 w 628738"/>
                <a:gd name="connsiteY1" fmla="*/ 706693 h 706693"/>
                <a:gd name="connsiteX2" fmla="*/ 441338 w 628738"/>
                <a:gd name="connsiteY2" fmla="*/ 601535 h 706693"/>
                <a:gd name="connsiteX3" fmla="*/ 490136 w 628738"/>
                <a:gd name="connsiteY3" fmla="*/ 575049 h 706693"/>
                <a:gd name="connsiteX4" fmla="*/ 628738 w 628738"/>
                <a:gd name="connsiteY4" fmla="*/ 314369 h 706693"/>
                <a:gd name="connsiteX5" fmla="*/ 314369 w 628738"/>
                <a:gd name="connsiteY5" fmla="*/ 0 h 706693"/>
                <a:gd name="connsiteX6" fmla="*/ 0 w 628738"/>
                <a:gd name="connsiteY6" fmla="*/ 314369 h 706693"/>
                <a:gd name="connsiteX7" fmla="*/ 138602 w 628738"/>
                <a:gd name="connsiteY7" fmla="*/ 575049 h 706693"/>
                <a:gd name="connsiteX8" fmla="*/ 187503 w 628738"/>
                <a:gd name="connsiteY8" fmla="*/ 601591 h 70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738" h="706693">
                  <a:moveTo>
                    <a:pt x="170425" y="706693"/>
                  </a:moveTo>
                  <a:lnTo>
                    <a:pt x="458425" y="706693"/>
                  </a:lnTo>
                  <a:lnTo>
                    <a:pt x="441338" y="601535"/>
                  </a:lnTo>
                  <a:lnTo>
                    <a:pt x="490136" y="575049"/>
                  </a:lnTo>
                  <a:cubicBezTo>
                    <a:pt x="573758" y="518554"/>
                    <a:pt x="628738" y="422882"/>
                    <a:pt x="628738" y="314369"/>
                  </a:cubicBezTo>
                  <a:cubicBezTo>
                    <a:pt x="628738" y="140748"/>
                    <a:pt x="487990" y="0"/>
                    <a:pt x="314369" y="0"/>
                  </a:cubicBezTo>
                  <a:cubicBezTo>
                    <a:pt x="140748" y="0"/>
                    <a:pt x="0" y="140748"/>
                    <a:pt x="0" y="314369"/>
                  </a:cubicBezTo>
                  <a:cubicBezTo>
                    <a:pt x="0" y="422882"/>
                    <a:pt x="54980" y="518554"/>
                    <a:pt x="138602" y="575049"/>
                  </a:cubicBezTo>
                  <a:lnTo>
                    <a:pt x="187503" y="601591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  <a:gs pos="20000">
                  <a:schemeClr val="accent1">
                    <a:lumMod val="5000"/>
                    <a:lumOff val="95000"/>
                    <a:alpha val="80000"/>
                  </a:schemeClr>
                </a:gs>
                <a:gs pos="5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矩形: 圆角 82"/>
            <p:cNvSpPr/>
            <p:nvPr/>
          </p:nvSpPr>
          <p:spPr>
            <a:xfrm>
              <a:off x="9369092" y="938539"/>
              <a:ext cx="288000" cy="54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90000"/>
                  </a:schemeClr>
                </a:gs>
                <a:gs pos="20000">
                  <a:schemeClr val="accent1">
                    <a:lumMod val="5000"/>
                    <a:lumOff val="95000"/>
                    <a:alpha val="90000"/>
                  </a:schemeClr>
                </a:gs>
                <a:gs pos="50000">
                  <a:schemeClr val="accent1">
                    <a:lumMod val="30000"/>
                    <a:lumOff val="70000"/>
                    <a:alpha val="9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6702793" y="518866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分液漏斗（梨形）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451809" y="51827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漏斗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4373898" y="51984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试管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9931914" y="51827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锥形瓶</a:t>
            </a:r>
          </a:p>
        </p:txBody>
      </p:sp>
      <p:sp>
        <p:nvSpPr>
          <p:cNvPr id="107" name="矩形 106"/>
          <p:cNvSpPr>
            <a:spLocks noChangeAspect="1"/>
          </p:cNvSpPr>
          <p:nvPr/>
        </p:nvSpPr>
        <p:spPr>
          <a:xfrm>
            <a:off x="612066" y="34544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8" name="矩形 107"/>
          <p:cNvSpPr>
            <a:spLocks noChangeAspect="1"/>
          </p:cNvSpPr>
          <p:nvPr/>
        </p:nvSpPr>
        <p:spPr>
          <a:xfrm>
            <a:off x="508303" y="436237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EFB18B"/>
              </a:solidFill>
              <a:latin typeface="+mn-ea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152066" y="312380"/>
            <a:ext cx="3477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实验器材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1143843" y="668005"/>
            <a:ext cx="23581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Experiment equipment</a:t>
            </a:r>
            <a:endParaRPr lang="zh-CN" altLang="en-US" sz="1400" dirty="0">
              <a:solidFill>
                <a:schemeClr val="accent4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048413" y="51984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细口瓶</a:t>
            </a:r>
          </a:p>
        </p:txBody>
      </p:sp>
      <p:grpSp>
        <p:nvGrpSpPr>
          <p:cNvPr id="67" name="组合 66"/>
          <p:cNvGrpSpPr>
            <a:grpSpLocks noChangeAspect="1"/>
          </p:cNvGrpSpPr>
          <p:nvPr/>
        </p:nvGrpSpPr>
        <p:grpSpPr>
          <a:xfrm>
            <a:off x="1226530" y="2322472"/>
            <a:ext cx="1035620" cy="2520000"/>
            <a:chOff x="1442415" y="4222909"/>
            <a:chExt cx="828000" cy="2014791"/>
          </a:xfrm>
        </p:grpSpPr>
        <p:sp>
          <p:nvSpPr>
            <p:cNvPr id="85" name="等腰三角形 84"/>
            <p:cNvSpPr/>
            <p:nvPr/>
          </p:nvSpPr>
          <p:spPr>
            <a:xfrm flipV="1">
              <a:off x="1496415" y="4271455"/>
              <a:ext cx="720000" cy="593388"/>
            </a:xfrm>
            <a:prstGeom prst="triangl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2000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1811415" y="4797700"/>
              <a:ext cx="90000" cy="1440000"/>
            </a:xfrm>
            <a:custGeom>
              <a:avLst/>
              <a:gdLst>
                <a:gd name="connsiteX0" fmla="*/ 0 w 158400"/>
                <a:gd name="connsiteY0" fmla="*/ 0 h 1052048"/>
                <a:gd name="connsiteX1" fmla="*/ 158400 w 158400"/>
                <a:gd name="connsiteY1" fmla="*/ 0 h 1052048"/>
                <a:gd name="connsiteX2" fmla="*/ 158400 w 158400"/>
                <a:gd name="connsiteY2" fmla="*/ 1052048 h 1052048"/>
                <a:gd name="connsiteX3" fmla="*/ 0 w 158400"/>
                <a:gd name="connsiteY3" fmla="*/ 893648 h 105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00" h="1052048">
                  <a:moveTo>
                    <a:pt x="0" y="0"/>
                  </a:moveTo>
                  <a:lnTo>
                    <a:pt x="158400" y="0"/>
                  </a:lnTo>
                  <a:lnTo>
                    <a:pt x="158400" y="1052048"/>
                  </a:lnTo>
                  <a:lnTo>
                    <a:pt x="0" y="89364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2000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矩形: 圆角 90"/>
            <p:cNvSpPr/>
            <p:nvPr/>
          </p:nvSpPr>
          <p:spPr>
            <a:xfrm>
              <a:off x="1442415" y="4222909"/>
              <a:ext cx="828000" cy="54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90000"/>
                  </a:schemeClr>
                </a:gs>
                <a:gs pos="20000">
                  <a:schemeClr val="accent1">
                    <a:lumMod val="5000"/>
                    <a:lumOff val="95000"/>
                    <a:alpha val="90000"/>
                  </a:schemeClr>
                </a:gs>
                <a:gs pos="50000">
                  <a:schemeClr val="accent1">
                    <a:lumMod val="30000"/>
                    <a:lumOff val="70000"/>
                    <a:alpha val="9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>
            <a:grpSpLocks noChangeAspect="1"/>
          </p:cNvGrpSpPr>
          <p:nvPr/>
        </p:nvGrpSpPr>
        <p:grpSpPr>
          <a:xfrm>
            <a:off x="4366227" y="2344971"/>
            <a:ext cx="623054" cy="2520000"/>
            <a:chOff x="4308554" y="4241536"/>
            <a:chExt cx="432000" cy="1747261"/>
          </a:xfrm>
        </p:grpSpPr>
        <p:sp>
          <p:nvSpPr>
            <p:cNvPr id="93" name="梯形 92"/>
            <p:cNvSpPr/>
            <p:nvPr/>
          </p:nvSpPr>
          <p:spPr>
            <a:xfrm flipV="1">
              <a:off x="4348242" y="4241536"/>
              <a:ext cx="360000" cy="246623"/>
            </a:xfrm>
            <a:prstGeom prst="trapezoid">
              <a:avLst>
                <a:gd name="adj" fmla="val 16249"/>
              </a:avLst>
            </a:prstGeom>
            <a:solidFill>
              <a:srgbClr val="70421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任意多边形: 形状 93"/>
            <p:cNvSpPr/>
            <p:nvPr/>
          </p:nvSpPr>
          <p:spPr>
            <a:xfrm rot="5400000">
              <a:off x="3726332" y="4992575"/>
              <a:ext cx="1596444" cy="396000"/>
            </a:xfrm>
            <a:custGeom>
              <a:avLst/>
              <a:gdLst>
                <a:gd name="connsiteX0" fmla="*/ 0 w 1596444"/>
                <a:gd name="connsiteY0" fmla="*/ 396000 h 396000"/>
                <a:gd name="connsiteX1" fmla="*/ 0 w 1596444"/>
                <a:gd name="connsiteY1" fmla="*/ 378000 h 396000"/>
                <a:gd name="connsiteX2" fmla="*/ 0 w 1596444"/>
                <a:gd name="connsiteY2" fmla="*/ 18000 h 396000"/>
                <a:gd name="connsiteX3" fmla="*/ 0 w 1596444"/>
                <a:gd name="connsiteY3" fmla="*/ 0 h 396000"/>
                <a:gd name="connsiteX4" fmla="*/ 97046 w 1596444"/>
                <a:gd name="connsiteY4" fmla="*/ 18000 h 396000"/>
                <a:gd name="connsiteX5" fmla="*/ 1380444 w 1596444"/>
                <a:gd name="connsiteY5" fmla="*/ 18000 h 396000"/>
                <a:gd name="connsiteX6" fmla="*/ 1596444 w 1596444"/>
                <a:gd name="connsiteY6" fmla="*/ 198000 h 396000"/>
                <a:gd name="connsiteX7" fmla="*/ 1380444 w 1596444"/>
                <a:gd name="connsiteY7" fmla="*/ 378000 h 396000"/>
                <a:gd name="connsiteX8" fmla="*/ 97046 w 1596444"/>
                <a:gd name="connsiteY8" fmla="*/ 378000 h 3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6444" h="396000">
                  <a:moveTo>
                    <a:pt x="0" y="396000"/>
                  </a:moveTo>
                  <a:lnTo>
                    <a:pt x="0" y="378000"/>
                  </a:lnTo>
                  <a:lnTo>
                    <a:pt x="0" y="18000"/>
                  </a:lnTo>
                  <a:lnTo>
                    <a:pt x="0" y="0"/>
                  </a:lnTo>
                  <a:lnTo>
                    <a:pt x="97046" y="18000"/>
                  </a:lnTo>
                  <a:lnTo>
                    <a:pt x="1380444" y="18000"/>
                  </a:lnTo>
                  <a:cubicBezTo>
                    <a:pt x="1499738" y="18000"/>
                    <a:pt x="1596444" y="98589"/>
                    <a:pt x="1596444" y="198000"/>
                  </a:cubicBezTo>
                  <a:cubicBezTo>
                    <a:pt x="1596444" y="297412"/>
                    <a:pt x="1499738" y="378000"/>
                    <a:pt x="1380444" y="378000"/>
                  </a:cubicBezTo>
                  <a:lnTo>
                    <a:pt x="97046" y="37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  <a:gs pos="20000">
                  <a:schemeClr val="accent1">
                    <a:lumMod val="5000"/>
                    <a:lumOff val="95000"/>
                    <a:alpha val="80000"/>
                  </a:schemeClr>
                </a:gs>
                <a:gs pos="5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: 圆角 94"/>
            <p:cNvSpPr/>
            <p:nvPr/>
          </p:nvSpPr>
          <p:spPr>
            <a:xfrm>
              <a:off x="4308554" y="4338353"/>
              <a:ext cx="432000" cy="540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  <a:gs pos="20000">
                  <a:schemeClr val="accent1">
                    <a:lumMod val="5000"/>
                    <a:lumOff val="95000"/>
                    <a:alpha val="80000"/>
                  </a:schemeClr>
                </a:gs>
                <a:gs pos="5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>
            <a:grpSpLocks noChangeAspect="1"/>
          </p:cNvGrpSpPr>
          <p:nvPr/>
        </p:nvGrpSpPr>
        <p:grpSpPr>
          <a:xfrm>
            <a:off x="6901802" y="2356242"/>
            <a:ext cx="1273627" cy="2520000"/>
            <a:chOff x="8881803" y="3879696"/>
            <a:chExt cx="916756" cy="1813895"/>
          </a:xfrm>
        </p:grpSpPr>
        <p:sp>
          <p:nvSpPr>
            <p:cNvPr id="97" name="梯形 96"/>
            <p:cNvSpPr/>
            <p:nvPr/>
          </p:nvSpPr>
          <p:spPr>
            <a:xfrm flipV="1">
              <a:off x="9086252" y="3879696"/>
              <a:ext cx="507857" cy="449931"/>
            </a:xfrm>
            <a:prstGeom prst="trapezoid">
              <a:avLst>
                <a:gd name="adj" fmla="val 16249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矩形: 圆角 98"/>
            <p:cNvSpPr/>
            <p:nvPr/>
          </p:nvSpPr>
          <p:spPr>
            <a:xfrm>
              <a:off x="8881803" y="4369076"/>
              <a:ext cx="916756" cy="132451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70000"/>
                  </a:schemeClr>
                </a:gs>
                <a:gs pos="20000">
                  <a:schemeClr val="accent1">
                    <a:lumMod val="5000"/>
                    <a:lumOff val="95000"/>
                    <a:alpha val="70000"/>
                  </a:schemeClr>
                </a:gs>
                <a:gs pos="5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梯形 99"/>
            <p:cNvSpPr/>
            <p:nvPr/>
          </p:nvSpPr>
          <p:spPr>
            <a:xfrm flipV="1">
              <a:off x="9086252" y="4075889"/>
              <a:ext cx="507857" cy="293187"/>
            </a:xfrm>
            <a:prstGeom prst="trapezoid">
              <a:avLst>
                <a:gd name="adj" fmla="val 16249"/>
              </a:avLst>
            </a:prstGeom>
            <a:gradFill>
              <a:gsLst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  <a:gs pos="20000">
                  <a:schemeClr val="accent1">
                    <a:lumMod val="5000"/>
                    <a:lumOff val="95000"/>
                    <a:alpha val="80000"/>
                  </a:schemeClr>
                </a:gs>
                <a:gs pos="5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: 圆角 101"/>
            <p:cNvSpPr/>
            <p:nvPr/>
          </p:nvSpPr>
          <p:spPr>
            <a:xfrm>
              <a:off x="9016181" y="3976316"/>
              <a:ext cx="648000" cy="96914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90000"/>
                  </a:schemeClr>
                </a:gs>
                <a:gs pos="20000">
                  <a:schemeClr val="accent1">
                    <a:lumMod val="5000"/>
                    <a:lumOff val="95000"/>
                    <a:alpha val="90000"/>
                  </a:schemeClr>
                </a:gs>
                <a:gs pos="50000">
                  <a:schemeClr val="accent1">
                    <a:lumMod val="30000"/>
                    <a:lumOff val="70000"/>
                    <a:alpha val="9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>
            <a:grpSpLocks noChangeAspect="1"/>
          </p:cNvGrpSpPr>
          <p:nvPr/>
        </p:nvGrpSpPr>
        <p:grpSpPr>
          <a:xfrm>
            <a:off x="9642985" y="2348066"/>
            <a:ext cx="1631834" cy="2520000"/>
            <a:chOff x="9568432" y="4336523"/>
            <a:chExt cx="1263257" cy="1950816"/>
          </a:xfrm>
          <a:gradFill flip="none" rotWithShape="1">
            <a:gsLst>
              <a:gs pos="0">
                <a:schemeClr val="accent1">
                  <a:lumMod val="20000"/>
                  <a:lumOff val="80000"/>
                  <a:alpha val="80000"/>
                </a:schemeClr>
              </a:gs>
              <a:gs pos="22000">
                <a:schemeClr val="accent1">
                  <a:lumMod val="5000"/>
                  <a:lumOff val="95000"/>
                  <a:alpha val="80000"/>
                </a:schemeClr>
              </a:gs>
              <a:gs pos="50000">
                <a:schemeClr val="accent1">
                  <a:lumMod val="30000"/>
                  <a:lumOff val="70000"/>
                  <a:alpha val="80000"/>
                </a:schemeClr>
              </a:gs>
            </a:gsLst>
            <a:lin ang="2700000" scaled="1"/>
            <a:tileRect/>
          </a:gradFill>
        </p:grpSpPr>
        <p:sp>
          <p:nvSpPr>
            <p:cNvPr id="104" name="梯形 103"/>
            <p:cNvSpPr/>
            <p:nvPr/>
          </p:nvSpPr>
          <p:spPr>
            <a:xfrm flipV="1">
              <a:off x="9893264" y="4336523"/>
              <a:ext cx="612000" cy="404004"/>
            </a:xfrm>
            <a:prstGeom prst="trapezoid">
              <a:avLst>
                <a:gd name="adj" fmla="val 17214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任意多边形: 形状 104"/>
            <p:cNvSpPr/>
            <p:nvPr/>
          </p:nvSpPr>
          <p:spPr>
            <a:xfrm flipV="1">
              <a:off x="9568432" y="4539877"/>
              <a:ext cx="1263257" cy="1747462"/>
            </a:xfrm>
            <a:custGeom>
              <a:avLst/>
              <a:gdLst>
                <a:gd name="connsiteX0" fmla="*/ 303174 w 1263257"/>
                <a:gd name="connsiteY0" fmla="*/ 1747462 h 1747462"/>
                <a:gd name="connsiteX1" fmla="*/ 952025 w 1263257"/>
                <a:gd name="connsiteY1" fmla="*/ 1747462 h 1747462"/>
                <a:gd name="connsiteX2" fmla="*/ 913990 w 1263257"/>
                <a:gd name="connsiteY2" fmla="*/ 1513383 h 1747462"/>
                <a:gd name="connsiteX3" fmla="*/ 1263257 w 1263257"/>
                <a:gd name="connsiteY3" fmla="*/ 295340 h 1747462"/>
                <a:gd name="connsiteX4" fmla="*/ 1263257 w 1263257"/>
                <a:gd name="connsiteY4" fmla="*/ 210547 h 1747462"/>
                <a:gd name="connsiteX5" fmla="*/ 1052710 w 1263257"/>
                <a:gd name="connsiteY5" fmla="*/ 0 h 1747462"/>
                <a:gd name="connsiteX6" fmla="*/ 210547 w 1263257"/>
                <a:gd name="connsiteY6" fmla="*/ 0 h 1747462"/>
                <a:gd name="connsiteX7" fmla="*/ 0 w 1263257"/>
                <a:gd name="connsiteY7" fmla="*/ 210547 h 1747462"/>
                <a:gd name="connsiteX8" fmla="*/ 0 w 1263257"/>
                <a:gd name="connsiteY8" fmla="*/ 295334 h 1747462"/>
                <a:gd name="connsiteX9" fmla="*/ 347099 w 1263257"/>
                <a:gd name="connsiteY9" fmla="*/ 1505814 h 1747462"/>
                <a:gd name="connsiteX10" fmla="*/ 342439 w 1263257"/>
                <a:gd name="connsiteY10" fmla="*/ 1505814 h 174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3257" h="1747462">
                  <a:moveTo>
                    <a:pt x="303174" y="1747462"/>
                  </a:moveTo>
                  <a:lnTo>
                    <a:pt x="952025" y="1747462"/>
                  </a:lnTo>
                  <a:lnTo>
                    <a:pt x="913990" y="1513383"/>
                  </a:lnTo>
                  <a:lnTo>
                    <a:pt x="1263257" y="295340"/>
                  </a:lnTo>
                  <a:lnTo>
                    <a:pt x="1263257" y="210547"/>
                  </a:lnTo>
                  <a:cubicBezTo>
                    <a:pt x="1263257" y="94264"/>
                    <a:pt x="1168992" y="0"/>
                    <a:pt x="1052710" y="0"/>
                  </a:cubicBezTo>
                  <a:lnTo>
                    <a:pt x="210547" y="0"/>
                  </a:lnTo>
                  <a:cubicBezTo>
                    <a:pt x="94265" y="0"/>
                    <a:pt x="0" y="94264"/>
                    <a:pt x="0" y="210547"/>
                  </a:cubicBezTo>
                  <a:lnTo>
                    <a:pt x="0" y="295334"/>
                  </a:lnTo>
                  <a:lnTo>
                    <a:pt x="347099" y="1505814"/>
                  </a:lnTo>
                  <a:lnTo>
                    <a:pt x="342439" y="150581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  <a:gs pos="22000">
                  <a:schemeClr val="accent1">
                    <a:lumMod val="5000"/>
                    <a:lumOff val="95000"/>
                    <a:alpha val="80000"/>
                  </a:schemeClr>
                </a:gs>
                <a:gs pos="5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0" scaled="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矩形: 圆角 105"/>
            <p:cNvSpPr/>
            <p:nvPr/>
          </p:nvSpPr>
          <p:spPr>
            <a:xfrm>
              <a:off x="9807097" y="4451624"/>
              <a:ext cx="777865" cy="86429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319951" y="51827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冲洗瓶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4277172" y="51984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冲洗瓶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9931914" y="51827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交换柱</a:t>
            </a:r>
          </a:p>
        </p:txBody>
      </p:sp>
      <p:sp>
        <p:nvSpPr>
          <p:cNvPr id="107" name="矩形 106"/>
          <p:cNvSpPr>
            <a:spLocks noChangeAspect="1"/>
          </p:cNvSpPr>
          <p:nvPr/>
        </p:nvSpPr>
        <p:spPr>
          <a:xfrm>
            <a:off x="612066" y="34544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8" name="矩形 107"/>
          <p:cNvSpPr>
            <a:spLocks noChangeAspect="1"/>
          </p:cNvSpPr>
          <p:nvPr/>
        </p:nvSpPr>
        <p:spPr>
          <a:xfrm>
            <a:off x="508303" y="436237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EFB18B"/>
              </a:solidFill>
              <a:latin typeface="+mn-ea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152066" y="312380"/>
            <a:ext cx="3477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实验器材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1143843" y="668005"/>
            <a:ext cx="23581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Experiment equipment</a:t>
            </a:r>
            <a:endParaRPr lang="zh-CN" altLang="en-US" sz="1400" dirty="0">
              <a:solidFill>
                <a:schemeClr val="accent4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085161" y="51984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样品管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52702" y="2177018"/>
            <a:ext cx="1559922" cy="2709561"/>
            <a:chOff x="1366764" y="2049949"/>
            <a:chExt cx="1559922" cy="2709561"/>
          </a:xfrm>
        </p:grpSpPr>
        <p:sp>
          <p:nvSpPr>
            <p:cNvPr id="85" name="任意多边形: 形状 84"/>
            <p:cNvSpPr/>
            <p:nvPr/>
          </p:nvSpPr>
          <p:spPr>
            <a:xfrm>
              <a:off x="1929234" y="2049949"/>
              <a:ext cx="997452" cy="2482276"/>
            </a:xfrm>
            <a:custGeom>
              <a:avLst/>
              <a:gdLst>
                <a:gd name="connsiteX0" fmla="*/ 0 w 1264596"/>
                <a:gd name="connsiteY0" fmla="*/ 0 h 3021344"/>
                <a:gd name="connsiteX1" fmla="*/ 1264596 w 1264596"/>
                <a:gd name="connsiteY1" fmla="*/ 0 h 3021344"/>
                <a:gd name="connsiteX2" fmla="*/ 1079130 w 1264596"/>
                <a:gd name="connsiteY2" fmla="*/ 106999 h 3021344"/>
                <a:gd name="connsiteX3" fmla="*/ 107007 w 1264596"/>
                <a:gd name="connsiteY3" fmla="*/ 106999 h 3021344"/>
                <a:gd name="connsiteX4" fmla="*/ 107007 w 1264596"/>
                <a:gd name="connsiteY4" fmla="*/ 650437 h 3021344"/>
                <a:gd name="connsiteX5" fmla="*/ 108000 w 1264596"/>
                <a:gd name="connsiteY5" fmla="*/ 650437 h 3021344"/>
                <a:gd name="connsiteX6" fmla="*/ 108000 w 1264596"/>
                <a:gd name="connsiteY6" fmla="*/ 3021344 h 3021344"/>
                <a:gd name="connsiteX7" fmla="*/ 0 w 1264596"/>
                <a:gd name="connsiteY7" fmla="*/ 2664372 h 3021344"/>
                <a:gd name="connsiteX8" fmla="*/ 0 w 1264596"/>
                <a:gd name="connsiteY8" fmla="*/ 729575 h 3021344"/>
                <a:gd name="connsiteX9" fmla="*/ 0 w 1264596"/>
                <a:gd name="connsiteY9" fmla="*/ 650437 h 3021344"/>
                <a:gd name="connsiteX0-1" fmla="*/ 0 w 1108953"/>
                <a:gd name="connsiteY0-2" fmla="*/ 0 h 3021344"/>
                <a:gd name="connsiteX1-3" fmla="*/ 1108953 w 1108953"/>
                <a:gd name="connsiteY1-4" fmla="*/ 9728 h 3021344"/>
                <a:gd name="connsiteX2-5" fmla="*/ 1079130 w 1108953"/>
                <a:gd name="connsiteY2-6" fmla="*/ 106999 h 3021344"/>
                <a:gd name="connsiteX3-7" fmla="*/ 107007 w 1108953"/>
                <a:gd name="connsiteY3-8" fmla="*/ 106999 h 3021344"/>
                <a:gd name="connsiteX4-9" fmla="*/ 107007 w 1108953"/>
                <a:gd name="connsiteY4-10" fmla="*/ 650437 h 3021344"/>
                <a:gd name="connsiteX5-11" fmla="*/ 108000 w 1108953"/>
                <a:gd name="connsiteY5-12" fmla="*/ 650437 h 3021344"/>
                <a:gd name="connsiteX6-13" fmla="*/ 108000 w 1108953"/>
                <a:gd name="connsiteY6-14" fmla="*/ 3021344 h 3021344"/>
                <a:gd name="connsiteX7-15" fmla="*/ 0 w 1108953"/>
                <a:gd name="connsiteY7-16" fmla="*/ 2664372 h 3021344"/>
                <a:gd name="connsiteX8-17" fmla="*/ 0 w 1108953"/>
                <a:gd name="connsiteY8-18" fmla="*/ 729575 h 3021344"/>
                <a:gd name="connsiteX9-19" fmla="*/ 0 w 1108953"/>
                <a:gd name="connsiteY9-20" fmla="*/ 650437 h 3021344"/>
                <a:gd name="connsiteX10" fmla="*/ 0 w 1108953"/>
                <a:gd name="connsiteY10" fmla="*/ 0 h 3021344"/>
                <a:gd name="connsiteX0-21" fmla="*/ 0 w 1108953"/>
                <a:gd name="connsiteY0-22" fmla="*/ 0 h 3021344"/>
                <a:gd name="connsiteX1-23" fmla="*/ 1108953 w 1108953"/>
                <a:gd name="connsiteY1-24" fmla="*/ 9728 h 3021344"/>
                <a:gd name="connsiteX2-25" fmla="*/ 1079130 w 1108953"/>
                <a:gd name="connsiteY2-26" fmla="*/ 106999 h 3021344"/>
                <a:gd name="connsiteX3-27" fmla="*/ 107007 w 1108953"/>
                <a:gd name="connsiteY3-28" fmla="*/ 106999 h 3021344"/>
                <a:gd name="connsiteX4-29" fmla="*/ 107007 w 1108953"/>
                <a:gd name="connsiteY4-30" fmla="*/ 650437 h 3021344"/>
                <a:gd name="connsiteX5-31" fmla="*/ 108000 w 1108953"/>
                <a:gd name="connsiteY5-32" fmla="*/ 650437 h 3021344"/>
                <a:gd name="connsiteX6-33" fmla="*/ 108000 w 1108953"/>
                <a:gd name="connsiteY6-34" fmla="*/ 3021344 h 3021344"/>
                <a:gd name="connsiteX7-35" fmla="*/ 0 w 1108953"/>
                <a:gd name="connsiteY7-36" fmla="*/ 2664372 h 3021344"/>
                <a:gd name="connsiteX8-37" fmla="*/ 0 w 1108953"/>
                <a:gd name="connsiteY8-38" fmla="*/ 729575 h 3021344"/>
                <a:gd name="connsiteX9-39" fmla="*/ 0 w 1108953"/>
                <a:gd name="connsiteY9-40" fmla="*/ 650437 h 3021344"/>
                <a:gd name="connsiteX10-41" fmla="*/ 0 w 1108953"/>
                <a:gd name="connsiteY10-42" fmla="*/ 0 h 3021344"/>
                <a:gd name="connsiteX0-43" fmla="*/ 0 w 1108953"/>
                <a:gd name="connsiteY0-44" fmla="*/ 0 h 3021344"/>
                <a:gd name="connsiteX1-45" fmla="*/ 1108953 w 1108953"/>
                <a:gd name="connsiteY1-46" fmla="*/ 9728 h 3021344"/>
                <a:gd name="connsiteX2-47" fmla="*/ 1090169 w 1108953"/>
                <a:gd name="connsiteY2-48" fmla="*/ 70875 h 3021344"/>
                <a:gd name="connsiteX3-49" fmla="*/ 107007 w 1108953"/>
                <a:gd name="connsiteY3-50" fmla="*/ 106999 h 3021344"/>
                <a:gd name="connsiteX4-51" fmla="*/ 107007 w 1108953"/>
                <a:gd name="connsiteY4-52" fmla="*/ 650437 h 3021344"/>
                <a:gd name="connsiteX5-53" fmla="*/ 108000 w 1108953"/>
                <a:gd name="connsiteY5-54" fmla="*/ 650437 h 3021344"/>
                <a:gd name="connsiteX6-55" fmla="*/ 108000 w 1108953"/>
                <a:gd name="connsiteY6-56" fmla="*/ 3021344 h 3021344"/>
                <a:gd name="connsiteX7-57" fmla="*/ 0 w 1108953"/>
                <a:gd name="connsiteY7-58" fmla="*/ 2664372 h 3021344"/>
                <a:gd name="connsiteX8-59" fmla="*/ 0 w 1108953"/>
                <a:gd name="connsiteY8-60" fmla="*/ 729575 h 3021344"/>
                <a:gd name="connsiteX9-61" fmla="*/ 0 w 1108953"/>
                <a:gd name="connsiteY9-62" fmla="*/ 650437 h 3021344"/>
                <a:gd name="connsiteX10-63" fmla="*/ 0 w 1108953"/>
                <a:gd name="connsiteY10-64" fmla="*/ 0 h 3021344"/>
                <a:gd name="connsiteX0-65" fmla="*/ 82144 w 1191097"/>
                <a:gd name="connsiteY0-66" fmla="*/ 47564 h 3068908"/>
                <a:gd name="connsiteX1-67" fmla="*/ 1191097 w 1191097"/>
                <a:gd name="connsiteY1-68" fmla="*/ 57292 h 3068908"/>
                <a:gd name="connsiteX2-69" fmla="*/ 1172313 w 1191097"/>
                <a:gd name="connsiteY2-70" fmla="*/ 118439 h 3068908"/>
                <a:gd name="connsiteX3-71" fmla="*/ 189151 w 1191097"/>
                <a:gd name="connsiteY3-72" fmla="*/ 154563 h 3068908"/>
                <a:gd name="connsiteX4-73" fmla="*/ 189151 w 1191097"/>
                <a:gd name="connsiteY4-74" fmla="*/ 698001 h 3068908"/>
                <a:gd name="connsiteX5-75" fmla="*/ 190144 w 1191097"/>
                <a:gd name="connsiteY5-76" fmla="*/ 698001 h 3068908"/>
                <a:gd name="connsiteX6-77" fmla="*/ 190144 w 1191097"/>
                <a:gd name="connsiteY6-78" fmla="*/ 3068908 h 3068908"/>
                <a:gd name="connsiteX7-79" fmla="*/ 82144 w 1191097"/>
                <a:gd name="connsiteY7-80" fmla="*/ 2711936 h 3068908"/>
                <a:gd name="connsiteX8-81" fmla="*/ 82144 w 1191097"/>
                <a:gd name="connsiteY8-82" fmla="*/ 777139 h 3068908"/>
                <a:gd name="connsiteX9-83" fmla="*/ 82144 w 1191097"/>
                <a:gd name="connsiteY9-84" fmla="*/ 698001 h 3068908"/>
                <a:gd name="connsiteX10-85" fmla="*/ 82144 w 1191097"/>
                <a:gd name="connsiteY10-86" fmla="*/ 47564 h 3068908"/>
                <a:gd name="connsiteX0-87" fmla="*/ 52705 w 1161658"/>
                <a:gd name="connsiteY0-88" fmla="*/ 68970 h 3090314"/>
                <a:gd name="connsiteX1-89" fmla="*/ 1161658 w 1161658"/>
                <a:gd name="connsiteY1-90" fmla="*/ 78698 h 3090314"/>
                <a:gd name="connsiteX2-91" fmla="*/ 1142874 w 1161658"/>
                <a:gd name="connsiteY2-92" fmla="*/ 139845 h 3090314"/>
                <a:gd name="connsiteX3-93" fmla="*/ 159712 w 1161658"/>
                <a:gd name="connsiteY3-94" fmla="*/ 175969 h 3090314"/>
                <a:gd name="connsiteX4-95" fmla="*/ 159712 w 1161658"/>
                <a:gd name="connsiteY4-96" fmla="*/ 719407 h 3090314"/>
                <a:gd name="connsiteX5-97" fmla="*/ 160705 w 1161658"/>
                <a:gd name="connsiteY5-98" fmla="*/ 719407 h 3090314"/>
                <a:gd name="connsiteX6-99" fmla="*/ 160705 w 1161658"/>
                <a:gd name="connsiteY6-100" fmla="*/ 3090314 h 3090314"/>
                <a:gd name="connsiteX7-101" fmla="*/ 52705 w 1161658"/>
                <a:gd name="connsiteY7-102" fmla="*/ 2733342 h 3090314"/>
                <a:gd name="connsiteX8-103" fmla="*/ 52705 w 1161658"/>
                <a:gd name="connsiteY8-104" fmla="*/ 798545 h 3090314"/>
                <a:gd name="connsiteX9-105" fmla="*/ 52705 w 1161658"/>
                <a:gd name="connsiteY9-106" fmla="*/ 719407 h 3090314"/>
                <a:gd name="connsiteX10-107" fmla="*/ 52705 w 1161658"/>
                <a:gd name="connsiteY10-108" fmla="*/ 68970 h 3090314"/>
                <a:gd name="connsiteX0-109" fmla="*/ 67217 w 1132010"/>
                <a:gd name="connsiteY0-110" fmla="*/ 65997 h 3099383"/>
                <a:gd name="connsiteX1-111" fmla="*/ 1132010 w 1132010"/>
                <a:gd name="connsiteY1-112" fmla="*/ 87767 h 3099383"/>
                <a:gd name="connsiteX2-113" fmla="*/ 1113226 w 1132010"/>
                <a:gd name="connsiteY2-114" fmla="*/ 148914 h 3099383"/>
                <a:gd name="connsiteX3-115" fmla="*/ 130064 w 1132010"/>
                <a:gd name="connsiteY3-116" fmla="*/ 185038 h 3099383"/>
                <a:gd name="connsiteX4-117" fmla="*/ 130064 w 1132010"/>
                <a:gd name="connsiteY4-118" fmla="*/ 728476 h 3099383"/>
                <a:gd name="connsiteX5-119" fmla="*/ 131057 w 1132010"/>
                <a:gd name="connsiteY5-120" fmla="*/ 728476 h 3099383"/>
                <a:gd name="connsiteX6-121" fmla="*/ 131057 w 1132010"/>
                <a:gd name="connsiteY6-122" fmla="*/ 3099383 h 3099383"/>
                <a:gd name="connsiteX7-123" fmla="*/ 23057 w 1132010"/>
                <a:gd name="connsiteY7-124" fmla="*/ 2742411 h 3099383"/>
                <a:gd name="connsiteX8-125" fmla="*/ 23057 w 1132010"/>
                <a:gd name="connsiteY8-126" fmla="*/ 807614 h 3099383"/>
                <a:gd name="connsiteX9-127" fmla="*/ 23057 w 1132010"/>
                <a:gd name="connsiteY9-128" fmla="*/ 728476 h 3099383"/>
                <a:gd name="connsiteX10-129" fmla="*/ 67217 w 1132010"/>
                <a:gd name="connsiteY10-130" fmla="*/ 65997 h 3099383"/>
                <a:gd name="connsiteX0-131" fmla="*/ 67217 w 1132010"/>
                <a:gd name="connsiteY0-132" fmla="*/ 39326 h 3072712"/>
                <a:gd name="connsiteX1-133" fmla="*/ 1132010 w 1132010"/>
                <a:gd name="connsiteY1-134" fmla="*/ 61096 h 3072712"/>
                <a:gd name="connsiteX2-135" fmla="*/ 1113226 w 1132010"/>
                <a:gd name="connsiteY2-136" fmla="*/ 122243 h 3072712"/>
                <a:gd name="connsiteX3-137" fmla="*/ 130064 w 1132010"/>
                <a:gd name="connsiteY3-138" fmla="*/ 158367 h 3072712"/>
                <a:gd name="connsiteX4-139" fmla="*/ 130064 w 1132010"/>
                <a:gd name="connsiteY4-140" fmla="*/ 701805 h 3072712"/>
                <a:gd name="connsiteX5-141" fmla="*/ 131057 w 1132010"/>
                <a:gd name="connsiteY5-142" fmla="*/ 701805 h 3072712"/>
                <a:gd name="connsiteX6-143" fmla="*/ 131057 w 1132010"/>
                <a:gd name="connsiteY6-144" fmla="*/ 3072712 h 3072712"/>
                <a:gd name="connsiteX7-145" fmla="*/ 23057 w 1132010"/>
                <a:gd name="connsiteY7-146" fmla="*/ 2715740 h 3072712"/>
                <a:gd name="connsiteX8-147" fmla="*/ 23057 w 1132010"/>
                <a:gd name="connsiteY8-148" fmla="*/ 780943 h 3072712"/>
                <a:gd name="connsiteX9-149" fmla="*/ 23057 w 1132010"/>
                <a:gd name="connsiteY9-150" fmla="*/ 701805 h 3072712"/>
                <a:gd name="connsiteX10-151" fmla="*/ 67217 w 1132010"/>
                <a:gd name="connsiteY10-152" fmla="*/ 39326 h 30727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41" y="connsiteY10-42"/>
                </a:cxn>
              </a:cxnLst>
              <a:rect l="l" t="t" r="r" b="b"/>
              <a:pathLst>
                <a:path w="1132010" h="3072712">
                  <a:moveTo>
                    <a:pt x="67217" y="39326"/>
                  </a:moveTo>
                  <a:cubicBezTo>
                    <a:pt x="185803" y="-55418"/>
                    <a:pt x="950315" y="49284"/>
                    <a:pt x="1132010" y="61096"/>
                  </a:cubicBezTo>
                  <a:lnTo>
                    <a:pt x="1113226" y="122243"/>
                  </a:lnTo>
                  <a:lnTo>
                    <a:pt x="130064" y="158367"/>
                  </a:lnTo>
                  <a:lnTo>
                    <a:pt x="130064" y="701805"/>
                  </a:lnTo>
                  <a:lnTo>
                    <a:pt x="131057" y="701805"/>
                  </a:lnTo>
                  <a:lnTo>
                    <a:pt x="131057" y="3072712"/>
                  </a:lnTo>
                  <a:lnTo>
                    <a:pt x="23057" y="2715740"/>
                  </a:lnTo>
                  <a:lnTo>
                    <a:pt x="23057" y="780943"/>
                  </a:lnTo>
                  <a:lnTo>
                    <a:pt x="23057" y="701805"/>
                  </a:lnTo>
                  <a:cubicBezTo>
                    <a:pt x="23057" y="580209"/>
                    <a:pt x="-51369" y="134070"/>
                    <a:pt x="67217" y="393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2000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1366764" y="2919394"/>
              <a:ext cx="1273627" cy="184011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70000"/>
                  </a:schemeClr>
                </a:gs>
                <a:gs pos="20000">
                  <a:schemeClr val="accent1">
                    <a:lumMod val="5000"/>
                    <a:lumOff val="95000"/>
                    <a:alpha val="70000"/>
                  </a:schemeClr>
                </a:gs>
                <a:gs pos="5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梯形 86"/>
            <p:cNvSpPr/>
            <p:nvPr/>
          </p:nvSpPr>
          <p:spPr>
            <a:xfrm flipV="1">
              <a:off x="1650800" y="2784754"/>
              <a:ext cx="705553" cy="134640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  <a:gs pos="20000">
                  <a:schemeClr val="accent1">
                    <a:lumMod val="5000"/>
                    <a:lumOff val="95000"/>
                    <a:alpha val="80000"/>
                  </a:schemeClr>
                </a:gs>
                <a:gs pos="5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矩形: 圆角 87"/>
            <p:cNvSpPr/>
            <p:nvPr/>
          </p:nvSpPr>
          <p:spPr>
            <a:xfrm>
              <a:off x="1586249" y="2428548"/>
              <a:ext cx="834654" cy="35620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90000"/>
                  </a:schemeClr>
                </a:gs>
                <a:gs pos="20000">
                  <a:schemeClr val="accent1">
                    <a:lumMod val="5000"/>
                    <a:lumOff val="95000"/>
                    <a:alpha val="90000"/>
                  </a:schemeClr>
                </a:gs>
                <a:gs pos="50000">
                  <a:schemeClr val="accent1">
                    <a:lumMod val="30000"/>
                    <a:lumOff val="70000"/>
                    <a:alpha val="9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066118" y="2261672"/>
            <a:ext cx="1410553" cy="2603299"/>
            <a:chOff x="4194270" y="2180481"/>
            <a:chExt cx="1410553" cy="2603299"/>
          </a:xfrm>
        </p:grpSpPr>
        <p:sp>
          <p:nvSpPr>
            <p:cNvPr id="90" name="任意多边形: 形状 89"/>
            <p:cNvSpPr/>
            <p:nvPr/>
          </p:nvSpPr>
          <p:spPr>
            <a:xfrm>
              <a:off x="4761490" y="2606651"/>
              <a:ext cx="101342" cy="1974756"/>
            </a:xfrm>
            <a:custGeom>
              <a:avLst/>
              <a:gdLst>
                <a:gd name="connsiteX0" fmla="*/ 0 w 101342"/>
                <a:gd name="connsiteY0" fmla="*/ 0 h 1974756"/>
                <a:gd name="connsiteX1" fmla="*/ 100467 w 101342"/>
                <a:gd name="connsiteY1" fmla="*/ 0 h 1974756"/>
                <a:gd name="connsiteX2" fmla="*/ 100467 w 101342"/>
                <a:gd name="connsiteY2" fmla="*/ 59429 h 1974756"/>
                <a:gd name="connsiteX3" fmla="*/ 101342 w 101342"/>
                <a:gd name="connsiteY3" fmla="*/ 59429 h 1974756"/>
                <a:gd name="connsiteX4" fmla="*/ 101342 w 101342"/>
                <a:gd name="connsiteY4" fmla="*/ 1974756 h 1974756"/>
                <a:gd name="connsiteX5" fmla="*/ 6179 w 101342"/>
                <a:gd name="connsiteY5" fmla="*/ 1686378 h 1974756"/>
                <a:gd name="connsiteX6" fmla="*/ 6179 w 101342"/>
                <a:gd name="connsiteY6" fmla="*/ 123361 h 1974756"/>
                <a:gd name="connsiteX7" fmla="*/ 6179 w 101342"/>
                <a:gd name="connsiteY7" fmla="*/ 59429 h 1974756"/>
                <a:gd name="connsiteX8" fmla="*/ 1371 w 101342"/>
                <a:gd name="connsiteY8" fmla="*/ 8776 h 197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342" h="1974756">
                  <a:moveTo>
                    <a:pt x="0" y="0"/>
                  </a:moveTo>
                  <a:lnTo>
                    <a:pt x="100467" y="0"/>
                  </a:lnTo>
                  <a:lnTo>
                    <a:pt x="100467" y="59429"/>
                  </a:lnTo>
                  <a:lnTo>
                    <a:pt x="101342" y="59429"/>
                  </a:lnTo>
                  <a:lnTo>
                    <a:pt x="101342" y="1974756"/>
                  </a:lnTo>
                  <a:lnTo>
                    <a:pt x="6179" y="1686378"/>
                  </a:lnTo>
                  <a:lnTo>
                    <a:pt x="6179" y="123361"/>
                  </a:lnTo>
                  <a:lnTo>
                    <a:pt x="6179" y="59429"/>
                  </a:lnTo>
                  <a:cubicBezTo>
                    <a:pt x="6179" y="47151"/>
                    <a:pt x="4319" y="29787"/>
                    <a:pt x="1371" y="877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2000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1" name="矩形: 圆角 90"/>
            <p:cNvSpPr/>
            <p:nvPr/>
          </p:nvSpPr>
          <p:spPr>
            <a:xfrm>
              <a:off x="4194270" y="2766047"/>
              <a:ext cx="1273627" cy="2017733"/>
            </a:xfrm>
            <a:prstGeom prst="roundRect">
              <a:avLst>
                <a:gd name="adj" fmla="val 31179"/>
              </a:avLst>
            </a:prstGeom>
            <a:gradFill>
              <a:gsLst>
                <a:gs pos="0">
                  <a:schemeClr val="accent1">
                    <a:lumMod val="20000"/>
                    <a:lumOff val="80000"/>
                    <a:alpha val="70000"/>
                  </a:schemeClr>
                </a:gs>
                <a:gs pos="20000">
                  <a:schemeClr val="accent1">
                    <a:lumMod val="5000"/>
                    <a:lumOff val="95000"/>
                    <a:alpha val="70000"/>
                  </a:schemeClr>
                </a:gs>
                <a:gs pos="5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4511893" y="2180481"/>
              <a:ext cx="1092930" cy="585564"/>
            </a:xfrm>
            <a:custGeom>
              <a:avLst/>
              <a:gdLst>
                <a:gd name="connsiteX0" fmla="*/ 319190 w 1092930"/>
                <a:gd name="connsiteY0" fmla="*/ 0 h 585564"/>
                <a:gd name="connsiteX1" fmla="*/ 497653 w 1092930"/>
                <a:gd name="connsiteY1" fmla="*/ 50003 h 585564"/>
                <a:gd name="connsiteX2" fmla="*/ 522374 w 1092930"/>
                <a:gd name="connsiteY2" fmla="*/ 68712 h 585564"/>
                <a:gd name="connsiteX3" fmla="*/ 746537 w 1092930"/>
                <a:gd name="connsiteY3" fmla="*/ 172129 h 585564"/>
                <a:gd name="connsiteX4" fmla="*/ 760153 w 1092930"/>
                <a:gd name="connsiteY4" fmla="*/ 209070 h 585564"/>
                <a:gd name="connsiteX5" fmla="*/ 753236 w 1092930"/>
                <a:gd name="connsiteY5" fmla="*/ 224063 h 585564"/>
                <a:gd name="connsiteX6" fmla="*/ 802251 w 1092930"/>
                <a:gd name="connsiteY6" fmla="*/ 252877 h 585564"/>
                <a:gd name="connsiteX7" fmla="*/ 976364 w 1092930"/>
                <a:gd name="connsiteY7" fmla="*/ 358710 h 585564"/>
                <a:gd name="connsiteX8" fmla="*/ 1092930 w 1092930"/>
                <a:gd name="connsiteY8" fmla="*/ 426256 h 585564"/>
                <a:gd name="connsiteX9" fmla="*/ 1092930 w 1092930"/>
                <a:gd name="connsiteY9" fmla="*/ 454718 h 585564"/>
                <a:gd name="connsiteX10" fmla="*/ 725479 w 1092930"/>
                <a:gd name="connsiteY10" fmla="*/ 284228 h 585564"/>
                <a:gd name="connsiteX11" fmla="*/ 713505 w 1092930"/>
                <a:gd name="connsiteY11" fmla="*/ 310181 h 585564"/>
                <a:gd name="connsiteX12" fmla="*/ 696020 w 1092930"/>
                <a:gd name="connsiteY12" fmla="*/ 304342 h 585564"/>
                <a:gd name="connsiteX13" fmla="*/ 636188 w 1092930"/>
                <a:gd name="connsiteY13" fmla="*/ 282823 h 585564"/>
                <a:gd name="connsiteX14" fmla="*/ 638380 w 1092930"/>
                <a:gd name="connsiteY14" fmla="*/ 292782 h 585564"/>
                <a:gd name="connsiteX15" fmla="*/ 638379 w 1092930"/>
                <a:gd name="connsiteY15" fmla="*/ 585564 h 585564"/>
                <a:gd name="connsiteX16" fmla="*/ 0 w 1092930"/>
                <a:gd name="connsiteY16" fmla="*/ 585564 h 585564"/>
                <a:gd name="connsiteX17" fmla="*/ 0 w 1092930"/>
                <a:gd name="connsiteY17" fmla="*/ 292782 h 585564"/>
                <a:gd name="connsiteX18" fmla="*/ 319190 w 1092930"/>
                <a:gd name="connsiteY18" fmla="*/ 0 h 58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92930" h="585564">
                  <a:moveTo>
                    <a:pt x="319190" y="0"/>
                  </a:moveTo>
                  <a:cubicBezTo>
                    <a:pt x="385297" y="0"/>
                    <a:pt x="446710" y="18434"/>
                    <a:pt x="497653" y="50003"/>
                  </a:cubicBezTo>
                  <a:lnTo>
                    <a:pt x="522374" y="68712"/>
                  </a:lnTo>
                  <a:lnTo>
                    <a:pt x="746537" y="172129"/>
                  </a:lnTo>
                  <a:cubicBezTo>
                    <a:pt x="760498" y="178570"/>
                    <a:pt x="766594" y="195109"/>
                    <a:pt x="760153" y="209070"/>
                  </a:cubicBezTo>
                  <a:lnTo>
                    <a:pt x="753236" y="224063"/>
                  </a:lnTo>
                  <a:lnTo>
                    <a:pt x="802251" y="252877"/>
                  </a:lnTo>
                  <a:cubicBezTo>
                    <a:pt x="860703" y="288345"/>
                    <a:pt x="919839" y="324795"/>
                    <a:pt x="976364" y="358710"/>
                  </a:cubicBezTo>
                  <a:lnTo>
                    <a:pt x="1092930" y="426256"/>
                  </a:lnTo>
                  <a:lnTo>
                    <a:pt x="1092930" y="454718"/>
                  </a:lnTo>
                  <a:lnTo>
                    <a:pt x="725479" y="284228"/>
                  </a:lnTo>
                  <a:lnTo>
                    <a:pt x="713505" y="310181"/>
                  </a:lnTo>
                  <a:cubicBezTo>
                    <a:pt x="707064" y="324142"/>
                    <a:pt x="709981" y="310783"/>
                    <a:pt x="696020" y="304342"/>
                  </a:cubicBezTo>
                  <a:lnTo>
                    <a:pt x="636188" y="282823"/>
                  </a:lnTo>
                  <a:lnTo>
                    <a:pt x="638380" y="292782"/>
                  </a:lnTo>
                  <a:lnTo>
                    <a:pt x="638379" y="585564"/>
                  </a:lnTo>
                  <a:lnTo>
                    <a:pt x="0" y="585564"/>
                  </a:lnTo>
                  <a:lnTo>
                    <a:pt x="0" y="292782"/>
                  </a:lnTo>
                  <a:cubicBezTo>
                    <a:pt x="0" y="131083"/>
                    <a:pt x="142906" y="0"/>
                    <a:pt x="3191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20000">
                  <a:srgbClr val="FF5050"/>
                </a:gs>
                <a:gs pos="44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857718" y="2403971"/>
            <a:ext cx="1036015" cy="2461000"/>
            <a:chOff x="1048682" y="764233"/>
            <a:chExt cx="1036015" cy="2461000"/>
          </a:xfrm>
        </p:grpSpPr>
        <p:sp>
          <p:nvSpPr>
            <p:cNvPr id="94" name="流程图: 离页连接符 10"/>
            <p:cNvSpPr/>
            <p:nvPr/>
          </p:nvSpPr>
          <p:spPr>
            <a:xfrm>
              <a:off x="1436697" y="1425233"/>
              <a:ext cx="540000" cy="180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-1" fmla="*/ 0 w 10000"/>
                <a:gd name="connsiteY0-2" fmla="*/ 0 h 10000"/>
                <a:gd name="connsiteX1-3" fmla="*/ 10000 w 10000"/>
                <a:gd name="connsiteY1-4" fmla="*/ 0 h 10000"/>
                <a:gd name="connsiteX2-5" fmla="*/ 10000 w 10000"/>
                <a:gd name="connsiteY2-6" fmla="*/ 8000 h 10000"/>
                <a:gd name="connsiteX3-7" fmla="*/ 5000 w 10000"/>
                <a:gd name="connsiteY3-8" fmla="*/ 10000 h 10000"/>
                <a:gd name="connsiteX4-9" fmla="*/ 0 w 10000"/>
                <a:gd name="connsiteY4-10" fmla="*/ 8000 h 10000"/>
                <a:gd name="connsiteX5-11" fmla="*/ 0 w 10000"/>
                <a:gd name="connsiteY5-12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cubicBezTo>
                    <a:pt x="9167" y="9667"/>
                    <a:pt x="6667" y="10000"/>
                    <a:pt x="5000" y="10000"/>
                  </a:cubicBezTo>
                  <a:cubicBezTo>
                    <a:pt x="3333" y="10000"/>
                    <a:pt x="833" y="9667"/>
                    <a:pt x="0" y="8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矩形: 圆角 94"/>
            <p:cNvSpPr/>
            <p:nvPr/>
          </p:nvSpPr>
          <p:spPr>
            <a:xfrm rot="2700000">
              <a:off x="724682" y="1088233"/>
              <a:ext cx="720000" cy="72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: 圆角 95"/>
            <p:cNvSpPr/>
            <p:nvPr/>
          </p:nvSpPr>
          <p:spPr>
            <a:xfrm>
              <a:off x="1364697" y="1353233"/>
              <a:ext cx="720000" cy="72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: 圆角 96"/>
            <p:cNvSpPr/>
            <p:nvPr/>
          </p:nvSpPr>
          <p:spPr>
            <a:xfrm rot="2700000">
              <a:off x="861531" y="1055056"/>
              <a:ext cx="540000" cy="72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1445732" y="1735449"/>
              <a:ext cx="144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45732" y="1948117"/>
              <a:ext cx="108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445732" y="2160785"/>
              <a:ext cx="144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1445732" y="2373453"/>
              <a:ext cx="108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1445732" y="2586121"/>
              <a:ext cx="144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/>
            <p:cNvSpPr txBox="1"/>
            <p:nvPr/>
          </p:nvSpPr>
          <p:spPr>
            <a:xfrm>
              <a:off x="1561931" y="1597595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1.5</a:t>
              </a:r>
              <a:endParaRPr lang="zh-CN" altLang="en-US" sz="1200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552966" y="2025673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1.0</a:t>
              </a:r>
              <a:endParaRPr lang="zh-CN" altLang="en-US" sz="1200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561931" y="2439866"/>
              <a:ext cx="380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0.5</a:t>
              </a:r>
              <a:endParaRPr lang="zh-CN" altLang="en-US" sz="1200" dirty="0"/>
            </a:p>
          </p:txBody>
        </p:sp>
        <p:cxnSp>
          <p:nvCxnSpPr>
            <p:cNvPr id="113" name="直接连接符 112"/>
            <p:cNvCxnSpPr/>
            <p:nvPr/>
          </p:nvCxnSpPr>
          <p:spPr>
            <a:xfrm>
              <a:off x="1443266" y="2798790"/>
              <a:ext cx="108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10138967" y="1926960"/>
            <a:ext cx="540000" cy="2982391"/>
            <a:chOff x="10609236" y="1835018"/>
            <a:chExt cx="540000" cy="2982391"/>
          </a:xfrm>
        </p:grpSpPr>
        <p:sp>
          <p:nvSpPr>
            <p:cNvPr id="115" name="矩形 114"/>
            <p:cNvSpPr/>
            <p:nvPr/>
          </p:nvSpPr>
          <p:spPr>
            <a:xfrm>
              <a:off x="10815418" y="1835018"/>
              <a:ext cx="108000" cy="360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2000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梯形 115"/>
            <p:cNvSpPr/>
            <p:nvPr/>
          </p:nvSpPr>
          <p:spPr>
            <a:xfrm flipV="1">
              <a:off x="10757742" y="1978839"/>
              <a:ext cx="242808" cy="202340"/>
            </a:xfrm>
            <a:prstGeom prst="trapezoid">
              <a:avLst>
                <a:gd name="adj" fmla="val 16249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39"/>
            <p:cNvSpPr/>
            <p:nvPr/>
          </p:nvSpPr>
          <p:spPr>
            <a:xfrm rot="10800000">
              <a:off x="10609236" y="2294994"/>
              <a:ext cx="540000" cy="1800000"/>
            </a:xfrm>
            <a:prstGeom prst="roundRect">
              <a:avLst>
                <a:gd name="adj" fmla="val 41887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80000">
                  <a:schemeClr val="accent1">
                    <a:lumMod val="5000"/>
                    <a:lumOff val="9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10825236" y="4097409"/>
              <a:ext cx="108000" cy="720000"/>
            </a:xfrm>
            <a:custGeom>
              <a:avLst/>
              <a:gdLst>
                <a:gd name="connsiteX0" fmla="*/ 0 w 158400"/>
                <a:gd name="connsiteY0" fmla="*/ 0 h 1052048"/>
                <a:gd name="connsiteX1" fmla="*/ 158400 w 158400"/>
                <a:gd name="connsiteY1" fmla="*/ 0 h 1052048"/>
                <a:gd name="connsiteX2" fmla="*/ 158400 w 158400"/>
                <a:gd name="connsiteY2" fmla="*/ 1052048 h 1052048"/>
                <a:gd name="connsiteX3" fmla="*/ 0 w 158400"/>
                <a:gd name="connsiteY3" fmla="*/ 893648 h 105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00" h="1052048">
                  <a:moveTo>
                    <a:pt x="0" y="0"/>
                  </a:moveTo>
                  <a:lnTo>
                    <a:pt x="158400" y="0"/>
                  </a:lnTo>
                  <a:lnTo>
                    <a:pt x="158400" y="1052048"/>
                  </a:lnTo>
                  <a:lnTo>
                    <a:pt x="0" y="89364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2000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10619062" y="4158934"/>
              <a:ext cx="417566" cy="181739"/>
              <a:chOff x="1206298" y="1230255"/>
              <a:chExt cx="330858" cy="144000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6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r="100000" b="100000"/>
              </a:path>
            </a:gradFill>
          </p:grpSpPr>
          <p:sp>
            <p:nvSpPr>
              <p:cNvPr id="123" name="泪滴形 122"/>
              <p:cNvSpPr/>
              <p:nvPr/>
            </p:nvSpPr>
            <p:spPr>
              <a:xfrm rot="2700000">
                <a:off x="1206298" y="1255574"/>
                <a:ext cx="82201" cy="82201"/>
              </a:xfrm>
              <a:prstGeom prst="teardrop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: 圆角 123"/>
              <p:cNvSpPr/>
              <p:nvPr/>
            </p:nvSpPr>
            <p:spPr>
              <a:xfrm>
                <a:off x="1321156" y="1260814"/>
                <a:ext cx="216000" cy="9000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: 圆角 124"/>
              <p:cNvSpPr/>
              <p:nvPr/>
            </p:nvSpPr>
            <p:spPr>
              <a:xfrm>
                <a:off x="1279251" y="1230255"/>
                <a:ext cx="36000" cy="14400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10697498" y="2034879"/>
              <a:ext cx="363476" cy="267863"/>
              <a:chOff x="1275429" y="311912"/>
              <a:chExt cx="288000" cy="212239"/>
            </a:xfrm>
          </p:grpSpPr>
          <p:sp>
            <p:nvSpPr>
              <p:cNvPr id="121" name="梯形 120"/>
              <p:cNvSpPr/>
              <p:nvPr/>
            </p:nvSpPr>
            <p:spPr>
              <a:xfrm flipV="1">
                <a:off x="1311429" y="344151"/>
                <a:ext cx="216000" cy="180000"/>
              </a:xfrm>
              <a:prstGeom prst="trapezoid">
                <a:avLst>
                  <a:gd name="adj" fmla="val 16249"/>
                </a:avLst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80000"/>
                    </a:schemeClr>
                  </a:gs>
                  <a:gs pos="20000">
                    <a:schemeClr val="accent1">
                      <a:lumMod val="5000"/>
                      <a:lumOff val="95000"/>
                      <a:alpha val="80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80000"/>
                    </a:schemeClr>
                  </a:gs>
                </a:gsLst>
                <a:lin ang="0" scaled="1"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矩形: 圆角 121"/>
              <p:cNvSpPr/>
              <p:nvPr/>
            </p:nvSpPr>
            <p:spPr>
              <a:xfrm>
                <a:off x="1275429" y="311912"/>
                <a:ext cx="288000" cy="36000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90000"/>
                    </a:schemeClr>
                  </a:gs>
                  <a:gs pos="20000">
                    <a:schemeClr val="accent1">
                      <a:lumMod val="5000"/>
                      <a:lumOff val="95000"/>
                      <a:alpha val="90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90000"/>
                    </a:schemeClr>
                  </a:gs>
                </a:gsLst>
                <a:lin ang="0" scaled="1"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>
            <a:grpSpLocks noChangeAspect="1"/>
          </p:cNvGrpSpPr>
          <p:nvPr/>
        </p:nvGrpSpPr>
        <p:grpSpPr>
          <a:xfrm>
            <a:off x="982799" y="2344971"/>
            <a:ext cx="1631834" cy="2520000"/>
            <a:chOff x="1330017" y="564553"/>
            <a:chExt cx="1263257" cy="1950816"/>
          </a:xfrm>
        </p:grpSpPr>
        <p:sp>
          <p:nvSpPr>
            <p:cNvPr id="29" name="任意多边形: 形状 28"/>
            <p:cNvSpPr/>
            <p:nvPr/>
          </p:nvSpPr>
          <p:spPr>
            <a:xfrm rot="5400000">
              <a:off x="2385028" y="1086723"/>
              <a:ext cx="79056" cy="260527"/>
            </a:xfrm>
            <a:custGeom>
              <a:avLst/>
              <a:gdLst>
                <a:gd name="connsiteX0" fmla="*/ 0 w 79056"/>
                <a:gd name="connsiteY0" fmla="*/ 260527 h 260527"/>
                <a:gd name="connsiteX1" fmla="*/ 0 w 79056"/>
                <a:gd name="connsiteY1" fmla="*/ 0 h 260527"/>
                <a:gd name="connsiteX2" fmla="*/ 79056 w 79056"/>
                <a:gd name="connsiteY2" fmla="*/ 0 h 260527"/>
                <a:gd name="connsiteX3" fmla="*/ 79056 w 79056"/>
                <a:gd name="connsiteY3" fmla="*/ 237858 h 26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6" h="260527">
                  <a:moveTo>
                    <a:pt x="0" y="260527"/>
                  </a:moveTo>
                  <a:lnTo>
                    <a:pt x="0" y="0"/>
                  </a:lnTo>
                  <a:lnTo>
                    <a:pt x="79056" y="0"/>
                  </a:lnTo>
                  <a:lnTo>
                    <a:pt x="79056" y="23785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2000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330017" y="564553"/>
              <a:ext cx="1263257" cy="1950816"/>
              <a:chOff x="9568432" y="4336523"/>
              <a:chExt cx="1263257" cy="1950816"/>
            </a:xfr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  <a:gs pos="22000">
                  <a:schemeClr val="accent1">
                    <a:lumMod val="5000"/>
                    <a:lumOff val="95000"/>
                    <a:alpha val="80000"/>
                  </a:schemeClr>
                </a:gs>
                <a:gs pos="5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31" name="梯形 30"/>
              <p:cNvSpPr/>
              <p:nvPr/>
            </p:nvSpPr>
            <p:spPr>
              <a:xfrm flipV="1">
                <a:off x="9893264" y="4336523"/>
                <a:ext cx="612000" cy="404004"/>
              </a:xfrm>
              <a:prstGeom prst="trapezoid">
                <a:avLst>
                  <a:gd name="adj" fmla="val 17214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 flipV="1">
                <a:off x="9568432" y="4539877"/>
                <a:ext cx="1263257" cy="1747462"/>
              </a:xfrm>
              <a:custGeom>
                <a:avLst/>
                <a:gdLst>
                  <a:gd name="connsiteX0" fmla="*/ 303174 w 1263257"/>
                  <a:gd name="connsiteY0" fmla="*/ 1747462 h 1747462"/>
                  <a:gd name="connsiteX1" fmla="*/ 952025 w 1263257"/>
                  <a:gd name="connsiteY1" fmla="*/ 1747462 h 1747462"/>
                  <a:gd name="connsiteX2" fmla="*/ 913990 w 1263257"/>
                  <a:gd name="connsiteY2" fmla="*/ 1513383 h 1747462"/>
                  <a:gd name="connsiteX3" fmla="*/ 1263257 w 1263257"/>
                  <a:gd name="connsiteY3" fmla="*/ 295340 h 1747462"/>
                  <a:gd name="connsiteX4" fmla="*/ 1263257 w 1263257"/>
                  <a:gd name="connsiteY4" fmla="*/ 210547 h 1747462"/>
                  <a:gd name="connsiteX5" fmla="*/ 1052710 w 1263257"/>
                  <a:gd name="connsiteY5" fmla="*/ 0 h 1747462"/>
                  <a:gd name="connsiteX6" fmla="*/ 210547 w 1263257"/>
                  <a:gd name="connsiteY6" fmla="*/ 0 h 1747462"/>
                  <a:gd name="connsiteX7" fmla="*/ 0 w 1263257"/>
                  <a:gd name="connsiteY7" fmla="*/ 210547 h 1747462"/>
                  <a:gd name="connsiteX8" fmla="*/ 0 w 1263257"/>
                  <a:gd name="connsiteY8" fmla="*/ 295334 h 1747462"/>
                  <a:gd name="connsiteX9" fmla="*/ 347099 w 1263257"/>
                  <a:gd name="connsiteY9" fmla="*/ 1505814 h 1747462"/>
                  <a:gd name="connsiteX10" fmla="*/ 342439 w 1263257"/>
                  <a:gd name="connsiteY10" fmla="*/ 1505814 h 174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257" h="1747462">
                    <a:moveTo>
                      <a:pt x="303174" y="1747462"/>
                    </a:moveTo>
                    <a:lnTo>
                      <a:pt x="952025" y="1747462"/>
                    </a:lnTo>
                    <a:lnTo>
                      <a:pt x="913990" y="1513383"/>
                    </a:lnTo>
                    <a:lnTo>
                      <a:pt x="1263257" y="295340"/>
                    </a:lnTo>
                    <a:lnTo>
                      <a:pt x="1263257" y="210547"/>
                    </a:lnTo>
                    <a:cubicBezTo>
                      <a:pt x="1263257" y="94264"/>
                      <a:pt x="1168992" y="0"/>
                      <a:pt x="1052710" y="0"/>
                    </a:cubicBezTo>
                    <a:lnTo>
                      <a:pt x="210547" y="0"/>
                    </a:lnTo>
                    <a:cubicBezTo>
                      <a:pt x="94265" y="0"/>
                      <a:pt x="0" y="94264"/>
                      <a:pt x="0" y="210547"/>
                    </a:cubicBezTo>
                    <a:lnTo>
                      <a:pt x="0" y="295334"/>
                    </a:lnTo>
                    <a:lnTo>
                      <a:pt x="347099" y="1505814"/>
                    </a:lnTo>
                    <a:lnTo>
                      <a:pt x="342439" y="150581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  <a:alpha val="80000"/>
                    </a:schemeClr>
                  </a:gs>
                  <a:gs pos="22000">
                    <a:schemeClr val="accent1">
                      <a:lumMod val="5000"/>
                      <a:lumOff val="95000"/>
                      <a:alpha val="80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80000"/>
                    </a:schemeClr>
                  </a:gs>
                </a:gsLst>
                <a:lin ang="0" scaled="0"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: 圆角 32"/>
              <p:cNvSpPr/>
              <p:nvPr/>
            </p:nvSpPr>
            <p:spPr>
              <a:xfrm>
                <a:off x="9807097" y="4451624"/>
                <a:ext cx="777865" cy="86429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1319951" y="51827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抽滤瓶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4277172" y="51984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冷凝管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9931914" y="51827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滴定管</a:t>
            </a:r>
          </a:p>
        </p:txBody>
      </p:sp>
      <p:sp>
        <p:nvSpPr>
          <p:cNvPr id="107" name="矩形 106"/>
          <p:cNvSpPr>
            <a:spLocks noChangeAspect="1"/>
          </p:cNvSpPr>
          <p:nvPr/>
        </p:nvSpPr>
        <p:spPr>
          <a:xfrm>
            <a:off x="612066" y="34544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8" name="矩形 107"/>
          <p:cNvSpPr>
            <a:spLocks noChangeAspect="1"/>
          </p:cNvSpPr>
          <p:nvPr/>
        </p:nvSpPr>
        <p:spPr>
          <a:xfrm>
            <a:off x="508303" y="436237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EFB18B"/>
              </a:solidFill>
              <a:latin typeface="+mn-ea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152066" y="312380"/>
            <a:ext cx="3477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实验器材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1143843" y="668005"/>
            <a:ext cx="23581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Experiment equipment</a:t>
            </a:r>
            <a:endParaRPr lang="zh-CN" altLang="en-US" sz="1400" dirty="0">
              <a:solidFill>
                <a:schemeClr val="accent4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085161" y="51984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容量瓶</a:t>
            </a:r>
          </a:p>
        </p:txBody>
      </p: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4185568" y="1124049"/>
            <a:ext cx="1059354" cy="3740922"/>
            <a:chOff x="5246521" y="1128903"/>
            <a:chExt cx="1355621" cy="4787140"/>
          </a:xfrm>
        </p:grpSpPr>
        <p:sp>
          <p:nvSpPr>
            <p:cNvPr id="35" name="矩形: 圆角 34"/>
            <p:cNvSpPr/>
            <p:nvPr/>
          </p:nvSpPr>
          <p:spPr>
            <a:xfrm rot="2700000">
              <a:off x="5851498" y="2033694"/>
              <a:ext cx="180000" cy="54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 rot="10800000">
              <a:off x="5713834" y="1523648"/>
              <a:ext cx="310055" cy="722885"/>
            </a:xfrm>
            <a:custGeom>
              <a:avLst/>
              <a:gdLst>
                <a:gd name="connsiteX0" fmla="*/ 92775 w 310055"/>
                <a:gd name="connsiteY0" fmla="*/ 722885 h 722885"/>
                <a:gd name="connsiteX1" fmla="*/ 2775 w 310055"/>
                <a:gd name="connsiteY1" fmla="*/ 632885 h 722885"/>
                <a:gd name="connsiteX2" fmla="*/ 2775 w 310055"/>
                <a:gd name="connsiteY2" fmla="*/ 425703 h 722885"/>
                <a:gd name="connsiteX3" fmla="*/ 0 w 310055"/>
                <a:gd name="connsiteY3" fmla="*/ 427545 h 722885"/>
                <a:gd name="connsiteX4" fmla="*/ 0 w 310055"/>
                <a:gd name="connsiteY4" fmla="*/ 182775 h 722885"/>
                <a:gd name="connsiteX5" fmla="*/ 156415 w 310055"/>
                <a:gd name="connsiteY5" fmla="*/ 26360 h 722885"/>
                <a:gd name="connsiteX6" fmla="*/ 283694 w 310055"/>
                <a:gd name="connsiteY6" fmla="*/ 26360 h 722885"/>
                <a:gd name="connsiteX7" fmla="*/ 283694 w 310055"/>
                <a:gd name="connsiteY7" fmla="*/ 153639 h 722885"/>
                <a:gd name="connsiteX8" fmla="*/ 179697 w 310055"/>
                <a:gd name="connsiteY8" fmla="*/ 257637 h 722885"/>
                <a:gd name="connsiteX9" fmla="*/ 182775 w 310055"/>
                <a:gd name="connsiteY9" fmla="*/ 272885 h 722885"/>
                <a:gd name="connsiteX10" fmla="*/ 182775 w 310055"/>
                <a:gd name="connsiteY10" fmla="*/ 632885 h 722885"/>
                <a:gd name="connsiteX11" fmla="*/ 92775 w 310055"/>
                <a:gd name="connsiteY11" fmla="*/ 722885 h 7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055" h="722885">
                  <a:moveTo>
                    <a:pt x="92775" y="722885"/>
                  </a:moveTo>
                  <a:cubicBezTo>
                    <a:pt x="43069" y="722885"/>
                    <a:pt x="2775" y="682591"/>
                    <a:pt x="2775" y="632885"/>
                  </a:cubicBezTo>
                  <a:lnTo>
                    <a:pt x="2775" y="425703"/>
                  </a:lnTo>
                  <a:lnTo>
                    <a:pt x="0" y="427545"/>
                  </a:lnTo>
                  <a:lnTo>
                    <a:pt x="0" y="182775"/>
                  </a:lnTo>
                  <a:lnTo>
                    <a:pt x="156415" y="26360"/>
                  </a:lnTo>
                  <a:cubicBezTo>
                    <a:pt x="191562" y="-8787"/>
                    <a:pt x="248547" y="-8787"/>
                    <a:pt x="283694" y="26360"/>
                  </a:cubicBezTo>
                  <a:cubicBezTo>
                    <a:pt x="318842" y="61508"/>
                    <a:pt x="318842" y="118492"/>
                    <a:pt x="283694" y="153639"/>
                  </a:cubicBezTo>
                  <a:lnTo>
                    <a:pt x="179697" y="257637"/>
                  </a:lnTo>
                  <a:lnTo>
                    <a:pt x="182775" y="272885"/>
                  </a:lnTo>
                  <a:lnTo>
                    <a:pt x="182775" y="632885"/>
                  </a:lnTo>
                  <a:cubicBezTo>
                    <a:pt x="182775" y="682591"/>
                    <a:pt x="142481" y="722885"/>
                    <a:pt x="92775" y="72288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 rot="10800000" flipH="1" flipV="1">
              <a:off x="5868468" y="4228509"/>
              <a:ext cx="310055" cy="722885"/>
            </a:xfrm>
            <a:custGeom>
              <a:avLst/>
              <a:gdLst>
                <a:gd name="connsiteX0" fmla="*/ 92775 w 310055"/>
                <a:gd name="connsiteY0" fmla="*/ 722885 h 722885"/>
                <a:gd name="connsiteX1" fmla="*/ 2775 w 310055"/>
                <a:gd name="connsiteY1" fmla="*/ 632885 h 722885"/>
                <a:gd name="connsiteX2" fmla="*/ 2775 w 310055"/>
                <a:gd name="connsiteY2" fmla="*/ 425703 h 722885"/>
                <a:gd name="connsiteX3" fmla="*/ 0 w 310055"/>
                <a:gd name="connsiteY3" fmla="*/ 427545 h 722885"/>
                <a:gd name="connsiteX4" fmla="*/ 0 w 310055"/>
                <a:gd name="connsiteY4" fmla="*/ 182775 h 722885"/>
                <a:gd name="connsiteX5" fmla="*/ 156415 w 310055"/>
                <a:gd name="connsiteY5" fmla="*/ 26360 h 722885"/>
                <a:gd name="connsiteX6" fmla="*/ 283694 w 310055"/>
                <a:gd name="connsiteY6" fmla="*/ 26360 h 722885"/>
                <a:gd name="connsiteX7" fmla="*/ 283694 w 310055"/>
                <a:gd name="connsiteY7" fmla="*/ 153639 h 722885"/>
                <a:gd name="connsiteX8" fmla="*/ 179697 w 310055"/>
                <a:gd name="connsiteY8" fmla="*/ 257637 h 722885"/>
                <a:gd name="connsiteX9" fmla="*/ 182775 w 310055"/>
                <a:gd name="connsiteY9" fmla="*/ 272885 h 722885"/>
                <a:gd name="connsiteX10" fmla="*/ 182775 w 310055"/>
                <a:gd name="connsiteY10" fmla="*/ 632885 h 722885"/>
                <a:gd name="connsiteX11" fmla="*/ 92775 w 310055"/>
                <a:gd name="connsiteY11" fmla="*/ 722885 h 7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055" h="722885">
                  <a:moveTo>
                    <a:pt x="92775" y="722885"/>
                  </a:moveTo>
                  <a:cubicBezTo>
                    <a:pt x="43069" y="722885"/>
                    <a:pt x="2775" y="682591"/>
                    <a:pt x="2775" y="632885"/>
                  </a:cubicBezTo>
                  <a:lnTo>
                    <a:pt x="2775" y="425703"/>
                  </a:lnTo>
                  <a:lnTo>
                    <a:pt x="0" y="427545"/>
                  </a:lnTo>
                  <a:lnTo>
                    <a:pt x="0" y="182775"/>
                  </a:lnTo>
                  <a:lnTo>
                    <a:pt x="156415" y="26360"/>
                  </a:lnTo>
                  <a:cubicBezTo>
                    <a:pt x="191562" y="-8787"/>
                    <a:pt x="248547" y="-8787"/>
                    <a:pt x="283694" y="26360"/>
                  </a:cubicBezTo>
                  <a:cubicBezTo>
                    <a:pt x="318842" y="61508"/>
                    <a:pt x="318842" y="118492"/>
                    <a:pt x="283694" y="153639"/>
                  </a:cubicBezTo>
                  <a:lnTo>
                    <a:pt x="179697" y="257637"/>
                  </a:lnTo>
                  <a:lnTo>
                    <a:pt x="182775" y="272885"/>
                  </a:lnTo>
                  <a:lnTo>
                    <a:pt x="182775" y="632885"/>
                  </a:lnTo>
                  <a:cubicBezTo>
                    <a:pt x="182775" y="682591"/>
                    <a:pt x="142481" y="722885"/>
                    <a:pt x="92775" y="72288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: 剪去单角 37"/>
            <p:cNvSpPr/>
            <p:nvPr/>
          </p:nvSpPr>
          <p:spPr>
            <a:xfrm flipV="1">
              <a:off x="5799894" y="5376043"/>
              <a:ext cx="253038" cy="540000"/>
            </a:xfrm>
            <a:prstGeom prst="snip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: 圆角 38"/>
            <p:cNvSpPr/>
            <p:nvPr/>
          </p:nvSpPr>
          <p:spPr>
            <a:xfrm rot="2700000">
              <a:off x="5852940" y="2289599"/>
              <a:ext cx="180000" cy="54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9"/>
            <p:cNvSpPr/>
            <p:nvPr/>
          </p:nvSpPr>
          <p:spPr>
            <a:xfrm rot="2700000">
              <a:off x="5852940" y="2566481"/>
              <a:ext cx="180000" cy="54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40"/>
            <p:cNvSpPr/>
            <p:nvPr/>
          </p:nvSpPr>
          <p:spPr>
            <a:xfrm rot="2700000">
              <a:off x="5851498" y="2831609"/>
              <a:ext cx="180000" cy="54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 rot="2700000">
              <a:off x="5851498" y="3108491"/>
              <a:ext cx="180000" cy="54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/>
            <p:cNvSpPr/>
            <p:nvPr/>
          </p:nvSpPr>
          <p:spPr>
            <a:xfrm rot="2700000">
              <a:off x="5840107" y="3396118"/>
              <a:ext cx="180000" cy="54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圆角 43"/>
            <p:cNvSpPr/>
            <p:nvPr/>
          </p:nvSpPr>
          <p:spPr>
            <a:xfrm rot="2700000">
              <a:off x="5840107" y="3673000"/>
              <a:ext cx="180000" cy="54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: 圆角 44"/>
            <p:cNvSpPr/>
            <p:nvPr/>
          </p:nvSpPr>
          <p:spPr>
            <a:xfrm rot="2700000">
              <a:off x="5851498" y="3936186"/>
              <a:ext cx="180000" cy="54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/>
            <p:cNvSpPr/>
            <p:nvPr/>
          </p:nvSpPr>
          <p:spPr>
            <a:xfrm>
              <a:off x="5566413" y="1518706"/>
              <a:ext cx="720000" cy="343268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0000"/>
                  </a:schemeClr>
                </a:gs>
                <a:gs pos="45000">
                  <a:schemeClr val="bg1">
                    <a:alpha val="4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803636" y="4925893"/>
              <a:ext cx="252000" cy="360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梯形 47"/>
            <p:cNvSpPr/>
            <p:nvPr/>
          </p:nvSpPr>
          <p:spPr>
            <a:xfrm flipV="1">
              <a:off x="5703442" y="5068252"/>
              <a:ext cx="445942" cy="438980"/>
            </a:xfrm>
            <a:prstGeom prst="trapezoid">
              <a:avLst>
                <a:gd name="adj" fmla="val 1175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梯形 48"/>
            <p:cNvSpPr/>
            <p:nvPr/>
          </p:nvSpPr>
          <p:spPr>
            <a:xfrm flipV="1">
              <a:off x="5710413" y="1224725"/>
              <a:ext cx="432000" cy="360000"/>
            </a:xfrm>
            <a:prstGeom prst="trapezoid">
              <a:avLst>
                <a:gd name="adj" fmla="val 1175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: 圆角 49"/>
            <p:cNvSpPr/>
            <p:nvPr/>
          </p:nvSpPr>
          <p:spPr>
            <a:xfrm rot="5400000">
              <a:off x="5360828" y="4129545"/>
              <a:ext cx="18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/>
            <p:cNvSpPr/>
            <p:nvPr/>
          </p:nvSpPr>
          <p:spPr>
            <a:xfrm rot="5400000">
              <a:off x="5155072" y="4271078"/>
              <a:ext cx="252000" cy="6910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: 圆角 51"/>
            <p:cNvSpPr/>
            <p:nvPr/>
          </p:nvSpPr>
          <p:spPr>
            <a:xfrm rot="5400000">
              <a:off x="6325078" y="1727257"/>
              <a:ext cx="1800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/>
            <p:cNvSpPr/>
            <p:nvPr/>
          </p:nvSpPr>
          <p:spPr>
            <a:xfrm rot="5400000">
              <a:off x="6441591" y="1872943"/>
              <a:ext cx="252000" cy="6910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5657617" y="1128903"/>
              <a:ext cx="540000" cy="10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6819110" y="1975243"/>
            <a:ext cx="1493265" cy="2889728"/>
            <a:chOff x="4651289" y="1362759"/>
            <a:chExt cx="1663655" cy="3219463"/>
          </a:xfrm>
        </p:grpSpPr>
        <p:grpSp>
          <p:nvGrpSpPr>
            <p:cNvPr id="56" name="组合 55"/>
            <p:cNvGrpSpPr/>
            <p:nvPr/>
          </p:nvGrpSpPr>
          <p:grpSpPr>
            <a:xfrm>
              <a:off x="5327824" y="1362759"/>
              <a:ext cx="302725" cy="490645"/>
              <a:chOff x="5704632" y="171338"/>
              <a:chExt cx="208558" cy="338023"/>
            </a:xfrm>
          </p:grpSpPr>
          <p:sp>
            <p:nvSpPr>
              <p:cNvPr id="62" name="梯形 61"/>
              <p:cNvSpPr/>
              <p:nvPr/>
            </p:nvSpPr>
            <p:spPr>
              <a:xfrm flipV="1">
                <a:off x="5704632" y="335563"/>
                <a:ext cx="208558" cy="173798"/>
              </a:xfrm>
              <a:prstGeom prst="trapezoid">
                <a:avLst>
                  <a:gd name="adj" fmla="val 16249"/>
                </a:avLst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80000"/>
                    </a:schemeClr>
                  </a:gs>
                  <a:gs pos="20000">
                    <a:schemeClr val="accent1">
                      <a:lumMod val="5000"/>
                      <a:lumOff val="95000"/>
                      <a:alpha val="80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80000"/>
                    </a:schemeClr>
                  </a:gs>
                </a:gsLst>
                <a:lin ang="0" scaled="1"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圆: 空心 62"/>
              <p:cNvSpPr/>
              <p:nvPr/>
            </p:nvSpPr>
            <p:spPr>
              <a:xfrm>
                <a:off x="5732681" y="171338"/>
                <a:ext cx="164225" cy="164225"/>
              </a:xfrm>
              <a:prstGeom prst="donut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80000"/>
                    </a:schemeClr>
                  </a:gs>
                  <a:gs pos="20000">
                    <a:schemeClr val="accent1">
                      <a:lumMod val="5000"/>
                      <a:lumOff val="95000"/>
                      <a:alpha val="80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80000"/>
                    </a:schemeClr>
                  </a:gs>
                </a:gsLst>
                <a:lin ang="0" scaled="1"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5256604" y="1667812"/>
              <a:ext cx="449897" cy="316457"/>
              <a:chOff x="1275429" y="277978"/>
              <a:chExt cx="288000" cy="202579"/>
            </a:xfrm>
          </p:grpSpPr>
          <p:sp>
            <p:nvSpPr>
              <p:cNvPr id="60" name="梯形 59"/>
              <p:cNvSpPr/>
              <p:nvPr/>
            </p:nvSpPr>
            <p:spPr>
              <a:xfrm flipV="1">
                <a:off x="1311429" y="300557"/>
                <a:ext cx="216000" cy="180000"/>
              </a:xfrm>
              <a:prstGeom prst="trapezoid">
                <a:avLst>
                  <a:gd name="adj" fmla="val 9771"/>
                </a:avLst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80000"/>
                    </a:schemeClr>
                  </a:gs>
                  <a:gs pos="20000">
                    <a:schemeClr val="accent1">
                      <a:lumMod val="5000"/>
                      <a:lumOff val="95000"/>
                      <a:alpha val="80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80000"/>
                    </a:schemeClr>
                  </a:gs>
                </a:gsLst>
                <a:lin ang="0" scaled="1"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矩形: 圆角 60"/>
              <p:cNvSpPr/>
              <p:nvPr/>
            </p:nvSpPr>
            <p:spPr>
              <a:xfrm>
                <a:off x="1275429" y="277978"/>
                <a:ext cx="288000" cy="36000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90000"/>
                    </a:schemeClr>
                  </a:gs>
                  <a:gs pos="20000">
                    <a:schemeClr val="accent1">
                      <a:lumMod val="5000"/>
                      <a:lumOff val="95000"/>
                      <a:alpha val="90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90000"/>
                    </a:schemeClr>
                  </a:gs>
                </a:gsLst>
                <a:lin ang="0" scaled="1"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8" name="任意多边形: 形状 57"/>
            <p:cNvSpPr/>
            <p:nvPr/>
          </p:nvSpPr>
          <p:spPr>
            <a:xfrm>
              <a:off x="4651289" y="3259386"/>
              <a:ext cx="1663655" cy="1322836"/>
            </a:xfrm>
            <a:custGeom>
              <a:avLst/>
              <a:gdLst>
                <a:gd name="connsiteX0" fmla="*/ 830126 w 1663655"/>
                <a:gd name="connsiteY0" fmla="*/ 0 h 1322836"/>
                <a:gd name="connsiteX1" fmla="*/ 831828 w 1663655"/>
                <a:gd name="connsiteY1" fmla="*/ 238 h 1322836"/>
                <a:gd name="connsiteX2" fmla="*/ 833529 w 1663655"/>
                <a:gd name="connsiteY2" fmla="*/ 0 h 1322836"/>
                <a:gd name="connsiteX3" fmla="*/ 894166 w 1663655"/>
                <a:gd name="connsiteY3" fmla="*/ 8481 h 1322836"/>
                <a:gd name="connsiteX4" fmla="*/ 1588581 w 1663655"/>
                <a:gd name="connsiteY4" fmla="*/ 1127396 h 1322836"/>
                <a:gd name="connsiteX5" fmla="*/ 941311 w 1663655"/>
                <a:gd name="connsiteY5" fmla="*/ 1322671 h 1322836"/>
                <a:gd name="connsiteX6" fmla="*/ 833529 w 1663655"/>
                <a:gd name="connsiteY6" fmla="*/ 1322836 h 1322836"/>
                <a:gd name="connsiteX7" fmla="*/ 831828 w 1663655"/>
                <a:gd name="connsiteY7" fmla="*/ 1322834 h 1322836"/>
                <a:gd name="connsiteX8" fmla="*/ 830126 w 1663655"/>
                <a:gd name="connsiteY8" fmla="*/ 1322836 h 1322836"/>
                <a:gd name="connsiteX9" fmla="*/ 722344 w 1663655"/>
                <a:gd name="connsiteY9" fmla="*/ 1322671 h 1322836"/>
                <a:gd name="connsiteX10" fmla="*/ 75074 w 1663655"/>
                <a:gd name="connsiteY10" fmla="*/ 1127396 h 1322836"/>
                <a:gd name="connsiteX11" fmla="*/ 769489 w 1663655"/>
                <a:gd name="connsiteY11" fmla="*/ 8481 h 132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3655" h="1322836">
                  <a:moveTo>
                    <a:pt x="830126" y="0"/>
                  </a:moveTo>
                  <a:lnTo>
                    <a:pt x="831828" y="238"/>
                  </a:lnTo>
                  <a:lnTo>
                    <a:pt x="833529" y="0"/>
                  </a:lnTo>
                  <a:lnTo>
                    <a:pt x="894166" y="8481"/>
                  </a:lnTo>
                  <a:cubicBezTo>
                    <a:pt x="1237852" y="96936"/>
                    <a:pt x="1883451" y="814364"/>
                    <a:pt x="1588581" y="1127396"/>
                  </a:cubicBezTo>
                  <a:cubicBezTo>
                    <a:pt x="1470633" y="1252609"/>
                    <a:pt x="1218625" y="1308980"/>
                    <a:pt x="941311" y="1322671"/>
                  </a:cubicBezTo>
                  <a:lnTo>
                    <a:pt x="833529" y="1322836"/>
                  </a:lnTo>
                  <a:lnTo>
                    <a:pt x="831828" y="1322834"/>
                  </a:lnTo>
                  <a:lnTo>
                    <a:pt x="830126" y="1322836"/>
                  </a:lnTo>
                  <a:lnTo>
                    <a:pt x="722344" y="1322671"/>
                  </a:lnTo>
                  <a:cubicBezTo>
                    <a:pt x="445030" y="1308980"/>
                    <a:pt x="193022" y="1252609"/>
                    <a:pt x="75074" y="1127396"/>
                  </a:cubicBezTo>
                  <a:cubicBezTo>
                    <a:pt x="-219796" y="814364"/>
                    <a:pt x="425803" y="96936"/>
                    <a:pt x="769489" y="848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  <a:gs pos="20000">
                  <a:schemeClr val="accent1">
                    <a:lumMod val="5000"/>
                    <a:lumOff val="95000"/>
                    <a:alpha val="80000"/>
                  </a:schemeClr>
                </a:gs>
                <a:gs pos="5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5337552" y="1974545"/>
              <a:ext cx="288000" cy="132775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2000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0180474" y="1627985"/>
            <a:ext cx="371780" cy="3240000"/>
            <a:chOff x="10068431" y="1384527"/>
            <a:chExt cx="371780" cy="3240000"/>
          </a:xfrm>
        </p:grpSpPr>
        <p:sp>
          <p:nvSpPr>
            <p:cNvPr id="65" name="任意多边形: 形状 64"/>
            <p:cNvSpPr/>
            <p:nvPr/>
          </p:nvSpPr>
          <p:spPr>
            <a:xfrm>
              <a:off x="10208230" y="1384527"/>
              <a:ext cx="180000" cy="3240000"/>
            </a:xfrm>
            <a:custGeom>
              <a:avLst/>
              <a:gdLst>
                <a:gd name="connsiteX0" fmla="*/ 1134 w 242294"/>
                <a:gd name="connsiteY0" fmla="*/ 0 h 2349242"/>
                <a:gd name="connsiteX1" fmla="*/ 241160 w 242294"/>
                <a:gd name="connsiteY1" fmla="*/ 0 h 2349242"/>
                <a:gd name="connsiteX2" fmla="*/ 242294 w 242294"/>
                <a:gd name="connsiteY2" fmla="*/ 185241 h 2349242"/>
                <a:gd name="connsiteX3" fmla="*/ 206811 w 242294"/>
                <a:gd name="connsiteY3" fmla="*/ 1596152 h 2349242"/>
                <a:gd name="connsiteX4" fmla="*/ 179388 w 242294"/>
                <a:gd name="connsiteY4" fmla="*/ 1900670 h 2349242"/>
                <a:gd name="connsiteX5" fmla="*/ 179513 w 242294"/>
                <a:gd name="connsiteY5" fmla="*/ 1905366 h 2349242"/>
                <a:gd name="connsiteX6" fmla="*/ 121147 w 242294"/>
                <a:gd name="connsiteY6" fmla="*/ 2349242 h 2349242"/>
                <a:gd name="connsiteX7" fmla="*/ 62781 w 242294"/>
                <a:gd name="connsiteY7" fmla="*/ 1905366 h 2349242"/>
                <a:gd name="connsiteX8" fmla="*/ 62906 w 242294"/>
                <a:gd name="connsiteY8" fmla="*/ 1900670 h 2349242"/>
                <a:gd name="connsiteX9" fmla="*/ 35483 w 242294"/>
                <a:gd name="connsiteY9" fmla="*/ 1596152 h 2349242"/>
                <a:gd name="connsiteX10" fmla="*/ 0 w 242294"/>
                <a:gd name="connsiteY10" fmla="*/ 185241 h 2349242"/>
                <a:gd name="connsiteX0-1" fmla="*/ 4752 w 245912"/>
                <a:gd name="connsiteY0-2" fmla="*/ 0 h 2349242"/>
                <a:gd name="connsiteX1-3" fmla="*/ 244778 w 245912"/>
                <a:gd name="connsiteY1-4" fmla="*/ 0 h 2349242"/>
                <a:gd name="connsiteX2-5" fmla="*/ 245912 w 245912"/>
                <a:gd name="connsiteY2-6" fmla="*/ 185241 h 2349242"/>
                <a:gd name="connsiteX3-7" fmla="*/ 210429 w 245912"/>
                <a:gd name="connsiteY3-8" fmla="*/ 1596152 h 2349242"/>
                <a:gd name="connsiteX4-9" fmla="*/ 183006 w 245912"/>
                <a:gd name="connsiteY4-10" fmla="*/ 1900670 h 2349242"/>
                <a:gd name="connsiteX5-11" fmla="*/ 183131 w 245912"/>
                <a:gd name="connsiteY5-12" fmla="*/ 1905366 h 2349242"/>
                <a:gd name="connsiteX6-13" fmla="*/ 124765 w 245912"/>
                <a:gd name="connsiteY6-14" fmla="*/ 2349242 h 2349242"/>
                <a:gd name="connsiteX7-15" fmla="*/ 66399 w 245912"/>
                <a:gd name="connsiteY7-16" fmla="*/ 1905366 h 2349242"/>
                <a:gd name="connsiteX8-17" fmla="*/ 66524 w 245912"/>
                <a:gd name="connsiteY8-18" fmla="*/ 1900670 h 2349242"/>
                <a:gd name="connsiteX9-19" fmla="*/ 12913 w 245912"/>
                <a:gd name="connsiteY9-20" fmla="*/ 1596152 h 2349242"/>
                <a:gd name="connsiteX10-21" fmla="*/ 3618 w 245912"/>
                <a:gd name="connsiteY10-22" fmla="*/ 185241 h 2349242"/>
                <a:gd name="connsiteX11" fmla="*/ 4752 w 245912"/>
                <a:gd name="connsiteY11" fmla="*/ 0 h 2349242"/>
                <a:gd name="connsiteX0-23" fmla="*/ 4752 w 249530"/>
                <a:gd name="connsiteY0-24" fmla="*/ 0 h 2349242"/>
                <a:gd name="connsiteX1-25" fmla="*/ 244778 w 249530"/>
                <a:gd name="connsiteY1-26" fmla="*/ 0 h 2349242"/>
                <a:gd name="connsiteX2-27" fmla="*/ 245912 w 249530"/>
                <a:gd name="connsiteY2-28" fmla="*/ 185241 h 2349242"/>
                <a:gd name="connsiteX3-29" fmla="*/ 236617 w 249530"/>
                <a:gd name="connsiteY3-30" fmla="*/ 1596152 h 2349242"/>
                <a:gd name="connsiteX4-31" fmla="*/ 183006 w 249530"/>
                <a:gd name="connsiteY4-32" fmla="*/ 1900670 h 2349242"/>
                <a:gd name="connsiteX5-33" fmla="*/ 183131 w 249530"/>
                <a:gd name="connsiteY5-34" fmla="*/ 1905366 h 2349242"/>
                <a:gd name="connsiteX6-35" fmla="*/ 124765 w 249530"/>
                <a:gd name="connsiteY6-36" fmla="*/ 2349242 h 2349242"/>
                <a:gd name="connsiteX7-37" fmla="*/ 66399 w 249530"/>
                <a:gd name="connsiteY7-38" fmla="*/ 1905366 h 2349242"/>
                <a:gd name="connsiteX8-39" fmla="*/ 66524 w 249530"/>
                <a:gd name="connsiteY8-40" fmla="*/ 1900670 h 2349242"/>
                <a:gd name="connsiteX9-41" fmla="*/ 12913 w 249530"/>
                <a:gd name="connsiteY9-42" fmla="*/ 1596152 h 2349242"/>
                <a:gd name="connsiteX10-43" fmla="*/ 3618 w 249530"/>
                <a:gd name="connsiteY10-44" fmla="*/ 185241 h 2349242"/>
                <a:gd name="connsiteX11-45" fmla="*/ 4752 w 249530"/>
                <a:gd name="connsiteY11-46" fmla="*/ 0 h 23492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45" y="connsiteY11-46"/>
                </a:cxn>
              </a:cxnLst>
              <a:rect l="l" t="t" r="r" b="b"/>
              <a:pathLst>
                <a:path w="249530" h="2349242">
                  <a:moveTo>
                    <a:pt x="4752" y="0"/>
                  </a:moveTo>
                  <a:lnTo>
                    <a:pt x="244778" y="0"/>
                  </a:lnTo>
                  <a:lnTo>
                    <a:pt x="245912" y="185241"/>
                  </a:lnTo>
                  <a:cubicBezTo>
                    <a:pt x="245912" y="736236"/>
                    <a:pt x="258540" y="1235068"/>
                    <a:pt x="236617" y="1596152"/>
                  </a:cubicBezTo>
                  <a:lnTo>
                    <a:pt x="183006" y="1900670"/>
                  </a:lnTo>
                  <a:cubicBezTo>
                    <a:pt x="183048" y="1902235"/>
                    <a:pt x="183089" y="1903801"/>
                    <a:pt x="183131" y="1905366"/>
                  </a:cubicBezTo>
                  <a:cubicBezTo>
                    <a:pt x="183131" y="2150512"/>
                    <a:pt x="157000" y="2349242"/>
                    <a:pt x="124765" y="2349242"/>
                  </a:cubicBezTo>
                  <a:cubicBezTo>
                    <a:pt x="92530" y="2349242"/>
                    <a:pt x="66399" y="2150512"/>
                    <a:pt x="66399" y="1905366"/>
                  </a:cubicBezTo>
                  <a:cubicBezTo>
                    <a:pt x="66441" y="1903801"/>
                    <a:pt x="66482" y="1902235"/>
                    <a:pt x="66524" y="1900670"/>
                  </a:cubicBezTo>
                  <a:cubicBezTo>
                    <a:pt x="57383" y="1799164"/>
                    <a:pt x="22054" y="1697658"/>
                    <a:pt x="12913" y="1596152"/>
                  </a:cubicBezTo>
                  <a:cubicBezTo>
                    <a:pt x="-9010" y="1235068"/>
                    <a:pt x="3618" y="736236"/>
                    <a:pt x="3618" y="185241"/>
                  </a:cubicBezTo>
                  <a:lnTo>
                    <a:pt x="4752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20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0068431" y="3889268"/>
              <a:ext cx="371780" cy="181739"/>
              <a:chOff x="10068431" y="3957364"/>
              <a:chExt cx="371780" cy="181739"/>
            </a:xfr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0000">
                  <a:schemeClr val="bg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</p:grpSpPr>
          <p:grpSp>
            <p:nvGrpSpPr>
              <p:cNvPr id="80" name="组合 79"/>
              <p:cNvGrpSpPr/>
              <p:nvPr/>
            </p:nvGrpSpPr>
            <p:grpSpPr>
              <a:xfrm>
                <a:off x="10068431" y="3957364"/>
                <a:ext cx="156962" cy="181739"/>
                <a:chOff x="1206298" y="1230255"/>
                <a:chExt cx="124369" cy="144000"/>
              </a:xfrm>
              <a:grpFill/>
            </p:grpSpPr>
            <p:sp>
              <p:nvSpPr>
                <p:cNvPr id="82" name="泪滴形 81"/>
                <p:cNvSpPr/>
                <p:nvPr/>
              </p:nvSpPr>
              <p:spPr>
                <a:xfrm rot="2700000">
                  <a:off x="1206298" y="1263282"/>
                  <a:ext cx="82201" cy="82201"/>
                </a:xfrm>
                <a:prstGeom prst="teardrop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: 圆角 82"/>
                <p:cNvSpPr/>
                <p:nvPr/>
              </p:nvSpPr>
              <p:spPr>
                <a:xfrm>
                  <a:off x="1294667" y="1230255"/>
                  <a:ext cx="36000" cy="144000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1" name="梯形 80"/>
              <p:cNvSpPr/>
              <p:nvPr/>
            </p:nvSpPr>
            <p:spPr>
              <a:xfrm rot="5400000">
                <a:off x="10296211" y="3940233"/>
                <a:ext cx="72000" cy="216000"/>
              </a:xfrm>
              <a:prstGeom prst="trapezoid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8" name="直接连接符 67"/>
            <p:cNvCxnSpPr/>
            <p:nvPr/>
          </p:nvCxnSpPr>
          <p:spPr>
            <a:xfrm>
              <a:off x="10203491" y="1775561"/>
              <a:ext cx="10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0203491" y="1927961"/>
              <a:ext cx="10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10203491" y="2080361"/>
              <a:ext cx="10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0203491" y="2232761"/>
              <a:ext cx="10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0203491" y="2385161"/>
              <a:ext cx="10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0203491" y="2537561"/>
              <a:ext cx="10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0203491" y="2689961"/>
              <a:ext cx="10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203491" y="2842361"/>
              <a:ext cx="10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203491" y="2994761"/>
              <a:ext cx="10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0203491" y="3147161"/>
              <a:ext cx="10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0203491" y="3299561"/>
              <a:ext cx="10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0207301" y="3451961"/>
              <a:ext cx="10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319951" y="51827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酒精灯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4277172" y="51984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研钵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10076912" y="517814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滴管</a:t>
            </a:r>
          </a:p>
        </p:txBody>
      </p:sp>
      <p:sp>
        <p:nvSpPr>
          <p:cNvPr id="107" name="矩形 106"/>
          <p:cNvSpPr>
            <a:spLocks noChangeAspect="1"/>
          </p:cNvSpPr>
          <p:nvPr/>
        </p:nvSpPr>
        <p:spPr>
          <a:xfrm>
            <a:off x="612066" y="34544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8" name="矩形 107"/>
          <p:cNvSpPr>
            <a:spLocks noChangeAspect="1"/>
          </p:cNvSpPr>
          <p:nvPr/>
        </p:nvSpPr>
        <p:spPr>
          <a:xfrm>
            <a:off x="508303" y="436237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EFB18B"/>
              </a:solidFill>
              <a:latin typeface="+mn-ea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152066" y="312380"/>
            <a:ext cx="3477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实验器材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1143843" y="668005"/>
            <a:ext cx="23581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Experiment equipment</a:t>
            </a:r>
            <a:endParaRPr lang="zh-CN" altLang="en-US" sz="1400" dirty="0">
              <a:solidFill>
                <a:schemeClr val="accent4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085161" y="51984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培养皿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909614" y="2646358"/>
            <a:ext cx="1663251" cy="2236733"/>
            <a:chOff x="2354272" y="1354153"/>
            <a:chExt cx="2260595" cy="3040038"/>
          </a:xfrm>
        </p:grpSpPr>
        <p:sp>
          <p:nvSpPr>
            <p:cNvPr id="85" name="任意多边形: 形状 84"/>
            <p:cNvSpPr/>
            <p:nvPr/>
          </p:nvSpPr>
          <p:spPr>
            <a:xfrm>
              <a:off x="2994398" y="1963271"/>
              <a:ext cx="1260055" cy="2228681"/>
            </a:xfrm>
            <a:custGeom>
              <a:avLst/>
              <a:gdLst>
                <a:gd name="connsiteX0" fmla="*/ 399731 w 1259596"/>
                <a:gd name="connsiteY0" fmla="*/ 0 h 2324287"/>
                <a:gd name="connsiteX1" fmla="*/ 381802 w 1259596"/>
                <a:gd name="connsiteY1" fmla="*/ 1138517 h 2324287"/>
                <a:gd name="connsiteX2" fmla="*/ 23214 w 1259596"/>
                <a:gd name="connsiteY2" fmla="*/ 1972235 h 2324287"/>
                <a:gd name="connsiteX3" fmla="*/ 1134837 w 1259596"/>
                <a:gd name="connsiteY3" fmla="*/ 2321859 h 2324287"/>
                <a:gd name="connsiteX4" fmla="*/ 1143802 w 1259596"/>
                <a:gd name="connsiteY4" fmla="*/ 1819835 h 2324287"/>
                <a:gd name="connsiteX5" fmla="*/ 336978 w 1259596"/>
                <a:gd name="connsiteY5" fmla="*/ 1909482 h 2324287"/>
                <a:gd name="connsiteX6" fmla="*/ 955543 w 1259596"/>
                <a:gd name="connsiteY6" fmla="*/ 2043953 h 2324287"/>
                <a:gd name="connsiteX0-1" fmla="*/ 399731 w 1259596"/>
                <a:gd name="connsiteY0-2" fmla="*/ 0 h 2322215"/>
                <a:gd name="connsiteX1-3" fmla="*/ 381802 w 1259596"/>
                <a:gd name="connsiteY1-4" fmla="*/ 1138517 h 2322215"/>
                <a:gd name="connsiteX2-5" fmla="*/ 23214 w 1259596"/>
                <a:gd name="connsiteY2-6" fmla="*/ 1972235 h 2322215"/>
                <a:gd name="connsiteX3-7" fmla="*/ 1134837 w 1259596"/>
                <a:gd name="connsiteY3-8" fmla="*/ 2321859 h 2322215"/>
                <a:gd name="connsiteX4-9" fmla="*/ 1143802 w 1259596"/>
                <a:gd name="connsiteY4-10" fmla="*/ 1918447 h 2322215"/>
                <a:gd name="connsiteX5-11" fmla="*/ 336978 w 1259596"/>
                <a:gd name="connsiteY5-12" fmla="*/ 1909482 h 2322215"/>
                <a:gd name="connsiteX6-13" fmla="*/ 955543 w 1259596"/>
                <a:gd name="connsiteY6-14" fmla="*/ 2043953 h 2322215"/>
                <a:gd name="connsiteX0-15" fmla="*/ 399731 w 1259596"/>
                <a:gd name="connsiteY0-16" fmla="*/ 0 h 2322215"/>
                <a:gd name="connsiteX1-17" fmla="*/ 381802 w 1259596"/>
                <a:gd name="connsiteY1-18" fmla="*/ 1138517 h 2322215"/>
                <a:gd name="connsiteX2-19" fmla="*/ 23214 w 1259596"/>
                <a:gd name="connsiteY2-20" fmla="*/ 1972235 h 2322215"/>
                <a:gd name="connsiteX3-21" fmla="*/ 1134837 w 1259596"/>
                <a:gd name="connsiteY3-22" fmla="*/ 2321859 h 2322215"/>
                <a:gd name="connsiteX4-23" fmla="*/ 1143802 w 1259596"/>
                <a:gd name="connsiteY4-24" fmla="*/ 1918447 h 2322215"/>
                <a:gd name="connsiteX5-25" fmla="*/ 336978 w 1259596"/>
                <a:gd name="connsiteY5-26" fmla="*/ 1909482 h 2322215"/>
                <a:gd name="connsiteX6-27" fmla="*/ 928649 w 1259596"/>
                <a:gd name="connsiteY6-28" fmla="*/ 2088777 h 2322215"/>
                <a:gd name="connsiteX0-29" fmla="*/ 399731 w 1259596"/>
                <a:gd name="connsiteY0-30" fmla="*/ 0 h 2322215"/>
                <a:gd name="connsiteX1-31" fmla="*/ 381802 w 1259596"/>
                <a:gd name="connsiteY1-32" fmla="*/ 1138517 h 2322215"/>
                <a:gd name="connsiteX2-33" fmla="*/ 23214 w 1259596"/>
                <a:gd name="connsiteY2-34" fmla="*/ 1972235 h 2322215"/>
                <a:gd name="connsiteX3-35" fmla="*/ 1134837 w 1259596"/>
                <a:gd name="connsiteY3-36" fmla="*/ 2321859 h 2322215"/>
                <a:gd name="connsiteX4-37" fmla="*/ 1143802 w 1259596"/>
                <a:gd name="connsiteY4-38" fmla="*/ 1918447 h 2322215"/>
                <a:gd name="connsiteX5-39" fmla="*/ 336978 w 1259596"/>
                <a:gd name="connsiteY5-40" fmla="*/ 1909482 h 2322215"/>
                <a:gd name="connsiteX6-41" fmla="*/ 686602 w 1259596"/>
                <a:gd name="connsiteY6-42" fmla="*/ 2034989 h 2322215"/>
                <a:gd name="connsiteX0-43" fmla="*/ 399731 w 1259596"/>
                <a:gd name="connsiteY0-44" fmla="*/ 0 h 2322215"/>
                <a:gd name="connsiteX1-45" fmla="*/ 381802 w 1259596"/>
                <a:gd name="connsiteY1-46" fmla="*/ 1138517 h 2322215"/>
                <a:gd name="connsiteX2-47" fmla="*/ 23214 w 1259596"/>
                <a:gd name="connsiteY2-48" fmla="*/ 1972235 h 2322215"/>
                <a:gd name="connsiteX3-49" fmla="*/ 1134837 w 1259596"/>
                <a:gd name="connsiteY3-50" fmla="*/ 2321859 h 2322215"/>
                <a:gd name="connsiteX4-51" fmla="*/ 1143802 w 1259596"/>
                <a:gd name="connsiteY4-52" fmla="*/ 1918447 h 2322215"/>
                <a:gd name="connsiteX5-53" fmla="*/ 336978 w 1259596"/>
                <a:gd name="connsiteY5-54" fmla="*/ 1909482 h 2322215"/>
                <a:gd name="connsiteX6-55" fmla="*/ 740390 w 1259596"/>
                <a:gd name="connsiteY6-56" fmla="*/ 2052918 h 2322215"/>
                <a:gd name="connsiteX0-57" fmla="*/ 399731 w 1259596"/>
                <a:gd name="connsiteY0-58" fmla="*/ 0 h 2327293"/>
                <a:gd name="connsiteX1-59" fmla="*/ 381802 w 1259596"/>
                <a:gd name="connsiteY1-60" fmla="*/ 1138517 h 2327293"/>
                <a:gd name="connsiteX2-61" fmla="*/ 23214 w 1259596"/>
                <a:gd name="connsiteY2-62" fmla="*/ 2079812 h 2327293"/>
                <a:gd name="connsiteX3-63" fmla="*/ 1134837 w 1259596"/>
                <a:gd name="connsiteY3-64" fmla="*/ 2321859 h 2327293"/>
                <a:gd name="connsiteX4-65" fmla="*/ 1143802 w 1259596"/>
                <a:gd name="connsiteY4-66" fmla="*/ 1918447 h 2327293"/>
                <a:gd name="connsiteX5-67" fmla="*/ 336978 w 1259596"/>
                <a:gd name="connsiteY5-68" fmla="*/ 1909482 h 2327293"/>
                <a:gd name="connsiteX6-69" fmla="*/ 740390 w 1259596"/>
                <a:gd name="connsiteY6-70" fmla="*/ 2052918 h 2327293"/>
                <a:gd name="connsiteX0-71" fmla="*/ 462943 w 1260055"/>
                <a:gd name="connsiteY0-72" fmla="*/ 0 h 2228681"/>
                <a:gd name="connsiteX1-73" fmla="*/ 382261 w 1260055"/>
                <a:gd name="connsiteY1-74" fmla="*/ 1039905 h 2228681"/>
                <a:gd name="connsiteX2-75" fmla="*/ 23673 w 1260055"/>
                <a:gd name="connsiteY2-76" fmla="*/ 1981200 h 2228681"/>
                <a:gd name="connsiteX3-77" fmla="*/ 1135296 w 1260055"/>
                <a:gd name="connsiteY3-78" fmla="*/ 2223247 h 2228681"/>
                <a:gd name="connsiteX4-79" fmla="*/ 1144261 w 1260055"/>
                <a:gd name="connsiteY4-80" fmla="*/ 1819835 h 2228681"/>
                <a:gd name="connsiteX5-81" fmla="*/ 337437 w 1260055"/>
                <a:gd name="connsiteY5-82" fmla="*/ 1810870 h 2228681"/>
                <a:gd name="connsiteX6-83" fmla="*/ 740849 w 1260055"/>
                <a:gd name="connsiteY6-84" fmla="*/ 1954306 h 22286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0055" h="2228681">
                  <a:moveTo>
                    <a:pt x="462943" y="0"/>
                  </a:moveTo>
                  <a:cubicBezTo>
                    <a:pt x="485355" y="404905"/>
                    <a:pt x="455473" y="709705"/>
                    <a:pt x="382261" y="1039905"/>
                  </a:cubicBezTo>
                  <a:cubicBezTo>
                    <a:pt x="309049" y="1370105"/>
                    <a:pt x="-101833" y="1783976"/>
                    <a:pt x="23673" y="1981200"/>
                  </a:cubicBezTo>
                  <a:cubicBezTo>
                    <a:pt x="149179" y="2178424"/>
                    <a:pt x="948531" y="2250141"/>
                    <a:pt x="1135296" y="2223247"/>
                  </a:cubicBezTo>
                  <a:cubicBezTo>
                    <a:pt x="1322061" y="2196353"/>
                    <a:pt x="1277238" y="1888565"/>
                    <a:pt x="1144261" y="1819835"/>
                  </a:cubicBezTo>
                  <a:cubicBezTo>
                    <a:pt x="1011285" y="1751106"/>
                    <a:pt x="404672" y="1788458"/>
                    <a:pt x="337437" y="1810870"/>
                  </a:cubicBezTo>
                  <a:cubicBezTo>
                    <a:pt x="270202" y="1833282"/>
                    <a:pt x="415878" y="1905747"/>
                    <a:pt x="740849" y="1954306"/>
                  </a:cubicBezTo>
                </a:path>
              </a:pathLst>
            </a:custGeom>
            <a:noFill/>
            <a:ln w="12700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泪滴形 10"/>
            <p:cNvSpPr/>
            <p:nvPr/>
          </p:nvSpPr>
          <p:spPr>
            <a:xfrm rot="18829749">
              <a:off x="3049745" y="1372360"/>
              <a:ext cx="905754" cy="869339"/>
            </a:xfrm>
            <a:custGeom>
              <a:avLst/>
              <a:gdLst>
                <a:gd name="connsiteX0" fmla="*/ 0 w 564776"/>
                <a:gd name="connsiteY0" fmla="*/ 282388 h 564776"/>
                <a:gd name="connsiteX1" fmla="*/ 282388 w 564776"/>
                <a:gd name="connsiteY1" fmla="*/ 0 h 564776"/>
                <a:gd name="connsiteX2" fmla="*/ 564776 w 564776"/>
                <a:gd name="connsiteY2" fmla="*/ 0 h 564776"/>
                <a:gd name="connsiteX3" fmla="*/ 564776 w 564776"/>
                <a:gd name="connsiteY3" fmla="*/ 282388 h 564776"/>
                <a:gd name="connsiteX4" fmla="*/ 282388 w 564776"/>
                <a:gd name="connsiteY4" fmla="*/ 564776 h 564776"/>
                <a:gd name="connsiteX5" fmla="*/ 0 w 564776"/>
                <a:gd name="connsiteY5" fmla="*/ 282388 h 564776"/>
                <a:gd name="connsiteX0-1" fmla="*/ 0 w 752325"/>
                <a:gd name="connsiteY0-2" fmla="*/ 462424 h 744812"/>
                <a:gd name="connsiteX1-3" fmla="*/ 282388 w 752325"/>
                <a:gd name="connsiteY1-4" fmla="*/ 180036 h 744812"/>
                <a:gd name="connsiteX2-5" fmla="*/ 752325 w 752325"/>
                <a:gd name="connsiteY2-6" fmla="*/ 0 h 744812"/>
                <a:gd name="connsiteX3-7" fmla="*/ 564776 w 752325"/>
                <a:gd name="connsiteY3-8" fmla="*/ 462424 h 744812"/>
                <a:gd name="connsiteX4-9" fmla="*/ 282388 w 752325"/>
                <a:gd name="connsiteY4-10" fmla="*/ 744812 h 744812"/>
                <a:gd name="connsiteX5-11" fmla="*/ 0 w 752325"/>
                <a:gd name="connsiteY5-12" fmla="*/ 462424 h 744812"/>
                <a:gd name="connsiteX0-13" fmla="*/ 0 w 758565"/>
                <a:gd name="connsiteY0-14" fmla="*/ 462424 h 744812"/>
                <a:gd name="connsiteX1-15" fmla="*/ 282388 w 758565"/>
                <a:gd name="connsiteY1-16" fmla="*/ 180036 h 744812"/>
                <a:gd name="connsiteX2-17" fmla="*/ 752325 w 758565"/>
                <a:gd name="connsiteY2-18" fmla="*/ 0 h 744812"/>
                <a:gd name="connsiteX3-19" fmla="*/ 564776 w 758565"/>
                <a:gd name="connsiteY3-20" fmla="*/ 462424 h 744812"/>
                <a:gd name="connsiteX4-21" fmla="*/ 282388 w 758565"/>
                <a:gd name="connsiteY4-22" fmla="*/ 744812 h 744812"/>
                <a:gd name="connsiteX5-23" fmla="*/ 0 w 758565"/>
                <a:gd name="connsiteY5-24" fmla="*/ 462424 h 744812"/>
                <a:gd name="connsiteX0-25" fmla="*/ 0 w 758565"/>
                <a:gd name="connsiteY0-26" fmla="*/ 462424 h 744812"/>
                <a:gd name="connsiteX1-27" fmla="*/ 282388 w 758565"/>
                <a:gd name="connsiteY1-28" fmla="*/ 180036 h 744812"/>
                <a:gd name="connsiteX2-29" fmla="*/ 752325 w 758565"/>
                <a:gd name="connsiteY2-30" fmla="*/ 0 h 744812"/>
                <a:gd name="connsiteX3-31" fmla="*/ 564776 w 758565"/>
                <a:gd name="connsiteY3-32" fmla="*/ 462424 h 744812"/>
                <a:gd name="connsiteX4-33" fmla="*/ 282388 w 758565"/>
                <a:gd name="connsiteY4-34" fmla="*/ 744812 h 744812"/>
                <a:gd name="connsiteX5-35" fmla="*/ 0 w 758565"/>
                <a:gd name="connsiteY5-36" fmla="*/ 462424 h 7448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758565" h="744812">
                  <a:moveTo>
                    <a:pt x="0" y="462424"/>
                  </a:moveTo>
                  <a:cubicBezTo>
                    <a:pt x="0" y="306465"/>
                    <a:pt x="125742" y="240048"/>
                    <a:pt x="282388" y="180036"/>
                  </a:cubicBezTo>
                  <a:lnTo>
                    <a:pt x="752325" y="0"/>
                  </a:lnTo>
                  <a:cubicBezTo>
                    <a:pt x="799390" y="47065"/>
                    <a:pt x="564776" y="306465"/>
                    <a:pt x="564776" y="462424"/>
                  </a:cubicBezTo>
                  <a:cubicBezTo>
                    <a:pt x="564776" y="618383"/>
                    <a:pt x="438347" y="744812"/>
                    <a:pt x="282388" y="744812"/>
                  </a:cubicBezTo>
                  <a:cubicBezTo>
                    <a:pt x="126429" y="744812"/>
                    <a:pt x="0" y="618383"/>
                    <a:pt x="0" y="4624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泪滴形 10"/>
            <p:cNvSpPr/>
            <p:nvPr/>
          </p:nvSpPr>
          <p:spPr>
            <a:xfrm rot="18829749">
              <a:off x="3226120" y="1771700"/>
              <a:ext cx="539755" cy="529968"/>
            </a:xfrm>
            <a:custGeom>
              <a:avLst/>
              <a:gdLst>
                <a:gd name="connsiteX0" fmla="*/ 0 w 564776"/>
                <a:gd name="connsiteY0" fmla="*/ 282388 h 564776"/>
                <a:gd name="connsiteX1" fmla="*/ 282388 w 564776"/>
                <a:gd name="connsiteY1" fmla="*/ 0 h 564776"/>
                <a:gd name="connsiteX2" fmla="*/ 564776 w 564776"/>
                <a:gd name="connsiteY2" fmla="*/ 0 h 564776"/>
                <a:gd name="connsiteX3" fmla="*/ 564776 w 564776"/>
                <a:gd name="connsiteY3" fmla="*/ 282388 h 564776"/>
                <a:gd name="connsiteX4" fmla="*/ 282388 w 564776"/>
                <a:gd name="connsiteY4" fmla="*/ 564776 h 564776"/>
                <a:gd name="connsiteX5" fmla="*/ 0 w 564776"/>
                <a:gd name="connsiteY5" fmla="*/ 282388 h 564776"/>
                <a:gd name="connsiteX0-1" fmla="*/ 0 w 752325"/>
                <a:gd name="connsiteY0-2" fmla="*/ 462424 h 744812"/>
                <a:gd name="connsiteX1-3" fmla="*/ 282388 w 752325"/>
                <a:gd name="connsiteY1-4" fmla="*/ 180036 h 744812"/>
                <a:gd name="connsiteX2-5" fmla="*/ 752325 w 752325"/>
                <a:gd name="connsiteY2-6" fmla="*/ 0 h 744812"/>
                <a:gd name="connsiteX3-7" fmla="*/ 564776 w 752325"/>
                <a:gd name="connsiteY3-8" fmla="*/ 462424 h 744812"/>
                <a:gd name="connsiteX4-9" fmla="*/ 282388 w 752325"/>
                <a:gd name="connsiteY4-10" fmla="*/ 744812 h 744812"/>
                <a:gd name="connsiteX5-11" fmla="*/ 0 w 752325"/>
                <a:gd name="connsiteY5-12" fmla="*/ 462424 h 744812"/>
                <a:gd name="connsiteX0-13" fmla="*/ 0 w 758565"/>
                <a:gd name="connsiteY0-14" fmla="*/ 462424 h 744812"/>
                <a:gd name="connsiteX1-15" fmla="*/ 282388 w 758565"/>
                <a:gd name="connsiteY1-16" fmla="*/ 180036 h 744812"/>
                <a:gd name="connsiteX2-17" fmla="*/ 752325 w 758565"/>
                <a:gd name="connsiteY2-18" fmla="*/ 0 h 744812"/>
                <a:gd name="connsiteX3-19" fmla="*/ 564776 w 758565"/>
                <a:gd name="connsiteY3-20" fmla="*/ 462424 h 744812"/>
                <a:gd name="connsiteX4-21" fmla="*/ 282388 w 758565"/>
                <a:gd name="connsiteY4-22" fmla="*/ 744812 h 744812"/>
                <a:gd name="connsiteX5-23" fmla="*/ 0 w 758565"/>
                <a:gd name="connsiteY5-24" fmla="*/ 462424 h 744812"/>
                <a:gd name="connsiteX0-25" fmla="*/ 0 w 758565"/>
                <a:gd name="connsiteY0-26" fmla="*/ 462424 h 744812"/>
                <a:gd name="connsiteX1-27" fmla="*/ 282388 w 758565"/>
                <a:gd name="connsiteY1-28" fmla="*/ 180036 h 744812"/>
                <a:gd name="connsiteX2-29" fmla="*/ 752325 w 758565"/>
                <a:gd name="connsiteY2-30" fmla="*/ 0 h 744812"/>
                <a:gd name="connsiteX3-31" fmla="*/ 564776 w 758565"/>
                <a:gd name="connsiteY3-32" fmla="*/ 462424 h 744812"/>
                <a:gd name="connsiteX4-33" fmla="*/ 282388 w 758565"/>
                <a:gd name="connsiteY4-34" fmla="*/ 744812 h 744812"/>
                <a:gd name="connsiteX5-35" fmla="*/ 0 w 758565"/>
                <a:gd name="connsiteY5-36" fmla="*/ 462424 h 7448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758565" h="744812">
                  <a:moveTo>
                    <a:pt x="0" y="462424"/>
                  </a:moveTo>
                  <a:cubicBezTo>
                    <a:pt x="0" y="306465"/>
                    <a:pt x="125742" y="240048"/>
                    <a:pt x="282388" y="180036"/>
                  </a:cubicBezTo>
                  <a:lnTo>
                    <a:pt x="752325" y="0"/>
                  </a:lnTo>
                  <a:cubicBezTo>
                    <a:pt x="799390" y="47065"/>
                    <a:pt x="564776" y="306465"/>
                    <a:pt x="564776" y="462424"/>
                  </a:cubicBezTo>
                  <a:cubicBezTo>
                    <a:pt x="564776" y="618383"/>
                    <a:pt x="438347" y="744812"/>
                    <a:pt x="282388" y="744812"/>
                  </a:cubicBezTo>
                  <a:cubicBezTo>
                    <a:pt x="126429" y="744812"/>
                    <a:pt x="0" y="618383"/>
                    <a:pt x="0" y="4624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C5642"/>
                </a:gs>
                <a:gs pos="88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 flipV="1">
              <a:off x="2354272" y="3006425"/>
              <a:ext cx="2260595" cy="1387766"/>
            </a:xfrm>
            <a:custGeom>
              <a:avLst/>
              <a:gdLst>
                <a:gd name="connsiteX0" fmla="*/ 1621785 w 2260595"/>
                <a:gd name="connsiteY0" fmla="*/ 1686432 h 1686432"/>
                <a:gd name="connsiteX1" fmla="*/ 1731873 w 2260595"/>
                <a:gd name="connsiteY1" fmla="*/ 1669901 h 1686432"/>
                <a:gd name="connsiteX2" fmla="*/ 2125199 w 2260595"/>
                <a:gd name="connsiteY2" fmla="*/ 1526767 h 1686432"/>
                <a:gd name="connsiteX3" fmla="*/ 1893680 w 2260595"/>
                <a:gd name="connsiteY3" fmla="*/ 0 h 1686432"/>
                <a:gd name="connsiteX4" fmla="*/ 366915 w 2260595"/>
                <a:gd name="connsiteY4" fmla="*/ 0 h 1686432"/>
                <a:gd name="connsiteX5" fmla="*/ 135396 w 2260595"/>
                <a:gd name="connsiteY5" fmla="*/ 1526767 h 1686432"/>
                <a:gd name="connsiteX6" fmla="*/ 528723 w 2260595"/>
                <a:gd name="connsiteY6" fmla="*/ 1669901 h 1686432"/>
                <a:gd name="connsiteX7" fmla="*/ 638809 w 2260595"/>
                <a:gd name="connsiteY7" fmla="*/ 1686432 h 1686432"/>
                <a:gd name="connsiteX8" fmla="*/ 633022 w 2260595"/>
                <a:gd name="connsiteY8" fmla="*/ 1667342 h 1686432"/>
                <a:gd name="connsiteX9" fmla="*/ 1627572 w 2260595"/>
                <a:gd name="connsiteY9" fmla="*/ 1667342 h 168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0595" h="1686432">
                  <a:moveTo>
                    <a:pt x="1621785" y="1686432"/>
                  </a:moveTo>
                  <a:lnTo>
                    <a:pt x="1731873" y="1669901"/>
                  </a:lnTo>
                  <a:cubicBezTo>
                    <a:pt x="1909259" y="1638094"/>
                    <a:pt x="2051937" y="1590382"/>
                    <a:pt x="2125199" y="1526767"/>
                  </a:cubicBezTo>
                  <a:cubicBezTo>
                    <a:pt x="2418246" y="1272306"/>
                    <a:pt x="2186728" y="254461"/>
                    <a:pt x="1893680" y="0"/>
                  </a:cubicBezTo>
                  <a:lnTo>
                    <a:pt x="366915" y="0"/>
                  </a:lnTo>
                  <a:cubicBezTo>
                    <a:pt x="73868" y="254461"/>
                    <a:pt x="-157651" y="1272306"/>
                    <a:pt x="135396" y="1526767"/>
                  </a:cubicBezTo>
                  <a:cubicBezTo>
                    <a:pt x="208658" y="1590382"/>
                    <a:pt x="351336" y="1638094"/>
                    <a:pt x="528723" y="1669901"/>
                  </a:cubicBezTo>
                  <a:lnTo>
                    <a:pt x="638809" y="1686432"/>
                  </a:lnTo>
                  <a:lnTo>
                    <a:pt x="633022" y="1667342"/>
                  </a:lnTo>
                  <a:cubicBezTo>
                    <a:pt x="768415" y="1567173"/>
                    <a:pt x="1492179" y="1567173"/>
                    <a:pt x="1627572" y="166734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80000">
                  <a:schemeClr val="bg1">
                    <a:lumMod val="8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梯形 3"/>
            <p:cNvSpPr/>
            <p:nvPr/>
          </p:nvSpPr>
          <p:spPr>
            <a:xfrm>
              <a:off x="2987295" y="2326338"/>
              <a:ext cx="994550" cy="751273"/>
            </a:xfrm>
            <a:custGeom>
              <a:avLst/>
              <a:gdLst>
                <a:gd name="connsiteX0" fmla="*/ 0 w 1029809"/>
                <a:gd name="connsiteY0" fmla="*/ 754602 h 754602"/>
                <a:gd name="connsiteX1" fmla="*/ 188651 w 1029809"/>
                <a:gd name="connsiteY1" fmla="*/ 0 h 754602"/>
                <a:gd name="connsiteX2" fmla="*/ 841159 w 1029809"/>
                <a:gd name="connsiteY2" fmla="*/ 0 h 754602"/>
                <a:gd name="connsiteX3" fmla="*/ 1029809 w 1029809"/>
                <a:gd name="connsiteY3" fmla="*/ 754602 h 754602"/>
                <a:gd name="connsiteX4" fmla="*/ 0 w 1029809"/>
                <a:gd name="connsiteY4" fmla="*/ 754602 h 754602"/>
                <a:gd name="connsiteX0-1" fmla="*/ 0 w 1029809"/>
                <a:gd name="connsiteY0-2" fmla="*/ 848927 h 848927"/>
                <a:gd name="connsiteX1-3" fmla="*/ 188651 w 1029809"/>
                <a:gd name="connsiteY1-4" fmla="*/ 94325 h 848927"/>
                <a:gd name="connsiteX2-5" fmla="*/ 841159 w 1029809"/>
                <a:gd name="connsiteY2-6" fmla="*/ 94325 h 848927"/>
                <a:gd name="connsiteX3-7" fmla="*/ 1029809 w 1029809"/>
                <a:gd name="connsiteY3-8" fmla="*/ 848927 h 848927"/>
                <a:gd name="connsiteX4-9" fmla="*/ 0 w 1029809"/>
                <a:gd name="connsiteY4-10" fmla="*/ 848927 h 848927"/>
                <a:gd name="connsiteX0-11" fmla="*/ 0 w 1029809"/>
                <a:gd name="connsiteY0-12" fmla="*/ 848927 h 943252"/>
                <a:gd name="connsiteX1-13" fmla="*/ 188651 w 1029809"/>
                <a:gd name="connsiteY1-14" fmla="*/ 94325 h 943252"/>
                <a:gd name="connsiteX2-15" fmla="*/ 841159 w 1029809"/>
                <a:gd name="connsiteY2-16" fmla="*/ 94325 h 943252"/>
                <a:gd name="connsiteX3-17" fmla="*/ 1029809 w 1029809"/>
                <a:gd name="connsiteY3-18" fmla="*/ 848927 h 943252"/>
                <a:gd name="connsiteX4-19" fmla="*/ 0 w 1029809"/>
                <a:gd name="connsiteY4-20" fmla="*/ 848927 h 9432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9809" h="943252">
                  <a:moveTo>
                    <a:pt x="0" y="848927"/>
                  </a:moveTo>
                  <a:lnTo>
                    <a:pt x="188651" y="94325"/>
                  </a:lnTo>
                  <a:cubicBezTo>
                    <a:pt x="328844" y="-31442"/>
                    <a:pt x="700966" y="-31442"/>
                    <a:pt x="841159" y="94325"/>
                  </a:cubicBezTo>
                  <a:lnTo>
                    <a:pt x="1029809" y="848927"/>
                  </a:lnTo>
                  <a:cubicBezTo>
                    <a:pt x="889616" y="974694"/>
                    <a:pt x="140193" y="974694"/>
                    <a:pt x="0" y="8489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90000">
                  <a:schemeClr val="bg1">
                    <a:lumMod val="8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567552" y="3095737"/>
            <a:ext cx="2179527" cy="1800000"/>
            <a:chOff x="4024657" y="2678681"/>
            <a:chExt cx="2179527" cy="1800000"/>
          </a:xfrm>
        </p:grpSpPr>
        <p:grpSp>
          <p:nvGrpSpPr>
            <p:cNvPr id="94" name="组合 93"/>
            <p:cNvGrpSpPr/>
            <p:nvPr/>
          </p:nvGrpSpPr>
          <p:grpSpPr>
            <a:xfrm>
              <a:off x="4024657" y="2678681"/>
              <a:ext cx="2088001" cy="1800000"/>
              <a:chOff x="4024657" y="2678681"/>
              <a:chExt cx="2088001" cy="1800000"/>
            </a:xfrm>
          </p:grpSpPr>
          <p:sp>
            <p:nvSpPr>
              <p:cNvPr id="96" name="六边形 95"/>
              <p:cNvSpPr>
                <a:spLocks noChangeAspect="1"/>
              </p:cNvSpPr>
              <p:nvPr/>
            </p:nvSpPr>
            <p:spPr>
              <a:xfrm>
                <a:off x="4024657" y="2678681"/>
                <a:ext cx="2088001" cy="1800000"/>
              </a:xfrm>
              <a:prstGeom prst="hexagon">
                <a:avLst>
                  <a:gd name="adj" fmla="val 29864"/>
                  <a:gd name="vf" fmla="val 11547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TopUp">
                  <a:rot lat="18966882" lon="19296238" rev="3345291"/>
                </a:camera>
                <a:lightRig rig="balanced" dir="t"/>
              </a:scene3d>
              <a:sp3d prstMaterial="softEdge">
                <a:bevelB w="20955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4481239" y="3258766"/>
                <a:ext cx="1164450" cy="608230"/>
              </a:xfrm>
              <a:prstGeom prst="ellipse">
                <a:avLst/>
              </a:prstGeom>
              <a:gradFill flip="none" rotWithShape="1">
                <a:gsLst>
                  <a:gs pos="7000">
                    <a:schemeClr val="bg2">
                      <a:lumMod val="75000"/>
                    </a:schemeClr>
                  </a:gs>
                  <a:gs pos="42000">
                    <a:schemeClr val="bg1"/>
                  </a:gs>
                  <a:gs pos="88000">
                    <a:schemeClr val="bg2">
                      <a:lumMod val="7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流程图: 终止 41"/>
            <p:cNvSpPr/>
            <p:nvPr/>
          </p:nvSpPr>
          <p:spPr>
            <a:xfrm rot="19158551">
              <a:off x="4951876" y="3050433"/>
              <a:ext cx="1252308" cy="301842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-1" fmla="*/ 3475 w 21600"/>
                <a:gd name="connsiteY0-2" fmla="*/ 0 h 21600"/>
                <a:gd name="connsiteX1-3" fmla="*/ 17938 w 21600"/>
                <a:gd name="connsiteY1-4" fmla="*/ 2037 h 21600"/>
                <a:gd name="connsiteX2-5" fmla="*/ 21600 w 21600"/>
                <a:gd name="connsiteY2-6" fmla="*/ 10800 h 21600"/>
                <a:gd name="connsiteX3-7" fmla="*/ 18125 w 21600"/>
                <a:gd name="connsiteY3-8" fmla="*/ 21600 h 21600"/>
                <a:gd name="connsiteX4-9" fmla="*/ 3475 w 21600"/>
                <a:gd name="connsiteY4-10" fmla="*/ 21600 h 21600"/>
                <a:gd name="connsiteX5-11" fmla="*/ 0 w 21600"/>
                <a:gd name="connsiteY5-12" fmla="*/ 10800 h 21600"/>
                <a:gd name="connsiteX6-13" fmla="*/ 3475 w 21600"/>
                <a:gd name="connsiteY6-14" fmla="*/ 0 h 21600"/>
                <a:gd name="connsiteX0-15" fmla="*/ 3475 w 21605"/>
                <a:gd name="connsiteY0-16" fmla="*/ 0 h 21600"/>
                <a:gd name="connsiteX1-17" fmla="*/ 17938 w 21605"/>
                <a:gd name="connsiteY1-18" fmla="*/ 2037 h 21600"/>
                <a:gd name="connsiteX2-19" fmla="*/ 21600 w 21605"/>
                <a:gd name="connsiteY2-20" fmla="*/ 10800 h 21600"/>
                <a:gd name="connsiteX3-21" fmla="*/ 18531 w 21605"/>
                <a:gd name="connsiteY3-22" fmla="*/ 19489 h 21600"/>
                <a:gd name="connsiteX4-23" fmla="*/ 3475 w 21605"/>
                <a:gd name="connsiteY4-24" fmla="*/ 21600 h 21600"/>
                <a:gd name="connsiteX5-25" fmla="*/ 0 w 21605"/>
                <a:gd name="connsiteY5-26" fmla="*/ 10800 h 21600"/>
                <a:gd name="connsiteX6-27" fmla="*/ 3475 w 21605"/>
                <a:gd name="connsiteY6-28" fmla="*/ 0 h 21600"/>
                <a:gd name="connsiteX0-29" fmla="*/ 3475 w 20248"/>
                <a:gd name="connsiteY0-30" fmla="*/ 0 h 21600"/>
                <a:gd name="connsiteX1-31" fmla="*/ 17938 w 20248"/>
                <a:gd name="connsiteY1-32" fmla="*/ 2037 h 21600"/>
                <a:gd name="connsiteX2-33" fmla="*/ 20197 w 20248"/>
                <a:gd name="connsiteY2-34" fmla="*/ 12753 h 21600"/>
                <a:gd name="connsiteX3-35" fmla="*/ 18531 w 20248"/>
                <a:gd name="connsiteY3-36" fmla="*/ 19489 h 21600"/>
                <a:gd name="connsiteX4-37" fmla="*/ 3475 w 20248"/>
                <a:gd name="connsiteY4-38" fmla="*/ 21600 h 21600"/>
                <a:gd name="connsiteX5-39" fmla="*/ 0 w 20248"/>
                <a:gd name="connsiteY5-40" fmla="*/ 10800 h 21600"/>
                <a:gd name="connsiteX6-41" fmla="*/ 3475 w 20248"/>
                <a:gd name="connsiteY6-42" fmla="*/ 0 h 21600"/>
                <a:gd name="connsiteX0-43" fmla="*/ 3475 w 20048"/>
                <a:gd name="connsiteY0-44" fmla="*/ 0 h 21600"/>
                <a:gd name="connsiteX1-45" fmla="*/ 17938 w 20048"/>
                <a:gd name="connsiteY1-46" fmla="*/ 2037 h 21600"/>
                <a:gd name="connsiteX2-47" fmla="*/ 19944 w 20048"/>
                <a:gd name="connsiteY2-48" fmla="*/ 10864 h 21600"/>
                <a:gd name="connsiteX3-49" fmla="*/ 18531 w 20048"/>
                <a:gd name="connsiteY3-50" fmla="*/ 19489 h 21600"/>
                <a:gd name="connsiteX4-51" fmla="*/ 3475 w 20048"/>
                <a:gd name="connsiteY4-52" fmla="*/ 21600 h 21600"/>
                <a:gd name="connsiteX5-53" fmla="*/ 0 w 20048"/>
                <a:gd name="connsiteY5-54" fmla="*/ 10800 h 21600"/>
                <a:gd name="connsiteX6-55" fmla="*/ 3475 w 20048"/>
                <a:gd name="connsiteY6-56" fmla="*/ 0 h 21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0048" h="21600">
                  <a:moveTo>
                    <a:pt x="3475" y="0"/>
                  </a:moveTo>
                  <a:cubicBezTo>
                    <a:pt x="8358" y="0"/>
                    <a:pt x="13055" y="2037"/>
                    <a:pt x="17938" y="2037"/>
                  </a:cubicBezTo>
                  <a:cubicBezTo>
                    <a:pt x="19857" y="2037"/>
                    <a:pt x="19845" y="7955"/>
                    <a:pt x="19944" y="10864"/>
                  </a:cubicBezTo>
                  <a:cubicBezTo>
                    <a:pt x="20043" y="13773"/>
                    <a:pt x="20450" y="19489"/>
                    <a:pt x="18531" y="19489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2300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9" name="圆柱体 98"/>
          <p:cNvSpPr/>
          <p:nvPr/>
        </p:nvSpPr>
        <p:spPr>
          <a:xfrm>
            <a:off x="6503573" y="3986399"/>
            <a:ext cx="2117282" cy="889020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20000">
                <a:schemeClr val="bg1">
                  <a:alpha val="40000"/>
                </a:schemeClr>
              </a:gs>
              <a:gs pos="10000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>
            <a:grpSpLocks noChangeAspect="1"/>
          </p:cNvGrpSpPr>
          <p:nvPr/>
        </p:nvGrpSpPr>
        <p:grpSpPr>
          <a:xfrm rot="1795913">
            <a:off x="10218988" y="2198187"/>
            <a:ext cx="450533" cy="2880000"/>
            <a:chOff x="10210473" y="1826158"/>
            <a:chExt cx="515082" cy="3292626"/>
          </a:xfrm>
        </p:grpSpPr>
        <p:sp>
          <p:nvSpPr>
            <p:cNvPr id="102" name="任意多边形: 形状 101"/>
            <p:cNvSpPr/>
            <p:nvPr/>
          </p:nvSpPr>
          <p:spPr>
            <a:xfrm>
              <a:off x="10360014" y="2769542"/>
              <a:ext cx="216000" cy="2349242"/>
            </a:xfrm>
            <a:custGeom>
              <a:avLst/>
              <a:gdLst>
                <a:gd name="connsiteX0" fmla="*/ 1134 w 242294"/>
                <a:gd name="connsiteY0" fmla="*/ 0 h 2349242"/>
                <a:gd name="connsiteX1" fmla="*/ 241160 w 242294"/>
                <a:gd name="connsiteY1" fmla="*/ 0 h 2349242"/>
                <a:gd name="connsiteX2" fmla="*/ 242294 w 242294"/>
                <a:gd name="connsiteY2" fmla="*/ 185241 h 2349242"/>
                <a:gd name="connsiteX3" fmla="*/ 206811 w 242294"/>
                <a:gd name="connsiteY3" fmla="*/ 1596152 h 2349242"/>
                <a:gd name="connsiteX4" fmla="*/ 179388 w 242294"/>
                <a:gd name="connsiteY4" fmla="*/ 1900670 h 2349242"/>
                <a:gd name="connsiteX5" fmla="*/ 179513 w 242294"/>
                <a:gd name="connsiteY5" fmla="*/ 1905366 h 2349242"/>
                <a:gd name="connsiteX6" fmla="*/ 121147 w 242294"/>
                <a:gd name="connsiteY6" fmla="*/ 2349242 h 2349242"/>
                <a:gd name="connsiteX7" fmla="*/ 62781 w 242294"/>
                <a:gd name="connsiteY7" fmla="*/ 1905366 h 2349242"/>
                <a:gd name="connsiteX8" fmla="*/ 62906 w 242294"/>
                <a:gd name="connsiteY8" fmla="*/ 1900670 h 2349242"/>
                <a:gd name="connsiteX9" fmla="*/ 35483 w 242294"/>
                <a:gd name="connsiteY9" fmla="*/ 1596152 h 2349242"/>
                <a:gd name="connsiteX10" fmla="*/ 0 w 242294"/>
                <a:gd name="connsiteY10" fmla="*/ 185241 h 23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294" h="2349242">
                  <a:moveTo>
                    <a:pt x="1134" y="0"/>
                  </a:moveTo>
                  <a:lnTo>
                    <a:pt x="241160" y="0"/>
                  </a:lnTo>
                  <a:lnTo>
                    <a:pt x="242294" y="185241"/>
                  </a:lnTo>
                  <a:cubicBezTo>
                    <a:pt x="242294" y="736236"/>
                    <a:pt x="228734" y="1235068"/>
                    <a:pt x="206811" y="1596152"/>
                  </a:cubicBezTo>
                  <a:lnTo>
                    <a:pt x="179388" y="1900670"/>
                  </a:lnTo>
                  <a:lnTo>
                    <a:pt x="179513" y="1905366"/>
                  </a:lnTo>
                  <a:cubicBezTo>
                    <a:pt x="179513" y="2150512"/>
                    <a:pt x="153382" y="2349242"/>
                    <a:pt x="121147" y="2349242"/>
                  </a:cubicBezTo>
                  <a:cubicBezTo>
                    <a:pt x="88912" y="2349242"/>
                    <a:pt x="62781" y="2150512"/>
                    <a:pt x="62781" y="1905366"/>
                  </a:cubicBezTo>
                  <a:lnTo>
                    <a:pt x="62906" y="1900670"/>
                  </a:lnTo>
                  <a:lnTo>
                    <a:pt x="35483" y="1596152"/>
                  </a:lnTo>
                  <a:cubicBezTo>
                    <a:pt x="13560" y="1235068"/>
                    <a:pt x="0" y="736236"/>
                    <a:pt x="0" y="1852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6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0210473" y="1826158"/>
              <a:ext cx="515082" cy="953229"/>
            </a:xfrm>
            <a:custGeom>
              <a:avLst/>
              <a:gdLst>
                <a:gd name="connsiteX0" fmla="*/ 208920 w 417840"/>
                <a:gd name="connsiteY0" fmla="*/ 0 h 633904"/>
                <a:gd name="connsiteX1" fmla="*/ 356649 w 417840"/>
                <a:gd name="connsiteY1" fmla="*/ 61191 h 633904"/>
                <a:gd name="connsiteX2" fmla="*/ 356649 w 417840"/>
                <a:gd name="connsiteY2" fmla="*/ 356649 h 633904"/>
                <a:gd name="connsiteX3" fmla="*/ 330285 w 417840"/>
                <a:gd name="connsiteY3" fmla="*/ 431331 h 633904"/>
                <a:gd name="connsiteX4" fmla="*/ 372663 w 417840"/>
                <a:gd name="connsiteY4" fmla="*/ 431331 h 633904"/>
                <a:gd name="connsiteX5" fmla="*/ 390498 w 417840"/>
                <a:gd name="connsiteY5" fmla="*/ 449166 h 633904"/>
                <a:gd name="connsiteX6" fmla="*/ 390498 w 417840"/>
                <a:gd name="connsiteY6" fmla="*/ 520501 h 633904"/>
                <a:gd name="connsiteX7" fmla="*/ 372663 w 417840"/>
                <a:gd name="connsiteY7" fmla="*/ 538336 h 633904"/>
                <a:gd name="connsiteX8" fmla="*/ 338018 w 417840"/>
                <a:gd name="connsiteY8" fmla="*/ 538336 h 633904"/>
                <a:gd name="connsiteX9" fmla="*/ 340704 w 417840"/>
                <a:gd name="connsiteY9" fmla="*/ 544821 h 633904"/>
                <a:gd name="connsiteX10" fmla="*/ 340704 w 417840"/>
                <a:gd name="connsiteY10" fmla="*/ 609672 h 633904"/>
                <a:gd name="connsiteX11" fmla="*/ 324491 w 417840"/>
                <a:gd name="connsiteY11" fmla="*/ 625885 h 633904"/>
                <a:gd name="connsiteX12" fmla="*/ 272144 w 417840"/>
                <a:gd name="connsiteY12" fmla="*/ 625885 h 633904"/>
                <a:gd name="connsiteX13" fmla="*/ 272683 w 417840"/>
                <a:gd name="connsiteY13" fmla="*/ 633904 h 633904"/>
                <a:gd name="connsiteX14" fmla="*/ 138669 w 417840"/>
                <a:gd name="connsiteY14" fmla="*/ 633904 h 633904"/>
                <a:gd name="connsiteX15" fmla="*/ 139207 w 417840"/>
                <a:gd name="connsiteY15" fmla="*/ 625885 h 633904"/>
                <a:gd name="connsiteX16" fmla="*/ 93349 w 417840"/>
                <a:gd name="connsiteY16" fmla="*/ 625885 h 633904"/>
                <a:gd name="connsiteX17" fmla="*/ 77136 w 417840"/>
                <a:gd name="connsiteY17" fmla="*/ 609672 h 633904"/>
                <a:gd name="connsiteX18" fmla="*/ 77136 w 417840"/>
                <a:gd name="connsiteY18" fmla="*/ 544821 h 633904"/>
                <a:gd name="connsiteX19" fmla="*/ 79822 w 417840"/>
                <a:gd name="connsiteY19" fmla="*/ 538336 h 633904"/>
                <a:gd name="connsiteX20" fmla="*/ 48410 w 417840"/>
                <a:gd name="connsiteY20" fmla="*/ 538336 h 633904"/>
                <a:gd name="connsiteX21" fmla="*/ 30575 w 417840"/>
                <a:gd name="connsiteY21" fmla="*/ 520501 h 633904"/>
                <a:gd name="connsiteX22" fmla="*/ 30575 w 417840"/>
                <a:gd name="connsiteY22" fmla="*/ 449166 h 633904"/>
                <a:gd name="connsiteX23" fmla="*/ 48410 w 417840"/>
                <a:gd name="connsiteY23" fmla="*/ 431331 h 633904"/>
                <a:gd name="connsiteX24" fmla="*/ 99516 w 417840"/>
                <a:gd name="connsiteY24" fmla="*/ 431331 h 633904"/>
                <a:gd name="connsiteX25" fmla="*/ 61191 w 417840"/>
                <a:gd name="connsiteY25" fmla="*/ 356649 h 633904"/>
                <a:gd name="connsiteX26" fmla="*/ 61191 w 417840"/>
                <a:gd name="connsiteY26" fmla="*/ 61191 h 633904"/>
                <a:gd name="connsiteX27" fmla="*/ 208920 w 417840"/>
                <a:gd name="connsiteY27" fmla="*/ 0 h 63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17840" h="633904">
                  <a:moveTo>
                    <a:pt x="208920" y="0"/>
                  </a:moveTo>
                  <a:cubicBezTo>
                    <a:pt x="262388" y="0"/>
                    <a:pt x="315855" y="20398"/>
                    <a:pt x="356649" y="61191"/>
                  </a:cubicBezTo>
                  <a:cubicBezTo>
                    <a:pt x="438237" y="142779"/>
                    <a:pt x="438237" y="275061"/>
                    <a:pt x="356649" y="356649"/>
                  </a:cubicBezTo>
                  <a:lnTo>
                    <a:pt x="330285" y="431331"/>
                  </a:lnTo>
                  <a:lnTo>
                    <a:pt x="372663" y="431331"/>
                  </a:lnTo>
                  <a:cubicBezTo>
                    <a:pt x="382513" y="431331"/>
                    <a:pt x="390498" y="439316"/>
                    <a:pt x="390498" y="449166"/>
                  </a:cubicBezTo>
                  <a:lnTo>
                    <a:pt x="390498" y="520501"/>
                  </a:lnTo>
                  <a:cubicBezTo>
                    <a:pt x="390498" y="530351"/>
                    <a:pt x="382513" y="538336"/>
                    <a:pt x="372663" y="538336"/>
                  </a:cubicBezTo>
                  <a:lnTo>
                    <a:pt x="338018" y="538336"/>
                  </a:lnTo>
                  <a:lnTo>
                    <a:pt x="340704" y="544821"/>
                  </a:lnTo>
                  <a:lnTo>
                    <a:pt x="340704" y="609672"/>
                  </a:lnTo>
                  <a:cubicBezTo>
                    <a:pt x="340704" y="618626"/>
                    <a:pt x="333445" y="625885"/>
                    <a:pt x="324491" y="625885"/>
                  </a:cubicBezTo>
                  <a:lnTo>
                    <a:pt x="272144" y="625885"/>
                  </a:lnTo>
                  <a:lnTo>
                    <a:pt x="272683" y="633904"/>
                  </a:lnTo>
                  <a:lnTo>
                    <a:pt x="138669" y="633904"/>
                  </a:lnTo>
                  <a:lnTo>
                    <a:pt x="139207" y="625885"/>
                  </a:lnTo>
                  <a:lnTo>
                    <a:pt x="93349" y="625885"/>
                  </a:lnTo>
                  <a:cubicBezTo>
                    <a:pt x="84395" y="625885"/>
                    <a:pt x="77136" y="618626"/>
                    <a:pt x="77136" y="609672"/>
                  </a:cubicBezTo>
                  <a:lnTo>
                    <a:pt x="77136" y="544821"/>
                  </a:lnTo>
                  <a:lnTo>
                    <a:pt x="79822" y="538336"/>
                  </a:lnTo>
                  <a:lnTo>
                    <a:pt x="48410" y="538336"/>
                  </a:lnTo>
                  <a:cubicBezTo>
                    <a:pt x="38560" y="538336"/>
                    <a:pt x="30575" y="530351"/>
                    <a:pt x="30575" y="520501"/>
                  </a:cubicBezTo>
                  <a:lnTo>
                    <a:pt x="30575" y="449166"/>
                  </a:lnTo>
                  <a:cubicBezTo>
                    <a:pt x="30575" y="439316"/>
                    <a:pt x="38560" y="431331"/>
                    <a:pt x="48410" y="431331"/>
                  </a:cubicBezTo>
                  <a:lnTo>
                    <a:pt x="99516" y="431331"/>
                  </a:lnTo>
                  <a:lnTo>
                    <a:pt x="61191" y="356649"/>
                  </a:lnTo>
                  <a:cubicBezTo>
                    <a:pt x="-20397" y="275061"/>
                    <a:pt x="-20397" y="142779"/>
                    <a:pt x="61191" y="61191"/>
                  </a:cubicBezTo>
                  <a:cubicBezTo>
                    <a:pt x="101985" y="20398"/>
                    <a:pt x="155453" y="0"/>
                    <a:pt x="20892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20700">
                  <a:srgbClr val="FF0000"/>
                </a:gs>
                <a:gs pos="100000">
                  <a:srgbClr val="C00000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</Words>
  <Application>Microsoft Office PowerPoint</Application>
  <PresentationFormat>自定义</PresentationFormat>
  <Paragraphs>45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段十三</dc:creator>
  <cp:lastModifiedBy>Administrator</cp:lastModifiedBy>
  <cp:revision>58</cp:revision>
  <dcterms:created xsi:type="dcterms:W3CDTF">2019-11-21T12:38:00Z</dcterms:created>
  <dcterms:modified xsi:type="dcterms:W3CDTF">2021-03-20T03:05:22Z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