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-73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2021/6/25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06410" y="644123"/>
            <a:ext cx="5115581" cy="5122659"/>
            <a:chOff x="2288408" y="439542"/>
            <a:chExt cx="5115581" cy="5122659"/>
          </a:xfrm>
          <a:solidFill>
            <a:schemeClr val="accent2">
              <a:lumMod val="50000"/>
            </a:schemeClr>
          </a:solidFill>
          <a:scene3d>
            <a:camera prst="perspectiveRelaxedModerately" fov="7200000">
              <a:rot lat="21300000" lon="0" rev="0"/>
            </a:camera>
            <a:lightRig rig="brightRoom" dir="t"/>
          </a:scene3d>
        </p:grpSpPr>
        <p:sp>
          <p:nvSpPr>
            <p:cNvPr id="5" name="新月形 4"/>
            <p:cNvSpPr/>
            <p:nvPr/>
          </p:nvSpPr>
          <p:spPr>
            <a:xfrm rot="-13181223">
              <a:off x="3713549" y="75575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-3140949">
              <a:off x="5049781" y="287796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新月形 6"/>
            <p:cNvSpPr/>
            <p:nvPr/>
          </p:nvSpPr>
          <p:spPr>
            <a:xfrm rot="12871024">
              <a:off x="3282172" y="169828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 rot="-7609823">
              <a:off x="5039454" y="536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新月形 8"/>
            <p:cNvSpPr/>
            <p:nvPr/>
          </p:nvSpPr>
          <p:spPr>
            <a:xfrm rot="7306547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新月形 9"/>
            <p:cNvSpPr/>
            <p:nvPr/>
          </p:nvSpPr>
          <p:spPr>
            <a:xfrm rot="128756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新月形 10"/>
            <p:cNvSpPr/>
            <p:nvPr/>
          </p:nvSpPr>
          <p:spPr>
            <a:xfrm rot="-13930084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新月形 11"/>
            <p:cNvSpPr/>
            <p:nvPr/>
          </p:nvSpPr>
          <p:spPr>
            <a:xfrm rot="17716227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新月形 12"/>
            <p:cNvSpPr/>
            <p:nvPr/>
          </p:nvSpPr>
          <p:spPr>
            <a:xfrm rot="17545600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新月形 13"/>
            <p:cNvSpPr/>
            <p:nvPr/>
          </p:nvSpPr>
          <p:spPr>
            <a:xfrm rot="12018301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新月形 14"/>
            <p:cNvSpPr/>
            <p:nvPr/>
          </p:nvSpPr>
          <p:spPr>
            <a:xfrm rot="8982161">
              <a:off x="5330089" y="7057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-1937756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 rot="15914705">
              <a:off x="3609561" y="25606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新月形 17"/>
            <p:cNvSpPr/>
            <p:nvPr/>
          </p:nvSpPr>
          <p:spPr>
            <a:xfrm rot="-5814303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7859423">
              <a:off x="4490319" y="29780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 rot="17782628">
              <a:off x="3680312" y="7860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新月形 20"/>
            <p:cNvSpPr/>
            <p:nvPr/>
          </p:nvSpPr>
          <p:spPr>
            <a:xfrm rot="461193">
              <a:off x="4692352" y="4472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5427443">
              <a:off x="3664101" y="8016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新月形 22"/>
            <p:cNvSpPr/>
            <p:nvPr/>
          </p:nvSpPr>
          <p:spPr>
            <a:xfrm rot="-7532379">
              <a:off x="3385903" y="22123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-1014502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 rot="1661626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 rot="13402946">
              <a:off x="5623817" y="102808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新月形 26"/>
            <p:cNvSpPr/>
            <p:nvPr/>
          </p:nvSpPr>
          <p:spPr>
            <a:xfrm rot="15790853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-4095547">
              <a:off x="3368835" y="2170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 rot="7167454">
              <a:off x="5509578" y="25439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新月形 29"/>
            <p:cNvSpPr/>
            <p:nvPr/>
          </p:nvSpPr>
          <p:spPr>
            <a:xfrm rot="15919669">
              <a:off x="3531305" y="246506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新月形 30"/>
            <p:cNvSpPr/>
            <p:nvPr/>
          </p:nvSpPr>
          <p:spPr>
            <a:xfrm rot="10150627">
              <a:off x="5321143" y="27202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7903539">
              <a:off x="5356437" y="26923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 rot="1274637">
              <a:off x="3282570" y="16758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新月形 33"/>
            <p:cNvSpPr/>
            <p:nvPr/>
          </p:nvSpPr>
          <p:spPr>
            <a:xfrm rot="3201265">
              <a:off x="3632519" y="8336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-7647253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 rot="-13182107">
              <a:off x="4748021" y="4547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新月形 36"/>
            <p:cNvSpPr/>
            <p:nvPr/>
          </p:nvSpPr>
          <p:spPr>
            <a:xfrm rot="-16022097">
              <a:off x="4501588" y="44053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新月形 37"/>
            <p:cNvSpPr/>
            <p:nvPr/>
          </p:nvSpPr>
          <p:spPr>
            <a:xfrm rot="-15777323">
              <a:off x="3399649" y="224310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新月形 38"/>
            <p:cNvSpPr/>
            <p:nvPr/>
          </p:nvSpPr>
          <p:spPr>
            <a:xfrm rot="7206139">
              <a:off x="3617158" y="850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新月形 39"/>
            <p:cNvSpPr/>
            <p:nvPr/>
          </p:nvSpPr>
          <p:spPr>
            <a:xfrm rot="16911491">
              <a:off x="4524060" y="4398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新月形 40"/>
            <p:cNvSpPr/>
            <p:nvPr/>
          </p:nvSpPr>
          <p:spPr>
            <a:xfrm rot="7482411">
              <a:off x="4389608" y="4499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新月形 41"/>
            <p:cNvSpPr/>
            <p:nvPr/>
          </p:nvSpPr>
          <p:spPr>
            <a:xfrm rot="-12365735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新月形 42"/>
            <p:cNvSpPr/>
            <p:nvPr/>
          </p:nvSpPr>
          <p:spPr>
            <a:xfrm rot="-14448567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新月形 43"/>
            <p:cNvSpPr/>
            <p:nvPr/>
          </p:nvSpPr>
          <p:spPr>
            <a:xfrm rot="17454501">
              <a:off x="3346019" y="21072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新月形 44"/>
            <p:cNvSpPr/>
            <p:nvPr/>
          </p:nvSpPr>
          <p:spPr>
            <a:xfrm rot="-7918046">
              <a:off x="5160976" y="28240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新月形 45"/>
            <p:cNvSpPr/>
            <p:nvPr/>
          </p:nvSpPr>
          <p:spPr>
            <a:xfrm rot="-16917246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新月形 46"/>
            <p:cNvSpPr/>
            <p:nvPr/>
          </p:nvSpPr>
          <p:spPr>
            <a:xfrm rot="14578802">
              <a:off x="4467874" y="29767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新月形 47"/>
            <p:cNvSpPr/>
            <p:nvPr/>
          </p:nvSpPr>
          <p:spPr>
            <a:xfrm rot="3603864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新月形 48"/>
            <p:cNvSpPr/>
            <p:nvPr/>
          </p:nvSpPr>
          <p:spPr>
            <a:xfrm rot="2369197">
              <a:off x="3409274" y="22634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新月形 49"/>
            <p:cNvSpPr/>
            <p:nvPr/>
          </p:nvSpPr>
          <p:spPr>
            <a:xfrm rot="1415182">
              <a:off x="3765301" y="270643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新月形 50"/>
            <p:cNvSpPr/>
            <p:nvPr/>
          </p:nvSpPr>
          <p:spPr>
            <a:xfrm rot="12522991">
              <a:off x="5611586" y="24098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新月形 51"/>
            <p:cNvSpPr/>
            <p:nvPr/>
          </p:nvSpPr>
          <p:spPr>
            <a:xfrm rot="-15930324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新月形 52"/>
            <p:cNvSpPr/>
            <p:nvPr/>
          </p:nvSpPr>
          <p:spPr>
            <a:xfrm rot="-5464199">
              <a:off x="5605367" y="9999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新月形 53"/>
            <p:cNvSpPr/>
            <p:nvPr/>
          </p:nvSpPr>
          <p:spPr>
            <a:xfrm rot="8233304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新月形 54"/>
            <p:cNvSpPr/>
            <p:nvPr/>
          </p:nvSpPr>
          <p:spPr>
            <a:xfrm rot="9273516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新月形 55"/>
            <p:cNvSpPr/>
            <p:nvPr/>
          </p:nvSpPr>
          <p:spPr>
            <a:xfrm rot="-11146579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新月形 56"/>
            <p:cNvSpPr/>
            <p:nvPr/>
          </p:nvSpPr>
          <p:spPr>
            <a:xfrm rot="-10659766">
              <a:off x="5303131" y="273368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新月形 57"/>
            <p:cNvSpPr/>
            <p:nvPr/>
          </p:nvSpPr>
          <p:spPr>
            <a:xfrm rot="432152">
              <a:off x="4334079" y="45838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新月形 58"/>
            <p:cNvSpPr/>
            <p:nvPr/>
          </p:nvSpPr>
          <p:spPr>
            <a:xfrm rot="-9176436">
              <a:off x="4770203" y="4583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新月形 59"/>
            <p:cNvSpPr/>
            <p:nvPr/>
          </p:nvSpPr>
          <p:spPr>
            <a:xfrm rot="6881144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新月形 60"/>
            <p:cNvSpPr/>
            <p:nvPr/>
          </p:nvSpPr>
          <p:spPr>
            <a:xfrm rot="-644109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新月形 61"/>
            <p:cNvSpPr/>
            <p:nvPr/>
          </p:nvSpPr>
          <p:spPr>
            <a:xfrm rot="-10939384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新月形 62"/>
            <p:cNvSpPr/>
            <p:nvPr/>
          </p:nvSpPr>
          <p:spPr>
            <a:xfrm rot="-2607876">
              <a:off x="5257116" y="65317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新月形 63"/>
            <p:cNvSpPr/>
            <p:nvPr/>
          </p:nvSpPr>
          <p:spPr>
            <a:xfrm rot="16229275">
              <a:off x="3377185" y="21916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新月形 64"/>
            <p:cNvSpPr/>
            <p:nvPr/>
          </p:nvSpPr>
          <p:spPr>
            <a:xfrm rot="-13517261">
              <a:off x="3424402" y="11254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新月形 65"/>
            <p:cNvSpPr/>
            <p:nvPr/>
          </p:nvSpPr>
          <p:spPr>
            <a:xfrm rot="-1288150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新月形 66"/>
            <p:cNvSpPr/>
            <p:nvPr/>
          </p:nvSpPr>
          <p:spPr>
            <a:xfrm rot="-13611226">
              <a:off x="4149024" y="50519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新月形 67"/>
            <p:cNvSpPr/>
            <p:nvPr/>
          </p:nvSpPr>
          <p:spPr>
            <a:xfrm rot="-7298352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新月形 68"/>
            <p:cNvSpPr/>
            <p:nvPr/>
          </p:nvSpPr>
          <p:spPr>
            <a:xfrm rot="8510402">
              <a:off x="4658751" y="2975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新月形 69"/>
            <p:cNvSpPr/>
            <p:nvPr/>
          </p:nvSpPr>
          <p:spPr>
            <a:xfrm rot="-2871657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新月形 70"/>
            <p:cNvSpPr/>
            <p:nvPr/>
          </p:nvSpPr>
          <p:spPr>
            <a:xfrm rot="-5449053">
              <a:off x="5641512" y="23623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新月形 71"/>
            <p:cNvSpPr/>
            <p:nvPr/>
          </p:nvSpPr>
          <p:spPr>
            <a:xfrm rot="17590351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新月形 72"/>
            <p:cNvSpPr/>
            <p:nvPr/>
          </p:nvSpPr>
          <p:spPr>
            <a:xfrm rot="-12315005">
              <a:off x="4267971" y="47172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新月形 73"/>
            <p:cNvSpPr/>
            <p:nvPr/>
          </p:nvSpPr>
          <p:spPr>
            <a:xfrm rot="-15628398">
              <a:off x="3287090" y="1821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新月形 74"/>
            <p:cNvSpPr/>
            <p:nvPr/>
          </p:nvSpPr>
          <p:spPr>
            <a:xfrm rot="9435915">
              <a:off x="3394987" y="22329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新月形 75"/>
            <p:cNvSpPr/>
            <p:nvPr/>
          </p:nvSpPr>
          <p:spPr>
            <a:xfrm rot="5742587">
              <a:off x="5080664" y="55473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新月形 76"/>
            <p:cNvSpPr/>
            <p:nvPr/>
          </p:nvSpPr>
          <p:spPr>
            <a:xfrm rot="5216589">
              <a:off x="5635712" y="104716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新月形 77"/>
            <p:cNvSpPr/>
            <p:nvPr/>
          </p:nvSpPr>
          <p:spPr>
            <a:xfrm rot="13195692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新月形 78"/>
            <p:cNvSpPr/>
            <p:nvPr/>
          </p:nvSpPr>
          <p:spPr>
            <a:xfrm rot="7217688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新月形 79"/>
            <p:cNvSpPr/>
            <p:nvPr/>
          </p:nvSpPr>
          <p:spPr>
            <a:xfrm rot="1248326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新月形 80"/>
            <p:cNvSpPr/>
            <p:nvPr/>
          </p:nvSpPr>
          <p:spPr>
            <a:xfrm rot="-2365595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新月形 81"/>
            <p:cNvSpPr/>
            <p:nvPr/>
          </p:nvSpPr>
          <p:spPr>
            <a:xfrm rot="3152465">
              <a:off x="3298201" y="150807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新月形 82"/>
            <p:cNvSpPr/>
            <p:nvPr/>
          </p:nvSpPr>
          <p:spPr>
            <a:xfrm rot="17150048">
              <a:off x="4456699" y="4431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新月形 83"/>
            <p:cNvSpPr/>
            <p:nvPr/>
          </p:nvSpPr>
          <p:spPr>
            <a:xfrm rot="-14529821">
              <a:off x="5699828" y="11657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新月形 84"/>
            <p:cNvSpPr/>
            <p:nvPr/>
          </p:nvSpPr>
          <p:spPr>
            <a:xfrm rot="6799973">
              <a:off x="3282917" y="17544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新月形 85"/>
            <p:cNvSpPr/>
            <p:nvPr/>
          </p:nvSpPr>
          <p:spPr>
            <a:xfrm rot="-13199500">
              <a:off x="3923601" y="281309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新月形 86"/>
            <p:cNvSpPr/>
            <p:nvPr/>
          </p:nvSpPr>
          <p:spPr>
            <a:xfrm rot="14696026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新月形 87"/>
            <p:cNvSpPr/>
            <p:nvPr/>
          </p:nvSpPr>
          <p:spPr>
            <a:xfrm rot="-143229">
              <a:off x="5817150" y="18217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新月形 88"/>
            <p:cNvSpPr/>
            <p:nvPr/>
          </p:nvSpPr>
          <p:spPr>
            <a:xfrm rot="-12747047">
              <a:off x="5816111" y="158610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新月形 89"/>
            <p:cNvSpPr/>
            <p:nvPr/>
          </p:nvSpPr>
          <p:spPr>
            <a:xfrm rot="7870663">
              <a:off x="5813728" y="15637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新月形 90"/>
            <p:cNvSpPr/>
            <p:nvPr/>
          </p:nvSpPr>
          <p:spPr>
            <a:xfrm rot="-7265543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新月形 91"/>
            <p:cNvSpPr/>
            <p:nvPr/>
          </p:nvSpPr>
          <p:spPr>
            <a:xfrm rot="-14718116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新月形 92"/>
            <p:cNvSpPr/>
            <p:nvPr/>
          </p:nvSpPr>
          <p:spPr>
            <a:xfrm rot="13115714">
              <a:off x="4235169" y="29393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新月形 93"/>
            <p:cNvSpPr/>
            <p:nvPr/>
          </p:nvSpPr>
          <p:spPr>
            <a:xfrm rot="-7891817">
              <a:off x="3730505" y="26779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新月形 94"/>
            <p:cNvSpPr/>
            <p:nvPr/>
          </p:nvSpPr>
          <p:spPr>
            <a:xfrm rot="2079017">
              <a:off x="3282122" y="170949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新月形 95"/>
            <p:cNvSpPr/>
            <p:nvPr/>
          </p:nvSpPr>
          <p:spPr>
            <a:xfrm rot="107652">
              <a:off x="3524679" y="963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新月形 96"/>
            <p:cNvSpPr/>
            <p:nvPr/>
          </p:nvSpPr>
          <p:spPr>
            <a:xfrm rot="2791328">
              <a:off x="3456997" y="106641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新月形 97"/>
            <p:cNvSpPr/>
            <p:nvPr/>
          </p:nvSpPr>
          <p:spPr>
            <a:xfrm rot="-11488102">
              <a:off x="4003256" y="2854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新月形 98"/>
            <p:cNvSpPr/>
            <p:nvPr/>
          </p:nvSpPr>
          <p:spPr>
            <a:xfrm rot="15632311">
              <a:off x="3894555" y="6230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新月形 99"/>
            <p:cNvSpPr/>
            <p:nvPr/>
          </p:nvSpPr>
          <p:spPr>
            <a:xfrm rot="8329798">
              <a:off x="5448145" y="26095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新月形 100"/>
            <p:cNvSpPr/>
            <p:nvPr/>
          </p:nvSpPr>
          <p:spPr>
            <a:xfrm rot="10246379">
              <a:off x="3747777" y="26923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新月形 101"/>
            <p:cNvSpPr/>
            <p:nvPr/>
          </p:nvSpPr>
          <p:spPr>
            <a:xfrm rot="11680503">
              <a:off x="5821923" y="1732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新月形 102"/>
            <p:cNvSpPr/>
            <p:nvPr/>
          </p:nvSpPr>
          <p:spPr>
            <a:xfrm rot="-4694461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新月形 103"/>
            <p:cNvSpPr/>
            <p:nvPr/>
          </p:nvSpPr>
          <p:spPr>
            <a:xfrm rot="6105488">
              <a:off x="3372978" y="12378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新月形 104"/>
            <p:cNvSpPr/>
            <p:nvPr/>
          </p:nvSpPr>
          <p:spPr>
            <a:xfrm rot="-13679670">
              <a:off x="3973075" y="5792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新月形 105"/>
            <p:cNvSpPr/>
            <p:nvPr/>
          </p:nvSpPr>
          <p:spPr>
            <a:xfrm rot="-5438546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新月形 106"/>
            <p:cNvSpPr/>
            <p:nvPr/>
          </p:nvSpPr>
          <p:spPr>
            <a:xfrm rot="5873993">
              <a:off x="5722746" y="12170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新月形 107"/>
            <p:cNvSpPr/>
            <p:nvPr/>
          </p:nvSpPr>
          <p:spPr>
            <a:xfrm rot="-11304715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新月形 108"/>
            <p:cNvSpPr/>
            <p:nvPr/>
          </p:nvSpPr>
          <p:spPr>
            <a:xfrm rot="5361156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新月形 109"/>
            <p:cNvSpPr/>
            <p:nvPr/>
          </p:nvSpPr>
          <p:spPr>
            <a:xfrm rot="13299501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新月形 110"/>
            <p:cNvSpPr/>
            <p:nvPr/>
          </p:nvSpPr>
          <p:spPr>
            <a:xfrm rot="8146357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新月形 111"/>
            <p:cNvSpPr/>
            <p:nvPr/>
          </p:nvSpPr>
          <p:spPr>
            <a:xfrm rot="-11306042">
              <a:off x="4879948" y="4825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新月形 112"/>
            <p:cNvSpPr/>
            <p:nvPr/>
          </p:nvSpPr>
          <p:spPr>
            <a:xfrm rot="10999161">
              <a:off x="5080594" y="28643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新月形 113"/>
            <p:cNvSpPr/>
            <p:nvPr/>
          </p:nvSpPr>
          <p:spPr>
            <a:xfrm rot="9110514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新月形 114"/>
            <p:cNvSpPr/>
            <p:nvPr/>
          </p:nvSpPr>
          <p:spPr>
            <a:xfrm rot="17539345">
              <a:off x="4075190" y="28865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新月形 115"/>
            <p:cNvSpPr/>
            <p:nvPr/>
          </p:nvSpPr>
          <p:spPr>
            <a:xfrm rot="-8024006">
              <a:off x="5761698" y="132245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新月形 116"/>
            <p:cNvSpPr/>
            <p:nvPr/>
          </p:nvSpPr>
          <p:spPr>
            <a:xfrm rot="13129738">
              <a:off x="4159663" y="29173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新月形 117"/>
            <p:cNvSpPr/>
            <p:nvPr/>
          </p:nvSpPr>
          <p:spPr>
            <a:xfrm rot="-3585299">
              <a:off x="4669986" y="445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新月形 118"/>
            <p:cNvSpPr/>
            <p:nvPr/>
          </p:nvSpPr>
          <p:spPr>
            <a:xfrm rot="-4068295">
              <a:off x="5647267" y="10664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新月形 119"/>
            <p:cNvSpPr/>
            <p:nvPr/>
          </p:nvSpPr>
          <p:spPr>
            <a:xfrm rot="8928839">
              <a:off x="5774621" y="20536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新月形 120"/>
            <p:cNvSpPr/>
            <p:nvPr/>
          </p:nvSpPr>
          <p:spPr>
            <a:xfrm rot="-10381148">
              <a:off x="5810950" y="15414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新月形 121"/>
            <p:cNvSpPr/>
            <p:nvPr/>
          </p:nvSpPr>
          <p:spPr>
            <a:xfrm rot="-410865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新月形 122"/>
            <p:cNvSpPr/>
            <p:nvPr/>
          </p:nvSpPr>
          <p:spPr>
            <a:xfrm rot="1674212">
              <a:off x="4858177" y="4769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新月形 123"/>
            <p:cNvSpPr/>
            <p:nvPr/>
          </p:nvSpPr>
          <p:spPr>
            <a:xfrm rot="6891752">
              <a:off x="3290521" y="15637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新月形 124"/>
            <p:cNvSpPr/>
            <p:nvPr/>
          </p:nvSpPr>
          <p:spPr>
            <a:xfrm rot="-8996684">
              <a:off x="5758213" y="21073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新月形 125"/>
            <p:cNvSpPr/>
            <p:nvPr/>
          </p:nvSpPr>
          <p:spPr>
            <a:xfrm rot="16008625">
              <a:off x="4976512" y="512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新月形 126"/>
            <p:cNvSpPr/>
            <p:nvPr/>
          </p:nvSpPr>
          <p:spPr>
            <a:xfrm rot="13875634">
              <a:off x="4814355" y="46689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新月形 127"/>
            <p:cNvSpPr/>
            <p:nvPr/>
          </p:nvSpPr>
          <p:spPr>
            <a:xfrm rot="-6130474">
              <a:off x="3801083" y="27336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新月形 128"/>
            <p:cNvSpPr/>
            <p:nvPr/>
          </p:nvSpPr>
          <p:spPr>
            <a:xfrm rot="-8937298">
              <a:off x="5802287" y="14859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新月形 129"/>
            <p:cNvSpPr/>
            <p:nvPr/>
          </p:nvSpPr>
          <p:spPr>
            <a:xfrm rot="-5329942">
              <a:off x="5786035" y="20101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新月形 130"/>
            <p:cNvSpPr/>
            <p:nvPr/>
          </p:nvSpPr>
          <p:spPr>
            <a:xfrm rot="-2730229">
              <a:off x="3301964" y="14859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新月形 131"/>
            <p:cNvSpPr/>
            <p:nvPr/>
          </p:nvSpPr>
          <p:spPr>
            <a:xfrm rot="-12649796">
              <a:off x="4613887" y="29780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新月形 132"/>
            <p:cNvSpPr/>
            <p:nvPr/>
          </p:nvSpPr>
          <p:spPr>
            <a:xfrm rot="-17515369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新月形 133"/>
            <p:cNvSpPr/>
            <p:nvPr/>
          </p:nvSpPr>
          <p:spPr>
            <a:xfrm rot="-8628412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新月形 134"/>
            <p:cNvSpPr/>
            <p:nvPr/>
          </p:nvSpPr>
          <p:spPr>
            <a:xfrm rot="13066289">
              <a:off x="5820880" y="165338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新月形 135"/>
            <p:cNvSpPr/>
            <p:nvPr/>
          </p:nvSpPr>
          <p:spPr>
            <a:xfrm rot="548502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新月形 136"/>
            <p:cNvSpPr/>
            <p:nvPr/>
          </p:nvSpPr>
          <p:spPr>
            <a:xfrm rot="16600325">
              <a:off x="5463937" y="25935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新月形 137"/>
            <p:cNvSpPr/>
            <p:nvPr/>
          </p:nvSpPr>
          <p:spPr>
            <a:xfrm rot="-8282265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新月形 138"/>
            <p:cNvSpPr/>
            <p:nvPr/>
          </p:nvSpPr>
          <p:spPr>
            <a:xfrm rot="10632841">
              <a:off x="3303985" y="194416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新月形 139"/>
            <p:cNvSpPr/>
            <p:nvPr/>
          </p:nvSpPr>
          <p:spPr>
            <a:xfrm rot="16013002">
              <a:off x="4033823" y="28689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新月形 140"/>
            <p:cNvSpPr/>
            <p:nvPr/>
          </p:nvSpPr>
          <p:spPr>
            <a:xfrm rot="-11542004">
              <a:off x="3300027" y="192203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新月形 141"/>
            <p:cNvSpPr/>
            <p:nvPr/>
          </p:nvSpPr>
          <p:spPr>
            <a:xfrm rot="3397942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新月形 142"/>
            <p:cNvSpPr/>
            <p:nvPr/>
          </p:nvSpPr>
          <p:spPr>
            <a:xfrm rot="-16764824">
              <a:off x="5579587" y="96306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新月形 143"/>
            <p:cNvSpPr/>
            <p:nvPr/>
          </p:nvSpPr>
          <p:spPr>
            <a:xfrm rot="-7696276">
              <a:off x="5809418" y="15303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新月形 144"/>
            <p:cNvSpPr/>
            <p:nvPr/>
          </p:nvSpPr>
          <p:spPr>
            <a:xfrm rot="5463358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新月形 145"/>
            <p:cNvSpPr/>
            <p:nvPr/>
          </p:nvSpPr>
          <p:spPr>
            <a:xfrm rot="14084903">
              <a:off x="3648168" y="8174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新月形 146"/>
            <p:cNvSpPr/>
            <p:nvPr/>
          </p:nvSpPr>
          <p:spPr>
            <a:xfrm rot="11059073">
              <a:off x="5819687" y="1630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新月形 147"/>
            <p:cNvSpPr/>
            <p:nvPr/>
          </p:nvSpPr>
          <p:spPr>
            <a:xfrm rot="16544740">
              <a:off x="4955256" y="50521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新月形 148"/>
            <p:cNvSpPr/>
            <p:nvPr/>
          </p:nvSpPr>
          <p:spPr>
            <a:xfrm rot="1052880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新月形 149"/>
            <p:cNvSpPr/>
            <p:nvPr/>
          </p:nvSpPr>
          <p:spPr>
            <a:xfrm rot="-13024274">
              <a:off x="3349600" y="13010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新月形 150"/>
            <p:cNvSpPr/>
            <p:nvPr/>
          </p:nvSpPr>
          <p:spPr>
            <a:xfrm rot="5721089">
              <a:off x="3865971" y="6408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新月形 151"/>
            <p:cNvSpPr/>
            <p:nvPr/>
          </p:nvSpPr>
          <p:spPr>
            <a:xfrm rot="-9073451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新月形 152"/>
            <p:cNvSpPr/>
            <p:nvPr/>
          </p:nvSpPr>
          <p:spPr>
            <a:xfrm rot="6322804">
              <a:off x="3498899" y="9998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新月形 153"/>
            <p:cNvSpPr/>
            <p:nvPr/>
          </p:nvSpPr>
          <p:spPr>
            <a:xfrm rot="9502820">
              <a:off x="3792078" y="6920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新月形 154"/>
            <p:cNvSpPr/>
            <p:nvPr/>
          </p:nvSpPr>
          <p:spPr>
            <a:xfrm rot="-17384119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新月形 155"/>
            <p:cNvSpPr/>
            <p:nvPr/>
          </p:nvSpPr>
          <p:spPr>
            <a:xfrm rot="2872041">
              <a:off x="5652897" y="2342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新月形 156"/>
            <p:cNvSpPr/>
            <p:nvPr/>
          </p:nvSpPr>
          <p:spPr>
            <a:xfrm rot="13980286">
              <a:off x="4096100" y="28948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新月形 157"/>
            <p:cNvSpPr/>
            <p:nvPr/>
          </p:nvSpPr>
          <p:spPr>
            <a:xfrm rot="-10718701">
              <a:off x="3310663" y="1441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新月形 158"/>
            <p:cNvSpPr/>
            <p:nvPr/>
          </p:nvSpPr>
          <p:spPr>
            <a:xfrm rot="-8312920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新月形 159"/>
            <p:cNvSpPr/>
            <p:nvPr/>
          </p:nvSpPr>
          <p:spPr>
            <a:xfrm rot="-141397">
              <a:off x="4890759" y="2933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新月形 160"/>
            <p:cNvSpPr/>
            <p:nvPr/>
          </p:nvSpPr>
          <p:spPr>
            <a:xfrm rot="-12170359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新月形 161"/>
            <p:cNvSpPr/>
            <p:nvPr/>
          </p:nvSpPr>
          <p:spPr>
            <a:xfrm rot="6816804">
              <a:off x="5804211" y="19220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新月形 162"/>
            <p:cNvSpPr/>
            <p:nvPr/>
          </p:nvSpPr>
          <p:spPr>
            <a:xfrm rot="10197610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新月形 163"/>
            <p:cNvSpPr/>
            <p:nvPr/>
          </p:nvSpPr>
          <p:spPr>
            <a:xfrm rot="13913068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新月形 164"/>
            <p:cNvSpPr/>
            <p:nvPr/>
          </p:nvSpPr>
          <p:spPr>
            <a:xfrm rot="13479792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新月形 165"/>
            <p:cNvSpPr/>
            <p:nvPr/>
          </p:nvSpPr>
          <p:spPr>
            <a:xfrm rot="-11390801">
              <a:off x="3364812" y="1258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新月形 166"/>
            <p:cNvSpPr/>
            <p:nvPr/>
          </p:nvSpPr>
          <p:spPr>
            <a:xfrm rot="3742126">
              <a:off x="5029019" y="28865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新月形 167"/>
            <p:cNvSpPr/>
            <p:nvPr/>
          </p:nvSpPr>
          <p:spPr>
            <a:xfrm rot="8928571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新月形 168"/>
            <p:cNvSpPr/>
            <p:nvPr/>
          </p:nvSpPr>
          <p:spPr>
            <a:xfrm rot="-13897324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新月形 169"/>
            <p:cNvSpPr/>
            <p:nvPr/>
          </p:nvSpPr>
          <p:spPr>
            <a:xfrm rot="-4345235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新月形 170"/>
            <p:cNvSpPr/>
            <p:nvPr/>
          </p:nvSpPr>
          <p:spPr>
            <a:xfrm rot="8418040">
              <a:off x="3284559" y="163089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新月形 171"/>
            <p:cNvSpPr/>
            <p:nvPr/>
          </p:nvSpPr>
          <p:spPr>
            <a:xfrm rot="6079234">
              <a:off x="3318200" y="20100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新月形 172"/>
            <p:cNvSpPr/>
            <p:nvPr/>
          </p:nvSpPr>
          <p:spPr>
            <a:xfrm rot="-5208376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新月形 173"/>
            <p:cNvSpPr/>
            <p:nvPr/>
          </p:nvSpPr>
          <p:spPr>
            <a:xfrm rot="14094721">
              <a:off x="3462712" y="236228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新月形 174"/>
            <p:cNvSpPr/>
            <p:nvPr/>
          </p:nvSpPr>
          <p:spPr>
            <a:xfrm rot="-11949431">
              <a:off x="3291856" y="18664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新月形 175"/>
            <p:cNvSpPr/>
            <p:nvPr/>
          </p:nvSpPr>
          <p:spPr>
            <a:xfrm rot="8357368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新月形 176"/>
            <p:cNvSpPr/>
            <p:nvPr/>
          </p:nvSpPr>
          <p:spPr>
            <a:xfrm rot="-5061037">
              <a:off x="4378428" y="29675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新月形 177"/>
            <p:cNvSpPr/>
            <p:nvPr/>
          </p:nvSpPr>
          <p:spPr>
            <a:xfrm rot="5637217">
              <a:off x="3828571" y="6658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新月形 178"/>
            <p:cNvSpPr/>
            <p:nvPr/>
          </p:nvSpPr>
          <p:spPr>
            <a:xfrm rot="-5794786">
              <a:off x="5494658" y="256072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新月形 179"/>
            <p:cNvSpPr/>
            <p:nvPr/>
          </p:nvSpPr>
          <p:spPr>
            <a:xfrm rot="-10516562">
              <a:off x="5538513" y="9095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新月形 180"/>
            <p:cNvSpPr/>
            <p:nvPr/>
          </p:nvSpPr>
          <p:spPr>
            <a:xfrm rot="-131234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新月形 181"/>
            <p:cNvSpPr/>
            <p:nvPr/>
          </p:nvSpPr>
          <p:spPr>
            <a:xfrm rot="-6371312">
              <a:off x="3282321" y="17319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新月形 182"/>
            <p:cNvSpPr/>
            <p:nvPr/>
          </p:nvSpPr>
          <p:spPr>
            <a:xfrm rot="295992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新月形 183"/>
            <p:cNvSpPr/>
            <p:nvPr/>
          </p:nvSpPr>
          <p:spPr>
            <a:xfrm rot="-6428774">
              <a:off x="5812384" y="186650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新月形 184"/>
            <p:cNvSpPr/>
            <p:nvPr/>
          </p:nvSpPr>
          <p:spPr>
            <a:xfrm rot="-17751711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新月形 185"/>
            <p:cNvSpPr/>
            <p:nvPr/>
          </p:nvSpPr>
          <p:spPr>
            <a:xfrm rot="1862130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新月形 186"/>
            <p:cNvSpPr/>
            <p:nvPr/>
          </p:nvSpPr>
          <p:spPr>
            <a:xfrm rot="15636522">
              <a:off x="5008108" y="28948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新月形 187"/>
            <p:cNvSpPr/>
            <p:nvPr/>
          </p:nvSpPr>
          <p:spPr>
            <a:xfrm rot="9176470">
              <a:off x="5559382" y="2483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新月形 188"/>
            <p:cNvSpPr/>
            <p:nvPr/>
          </p:nvSpPr>
          <p:spPr>
            <a:xfrm rot="15085825">
              <a:off x="5750982" y="21286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新月形 189"/>
            <p:cNvSpPr/>
            <p:nvPr/>
          </p:nvSpPr>
          <p:spPr>
            <a:xfrm rot="17777498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新月形 190"/>
            <p:cNvSpPr/>
            <p:nvPr/>
          </p:nvSpPr>
          <p:spPr>
            <a:xfrm rot="12378775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新月形 191"/>
            <p:cNvSpPr/>
            <p:nvPr/>
          </p:nvSpPr>
          <p:spPr>
            <a:xfrm rot="17982761">
              <a:off x="3551748" y="92712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新月形 192"/>
            <p:cNvSpPr/>
            <p:nvPr/>
          </p:nvSpPr>
          <p:spPr>
            <a:xfrm rot="1254611">
              <a:off x="4423070" y="297295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新月形 193"/>
            <p:cNvSpPr/>
            <p:nvPr/>
          </p:nvSpPr>
          <p:spPr>
            <a:xfrm rot="-369371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新月形 194"/>
            <p:cNvSpPr/>
            <p:nvPr/>
          </p:nvSpPr>
          <p:spPr>
            <a:xfrm rot="-10568209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新月形 195"/>
            <p:cNvSpPr/>
            <p:nvPr/>
          </p:nvSpPr>
          <p:spPr>
            <a:xfrm rot="11135628">
              <a:off x="4847218" y="29447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新月形 196"/>
            <p:cNvSpPr/>
            <p:nvPr/>
          </p:nvSpPr>
          <p:spPr>
            <a:xfrm rot="-8167210">
              <a:off x="4987055" y="29027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新月形 197"/>
            <p:cNvSpPr/>
            <p:nvPr/>
          </p:nvSpPr>
          <p:spPr>
            <a:xfrm rot="-12604926">
              <a:off x="3306118" y="146381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新月形 198"/>
            <p:cNvSpPr/>
            <p:nvPr/>
          </p:nvSpPr>
          <p:spPr>
            <a:xfrm rot="-17473863">
              <a:off x="3640281" y="25935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新月形 199"/>
            <p:cNvSpPr/>
            <p:nvPr/>
          </p:nvSpPr>
          <p:spPr>
            <a:xfrm rot="1148057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新月形 200"/>
            <p:cNvSpPr/>
            <p:nvPr/>
          </p:nvSpPr>
          <p:spPr>
            <a:xfrm rot="15485231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新月形 201"/>
            <p:cNvSpPr/>
            <p:nvPr/>
          </p:nvSpPr>
          <p:spPr>
            <a:xfrm rot="262708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新月形 202"/>
            <p:cNvSpPr/>
            <p:nvPr/>
          </p:nvSpPr>
          <p:spPr>
            <a:xfrm rot="16923157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新月形 203"/>
            <p:cNvSpPr/>
            <p:nvPr/>
          </p:nvSpPr>
          <p:spPr>
            <a:xfrm rot="1434601">
              <a:off x="4725778" y="29676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新月形 204"/>
            <p:cNvSpPr/>
            <p:nvPr/>
          </p:nvSpPr>
          <p:spPr>
            <a:xfrm rot="-4253295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6537554" y="802351"/>
            <a:ext cx="5115581" cy="5122659"/>
            <a:chOff x="2288408" y="439542"/>
            <a:chExt cx="5115581" cy="5122659"/>
          </a:xfrm>
          <a:solidFill>
            <a:schemeClr val="accent1">
              <a:lumMod val="50000"/>
            </a:schemeClr>
          </a:solidFill>
          <a:scene3d>
            <a:camera prst="perspectiveRelaxedModerately" fov="7200000">
              <a:rot lat="21300000" lon="0" rev="0"/>
            </a:camera>
            <a:lightRig rig="brightRoom" dir="t"/>
          </a:scene3d>
        </p:grpSpPr>
        <p:sp>
          <p:nvSpPr>
            <p:cNvPr id="207" name="新月形 206"/>
            <p:cNvSpPr/>
            <p:nvPr/>
          </p:nvSpPr>
          <p:spPr>
            <a:xfrm rot="-13181223">
              <a:off x="3713549" y="75575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新月形 207"/>
            <p:cNvSpPr/>
            <p:nvPr/>
          </p:nvSpPr>
          <p:spPr>
            <a:xfrm rot="-3140949">
              <a:off x="5049781" y="287796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新月形 208"/>
            <p:cNvSpPr/>
            <p:nvPr/>
          </p:nvSpPr>
          <p:spPr>
            <a:xfrm rot="12871024">
              <a:off x="3282172" y="169828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新月形 209"/>
            <p:cNvSpPr/>
            <p:nvPr/>
          </p:nvSpPr>
          <p:spPr>
            <a:xfrm rot="-7609823">
              <a:off x="5039454" y="536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新月形 210"/>
            <p:cNvSpPr/>
            <p:nvPr/>
          </p:nvSpPr>
          <p:spPr>
            <a:xfrm rot="7306547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新月形 211"/>
            <p:cNvSpPr/>
            <p:nvPr/>
          </p:nvSpPr>
          <p:spPr>
            <a:xfrm rot="128756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新月形 212"/>
            <p:cNvSpPr/>
            <p:nvPr/>
          </p:nvSpPr>
          <p:spPr>
            <a:xfrm rot="-13930084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新月形 213"/>
            <p:cNvSpPr/>
            <p:nvPr/>
          </p:nvSpPr>
          <p:spPr>
            <a:xfrm rot="17716227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新月形 214"/>
            <p:cNvSpPr/>
            <p:nvPr/>
          </p:nvSpPr>
          <p:spPr>
            <a:xfrm rot="17545600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新月形 215"/>
            <p:cNvSpPr/>
            <p:nvPr/>
          </p:nvSpPr>
          <p:spPr>
            <a:xfrm rot="12018301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新月形 216"/>
            <p:cNvSpPr/>
            <p:nvPr/>
          </p:nvSpPr>
          <p:spPr>
            <a:xfrm rot="8982161">
              <a:off x="5330089" y="7057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新月形 217"/>
            <p:cNvSpPr/>
            <p:nvPr/>
          </p:nvSpPr>
          <p:spPr>
            <a:xfrm rot="-1937756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新月形 218"/>
            <p:cNvSpPr/>
            <p:nvPr/>
          </p:nvSpPr>
          <p:spPr>
            <a:xfrm rot="15914705">
              <a:off x="3609561" y="25606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新月形 219"/>
            <p:cNvSpPr/>
            <p:nvPr/>
          </p:nvSpPr>
          <p:spPr>
            <a:xfrm rot="-5814303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新月形 220"/>
            <p:cNvSpPr/>
            <p:nvPr/>
          </p:nvSpPr>
          <p:spPr>
            <a:xfrm rot="17859423">
              <a:off x="4490319" y="29780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新月形 221"/>
            <p:cNvSpPr/>
            <p:nvPr/>
          </p:nvSpPr>
          <p:spPr>
            <a:xfrm rot="17782628">
              <a:off x="3680312" y="7860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新月形 222"/>
            <p:cNvSpPr/>
            <p:nvPr/>
          </p:nvSpPr>
          <p:spPr>
            <a:xfrm rot="461193">
              <a:off x="4692352" y="4472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新月形 223"/>
            <p:cNvSpPr/>
            <p:nvPr/>
          </p:nvSpPr>
          <p:spPr>
            <a:xfrm rot="15427443">
              <a:off x="3664101" y="8016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新月形 224"/>
            <p:cNvSpPr/>
            <p:nvPr/>
          </p:nvSpPr>
          <p:spPr>
            <a:xfrm rot="-7532379">
              <a:off x="3385903" y="22123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新月形 225"/>
            <p:cNvSpPr/>
            <p:nvPr/>
          </p:nvSpPr>
          <p:spPr>
            <a:xfrm rot="-1014502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新月形 226"/>
            <p:cNvSpPr/>
            <p:nvPr/>
          </p:nvSpPr>
          <p:spPr>
            <a:xfrm rot="1661626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新月形 227"/>
            <p:cNvSpPr/>
            <p:nvPr/>
          </p:nvSpPr>
          <p:spPr>
            <a:xfrm rot="13402946">
              <a:off x="5623817" y="102808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新月形 228"/>
            <p:cNvSpPr/>
            <p:nvPr/>
          </p:nvSpPr>
          <p:spPr>
            <a:xfrm rot="15790853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新月形 229"/>
            <p:cNvSpPr/>
            <p:nvPr/>
          </p:nvSpPr>
          <p:spPr>
            <a:xfrm rot="-4095547">
              <a:off x="3368835" y="2170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新月形 230"/>
            <p:cNvSpPr/>
            <p:nvPr/>
          </p:nvSpPr>
          <p:spPr>
            <a:xfrm rot="7167454">
              <a:off x="5509578" y="25439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新月形 231"/>
            <p:cNvSpPr/>
            <p:nvPr/>
          </p:nvSpPr>
          <p:spPr>
            <a:xfrm rot="15919669">
              <a:off x="3531305" y="246506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新月形 232"/>
            <p:cNvSpPr/>
            <p:nvPr/>
          </p:nvSpPr>
          <p:spPr>
            <a:xfrm rot="10150627">
              <a:off x="5321143" y="27202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新月形 233"/>
            <p:cNvSpPr/>
            <p:nvPr/>
          </p:nvSpPr>
          <p:spPr>
            <a:xfrm rot="7903539">
              <a:off x="5356437" y="26923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新月形 234"/>
            <p:cNvSpPr/>
            <p:nvPr/>
          </p:nvSpPr>
          <p:spPr>
            <a:xfrm rot="1274637">
              <a:off x="3282570" y="16758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新月形 235"/>
            <p:cNvSpPr/>
            <p:nvPr/>
          </p:nvSpPr>
          <p:spPr>
            <a:xfrm rot="3201265">
              <a:off x="3632519" y="8336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新月形 236"/>
            <p:cNvSpPr/>
            <p:nvPr/>
          </p:nvSpPr>
          <p:spPr>
            <a:xfrm rot="-7647253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新月形 237"/>
            <p:cNvSpPr/>
            <p:nvPr/>
          </p:nvSpPr>
          <p:spPr>
            <a:xfrm rot="-13182107">
              <a:off x="4748021" y="4547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新月形 238"/>
            <p:cNvSpPr/>
            <p:nvPr/>
          </p:nvSpPr>
          <p:spPr>
            <a:xfrm rot="-16022097">
              <a:off x="4501588" y="44053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新月形 239"/>
            <p:cNvSpPr/>
            <p:nvPr/>
          </p:nvSpPr>
          <p:spPr>
            <a:xfrm rot="-15777323">
              <a:off x="3399649" y="224310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新月形 240"/>
            <p:cNvSpPr/>
            <p:nvPr/>
          </p:nvSpPr>
          <p:spPr>
            <a:xfrm rot="7206139">
              <a:off x="3617158" y="850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新月形 241"/>
            <p:cNvSpPr/>
            <p:nvPr/>
          </p:nvSpPr>
          <p:spPr>
            <a:xfrm rot="16911491">
              <a:off x="4524060" y="4398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新月形 242"/>
            <p:cNvSpPr/>
            <p:nvPr/>
          </p:nvSpPr>
          <p:spPr>
            <a:xfrm rot="7482411">
              <a:off x="4389608" y="4499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新月形 243"/>
            <p:cNvSpPr/>
            <p:nvPr/>
          </p:nvSpPr>
          <p:spPr>
            <a:xfrm rot="-12365735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新月形 244"/>
            <p:cNvSpPr/>
            <p:nvPr/>
          </p:nvSpPr>
          <p:spPr>
            <a:xfrm rot="-14448567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新月形 245"/>
            <p:cNvSpPr/>
            <p:nvPr/>
          </p:nvSpPr>
          <p:spPr>
            <a:xfrm rot="17454501">
              <a:off x="3346019" y="21072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新月形 246"/>
            <p:cNvSpPr/>
            <p:nvPr/>
          </p:nvSpPr>
          <p:spPr>
            <a:xfrm rot="-7918046">
              <a:off x="5160976" y="28240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新月形 247"/>
            <p:cNvSpPr/>
            <p:nvPr/>
          </p:nvSpPr>
          <p:spPr>
            <a:xfrm rot="-16917246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新月形 248"/>
            <p:cNvSpPr/>
            <p:nvPr/>
          </p:nvSpPr>
          <p:spPr>
            <a:xfrm rot="14578802">
              <a:off x="4467874" y="29767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新月形 249"/>
            <p:cNvSpPr/>
            <p:nvPr/>
          </p:nvSpPr>
          <p:spPr>
            <a:xfrm rot="3603864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新月形 250"/>
            <p:cNvSpPr/>
            <p:nvPr/>
          </p:nvSpPr>
          <p:spPr>
            <a:xfrm rot="2369197">
              <a:off x="3409274" y="22634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新月形 251"/>
            <p:cNvSpPr/>
            <p:nvPr/>
          </p:nvSpPr>
          <p:spPr>
            <a:xfrm rot="1415182">
              <a:off x="3765301" y="270643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新月形 252"/>
            <p:cNvSpPr/>
            <p:nvPr/>
          </p:nvSpPr>
          <p:spPr>
            <a:xfrm rot="12522991">
              <a:off x="5611586" y="24098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新月形 253"/>
            <p:cNvSpPr/>
            <p:nvPr/>
          </p:nvSpPr>
          <p:spPr>
            <a:xfrm rot="-15930324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新月形 254"/>
            <p:cNvSpPr/>
            <p:nvPr/>
          </p:nvSpPr>
          <p:spPr>
            <a:xfrm rot="-5464199">
              <a:off x="5605367" y="9999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新月形 255"/>
            <p:cNvSpPr/>
            <p:nvPr/>
          </p:nvSpPr>
          <p:spPr>
            <a:xfrm rot="8233304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新月形 256"/>
            <p:cNvSpPr/>
            <p:nvPr/>
          </p:nvSpPr>
          <p:spPr>
            <a:xfrm rot="9273516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新月形 257"/>
            <p:cNvSpPr/>
            <p:nvPr/>
          </p:nvSpPr>
          <p:spPr>
            <a:xfrm rot="-11146579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新月形 258"/>
            <p:cNvSpPr/>
            <p:nvPr/>
          </p:nvSpPr>
          <p:spPr>
            <a:xfrm rot="-10659766">
              <a:off x="5303131" y="273368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新月形 259"/>
            <p:cNvSpPr/>
            <p:nvPr/>
          </p:nvSpPr>
          <p:spPr>
            <a:xfrm rot="432152">
              <a:off x="4334079" y="45838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新月形 260"/>
            <p:cNvSpPr/>
            <p:nvPr/>
          </p:nvSpPr>
          <p:spPr>
            <a:xfrm rot="-9176436">
              <a:off x="4770203" y="4583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新月形 261"/>
            <p:cNvSpPr/>
            <p:nvPr/>
          </p:nvSpPr>
          <p:spPr>
            <a:xfrm rot="6881144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新月形 262"/>
            <p:cNvSpPr/>
            <p:nvPr/>
          </p:nvSpPr>
          <p:spPr>
            <a:xfrm rot="-644109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新月形 263"/>
            <p:cNvSpPr/>
            <p:nvPr/>
          </p:nvSpPr>
          <p:spPr>
            <a:xfrm rot="-10939384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新月形 264"/>
            <p:cNvSpPr/>
            <p:nvPr/>
          </p:nvSpPr>
          <p:spPr>
            <a:xfrm rot="-2607876">
              <a:off x="5257116" y="65317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新月形 265"/>
            <p:cNvSpPr/>
            <p:nvPr/>
          </p:nvSpPr>
          <p:spPr>
            <a:xfrm rot="16229275">
              <a:off x="3377185" y="21916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新月形 266"/>
            <p:cNvSpPr/>
            <p:nvPr/>
          </p:nvSpPr>
          <p:spPr>
            <a:xfrm rot="-13517261">
              <a:off x="3424402" y="11254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新月形 267"/>
            <p:cNvSpPr/>
            <p:nvPr/>
          </p:nvSpPr>
          <p:spPr>
            <a:xfrm rot="-1288150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新月形 268"/>
            <p:cNvSpPr/>
            <p:nvPr/>
          </p:nvSpPr>
          <p:spPr>
            <a:xfrm rot="-13611226">
              <a:off x="4149024" y="50519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新月形 269"/>
            <p:cNvSpPr/>
            <p:nvPr/>
          </p:nvSpPr>
          <p:spPr>
            <a:xfrm rot="-7298352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新月形 270"/>
            <p:cNvSpPr/>
            <p:nvPr/>
          </p:nvSpPr>
          <p:spPr>
            <a:xfrm rot="8510402">
              <a:off x="4658751" y="2975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新月形 271"/>
            <p:cNvSpPr/>
            <p:nvPr/>
          </p:nvSpPr>
          <p:spPr>
            <a:xfrm rot="-2871657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新月形 272"/>
            <p:cNvSpPr/>
            <p:nvPr/>
          </p:nvSpPr>
          <p:spPr>
            <a:xfrm rot="-5449053">
              <a:off x="5641512" y="23623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新月形 273"/>
            <p:cNvSpPr/>
            <p:nvPr/>
          </p:nvSpPr>
          <p:spPr>
            <a:xfrm rot="17590351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新月形 274"/>
            <p:cNvSpPr/>
            <p:nvPr/>
          </p:nvSpPr>
          <p:spPr>
            <a:xfrm rot="-12315005">
              <a:off x="4267971" y="47172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新月形 275"/>
            <p:cNvSpPr/>
            <p:nvPr/>
          </p:nvSpPr>
          <p:spPr>
            <a:xfrm rot="-15628398">
              <a:off x="3287090" y="1821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新月形 276"/>
            <p:cNvSpPr/>
            <p:nvPr/>
          </p:nvSpPr>
          <p:spPr>
            <a:xfrm rot="9435915">
              <a:off x="3394987" y="22329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新月形 277"/>
            <p:cNvSpPr/>
            <p:nvPr/>
          </p:nvSpPr>
          <p:spPr>
            <a:xfrm rot="5742587">
              <a:off x="5080664" y="55473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新月形 278"/>
            <p:cNvSpPr/>
            <p:nvPr/>
          </p:nvSpPr>
          <p:spPr>
            <a:xfrm rot="5216589">
              <a:off x="5635712" y="104716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新月形 279"/>
            <p:cNvSpPr/>
            <p:nvPr/>
          </p:nvSpPr>
          <p:spPr>
            <a:xfrm rot="13195692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新月形 280"/>
            <p:cNvSpPr/>
            <p:nvPr/>
          </p:nvSpPr>
          <p:spPr>
            <a:xfrm rot="7217688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新月形 281"/>
            <p:cNvSpPr/>
            <p:nvPr/>
          </p:nvSpPr>
          <p:spPr>
            <a:xfrm rot="1248326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新月形 282"/>
            <p:cNvSpPr/>
            <p:nvPr/>
          </p:nvSpPr>
          <p:spPr>
            <a:xfrm rot="-2365595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新月形 283"/>
            <p:cNvSpPr/>
            <p:nvPr/>
          </p:nvSpPr>
          <p:spPr>
            <a:xfrm rot="3152465">
              <a:off x="3298201" y="150807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新月形 284"/>
            <p:cNvSpPr/>
            <p:nvPr/>
          </p:nvSpPr>
          <p:spPr>
            <a:xfrm rot="17150048">
              <a:off x="4456699" y="4431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新月形 285"/>
            <p:cNvSpPr/>
            <p:nvPr/>
          </p:nvSpPr>
          <p:spPr>
            <a:xfrm rot="-14529821">
              <a:off x="5699828" y="11657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新月形 286"/>
            <p:cNvSpPr/>
            <p:nvPr/>
          </p:nvSpPr>
          <p:spPr>
            <a:xfrm rot="6799973">
              <a:off x="3282917" y="17544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新月形 287"/>
            <p:cNvSpPr/>
            <p:nvPr/>
          </p:nvSpPr>
          <p:spPr>
            <a:xfrm rot="-13199500">
              <a:off x="3923601" y="281309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新月形 288"/>
            <p:cNvSpPr/>
            <p:nvPr/>
          </p:nvSpPr>
          <p:spPr>
            <a:xfrm rot="14696026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新月形 289"/>
            <p:cNvSpPr/>
            <p:nvPr/>
          </p:nvSpPr>
          <p:spPr>
            <a:xfrm rot="-143229">
              <a:off x="5817150" y="18217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新月形 290"/>
            <p:cNvSpPr/>
            <p:nvPr/>
          </p:nvSpPr>
          <p:spPr>
            <a:xfrm rot="-12747047">
              <a:off x="5816111" y="158610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新月形 291"/>
            <p:cNvSpPr/>
            <p:nvPr/>
          </p:nvSpPr>
          <p:spPr>
            <a:xfrm rot="7870663">
              <a:off x="5813728" y="15637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新月形 292"/>
            <p:cNvSpPr/>
            <p:nvPr/>
          </p:nvSpPr>
          <p:spPr>
            <a:xfrm rot="-7265543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新月形 293"/>
            <p:cNvSpPr/>
            <p:nvPr/>
          </p:nvSpPr>
          <p:spPr>
            <a:xfrm rot="-14718116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新月形 294"/>
            <p:cNvSpPr/>
            <p:nvPr/>
          </p:nvSpPr>
          <p:spPr>
            <a:xfrm rot="13115714">
              <a:off x="4235169" y="29393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新月形 295"/>
            <p:cNvSpPr/>
            <p:nvPr/>
          </p:nvSpPr>
          <p:spPr>
            <a:xfrm rot="-7891817">
              <a:off x="3730505" y="26779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新月形 296"/>
            <p:cNvSpPr/>
            <p:nvPr/>
          </p:nvSpPr>
          <p:spPr>
            <a:xfrm rot="2079017">
              <a:off x="3282122" y="170949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新月形 297"/>
            <p:cNvSpPr/>
            <p:nvPr/>
          </p:nvSpPr>
          <p:spPr>
            <a:xfrm rot="107652">
              <a:off x="3524679" y="963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新月形 298"/>
            <p:cNvSpPr/>
            <p:nvPr/>
          </p:nvSpPr>
          <p:spPr>
            <a:xfrm rot="2791328">
              <a:off x="3456997" y="106641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新月形 299"/>
            <p:cNvSpPr/>
            <p:nvPr/>
          </p:nvSpPr>
          <p:spPr>
            <a:xfrm rot="-11488102">
              <a:off x="4003256" y="2854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新月形 300"/>
            <p:cNvSpPr/>
            <p:nvPr/>
          </p:nvSpPr>
          <p:spPr>
            <a:xfrm rot="15632311">
              <a:off x="3894555" y="6230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新月形 301"/>
            <p:cNvSpPr/>
            <p:nvPr/>
          </p:nvSpPr>
          <p:spPr>
            <a:xfrm rot="8329798">
              <a:off x="5448145" y="26095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新月形 302"/>
            <p:cNvSpPr/>
            <p:nvPr/>
          </p:nvSpPr>
          <p:spPr>
            <a:xfrm rot="10246379">
              <a:off x="3747777" y="26923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新月形 303"/>
            <p:cNvSpPr/>
            <p:nvPr/>
          </p:nvSpPr>
          <p:spPr>
            <a:xfrm rot="11680503">
              <a:off x="5821923" y="1732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新月形 304"/>
            <p:cNvSpPr/>
            <p:nvPr/>
          </p:nvSpPr>
          <p:spPr>
            <a:xfrm rot="-4694461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新月形 305"/>
            <p:cNvSpPr/>
            <p:nvPr/>
          </p:nvSpPr>
          <p:spPr>
            <a:xfrm rot="6105488">
              <a:off x="3372978" y="12378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新月形 306"/>
            <p:cNvSpPr/>
            <p:nvPr/>
          </p:nvSpPr>
          <p:spPr>
            <a:xfrm rot="-13679670">
              <a:off x="3973075" y="5792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新月形 307"/>
            <p:cNvSpPr/>
            <p:nvPr/>
          </p:nvSpPr>
          <p:spPr>
            <a:xfrm rot="-5438546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新月形 308"/>
            <p:cNvSpPr/>
            <p:nvPr/>
          </p:nvSpPr>
          <p:spPr>
            <a:xfrm rot="5873993">
              <a:off x="5722746" y="12170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新月形 309"/>
            <p:cNvSpPr/>
            <p:nvPr/>
          </p:nvSpPr>
          <p:spPr>
            <a:xfrm rot="-11304715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新月形 310"/>
            <p:cNvSpPr/>
            <p:nvPr/>
          </p:nvSpPr>
          <p:spPr>
            <a:xfrm rot="5361156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新月形 311"/>
            <p:cNvSpPr/>
            <p:nvPr/>
          </p:nvSpPr>
          <p:spPr>
            <a:xfrm rot="13299501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新月形 312"/>
            <p:cNvSpPr/>
            <p:nvPr/>
          </p:nvSpPr>
          <p:spPr>
            <a:xfrm rot="8146357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新月形 313"/>
            <p:cNvSpPr/>
            <p:nvPr/>
          </p:nvSpPr>
          <p:spPr>
            <a:xfrm rot="-11306042">
              <a:off x="4879948" y="4825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新月形 314"/>
            <p:cNvSpPr/>
            <p:nvPr/>
          </p:nvSpPr>
          <p:spPr>
            <a:xfrm rot="10999161">
              <a:off x="5080594" y="28643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新月形 315"/>
            <p:cNvSpPr/>
            <p:nvPr/>
          </p:nvSpPr>
          <p:spPr>
            <a:xfrm rot="9110514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新月形 316"/>
            <p:cNvSpPr/>
            <p:nvPr/>
          </p:nvSpPr>
          <p:spPr>
            <a:xfrm rot="17539345">
              <a:off x="4075190" y="28865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新月形 317"/>
            <p:cNvSpPr/>
            <p:nvPr/>
          </p:nvSpPr>
          <p:spPr>
            <a:xfrm rot="-8024006">
              <a:off x="5761698" y="132245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新月形 318"/>
            <p:cNvSpPr/>
            <p:nvPr/>
          </p:nvSpPr>
          <p:spPr>
            <a:xfrm rot="13129738">
              <a:off x="4159663" y="29173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新月形 319"/>
            <p:cNvSpPr/>
            <p:nvPr/>
          </p:nvSpPr>
          <p:spPr>
            <a:xfrm rot="-3585299">
              <a:off x="4669986" y="445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新月形 320"/>
            <p:cNvSpPr/>
            <p:nvPr/>
          </p:nvSpPr>
          <p:spPr>
            <a:xfrm rot="-4068295">
              <a:off x="5647267" y="10664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新月形 321"/>
            <p:cNvSpPr/>
            <p:nvPr/>
          </p:nvSpPr>
          <p:spPr>
            <a:xfrm rot="8928839">
              <a:off x="5774621" y="20536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新月形 322"/>
            <p:cNvSpPr/>
            <p:nvPr/>
          </p:nvSpPr>
          <p:spPr>
            <a:xfrm rot="-10381148">
              <a:off x="5810950" y="15414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新月形 323"/>
            <p:cNvSpPr/>
            <p:nvPr/>
          </p:nvSpPr>
          <p:spPr>
            <a:xfrm rot="-410865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新月形 324"/>
            <p:cNvSpPr/>
            <p:nvPr/>
          </p:nvSpPr>
          <p:spPr>
            <a:xfrm rot="1674212">
              <a:off x="4858177" y="4769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新月形 325"/>
            <p:cNvSpPr/>
            <p:nvPr/>
          </p:nvSpPr>
          <p:spPr>
            <a:xfrm rot="6891752">
              <a:off x="3290521" y="15637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新月形 326"/>
            <p:cNvSpPr/>
            <p:nvPr/>
          </p:nvSpPr>
          <p:spPr>
            <a:xfrm rot="-8996684">
              <a:off x="5758213" y="21073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新月形 327"/>
            <p:cNvSpPr/>
            <p:nvPr/>
          </p:nvSpPr>
          <p:spPr>
            <a:xfrm rot="16008625">
              <a:off x="4976512" y="512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新月形 328"/>
            <p:cNvSpPr/>
            <p:nvPr/>
          </p:nvSpPr>
          <p:spPr>
            <a:xfrm rot="13875634">
              <a:off x="4814355" y="46689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新月形 329"/>
            <p:cNvSpPr/>
            <p:nvPr/>
          </p:nvSpPr>
          <p:spPr>
            <a:xfrm rot="-6130474">
              <a:off x="3801083" y="27336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新月形 330"/>
            <p:cNvSpPr/>
            <p:nvPr/>
          </p:nvSpPr>
          <p:spPr>
            <a:xfrm rot="-8937298">
              <a:off x="5802287" y="14859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新月形 331"/>
            <p:cNvSpPr/>
            <p:nvPr/>
          </p:nvSpPr>
          <p:spPr>
            <a:xfrm rot="-5329942">
              <a:off x="5786035" y="20101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新月形 332"/>
            <p:cNvSpPr/>
            <p:nvPr/>
          </p:nvSpPr>
          <p:spPr>
            <a:xfrm rot="-2730229">
              <a:off x="3301964" y="14859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新月形 333"/>
            <p:cNvSpPr/>
            <p:nvPr/>
          </p:nvSpPr>
          <p:spPr>
            <a:xfrm rot="-12649796">
              <a:off x="4613887" y="29780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新月形 334"/>
            <p:cNvSpPr/>
            <p:nvPr/>
          </p:nvSpPr>
          <p:spPr>
            <a:xfrm rot="-17515369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新月形 335"/>
            <p:cNvSpPr/>
            <p:nvPr/>
          </p:nvSpPr>
          <p:spPr>
            <a:xfrm rot="-8628412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新月形 336"/>
            <p:cNvSpPr/>
            <p:nvPr/>
          </p:nvSpPr>
          <p:spPr>
            <a:xfrm rot="13066289">
              <a:off x="5820880" y="165338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新月形 337"/>
            <p:cNvSpPr/>
            <p:nvPr/>
          </p:nvSpPr>
          <p:spPr>
            <a:xfrm rot="548502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新月形 338"/>
            <p:cNvSpPr/>
            <p:nvPr/>
          </p:nvSpPr>
          <p:spPr>
            <a:xfrm rot="16600325">
              <a:off x="5463937" y="25935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新月形 339"/>
            <p:cNvSpPr/>
            <p:nvPr/>
          </p:nvSpPr>
          <p:spPr>
            <a:xfrm rot="-8282265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新月形 340"/>
            <p:cNvSpPr/>
            <p:nvPr/>
          </p:nvSpPr>
          <p:spPr>
            <a:xfrm rot="10632841">
              <a:off x="3303985" y="194416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新月形 341"/>
            <p:cNvSpPr/>
            <p:nvPr/>
          </p:nvSpPr>
          <p:spPr>
            <a:xfrm rot="16013002">
              <a:off x="4033823" y="28689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新月形 342"/>
            <p:cNvSpPr/>
            <p:nvPr/>
          </p:nvSpPr>
          <p:spPr>
            <a:xfrm rot="-11542004">
              <a:off x="3300027" y="192203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新月形 343"/>
            <p:cNvSpPr/>
            <p:nvPr/>
          </p:nvSpPr>
          <p:spPr>
            <a:xfrm rot="3397942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新月形 344"/>
            <p:cNvSpPr/>
            <p:nvPr/>
          </p:nvSpPr>
          <p:spPr>
            <a:xfrm rot="-16764824">
              <a:off x="5579587" y="96306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新月形 345"/>
            <p:cNvSpPr/>
            <p:nvPr/>
          </p:nvSpPr>
          <p:spPr>
            <a:xfrm rot="-7696276">
              <a:off x="5809418" y="15303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新月形 346"/>
            <p:cNvSpPr/>
            <p:nvPr/>
          </p:nvSpPr>
          <p:spPr>
            <a:xfrm rot="5463358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新月形 347"/>
            <p:cNvSpPr/>
            <p:nvPr/>
          </p:nvSpPr>
          <p:spPr>
            <a:xfrm rot="14084903">
              <a:off x="3648168" y="8174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新月形 348"/>
            <p:cNvSpPr/>
            <p:nvPr/>
          </p:nvSpPr>
          <p:spPr>
            <a:xfrm rot="11059073">
              <a:off x="5819687" y="1630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新月形 349"/>
            <p:cNvSpPr/>
            <p:nvPr/>
          </p:nvSpPr>
          <p:spPr>
            <a:xfrm rot="16544740">
              <a:off x="4955256" y="50521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新月形 350"/>
            <p:cNvSpPr/>
            <p:nvPr/>
          </p:nvSpPr>
          <p:spPr>
            <a:xfrm rot="1052880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新月形 351"/>
            <p:cNvSpPr/>
            <p:nvPr/>
          </p:nvSpPr>
          <p:spPr>
            <a:xfrm rot="-13024274">
              <a:off x="3349600" y="13010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新月形 352"/>
            <p:cNvSpPr/>
            <p:nvPr/>
          </p:nvSpPr>
          <p:spPr>
            <a:xfrm rot="5721089">
              <a:off x="3865971" y="6408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新月形 353"/>
            <p:cNvSpPr/>
            <p:nvPr/>
          </p:nvSpPr>
          <p:spPr>
            <a:xfrm rot="-9073451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新月形 354"/>
            <p:cNvSpPr/>
            <p:nvPr/>
          </p:nvSpPr>
          <p:spPr>
            <a:xfrm rot="6322804">
              <a:off x="3498899" y="9998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新月形 355"/>
            <p:cNvSpPr/>
            <p:nvPr/>
          </p:nvSpPr>
          <p:spPr>
            <a:xfrm rot="9502820">
              <a:off x="3792078" y="6920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新月形 356"/>
            <p:cNvSpPr/>
            <p:nvPr/>
          </p:nvSpPr>
          <p:spPr>
            <a:xfrm rot="-17384119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新月形 357"/>
            <p:cNvSpPr/>
            <p:nvPr/>
          </p:nvSpPr>
          <p:spPr>
            <a:xfrm rot="2872041">
              <a:off x="5652897" y="2342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新月形 358"/>
            <p:cNvSpPr/>
            <p:nvPr/>
          </p:nvSpPr>
          <p:spPr>
            <a:xfrm rot="13980286">
              <a:off x="4096100" y="28948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新月形 359"/>
            <p:cNvSpPr/>
            <p:nvPr/>
          </p:nvSpPr>
          <p:spPr>
            <a:xfrm rot="-10718701">
              <a:off x="3310663" y="1441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新月形 360"/>
            <p:cNvSpPr/>
            <p:nvPr/>
          </p:nvSpPr>
          <p:spPr>
            <a:xfrm rot="-8312920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新月形 361"/>
            <p:cNvSpPr/>
            <p:nvPr/>
          </p:nvSpPr>
          <p:spPr>
            <a:xfrm rot="-141397">
              <a:off x="4890759" y="2933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新月形 362"/>
            <p:cNvSpPr/>
            <p:nvPr/>
          </p:nvSpPr>
          <p:spPr>
            <a:xfrm rot="-12170359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新月形 363"/>
            <p:cNvSpPr/>
            <p:nvPr/>
          </p:nvSpPr>
          <p:spPr>
            <a:xfrm rot="6816804">
              <a:off x="5804211" y="19220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新月形 364"/>
            <p:cNvSpPr/>
            <p:nvPr/>
          </p:nvSpPr>
          <p:spPr>
            <a:xfrm rot="10197610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新月形 365"/>
            <p:cNvSpPr/>
            <p:nvPr/>
          </p:nvSpPr>
          <p:spPr>
            <a:xfrm rot="13913068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新月形 366"/>
            <p:cNvSpPr/>
            <p:nvPr/>
          </p:nvSpPr>
          <p:spPr>
            <a:xfrm rot="13479792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新月形 367"/>
            <p:cNvSpPr/>
            <p:nvPr/>
          </p:nvSpPr>
          <p:spPr>
            <a:xfrm rot="-11390801">
              <a:off x="3364812" y="1258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新月形 368"/>
            <p:cNvSpPr/>
            <p:nvPr/>
          </p:nvSpPr>
          <p:spPr>
            <a:xfrm rot="3742126">
              <a:off x="5029019" y="28865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新月形 369"/>
            <p:cNvSpPr/>
            <p:nvPr/>
          </p:nvSpPr>
          <p:spPr>
            <a:xfrm rot="8928571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新月形 370"/>
            <p:cNvSpPr/>
            <p:nvPr/>
          </p:nvSpPr>
          <p:spPr>
            <a:xfrm rot="-13897324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新月形 371"/>
            <p:cNvSpPr/>
            <p:nvPr/>
          </p:nvSpPr>
          <p:spPr>
            <a:xfrm rot="-4345235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新月形 372"/>
            <p:cNvSpPr/>
            <p:nvPr/>
          </p:nvSpPr>
          <p:spPr>
            <a:xfrm rot="8418040">
              <a:off x="3284559" y="163089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新月形 373"/>
            <p:cNvSpPr/>
            <p:nvPr/>
          </p:nvSpPr>
          <p:spPr>
            <a:xfrm rot="6079234">
              <a:off x="3318200" y="20100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新月形 374"/>
            <p:cNvSpPr/>
            <p:nvPr/>
          </p:nvSpPr>
          <p:spPr>
            <a:xfrm rot="-5208376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新月形 375"/>
            <p:cNvSpPr/>
            <p:nvPr/>
          </p:nvSpPr>
          <p:spPr>
            <a:xfrm rot="14094721">
              <a:off x="3462712" y="236228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新月形 376"/>
            <p:cNvSpPr/>
            <p:nvPr/>
          </p:nvSpPr>
          <p:spPr>
            <a:xfrm rot="-11949431">
              <a:off x="3291856" y="18664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新月形 377"/>
            <p:cNvSpPr/>
            <p:nvPr/>
          </p:nvSpPr>
          <p:spPr>
            <a:xfrm rot="8357368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新月形 378"/>
            <p:cNvSpPr/>
            <p:nvPr/>
          </p:nvSpPr>
          <p:spPr>
            <a:xfrm rot="-5061037">
              <a:off x="4378428" y="29675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新月形 379"/>
            <p:cNvSpPr/>
            <p:nvPr/>
          </p:nvSpPr>
          <p:spPr>
            <a:xfrm rot="5637217">
              <a:off x="3828571" y="6658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新月形 380"/>
            <p:cNvSpPr/>
            <p:nvPr/>
          </p:nvSpPr>
          <p:spPr>
            <a:xfrm rot="-5794786">
              <a:off x="5494658" y="256072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新月形 381"/>
            <p:cNvSpPr/>
            <p:nvPr/>
          </p:nvSpPr>
          <p:spPr>
            <a:xfrm rot="-10516562">
              <a:off x="5538513" y="9095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新月形 382"/>
            <p:cNvSpPr/>
            <p:nvPr/>
          </p:nvSpPr>
          <p:spPr>
            <a:xfrm rot="-131234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新月形 383"/>
            <p:cNvSpPr/>
            <p:nvPr/>
          </p:nvSpPr>
          <p:spPr>
            <a:xfrm rot="-6371312">
              <a:off x="3282321" y="17319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新月形 384"/>
            <p:cNvSpPr/>
            <p:nvPr/>
          </p:nvSpPr>
          <p:spPr>
            <a:xfrm rot="295992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新月形 385"/>
            <p:cNvSpPr/>
            <p:nvPr/>
          </p:nvSpPr>
          <p:spPr>
            <a:xfrm rot="-6428774">
              <a:off x="5812384" y="186650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新月形 386"/>
            <p:cNvSpPr/>
            <p:nvPr/>
          </p:nvSpPr>
          <p:spPr>
            <a:xfrm rot="-17751711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新月形 387"/>
            <p:cNvSpPr/>
            <p:nvPr/>
          </p:nvSpPr>
          <p:spPr>
            <a:xfrm rot="1862130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新月形 388"/>
            <p:cNvSpPr/>
            <p:nvPr/>
          </p:nvSpPr>
          <p:spPr>
            <a:xfrm rot="15636522">
              <a:off x="5008108" y="28948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新月形 389"/>
            <p:cNvSpPr/>
            <p:nvPr/>
          </p:nvSpPr>
          <p:spPr>
            <a:xfrm rot="9176470">
              <a:off x="5559382" y="2483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新月形 390"/>
            <p:cNvSpPr/>
            <p:nvPr/>
          </p:nvSpPr>
          <p:spPr>
            <a:xfrm rot="15085825">
              <a:off x="5750982" y="21286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新月形 391"/>
            <p:cNvSpPr/>
            <p:nvPr/>
          </p:nvSpPr>
          <p:spPr>
            <a:xfrm rot="17777498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新月形 392"/>
            <p:cNvSpPr/>
            <p:nvPr/>
          </p:nvSpPr>
          <p:spPr>
            <a:xfrm rot="12378775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新月形 393"/>
            <p:cNvSpPr/>
            <p:nvPr/>
          </p:nvSpPr>
          <p:spPr>
            <a:xfrm rot="17982761">
              <a:off x="3551748" y="92712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新月形 394"/>
            <p:cNvSpPr/>
            <p:nvPr/>
          </p:nvSpPr>
          <p:spPr>
            <a:xfrm rot="1254611">
              <a:off x="4423070" y="297295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新月形 395"/>
            <p:cNvSpPr/>
            <p:nvPr/>
          </p:nvSpPr>
          <p:spPr>
            <a:xfrm rot="-369371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新月形 396"/>
            <p:cNvSpPr/>
            <p:nvPr/>
          </p:nvSpPr>
          <p:spPr>
            <a:xfrm rot="-10568209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新月形 397"/>
            <p:cNvSpPr/>
            <p:nvPr/>
          </p:nvSpPr>
          <p:spPr>
            <a:xfrm rot="11135628">
              <a:off x="4847218" y="29447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新月形 398"/>
            <p:cNvSpPr/>
            <p:nvPr/>
          </p:nvSpPr>
          <p:spPr>
            <a:xfrm rot="-8167210">
              <a:off x="4987055" y="29027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新月形 399"/>
            <p:cNvSpPr/>
            <p:nvPr/>
          </p:nvSpPr>
          <p:spPr>
            <a:xfrm rot="-12604926">
              <a:off x="3306118" y="146381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新月形 400"/>
            <p:cNvSpPr/>
            <p:nvPr/>
          </p:nvSpPr>
          <p:spPr>
            <a:xfrm rot="-17473863">
              <a:off x="3640281" y="25935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新月形 401"/>
            <p:cNvSpPr/>
            <p:nvPr/>
          </p:nvSpPr>
          <p:spPr>
            <a:xfrm rot="1148057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新月形 402"/>
            <p:cNvSpPr/>
            <p:nvPr/>
          </p:nvSpPr>
          <p:spPr>
            <a:xfrm rot="15485231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新月形 403"/>
            <p:cNvSpPr/>
            <p:nvPr/>
          </p:nvSpPr>
          <p:spPr>
            <a:xfrm rot="262708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新月形 404"/>
            <p:cNvSpPr/>
            <p:nvPr/>
          </p:nvSpPr>
          <p:spPr>
            <a:xfrm rot="16923157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新月形 405"/>
            <p:cNvSpPr/>
            <p:nvPr/>
          </p:nvSpPr>
          <p:spPr>
            <a:xfrm rot="1434601">
              <a:off x="4725778" y="29676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新月形 406"/>
            <p:cNvSpPr/>
            <p:nvPr/>
          </p:nvSpPr>
          <p:spPr>
            <a:xfrm rot="-4253295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459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3454" y="707881"/>
            <a:ext cx="5115581" cy="5122659"/>
            <a:chOff x="2288408" y="439542"/>
            <a:chExt cx="5115581" cy="5122659"/>
          </a:xfrm>
          <a:solidFill>
            <a:schemeClr val="accent6">
              <a:lumMod val="50000"/>
            </a:schemeClr>
          </a:solidFill>
          <a:scene3d>
            <a:camera prst="perspectiveRelaxedModerately" fov="7200000">
              <a:rot lat="21300000" lon="0" rev="0"/>
            </a:camera>
            <a:lightRig rig="brightRoom" dir="t"/>
          </a:scene3d>
        </p:grpSpPr>
        <p:sp>
          <p:nvSpPr>
            <p:cNvPr id="5" name="新月形 4"/>
            <p:cNvSpPr/>
            <p:nvPr/>
          </p:nvSpPr>
          <p:spPr>
            <a:xfrm rot="-13181223">
              <a:off x="3713549" y="75575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-3140949">
              <a:off x="5049781" y="287796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新月形 6"/>
            <p:cNvSpPr/>
            <p:nvPr/>
          </p:nvSpPr>
          <p:spPr>
            <a:xfrm rot="12871024">
              <a:off x="3282172" y="169828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 rot="-7609823">
              <a:off x="5039454" y="536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新月形 8"/>
            <p:cNvSpPr/>
            <p:nvPr/>
          </p:nvSpPr>
          <p:spPr>
            <a:xfrm rot="7306547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新月形 9"/>
            <p:cNvSpPr/>
            <p:nvPr/>
          </p:nvSpPr>
          <p:spPr>
            <a:xfrm rot="128756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新月形 10"/>
            <p:cNvSpPr/>
            <p:nvPr/>
          </p:nvSpPr>
          <p:spPr>
            <a:xfrm rot="-13930084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新月形 11"/>
            <p:cNvSpPr/>
            <p:nvPr/>
          </p:nvSpPr>
          <p:spPr>
            <a:xfrm rot="17716227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新月形 12"/>
            <p:cNvSpPr/>
            <p:nvPr/>
          </p:nvSpPr>
          <p:spPr>
            <a:xfrm rot="17545600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新月形 13"/>
            <p:cNvSpPr/>
            <p:nvPr/>
          </p:nvSpPr>
          <p:spPr>
            <a:xfrm rot="12018301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新月形 14"/>
            <p:cNvSpPr/>
            <p:nvPr/>
          </p:nvSpPr>
          <p:spPr>
            <a:xfrm rot="8982161">
              <a:off x="5330089" y="7057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-1937756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 rot="15914705">
              <a:off x="3609561" y="25606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新月形 17"/>
            <p:cNvSpPr/>
            <p:nvPr/>
          </p:nvSpPr>
          <p:spPr>
            <a:xfrm rot="-5814303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7859423">
              <a:off x="4490319" y="29780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 rot="17782628">
              <a:off x="3680312" y="7860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新月形 20"/>
            <p:cNvSpPr/>
            <p:nvPr/>
          </p:nvSpPr>
          <p:spPr>
            <a:xfrm rot="461193">
              <a:off x="4692352" y="4472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5427443">
              <a:off x="3664101" y="8016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新月形 22"/>
            <p:cNvSpPr/>
            <p:nvPr/>
          </p:nvSpPr>
          <p:spPr>
            <a:xfrm rot="-7532379">
              <a:off x="3385903" y="22123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-1014502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 rot="1661626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 rot="13402946">
              <a:off x="5623817" y="102808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新月形 26"/>
            <p:cNvSpPr/>
            <p:nvPr/>
          </p:nvSpPr>
          <p:spPr>
            <a:xfrm rot="15790853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-4095547">
              <a:off x="3368835" y="2170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 rot="7167454">
              <a:off x="5509578" y="25439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新月形 29"/>
            <p:cNvSpPr/>
            <p:nvPr/>
          </p:nvSpPr>
          <p:spPr>
            <a:xfrm rot="15919669">
              <a:off x="3531305" y="246506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新月形 30"/>
            <p:cNvSpPr/>
            <p:nvPr/>
          </p:nvSpPr>
          <p:spPr>
            <a:xfrm rot="10150627">
              <a:off x="5321143" y="27202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7903539">
              <a:off x="5356437" y="26923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 rot="1274637">
              <a:off x="3282570" y="16758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新月形 33"/>
            <p:cNvSpPr/>
            <p:nvPr/>
          </p:nvSpPr>
          <p:spPr>
            <a:xfrm rot="3201265">
              <a:off x="3632519" y="8336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-7647253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 rot="-13182107">
              <a:off x="4748021" y="4547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新月形 36"/>
            <p:cNvSpPr/>
            <p:nvPr/>
          </p:nvSpPr>
          <p:spPr>
            <a:xfrm rot="-16022097">
              <a:off x="4501588" y="44053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新月形 37"/>
            <p:cNvSpPr/>
            <p:nvPr/>
          </p:nvSpPr>
          <p:spPr>
            <a:xfrm rot="-15777323">
              <a:off x="3399649" y="224310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新月形 38"/>
            <p:cNvSpPr/>
            <p:nvPr/>
          </p:nvSpPr>
          <p:spPr>
            <a:xfrm rot="7206139">
              <a:off x="3617158" y="850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新月形 39"/>
            <p:cNvSpPr/>
            <p:nvPr/>
          </p:nvSpPr>
          <p:spPr>
            <a:xfrm rot="16911491">
              <a:off x="4524060" y="4398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新月形 40"/>
            <p:cNvSpPr/>
            <p:nvPr/>
          </p:nvSpPr>
          <p:spPr>
            <a:xfrm rot="7482411">
              <a:off x="4389608" y="4499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新月形 41"/>
            <p:cNvSpPr/>
            <p:nvPr/>
          </p:nvSpPr>
          <p:spPr>
            <a:xfrm rot="-12365735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新月形 42"/>
            <p:cNvSpPr/>
            <p:nvPr/>
          </p:nvSpPr>
          <p:spPr>
            <a:xfrm rot="-14448567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新月形 43"/>
            <p:cNvSpPr/>
            <p:nvPr/>
          </p:nvSpPr>
          <p:spPr>
            <a:xfrm rot="17454501">
              <a:off x="3346019" y="21072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新月形 44"/>
            <p:cNvSpPr/>
            <p:nvPr/>
          </p:nvSpPr>
          <p:spPr>
            <a:xfrm rot="-7918046">
              <a:off x="5160976" y="28240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新月形 45"/>
            <p:cNvSpPr/>
            <p:nvPr/>
          </p:nvSpPr>
          <p:spPr>
            <a:xfrm rot="-16917246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新月形 46"/>
            <p:cNvSpPr/>
            <p:nvPr/>
          </p:nvSpPr>
          <p:spPr>
            <a:xfrm rot="14578802">
              <a:off x="4467874" y="29767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新月形 47"/>
            <p:cNvSpPr/>
            <p:nvPr/>
          </p:nvSpPr>
          <p:spPr>
            <a:xfrm rot="3603864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新月形 48"/>
            <p:cNvSpPr/>
            <p:nvPr/>
          </p:nvSpPr>
          <p:spPr>
            <a:xfrm rot="2369197">
              <a:off x="3409274" y="22634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新月形 49"/>
            <p:cNvSpPr/>
            <p:nvPr/>
          </p:nvSpPr>
          <p:spPr>
            <a:xfrm rot="1415182">
              <a:off x="3765301" y="270643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新月形 50"/>
            <p:cNvSpPr/>
            <p:nvPr/>
          </p:nvSpPr>
          <p:spPr>
            <a:xfrm rot="12522991">
              <a:off x="5611586" y="24098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新月形 51"/>
            <p:cNvSpPr/>
            <p:nvPr/>
          </p:nvSpPr>
          <p:spPr>
            <a:xfrm rot="-15930324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新月形 52"/>
            <p:cNvSpPr/>
            <p:nvPr/>
          </p:nvSpPr>
          <p:spPr>
            <a:xfrm rot="-5464199">
              <a:off x="5605367" y="9999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新月形 53"/>
            <p:cNvSpPr/>
            <p:nvPr/>
          </p:nvSpPr>
          <p:spPr>
            <a:xfrm rot="8233304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新月形 54"/>
            <p:cNvSpPr/>
            <p:nvPr/>
          </p:nvSpPr>
          <p:spPr>
            <a:xfrm rot="9273516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新月形 55"/>
            <p:cNvSpPr/>
            <p:nvPr/>
          </p:nvSpPr>
          <p:spPr>
            <a:xfrm rot="-11146579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新月形 56"/>
            <p:cNvSpPr/>
            <p:nvPr/>
          </p:nvSpPr>
          <p:spPr>
            <a:xfrm rot="-10659766">
              <a:off x="5303131" y="273368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新月形 57"/>
            <p:cNvSpPr/>
            <p:nvPr/>
          </p:nvSpPr>
          <p:spPr>
            <a:xfrm rot="432152">
              <a:off x="4334079" y="45838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新月形 58"/>
            <p:cNvSpPr/>
            <p:nvPr/>
          </p:nvSpPr>
          <p:spPr>
            <a:xfrm rot="-9176436">
              <a:off x="4770203" y="4583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新月形 59"/>
            <p:cNvSpPr/>
            <p:nvPr/>
          </p:nvSpPr>
          <p:spPr>
            <a:xfrm rot="6881144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新月形 60"/>
            <p:cNvSpPr/>
            <p:nvPr/>
          </p:nvSpPr>
          <p:spPr>
            <a:xfrm rot="-644109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新月形 61"/>
            <p:cNvSpPr/>
            <p:nvPr/>
          </p:nvSpPr>
          <p:spPr>
            <a:xfrm rot="-10939384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新月形 62"/>
            <p:cNvSpPr/>
            <p:nvPr/>
          </p:nvSpPr>
          <p:spPr>
            <a:xfrm rot="-2607876">
              <a:off x="5257116" y="65317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新月形 63"/>
            <p:cNvSpPr/>
            <p:nvPr/>
          </p:nvSpPr>
          <p:spPr>
            <a:xfrm rot="16229275">
              <a:off x="3377185" y="21916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新月形 64"/>
            <p:cNvSpPr/>
            <p:nvPr/>
          </p:nvSpPr>
          <p:spPr>
            <a:xfrm rot="-13517261">
              <a:off x="3424402" y="11254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新月形 65"/>
            <p:cNvSpPr/>
            <p:nvPr/>
          </p:nvSpPr>
          <p:spPr>
            <a:xfrm rot="-1288150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新月形 66"/>
            <p:cNvSpPr/>
            <p:nvPr/>
          </p:nvSpPr>
          <p:spPr>
            <a:xfrm rot="-13611226">
              <a:off x="4149024" y="50519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新月形 67"/>
            <p:cNvSpPr/>
            <p:nvPr/>
          </p:nvSpPr>
          <p:spPr>
            <a:xfrm rot="-7298352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新月形 68"/>
            <p:cNvSpPr/>
            <p:nvPr/>
          </p:nvSpPr>
          <p:spPr>
            <a:xfrm rot="8510402">
              <a:off x="4658751" y="2975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新月形 69"/>
            <p:cNvSpPr/>
            <p:nvPr/>
          </p:nvSpPr>
          <p:spPr>
            <a:xfrm rot="-2871657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新月形 70"/>
            <p:cNvSpPr/>
            <p:nvPr/>
          </p:nvSpPr>
          <p:spPr>
            <a:xfrm rot="-5449053">
              <a:off x="5641512" y="23623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新月形 71"/>
            <p:cNvSpPr/>
            <p:nvPr/>
          </p:nvSpPr>
          <p:spPr>
            <a:xfrm rot="17590351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新月形 72"/>
            <p:cNvSpPr/>
            <p:nvPr/>
          </p:nvSpPr>
          <p:spPr>
            <a:xfrm rot="-12315005">
              <a:off x="4267971" y="47172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新月形 73"/>
            <p:cNvSpPr/>
            <p:nvPr/>
          </p:nvSpPr>
          <p:spPr>
            <a:xfrm rot="-15628398">
              <a:off x="3287090" y="1821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新月形 74"/>
            <p:cNvSpPr/>
            <p:nvPr/>
          </p:nvSpPr>
          <p:spPr>
            <a:xfrm rot="9435915">
              <a:off x="3394987" y="22329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新月形 75"/>
            <p:cNvSpPr/>
            <p:nvPr/>
          </p:nvSpPr>
          <p:spPr>
            <a:xfrm rot="5742587">
              <a:off x="5080664" y="55473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新月形 76"/>
            <p:cNvSpPr/>
            <p:nvPr/>
          </p:nvSpPr>
          <p:spPr>
            <a:xfrm rot="5216589">
              <a:off x="5635712" y="104716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新月形 77"/>
            <p:cNvSpPr/>
            <p:nvPr/>
          </p:nvSpPr>
          <p:spPr>
            <a:xfrm rot="13195692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新月形 78"/>
            <p:cNvSpPr/>
            <p:nvPr/>
          </p:nvSpPr>
          <p:spPr>
            <a:xfrm rot="7217688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新月形 79"/>
            <p:cNvSpPr/>
            <p:nvPr/>
          </p:nvSpPr>
          <p:spPr>
            <a:xfrm rot="1248326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新月形 80"/>
            <p:cNvSpPr/>
            <p:nvPr/>
          </p:nvSpPr>
          <p:spPr>
            <a:xfrm rot="-2365595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新月形 81"/>
            <p:cNvSpPr/>
            <p:nvPr/>
          </p:nvSpPr>
          <p:spPr>
            <a:xfrm rot="3152465">
              <a:off x="3298201" y="150807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新月形 82"/>
            <p:cNvSpPr/>
            <p:nvPr/>
          </p:nvSpPr>
          <p:spPr>
            <a:xfrm rot="17150048">
              <a:off x="4456699" y="4431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新月形 83"/>
            <p:cNvSpPr/>
            <p:nvPr/>
          </p:nvSpPr>
          <p:spPr>
            <a:xfrm rot="-14529821">
              <a:off x="5699828" y="11657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新月形 84"/>
            <p:cNvSpPr/>
            <p:nvPr/>
          </p:nvSpPr>
          <p:spPr>
            <a:xfrm rot="6799973">
              <a:off x="3282917" y="17544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新月形 85"/>
            <p:cNvSpPr/>
            <p:nvPr/>
          </p:nvSpPr>
          <p:spPr>
            <a:xfrm rot="-13199500">
              <a:off x="3923601" y="281309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新月形 86"/>
            <p:cNvSpPr/>
            <p:nvPr/>
          </p:nvSpPr>
          <p:spPr>
            <a:xfrm rot="14696026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新月形 87"/>
            <p:cNvSpPr/>
            <p:nvPr/>
          </p:nvSpPr>
          <p:spPr>
            <a:xfrm rot="-143229">
              <a:off x="5817150" y="18217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新月形 88"/>
            <p:cNvSpPr/>
            <p:nvPr/>
          </p:nvSpPr>
          <p:spPr>
            <a:xfrm rot="-12747047">
              <a:off x="5816111" y="158610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新月形 89"/>
            <p:cNvSpPr/>
            <p:nvPr/>
          </p:nvSpPr>
          <p:spPr>
            <a:xfrm rot="7870663">
              <a:off x="5813728" y="15637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新月形 90"/>
            <p:cNvSpPr/>
            <p:nvPr/>
          </p:nvSpPr>
          <p:spPr>
            <a:xfrm rot="-7265543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新月形 91"/>
            <p:cNvSpPr/>
            <p:nvPr/>
          </p:nvSpPr>
          <p:spPr>
            <a:xfrm rot="-14718116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新月形 92"/>
            <p:cNvSpPr/>
            <p:nvPr/>
          </p:nvSpPr>
          <p:spPr>
            <a:xfrm rot="13115714">
              <a:off x="4235169" y="29393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新月形 93"/>
            <p:cNvSpPr/>
            <p:nvPr/>
          </p:nvSpPr>
          <p:spPr>
            <a:xfrm rot="-7891817">
              <a:off x="3730505" y="26779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新月形 94"/>
            <p:cNvSpPr/>
            <p:nvPr/>
          </p:nvSpPr>
          <p:spPr>
            <a:xfrm rot="2079017">
              <a:off x="3282122" y="170949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新月形 95"/>
            <p:cNvSpPr/>
            <p:nvPr/>
          </p:nvSpPr>
          <p:spPr>
            <a:xfrm rot="107652">
              <a:off x="3524679" y="963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新月形 96"/>
            <p:cNvSpPr/>
            <p:nvPr/>
          </p:nvSpPr>
          <p:spPr>
            <a:xfrm rot="2791328">
              <a:off x="3456997" y="106641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新月形 97"/>
            <p:cNvSpPr/>
            <p:nvPr/>
          </p:nvSpPr>
          <p:spPr>
            <a:xfrm rot="-11488102">
              <a:off x="4003256" y="2854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新月形 98"/>
            <p:cNvSpPr/>
            <p:nvPr/>
          </p:nvSpPr>
          <p:spPr>
            <a:xfrm rot="15632311">
              <a:off x="3894555" y="6230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新月形 99"/>
            <p:cNvSpPr/>
            <p:nvPr/>
          </p:nvSpPr>
          <p:spPr>
            <a:xfrm rot="8329798">
              <a:off x="5448145" y="26095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新月形 100"/>
            <p:cNvSpPr/>
            <p:nvPr/>
          </p:nvSpPr>
          <p:spPr>
            <a:xfrm rot="10246379">
              <a:off x="3747777" y="26923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新月形 101"/>
            <p:cNvSpPr/>
            <p:nvPr/>
          </p:nvSpPr>
          <p:spPr>
            <a:xfrm rot="11680503">
              <a:off x="5821923" y="1732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新月形 102"/>
            <p:cNvSpPr/>
            <p:nvPr/>
          </p:nvSpPr>
          <p:spPr>
            <a:xfrm rot="-4694461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新月形 103"/>
            <p:cNvSpPr/>
            <p:nvPr/>
          </p:nvSpPr>
          <p:spPr>
            <a:xfrm rot="6105488">
              <a:off x="3372978" y="12378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新月形 104"/>
            <p:cNvSpPr/>
            <p:nvPr/>
          </p:nvSpPr>
          <p:spPr>
            <a:xfrm rot="-13679670">
              <a:off x="3973075" y="5792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新月形 105"/>
            <p:cNvSpPr/>
            <p:nvPr/>
          </p:nvSpPr>
          <p:spPr>
            <a:xfrm rot="-5438546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新月形 106"/>
            <p:cNvSpPr/>
            <p:nvPr/>
          </p:nvSpPr>
          <p:spPr>
            <a:xfrm rot="5873993">
              <a:off x="5722746" y="12170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新月形 107"/>
            <p:cNvSpPr/>
            <p:nvPr/>
          </p:nvSpPr>
          <p:spPr>
            <a:xfrm rot="-11304715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新月形 108"/>
            <p:cNvSpPr/>
            <p:nvPr/>
          </p:nvSpPr>
          <p:spPr>
            <a:xfrm rot="5361156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新月形 109"/>
            <p:cNvSpPr/>
            <p:nvPr/>
          </p:nvSpPr>
          <p:spPr>
            <a:xfrm rot="13299501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新月形 110"/>
            <p:cNvSpPr/>
            <p:nvPr/>
          </p:nvSpPr>
          <p:spPr>
            <a:xfrm rot="8146357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新月形 111"/>
            <p:cNvSpPr/>
            <p:nvPr/>
          </p:nvSpPr>
          <p:spPr>
            <a:xfrm rot="-11306042">
              <a:off x="4879948" y="4825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新月形 112"/>
            <p:cNvSpPr/>
            <p:nvPr/>
          </p:nvSpPr>
          <p:spPr>
            <a:xfrm rot="10999161">
              <a:off x="5080594" y="28643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新月形 113"/>
            <p:cNvSpPr/>
            <p:nvPr/>
          </p:nvSpPr>
          <p:spPr>
            <a:xfrm rot="9110514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新月形 114"/>
            <p:cNvSpPr/>
            <p:nvPr/>
          </p:nvSpPr>
          <p:spPr>
            <a:xfrm rot="17539345">
              <a:off x="4075190" y="28865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新月形 115"/>
            <p:cNvSpPr/>
            <p:nvPr/>
          </p:nvSpPr>
          <p:spPr>
            <a:xfrm rot="-8024006">
              <a:off x="5761698" y="132245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新月形 116"/>
            <p:cNvSpPr/>
            <p:nvPr/>
          </p:nvSpPr>
          <p:spPr>
            <a:xfrm rot="13129738">
              <a:off x="4159663" y="29173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新月形 117"/>
            <p:cNvSpPr/>
            <p:nvPr/>
          </p:nvSpPr>
          <p:spPr>
            <a:xfrm rot="-3585299">
              <a:off x="4669986" y="445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新月形 118"/>
            <p:cNvSpPr/>
            <p:nvPr/>
          </p:nvSpPr>
          <p:spPr>
            <a:xfrm rot="-4068295">
              <a:off x="5647267" y="10664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新月形 119"/>
            <p:cNvSpPr/>
            <p:nvPr/>
          </p:nvSpPr>
          <p:spPr>
            <a:xfrm rot="8928839">
              <a:off x="5774621" y="20536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新月形 120"/>
            <p:cNvSpPr/>
            <p:nvPr/>
          </p:nvSpPr>
          <p:spPr>
            <a:xfrm rot="-10381148">
              <a:off x="5810950" y="15414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新月形 121"/>
            <p:cNvSpPr/>
            <p:nvPr/>
          </p:nvSpPr>
          <p:spPr>
            <a:xfrm rot="-410865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新月形 122"/>
            <p:cNvSpPr/>
            <p:nvPr/>
          </p:nvSpPr>
          <p:spPr>
            <a:xfrm rot="1674212">
              <a:off x="4858177" y="4769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新月形 123"/>
            <p:cNvSpPr/>
            <p:nvPr/>
          </p:nvSpPr>
          <p:spPr>
            <a:xfrm rot="6891752">
              <a:off x="3290521" y="15637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新月形 124"/>
            <p:cNvSpPr/>
            <p:nvPr/>
          </p:nvSpPr>
          <p:spPr>
            <a:xfrm rot="-8996684">
              <a:off x="5758213" y="21073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新月形 125"/>
            <p:cNvSpPr/>
            <p:nvPr/>
          </p:nvSpPr>
          <p:spPr>
            <a:xfrm rot="16008625">
              <a:off x="4976512" y="512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新月形 126"/>
            <p:cNvSpPr/>
            <p:nvPr/>
          </p:nvSpPr>
          <p:spPr>
            <a:xfrm rot="13875634">
              <a:off x="4814355" y="46689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新月形 127"/>
            <p:cNvSpPr/>
            <p:nvPr/>
          </p:nvSpPr>
          <p:spPr>
            <a:xfrm rot="-6130474">
              <a:off x="3801083" y="27336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新月形 128"/>
            <p:cNvSpPr/>
            <p:nvPr/>
          </p:nvSpPr>
          <p:spPr>
            <a:xfrm rot="-8937298">
              <a:off x="5802287" y="14859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新月形 129"/>
            <p:cNvSpPr/>
            <p:nvPr/>
          </p:nvSpPr>
          <p:spPr>
            <a:xfrm rot="-5329942">
              <a:off x="5786035" y="20101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新月形 130"/>
            <p:cNvSpPr/>
            <p:nvPr/>
          </p:nvSpPr>
          <p:spPr>
            <a:xfrm rot="-2730229">
              <a:off x="3301964" y="14859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新月形 131"/>
            <p:cNvSpPr/>
            <p:nvPr/>
          </p:nvSpPr>
          <p:spPr>
            <a:xfrm rot="-12649796">
              <a:off x="4613887" y="29780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新月形 132"/>
            <p:cNvSpPr/>
            <p:nvPr/>
          </p:nvSpPr>
          <p:spPr>
            <a:xfrm rot="-17515369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新月形 133"/>
            <p:cNvSpPr/>
            <p:nvPr/>
          </p:nvSpPr>
          <p:spPr>
            <a:xfrm rot="-8628412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新月形 134"/>
            <p:cNvSpPr/>
            <p:nvPr/>
          </p:nvSpPr>
          <p:spPr>
            <a:xfrm rot="13066289">
              <a:off x="5820880" y="165338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新月形 135"/>
            <p:cNvSpPr/>
            <p:nvPr/>
          </p:nvSpPr>
          <p:spPr>
            <a:xfrm rot="548502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新月形 136"/>
            <p:cNvSpPr/>
            <p:nvPr/>
          </p:nvSpPr>
          <p:spPr>
            <a:xfrm rot="16600325">
              <a:off x="5463937" y="25935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新月形 137"/>
            <p:cNvSpPr/>
            <p:nvPr/>
          </p:nvSpPr>
          <p:spPr>
            <a:xfrm rot="-8282265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新月形 138"/>
            <p:cNvSpPr/>
            <p:nvPr/>
          </p:nvSpPr>
          <p:spPr>
            <a:xfrm rot="10632841">
              <a:off x="3303985" y="194416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新月形 139"/>
            <p:cNvSpPr/>
            <p:nvPr/>
          </p:nvSpPr>
          <p:spPr>
            <a:xfrm rot="16013002">
              <a:off x="4033823" y="28689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新月形 140"/>
            <p:cNvSpPr/>
            <p:nvPr/>
          </p:nvSpPr>
          <p:spPr>
            <a:xfrm rot="-11542004">
              <a:off x="3300027" y="192203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新月形 141"/>
            <p:cNvSpPr/>
            <p:nvPr/>
          </p:nvSpPr>
          <p:spPr>
            <a:xfrm rot="3397942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新月形 142"/>
            <p:cNvSpPr/>
            <p:nvPr/>
          </p:nvSpPr>
          <p:spPr>
            <a:xfrm rot="-16764824">
              <a:off x="5579587" y="96306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新月形 143"/>
            <p:cNvSpPr/>
            <p:nvPr/>
          </p:nvSpPr>
          <p:spPr>
            <a:xfrm rot="-7696276">
              <a:off x="5809418" y="15303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新月形 144"/>
            <p:cNvSpPr/>
            <p:nvPr/>
          </p:nvSpPr>
          <p:spPr>
            <a:xfrm rot="5463358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新月形 145"/>
            <p:cNvSpPr/>
            <p:nvPr/>
          </p:nvSpPr>
          <p:spPr>
            <a:xfrm rot="14084903">
              <a:off x="3648168" y="8174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新月形 146"/>
            <p:cNvSpPr/>
            <p:nvPr/>
          </p:nvSpPr>
          <p:spPr>
            <a:xfrm rot="11059073">
              <a:off x="5819687" y="1630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新月形 147"/>
            <p:cNvSpPr/>
            <p:nvPr/>
          </p:nvSpPr>
          <p:spPr>
            <a:xfrm rot="16544740">
              <a:off x="4955256" y="50521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新月形 148"/>
            <p:cNvSpPr/>
            <p:nvPr/>
          </p:nvSpPr>
          <p:spPr>
            <a:xfrm rot="1052880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新月形 149"/>
            <p:cNvSpPr/>
            <p:nvPr/>
          </p:nvSpPr>
          <p:spPr>
            <a:xfrm rot="-13024274">
              <a:off x="3349600" y="13010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新月形 150"/>
            <p:cNvSpPr/>
            <p:nvPr/>
          </p:nvSpPr>
          <p:spPr>
            <a:xfrm rot="5721089">
              <a:off x="3865971" y="6408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新月形 151"/>
            <p:cNvSpPr/>
            <p:nvPr/>
          </p:nvSpPr>
          <p:spPr>
            <a:xfrm rot="-9073451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新月形 152"/>
            <p:cNvSpPr/>
            <p:nvPr/>
          </p:nvSpPr>
          <p:spPr>
            <a:xfrm rot="6322804">
              <a:off x="3498899" y="9998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新月形 153"/>
            <p:cNvSpPr/>
            <p:nvPr/>
          </p:nvSpPr>
          <p:spPr>
            <a:xfrm rot="9502820">
              <a:off x="3792078" y="6920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新月形 154"/>
            <p:cNvSpPr/>
            <p:nvPr/>
          </p:nvSpPr>
          <p:spPr>
            <a:xfrm rot="-17384119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新月形 155"/>
            <p:cNvSpPr/>
            <p:nvPr/>
          </p:nvSpPr>
          <p:spPr>
            <a:xfrm rot="2872041">
              <a:off x="5652897" y="2342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新月形 156"/>
            <p:cNvSpPr/>
            <p:nvPr/>
          </p:nvSpPr>
          <p:spPr>
            <a:xfrm rot="13980286">
              <a:off x="4096100" y="28948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新月形 157"/>
            <p:cNvSpPr/>
            <p:nvPr/>
          </p:nvSpPr>
          <p:spPr>
            <a:xfrm rot="-10718701">
              <a:off x="3310663" y="1441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新月形 158"/>
            <p:cNvSpPr/>
            <p:nvPr/>
          </p:nvSpPr>
          <p:spPr>
            <a:xfrm rot="-8312920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新月形 159"/>
            <p:cNvSpPr/>
            <p:nvPr/>
          </p:nvSpPr>
          <p:spPr>
            <a:xfrm rot="-141397">
              <a:off x="4890759" y="2933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新月形 160"/>
            <p:cNvSpPr/>
            <p:nvPr/>
          </p:nvSpPr>
          <p:spPr>
            <a:xfrm rot="-12170359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新月形 161"/>
            <p:cNvSpPr/>
            <p:nvPr/>
          </p:nvSpPr>
          <p:spPr>
            <a:xfrm rot="6816804">
              <a:off x="5804211" y="19220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新月形 162"/>
            <p:cNvSpPr/>
            <p:nvPr/>
          </p:nvSpPr>
          <p:spPr>
            <a:xfrm rot="10197610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新月形 163"/>
            <p:cNvSpPr/>
            <p:nvPr/>
          </p:nvSpPr>
          <p:spPr>
            <a:xfrm rot="13913068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新月形 164"/>
            <p:cNvSpPr/>
            <p:nvPr/>
          </p:nvSpPr>
          <p:spPr>
            <a:xfrm rot="13479792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新月形 165"/>
            <p:cNvSpPr/>
            <p:nvPr/>
          </p:nvSpPr>
          <p:spPr>
            <a:xfrm rot="-11390801">
              <a:off x="3364812" y="1258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新月形 166"/>
            <p:cNvSpPr/>
            <p:nvPr/>
          </p:nvSpPr>
          <p:spPr>
            <a:xfrm rot="3742126">
              <a:off x="5029019" y="28865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新月形 167"/>
            <p:cNvSpPr/>
            <p:nvPr/>
          </p:nvSpPr>
          <p:spPr>
            <a:xfrm rot="8928571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新月形 168"/>
            <p:cNvSpPr/>
            <p:nvPr/>
          </p:nvSpPr>
          <p:spPr>
            <a:xfrm rot="-13897324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新月形 169"/>
            <p:cNvSpPr/>
            <p:nvPr/>
          </p:nvSpPr>
          <p:spPr>
            <a:xfrm rot="-4345235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新月形 170"/>
            <p:cNvSpPr/>
            <p:nvPr/>
          </p:nvSpPr>
          <p:spPr>
            <a:xfrm rot="8418040">
              <a:off x="3284559" y="163089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新月形 171"/>
            <p:cNvSpPr/>
            <p:nvPr/>
          </p:nvSpPr>
          <p:spPr>
            <a:xfrm rot="6079234">
              <a:off x="3318200" y="20100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新月形 172"/>
            <p:cNvSpPr/>
            <p:nvPr/>
          </p:nvSpPr>
          <p:spPr>
            <a:xfrm rot="-5208376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新月形 173"/>
            <p:cNvSpPr/>
            <p:nvPr/>
          </p:nvSpPr>
          <p:spPr>
            <a:xfrm rot="14094721">
              <a:off x="3462712" y="236228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新月形 174"/>
            <p:cNvSpPr/>
            <p:nvPr/>
          </p:nvSpPr>
          <p:spPr>
            <a:xfrm rot="-11949431">
              <a:off x="3291856" y="18664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新月形 175"/>
            <p:cNvSpPr/>
            <p:nvPr/>
          </p:nvSpPr>
          <p:spPr>
            <a:xfrm rot="8357368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新月形 176"/>
            <p:cNvSpPr/>
            <p:nvPr/>
          </p:nvSpPr>
          <p:spPr>
            <a:xfrm rot="-5061037">
              <a:off x="4378428" y="29675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新月形 177"/>
            <p:cNvSpPr/>
            <p:nvPr/>
          </p:nvSpPr>
          <p:spPr>
            <a:xfrm rot="5637217">
              <a:off x="3828571" y="6658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新月形 178"/>
            <p:cNvSpPr/>
            <p:nvPr/>
          </p:nvSpPr>
          <p:spPr>
            <a:xfrm rot="-5794786">
              <a:off x="5494658" y="256072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新月形 179"/>
            <p:cNvSpPr/>
            <p:nvPr/>
          </p:nvSpPr>
          <p:spPr>
            <a:xfrm rot="-10516562">
              <a:off x="5538513" y="9095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新月形 180"/>
            <p:cNvSpPr/>
            <p:nvPr/>
          </p:nvSpPr>
          <p:spPr>
            <a:xfrm rot="-131234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新月形 181"/>
            <p:cNvSpPr/>
            <p:nvPr/>
          </p:nvSpPr>
          <p:spPr>
            <a:xfrm rot="-6371312">
              <a:off x="3282321" y="17319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新月形 182"/>
            <p:cNvSpPr/>
            <p:nvPr/>
          </p:nvSpPr>
          <p:spPr>
            <a:xfrm rot="295992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新月形 183"/>
            <p:cNvSpPr/>
            <p:nvPr/>
          </p:nvSpPr>
          <p:spPr>
            <a:xfrm rot="-6428774">
              <a:off x="5812384" y="186650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新月形 184"/>
            <p:cNvSpPr/>
            <p:nvPr/>
          </p:nvSpPr>
          <p:spPr>
            <a:xfrm rot="-17751711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新月形 185"/>
            <p:cNvSpPr/>
            <p:nvPr/>
          </p:nvSpPr>
          <p:spPr>
            <a:xfrm rot="1862130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新月形 186"/>
            <p:cNvSpPr/>
            <p:nvPr/>
          </p:nvSpPr>
          <p:spPr>
            <a:xfrm rot="15636522">
              <a:off x="5008108" y="28948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新月形 187"/>
            <p:cNvSpPr/>
            <p:nvPr/>
          </p:nvSpPr>
          <p:spPr>
            <a:xfrm rot="9176470">
              <a:off x="5559382" y="2483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新月形 188"/>
            <p:cNvSpPr/>
            <p:nvPr/>
          </p:nvSpPr>
          <p:spPr>
            <a:xfrm rot="15085825">
              <a:off x="5750982" y="21286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新月形 189"/>
            <p:cNvSpPr/>
            <p:nvPr/>
          </p:nvSpPr>
          <p:spPr>
            <a:xfrm rot="17777498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新月形 190"/>
            <p:cNvSpPr/>
            <p:nvPr/>
          </p:nvSpPr>
          <p:spPr>
            <a:xfrm rot="12378775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新月形 191"/>
            <p:cNvSpPr/>
            <p:nvPr/>
          </p:nvSpPr>
          <p:spPr>
            <a:xfrm rot="17982761">
              <a:off x="3551748" y="92712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新月形 192"/>
            <p:cNvSpPr/>
            <p:nvPr/>
          </p:nvSpPr>
          <p:spPr>
            <a:xfrm rot="1254611">
              <a:off x="4423070" y="297295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新月形 193"/>
            <p:cNvSpPr/>
            <p:nvPr/>
          </p:nvSpPr>
          <p:spPr>
            <a:xfrm rot="-369371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新月形 194"/>
            <p:cNvSpPr/>
            <p:nvPr/>
          </p:nvSpPr>
          <p:spPr>
            <a:xfrm rot="-10568209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新月形 195"/>
            <p:cNvSpPr/>
            <p:nvPr/>
          </p:nvSpPr>
          <p:spPr>
            <a:xfrm rot="11135628">
              <a:off x="4847218" y="29447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新月形 196"/>
            <p:cNvSpPr/>
            <p:nvPr/>
          </p:nvSpPr>
          <p:spPr>
            <a:xfrm rot="-8167210">
              <a:off x="4987055" y="29027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新月形 197"/>
            <p:cNvSpPr/>
            <p:nvPr/>
          </p:nvSpPr>
          <p:spPr>
            <a:xfrm rot="-12604926">
              <a:off x="3306118" y="146381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新月形 198"/>
            <p:cNvSpPr/>
            <p:nvPr/>
          </p:nvSpPr>
          <p:spPr>
            <a:xfrm rot="-17473863">
              <a:off x="3640281" y="25935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新月形 199"/>
            <p:cNvSpPr/>
            <p:nvPr/>
          </p:nvSpPr>
          <p:spPr>
            <a:xfrm rot="1148057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新月形 200"/>
            <p:cNvSpPr/>
            <p:nvPr/>
          </p:nvSpPr>
          <p:spPr>
            <a:xfrm rot="15485231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新月形 201"/>
            <p:cNvSpPr/>
            <p:nvPr/>
          </p:nvSpPr>
          <p:spPr>
            <a:xfrm rot="262708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新月形 202"/>
            <p:cNvSpPr/>
            <p:nvPr/>
          </p:nvSpPr>
          <p:spPr>
            <a:xfrm rot="16923157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新月形 203"/>
            <p:cNvSpPr/>
            <p:nvPr/>
          </p:nvSpPr>
          <p:spPr>
            <a:xfrm rot="1434601">
              <a:off x="4725778" y="29676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新月形 204"/>
            <p:cNvSpPr/>
            <p:nvPr/>
          </p:nvSpPr>
          <p:spPr>
            <a:xfrm rot="-4253295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6256611" y="671238"/>
            <a:ext cx="5115581" cy="5122659"/>
            <a:chOff x="2288408" y="439542"/>
            <a:chExt cx="5115581" cy="5122659"/>
          </a:xfrm>
          <a:solidFill>
            <a:schemeClr val="tx2"/>
          </a:solidFill>
          <a:scene3d>
            <a:camera prst="perspectiveRelaxedModerately" fov="7200000">
              <a:rot lat="21300000" lon="0" rev="0"/>
            </a:camera>
            <a:lightRig rig="brightRoom" dir="t"/>
          </a:scene3d>
        </p:grpSpPr>
        <p:sp>
          <p:nvSpPr>
            <p:cNvPr id="207" name="新月形 206"/>
            <p:cNvSpPr/>
            <p:nvPr/>
          </p:nvSpPr>
          <p:spPr>
            <a:xfrm rot="-13181223">
              <a:off x="3713549" y="75575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新月形 207"/>
            <p:cNvSpPr/>
            <p:nvPr/>
          </p:nvSpPr>
          <p:spPr>
            <a:xfrm rot="-3140949">
              <a:off x="5049781" y="287796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新月形 208"/>
            <p:cNvSpPr/>
            <p:nvPr/>
          </p:nvSpPr>
          <p:spPr>
            <a:xfrm rot="12871024">
              <a:off x="3282172" y="169828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新月形 209"/>
            <p:cNvSpPr/>
            <p:nvPr/>
          </p:nvSpPr>
          <p:spPr>
            <a:xfrm rot="-7609823">
              <a:off x="5039454" y="536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新月形 210"/>
            <p:cNvSpPr/>
            <p:nvPr/>
          </p:nvSpPr>
          <p:spPr>
            <a:xfrm rot="7306547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新月形 211"/>
            <p:cNvSpPr/>
            <p:nvPr/>
          </p:nvSpPr>
          <p:spPr>
            <a:xfrm rot="128756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新月形 212"/>
            <p:cNvSpPr/>
            <p:nvPr/>
          </p:nvSpPr>
          <p:spPr>
            <a:xfrm rot="-13930084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新月形 213"/>
            <p:cNvSpPr/>
            <p:nvPr/>
          </p:nvSpPr>
          <p:spPr>
            <a:xfrm rot="17716227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新月形 214"/>
            <p:cNvSpPr/>
            <p:nvPr/>
          </p:nvSpPr>
          <p:spPr>
            <a:xfrm rot="17545600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新月形 215"/>
            <p:cNvSpPr/>
            <p:nvPr/>
          </p:nvSpPr>
          <p:spPr>
            <a:xfrm rot="12018301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新月形 216"/>
            <p:cNvSpPr/>
            <p:nvPr/>
          </p:nvSpPr>
          <p:spPr>
            <a:xfrm rot="8982161">
              <a:off x="5330089" y="7057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新月形 217"/>
            <p:cNvSpPr/>
            <p:nvPr/>
          </p:nvSpPr>
          <p:spPr>
            <a:xfrm rot="-1937756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新月形 218"/>
            <p:cNvSpPr/>
            <p:nvPr/>
          </p:nvSpPr>
          <p:spPr>
            <a:xfrm rot="15914705">
              <a:off x="3609561" y="25606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新月形 219"/>
            <p:cNvSpPr/>
            <p:nvPr/>
          </p:nvSpPr>
          <p:spPr>
            <a:xfrm rot="-5814303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新月形 220"/>
            <p:cNvSpPr/>
            <p:nvPr/>
          </p:nvSpPr>
          <p:spPr>
            <a:xfrm rot="17859423">
              <a:off x="4490319" y="29780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新月形 221"/>
            <p:cNvSpPr/>
            <p:nvPr/>
          </p:nvSpPr>
          <p:spPr>
            <a:xfrm rot="17782628">
              <a:off x="3680312" y="7860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新月形 222"/>
            <p:cNvSpPr/>
            <p:nvPr/>
          </p:nvSpPr>
          <p:spPr>
            <a:xfrm rot="461193">
              <a:off x="4692352" y="4472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新月形 223"/>
            <p:cNvSpPr/>
            <p:nvPr/>
          </p:nvSpPr>
          <p:spPr>
            <a:xfrm rot="15427443">
              <a:off x="3664101" y="8016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新月形 224"/>
            <p:cNvSpPr/>
            <p:nvPr/>
          </p:nvSpPr>
          <p:spPr>
            <a:xfrm rot="-7532379">
              <a:off x="3385903" y="22123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新月形 225"/>
            <p:cNvSpPr/>
            <p:nvPr/>
          </p:nvSpPr>
          <p:spPr>
            <a:xfrm rot="-1014502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新月形 226"/>
            <p:cNvSpPr/>
            <p:nvPr/>
          </p:nvSpPr>
          <p:spPr>
            <a:xfrm rot="1661626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新月形 227"/>
            <p:cNvSpPr/>
            <p:nvPr/>
          </p:nvSpPr>
          <p:spPr>
            <a:xfrm rot="13402946">
              <a:off x="5623817" y="102808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新月形 228"/>
            <p:cNvSpPr/>
            <p:nvPr/>
          </p:nvSpPr>
          <p:spPr>
            <a:xfrm rot="15790853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新月形 229"/>
            <p:cNvSpPr/>
            <p:nvPr/>
          </p:nvSpPr>
          <p:spPr>
            <a:xfrm rot="-4095547">
              <a:off x="3368835" y="2170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新月形 230"/>
            <p:cNvSpPr/>
            <p:nvPr/>
          </p:nvSpPr>
          <p:spPr>
            <a:xfrm rot="7167454">
              <a:off x="5509578" y="25439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新月形 231"/>
            <p:cNvSpPr/>
            <p:nvPr/>
          </p:nvSpPr>
          <p:spPr>
            <a:xfrm rot="15919669">
              <a:off x="3531305" y="246506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新月形 232"/>
            <p:cNvSpPr/>
            <p:nvPr/>
          </p:nvSpPr>
          <p:spPr>
            <a:xfrm rot="10150627">
              <a:off x="5321143" y="27202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新月形 233"/>
            <p:cNvSpPr/>
            <p:nvPr/>
          </p:nvSpPr>
          <p:spPr>
            <a:xfrm rot="7903539">
              <a:off x="5356437" y="26923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新月形 234"/>
            <p:cNvSpPr/>
            <p:nvPr/>
          </p:nvSpPr>
          <p:spPr>
            <a:xfrm rot="1274637">
              <a:off x="3282570" y="16758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新月形 235"/>
            <p:cNvSpPr/>
            <p:nvPr/>
          </p:nvSpPr>
          <p:spPr>
            <a:xfrm rot="3201265">
              <a:off x="3632519" y="8336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新月形 236"/>
            <p:cNvSpPr/>
            <p:nvPr/>
          </p:nvSpPr>
          <p:spPr>
            <a:xfrm rot="-7647253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新月形 237"/>
            <p:cNvSpPr/>
            <p:nvPr/>
          </p:nvSpPr>
          <p:spPr>
            <a:xfrm rot="-13182107">
              <a:off x="4748021" y="4547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新月形 238"/>
            <p:cNvSpPr/>
            <p:nvPr/>
          </p:nvSpPr>
          <p:spPr>
            <a:xfrm rot="-16022097">
              <a:off x="4501588" y="44053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新月形 239"/>
            <p:cNvSpPr/>
            <p:nvPr/>
          </p:nvSpPr>
          <p:spPr>
            <a:xfrm rot="-15777323">
              <a:off x="3399649" y="224310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新月形 240"/>
            <p:cNvSpPr/>
            <p:nvPr/>
          </p:nvSpPr>
          <p:spPr>
            <a:xfrm rot="7206139">
              <a:off x="3617158" y="850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新月形 241"/>
            <p:cNvSpPr/>
            <p:nvPr/>
          </p:nvSpPr>
          <p:spPr>
            <a:xfrm rot="16911491">
              <a:off x="4524060" y="4398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新月形 242"/>
            <p:cNvSpPr/>
            <p:nvPr/>
          </p:nvSpPr>
          <p:spPr>
            <a:xfrm rot="7482411">
              <a:off x="4389608" y="44997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新月形 243"/>
            <p:cNvSpPr/>
            <p:nvPr/>
          </p:nvSpPr>
          <p:spPr>
            <a:xfrm rot="-12365735">
              <a:off x="3672144" y="26252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新月形 244"/>
            <p:cNvSpPr/>
            <p:nvPr/>
          </p:nvSpPr>
          <p:spPr>
            <a:xfrm rot="-14448567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新月形 245"/>
            <p:cNvSpPr/>
            <p:nvPr/>
          </p:nvSpPr>
          <p:spPr>
            <a:xfrm rot="17454501">
              <a:off x="3346019" y="21072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新月形 246"/>
            <p:cNvSpPr/>
            <p:nvPr/>
          </p:nvSpPr>
          <p:spPr>
            <a:xfrm rot="-7918046">
              <a:off x="5160976" y="28240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新月形 247"/>
            <p:cNvSpPr/>
            <p:nvPr/>
          </p:nvSpPr>
          <p:spPr>
            <a:xfrm rot="-16917246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新月形 248"/>
            <p:cNvSpPr/>
            <p:nvPr/>
          </p:nvSpPr>
          <p:spPr>
            <a:xfrm rot="14578802">
              <a:off x="4467874" y="29767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新月形 249"/>
            <p:cNvSpPr/>
            <p:nvPr/>
          </p:nvSpPr>
          <p:spPr>
            <a:xfrm rot="3603864">
              <a:off x="3783071" y="272020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新月形 250"/>
            <p:cNvSpPr/>
            <p:nvPr/>
          </p:nvSpPr>
          <p:spPr>
            <a:xfrm rot="2369197">
              <a:off x="3409274" y="226342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新月形 251"/>
            <p:cNvSpPr/>
            <p:nvPr/>
          </p:nvSpPr>
          <p:spPr>
            <a:xfrm rot="1415182">
              <a:off x="3765301" y="270643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新月形 252"/>
            <p:cNvSpPr/>
            <p:nvPr/>
          </p:nvSpPr>
          <p:spPr>
            <a:xfrm rot="12522991">
              <a:off x="5611586" y="24098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新月形 253"/>
            <p:cNvSpPr/>
            <p:nvPr/>
          </p:nvSpPr>
          <p:spPr>
            <a:xfrm rot="-15930324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新月形 254"/>
            <p:cNvSpPr/>
            <p:nvPr/>
          </p:nvSpPr>
          <p:spPr>
            <a:xfrm rot="-5464199">
              <a:off x="5605367" y="9999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新月形 255"/>
            <p:cNvSpPr/>
            <p:nvPr/>
          </p:nvSpPr>
          <p:spPr>
            <a:xfrm rot="8233304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新月形 256"/>
            <p:cNvSpPr/>
            <p:nvPr/>
          </p:nvSpPr>
          <p:spPr>
            <a:xfrm rot="9273516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新月形 257"/>
            <p:cNvSpPr/>
            <p:nvPr/>
          </p:nvSpPr>
          <p:spPr>
            <a:xfrm rot="-11146579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新月形 258"/>
            <p:cNvSpPr/>
            <p:nvPr/>
          </p:nvSpPr>
          <p:spPr>
            <a:xfrm rot="-10659766">
              <a:off x="5303131" y="273368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新月形 259"/>
            <p:cNvSpPr/>
            <p:nvPr/>
          </p:nvSpPr>
          <p:spPr>
            <a:xfrm rot="432152">
              <a:off x="4334079" y="45838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新月形 260"/>
            <p:cNvSpPr/>
            <p:nvPr/>
          </p:nvSpPr>
          <p:spPr>
            <a:xfrm rot="-9176436">
              <a:off x="4770203" y="45839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新月形 261"/>
            <p:cNvSpPr/>
            <p:nvPr/>
          </p:nvSpPr>
          <p:spPr>
            <a:xfrm rot="6881144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新月形 262"/>
            <p:cNvSpPr/>
            <p:nvPr/>
          </p:nvSpPr>
          <p:spPr>
            <a:xfrm rot="-6441093">
              <a:off x="3913891" y="611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新月形 263"/>
            <p:cNvSpPr/>
            <p:nvPr/>
          </p:nvSpPr>
          <p:spPr>
            <a:xfrm rot="-10939384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新月形 264"/>
            <p:cNvSpPr/>
            <p:nvPr/>
          </p:nvSpPr>
          <p:spPr>
            <a:xfrm rot="-2607876">
              <a:off x="5257116" y="65317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新月形 265"/>
            <p:cNvSpPr/>
            <p:nvPr/>
          </p:nvSpPr>
          <p:spPr>
            <a:xfrm rot="16229275">
              <a:off x="3377185" y="219163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新月形 266"/>
            <p:cNvSpPr/>
            <p:nvPr/>
          </p:nvSpPr>
          <p:spPr>
            <a:xfrm rot="-13517261">
              <a:off x="3424402" y="11254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新月形 267"/>
            <p:cNvSpPr/>
            <p:nvPr/>
          </p:nvSpPr>
          <p:spPr>
            <a:xfrm rot="-1288150">
              <a:off x="4202665" y="4885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新月形 268"/>
            <p:cNvSpPr/>
            <p:nvPr/>
          </p:nvSpPr>
          <p:spPr>
            <a:xfrm rot="-13611226">
              <a:off x="4149024" y="50519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新月形 269"/>
            <p:cNvSpPr/>
            <p:nvPr/>
          </p:nvSpPr>
          <p:spPr>
            <a:xfrm rot="-7298352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新月形 270"/>
            <p:cNvSpPr/>
            <p:nvPr/>
          </p:nvSpPr>
          <p:spPr>
            <a:xfrm rot="8510402">
              <a:off x="4658751" y="2975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新月形 271"/>
            <p:cNvSpPr/>
            <p:nvPr/>
          </p:nvSpPr>
          <p:spPr>
            <a:xfrm rot="-2871657">
              <a:off x="3326625" y="137627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新月形 272"/>
            <p:cNvSpPr/>
            <p:nvPr/>
          </p:nvSpPr>
          <p:spPr>
            <a:xfrm rot="-5449053">
              <a:off x="5641512" y="23623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新月形 273"/>
            <p:cNvSpPr/>
            <p:nvPr/>
          </p:nvSpPr>
          <p:spPr>
            <a:xfrm rot="17590351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新月形 274"/>
            <p:cNvSpPr/>
            <p:nvPr/>
          </p:nvSpPr>
          <p:spPr>
            <a:xfrm rot="-12315005">
              <a:off x="4267971" y="47172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新月形 275"/>
            <p:cNvSpPr/>
            <p:nvPr/>
          </p:nvSpPr>
          <p:spPr>
            <a:xfrm rot="-15628398">
              <a:off x="3287090" y="1821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新月形 276"/>
            <p:cNvSpPr/>
            <p:nvPr/>
          </p:nvSpPr>
          <p:spPr>
            <a:xfrm rot="9435915">
              <a:off x="3394987" y="22329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新月形 277"/>
            <p:cNvSpPr/>
            <p:nvPr/>
          </p:nvSpPr>
          <p:spPr>
            <a:xfrm rot="5742587">
              <a:off x="5080664" y="55473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新月形 278"/>
            <p:cNvSpPr/>
            <p:nvPr/>
          </p:nvSpPr>
          <p:spPr>
            <a:xfrm rot="5216589">
              <a:off x="5635712" y="104716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新月形 279"/>
            <p:cNvSpPr/>
            <p:nvPr/>
          </p:nvSpPr>
          <p:spPr>
            <a:xfrm rot="13195692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新月形 280"/>
            <p:cNvSpPr/>
            <p:nvPr/>
          </p:nvSpPr>
          <p:spPr>
            <a:xfrm rot="7217688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新月形 281"/>
            <p:cNvSpPr/>
            <p:nvPr/>
          </p:nvSpPr>
          <p:spPr>
            <a:xfrm rot="1248326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新月形 282"/>
            <p:cNvSpPr/>
            <p:nvPr/>
          </p:nvSpPr>
          <p:spPr>
            <a:xfrm rot="-2365595">
              <a:off x="4557743" y="43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新月形 283"/>
            <p:cNvSpPr/>
            <p:nvPr/>
          </p:nvSpPr>
          <p:spPr>
            <a:xfrm rot="3152465">
              <a:off x="3298201" y="150807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新月形 284"/>
            <p:cNvSpPr/>
            <p:nvPr/>
          </p:nvSpPr>
          <p:spPr>
            <a:xfrm rot="17150048">
              <a:off x="4456699" y="4431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新月形 285"/>
            <p:cNvSpPr/>
            <p:nvPr/>
          </p:nvSpPr>
          <p:spPr>
            <a:xfrm rot="-14529821">
              <a:off x="5699828" y="11657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新月形 286"/>
            <p:cNvSpPr/>
            <p:nvPr/>
          </p:nvSpPr>
          <p:spPr>
            <a:xfrm rot="6799973">
              <a:off x="3282917" y="175444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新月形 287"/>
            <p:cNvSpPr/>
            <p:nvPr/>
          </p:nvSpPr>
          <p:spPr>
            <a:xfrm rot="-13199500">
              <a:off x="3923601" y="281309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新月形 288"/>
            <p:cNvSpPr/>
            <p:nvPr/>
          </p:nvSpPr>
          <p:spPr>
            <a:xfrm rot="14696026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新月形 289"/>
            <p:cNvSpPr/>
            <p:nvPr/>
          </p:nvSpPr>
          <p:spPr>
            <a:xfrm rot="-143229">
              <a:off x="5817150" y="18217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新月形 290"/>
            <p:cNvSpPr/>
            <p:nvPr/>
          </p:nvSpPr>
          <p:spPr>
            <a:xfrm rot="-12747047">
              <a:off x="5816111" y="158610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新月形 291"/>
            <p:cNvSpPr/>
            <p:nvPr/>
          </p:nvSpPr>
          <p:spPr>
            <a:xfrm rot="7870663">
              <a:off x="5813728" y="156375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新月形 292"/>
            <p:cNvSpPr/>
            <p:nvPr/>
          </p:nvSpPr>
          <p:spPr>
            <a:xfrm rot="-7265543">
              <a:off x="5690022" y="11455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新月形 293"/>
            <p:cNvSpPr/>
            <p:nvPr/>
          </p:nvSpPr>
          <p:spPr>
            <a:xfrm rot="-14718116">
              <a:off x="5806049" y="15081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新月形 294"/>
            <p:cNvSpPr/>
            <p:nvPr/>
          </p:nvSpPr>
          <p:spPr>
            <a:xfrm rot="13115714">
              <a:off x="4235169" y="29393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新月形 295"/>
            <p:cNvSpPr/>
            <p:nvPr/>
          </p:nvSpPr>
          <p:spPr>
            <a:xfrm rot="-7891817">
              <a:off x="3730505" y="26779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新月形 296"/>
            <p:cNvSpPr/>
            <p:nvPr/>
          </p:nvSpPr>
          <p:spPr>
            <a:xfrm rot="2079017">
              <a:off x="3282122" y="170949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新月形 297"/>
            <p:cNvSpPr/>
            <p:nvPr/>
          </p:nvSpPr>
          <p:spPr>
            <a:xfrm rot="107652">
              <a:off x="3524679" y="9630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新月形 298"/>
            <p:cNvSpPr/>
            <p:nvPr/>
          </p:nvSpPr>
          <p:spPr>
            <a:xfrm rot="2791328">
              <a:off x="3456997" y="106641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新月形 299"/>
            <p:cNvSpPr/>
            <p:nvPr/>
          </p:nvSpPr>
          <p:spPr>
            <a:xfrm rot="-11488102">
              <a:off x="4003256" y="2854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新月形 300"/>
            <p:cNvSpPr/>
            <p:nvPr/>
          </p:nvSpPr>
          <p:spPr>
            <a:xfrm rot="15632311">
              <a:off x="3894555" y="62302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新月形 301"/>
            <p:cNvSpPr/>
            <p:nvPr/>
          </p:nvSpPr>
          <p:spPr>
            <a:xfrm rot="8329798">
              <a:off x="5448145" y="26095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新月形 302"/>
            <p:cNvSpPr/>
            <p:nvPr/>
          </p:nvSpPr>
          <p:spPr>
            <a:xfrm rot="10246379">
              <a:off x="3747777" y="26923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新月形 303"/>
            <p:cNvSpPr/>
            <p:nvPr/>
          </p:nvSpPr>
          <p:spPr>
            <a:xfrm rot="11680503">
              <a:off x="5821923" y="1732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新月形 304"/>
            <p:cNvSpPr/>
            <p:nvPr/>
          </p:nvSpPr>
          <p:spPr>
            <a:xfrm rot="-4694461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新月形 305"/>
            <p:cNvSpPr/>
            <p:nvPr/>
          </p:nvSpPr>
          <p:spPr>
            <a:xfrm rot="6105488">
              <a:off x="3372978" y="12378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新月形 306"/>
            <p:cNvSpPr/>
            <p:nvPr/>
          </p:nvSpPr>
          <p:spPr>
            <a:xfrm rot="-13679670">
              <a:off x="3973075" y="5792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新月形 307"/>
            <p:cNvSpPr/>
            <p:nvPr/>
          </p:nvSpPr>
          <p:spPr>
            <a:xfrm rot="-5438546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新月形 308"/>
            <p:cNvSpPr/>
            <p:nvPr/>
          </p:nvSpPr>
          <p:spPr>
            <a:xfrm rot="5873993">
              <a:off x="5722746" y="12170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新月形 309"/>
            <p:cNvSpPr/>
            <p:nvPr/>
          </p:nvSpPr>
          <p:spPr>
            <a:xfrm rot="-11304715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新月形 310"/>
            <p:cNvSpPr/>
            <p:nvPr/>
          </p:nvSpPr>
          <p:spPr>
            <a:xfrm rot="5361156">
              <a:off x="3756538" y="71960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新月形 311"/>
            <p:cNvSpPr/>
            <p:nvPr/>
          </p:nvSpPr>
          <p:spPr>
            <a:xfrm rot="13299501">
              <a:off x="5440171" y="8016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新月形 312"/>
            <p:cNvSpPr/>
            <p:nvPr/>
          </p:nvSpPr>
          <p:spPr>
            <a:xfrm rot="8146357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新月形 313"/>
            <p:cNvSpPr/>
            <p:nvPr/>
          </p:nvSpPr>
          <p:spPr>
            <a:xfrm rot="-11306042">
              <a:off x="4879948" y="4825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新月形 314"/>
            <p:cNvSpPr/>
            <p:nvPr/>
          </p:nvSpPr>
          <p:spPr>
            <a:xfrm rot="10999161">
              <a:off x="5080594" y="286435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新月形 315"/>
            <p:cNvSpPr/>
            <p:nvPr/>
          </p:nvSpPr>
          <p:spPr>
            <a:xfrm rot="9110514">
              <a:off x="4367337" y="29660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新月形 316"/>
            <p:cNvSpPr/>
            <p:nvPr/>
          </p:nvSpPr>
          <p:spPr>
            <a:xfrm rot="17539345">
              <a:off x="4075190" y="28865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新月形 317"/>
            <p:cNvSpPr/>
            <p:nvPr/>
          </p:nvSpPr>
          <p:spPr>
            <a:xfrm rot="-8024006">
              <a:off x="5761698" y="132245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新月形 318"/>
            <p:cNvSpPr/>
            <p:nvPr/>
          </p:nvSpPr>
          <p:spPr>
            <a:xfrm rot="13129738">
              <a:off x="4159663" y="291736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新月形 319"/>
            <p:cNvSpPr/>
            <p:nvPr/>
          </p:nvSpPr>
          <p:spPr>
            <a:xfrm rot="-3585299">
              <a:off x="4669986" y="44501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新月形 320"/>
            <p:cNvSpPr/>
            <p:nvPr/>
          </p:nvSpPr>
          <p:spPr>
            <a:xfrm rot="-4068295">
              <a:off x="5647267" y="10664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新月形 321"/>
            <p:cNvSpPr/>
            <p:nvPr/>
          </p:nvSpPr>
          <p:spPr>
            <a:xfrm rot="8928839">
              <a:off x="5774621" y="205361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新月形 322"/>
            <p:cNvSpPr/>
            <p:nvPr/>
          </p:nvSpPr>
          <p:spPr>
            <a:xfrm rot="-10381148">
              <a:off x="5810950" y="154144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新月形 323"/>
            <p:cNvSpPr/>
            <p:nvPr/>
          </p:nvSpPr>
          <p:spPr>
            <a:xfrm rot="-4108655">
              <a:off x="3565755" y="9095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新月形 324"/>
            <p:cNvSpPr/>
            <p:nvPr/>
          </p:nvSpPr>
          <p:spPr>
            <a:xfrm rot="1674212">
              <a:off x="4858177" y="4769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新月形 325"/>
            <p:cNvSpPr/>
            <p:nvPr/>
          </p:nvSpPr>
          <p:spPr>
            <a:xfrm rot="6891752">
              <a:off x="3290521" y="15637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新月形 326"/>
            <p:cNvSpPr/>
            <p:nvPr/>
          </p:nvSpPr>
          <p:spPr>
            <a:xfrm rot="-8996684">
              <a:off x="5758213" y="210733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新月形 327"/>
            <p:cNvSpPr/>
            <p:nvPr/>
          </p:nvSpPr>
          <p:spPr>
            <a:xfrm rot="16008625">
              <a:off x="4976512" y="512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新月形 328"/>
            <p:cNvSpPr/>
            <p:nvPr/>
          </p:nvSpPr>
          <p:spPr>
            <a:xfrm rot="13875634">
              <a:off x="4814355" y="46689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新月形 329"/>
            <p:cNvSpPr/>
            <p:nvPr/>
          </p:nvSpPr>
          <p:spPr>
            <a:xfrm rot="-6130474">
              <a:off x="3801083" y="27336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新月形 330"/>
            <p:cNvSpPr/>
            <p:nvPr/>
          </p:nvSpPr>
          <p:spPr>
            <a:xfrm rot="-8937298">
              <a:off x="5802287" y="14859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新月形 331"/>
            <p:cNvSpPr/>
            <p:nvPr/>
          </p:nvSpPr>
          <p:spPr>
            <a:xfrm rot="-5329942">
              <a:off x="5786035" y="20101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新月形 332"/>
            <p:cNvSpPr/>
            <p:nvPr/>
          </p:nvSpPr>
          <p:spPr>
            <a:xfrm rot="-2730229">
              <a:off x="3301964" y="148591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新月形 333"/>
            <p:cNvSpPr/>
            <p:nvPr/>
          </p:nvSpPr>
          <p:spPr>
            <a:xfrm rot="-12649796">
              <a:off x="4613887" y="29780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新月形 334"/>
            <p:cNvSpPr/>
            <p:nvPr/>
          </p:nvSpPr>
          <p:spPr>
            <a:xfrm rot="-17515369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新月形 335"/>
            <p:cNvSpPr/>
            <p:nvPr/>
          </p:nvSpPr>
          <p:spPr>
            <a:xfrm rot="-8628412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新月形 336"/>
            <p:cNvSpPr/>
            <p:nvPr/>
          </p:nvSpPr>
          <p:spPr>
            <a:xfrm rot="13066289">
              <a:off x="5820880" y="165338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新月形 337"/>
            <p:cNvSpPr/>
            <p:nvPr/>
          </p:nvSpPr>
          <p:spPr>
            <a:xfrm rot="548502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新月形 338"/>
            <p:cNvSpPr/>
            <p:nvPr/>
          </p:nvSpPr>
          <p:spPr>
            <a:xfrm rot="16600325">
              <a:off x="5463937" y="25935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新月形 339"/>
            <p:cNvSpPr/>
            <p:nvPr/>
          </p:nvSpPr>
          <p:spPr>
            <a:xfrm rot="-8282265">
              <a:off x="4965864" y="29102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新月形 340"/>
            <p:cNvSpPr/>
            <p:nvPr/>
          </p:nvSpPr>
          <p:spPr>
            <a:xfrm rot="10632841">
              <a:off x="3303985" y="194416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新月形 341"/>
            <p:cNvSpPr/>
            <p:nvPr/>
          </p:nvSpPr>
          <p:spPr>
            <a:xfrm rot="16013002">
              <a:off x="4033823" y="28689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新月形 342"/>
            <p:cNvSpPr/>
            <p:nvPr/>
          </p:nvSpPr>
          <p:spPr>
            <a:xfrm rot="-11542004">
              <a:off x="3300027" y="192203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新月形 343"/>
            <p:cNvSpPr/>
            <p:nvPr/>
          </p:nvSpPr>
          <p:spPr>
            <a:xfrm rot="3397942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新月形 344"/>
            <p:cNvSpPr/>
            <p:nvPr/>
          </p:nvSpPr>
          <p:spPr>
            <a:xfrm rot="-16764824">
              <a:off x="5579587" y="96306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新月形 345"/>
            <p:cNvSpPr/>
            <p:nvPr/>
          </p:nvSpPr>
          <p:spPr>
            <a:xfrm rot="-7696276">
              <a:off x="5809418" y="153034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新月形 346"/>
            <p:cNvSpPr/>
            <p:nvPr/>
          </p:nvSpPr>
          <p:spPr>
            <a:xfrm rot="5463358">
              <a:off x="3819329" y="274679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新月形 347"/>
            <p:cNvSpPr/>
            <p:nvPr/>
          </p:nvSpPr>
          <p:spPr>
            <a:xfrm rot="14084903">
              <a:off x="3648168" y="8174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新月形 348"/>
            <p:cNvSpPr/>
            <p:nvPr/>
          </p:nvSpPr>
          <p:spPr>
            <a:xfrm rot="11059073">
              <a:off x="5819687" y="1630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新月形 349"/>
            <p:cNvSpPr/>
            <p:nvPr/>
          </p:nvSpPr>
          <p:spPr>
            <a:xfrm rot="16544740">
              <a:off x="4955256" y="50521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新月形 350"/>
            <p:cNvSpPr/>
            <p:nvPr/>
          </p:nvSpPr>
          <p:spPr>
            <a:xfrm rot="1052880">
              <a:off x="5822073" y="169832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新月形 351"/>
            <p:cNvSpPr/>
            <p:nvPr/>
          </p:nvSpPr>
          <p:spPr>
            <a:xfrm rot="-13024274">
              <a:off x="3349600" y="13010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新月形 352"/>
            <p:cNvSpPr/>
            <p:nvPr/>
          </p:nvSpPr>
          <p:spPr>
            <a:xfrm rot="5721089">
              <a:off x="3865971" y="6408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新月形 353"/>
            <p:cNvSpPr/>
            <p:nvPr/>
          </p:nvSpPr>
          <p:spPr>
            <a:xfrm rot="-9073451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新月形 354"/>
            <p:cNvSpPr/>
            <p:nvPr/>
          </p:nvSpPr>
          <p:spPr>
            <a:xfrm rot="6322804">
              <a:off x="3498899" y="9998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新月形 355"/>
            <p:cNvSpPr/>
            <p:nvPr/>
          </p:nvSpPr>
          <p:spPr>
            <a:xfrm rot="9502820">
              <a:off x="3792078" y="6920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新月形 356"/>
            <p:cNvSpPr/>
            <p:nvPr/>
          </p:nvSpPr>
          <p:spPr>
            <a:xfrm rot="-17384119">
              <a:off x="5524198" y="8922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新月形 357"/>
            <p:cNvSpPr/>
            <p:nvPr/>
          </p:nvSpPr>
          <p:spPr>
            <a:xfrm rot="2872041">
              <a:off x="5652897" y="234292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新月形 358"/>
            <p:cNvSpPr/>
            <p:nvPr/>
          </p:nvSpPr>
          <p:spPr>
            <a:xfrm rot="13980286">
              <a:off x="4096100" y="28948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新月形 359"/>
            <p:cNvSpPr/>
            <p:nvPr/>
          </p:nvSpPr>
          <p:spPr>
            <a:xfrm rot="-10718701">
              <a:off x="3310663" y="14418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新月形 360"/>
            <p:cNvSpPr/>
            <p:nvPr/>
          </p:nvSpPr>
          <p:spPr>
            <a:xfrm rot="-8312920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新月形 361"/>
            <p:cNvSpPr/>
            <p:nvPr/>
          </p:nvSpPr>
          <p:spPr>
            <a:xfrm rot="-141397">
              <a:off x="4890759" y="293355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新月形 362"/>
            <p:cNvSpPr/>
            <p:nvPr/>
          </p:nvSpPr>
          <p:spPr>
            <a:xfrm rot="-12170359">
              <a:off x="5382278" y="74841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新月形 363"/>
            <p:cNvSpPr/>
            <p:nvPr/>
          </p:nvSpPr>
          <p:spPr>
            <a:xfrm rot="6816804">
              <a:off x="5804211" y="19220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新月形 364"/>
            <p:cNvSpPr/>
            <p:nvPr/>
          </p:nvSpPr>
          <p:spPr>
            <a:xfrm rot="10197610">
              <a:off x="4602695" y="44053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新月形 365"/>
            <p:cNvSpPr/>
            <p:nvPr/>
          </p:nvSpPr>
          <p:spPr>
            <a:xfrm rot="13913068">
              <a:off x="5566212" y="9449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新月形 366"/>
            <p:cNvSpPr/>
            <p:nvPr/>
          </p:nvSpPr>
          <p:spPr>
            <a:xfrm rot="13479792">
              <a:off x="5471752" y="83364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新月形 367"/>
            <p:cNvSpPr/>
            <p:nvPr/>
          </p:nvSpPr>
          <p:spPr>
            <a:xfrm rot="-11390801">
              <a:off x="3364812" y="125875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新月形 368"/>
            <p:cNvSpPr/>
            <p:nvPr/>
          </p:nvSpPr>
          <p:spPr>
            <a:xfrm rot="3742126">
              <a:off x="5029019" y="28865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新月形 369"/>
            <p:cNvSpPr/>
            <p:nvPr/>
          </p:nvSpPr>
          <p:spPr>
            <a:xfrm rot="8928571">
              <a:off x="3390415" y="119636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新月形 370"/>
            <p:cNvSpPr/>
            <p:nvPr/>
          </p:nvSpPr>
          <p:spPr>
            <a:xfrm rot="-13897324">
              <a:off x="4901616" y="48856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新月形 371"/>
            <p:cNvSpPr/>
            <p:nvPr/>
          </p:nvSpPr>
          <p:spPr>
            <a:xfrm rot="-4345235">
              <a:off x="5704580" y="224314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新月形 372"/>
            <p:cNvSpPr/>
            <p:nvPr/>
          </p:nvSpPr>
          <p:spPr>
            <a:xfrm rot="8418040">
              <a:off x="3284559" y="163089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新月形 373"/>
            <p:cNvSpPr/>
            <p:nvPr/>
          </p:nvSpPr>
          <p:spPr>
            <a:xfrm rot="6079234">
              <a:off x="3318200" y="201009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新月形 374"/>
            <p:cNvSpPr/>
            <p:nvPr/>
          </p:nvSpPr>
          <p:spPr>
            <a:xfrm rot="-5208376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新月形 375"/>
            <p:cNvSpPr/>
            <p:nvPr/>
          </p:nvSpPr>
          <p:spPr>
            <a:xfrm rot="14094721">
              <a:off x="3462712" y="236228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新月形 376"/>
            <p:cNvSpPr/>
            <p:nvPr/>
          </p:nvSpPr>
          <p:spPr>
            <a:xfrm rot="-11949431">
              <a:off x="3291856" y="186646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新月形 377"/>
            <p:cNvSpPr/>
            <p:nvPr/>
          </p:nvSpPr>
          <p:spPr>
            <a:xfrm rot="8357368">
              <a:off x="3587319" y="25353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新月形 378"/>
            <p:cNvSpPr/>
            <p:nvPr/>
          </p:nvSpPr>
          <p:spPr>
            <a:xfrm rot="-5061037">
              <a:off x="4378428" y="296759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新月形 379"/>
            <p:cNvSpPr/>
            <p:nvPr/>
          </p:nvSpPr>
          <p:spPr>
            <a:xfrm rot="5637217">
              <a:off x="3828571" y="66580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新月形 380"/>
            <p:cNvSpPr/>
            <p:nvPr/>
          </p:nvSpPr>
          <p:spPr>
            <a:xfrm rot="-5794786">
              <a:off x="5494658" y="256072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新月形 381"/>
            <p:cNvSpPr/>
            <p:nvPr/>
          </p:nvSpPr>
          <p:spPr>
            <a:xfrm rot="-10516562">
              <a:off x="5538513" y="90957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新月形 382"/>
            <p:cNvSpPr/>
            <p:nvPr/>
          </p:nvSpPr>
          <p:spPr>
            <a:xfrm rot="-13123416">
              <a:off x="4213449" y="293354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新月形 383"/>
            <p:cNvSpPr/>
            <p:nvPr/>
          </p:nvSpPr>
          <p:spPr>
            <a:xfrm rot="-6371312">
              <a:off x="3282321" y="173197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新月形 384"/>
            <p:cNvSpPr/>
            <p:nvPr/>
          </p:nvSpPr>
          <p:spPr>
            <a:xfrm rot="295992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新月形 385"/>
            <p:cNvSpPr/>
            <p:nvPr/>
          </p:nvSpPr>
          <p:spPr>
            <a:xfrm rot="-6428774">
              <a:off x="5812384" y="186650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新月形 386"/>
            <p:cNvSpPr/>
            <p:nvPr/>
          </p:nvSpPr>
          <p:spPr>
            <a:xfrm rot="-17751711">
              <a:off x="5399105" y="265584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新月形 387"/>
            <p:cNvSpPr/>
            <p:nvPr/>
          </p:nvSpPr>
          <p:spPr>
            <a:xfrm rot="1862130">
              <a:off x="3518090" y="244687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新月形 388"/>
            <p:cNvSpPr/>
            <p:nvPr/>
          </p:nvSpPr>
          <p:spPr>
            <a:xfrm rot="15636522">
              <a:off x="5008108" y="2894847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新月形 389"/>
            <p:cNvSpPr/>
            <p:nvPr/>
          </p:nvSpPr>
          <p:spPr>
            <a:xfrm rot="9176470">
              <a:off x="5559382" y="248304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新月形 390"/>
            <p:cNvSpPr/>
            <p:nvPr/>
          </p:nvSpPr>
          <p:spPr>
            <a:xfrm rot="15085825">
              <a:off x="5750982" y="212861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新月形 391"/>
            <p:cNvSpPr/>
            <p:nvPr/>
          </p:nvSpPr>
          <p:spPr>
            <a:xfrm rot="17777498">
              <a:off x="3624776" y="25772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新月形 392"/>
            <p:cNvSpPr/>
            <p:nvPr/>
          </p:nvSpPr>
          <p:spPr>
            <a:xfrm rot="12378775">
              <a:off x="5552520" y="92715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新月形 393"/>
            <p:cNvSpPr/>
            <p:nvPr/>
          </p:nvSpPr>
          <p:spPr>
            <a:xfrm rot="17982761">
              <a:off x="3551748" y="927128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新月形 394"/>
            <p:cNvSpPr/>
            <p:nvPr/>
          </p:nvSpPr>
          <p:spPr>
            <a:xfrm rot="1254611">
              <a:off x="4423070" y="2972956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新月形 395"/>
            <p:cNvSpPr/>
            <p:nvPr/>
          </p:nvSpPr>
          <p:spPr>
            <a:xfrm rot="-369371">
              <a:off x="5284884" y="274681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新月形 396"/>
            <p:cNvSpPr/>
            <p:nvPr/>
          </p:nvSpPr>
          <p:spPr>
            <a:xfrm rot="-10568209">
              <a:off x="3440289" y="232331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新月形 397"/>
            <p:cNvSpPr/>
            <p:nvPr/>
          </p:nvSpPr>
          <p:spPr>
            <a:xfrm rot="11135628">
              <a:off x="4847218" y="2944770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新月形 398"/>
            <p:cNvSpPr/>
            <p:nvPr/>
          </p:nvSpPr>
          <p:spPr>
            <a:xfrm rot="-8167210">
              <a:off x="4987055" y="2902733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新月形 399"/>
            <p:cNvSpPr/>
            <p:nvPr/>
          </p:nvSpPr>
          <p:spPr>
            <a:xfrm rot="-12604926">
              <a:off x="3306118" y="1463819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新月形 400"/>
            <p:cNvSpPr/>
            <p:nvPr/>
          </p:nvSpPr>
          <p:spPr>
            <a:xfrm rot="-17473863">
              <a:off x="3640281" y="25935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新月形 401"/>
            <p:cNvSpPr/>
            <p:nvPr/>
          </p:nvSpPr>
          <p:spPr>
            <a:xfrm rot="1148057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新月形 402"/>
            <p:cNvSpPr/>
            <p:nvPr/>
          </p:nvSpPr>
          <p:spPr>
            <a:xfrm rot="15485231">
              <a:off x="3933427" y="60042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新月形 403"/>
            <p:cNvSpPr/>
            <p:nvPr/>
          </p:nvSpPr>
          <p:spPr>
            <a:xfrm rot="2627082">
              <a:off x="5502180" y="866744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新月形 404"/>
            <p:cNvSpPr/>
            <p:nvPr/>
          </p:nvSpPr>
          <p:spPr>
            <a:xfrm rot="16923157">
              <a:off x="3294832" y="1888752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新月形 405"/>
            <p:cNvSpPr/>
            <p:nvPr/>
          </p:nvSpPr>
          <p:spPr>
            <a:xfrm rot="1434601">
              <a:off x="4725778" y="2967601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新月形 406"/>
            <p:cNvSpPr/>
            <p:nvPr/>
          </p:nvSpPr>
          <p:spPr>
            <a:xfrm rot="-4253295">
              <a:off x="5545532" y="2500755"/>
              <a:ext cx="596348" cy="2584174"/>
            </a:xfrm>
            <a:prstGeom prst="moon">
              <a:avLst>
                <a:gd name="adj" fmla="val 20000"/>
              </a:avLst>
            </a:prstGeom>
            <a:grpFill/>
            <a:ln>
              <a:noFill/>
            </a:ln>
            <a:sp3d extrusionH="2540000" prstMaterial="clear">
              <a:bevelT w="127000" h="254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17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05013" y="452120"/>
            <a:ext cx="6104238" cy="3924000"/>
            <a:chOff x="-1507906" y="1325487"/>
            <a:chExt cx="6104238" cy="3924000"/>
          </a:xfrm>
          <a:scene3d>
            <a:camera prst="orthographicFront">
              <a:rot lat="16199998" lon="0" rev="0"/>
            </a:camera>
            <a:lightRig rig="threePt" dir="t"/>
          </a:scene3d>
        </p:grpSpPr>
        <p:sp>
          <p:nvSpPr>
            <p:cNvPr id="5" name="椭圆 4"/>
            <p:cNvSpPr/>
            <p:nvPr/>
          </p:nvSpPr>
          <p:spPr>
            <a:xfrm>
              <a:off x="148367" y="1891641"/>
              <a:ext cx="2791692" cy="279169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  <a:sp3d z="628650" extrusionH="460375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空心弧 5"/>
            <p:cNvSpPr/>
            <p:nvPr/>
          </p:nvSpPr>
          <p:spPr>
            <a:xfrm>
              <a:off x="-176521" y="1566753"/>
              <a:ext cx="3441469" cy="3441469"/>
            </a:xfrm>
            <a:prstGeom prst="blockArc">
              <a:avLst>
                <a:gd name="adj1" fmla="val 10800000"/>
                <a:gd name="adj2" fmla="val 1616818"/>
                <a:gd name="adj3" fmla="val 94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p3d z="-2349500" extrusionH="1524000" prstMaterial="metal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>
              <a:off x="-176521" y="1566753"/>
              <a:ext cx="3441469" cy="3441469"/>
            </a:xfrm>
            <a:prstGeom prst="blockArc">
              <a:avLst>
                <a:gd name="adj1" fmla="val 10800000"/>
                <a:gd name="adj2" fmla="val 1616818"/>
                <a:gd name="adj3" fmla="val 94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p3d z="-698500" extrusionH="1524000" prstMaterial="metal">
              <a:bevelT prst="convex"/>
              <a:bevelB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>
              <a:off x="-176521" y="1566753"/>
              <a:ext cx="3441469" cy="3441469"/>
            </a:xfrm>
            <a:prstGeom prst="blockArc">
              <a:avLst>
                <a:gd name="adj1" fmla="val 10800000"/>
                <a:gd name="adj2" fmla="val 1616818"/>
                <a:gd name="adj3" fmla="val 949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sp3d z="889000" extrusionH="1524000" prstMaterial="metal">
              <a:bevelB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76587" y="1566687"/>
              <a:ext cx="3441600" cy="3441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z="-3943350" extrusionH="508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48367" y="1891641"/>
              <a:ext cx="2791692" cy="27916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z="876300" extrusionH="25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251239" y="2172854"/>
              <a:ext cx="2585949" cy="222926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z="1739900" extrusionH="381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-417787" y="1325487"/>
              <a:ext cx="3924000" cy="392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z="1390650" extrusionH="508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1184213" y="2927487"/>
              <a:ext cx="720000" cy="72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z="2120900" extrusionH="381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1094213" y="2837487"/>
              <a:ext cx="900000" cy="90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z="2406650" extrusionH="381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1507906" y="3192209"/>
              <a:ext cx="6104238" cy="190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p3d z="22669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8367" y="1891641"/>
              <a:ext cx="2791692" cy="2791692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noFill/>
            </a:ln>
            <a:sp3d z="-819150" extrusionH="317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2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2598821" y="1406358"/>
            <a:ext cx="281969" cy="1465179"/>
          </a:xfrm>
          <a:custGeom>
            <a:avLst/>
            <a:gdLst>
              <a:gd name="connsiteX0" fmla="*/ 53474 w 281969"/>
              <a:gd name="connsiteY0" fmla="*/ 0 h 1465179"/>
              <a:gd name="connsiteX1" fmla="*/ 278063 w 281969"/>
              <a:gd name="connsiteY1" fmla="*/ 497305 h 1465179"/>
              <a:gd name="connsiteX2" fmla="*/ 181811 w 281969"/>
              <a:gd name="connsiteY2" fmla="*/ 1272674 h 1465179"/>
              <a:gd name="connsiteX3" fmla="*/ 0 w 281969"/>
              <a:gd name="connsiteY3" fmla="*/ 1465179 h 146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69" h="1465179">
                <a:moveTo>
                  <a:pt x="53474" y="0"/>
                </a:moveTo>
                <a:cubicBezTo>
                  <a:pt x="155074" y="142596"/>
                  <a:pt x="256674" y="285193"/>
                  <a:pt x="278063" y="497305"/>
                </a:cubicBezTo>
                <a:cubicBezTo>
                  <a:pt x="299453" y="709417"/>
                  <a:pt x="228155" y="1111362"/>
                  <a:pt x="181811" y="1272674"/>
                </a:cubicBezTo>
                <a:cubicBezTo>
                  <a:pt x="135467" y="1433986"/>
                  <a:pt x="67733" y="1449582"/>
                  <a:pt x="0" y="1465179"/>
                </a:cubicBezTo>
              </a:path>
            </a:pathLst>
          </a:custGeom>
          <a:ln w="444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45070">
            <a:off x="2480293" y="2650819"/>
            <a:ext cx="4675552" cy="1315452"/>
          </a:xfrm>
          <a:custGeom>
            <a:avLst/>
            <a:gdLst>
              <a:gd name="connsiteX0" fmla="*/ 0 w 4675552"/>
              <a:gd name="connsiteY0" fmla="*/ 0 h 1315452"/>
              <a:gd name="connsiteX1" fmla="*/ 1299410 w 4675552"/>
              <a:gd name="connsiteY1" fmla="*/ 689810 h 1315452"/>
              <a:gd name="connsiteX2" fmla="*/ 3368842 w 4675552"/>
              <a:gd name="connsiteY2" fmla="*/ 657726 h 1315452"/>
              <a:gd name="connsiteX3" fmla="*/ 4555958 w 4675552"/>
              <a:gd name="connsiteY3" fmla="*/ 786063 h 1315452"/>
              <a:gd name="connsiteX4" fmla="*/ 4572000 w 4675552"/>
              <a:gd name="connsiteY4" fmla="*/ 1315452 h 131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552" h="1315452">
                <a:moveTo>
                  <a:pt x="0" y="0"/>
                </a:moveTo>
                <a:cubicBezTo>
                  <a:pt x="368968" y="290094"/>
                  <a:pt x="737936" y="580189"/>
                  <a:pt x="1299410" y="689810"/>
                </a:cubicBezTo>
                <a:cubicBezTo>
                  <a:pt x="1860884" y="799431"/>
                  <a:pt x="2826084" y="641684"/>
                  <a:pt x="3368842" y="657726"/>
                </a:cubicBezTo>
                <a:cubicBezTo>
                  <a:pt x="3911600" y="673768"/>
                  <a:pt x="4355432" y="676442"/>
                  <a:pt x="4555958" y="786063"/>
                </a:cubicBezTo>
                <a:cubicBezTo>
                  <a:pt x="4756484" y="895684"/>
                  <a:pt x="4664242" y="1105568"/>
                  <a:pt x="4572000" y="1315452"/>
                </a:cubicBezTo>
              </a:path>
            </a:pathLst>
          </a:custGeom>
          <a:ln w="444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622948" y="1267326"/>
            <a:ext cx="1061347" cy="2069432"/>
          </a:xfrm>
          <a:custGeom>
            <a:avLst/>
            <a:gdLst>
              <a:gd name="connsiteX0" fmla="*/ 50694 w 1061347"/>
              <a:gd name="connsiteY0" fmla="*/ 0 h 2069432"/>
              <a:gd name="connsiteX1" fmla="*/ 114863 w 1061347"/>
              <a:gd name="connsiteY1" fmla="*/ 994611 h 2069432"/>
              <a:gd name="connsiteX2" fmla="*/ 1061347 w 1061347"/>
              <a:gd name="connsiteY2" fmla="*/ 2069432 h 206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347" h="2069432">
                <a:moveTo>
                  <a:pt x="50694" y="0"/>
                </a:moveTo>
                <a:cubicBezTo>
                  <a:pt x="-1443" y="324853"/>
                  <a:pt x="-53579" y="649706"/>
                  <a:pt x="114863" y="994611"/>
                </a:cubicBezTo>
                <a:cubicBezTo>
                  <a:pt x="283305" y="1339516"/>
                  <a:pt x="1061347" y="2069432"/>
                  <a:pt x="1061347" y="2069432"/>
                </a:cubicBezTo>
              </a:path>
            </a:pathLst>
          </a:custGeom>
          <a:ln w="444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154905" y="1283368"/>
            <a:ext cx="1792537" cy="1892969"/>
          </a:xfrm>
          <a:custGeom>
            <a:avLst/>
            <a:gdLst>
              <a:gd name="connsiteX0" fmla="*/ 1524000 w 1792537"/>
              <a:gd name="connsiteY0" fmla="*/ 0 h 1892969"/>
              <a:gd name="connsiteX1" fmla="*/ 1748590 w 1792537"/>
              <a:gd name="connsiteY1" fmla="*/ 786064 h 1892969"/>
              <a:gd name="connsiteX2" fmla="*/ 753979 w 1792537"/>
              <a:gd name="connsiteY2" fmla="*/ 1620253 h 1892969"/>
              <a:gd name="connsiteX3" fmla="*/ 0 w 1792537"/>
              <a:gd name="connsiteY3" fmla="*/ 1892969 h 189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537" h="1892969">
                <a:moveTo>
                  <a:pt x="1524000" y="0"/>
                </a:moveTo>
                <a:cubicBezTo>
                  <a:pt x="1700463" y="258011"/>
                  <a:pt x="1876927" y="516022"/>
                  <a:pt x="1748590" y="786064"/>
                </a:cubicBezTo>
                <a:cubicBezTo>
                  <a:pt x="1620253" y="1056106"/>
                  <a:pt x="1045411" y="1435769"/>
                  <a:pt x="753979" y="1620253"/>
                </a:cubicBezTo>
                <a:cubicBezTo>
                  <a:pt x="462547" y="1804737"/>
                  <a:pt x="231273" y="1848853"/>
                  <a:pt x="0" y="1892969"/>
                </a:cubicBezTo>
              </a:path>
            </a:pathLst>
          </a:custGeom>
          <a:ln w="444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566737" y="1700463"/>
            <a:ext cx="4828674" cy="598188"/>
          </a:xfrm>
          <a:custGeom>
            <a:avLst/>
            <a:gdLst>
              <a:gd name="connsiteX0" fmla="*/ 0 w 4828674"/>
              <a:gd name="connsiteY0" fmla="*/ 0 h 598188"/>
              <a:gd name="connsiteX1" fmla="*/ 609600 w 4828674"/>
              <a:gd name="connsiteY1" fmla="*/ 256674 h 598188"/>
              <a:gd name="connsiteX2" fmla="*/ 2037347 w 4828674"/>
              <a:gd name="connsiteY2" fmla="*/ 545432 h 598188"/>
              <a:gd name="connsiteX3" fmla="*/ 4138863 w 4828674"/>
              <a:gd name="connsiteY3" fmla="*/ 593558 h 598188"/>
              <a:gd name="connsiteX4" fmla="*/ 4828674 w 4828674"/>
              <a:gd name="connsiteY4" fmla="*/ 593558 h 59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8674" h="598188">
                <a:moveTo>
                  <a:pt x="0" y="0"/>
                </a:moveTo>
                <a:cubicBezTo>
                  <a:pt x="135021" y="82884"/>
                  <a:pt x="270042" y="165769"/>
                  <a:pt x="609600" y="256674"/>
                </a:cubicBezTo>
                <a:cubicBezTo>
                  <a:pt x="949158" y="347579"/>
                  <a:pt x="1449137" y="489285"/>
                  <a:pt x="2037347" y="545432"/>
                </a:cubicBezTo>
                <a:cubicBezTo>
                  <a:pt x="2625557" y="601579"/>
                  <a:pt x="3673642" y="585537"/>
                  <a:pt x="4138863" y="593558"/>
                </a:cubicBezTo>
                <a:cubicBezTo>
                  <a:pt x="4604084" y="601579"/>
                  <a:pt x="4716379" y="597568"/>
                  <a:pt x="4828674" y="593558"/>
                </a:cubicBezTo>
              </a:path>
            </a:pathLst>
          </a:custGeom>
          <a:ln w="444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532828" y="1315453"/>
            <a:ext cx="557783" cy="1909010"/>
          </a:xfrm>
          <a:custGeom>
            <a:avLst/>
            <a:gdLst>
              <a:gd name="connsiteX0" fmla="*/ 557783 w 557783"/>
              <a:gd name="connsiteY0" fmla="*/ 0 h 1909010"/>
              <a:gd name="connsiteX1" fmla="*/ 44435 w 557783"/>
              <a:gd name="connsiteY1" fmla="*/ 481263 h 1909010"/>
              <a:gd name="connsiteX2" fmla="*/ 60477 w 557783"/>
              <a:gd name="connsiteY2" fmla="*/ 1909010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783" h="1909010">
                <a:moveTo>
                  <a:pt x="557783" y="0"/>
                </a:moveTo>
                <a:cubicBezTo>
                  <a:pt x="342551" y="81547"/>
                  <a:pt x="127319" y="163095"/>
                  <a:pt x="44435" y="481263"/>
                </a:cubicBezTo>
                <a:cubicBezTo>
                  <a:pt x="-38449" y="799431"/>
                  <a:pt x="11014" y="1354220"/>
                  <a:pt x="60477" y="1909010"/>
                </a:cubicBezTo>
              </a:path>
            </a:pathLst>
          </a:custGeom>
          <a:ln w="4445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23616" y="3118989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60073" y="1918230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02231" y="1389137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05699" y="2302042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28809" y="3003746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84295" y="2697173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30456" y="2103339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947442" y="2085483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2181" y="1434876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953977" y="2871536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501321" y="1342189"/>
            <a:ext cx="441434" cy="441434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138056" y="73654"/>
            <a:ext cx="5384800" cy="2562578"/>
          </a:xfrm>
          <a:prstGeom prst="roundRect">
            <a:avLst>
              <a:gd name="adj" fmla="val 7353"/>
            </a:avLst>
          </a:prstGeom>
          <a:solidFill>
            <a:schemeClr val="accent6"/>
          </a:solidFill>
          <a:ln>
            <a:noFill/>
          </a:ln>
          <a:scene3d>
            <a:camera prst="isometricOffAxis1Top">
              <a:rot lat="17931909" lon="17866408" rev="3914403"/>
            </a:camera>
            <a:lightRig rig="soft" dir="t"/>
          </a:scene3d>
          <a:sp3d extrusionH="2286000"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39805" y="4333454"/>
            <a:ext cx="478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水凝胶</a:t>
            </a:r>
          </a:p>
        </p:txBody>
      </p:sp>
    </p:spTree>
    <p:extLst>
      <p:ext uri="{BB962C8B-B14F-4D97-AF65-F5344CB8AC3E}">
        <p14:creationId xmlns:p14="http://schemas.microsoft.com/office/powerpoint/2010/main" val="1780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835059" y="2231136"/>
            <a:ext cx="4735661" cy="2016844"/>
          </a:xfrm>
          <a:custGeom>
            <a:avLst/>
            <a:gdLst>
              <a:gd name="connsiteX0" fmla="*/ 1260941 w 4735661"/>
              <a:gd name="connsiteY0" fmla="*/ 0 h 2016844"/>
              <a:gd name="connsiteX1" fmla="*/ 956141 w 4735661"/>
              <a:gd name="connsiteY1" fmla="*/ 585216 h 2016844"/>
              <a:gd name="connsiteX2" fmla="*/ 17357 w 4735661"/>
              <a:gd name="connsiteY2" fmla="*/ 1011936 h 2016844"/>
              <a:gd name="connsiteX3" fmla="*/ 517229 w 4735661"/>
              <a:gd name="connsiteY3" fmla="*/ 1914144 h 2016844"/>
              <a:gd name="connsiteX4" fmla="*/ 2516717 w 4735661"/>
              <a:gd name="connsiteY4" fmla="*/ 1877568 h 2016844"/>
              <a:gd name="connsiteX5" fmla="*/ 3662765 w 4735661"/>
              <a:gd name="connsiteY5" fmla="*/ 1999488 h 2016844"/>
              <a:gd name="connsiteX6" fmla="*/ 4455245 w 4735661"/>
              <a:gd name="connsiteY6" fmla="*/ 1438656 h 2016844"/>
              <a:gd name="connsiteX7" fmla="*/ 4735661 w 4735661"/>
              <a:gd name="connsiteY7" fmla="*/ 938784 h 201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5661" h="2016844">
                <a:moveTo>
                  <a:pt x="1260941" y="0"/>
                </a:moveTo>
                <a:cubicBezTo>
                  <a:pt x="1212173" y="208280"/>
                  <a:pt x="1163405" y="416560"/>
                  <a:pt x="956141" y="585216"/>
                </a:cubicBezTo>
                <a:cubicBezTo>
                  <a:pt x="748877" y="753872"/>
                  <a:pt x="90509" y="790448"/>
                  <a:pt x="17357" y="1011936"/>
                </a:cubicBezTo>
                <a:cubicBezTo>
                  <a:pt x="-55795" y="1233424"/>
                  <a:pt x="100669" y="1769872"/>
                  <a:pt x="517229" y="1914144"/>
                </a:cubicBezTo>
                <a:cubicBezTo>
                  <a:pt x="933789" y="2058416"/>
                  <a:pt x="1992461" y="1863344"/>
                  <a:pt x="2516717" y="1877568"/>
                </a:cubicBezTo>
                <a:cubicBezTo>
                  <a:pt x="3040973" y="1891792"/>
                  <a:pt x="3339677" y="2072640"/>
                  <a:pt x="3662765" y="1999488"/>
                </a:cubicBezTo>
                <a:cubicBezTo>
                  <a:pt x="3985853" y="1926336"/>
                  <a:pt x="4276429" y="1615440"/>
                  <a:pt x="4455245" y="1438656"/>
                </a:cubicBezTo>
                <a:cubicBezTo>
                  <a:pt x="4634061" y="1261872"/>
                  <a:pt x="4684861" y="1100328"/>
                  <a:pt x="4735661" y="938784"/>
                </a:cubicBezTo>
              </a:path>
            </a:pathLst>
          </a:custGeom>
          <a:ln w="508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401056" y="2328672"/>
            <a:ext cx="4340352" cy="621792"/>
          </a:xfrm>
          <a:custGeom>
            <a:avLst/>
            <a:gdLst>
              <a:gd name="connsiteX0" fmla="*/ 0 w 4340352"/>
              <a:gd name="connsiteY0" fmla="*/ 0 h 621792"/>
              <a:gd name="connsiteX1" fmla="*/ 975360 w 4340352"/>
              <a:gd name="connsiteY1" fmla="*/ 170688 h 621792"/>
              <a:gd name="connsiteX2" fmla="*/ 2377440 w 4340352"/>
              <a:gd name="connsiteY2" fmla="*/ 48768 h 621792"/>
              <a:gd name="connsiteX3" fmla="*/ 3389376 w 4340352"/>
              <a:gd name="connsiteY3" fmla="*/ 97536 h 621792"/>
              <a:gd name="connsiteX4" fmla="*/ 4108704 w 4340352"/>
              <a:gd name="connsiteY4" fmla="*/ 97536 h 621792"/>
              <a:gd name="connsiteX5" fmla="*/ 4340352 w 4340352"/>
              <a:gd name="connsiteY5" fmla="*/ 621792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352" h="621792">
                <a:moveTo>
                  <a:pt x="0" y="0"/>
                </a:moveTo>
                <a:cubicBezTo>
                  <a:pt x="289560" y="81280"/>
                  <a:pt x="579120" y="162560"/>
                  <a:pt x="975360" y="170688"/>
                </a:cubicBezTo>
                <a:cubicBezTo>
                  <a:pt x="1371600" y="178816"/>
                  <a:pt x="1975104" y="60960"/>
                  <a:pt x="2377440" y="48768"/>
                </a:cubicBezTo>
                <a:cubicBezTo>
                  <a:pt x="2779776" y="36576"/>
                  <a:pt x="3100832" y="89408"/>
                  <a:pt x="3389376" y="97536"/>
                </a:cubicBezTo>
                <a:cubicBezTo>
                  <a:pt x="3677920" y="105664"/>
                  <a:pt x="3950208" y="10160"/>
                  <a:pt x="4108704" y="97536"/>
                </a:cubicBezTo>
                <a:cubicBezTo>
                  <a:pt x="4267200" y="184912"/>
                  <a:pt x="4303776" y="403352"/>
                  <a:pt x="4340352" y="621792"/>
                </a:cubicBezTo>
              </a:path>
            </a:pathLst>
          </a:custGeom>
          <a:ln w="508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559808" y="3109133"/>
            <a:ext cx="5242560" cy="894350"/>
          </a:xfrm>
          <a:custGeom>
            <a:avLst/>
            <a:gdLst>
              <a:gd name="connsiteX0" fmla="*/ 0 w 5242560"/>
              <a:gd name="connsiteY0" fmla="*/ 792307 h 894350"/>
              <a:gd name="connsiteX1" fmla="*/ 694944 w 5242560"/>
              <a:gd name="connsiteY1" fmla="*/ 877651 h 894350"/>
              <a:gd name="connsiteX2" fmla="*/ 1584960 w 5242560"/>
              <a:gd name="connsiteY2" fmla="*/ 499699 h 894350"/>
              <a:gd name="connsiteX3" fmla="*/ 2962656 w 5242560"/>
              <a:gd name="connsiteY3" fmla="*/ 706963 h 894350"/>
              <a:gd name="connsiteX4" fmla="*/ 4279392 w 5242560"/>
              <a:gd name="connsiteY4" fmla="*/ 24211 h 894350"/>
              <a:gd name="connsiteX5" fmla="*/ 5242560 w 5242560"/>
              <a:gd name="connsiteY5" fmla="*/ 219283 h 89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42560" h="894350">
                <a:moveTo>
                  <a:pt x="0" y="792307"/>
                </a:moveTo>
                <a:cubicBezTo>
                  <a:pt x="215392" y="859363"/>
                  <a:pt x="430784" y="926419"/>
                  <a:pt x="694944" y="877651"/>
                </a:cubicBezTo>
                <a:cubicBezTo>
                  <a:pt x="959104" y="828883"/>
                  <a:pt x="1207008" y="528147"/>
                  <a:pt x="1584960" y="499699"/>
                </a:cubicBezTo>
                <a:cubicBezTo>
                  <a:pt x="1962912" y="471251"/>
                  <a:pt x="2513584" y="786211"/>
                  <a:pt x="2962656" y="706963"/>
                </a:cubicBezTo>
                <a:cubicBezTo>
                  <a:pt x="3411728" y="627715"/>
                  <a:pt x="3899408" y="105491"/>
                  <a:pt x="4279392" y="24211"/>
                </a:cubicBezTo>
                <a:cubicBezTo>
                  <a:pt x="4659376" y="-57069"/>
                  <a:pt x="4950968" y="81107"/>
                  <a:pt x="5242560" y="219283"/>
                </a:cubicBezTo>
              </a:path>
            </a:pathLst>
          </a:custGeom>
          <a:ln w="508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8875776" y="2170176"/>
            <a:ext cx="694944" cy="2036064"/>
          </a:xfrm>
          <a:custGeom>
            <a:avLst/>
            <a:gdLst>
              <a:gd name="connsiteX0" fmla="*/ 402336 w 694944"/>
              <a:gd name="connsiteY0" fmla="*/ 0 h 2036064"/>
              <a:gd name="connsiteX1" fmla="*/ 0 w 694944"/>
              <a:gd name="connsiteY1" fmla="*/ 560832 h 2036064"/>
              <a:gd name="connsiteX2" fmla="*/ 402336 w 694944"/>
              <a:gd name="connsiteY2" fmla="*/ 1524000 h 2036064"/>
              <a:gd name="connsiteX3" fmla="*/ 694944 w 694944"/>
              <a:gd name="connsiteY3" fmla="*/ 2036064 h 203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" h="2036064">
                <a:moveTo>
                  <a:pt x="402336" y="0"/>
                </a:moveTo>
                <a:cubicBezTo>
                  <a:pt x="201168" y="153416"/>
                  <a:pt x="0" y="306832"/>
                  <a:pt x="0" y="560832"/>
                </a:cubicBezTo>
                <a:cubicBezTo>
                  <a:pt x="0" y="814832"/>
                  <a:pt x="286512" y="1278128"/>
                  <a:pt x="402336" y="1524000"/>
                </a:cubicBezTo>
                <a:cubicBezTo>
                  <a:pt x="518160" y="1769872"/>
                  <a:pt x="606552" y="1902968"/>
                  <a:pt x="694944" y="2036064"/>
                </a:cubicBezTo>
              </a:path>
            </a:pathLst>
          </a:custGeom>
          <a:ln w="508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169408" y="2633472"/>
            <a:ext cx="4120896" cy="1633728"/>
          </a:xfrm>
          <a:custGeom>
            <a:avLst/>
            <a:gdLst>
              <a:gd name="connsiteX0" fmla="*/ 0 w 4120896"/>
              <a:gd name="connsiteY0" fmla="*/ 0 h 1633728"/>
              <a:gd name="connsiteX1" fmla="*/ 719328 w 4120896"/>
              <a:gd name="connsiteY1" fmla="*/ 609600 h 1633728"/>
              <a:gd name="connsiteX2" fmla="*/ 2401824 w 4120896"/>
              <a:gd name="connsiteY2" fmla="*/ 694944 h 1633728"/>
              <a:gd name="connsiteX3" fmla="*/ 4120896 w 4120896"/>
              <a:gd name="connsiteY3" fmla="*/ 1633728 h 1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0896" h="1633728">
                <a:moveTo>
                  <a:pt x="0" y="0"/>
                </a:moveTo>
                <a:cubicBezTo>
                  <a:pt x="159512" y="246888"/>
                  <a:pt x="319024" y="493776"/>
                  <a:pt x="719328" y="609600"/>
                </a:cubicBezTo>
                <a:cubicBezTo>
                  <a:pt x="1119632" y="725424"/>
                  <a:pt x="1834896" y="524256"/>
                  <a:pt x="2401824" y="694944"/>
                </a:cubicBezTo>
                <a:cubicBezTo>
                  <a:pt x="2968752" y="865632"/>
                  <a:pt x="3544824" y="1249680"/>
                  <a:pt x="4120896" y="1633728"/>
                </a:cubicBezTo>
              </a:path>
            </a:pathLst>
          </a:custGeom>
          <a:ln w="508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801775" y="2058500"/>
            <a:ext cx="1696049" cy="2331644"/>
          </a:xfrm>
          <a:custGeom>
            <a:avLst/>
            <a:gdLst>
              <a:gd name="connsiteX0" fmla="*/ 1696049 w 1696049"/>
              <a:gd name="connsiteY0" fmla="*/ 635932 h 2331644"/>
              <a:gd name="connsiteX1" fmla="*/ 830417 w 1696049"/>
              <a:gd name="connsiteY1" fmla="*/ 1948 h 2331644"/>
              <a:gd name="connsiteX2" fmla="*/ 1361 w 1696049"/>
              <a:gd name="connsiteY2" fmla="*/ 818812 h 2331644"/>
              <a:gd name="connsiteX3" fmla="*/ 623153 w 1696049"/>
              <a:gd name="connsiteY3" fmla="*/ 2086780 h 2331644"/>
              <a:gd name="connsiteX4" fmla="*/ 135473 w 1696049"/>
              <a:gd name="connsiteY4" fmla="*/ 2330620 h 233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049" h="2331644">
                <a:moveTo>
                  <a:pt x="1696049" y="635932"/>
                </a:moveTo>
                <a:cubicBezTo>
                  <a:pt x="1404457" y="303700"/>
                  <a:pt x="1112865" y="-28532"/>
                  <a:pt x="830417" y="1948"/>
                </a:cubicBezTo>
                <a:cubicBezTo>
                  <a:pt x="547969" y="32428"/>
                  <a:pt x="35905" y="471340"/>
                  <a:pt x="1361" y="818812"/>
                </a:cubicBezTo>
                <a:cubicBezTo>
                  <a:pt x="-33183" y="1166284"/>
                  <a:pt x="600801" y="1834812"/>
                  <a:pt x="623153" y="2086780"/>
                </a:cubicBezTo>
                <a:cubicBezTo>
                  <a:pt x="645505" y="2338748"/>
                  <a:pt x="390489" y="2334684"/>
                  <a:pt x="135473" y="2330620"/>
                </a:cubicBezTo>
              </a:path>
            </a:pathLst>
          </a:custGeom>
          <a:ln w="508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25400" h="25400"/>
            <a:bevelB w="25400" h="254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07024" y="3018841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48691" y="3776998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06019" y="3016588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75271" y="2231136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737148" y="3003605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238660" y="3451934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207901" y="3900263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01775" y="2208013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889392" y="3335564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55059" y="2592593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964973" y="2150986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655059" y="3793177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381651" y="2274860"/>
            <a:ext cx="441434" cy="441434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>
            <a:spLocks noChangeAspect="1"/>
          </p:cNvSpPr>
          <p:nvPr/>
        </p:nvSpPr>
        <p:spPr>
          <a:xfrm>
            <a:off x="4613158" y="968847"/>
            <a:ext cx="5457323" cy="2664000"/>
          </a:xfrm>
          <a:prstGeom prst="roundRect">
            <a:avLst>
              <a:gd name="adj" fmla="val 5261"/>
            </a:avLst>
          </a:prstGeom>
          <a:solidFill>
            <a:schemeClr val="accent1">
              <a:lumMod val="50000"/>
              <a:alpha val="38000"/>
            </a:schemeClr>
          </a:solidFill>
          <a:ln>
            <a:noFill/>
          </a:ln>
          <a:scene3d>
            <a:camera prst="perspectiveRelaxed">
              <a:rot lat="17764548" lon="1345932" rev="20236060"/>
            </a:camera>
            <a:lightRig rig="threePt" dir="t">
              <a:rot lat="0" lon="0" rev="3600000"/>
            </a:lightRig>
          </a:scene3d>
          <a:sp3d extrusionH="194945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07024" y="5198427"/>
            <a:ext cx="478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水凝胶</a:t>
            </a:r>
          </a:p>
        </p:txBody>
      </p:sp>
    </p:spTree>
    <p:extLst>
      <p:ext uri="{BB962C8B-B14F-4D97-AF65-F5344CB8AC3E}">
        <p14:creationId xmlns:p14="http://schemas.microsoft.com/office/powerpoint/2010/main" val="30144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6393862" y="143535"/>
            <a:ext cx="5457323" cy="3599050"/>
            <a:chOff x="6339026" y="-19803"/>
            <a:chExt cx="5457323" cy="3599050"/>
          </a:xfrm>
        </p:grpSpPr>
        <p:grpSp>
          <p:nvGrpSpPr>
            <p:cNvPr id="24" name="组合 23"/>
            <p:cNvGrpSpPr/>
            <p:nvPr/>
          </p:nvGrpSpPr>
          <p:grpSpPr>
            <a:xfrm rot="568763">
              <a:off x="6459377" y="1247603"/>
              <a:ext cx="5263277" cy="2331644"/>
              <a:chOff x="4559808" y="2058500"/>
              <a:chExt cx="5263277" cy="2331644"/>
            </a:xfrm>
          </p:grpSpPr>
          <p:sp>
            <p:nvSpPr>
              <p:cNvPr id="5" name="任意多边形 4"/>
              <p:cNvSpPr/>
              <p:nvPr/>
            </p:nvSpPr>
            <p:spPr>
              <a:xfrm>
                <a:off x="4835059" y="2231136"/>
                <a:ext cx="4735661" cy="2016844"/>
              </a:xfrm>
              <a:custGeom>
                <a:avLst/>
                <a:gdLst>
                  <a:gd name="connsiteX0" fmla="*/ 1260941 w 4735661"/>
                  <a:gd name="connsiteY0" fmla="*/ 0 h 2016844"/>
                  <a:gd name="connsiteX1" fmla="*/ 956141 w 4735661"/>
                  <a:gd name="connsiteY1" fmla="*/ 585216 h 2016844"/>
                  <a:gd name="connsiteX2" fmla="*/ 17357 w 4735661"/>
                  <a:gd name="connsiteY2" fmla="*/ 1011936 h 2016844"/>
                  <a:gd name="connsiteX3" fmla="*/ 517229 w 4735661"/>
                  <a:gd name="connsiteY3" fmla="*/ 1914144 h 2016844"/>
                  <a:gd name="connsiteX4" fmla="*/ 2516717 w 4735661"/>
                  <a:gd name="connsiteY4" fmla="*/ 1877568 h 2016844"/>
                  <a:gd name="connsiteX5" fmla="*/ 3662765 w 4735661"/>
                  <a:gd name="connsiteY5" fmla="*/ 1999488 h 2016844"/>
                  <a:gd name="connsiteX6" fmla="*/ 4455245 w 4735661"/>
                  <a:gd name="connsiteY6" fmla="*/ 1438656 h 2016844"/>
                  <a:gd name="connsiteX7" fmla="*/ 4735661 w 4735661"/>
                  <a:gd name="connsiteY7" fmla="*/ 938784 h 201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35661" h="2016844">
                    <a:moveTo>
                      <a:pt x="1260941" y="0"/>
                    </a:moveTo>
                    <a:cubicBezTo>
                      <a:pt x="1212173" y="208280"/>
                      <a:pt x="1163405" y="416560"/>
                      <a:pt x="956141" y="585216"/>
                    </a:cubicBezTo>
                    <a:cubicBezTo>
                      <a:pt x="748877" y="753872"/>
                      <a:pt x="90509" y="790448"/>
                      <a:pt x="17357" y="1011936"/>
                    </a:cubicBezTo>
                    <a:cubicBezTo>
                      <a:pt x="-55795" y="1233424"/>
                      <a:pt x="100669" y="1769872"/>
                      <a:pt x="517229" y="1914144"/>
                    </a:cubicBezTo>
                    <a:cubicBezTo>
                      <a:pt x="933789" y="2058416"/>
                      <a:pt x="1992461" y="1863344"/>
                      <a:pt x="2516717" y="1877568"/>
                    </a:cubicBezTo>
                    <a:cubicBezTo>
                      <a:pt x="3040973" y="1891792"/>
                      <a:pt x="3339677" y="2072640"/>
                      <a:pt x="3662765" y="1999488"/>
                    </a:cubicBezTo>
                    <a:cubicBezTo>
                      <a:pt x="3985853" y="1926336"/>
                      <a:pt x="4276429" y="1615440"/>
                      <a:pt x="4455245" y="1438656"/>
                    </a:cubicBezTo>
                    <a:cubicBezTo>
                      <a:pt x="4634061" y="1261872"/>
                      <a:pt x="4684861" y="1100328"/>
                      <a:pt x="4735661" y="938784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atte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5401056" y="2328672"/>
                <a:ext cx="4340352" cy="621792"/>
              </a:xfrm>
              <a:custGeom>
                <a:avLst/>
                <a:gdLst>
                  <a:gd name="connsiteX0" fmla="*/ 0 w 4340352"/>
                  <a:gd name="connsiteY0" fmla="*/ 0 h 621792"/>
                  <a:gd name="connsiteX1" fmla="*/ 975360 w 4340352"/>
                  <a:gd name="connsiteY1" fmla="*/ 170688 h 621792"/>
                  <a:gd name="connsiteX2" fmla="*/ 2377440 w 4340352"/>
                  <a:gd name="connsiteY2" fmla="*/ 48768 h 621792"/>
                  <a:gd name="connsiteX3" fmla="*/ 3389376 w 4340352"/>
                  <a:gd name="connsiteY3" fmla="*/ 97536 h 621792"/>
                  <a:gd name="connsiteX4" fmla="*/ 4108704 w 4340352"/>
                  <a:gd name="connsiteY4" fmla="*/ 97536 h 621792"/>
                  <a:gd name="connsiteX5" fmla="*/ 4340352 w 4340352"/>
                  <a:gd name="connsiteY5" fmla="*/ 621792 h 62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40352" h="621792">
                    <a:moveTo>
                      <a:pt x="0" y="0"/>
                    </a:moveTo>
                    <a:cubicBezTo>
                      <a:pt x="289560" y="81280"/>
                      <a:pt x="579120" y="162560"/>
                      <a:pt x="975360" y="170688"/>
                    </a:cubicBezTo>
                    <a:cubicBezTo>
                      <a:pt x="1371600" y="178816"/>
                      <a:pt x="1975104" y="60960"/>
                      <a:pt x="2377440" y="48768"/>
                    </a:cubicBezTo>
                    <a:cubicBezTo>
                      <a:pt x="2779776" y="36576"/>
                      <a:pt x="3100832" y="89408"/>
                      <a:pt x="3389376" y="97536"/>
                    </a:cubicBezTo>
                    <a:cubicBezTo>
                      <a:pt x="3677920" y="105664"/>
                      <a:pt x="3950208" y="10160"/>
                      <a:pt x="4108704" y="97536"/>
                    </a:cubicBezTo>
                    <a:cubicBezTo>
                      <a:pt x="4267200" y="184912"/>
                      <a:pt x="4303776" y="403352"/>
                      <a:pt x="4340352" y="621792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atte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4559808" y="3109133"/>
                <a:ext cx="5242560" cy="894350"/>
              </a:xfrm>
              <a:custGeom>
                <a:avLst/>
                <a:gdLst>
                  <a:gd name="connsiteX0" fmla="*/ 0 w 5242560"/>
                  <a:gd name="connsiteY0" fmla="*/ 792307 h 894350"/>
                  <a:gd name="connsiteX1" fmla="*/ 694944 w 5242560"/>
                  <a:gd name="connsiteY1" fmla="*/ 877651 h 894350"/>
                  <a:gd name="connsiteX2" fmla="*/ 1584960 w 5242560"/>
                  <a:gd name="connsiteY2" fmla="*/ 499699 h 894350"/>
                  <a:gd name="connsiteX3" fmla="*/ 2962656 w 5242560"/>
                  <a:gd name="connsiteY3" fmla="*/ 706963 h 894350"/>
                  <a:gd name="connsiteX4" fmla="*/ 4279392 w 5242560"/>
                  <a:gd name="connsiteY4" fmla="*/ 24211 h 894350"/>
                  <a:gd name="connsiteX5" fmla="*/ 5242560 w 5242560"/>
                  <a:gd name="connsiteY5" fmla="*/ 219283 h 89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2560" h="894350">
                    <a:moveTo>
                      <a:pt x="0" y="792307"/>
                    </a:moveTo>
                    <a:cubicBezTo>
                      <a:pt x="215392" y="859363"/>
                      <a:pt x="430784" y="926419"/>
                      <a:pt x="694944" y="877651"/>
                    </a:cubicBezTo>
                    <a:cubicBezTo>
                      <a:pt x="959104" y="828883"/>
                      <a:pt x="1207008" y="528147"/>
                      <a:pt x="1584960" y="499699"/>
                    </a:cubicBezTo>
                    <a:cubicBezTo>
                      <a:pt x="1962912" y="471251"/>
                      <a:pt x="2513584" y="786211"/>
                      <a:pt x="2962656" y="706963"/>
                    </a:cubicBezTo>
                    <a:cubicBezTo>
                      <a:pt x="3411728" y="627715"/>
                      <a:pt x="3899408" y="105491"/>
                      <a:pt x="4279392" y="24211"/>
                    </a:cubicBezTo>
                    <a:cubicBezTo>
                      <a:pt x="4659376" y="-57069"/>
                      <a:pt x="4950968" y="81107"/>
                      <a:pt x="5242560" y="219283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atte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8875776" y="2170176"/>
                <a:ext cx="694944" cy="2036064"/>
              </a:xfrm>
              <a:custGeom>
                <a:avLst/>
                <a:gdLst>
                  <a:gd name="connsiteX0" fmla="*/ 402336 w 694944"/>
                  <a:gd name="connsiteY0" fmla="*/ 0 h 2036064"/>
                  <a:gd name="connsiteX1" fmla="*/ 0 w 694944"/>
                  <a:gd name="connsiteY1" fmla="*/ 560832 h 2036064"/>
                  <a:gd name="connsiteX2" fmla="*/ 402336 w 694944"/>
                  <a:gd name="connsiteY2" fmla="*/ 1524000 h 2036064"/>
                  <a:gd name="connsiteX3" fmla="*/ 694944 w 694944"/>
                  <a:gd name="connsiteY3" fmla="*/ 2036064 h 203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944" h="2036064">
                    <a:moveTo>
                      <a:pt x="402336" y="0"/>
                    </a:moveTo>
                    <a:cubicBezTo>
                      <a:pt x="201168" y="153416"/>
                      <a:pt x="0" y="306832"/>
                      <a:pt x="0" y="560832"/>
                    </a:cubicBezTo>
                    <a:cubicBezTo>
                      <a:pt x="0" y="814832"/>
                      <a:pt x="286512" y="1278128"/>
                      <a:pt x="402336" y="1524000"/>
                    </a:cubicBezTo>
                    <a:cubicBezTo>
                      <a:pt x="518160" y="1769872"/>
                      <a:pt x="606552" y="1902968"/>
                      <a:pt x="694944" y="2036064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atte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5169408" y="2633472"/>
                <a:ext cx="4120896" cy="1633728"/>
              </a:xfrm>
              <a:custGeom>
                <a:avLst/>
                <a:gdLst>
                  <a:gd name="connsiteX0" fmla="*/ 0 w 4120896"/>
                  <a:gd name="connsiteY0" fmla="*/ 0 h 1633728"/>
                  <a:gd name="connsiteX1" fmla="*/ 719328 w 4120896"/>
                  <a:gd name="connsiteY1" fmla="*/ 609600 h 1633728"/>
                  <a:gd name="connsiteX2" fmla="*/ 2401824 w 4120896"/>
                  <a:gd name="connsiteY2" fmla="*/ 694944 h 1633728"/>
                  <a:gd name="connsiteX3" fmla="*/ 4120896 w 4120896"/>
                  <a:gd name="connsiteY3" fmla="*/ 1633728 h 163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0896" h="1633728">
                    <a:moveTo>
                      <a:pt x="0" y="0"/>
                    </a:moveTo>
                    <a:cubicBezTo>
                      <a:pt x="159512" y="246888"/>
                      <a:pt x="319024" y="493776"/>
                      <a:pt x="719328" y="609600"/>
                    </a:cubicBezTo>
                    <a:cubicBezTo>
                      <a:pt x="1119632" y="725424"/>
                      <a:pt x="1834896" y="524256"/>
                      <a:pt x="2401824" y="694944"/>
                    </a:cubicBezTo>
                    <a:cubicBezTo>
                      <a:pt x="2968752" y="865632"/>
                      <a:pt x="3544824" y="1249680"/>
                      <a:pt x="4120896" y="1633728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atte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6801775" y="2058500"/>
                <a:ext cx="1696049" cy="2331644"/>
              </a:xfrm>
              <a:custGeom>
                <a:avLst/>
                <a:gdLst>
                  <a:gd name="connsiteX0" fmla="*/ 1696049 w 1696049"/>
                  <a:gd name="connsiteY0" fmla="*/ 635932 h 2331644"/>
                  <a:gd name="connsiteX1" fmla="*/ 830417 w 1696049"/>
                  <a:gd name="connsiteY1" fmla="*/ 1948 h 2331644"/>
                  <a:gd name="connsiteX2" fmla="*/ 1361 w 1696049"/>
                  <a:gd name="connsiteY2" fmla="*/ 818812 h 2331644"/>
                  <a:gd name="connsiteX3" fmla="*/ 623153 w 1696049"/>
                  <a:gd name="connsiteY3" fmla="*/ 2086780 h 2331644"/>
                  <a:gd name="connsiteX4" fmla="*/ 135473 w 1696049"/>
                  <a:gd name="connsiteY4" fmla="*/ 2330620 h 233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049" h="2331644">
                    <a:moveTo>
                      <a:pt x="1696049" y="635932"/>
                    </a:moveTo>
                    <a:cubicBezTo>
                      <a:pt x="1404457" y="303700"/>
                      <a:pt x="1112865" y="-28532"/>
                      <a:pt x="830417" y="1948"/>
                    </a:cubicBezTo>
                    <a:cubicBezTo>
                      <a:pt x="547969" y="32428"/>
                      <a:pt x="35905" y="471340"/>
                      <a:pt x="1361" y="818812"/>
                    </a:cubicBezTo>
                    <a:cubicBezTo>
                      <a:pt x="-33183" y="1166284"/>
                      <a:pt x="600801" y="1834812"/>
                      <a:pt x="623153" y="2086780"/>
                    </a:cubicBezTo>
                    <a:cubicBezTo>
                      <a:pt x="645505" y="2338748"/>
                      <a:pt x="390489" y="2334684"/>
                      <a:pt x="135473" y="2330620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matte"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07024" y="3018841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948691" y="3776998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706019" y="3016588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175271" y="2231136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737148" y="3003605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238660" y="3451934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207901" y="3900263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6801775" y="2208013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7889392" y="3335564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655059" y="2592593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964973" y="2150986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8655059" y="3793177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381651" y="2274860"/>
                <a:ext cx="441434" cy="44143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228600" h="228600"/>
                <a:bevelB w="228600" h="228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圆角矩形 24"/>
            <p:cNvSpPr>
              <a:spLocks noChangeAspect="1"/>
            </p:cNvSpPr>
            <p:nvPr/>
          </p:nvSpPr>
          <p:spPr>
            <a:xfrm>
              <a:off x="6339026" y="-19803"/>
              <a:ext cx="5457323" cy="2664000"/>
            </a:xfrm>
            <a:prstGeom prst="roundRect">
              <a:avLst>
                <a:gd name="adj" fmla="val 5261"/>
              </a:avLst>
            </a:prstGeom>
            <a:solidFill>
              <a:schemeClr val="accent1">
                <a:alpha val="21000"/>
              </a:schemeClr>
            </a:solidFill>
            <a:ln w="38100">
              <a:solidFill>
                <a:schemeClr val="accent1">
                  <a:lumMod val="20000"/>
                  <a:lumOff val="80000"/>
                  <a:alpha val="38000"/>
                </a:schemeClr>
              </a:solidFill>
            </a:ln>
            <a:scene3d>
              <a:camera prst="perspectiveRelaxed" fov="1500000">
                <a:rot lat="18678000" lon="3126000" rev="18258000"/>
              </a:camera>
              <a:lightRig rig="soft" dir="t">
                <a:rot lat="0" lon="0" rev="10800000"/>
              </a:lightRig>
            </a:scene3d>
            <a:sp3d extrusionH="1949450" prstMaterial="matte">
              <a:bevelT w="165100" prst="coolSlant"/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22416" y="-165512"/>
            <a:ext cx="5908183" cy="4235866"/>
            <a:chOff x="91518" y="720244"/>
            <a:chExt cx="5908183" cy="4235866"/>
          </a:xfrm>
        </p:grpSpPr>
        <p:sp>
          <p:nvSpPr>
            <p:cNvPr id="93" name="矩形 47"/>
            <p:cNvSpPr/>
            <p:nvPr/>
          </p:nvSpPr>
          <p:spPr>
            <a:xfrm>
              <a:off x="1529928" y="1180399"/>
              <a:ext cx="4456863" cy="2687196"/>
            </a:xfrm>
            <a:custGeom>
              <a:avLst/>
              <a:gdLst/>
              <a:ahLst/>
              <a:cxnLst/>
              <a:rect l="0" t="0" r="0" b="0"/>
              <a:pathLst>
                <a:path w="4501853" h="2687196">
                  <a:moveTo>
                    <a:pt x="4545" y="462"/>
                  </a:moveTo>
                  <a:lnTo>
                    <a:pt x="4441044" y="855328"/>
                  </a:lnTo>
                  <a:cubicBezTo>
                    <a:pt x="4442697" y="855647"/>
                    <a:pt x="4443908" y="857067"/>
                    <a:pt x="4443961" y="858749"/>
                  </a:cubicBezTo>
                  <a:lnTo>
                    <a:pt x="4501777" y="2683044"/>
                  </a:lnTo>
                  <a:cubicBezTo>
                    <a:pt x="4501852" y="2685405"/>
                    <a:pt x="4499676" y="2687195"/>
                    <a:pt x="4497373" y="2686666"/>
                  </a:cubicBezTo>
                  <a:lnTo>
                    <a:pt x="205374" y="1701307"/>
                  </a:lnTo>
                  <a:cubicBezTo>
                    <a:pt x="203893" y="1700967"/>
                    <a:pt x="202785" y="1699734"/>
                    <a:pt x="202605" y="1698225"/>
                  </a:cubicBezTo>
                  <a:lnTo>
                    <a:pt x="290" y="4424"/>
                  </a:lnTo>
                  <a:cubicBezTo>
                    <a:pt x="0" y="2001"/>
                    <a:pt x="2149" y="0"/>
                    <a:pt x="4545" y="46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圆角矩形 26"/>
            <p:cNvSpPr/>
            <p:nvPr/>
          </p:nvSpPr>
          <p:spPr>
            <a:xfrm>
              <a:off x="213501" y="720244"/>
              <a:ext cx="5457324" cy="2664001"/>
            </a:xfrm>
            <a:custGeom>
              <a:avLst/>
              <a:gdLst/>
              <a:ahLst/>
              <a:cxnLst/>
              <a:rect l="0" t="0" r="0" b="0"/>
              <a:pathLst>
                <a:path w="5457324" h="2664001">
                  <a:moveTo>
                    <a:pt x="0" y="140153"/>
                  </a:moveTo>
                  <a:cubicBezTo>
                    <a:pt x="0" y="62749"/>
                    <a:pt x="62749" y="0"/>
                    <a:pt x="140153" y="0"/>
                  </a:cubicBezTo>
                  <a:lnTo>
                    <a:pt x="5317170" y="0"/>
                  </a:lnTo>
                  <a:cubicBezTo>
                    <a:pt x="5394574" y="0"/>
                    <a:pt x="5457323" y="62749"/>
                    <a:pt x="5457323" y="140153"/>
                  </a:cubicBezTo>
                  <a:lnTo>
                    <a:pt x="5457323" y="2523847"/>
                  </a:lnTo>
                  <a:cubicBezTo>
                    <a:pt x="5457323" y="2601251"/>
                    <a:pt x="5394574" y="2664000"/>
                    <a:pt x="5317170" y="2664000"/>
                  </a:cubicBezTo>
                  <a:lnTo>
                    <a:pt x="140153" y="2664000"/>
                  </a:lnTo>
                  <a:cubicBezTo>
                    <a:pt x="62749" y="2664000"/>
                    <a:pt x="0" y="2601251"/>
                    <a:pt x="0" y="25238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perspectiveRelaxed" fov="1500000">
                <a:rot lat="18678000" lon="3126000" rev="18258000"/>
              </a:camera>
              <a:lightRig rig="soft" dir="t">
                <a:rot lat="0" lon="0" rev="7800000"/>
              </a:lightRig>
            </a:scene3d>
            <a:sp3d extrusionH="19494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61"/>
            <p:cNvSpPr/>
            <p:nvPr/>
          </p:nvSpPr>
          <p:spPr>
            <a:xfrm>
              <a:off x="213501" y="2935303"/>
              <a:ext cx="5661307" cy="2020807"/>
            </a:xfrm>
            <a:custGeom>
              <a:avLst/>
              <a:gdLst>
                <a:gd name="connsiteX0" fmla="*/ 0 w 3714941"/>
                <a:gd name="connsiteY0" fmla="*/ 0 h 2611614"/>
                <a:gd name="connsiteX1" fmla="*/ 3714941 w 3714941"/>
                <a:gd name="connsiteY1" fmla="*/ 0 h 2611614"/>
                <a:gd name="connsiteX2" fmla="*/ 3714941 w 3714941"/>
                <a:gd name="connsiteY2" fmla="*/ 2611614 h 2611614"/>
                <a:gd name="connsiteX3" fmla="*/ 0 w 3714941"/>
                <a:gd name="connsiteY3" fmla="*/ 2611614 h 2611614"/>
                <a:gd name="connsiteX4" fmla="*/ 0 w 3714941"/>
                <a:gd name="connsiteY4" fmla="*/ 0 h 2611614"/>
                <a:gd name="connsiteX0" fmla="*/ 39188 w 3714941"/>
                <a:gd name="connsiteY0" fmla="*/ 0 h 2650803"/>
                <a:gd name="connsiteX1" fmla="*/ 3714941 w 3714941"/>
                <a:gd name="connsiteY1" fmla="*/ 39189 h 2650803"/>
                <a:gd name="connsiteX2" fmla="*/ 3714941 w 3714941"/>
                <a:gd name="connsiteY2" fmla="*/ 2650803 h 2650803"/>
                <a:gd name="connsiteX3" fmla="*/ 0 w 3714941"/>
                <a:gd name="connsiteY3" fmla="*/ 2650803 h 2650803"/>
                <a:gd name="connsiteX4" fmla="*/ 39188 w 3714941"/>
                <a:gd name="connsiteY4" fmla="*/ 0 h 2650803"/>
                <a:gd name="connsiteX0" fmla="*/ 39188 w 4368084"/>
                <a:gd name="connsiteY0" fmla="*/ 0 h 2650803"/>
                <a:gd name="connsiteX1" fmla="*/ 4368084 w 4368084"/>
                <a:gd name="connsiteY1" fmla="*/ 822960 h 2650803"/>
                <a:gd name="connsiteX2" fmla="*/ 3714941 w 4368084"/>
                <a:gd name="connsiteY2" fmla="*/ 2650803 h 2650803"/>
                <a:gd name="connsiteX3" fmla="*/ 0 w 4368084"/>
                <a:gd name="connsiteY3" fmla="*/ 2650803 h 2650803"/>
                <a:gd name="connsiteX4" fmla="*/ 39188 w 4368084"/>
                <a:gd name="connsiteY4" fmla="*/ 0 h 2650803"/>
                <a:gd name="connsiteX0" fmla="*/ 39188 w 4368084"/>
                <a:gd name="connsiteY0" fmla="*/ 0 h 2650803"/>
                <a:gd name="connsiteX1" fmla="*/ 4368084 w 4368084"/>
                <a:gd name="connsiteY1" fmla="*/ 822960 h 2650803"/>
                <a:gd name="connsiteX2" fmla="*/ 3022609 w 4368084"/>
                <a:gd name="connsiteY2" fmla="*/ 1814780 h 2650803"/>
                <a:gd name="connsiteX3" fmla="*/ 0 w 4368084"/>
                <a:gd name="connsiteY3" fmla="*/ 2650803 h 2650803"/>
                <a:gd name="connsiteX4" fmla="*/ 39188 w 4368084"/>
                <a:gd name="connsiteY4" fmla="*/ 0 h 2650803"/>
                <a:gd name="connsiteX0" fmla="*/ 39188 w 4433398"/>
                <a:gd name="connsiteY0" fmla="*/ 0 h 2650803"/>
                <a:gd name="connsiteX1" fmla="*/ 4433398 w 4433398"/>
                <a:gd name="connsiteY1" fmla="*/ 849086 h 2650803"/>
                <a:gd name="connsiteX2" fmla="*/ 3022609 w 4433398"/>
                <a:gd name="connsiteY2" fmla="*/ 1814780 h 2650803"/>
                <a:gd name="connsiteX3" fmla="*/ 0 w 4433398"/>
                <a:gd name="connsiteY3" fmla="*/ 2650803 h 2650803"/>
                <a:gd name="connsiteX4" fmla="*/ 39188 w 4433398"/>
                <a:gd name="connsiteY4" fmla="*/ 0 h 2650803"/>
                <a:gd name="connsiteX0" fmla="*/ 39188 w 4433398"/>
                <a:gd name="connsiteY0" fmla="*/ 0 h 2650803"/>
                <a:gd name="connsiteX1" fmla="*/ 4433398 w 4433398"/>
                <a:gd name="connsiteY1" fmla="*/ 849086 h 2650803"/>
                <a:gd name="connsiteX2" fmla="*/ 3231615 w 4433398"/>
                <a:gd name="connsiteY2" fmla="*/ 1867032 h 2650803"/>
                <a:gd name="connsiteX3" fmla="*/ 0 w 4433398"/>
                <a:gd name="connsiteY3" fmla="*/ 2650803 h 2650803"/>
                <a:gd name="connsiteX4" fmla="*/ 39188 w 4433398"/>
                <a:gd name="connsiteY4" fmla="*/ 0 h 2650803"/>
                <a:gd name="connsiteX0" fmla="*/ 1528354 w 5922564"/>
                <a:gd name="connsiteY0" fmla="*/ 0 h 1867032"/>
                <a:gd name="connsiteX1" fmla="*/ 5922564 w 5922564"/>
                <a:gd name="connsiteY1" fmla="*/ 849086 h 1867032"/>
                <a:gd name="connsiteX2" fmla="*/ 4720781 w 5922564"/>
                <a:gd name="connsiteY2" fmla="*/ 1867032 h 1867032"/>
                <a:gd name="connsiteX3" fmla="*/ 0 w 5922564"/>
                <a:gd name="connsiteY3" fmla="*/ 808940 h 1867032"/>
                <a:gd name="connsiteX4" fmla="*/ 1528354 w 5922564"/>
                <a:gd name="connsiteY4" fmla="*/ 0 h 1867032"/>
                <a:gd name="connsiteX0" fmla="*/ 1489166 w 5883376"/>
                <a:gd name="connsiteY0" fmla="*/ 0 h 1867032"/>
                <a:gd name="connsiteX1" fmla="*/ 5883376 w 5883376"/>
                <a:gd name="connsiteY1" fmla="*/ 849086 h 1867032"/>
                <a:gd name="connsiteX2" fmla="*/ 4681593 w 5883376"/>
                <a:gd name="connsiteY2" fmla="*/ 1867032 h 1867032"/>
                <a:gd name="connsiteX3" fmla="*/ 0 w 5883376"/>
                <a:gd name="connsiteY3" fmla="*/ 835066 h 1867032"/>
                <a:gd name="connsiteX4" fmla="*/ 1489166 w 5883376"/>
                <a:gd name="connsiteY4" fmla="*/ 0 h 1867032"/>
                <a:gd name="connsiteX0" fmla="*/ 1449978 w 5883376"/>
                <a:gd name="connsiteY0" fmla="*/ 0 h 1880095"/>
                <a:gd name="connsiteX1" fmla="*/ 5883376 w 5883376"/>
                <a:gd name="connsiteY1" fmla="*/ 862149 h 1880095"/>
                <a:gd name="connsiteX2" fmla="*/ 4681593 w 5883376"/>
                <a:gd name="connsiteY2" fmla="*/ 1880095 h 1880095"/>
                <a:gd name="connsiteX3" fmla="*/ 0 w 5883376"/>
                <a:gd name="connsiteY3" fmla="*/ 848129 h 1880095"/>
                <a:gd name="connsiteX4" fmla="*/ 1449978 w 5883376"/>
                <a:gd name="connsiteY4" fmla="*/ 0 h 1880095"/>
                <a:gd name="connsiteX0" fmla="*/ 1449978 w 5648244"/>
                <a:gd name="connsiteY0" fmla="*/ 0 h 1880095"/>
                <a:gd name="connsiteX1" fmla="*/ 5648244 w 5648244"/>
                <a:gd name="connsiteY1" fmla="*/ 927463 h 1880095"/>
                <a:gd name="connsiteX2" fmla="*/ 4681593 w 5648244"/>
                <a:gd name="connsiteY2" fmla="*/ 1880095 h 1880095"/>
                <a:gd name="connsiteX3" fmla="*/ 0 w 5648244"/>
                <a:gd name="connsiteY3" fmla="*/ 848129 h 1880095"/>
                <a:gd name="connsiteX4" fmla="*/ 1449978 w 5648244"/>
                <a:gd name="connsiteY4" fmla="*/ 0 h 1880095"/>
                <a:gd name="connsiteX0" fmla="*/ 1449978 w 5648244"/>
                <a:gd name="connsiteY0" fmla="*/ 0 h 2036849"/>
                <a:gd name="connsiteX1" fmla="*/ 5648244 w 5648244"/>
                <a:gd name="connsiteY1" fmla="*/ 927463 h 2036849"/>
                <a:gd name="connsiteX2" fmla="*/ 4394211 w 5648244"/>
                <a:gd name="connsiteY2" fmla="*/ 2036849 h 2036849"/>
                <a:gd name="connsiteX3" fmla="*/ 0 w 5648244"/>
                <a:gd name="connsiteY3" fmla="*/ 848129 h 2036849"/>
                <a:gd name="connsiteX4" fmla="*/ 1449978 w 5648244"/>
                <a:gd name="connsiteY4" fmla="*/ 0 h 2036849"/>
                <a:gd name="connsiteX0" fmla="*/ 1463041 w 5661307"/>
                <a:gd name="connsiteY0" fmla="*/ 0 h 2036849"/>
                <a:gd name="connsiteX1" fmla="*/ 5661307 w 5661307"/>
                <a:gd name="connsiteY1" fmla="*/ 927463 h 2036849"/>
                <a:gd name="connsiteX2" fmla="*/ 4407274 w 5661307"/>
                <a:gd name="connsiteY2" fmla="*/ 2036849 h 2036849"/>
                <a:gd name="connsiteX3" fmla="*/ 0 w 5661307"/>
                <a:gd name="connsiteY3" fmla="*/ 874255 h 2036849"/>
                <a:gd name="connsiteX4" fmla="*/ 1463041 w 5661307"/>
                <a:gd name="connsiteY4" fmla="*/ 0 h 2036849"/>
                <a:gd name="connsiteX0" fmla="*/ 1463041 w 5661307"/>
                <a:gd name="connsiteY0" fmla="*/ 0 h 2020807"/>
                <a:gd name="connsiteX1" fmla="*/ 5661307 w 5661307"/>
                <a:gd name="connsiteY1" fmla="*/ 927463 h 2020807"/>
                <a:gd name="connsiteX2" fmla="*/ 4519569 w 5661307"/>
                <a:gd name="connsiteY2" fmla="*/ 2020807 h 2020807"/>
                <a:gd name="connsiteX3" fmla="*/ 0 w 5661307"/>
                <a:gd name="connsiteY3" fmla="*/ 874255 h 2020807"/>
                <a:gd name="connsiteX4" fmla="*/ 1463041 w 5661307"/>
                <a:gd name="connsiteY4" fmla="*/ 0 h 202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1307" h="2020807">
                  <a:moveTo>
                    <a:pt x="1463041" y="0"/>
                  </a:moveTo>
                  <a:lnTo>
                    <a:pt x="5661307" y="927463"/>
                  </a:lnTo>
                  <a:lnTo>
                    <a:pt x="4519569" y="2020807"/>
                  </a:lnTo>
                  <a:lnTo>
                    <a:pt x="0" y="874255"/>
                  </a:lnTo>
                  <a:lnTo>
                    <a:pt x="146304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32000"/>
                  </a:schemeClr>
                </a:gs>
                <a:gs pos="51000">
                  <a:schemeClr val="bg1">
                    <a:alpha val="39000"/>
                    <a:lumMod val="81000"/>
                    <a:lumOff val="19000"/>
                  </a:schemeClr>
                </a:gs>
                <a:gs pos="100000">
                  <a:schemeClr val="bg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62"/>
            <p:cNvSpPr/>
            <p:nvPr/>
          </p:nvSpPr>
          <p:spPr>
            <a:xfrm>
              <a:off x="91518" y="1152930"/>
              <a:ext cx="5891402" cy="1942140"/>
            </a:xfrm>
            <a:custGeom>
              <a:avLst/>
              <a:gdLst>
                <a:gd name="connsiteX0" fmla="*/ 0 w 4988653"/>
                <a:gd name="connsiteY0" fmla="*/ 0 h 2395581"/>
                <a:gd name="connsiteX1" fmla="*/ 4988653 w 4988653"/>
                <a:gd name="connsiteY1" fmla="*/ 0 h 2395581"/>
                <a:gd name="connsiteX2" fmla="*/ 4988653 w 4988653"/>
                <a:gd name="connsiteY2" fmla="*/ 2395581 h 2395581"/>
                <a:gd name="connsiteX3" fmla="*/ 0 w 4988653"/>
                <a:gd name="connsiteY3" fmla="*/ 2395581 h 2395581"/>
                <a:gd name="connsiteX4" fmla="*/ 0 w 4988653"/>
                <a:gd name="connsiteY4" fmla="*/ 0 h 2395581"/>
                <a:gd name="connsiteX0" fmla="*/ 147196 w 4988653"/>
                <a:gd name="connsiteY0" fmla="*/ 0 h 2681053"/>
                <a:gd name="connsiteX1" fmla="*/ 4988653 w 4988653"/>
                <a:gd name="connsiteY1" fmla="*/ 285472 h 2681053"/>
                <a:gd name="connsiteX2" fmla="*/ 4988653 w 4988653"/>
                <a:gd name="connsiteY2" fmla="*/ 2681053 h 2681053"/>
                <a:gd name="connsiteX3" fmla="*/ 0 w 4988653"/>
                <a:gd name="connsiteY3" fmla="*/ 2681053 h 2681053"/>
                <a:gd name="connsiteX4" fmla="*/ 147196 w 4988653"/>
                <a:gd name="connsiteY4" fmla="*/ 0 h 2681053"/>
                <a:gd name="connsiteX0" fmla="*/ 147196 w 4988653"/>
                <a:gd name="connsiteY0" fmla="*/ 0 h 2681053"/>
                <a:gd name="connsiteX1" fmla="*/ 4529223 w 4988653"/>
                <a:gd name="connsiteY1" fmla="*/ 843033 h 2681053"/>
                <a:gd name="connsiteX2" fmla="*/ 4988653 w 4988653"/>
                <a:gd name="connsiteY2" fmla="*/ 2681053 h 2681053"/>
                <a:gd name="connsiteX3" fmla="*/ 0 w 4988653"/>
                <a:gd name="connsiteY3" fmla="*/ 2681053 h 2681053"/>
                <a:gd name="connsiteX4" fmla="*/ 147196 w 4988653"/>
                <a:gd name="connsiteY4" fmla="*/ 0 h 2681053"/>
                <a:gd name="connsiteX0" fmla="*/ 1489803 w 6331260"/>
                <a:gd name="connsiteY0" fmla="*/ 0 h 2681053"/>
                <a:gd name="connsiteX1" fmla="*/ 5871830 w 6331260"/>
                <a:gd name="connsiteY1" fmla="*/ 843033 h 2681053"/>
                <a:gd name="connsiteX2" fmla="*/ 6331260 w 6331260"/>
                <a:gd name="connsiteY2" fmla="*/ 2681053 h 2681053"/>
                <a:gd name="connsiteX3" fmla="*/ 0 w 6331260"/>
                <a:gd name="connsiteY3" fmla="*/ 861174 h 2681053"/>
                <a:gd name="connsiteX4" fmla="*/ 1489803 w 6331260"/>
                <a:gd name="connsiteY4" fmla="*/ 0 h 2681053"/>
                <a:gd name="connsiteX0" fmla="*/ 1436277 w 6331260"/>
                <a:gd name="connsiteY0" fmla="*/ 0 h 2676593"/>
                <a:gd name="connsiteX1" fmla="*/ 5871830 w 6331260"/>
                <a:gd name="connsiteY1" fmla="*/ 838573 h 2676593"/>
                <a:gd name="connsiteX2" fmla="*/ 6331260 w 6331260"/>
                <a:gd name="connsiteY2" fmla="*/ 2676593 h 2676593"/>
                <a:gd name="connsiteX3" fmla="*/ 0 w 6331260"/>
                <a:gd name="connsiteY3" fmla="*/ 856714 h 2676593"/>
                <a:gd name="connsiteX4" fmla="*/ 1436277 w 6331260"/>
                <a:gd name="connsiteY4" fmla="*/ 0 h 2676593"/>
                <a:gd name="connsiteX0" fmla="*/ 1494263 w 6331260"/>
                <a:gd name="connsiteY0" fmla="*/ 0 h 2681054"/>
                <a:gd name="connsiteX1" fmla="*/ 5871830 w 6331260"/>
                <a:gd name="connsiteY1" fmla="*/ 843034 h 2681054"/>
                <a:gd name="connsiteX2" fmla="*/ 6331260 w 6331260"/>
                <a:gd name="connsiteY2" fmla="*/ 2681054 h 2681054"/>
                <a:gd name="connsiteX3" fmla="*/ 0 w 6331260"/>
                <a:gd name="connsiteY3" fmla="*/ 861175 h 2681054"/>
                <a:gd name="connsiteX4" fmla="*/ 1494263 w 6331260"/>
                <a:gd name="connsiteY4" fmla="*/ 0 h 2681054"/>
                <a:gd name="connsiteX0" fmla="*/ 1494263 w 5871830"/>
                <a:gd name="connsiteY0" fmla="*/ 0 h 1940613"/>
                <a:gd name="connsiteX1" fmla="*/ 5871830 w 5871830"/>
                <a:gd name="connsiteY1" fmla="*/ 843034 h 1940613"/>
                <a:gd name="connsiteX2" fmla="*/ 4631814 w 5871830"/>
                <a:gd name="connsiteY2" fmla="*/ 1940613 h 1940613"/>
                <a:gd name="connsiteX3" fmla="*/ 0 w 5871830"/>
                <a:gd name="connsiteY3" fmla="*/ 861175 h 1940613"/>
                <a:gd name="connsiteX4" fmla="*/ 1494263 w 5871830"/>
                <a:gd name="connsiteY4" fmla="*/ 0 h 1940613"/>
                <a:gd name="connsiteX0" fmla="*/ 1494263 w 5871830"/>
                <a:gd name="connsiteY0" fmla="*/ 0 h 1940613"/>
                <a:gd name="connsiteX1" fmla="*/ 5871830 w 5871830"/>
                <a:gd name="connsiteY1" fmla="*/ 843034 h 1940613"/>
                <a:gd name="connsiteX2" fmla="*/ 5831070 w 5871830"/>
                <a:gd name="connsiteY2" fmla="*/ 883987 h 1940613"/>
                <a:gd name="connsiteX3" fmla="*/ 4631814 w 5871830"/>
                <a:gd name="connsiteY3" fmla="*/ 1940613 h 1940613"/>
                <a:gd name="connsiteX4" fmla="*/ 0 w 5871830"/>
                <a:gd name="connsiteY4" fmla="*/ 861175 h 1940613"/>
                <a:gd name="connsiteX5" fmla="*/ 1494263 w 5871830"/>
                <a:gd name="connsiteY5" fmla="*/ 0 h 1940613"/>
                <a:gd name="connsiteX0" fmla="*/ 1494263 w 5871830"/>
                <a:gd name="connsiteY0" fmla="*/ 0 h 1940613"/>
                <a:gd name="connsiteX1" fmla="*/ 5871830 w 5871830"/>
                <a:gd name="connsiteY1" fmla="*/ 843034 h 1940613"/>
                <a:gd name="connsiteX2" fmla="*/ 5854882 w 5871830"/>
                <a:gd name="connsiteY2" fmla="*/ 903037 h 1940613"/>
                <a:gd name="connsiteX3" fmla="*/ 4631814 w 5871830"/>
                <a:gd name="connsiteY3" fmla="*/ 1940613 h 1940613"/>
                <a:gd name="connsiteX4" fmla="*/ 0 w 5871830"/>
                <a:gd name="connsiteY4" fmla="*/ 861175 h 1940613"/>
                <a:gd name="connsiteX5" fmla="*/ 1494263 w 5871830"/>
                <a:gd name="connsiteY5" fmla="*/ 0 h 1940613"/>
                <a:gd name="connsiteX0" fmla="*/ 1494263 w 5893677"/>
                <a:gd name="connsiteY0" fmla="*/ 0 h 1940613"/>
                <a:gd name="connsiteX1" fmla="*/ 5871830 w 5893677"/>
                <a:gd name="connsiteY1" fmla="*/ 843034 h 1940613"/>
                <a:gd name="connsiteX2" fmla="*/ 5854882 w 5893677"/>
                <a:gd name="connsiteY2" fmla="*/ 903037 h 1940613"/>
                <a:gd name="connsiteX3" fmla="*/ 4631814 w 5893677"/>
                <a:gd name="connsiteY3" fmla="*/ 1940613 h 1940613"/>
                <a:gd name="connsiteX4" fmla="*/ 0 w 5893677"/>
                <a:gd name="connsiteY4" fmla="*/ 861175 h 1940613"/>
                <a:gd name="connsiteX5" fmla="*/ 1494263 w 5893677"/>
                <a:gd name="connsiteY5" fmla="*/ 0 h 1940613"/>
                <a:gd name="connsiteX0" fmla="*/ 1494263 w 5904633"/>
                <a:gd name="connsiteY0" fmla="*/ 0 h 1940613"/>
                <a:gd name="connsiteX1" fmla="*/ 5871830 w 5904633"/>
                <a:gd name="connsiteY1" fmla="*/ 843034 h 1940613"/>
                <a:gd name="connsiteX2" fmla="*/ 5854882 w 5904633"/>
                <a:gd name="connsiteY2" fmla="*/ 903037 h 1940613"/>
                <a:gd name="connsiteX3" fmla="*/ 4631814 w 5904633"/>
                <a:gd name="connsiteY3" fmla="*/ 1940613 h 1940613"/>
                <a:gd name="connsiteX4" fmla="*/ 0 w 5904633"/>
                <a:gd name="connsiteY4" fmla="*/ 861175 h 1940613"/>
                <a:gd name="connsiteX5" fmla="*/ 1494263 w 5904633"/>
                <a:gd name="connsiteY5" fmla="*/ 0 h 1940613"/>
                <a:gd name="connsiteX0" fmla="*/ 1494263 w 5897141"/>
                <a:gd name="connsiteY0" fmla="*/ 0 h 1940613"/>
                <a:gd name="connsiteX1" fmla="*/ 5852780 w 5897141"/>
                <a:gd name="connsiteY1" fmla="*/ 838271 h 1940613"/>
                <a:gd name="connsiteX2" fmla="*/ 5854882 w 5897141"/>
                <a:gd name="connsiteY2" fmla="*/ 903037 h 1940613"/>
                <a:gd name="connsiteX3" fmla="*/ 4631814 w 5897141"/>
                <a:gd name="connsiteY3" fmla="*/ 1940613 h 1940613"/>
                <a:gd name="connsiteX4" fmla="*/ 0 w 5897141"/>
                <a:gd name="connsiteY4" fmla="*/ 861175 h 1940613"/>
                <a:gd name="connsiteX5" fmla="*/ 1494263 w 5897141"/>
                <a:gd name="connsiteY5" fmla="*/ 0 h 1940613"/>
                <a:gd name="connsiteX0" fmla="*/ 1494263 w 5891402"/>
                <a:gd name="connsiteY0" fmla="*/ 0 h 1940613"/>
                <a:gd name="connsiteX1" fmla="*/ 5833730 w 5891402"/>
                <a:gd name="connsiteY1" fmla="*/ 835889 h 1940613"/>
                <a:gd name="connsiteX2" fmla="*/ 5854882 w 5891402"/>
                <a:gd name="connsiteY2" fmla="*/ 903037 h 1940613"/>
                <a:gd name="connsiteX3" fmla="*/ 4631814 w 5891402"/>
                <a:gd name="connsiteY3" fmla="*/ 1940613 h 1940613"/>
                <a:gd name="connsiteX4" fmla="*/ 0 w 5891402"/>
                <a:gd name="connsiteY4" fmla="*/ 861175 h 1940613"/>
                <a:gd name="connsiteX5" fmla="*/ 1494263 w 5891402"/>
                <a:gd name="connsiteY5" fmla="*/ 0 h 1940613"/>
                <a:gd name="connsiteX0" fmla="*/ 1494263 w 5891402"/>
                <a:gd name="connsiteY0" fmla="*/ 0 h 1940613"/>
                <a:gd name="connsiteX1" fmla="*/ 5833730 w 5891402"/>
                <a:gd name="connsiteY1" fmla="*/ 835889 h 1940613"/>
                <a:gd name="connsiteX2" fmla="*/ 5854882 w 5891402"/>
                <a:gd name="connsiteY2" fmla="*/ 903037 h 1940613"/>
                <a:gd name="connsiteX3" fmla="*/ 4631814 w 5891402"/>
                <a:gd name="connsiteY3" fmla="*/ 1940613 h 1940613"/>
                <a:gd name="connsiteX4" fmla="*/ 0 w 5891402"/>
                <a:gd name="connsiteY4" fmla="*/ 861175 h 1940613"/>
                <a:gd name="connsiteX5" fmla="*/ 1440127 w 5891402"/>
                <a:gd name="connsiteY5" fmla="*/ 31407 h 1940613"/>
                <a:gd name="connsiteX6" fmla="*/ 1494263 w 5891402"/>
                <a:gd name="connsiteY6" fmla="*/ 0 h 1940613"/>
                <a:gd name="connsiteX0" fmla="*/ 1494263 w 5891402"/>
                <a:gd name="connsiteY0" fmla="*/ 0 h 1940613"/>
                <a:gd name="connsiteX1" fmla="*/ 5833730 w 5891402"/>
                <a:gd name="connsiteY1" fmla="*/ 835889 h 1940613"/>
                <a:gd name="connsiteX2" fmla="*/ 5854882 w 5891402"/>
                <a:gd name="connsiteY2" fmla="*/ 903037 h 1940613"/>
                <a:gd name="connsiteX3" fmla="*/ 4631814 w 5891402"/>
                <a:gd name="connsiteY3" fmla="*/ 1940613 h 1940613"/>
                <a:gd name="connsiteX4" fmla="*/ 0 w 5891402"/>
                <a:gd name="connsiteY4" fmla="*/ 861175 h 1940613"/>
                <a:gd name="connsiteX5" fmla="*/ 1402027 w 5891402"/>
                <a:gd name="connsiteY5" fmla="*/ 21882 h 1940613"/>
                <a:gd name="connsiteX6" fmla="*/ 1494263 w 5891402"/>
                <a:gd name="connsiteY6" fmla="*/ 0 h 1940613"/>
                <a:gd name="connsiteX0" fmla="*/ 1494263 w 5891402"/>
                <a:gd name="connsiteY0" fmla="*/ 0 h 1940613"/>
                <a:gd name="connsiteX1" fmla="*/ 5833730 w 5891402"/>
                <a:gd name="connsiteY1" fmla="*/ 835889 h 1940613"/>
                <a:gd name="connsiteX2" fmla="*/ 5854882 w 5891402"/>
                <a:gd name="connsiteY2" fmla="*/ 903037 h 1940613"/>
                <a:gd name="connsiteX3" fmla="*/ 4631814 w 5891402"/>
                <a:gd name="connsiteY3" fmla="*/ 1940613 h 1940613"/>
                <a:gd name="connsiteX4" fmla="*/ 0 w 5891402"/>
                <a:gd name="connsiteY4" fmla="*/ 861175 h 1940613"/>
                <a:gd name="connsiteX5" fmla="*/ 1402027 w 5891402"/>
                <a:gd name="connsiteY5" fmla="*/ 21882 h 1940613"/>
                <a:gd name="connsiteX6" fmla="*/ 1494263 w 5891402"/>
                <a:gd name="connsiteY6" fmla="*/ 0 h 1940613"/>
                <a:gd name="connsiteX0" fmla="*/ 1494263 w 5891402"/>
                <a:gd name="connsiteY0" fmla="*/ 3336 h 1943949"/>
                <a:gd name="connsiteX1" fmla="*/ 5833730 w 5891402"/>
                <a:gd name="connsiteY1" fmla="*/ 839225 h 1943949"/>
                <a:gd name="connsiteX2" fmla="*/ 5854882 w 5891402"/>
                <a:gd name="connsiteY2" fmla="*/ 906373 h 1943949"/>
                <a:gd name="connsiteX3" fmla="*/ 4631814 w 5891402"/>
                <a:gd name="connsiteY3" fmla="*/ 1943949 h 1943949"/>
                <a:gd name="connsiteX4" fmla="*/ 0 w 5891402"/>
                <a:gd name="connsiteY4" fmla="*/ 864511 h 1943949"/>
                <a:gd name="connsiteX5" fmla="*/ 1402027 w 5891402"/>
                <a:gd name="connsiteY5" fmla="*/ 25218 h 1943949"/>
                <a:gd name="connsiteX6" fmla="*/ 1494263 w 5891402"/>
                <a:gd name="connsiteY6" fmla="*/ 3336 h 1943949"/>
                <a:gd name="connsiteX0" fmla="*/ 1506169 w 5891402"/>
                <a:gd name="connsiteY0" fmla="*/ 3908 h 1942140"/>
                <a:gd name="connsiteX1" fmla="*/ 5833730 w 5891402"/>
                <a:gd name="connsiteY1" fmla="*/ 837416 h 1942140"/>
                <a:gd name="connsiteX2" fmla="*/ 5854882 w 5891402"/>
                <a:gd name="connsiteY2" fmla="*/ 904564 h 1942140"/>
                <a:gd name="connsiteX3" fmla="*/ 4631814 w 5891402"/>
                <a:gd name="connsiteY3" fmla="*/ 1942140 h 1942140"/>
                <a:gd name="connsiteX4" fmla="*/ 0 w 5891402"/>
                <a:gd name="connsiteY4" fmla="*/ 862702 h 1942140"/>
                <a:gd name="connsiteX5" fmla="*/ 1402027 w 5891402"/>
                <a:gd name="connsiteY5" fmla="*/ 23409 h 1942140"/>
                <a:gd name="connsiteX6" fmla="*/ 1506169 w 5891402"/>
                <a:gd name="connsiteY6" fmla="*/ 3908 h 194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1402" h="1942140">
                  <a:moveTo>
                    <a:pt x="1506169" y="3908"/>
                  </a:moveTo>
                  <a:lnTo>
                    <a:pt x="5833730" y="837416"/>
                  </a:lnTo>
                  <a:cubicBezTo>
                    <a:pt x="5863799" y="850273"/>
                    <a:pt x="5934350" y="839319"/>
                    <a:pt x="5854882" y="904564"/>
                  </a:cubicBezTo>
                  <a:lnTo>
                    <a:pt x="4631814" y="1942140"/>
                  </a:lnTo>
                  <a:lnTo>
                    <a:pt x="0" y="862702"/>
                  </a:lnTo>
                  <a:lnTo>
                    <a:pt x="1402027" y="23409"/>
                  </a:lnTo>
                  <a:cubicBezTo>
                    <a:pt x="1432772" y="-2935"/>
                    <a:pt x="1473043" y="-3086"/>
                    <a:pt x="1506169" y="3908"/>
                  </a:cubicBez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1247190" y="2298108"/>
              <a:ext cx="3593927" cy="156432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74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64"/>
            <p:cNvSpPr/>
            <p:nvPr/>
          </p:nvSpPr>
          <p:spPr>
            <a:xfrm>
              <a:off x="105573" y="2709562"/>
              <a:ext cx="1330192" cy="1387378"/>
            </a:xfrm>
            <a:custGeom>
              <a:avLst/>
              <a:gdLst>
                <a:gd name="connsiteX0" fmla="*/ 0 w 1320187"/>
                <a:gd name="connsiteY0" fmla="*/ 0 h 1220389"/>
                <a:gd name="connsiteX1" fmla="*/ 1320187 w 1320187"/>
                <a:gd name="connsiteY1" fmla="*/ 0 h 1220389"/>
                <a:gd name="connsiteX2" fmla="*/ 1320187 w 1320187"/>
                <a:gd name="connsiteY2" fmla="*/ 1220389 h 1220389"/>
                <a:gd name="connsiteX3" fmla="*/ 0 w 1320187"/>
                <a:gd name="connsiteY3" fmla="*/ 1220389 h 1220389"/>
                <a:gd name="connsiteX4" fmla="*/ 0 w 1320187"/>
                <a:gd name="connsiteY4" fmla="*/ 0 h 1220389"/>
                <a:gd name="connsiteX0" fmla="*/ 27354 w 1320187"/>
                <a:gd name="connsiteY0" fmla="*/ 0 h 1220389"/>
                <a:gd name="connsiteX1" fmla="*/ 1320187 w 1320187"/>
                <a:gd name="connsiteY1" fmla="*/ 0 h 1220389"/>
                <a:gd name="connsiteX2" fmla="*/ 1320187 w 1320187"/>
                <a:gd name="connsiteY2" fmla="*/ 1220389 h 1220389"/>
                <a:gd name="connsiteX3" fmla="*/ 0 w 1320187"/>
                <a:gd name="connsiteY3" fmla="*/ 1220389 h 1220389"/>
                <a:gd name="connsiteX4" fmla="*/ 27354 w 1320187"/>
                <a:gd name="connsiteY4" fmla="*/ 0 h 1220389"/>
                <a:gd name="connsiteX0" fmla="*/ 0 w 1292833"/>
                <a:gd name="connsiteY0" fmla="*/ 0 h 1220389"/>
                <a:gd name="connsiteX1" fmla="*/ 1292833 w 1292833"/>
                <a:gd name="connsiteY1" fmla="*/ 0 h 1220389"/>
                <a:gd name="connsiteX2" fmla="*/ 1292833 w 1292833"/>
                <a:gd name="connsiteY2" fmla="*/ 1220389 h 1220389"/>
                <a:gd name="connsiteX3" fmla="*/ 132861 w 1292833"/>
                <a:gd name="connsiteY3" fmla="*/ 1056266 h 1220389"/>
                <a:gd name="connsiteX4" fmla="*/ 0 w 1292833"/>
                <a:gd name="connsiteY4" fmla="*/ 0 h 1220389"/>
                <a:gd name="connsiteX0" fmla="*/ 0 w 1300648"/>
                <a:gd name="connsiteY0" fmla="*/ 0 h 1364973"/>
                <a:gd name="connsiteX1" fmla="*/ 1292833 w 1300648"/>
                <a:gd name="connsiteY1" fmla="*/ 0 h 1364973"/>
                <a:gd name="connsiteX2" fmla="*/ 1300648 w 1300648"/>
                <a:gd name="connsiteY2" fmla="*/ 1364973 h 1364973"/>
                <a:gd name="connsiteX3" fmla="*/ 132861 w 1300648"/>
                <a:gd name="connsiteY3" fmla="*/ 1056266 h 1364973"/>
                <a:gd name="connsiteX4" fmla="*/ 0 w 1300648"/>
                <a:gd name="connsiteY4" fmla="*/ 0 h 1364973"/>
                <a:gd name="connsiteX0" fmla="*/ 0 w 1300648"/>
                <a:gd name="connsiteY0" fmla="*/ 1655 h 1366628"/>
                <a:gd name="connsiteX1" fmla="*/ 119496 w 1300648"/>
                <a:gd name="connsiteY1" fmla="*/ 0 h 1366628"/>
                <a:gd name="connsiteX2" fmla="*/ 1292833 w 1300648"/>
                <a:gd name="connsiteY2" fmla="*/ 1655 h 1366628"/>
                <a:gd name="connsiteX3" fmla="*/ 1300648 w 1300648"/>
                <a:gd name="connsiteY3" fmla="*/ 1366628 h 1366628"/>
                <a:gd name="connsiteX4" fmla="*/ 132861 w 1300648"/>
                <a:gd name="connsiteY4" fmla="*/ 1057921 h 1366628"/>
                <a:gd name="connsiteX5" fmla="*/ 0 w 1300648"/>
                <a:gd name="connsiteY5" fmla="*/ 1655 h 1366628"/>
                <a:gd name="connsiteX0" fmla="*/ 0 w 1300648"/>
                <a:gd name="connsiteY0" fmla="*/ 1655 h 1366628"/>
                <a:gd name="connsiteX1" fmla="*/ 119496 w 1300648"/>
                <a:gd name="connsiteY1" fmla="*/ 0 h 1366628"/>
                <a:gd name="connsiteX2" fmla="*/ 1292833 w 1300648"/>
                <a:gd name="connsiteY2" fmla="*/ 1655 h 1366628"/>
                <a:gd name="connsiteX3" fmla="*/ 1299619 w 1300648"/>
                <a:gd name="connsiteY3" fmla="*/ 1258276 h 1366628"/>
                <a:gd name="connsiteX4" fmla="*/ 1300648 w 1300648"/>
                <a:gd name="connsiteY4" fmla="*/ 1366628 h 1366628"/>
                <a:gd name="connsiteX5" fmla="*/ 132861 w 1300648"/>
                <a:gd name="connsiteY5" fmla="*/ 1057921 h 1366628"/>
                <a:gd name="connsiteX6" fmla="*/ 0 w 1300648"/>
                <a:gd name="connsiteY6" fmla="*/ 1655 h 1366628"/>
                <a:gd name="connsiteX0" fmla="*/ 0 w 1300648"/>
                <a:gd name="connsiteY0" fmla="*/ 1655 h 1366628"/>
                <a:gd name="connsiteX1" fmla="*/ 119496 w 1300648"/>
                <a:gd name="connsiteY1" fmla="*/ 0 h 1366628"/>
                <a:gd name="connsiteX2" fmla="*/ 1299619 w 1300648"/>
                <a:gd name="connsiteY2" fmla="*/ 1258276 h 1366628"/>
                <a:gd name="connsiteX3" fmla="*/ 1300648 w 1300648"/>
                <a:gd name="connsiteY3" fmla="*/ 1366628 h 1366628"/>
                <a:gd name="connsiteX4" fmla="*/ 132861 w 1300648"/>
                <a:gd name="connsiteY4" fmla="*/ 1057921 h 1366628"/>
                <a:gd name="connsiteX5" fmla="*/ 0 w 1300648"/>
                <a:gd name="connsiteY5" fmla="*/ 1655 h 1366628"/>
                <a:gd name="connsiteX0" fmla="*/ 0 w 1300648"/>
                <a:gd name="connsiteY0" fmla="*/ 1655 h 1366628"/>
                <a:gd name="connsiteX1" fmla="*/ 119496 w 1300648"/>
                <a:gd name="connsiteY1" fmla="*/ 0 h 1366628"/>
                <a:gd name="connsiteX2" fmla="*/ 662665 w 1300648"/>
                <a:gd name="connsiteY2" fmla="*/ 586153 h 1366628"/>
                <a:gd name="connsiteX3" fmla="*/ 1299619 w 1300648"/>
                <a:gd name="connsiteY3" fmla="*/ 1258276 h 1366628"/>
                <a:gd name="connsiteX4" fmla="*/ 1300648 w 1300648"/>
                <a:gd name="connsiteY4" fmla="*/ 1366628 h 1366628"/>
                <a:gd name="connsiteX5" fmla="*/ 132861 w 1300648"/>
                <a:gd name="connsiteY5" fmla="*/ 1057921 h 1366628"/>
                <a:gd name="connsiteX6" fmla="*/ 0 w 1300648"/>
                <a:gd name="connsiteY6" fmla="*/ 1655 h 1366628"/>
                <a:gd name="connsiteX0" fmla="*/ 0 w 1300648"/>
                <a:gd name="connsiteY0" fmla="*/ 1655 h 1366628"/>
                <a:gd name="connsiteX1" fmla="*/ 119496 w 1300648"/>
                <a:gd name="connsiteY1" fmla="*/ 0 h 1366628"/>
                <a:gd name="connsiteX2" fmla="*/ 221096 w 1300648"/>
                <a:gd name="connsiteY2" fmla="*/ 984738 h 1366628"/>
                <a:gd name="connsiteX3" fmla="*/ 1299619 w 1300648"/>
                <a:gd name="connsiteY3" fmla="*/ 1258276 h 1366628"/>
                <a:gd name="connsiteX4" fmla="*/ 1300648 w 1300648"/>
                <a:gd name="connsiteY4" fmla="*/ 1366628 h 1366628"/>
                <a:gd name="connsiteX5" fmla="*/ 132861 w 1300648"/>
                <a:gd name="connsiteY5" fmla="*/ 1057921 h 1366628"/>
                <a:gd name="connsiteX6" fmla="*/ 0 w 1300648"/>
                <a:gd name="connsiteY6" fmla="*/ 1655 h 1366628"/>
                <a:gd name="connsiteX0" fmla="*/ 0 w 1300648"/>
                <a:gd name="connsiteY0" fmla="*/ 1655 h 1366628"/>
                <a:gd name="connsiteX1" fmla="*/ 119496 w 1300648"/>
                <a:gd name="connsiteY1" fmla="*/ 0 h 1366628"/>
                <a:gd name="connsiteX2" fmla="*/ 221096 w 1300648"/>
                <a:gd name="connsiteY2" fmla="*/ 984738 h 1366628"/>
                <a:gd name="connsiteX3" fmla="*/ 1295711 w 1300648"/>
                <a:gd name="connsiteY3" fmla="*/ 1316892 h 1366628"/>
                <a:gd name="connsiteX4" fmla="*/ 1300648 w 1300648"/>
                <a:gd name="connsiteY4" fmla="*/ 1366628 h 1366628"/>
                <a:gd name="connsiteX5" fmla="*/ 132861 w 1300648"/>
                <a:gd name="connsiteY5" fmla="*/ 1057921 h 1366628"/>
                <a:gd name="connsiteX6" fmla="*/ 0 w 1300648"/>
                <a:gd name="connsiteY6" fmla="*/ 1655 h 1366628"/>
                <a:gd name="connsiteX0" fmla="*/ 0 w 1300648"/>
                <a:gd name="connsiteY0" fmla="*/ 0 h 1364973"/>
                <a:gd name="connsiteX1" fmla="*/ 56973 w 1300648"/>
                <a:gd name="connsiteY1" fmla="*/ 6160 h 1364973"/>
                <a:gd name="connsiteX2" fmla="*/ 221096 w 1300648"/>
                <a:gd name="connsiteY2" fmla="*/ 983083 h 1364973"/>
                <a:gd name="connsiteX3" fmla="*/ 1295711 w 1300648"/>
                <a:gd name="connsiteY3" fmla="*/ 1315237 h 1364973"/>
                <a:gd name="connsiteX4" fmla="*/ 1300648 w 1300648"/>
                <a:gd name="connsiteY4" fmla="*/ 1364973 h 1364973"/>
                <a:gd name="connsiteX5" fmla="*/ 132861 w 1300648"/>
                <a:gd name="connsiteY5" fmla="*/ 1056266 h 1364973"/>
                <a:gd name="connsiteX6" fmla="*/ 0 w 1300648"/>
                <a:gd name="connsiteY6" fmla="*/ 0 h 1364973"/>
                <a:gd name="connsiteX0" fmla="*/ 0 w 1300648"/>
                <a:gd name="connsiteY0" fmla="*/ 22405 h 1387378"/>
                <a:gd name="connsiteX1" fmla="*/ 56973 w 1300648"/>
                <a:gd name="connsiteY1" fmla="*/ 28565 h 1387378"/>
                <a:gd name="connsiteX2" fmla="*/ 221096 w 1300648"/>
                <a:gd name="connsiteY2" fmla="*/ 1005488 h 1387378"/>
                <a:gd name="connsiteX3" fmla="*/ 1295711 w 1300648"/>
                <a:gd name="connsiteY3" fmla="*/ 1337642 h 1387378"/>
                <a:gd name="connsiteX4" fmla="*/ 1300648 w 1300648"/>
                <a:gd name="connsiteY4" fmla="*/ 1387378 h 1387378"/>
                <a:gd name="connsiteX5" fmla="*/ 132861 w 1300648"/>
                <a:gd name="connsiteY5" fmla="*/ 1078671 h 1387378"/>
                <a:gd name="connsiteX6" fmla="*/ 0 w 1300648"/>
                <a:gd name="connsiteY6" fmla="*/ 22405 h 1387378"/>
                <a:gd name="connsiteX0" fmla="*/ 0 w 1330192"/>
                <a:gd name="connsiteY0" fmla="*/ 22405 h 1387378"/>
                <a:gd name="connsiteX1" fmla="*/ 56973 w 1330192"/>
                <a:gd name="connsiteY1" fmla="*/ 28565 h 1387378"/>
                <a:gd name="connsiteX2" fmla="*/ 221096 w 1330192"/>
                <a:gd name="connsiteY2" fmla="*/ 1005488 h 1387378"/>
                <a:gd name="connsiteX3" fmla="*/ 1295711 w 1330192"/>
                <a:gd name="connsiteY3" fmla="*/ 1337642 h 1387378"/>
                <a:gd name="connsiteX4" fmla="*/ 1300648 w 1330192"/>
                <a:gd name="connsiteY4" fmla="*/ 1387378 h 1387378"/>
                <a:gd name="connsiteX5" fmla="*/ 132861 w 1330192"/>
                <a:gd name="connsiteY5" fmla="*/ 1078671 h 1387378"/>
                <a:gd name="connsiteX6" fmla="*/ 0 w 1330192"/>
                <a:gd name="connsiteY6" fmla="*/ 22405 h 1387378"/>
                <a:gd name="connsiteX0" fmla="*/ 0 w 1330192"/>
                <a:gd name="connsiteY0" fmla="*/ 22405 h 1387378"/>
                <a:gd name="connsiteX1" fmla="*/ 56973 w 1330192"/>
                <a:gd name="connsiteY1" fmla="*/ 28565 h 1387378"/>
                <a:gd name="connsiteX2" fmla="*/ 221096 w 1330192"/>
                <a:gd name="connsiteY2" fmla="*/ 1005488 h 1387378"/>
                <a:gd name="connsiteX3" fmla="*/ 1295711 w 1330192"/>
                <a:gd name="connsiteY3" fmla="*/ 1337642 h 1387378"/>
                <a:gd name="connsiteX4" fmla="*/ 1300648 w 1330192"/>
                <a:gd name="connsiteY4" fmla="*/ 1387378 h 1387378"/>
                <a:gd name="connsiteX5" fmla="*/ 132861 w 1330192"/>
                <a:gd name="connsiteY5" fmla="*/ 1078671 h 1387378"/>
                <a:gd name="connsiteX6" fmla="*/ 0 w 1330192"/>
                <a:gd name="connsiteY6" fmla="*/ 22405 h 1387378"/>
                <a:gd name="connsiteX0" fmla="*/ 0 w 1330192"/>
                <a:gd name="connsiteY0" fmla="*/ 22405 h 1387378"/>
                <a:gd name="connsiteX1" fmla="*/ 56973 w 1330192"/>
                <a:gd name="connsiteY1" fmla="*/ 28565 h 1387378"/>
                <a:gd name="connsiteX2" fmla="*/ 221096 w 1330192"/>
                <a:gd name="connsiteY2" fmla="*/ 1005488 h 1387378"/>
                <a:gd name="connsiteX3" fmla="*/ 1295711 w 1330192"/>
                <a:gd name="connsiteY3" fmla="*/ 1337642 h 1387378"/>
                <a:gd name="connsiteX4" fmla="*/ 1300648 w 1330192"/>
                <a:gd name="connsiteY4" fmla="*/ 1387378 h 1387378"/>
                <a:gd name="connsiteX5" fmla="*/ 132861 w 1330192"/>
                <a:gd name="connsiteY5" fmla="*/ 1078671 h 1387378"/>
                <a:gd name="connsiteX6" fmla="*/ 0 w 1330192"/>
                <a:gd name="connsiteY6" fmla="*/ 22405 h 138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0192" h="1387378">
                  <a:moveTo>
                    <a:pt x="0" y="22405"/>
                  </a:moveTo>
                  <a:cubicBezTo>
                    <a:pt x="18991" y="24458"/>
                    <a:pt x="-118" y="-33019"/>
                    <a:pt x="56973" y="28565"/>
                  </a:cubicBezTo>
                  <a:cubicBezTo>
                    <a:pt x="111681" y="354206"/>
                    <a:pt x="130670" y="746522"/>
                    <a:pt x="221096" y="1005488"/>
                  </a:cubicBezTo>
                  <a:cubicBezTo>
                    <a:pt x="562632" y="1142400"/>
                    <a:pt x="937506" y="1226924"/>
                    <a:pt x="1295711" y="1337642"/>
                  </a:cubicBezTo>
                  <a:cubicBezTo>
                    <a:pt x="1371175" y="1397083"/>
                    <a:pt x="1299002" y="1370799"/>
                    <a:pt x="1300648" y="1387378"/>
                  </a:cubicBezTo>
                  <a:lnTo>
                    <a:pt x="132861" y="1078671"/>
                  </a:lnTo>
                  <a:lnTo>
                    <a:pt x="0" y="22405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68"/>
            <p:cNvSpPr/>
            <p:nvPr/>
          </p:nvSpPr>
          <p:spPr>
            <a:xfrm>
              <a:off x="4596258" y="4875351"/>
              <a:ext cx="193500" cy="52509"/>
            </a:xfrm>
            <a:custGeom>
              <a:avLst/>
              <a:gdLst>
                <a:gd name="connsiteX0" fmla="*/ 0 w 175098"/>
                <a:gd name="connsiteY0" fmla="*/ 26988 h 53976"/>
                <a:gd name="connsiteX1" fmla="*/ 87549 w 175098"/>
                <a:gd name="connsiteY1" fmla="*/ 0 h 53976"/>
                <a:gd name="connsiteX2" fmla="*/ 175098 w 175098"/>
                <a:gd name="connsiteY2" fmla="*/ 26988 h 53976"/>
                <a:gd name="connsiteX3" fmla="*/ 87549 w 175098"/>
                <a:gd name="connsiteY3" fmla="*/ 53976 h 53976"/>
                <a:gd name="connsiteX4" fmla="*/ 0 w 175098"/>
                <a:gd name="connsiteY4" fmla="*/ 26988 h 53976"/>
                <a:gd name="connsiteX0" fmla="*/ 0 w 201299"/>
                <a:gd name="connsiteY0" fmla="*/ 27173 h 54249"/>
                <a:gd name="connsiteX1" fmla="*/ 87549 w 201299"/>
                <a:gd name="connsiteY1" fmla="*/ 185 h 54249"/>
                <a:gd name="connsiteX2" fmla="*/ 201299 w 201299"/>
                <a:gd name="connsiteY2" fmla="*/ 19313 h 54249"/>
                <a:gd name="connsiteX3" fmla="*/ 87549 w 201299"/>
                <a:gd name="connsiteY3" fmla="*/ 54161 h 54249"/>
                <a:gd name="connsiteX4" fmla="*/ 0 w 201299"/>
                <a:gd name="connsiteY4" fmla="*/ 27173 h 54249"/>
                <a:gd name="connsiteX0" fmla="*/ 61 w 201360"/>
                <a:gd name="connsiteY0" fmla="*/ 13726 h 40767"/>
                <a:gd name="connsiteX1" fmla="*/ 100711 w 201360"/>
                <a:gd name="connsiteY1" fmla="*/ 10318 h 40767"/>
                <a:gd name="connsiteX2" fmla="*/ 201360 w 201360"/>
                <a:gd name="connsiteY2" fmla="*/ 5866 h 40767"/>
                <a:gd name="connsiteX3" fmla="*/ 87610 w 201360"/>
                <a:gd name="connsiteY3" fmla="*/ 40714 h 40767"/>
                <a:gd name="connsiteX4" fmla="*/ 61 w 201360"/>
                <a:gd name="connsiteY4" fmla="*/ 13726 h 40767"/>
                <a:gd name="connsiteX0" fmla="*/ 61 w 193500"/>
                <a:gd name="connsiteY0" fmla="*/ 25193 h 52509"/>
                <a:gd name="connsiteX1" fmla="*/ 100711 w 193500"/>
                <a:gd name="connsiteY1" fmla="*/ 21785 h 52509"/>
                <a:gd name="connsiteX2" fmla="*/ 193500 w 193500"/>
                <a:gd name="connsiteY2" fmla="*/ 4233 h 52509"/>
                <a:gd name="connsiteX3" fmla="*/ 87610 w 193500"/>
                <a:gd name="connsiteY3" fmla="*/ 52181 h 52509"/>
                <a:gd name="connsiteX4" fmla="*/ 61 w 193500"/>
                <a:gd name="connsiteY4" fmla="*/ 25193 h 5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00" h="52509">
                  <a:moveTo>
                    <a:pt x="61" y="25193"/>
                  </a:moveTo>
                  <a:cubicBezTo>
                    <a:pt x="2244" y="20127"/>
                    <a:pt x="68471" y="25278"/>
                    <a:pt x="100711" y="21785"/>
                  </a:cubicBezTo>
                  <a:cubicBezTo>
                    <a:pt x="132951" y="18292"/>
                    <a:pt x="193500" y="-10672"/>
                    <a:pt x="193500" y="4233"/>
                  </a:cubicBezTo>
                  <a:cubicBezTo>
                    <a:pt x="193500" y="19138"/>
                    <a:pt x="119850" y="48688"/>
                    <a:pt x="87610" y="52181"/>
                  </a:cubicBezTo>
                  <a:cubicBezTo>
                    <a:pt x="55370" y="55674"/>
                    <a:pt x="-2122" y="30259"/>
                    <a:pt x="61" y="25193"/>
                  </a:cubicBezTo>
                  <a:close/>
                </a:path>
              </a:pathLst>
            </a:cu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69"/>
            <p:cNvSpPr/>
            <p:nvPr/>
          </p:nvSpPr>
          <p:spPr>
            <a:xfrm>
              <a:off x="5564861" y="2730410"/>
              <a:ext cx="434840" cy="1444279"/>
            </a:xfrm>
            <a:custGeom>
              <a:avLst/>
              <a:gdLst>
                <a:gd name="connsiteX0" fmla="*/ 0 w 296889"/>
                <a:gd name="connsiteY0" fmla="*/ 1067413 h 1067413"/>
                <a:gd name="connsiteX1" fmla="*/ 148445 w 296889"/>
                <a:gd name="connsiteY1" fmla="*/ 0 h 1067413"/>
                <a:gd name="connsiteX2" fmla="*/ 296889 w 296889"/>
                <a:gd name="connsiteY2" fmla="*/ 1067413 h 1067413"/>
                <a:gd name="connsiteX3" fmla="*/ 0 w 296889"/>
                <a:gd name="connsiteY3" fmla="*/ 1067413 h 1067413"/>
                <a:gd name="connsiteX0" fmla="*/ 0 w 296889"/>
                <a:gd name="connsiteY0" fmla="*/ 1132183 h 1132183"/>
                <a:gd name="connsiteX1" fmla="*/ 266555 w 296889"/>
                <a:gd name="connsiteY1" fmla="*/ 0 h 1132183"/>
                <a:gd name="connsiteX2" fmla="*/ 296889 w 296889"/>
                <a:gd name="connsiteY2" fmla="*/ 1132183 h 1132183"/>
                <a:gd name="connsiteX3" fmla="*/ 0 w 296889"/>
                <a:gd name="connsiteY3" fmla="*/ 1132183 h 1132183"/>
                <a:gd name="connsiteX0" fmla="*/ 0 w 300699"/>
                <a:gd name="connsiteY0" fmla="*/ 1132183 h 1132183"/>
                <a:gd name="connsiteX1" fmla="*/ 266555 w 300699"/>
                <a:gd name="connsiteY1" fmla="*/ 0 h 1132183"/>
                <a:gd name="connsiteX2" fmla="*/ 300699 w 300699"/>
                <a:gd name="connsiteY2" fmla="*/ 995023 h 1132183"/>
                <a:gd name="connsiteX3" fmla="*/ 0 w 300699"/>
                <a:gd name="connsiteY3" fmla="*/ 1132183 h 1132183"/>
                <a:gd name="connsiteX0" fmla="*/ 0 w 342609"/>
                <a:gd name="connsiteY0" fmla="*/ 1334113 h 1334113"/>
                <a:gd name="connsiteX1" fmla="*/ 308465 w 342609"/>
                <a:gd name="connsiteY1" fmla="*/ 0 h 1334113"/>
                <a:gd name="connsiteX2" fmla="*/ 342609 w 342609"/>
                <a:gd name="connsiteY2" fmla="*/ 995023 h 1334113"/>
                <a:gd name="connsiteX3" fmla="*/ 0 w 342609"/>
                <a:gd name="connsiteY3" fmla="*/ 1334113 h 1334113"/>
                <a:gd name="connsiteX0" fmla="*/ 0 w 334989"/>
                <a:gd name="connsiteY0" fmla="*/ 1334113 h 1334113"/>
                <a:gd name="connsiteX1" fmla="*/ 308465 w 334989"/>
                <a:gd name="connsiteY1" fmla="*/ 0 h 1334113"/>
                <a:gd name="connsiteX2" fmla="*/ 334989 w 334989"/>
                <a:gd name="connsiteY2" fmla="*/ 1040743 h 1334113"/>
                <a:gd name="connsiteX3" fmla="*/ 0 w 334989"/>
                <a:gd name="connsiteY3" fmla="*/ 1334113 h 1334113"/>
                <a:gd name="connsiteX0" fmla="*/ 0 w 327369"/>
                <a:gd name="connsiteY0" fmla="*/ 1334113 h 1334113"/>
                <a:gd name="connsiteX1" fmla="*/ 308465 w 327369"/>
                <a:gd name="connsiteY1" fmla="*/ 0 h 1334113"/>
                <a:gd name="connsiteX2" fmla="*/ 327369 w 327369"/>
                <a:gd name="connsiteY2" fmla="*/ 1029313 h 1334113"/>
                <a:gd name="connsiteX3" fmla="*/ 0 w 327369"/>
                <a:gd name="connsiteY3" fmla="*/ 1334113 h 1334113"/>
                <a:gd name="connsiteX0" fmla="*/ 0 w 327369"/>
                <a:gd name="connsiteY0" fmla="*/ 1334113 h 1334113"/>
                <a:gd name="connsiteX1" fmla="*/ 272748 w 327369"/>
                <a:gd name="connsiteY1" fmla="*/ 146847 h 1334113"/>
                <a:gd name="connsiteX2" fmla="*/ 308465 w 327369"/>
                <a:gd name="connsiteY2" fmla="*/ 0 h 1334113"/>
                <a:gd name="connsiteX3" fmla="*/ 327369 w 327369"/>
                <a:gd name="connsiteY3" fmla="*/ 1029313 h 1334113"/>
                <a:gd name="connsiteX4" fmla="*/ 0 w 327369"/>
                <a:gd name="connsiteY4" fmla="*/ 1334113 h 1334113"/>
                <a:gd name="connsiteX0" fmla="*/ 0 w 327369"/>
                <a:gd name="connsiteY0" fmla="*/ 1412056 h 1412056"/>
                <a:gd name="connsiteX1" fmla="*/ 280368 w 327369"/>
                <a:gd name="connsiteY1" fmla="*/ 0 h 1412056"/>
                <a:gd name="connsiteX2" fmla="*/ 308465 w 327369"/>
                <a:gd name="connsiteY2" fmla="*/ 77943 h 1412056"/>
                <a:gd name="connsiteX3" fmla="*/ 327369 w 327369"/>
                <a:gd name="connsiteY3" fmla="*/ 1107256 h 1412056"/>
                <a:gd name="connsiteX4" fmla="*/ 0 w 327369"/>
                <a:gd name="connsiteY4" fmla="*/ 1412056 h 1412056"/>
                <a:gd name="connsiteX0" fmla="*/ 0 w 327369"/>
                <a:gd name="connsiteY0" fmla="*/ 1412309 h 1412309"/>
                <a:gd name="connsiteX1" fmla="*/ 280368 w 327369"/>
                <a:gd name="connsiteY1" fmla="*/ 253 h 1412309"/>
                <a:gd name="connsiteX2" fmla="*/ 308465 w 327369"/>
                <a:gd name="connsiteY2" fmla="*/ 78196 h 1412309"/>
                <a:gd name="connsiteX3" fmla="*/ 327369 w 327369"/>
                <a:gd name="connsiteY3" fmla="*/ 1107509 h 1412309"/>
                <a:gd name="connsiteX4" fmla="*/ 0 w 327369"/>
                <a:gd name="connsiteY4" fmla="*/ 1412309 h 1412309"/>
                <a:gd name="connsiteX0" fmla="*/ 0 w 327369"/>
                <a:gd name="connsiteY0" fmla="*/ 1412309 h 1412309"/>
                <a:gd name="connsiteX1" fmla="*/ 21288 w 327369"/>
                <a:gd name="connsiteY1" fmla="*/ 1318514 h 1412309"/>
                <a:gd name="connsiteX2" fmla="*/ 280368 w 327369"/>
                <a:gd name="connsiteY2" fmla="*/ 253 h 1412309"/>
                <a:gd name="connsiteX3" fmla="*/ 308465 w 327369"/>
                <a:gd name="connsiteY3" fmla="*/ 78196 h 1412309"/>
                <a:gd name="connsiteX4" fmla="*/ 327369 w 327369"/>
                <a:gd name="connsiteY4" fmla="*/ 1107509 h 1412309"/>
                <a:gd name="connsiteX5" fmla="*/ 0 w 327369"/>
                <a:gd name="connsiteY5" fmla="*/ 1412309 h 1412309"/>
                <a:gd name="connsiteX0" fmla="*/ 51102 w 378471"/>
                <a:gd name="connsiteY0" fmla="*/ 1412309 h 1421384"/>
                <a:gd name="connsiteX1" fmla="*/ 0 w 378471"/>
                <a:gd name="connsiteY1" fmla="*/ 1421384 h 1421384"/>
                <a:gd name="connsiteX2" fmla="*/ 331470 w 378471"/>
                <a:gd name="connsiteY2" fmla="*/ 253 h 1421384"/>
                <a:gd name="connsiteX3" fmla="*/ 359567 w 378471"/>
                <a:gd name="connsiteY3" fmla="*/ 78196 h 1421384"/>
                <a:gd name="connsiteX4" fmla="*/ 378471 w 378471"/>
                <a:gd name="connsiteY4" fmla="*/ 1107509 h 1421384"/>
                <a:gd name="connsiteX5" fmla="*/ 51102 w 378471"/>
                <a:gd name="connsiteY5" fmla="*/ 1412309 h 1421384"/>
                <a:gd name="connsiteX0" fmla="*/ 51102 w 378471"/>
                <a:gd name="connsiteY0" fmla="*/ 1412309 h 1421384"/>
                <a:gd name="connsiteX1" fmla="*/ 0 w 378471"/>
                <a:gd name="connsiteY1" fmla="*/ 1421384 h 1421384"/>
                <a:gd name="connsiteX2" fmla="*/ 141337 w 378471"/>
                <a:gd name="connsiteY2" fmla="*/ 812252 h 1421384"/>
                <a:gd name="connsiteX3" fmla="*/ 331470 w 378471"/>
                <a:gd name="connsiteY3" fmla="*/ 253 h 1421384"/>
                <a:gd name="connsiteX4" fmla="*/ 359567 w 378471"/>
                <a:gd name="connsiteY4" fmla="*/ 78196 h 1421384"/>
                <a:gd name="connsiteX5" fmla="*/ 378471 w 378471"/>
                <a:gd name="connsiteY5" fmla="*/ 1107509 h 1421384"/>
                <a:gd name="connsiteX6" fmla="*/ 51102 w 378471"/>
                <a:gd name="connsiteY6" fmla="*/ 1412309 h 1421384"/>
                <a:gd name="connsiteX0" fmla="*/ 51102 w 378471"/>
                <a:gd name="connsiteY0" fmla="*/ 1412309 h 1421384"/>
                <a:gd name="connsiteX1" fmla="*/ 0 w 378471"/>
                <a:gd name="connsiteY1" fmla="*/ 1421384 h 1421384"/>
                <a:gd name="connsiteX2" fmla="*/ 324706 w 378471"/>
                <a:gd name="connsiteY2" fmla="*/ 1093418 h 1421384"/>
                <a:gd name="connsiteX3" fmla="*/ 331470 w 378471"/>
                <a:gd name="connsiteY3" fmla="*/ 253 h 1421384"/>
                <a:gd name="connsiteX4" fmla="*/ 359567 w 378471"/>
                <a:gd name="connsiteY4" fmla="*/ 78196 h 1421384"/>
                <a:gd name="connsiteX5" fmla="*/ 378471 w 378471"/>
                <a:gd name="connsiteY5" fmla="*/ 1107509 h 1421384"/>
                <a:gd name="connsiteX6" fmla="*/ 51102 w 378471"/>
                <a:gd name="connsiteY6" fmla="*/ 1412309 h 1421384"/>
                <a:gd name="connsiteX0" fmla="*/ 79590 w 406959"/>
                <a:gd name="connsiteY0" fmla="*/ 1412309 h 1448028"/>
                <a:gd name="connsiteX1" fmla="*/ 28488 w 406959"/>
                <a:gd name="connsiteY1" fmla="*/ 1421384 h 1448028"/>
                <a:gd name="connsiteX2" fmla="*/ 353194 w 406959"/>
                <a:gd name="connsiteY2" fmla="*/ 1093418 h 1448028"/>
                <a:gd name="connsiteX3" fmla="*/ 359958 w 406959"/>
                <a:gd name="connsiteY3" fmla="*/ 253 h 1448028"/>
                <a:gd name="connsiteX4" fmla="*/ 388055 w 406959"/>
                <a:gd name="connsiteY4" fmla="*/ 78196 h 1448028"/>
                <a:gd name="connsiteX5" fmla="*/ 406959 w 406959"/>
                <a:gd name="connsiteY5" fmla="*/ 1107509 h 1448028"/>
                <a:gd name="connsiteX6" fmla="*/ 79590 w 406959"/>
                <a:gd name="connsiteY6" fmla="*/ 1412309 h 1448028"/>
                <a:gd name="connsiteX0" fmla="*/ 79590 w 406959"/>
                <a:gd name="connsiteY0" fmla="*/ 1412309 h 1448028"/>
                <a:gd name="connsiteX1" fmla="*/ 28488 w 406959"/>
                <a:gd name="connsiteY1" fmla="*/ 1421384 h 1448028"/>
                <a:gd name="connsiteX2" fmla="*/ 353194 w 406959"/>
                <a:gd name="connsiteY2" fmla="*/ 1093418 h 1448028"/>
                <a:gd name="connsiteX3" fmla="*/ 359958 w 406959"/>
                <a:gd name="connsiteY3" fmla="*/ 253 h 1448028"/>
                <a:gd name="connsiteX4" fmla="*/ 388055 w 406959"/>
                <a:gd name="connsiteY4" fmla="*/ 78196 h 1448028"/>
                <a:gd name="connsiteX5" fmla="*/ 406959 w 406959"/>
                <a:gd name="connsiteY5" fmla="*/ 1124624 h 1448028"/>
                <a:gd name="connsiteX6" fmla="*/ 79590 w 406959"/>
                <a:gd name="connsiteY6" fmla="*/ 1412309 h 1448028"/>
                <a:gd name="connsiteX0" fmla="*/ 79590 w 406959"/>
                <a:gd name="connsiteY0" fmla="*/ 1412309 h 1448028"/>
                <a:gd name="connsiteX1" fmla="*/ 28488 w 406959"/>
                <a:gd name="connsiteY1" fmla="*/ 1421384 h 1448028"/>
                <a:gd name="connsiteX2" fmla="*/ 353194 w 406959"/>
                <a:gd name="connsiteY2" fmla="*/ 1093418 h 1448028"/>
                <a:gd name="connsiteX3" fmla="*/ 359958 w 406959"/>
                <a:gd name="connsiteY3" fmla="*/ 253 h 1448028"/>
                <a:gd name="connsiteX4" fmla="*/ 388055 w 406959"/>
                <a:gd name="connsiteY4" fmla="*/ 78196 h 1448028"/>
                <a:gd name="connsiteX5" fmla="*/ 406959 w 406959"/>
                <a:gd name="connsiteY5" fmla="*/ 1124624 h 1448028"/>
                <a:gd name="connsiteX6" fmla="*/ 79590 w 406959"/>
                <a:gd name="connsiteY6" fmla="*/ 1412309 h 1448028"/>
                <a:gd name="connsiteX0" fmla="*/ 79590 w 406959"/>
                <a:gd name="connsiteY0" fmla="*/ 1412309 h 1448028"/>
                <a:gd name="connsiteX1" fmla="*/ 28488 w 406959"/>
                <a:gd name="connsiteY1" fmla="*/ 1421384 h 1448028"/>
                <a:gd name="connsiteX2" fmla="*/ 353194 w 406959"/>
                <a:gd name="connsiteY2" fmla="*/ 1093418 h 1448028"/>
                <a:gd name="connsiteX3" fmla="*/ 359958 w 406959"/>
                <a:gd name="connsiteY3" fmla="*/ 253 h 1448028"/>
                <a:gd name="connsiteX4" fmla="*/ 388055 w 406959"/>
                <a:gd name="connsiteY4" fmla="*/ 78196 h 1448028"/>
                <a:gd name="connsiteX5" fmla="*/ 406959 w 406959"/>
                <a:gd name="connsiteY5" fmla="*/ 1124624 h 1448028"/>
                <a:gd name="connsiteX6" fmla="*/ 79590 w 406959"/>
                <a:gd name="connsiteY6" fmla="*/ 1412309 h 1448028"/>
                <a:gd name="connsiteX0" fmla="*/ 79590 w 406959"/>
                <a:gd name="connsiteY0" fmla="*/ 1412309 h 1448028"/>
                <a:gd name="connsiteX1" fmla="*/ 28488 w 406959"/>
                <a:gd name="connsiteY1" fmla="*/ 1421384 h 1448028"/>
                <a:gd name="connsiteX2" fmla="*/ 338524 w 406959"/>
                <a:gd name="connsiteY2" fmla="*/ 1066523 h 1448028"/>
                <a:gd name="connsiteX3" fmla="*/ 359958 w 406959"/>
                <a:gd name="connsiteY3" fmla="*/ 253 h 1448028"/>
                <a:gd name="connsiteX4" fmla="*/ 388055 w 406959"/>
                <a:gd name="connsiteY4" fmla="*/ 78196 h 1448028"/>
                <a:gd name="connsiteX5" fmla="*/ 406959 w 406959"/>
                <a:gd name="connsiteY5" fmla="*/ 1124624 h 1448028"/>
                <a:gd name="connsiteX6" fmla="*/ 79590 w 406959"/>
                <a:gd name="connsiteY6" fmla="*/ 1412309 h 1448028"/>
                <a:gd name="connsiteX0" fmla="*/ 79590 w 406959"/>
                <a:gd name="connsiteY0" fmla="*/ 1412309 h 1448028"/>
                <a:gd name="connsiteX1" fmla="*/ 28488 w 406959"/>
                <a:gd name="connsiteY1" fmla="*/ 1421384 h 1448028"/>
                <a:gd name="connsiteX2" fmla="*/ 338524 w 406959"/>
                <a:gd name="connsiteY2" fmla="*/ 1066523 h 1448028"/>
                <a:gd name="connsiteX3" fmla="*/ 359958 w 406959"/>
                <a:gd name="connsiteY3" fmla="*/ 253 h 1448028"/>
                <a:gd name="connsiteX4" fmla="*/ 388055 w 406959"/>
                <a:gd name="connsiteY4" fmla="*/ 78196 h 1448028"/>
                <a:gd name="connsiteX5" fmla="*/ 406959 w 406959"/>
                <a:gd name="connsiteY5" fmla="*/ 1124624 h 1448028"/>
                <a:gd name="connsiteX6" fmla="*/ 79590 w 406959"/>
                <a:gd name="connsiteY6" fmla="*/ 1412309 h 1448028"/>
                <a:gd name="connsiteX0" fmla="*/ 79590 w 406959"/>
                <a:gd name="connsiteY0" fmla="*/ 1412309 h 1448028"/>
                <a:gd name="connsiteX1" fmla="*/ 28488 w 406959"/>
                <a:gd name="connsiteY1" fmla="*/ 1421384 h 1448028"/>
                <a:gd name="connsiteX2" fmla="*/ 338524 w 406959"/>
                <a:gd name="connsiteY2" fmla="*/ 1066523 h 1448028"/>
                <a:gd name="connsiteX3" fmla="*/ 359958 w 406959"/>
                <a:gd name="connsiteY3" fmla="*/ 253 h 1448028"/>
                <a:gd name="connsiteX4" fmla="*/ 388055 w 406959"/>
                <a:gd name="connsiteY4" fmla="*/ 78196 h 1448028"/>
                <a:gd name="connsiteX5" fmla="*/ 406959 w 406959"/>
                <a:gd name="connsiteY5" fmla="*/ 1124624 h 1448028"/>
                <a:gd name="connsiteX6" fmla="*/ 79590 w 406959"/>
                <a:gd name="connsiteY6" fmla="*/ 1412309 h 1448028"/>
                <a:gd name="connsiteX0" fmla="*/ 83232 w 410601"/>
                <a:gd name="connsiteY0" fmla="*/ 1412309 h 1444243"/>
                <a:gd name="connsiteX1" fmla="*/ 22351 w 410601"/>
                <a:gd name="connsiteY1" fmla="*/ 1406714 h 1444243"/>
                <a:gd name="connsiteX2" fmla="*/ 342166 w 410601"/>
                <a:gd name="connsiteY2" fmla="*/ 1066523 h 1444243"/>
                <a:gd name="connsiteX3" fmla="*/ 363600 w 410601"/>
                <a:gd name="connsiteY3" fmla="*/ 253 h 1444243"/>
                <a:gd name="connsiteX4" fmla="*/ 391697 w 410601"/>
                <a:gd name="connsiteY4" fmla="*/ 78196 h 1444243"/>
                <a:gd name="connsiteX5" fmla="*/ 410601 w 410601"/>
                <a:gd name="connsiteY5" fmla="*/ 1124624 h 1444243"/>
                <a:gd name="connsiteX6" fmla="*/ 83232 w 410601"/>
                <a:gd name="connsiteY6" fmla="*/ 1412309 h 1444243"/>
                <a:gd name="connsiteX0" fmla="*/ 83232 w 422394"/>
                <a:gd name="connsiteY0" fmla="*/ 1412309 h 1444243"/>
                <a:gd name="connsiteX1" fmla="*/ 22351 w 422394"/>
                <a:gd name="connsiteY1" fmla="*/ 1406714 h 1444243"/>
                <a:gd name="connsiteX2" fmla="*/ 342166 w 422394"/>
                <a:gd name="connsiteY2" fmla="*/ 1066523 h 1444243"/>
                <a:gd name="connsiteX3" fmla="*/ 363600 w 422394"/>
                <a:gd name="connsiteY3" fmla="*/ 253 h 1444243"/>
                <a:gd name="connsiteX4" fmla="*/ 391697 w 422394"/>
                <a:gd name="connsiteY4" fmla="*/ 78196 h 1444243"/>
                <a:gd name="connsiteX5" fmla="*/ 410601 w 422394"/>
                <a:gd name="connsiteY5" fmla="*/ 1124624 h 1444243"/>
                <a:gd name="connsiteX6" fmla="*/ 83232 w 422394"/>
                <a:gd name="connsiteY6" fmla="*/ 1412309 h 1444243"/>
                <a:gd name="connsiteX0" fmla="*/ 83232 w 422394"/>
                <a:gd name="connsiteY0" fmla="*/ 1412309 h 1444243"/>
                <a:gd name="connsiteX1" fmla="*/ 22351 w 422394"/>
                <a:gd name="connsiteY1" fmla="*/ 1406714 h 1444243"/>
                <a:gd name="connsiteX2" fmla="*/ 342166 w 422394"/>
                <a:gd name="connsiteY2" fmla="*/ 1066523 h 1444243"/>
                <a:gd name="connsiteX3" fmla="*/ 363600 w 422394"/>
                <a:gd name="connsiteY3" fmla="*/ 253 h 1444243"/>
                <a:gd name="connsiteX4" fmla="*/ 391697 w 422394"/>
                <a:gd name="connsiteY4" fmla="*/ 78196 h 1444243"/>
                <a:gd name="connsiteX5" fmla="*/ 410601 w 422394"/>
                <a:gd name="connsiteY5" fmla="*/ 1124624 h 1444243"/>
                <a:gd name="connsiteX6" fmla="*/ 83232 w 422394"/>
                <a:gd name="connsiteY6" fmla="*/ 1412309 h 1444243"/>
                <a:gd name="connsiteX0" fmla="*/ 83232 w 430861"/>
                <a:gd name="connsiteY0" fmla="*/ 1412309 h 1444243"/>
                <a:gd name="connsiteX1" fmla="*/ 22351 w 430861"/>
                <a:gd name="connsiteY1" fmla="*/ 1406714 h 1444243"/>
                <a:gd name="connsiteX2" fmla="*/ 342166 w 430861"/>
                <a:gd name="connsiteY2" fmla="*/ 1066523 h 1444243"/>
                <a:gd name="connsiteX3" fmla="*/ 363600 w 430861"/>
                <a:gd name="connsiteY3" fmla="*/ 253 h 1444243"/>
                <a:gd name="connsiteX4" fmla="*/ 391697 w 430861"/>
                <a:gd name="connsiteY4" fmla="*/ 78196 h 1444243"/>
                <a:gd name="connsiteX5" fmla="*/ 410601 w 430861"/>
                <a:gd name="connsiteY5" fmla="*/ 1124624 h 1444243"/>
                <a:gd name="connsiteX6" fmla="*/ 83232 w 430861"/>
                <a:gd name="connsiteY6" fmla="*/ 1412309 h 1444243"/>
                <a:gd name="connsiteX0" fmla="*/ 83232 w 434840"/>
                <a:gd name="connsiteY0" fmla="*/ 1412345 h 1444279"/>
                <a:gd name="connsiteX1" fmla="*/ 22351 w 434840"/>
                <a:gd name="connsiteY1" fmla="*/ 1406750 h 1444279"/>
                <a:gd name="connsiteX2" fmla="*/ 342166 w 434840"/>
                <a:gd name="connsiteY2" fmla="*/ 1066559 h 1444279"/>
                <a:gd name="connsiteX3" fmla="*/ 363600 w 434840"/>
                <a:gd name="connsiteY3" fmla="*/ 289 h 1444279"/>
                <a:gd name="connsiteX4" fmla="*/ 408811 w 434840"/>
                <a:gd name="connsiteY4" fmla="*/ 70897 h 1444279"/>
                <a:gd name="connsiteX5" fmla="*/ 410601 w 434840"/>
                <a:gd name="connsiteY5" fmla="*/ 1124660 h 1444279"/>
                <a:gd name="connsiteX6" fmla="*/ 83232 w 434840"/>
                <a:gd name="connsiteY6" fmla="*/ 1412345 h 1444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840" h="1444279">
                  <a:moveTo>
                    <a:pt x="83232" y="1412345"/>
                  </a:moveTo>
                  <a:cubicBezTo>
                    <a:pt x="-70717" y="1488717"/>
                    <a:pt x="39385" y="1403725"/>
                    <a:pt x="22351" y="1406750"/>
                  </a:cubicBezTo>
                  <a:cubicBezTo>
                    <a:pt x="130586" y="1297428"/>
                    <a:pt x="368402" y="1119648"/>
                    <a:pt x="342166" y="1066559"/>
                  </a:cubicBezTo>
                  <a:cubicBezTo>
                    <a:pt x="371315" y="1090914"/>
                    <a:pt x="361345" y="364677"/>
                    <a:pt x="363600" y="289"/>
                  </a:cubicBezTo>
                  <a:cubicBezTo>
                    <a:pt x="411066" y="-4210"/>
                    <a:pt x="399445" y="44916"/>
                    <a:pt x="408811" y="70897"/>
                  </a:cubicBezTo>
                  <a:cubicBezTo>
                    <a:pt x="415112" y="419706"/>
                    <a:pt x="462978" y="1181708"/>
                    <a:pt x="410601" y="1124660"/>
                  </a:cubicBezTo>
                  <a:cubicBezTo>
                    <a:pt x="479957" y="1093419"/>
                    <a:pt x="192355" y="1316450"/>
                    <a:pt x="83232" y="1412345"/>
                  </a:cubicBezTo>
                  <a:close/>
                </a:path>
              </a:pathLst>
            </a:cu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rot="568763">
            <a:off x="400608" y="862993"/>
            <a:ext cx="5242560" cy="2331644"/>
            <a:chOff x="4559808" y="2058500"/>
            <a:chExt cx="5242560" cy="2331644"/>
          </a:xfrm>
        </p:grpSpPr>
        <p:sp>
          <p:nvSpPr>
            <p:cNvPr id="103" name="任意多边形 102"/>
            <p:cNvSpPr/>
            <p:nvPr/>
          </p:nvSpPr>
          <p:spPr>
            <a:xfrm>
              <a:off x="4835059" y="2231136"/>
              <a:ext cx="4735661" cy="2016844"/>
            </a:xfrm>
            <a:custGeom>
              <a:avLst/>
              <a:gdLst>
                <a:gd name="connsiteX0" fmla="*/ 1260941 w 4735661"/>
                <a:gd name="connsiteY0" fmla="*/ 0 h 2016844"/>
                <a:gd name="connsiteX1" fmla="*/ 956141 w 4735661"/>
                <a:gd name="connsiteY1" fmla="*/ 585216 h 2016844"/>
                <a:gd name="connsiteX2" fmla="*/ 17357 w 4735661"/>
                <a:gd name="connsiteY2" fmla="*/ 1011936 h 2016844"/>
                <a:gd name="connsiteX3" fmla="*/ 517229 w 4735661"/>
                <a:gd name="connsiteY3" fmla="*/ 1914144 h 2016844"/>
                <a:gd name="connsiteX4" fmla="*/ 2516717 w 4735661"/>
                <a:gd name="connsiteY4" fmla="*/ 1877568 h 2016844"/>
                <a:gd name="connsiteX5" fmla="*/ 3662765 w 4735661"/>
                <a:gd name="connsiteY5" fmla="*/ 1999488 h 2016844"/>
                <a:gd name="connsiteX6" fmla="*/ 4455245 w 4735661"/>
                <a:gd name="connsiteY6" fmla="*/ 1438656 h 2016844"/>
                <a:gd name="connsiteX7" fmla="*/ 4735661 w 4735661"/>
                <a:gd name="connsiteY7" fmla="*/ 938784 h 201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35661" h="2016844">
                  <a:moveTo>
                    <a:pt x="1260941" y="0"/>
                  </a:moveTo>
                  <a:cubicBezTo>
                    <a:pt x="1212173" y="208280"/>
                    <a:pt x="1163405" y="416560"/>
                    <a:pt x="956141" y="585216"/>
                  </a:cubicBezTo>
                  <a:cubicBezTo>
                    <a:pt x="748877" y="753872"/>
                    <a:pt x="90509" y="790448"/>
                    <a:pt x="17357" y="1011936"/>
                  </a:cubicBezTo>
                  <a:cubicBezTo>
                    <a:pt x="-55795" y="1233424"/>
                    <a:pt x="100669" y="1769872"/>
                    <a:pt x="517229" y="1914144"/>
                  </a:cubicBezTo>
                  <a:cubicBezTo>
                    <a:pt x="933789" y="2058416"/>
                    <a:pt x="1992461" y="1863344"/>
                    <a:pt x="2516717" y="1877568"/>
                  </a:cubicBezTo>
                  <a:cubicBezTo>
                    <a:pt x="3040973" y="1891792"/>
                    <a:pt x="3339677" y="2072640"/>
                    <a:pt x="3662765" y="1999488"/>
                  </a:cubicBezTo>
                  <a:cubicBezTo>
                    <a:pt x="3985853" y="1926336"/>
                    <a:pt x="4276429" y="1615440"/>
                    <a:pt x="4455245" y="1438656"/>
                  </a:cubicBezTo>
                  <a:cubicBezTo>
                    <a:pt x="4634061" y="1261872"/>
                    <a:pt x="4684861" y="1100328"/>
                    <a:pt x="4735661" y="938784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5401056" y="2328672"/>
              <a:ext cx="4340352" cy="621792"/>
            </a:xfrm>
            <a:custGeom>
              <a:avLst/>
              <a:gdLst>
                <a:gd name="connsiteX0" fmla="*/ 0 w 4340352"/>
                <a:gd name="connsiteY0" fmla="*/ 0 h 621792"/>
                <a:gd name="connsiteX1" fmla="*/ 975360 w 4340352"/>
                <a:gd name="connsiteY1" fmla="*/ 170688 h 621792"/>
                <a:gd name="connsiteX2" fmla="*/ 2377440 w 4340352"/>
                <a:gd name="connsiteY2" fmla="*/ 48768 h 621792"/>
                <a:gd name="connsiteX3" fmla="*/ 3389376 w 4340352"/>
                <a:gd name="connsiteY3" fmla="*/ 97536 h 621792"/>
                <a:gd name="connsiteX4" fmla="*/ 4108704 w 4340352"/>
                <a:gd name="connsiteY4" fmla="*/ 97536 h 621792"/>
                <a:gd name="connsiteX5" fmla="*/ 4340352 w 4340352"/>
                <a:gd name="connsiteY5" fmla="*/ 621792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0352" h="621792">
                  <a:moveTo>
                    <a:pt x="0" y="0"/>
                  </a:moveTo>
                  <a:cubicBezTo>
                    <a:pt x="289560" y="81280"/>
                    <a:pt x="579120" y="162560"/>
                    <a:pt x="975360" y="170688"/>
                  </a:cubicBezTo>
                  <a:cubicBezTo>
                    <a:pt x="1371600" y="178816"/>
                    <a:pt x="1975104" y="60960"/>
                    <a:pt x="2377440" y="48768"/>
                  </a:cubicBezTo>
                  <a:cubicBezTo>
                    <a:pt x="2779776" y="36576"/>
                    <a:pt x="3100832" y="89408"/>
                    <a:pt x="3389376" y="97536"/>
                  </a:cubicBezTo>
                  <a:cubicBezTo>
                    <a:pt x="3677920" y="105664"/>
                    <a:pt x="3950208" y="10160"/>
                    <a:pt x="4108704" y="97536"/>
                  </a:cubicBezTo>
                  <a:cubicBezTo>
                    <a:pt x="4267200" y="184912"/>
                    <a:pt x="4303776" y="403352"/>
                    <a:pt x="4340352" y="621792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 104"/>
            <p:cNvSpPr/>
            <p:nvPr/>
          </p:nvSpPr>
          <p:spPr>
            <a:xfrm>
              <a:off x="4559808" y="3109133"/>
              <a:ext cx="5242560" cy="894350"/>
            </a:xfrm>
            <a:custGeom>
              <a:avLst/>
              <a:gdLst>
                <a:gd name="connsiteX0" fmla="*/ 0 w 5242560"/>
                <a:gd name="connsiteY0" fmla="*/ 792307 h 894350"/>
                <a:gd name="connsiteX1" fmla="*/ 694944 w 5242560"/>
                <a:gd name="connsiteY1" fmla="*/ 877651 h 894350"/>
                <a:gd name="connsiteX2" fmla="*/ 1584960 w 5242560"/>
                <a:gd name="connsiteY2" fmla="*/ 499699 h 894350"/>
                <a:gd name="connsiteX3" fmla="*/ 2962656 w 5242560"/>
                <a:gd name="connsiteY3" fmla="*/ 706963 h 894350"/>
                <a:gd name="connsiteX4" fmla="*/ 4279392 w 5242560"/>
                <a:gd name="connsiteY4" fmla="*/ 24211 h 894350"/>
                <a:gd name="connsiteX5" fmla="*/ 5242560 w 5242560"/>
                <a:gd name="connsiteY5" fmla="*/ 219283 h 89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2560" h="894350">
                  <a:moveTo>
                    <a:pt x="0" y="792307"/>
                  </a:moveTo>
                  <a:cubicBezTo>
                    <a:pt x="215392" y="859363"/>
                    <a:pt x="430784" y="926419"/>
                    <a:pt x="694944" y="877651"/>
                  </a:cubicBezTo>
                  <a:cubicBezTo>
                    <a:pt x="959104" y="828883"/>
                    <a:pt x="1207008" y="528147"/>
                    <a:pt x="1584960" y="499699"/>
                  </a:cubicBezTo>
                  <a:cubicBezTo>
                    <a:pt x="1962912" y="471251"/>
                    <a:pt x="2513584" y="786211"/>
                    <a:pt x="2962656" y="706963"/>
                  </a:cubicBezTo>
                  <a:cubicBezTo>
                    <a:pt x="3411728" y="627715"/>
                    <a:pt x="3899408" y="105491"/>
                    <a:pt x="4279392" y="24211"/>
                  </a:cubicBezTo>
                  <a:cubicBezTo>
                    <a:pt x="4659376" y="-57069"/>
                    <a:pt x="4950968" y="81107"/>
                    <a:pt x="5242560" y="219283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105"/>
            <p:cNvSpPr/>
            <p:nvPr/>
          </p:nvSpPr>
          <p:spPr>
            <a:xfrm>
              <a:off x="8875776" y="2170176"/>
              <a:ext cx="694944" cy="2036064"/>
            </a:xfrm>
            <a:custGeom>
              <a:avLst/>
              <a:gdLst>
                <a:gd name="connsiteX0" fmla="*/ 402336 w 694944"/>
                <a:gd name="connsiteY0" fmla="*/ 0 h 2036064"/>
                <a:gd name="connsiteX1" fmla="*/ 0 w 694944"/>
                <a:gd name="connsiteY1" fmla="*/ 560832 h 2036064"/>
                <a:gd name="connsiteX2" fmla="*/ 402336 w 694944"/>
                <a:gd name="connsiteY2" fmla="*/ 1524000 h 2036064"/>
                <a:gd name="connsiteX3" fmla="*/ 694944 w 694944"/>
                <a:gd name="connsiteY3" fmla="*/ 2036064 h 203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44" h="2036064">
                  <a:moveTo>
                    <a:pt x="402336" y="0"/>
                  </a:moveTo>
                  <a:cubicBezTo>
                    <a:pt x="201168" y="153416"/>
                    <a:pt x="0" y="306832"/>
                    <a:pt x="0" y="560832"/>
                  </a:cubicBezTo>
                  <a:cubicBezTo>
                    <a:pt x="0" y="814832"/>
                    <a:pt x="286512" y="1278128"/>
                    <a:pt x="402336" y="1524000"/>
                  </a:cubicBezTo>
                  <a:cubicBezTo>
                    <a:pt x="518160" y="1769872"/>
                    <a:pt x="606552" y="1902968"/>
                    <a:pt x="694944" y="2036064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5169408" y="2633472"/>
              <a:ext cx="4120896" cy="1633728"/>
            </a:xfrm>
            <a:custGeom>
              <a:avLst/>
              <a:gdLst>
                <a:gd name="connsiteX0" fmla="*/ 0 w 4120896"/>
                <a:gd name="connsiteY0" fmla="*/ 0 h 1633728"/>
                <a:gd name="connsiteX1" fmla="*/ 719328 w 4120896"/>
                <a:gd name="connsiteY1" fmla="*/ 609600 h 1633728"/>
                <a:gd name="connsiteX2" fmla="*/ 2401824 w 4120896"/>
                <a:gd name="connsiteY2" fmla="*/ 694944 h 1633728"/>
                <a:gd name="connsiteX3" fmla="*/ 4120896 w 4120896"/>
                <a:gd name="connsiteY3" fmla="*/ 1633728 h 163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0896" h="1633728">
                  <a:moveTo>
                    <a:pt x="0" y="0"/>
                  </a:moveTo>
                  <a:cubicBezTo>
                    <a:pt x="159512" y="246888"/>
                    <a:pt x="319024" y="493776"/>
                    <a:pt x="719328" y="609600"/>
                  </a:cubicBezTo>
                  <a:cubicBezTo>
                    <a:pt x="1119632" y="725424"/>
                    <a:pt x="1834896" y="524256"/>
                    <a:pt x="2401824" y="694944"/>
                  </a:cubicBezTo>
                  <a:cubicBezTo>
                    <a:pt x="2968752" y="865632"/>
                    <a:pt x="3544824" y="1249680"/>
                    <a:pt x="4120896" y="1633728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6801775" y="2058500"/>
              <a:ext cx="1696049" cy="2331644"/>
            </a:xfrm>
            <a:custGeom>
              <a:avLst/>
              <a:gdLst>
                <a:gd name="connsiteX0" fmla="*/ 1696049 w 1696049"/>
                <a:gd name="connsiteY0" fmla="*/ 635932 h 2331644"/>
                <a:gd name="connsiteX1" fmla="*/ 830417 w 1696049"/>
                <a:gd name="connsiteY1" fmla="*/ 1948 h 2331644"/>
                <a:gd name="connsiteX2" fmla="*/ 1361 w 1696049"/>
                <a:gd name="connsiteY2" fmla="*/ 818812 h 2331644"/>
                <a:gd name="connsiteX3" fmla="*/ 623153 w 1696049"/>
                <a:gd name="connsiteY3" fmla="*/ 2086780 h 2331644"/>
                <a:gd name="connsiteX4" fmla="*/ 135473 w 1696049"/>
                <a:gd name="connsiteY4" fmla="*/ 2330620 h 233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049" h="2331644">
                  <a:moveTo>
                    <a:pt x="1696049" y="635932"/>
                  </a:moveTo>
                  <a:cubicBezTo>
                    <a:pt x="1404457" y="303700"/>
                    <a:pt x="1112865" y="-28532"/>
                    <a:pt x="830417" y="1948"/>
                  </a:cubicBezTo>
                  <a:cubicBezTo>
                    <a:pt x="547969" y="32428"/>
                    <a:pt x="35905" y="471340"/>
                    <a:pt x="1361" y="818812"/>
                  </a:cubicBezTo>
                  <a:cubicBezTo>
                    <a:pt x="-33183" y="1166284"/>
                    <a:pt x="600801" y="1834812"/>
                    <a:pt x="623153" y="2086780"/>
                  </a:cubicBezTo>
                  <a:cubicBezTo>
                    <a:pt x="645505" y="2338748"/>
                    <a:pt x="390489" y="2334684"/>
                    <a:pt x="135473" y="2330620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5707021" y="301884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5092606" y="388410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>
              <a:off x="4824896" y="3035595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5931126" y="2353386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6737146" y="3003605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6226453" y="3491843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7304608" y="389279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>
              <a:off x="6942596" y="2346364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7923463" y="3443978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8792389" y="2660260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7964971" y="2150986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8655057" y="3793176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391790" y="2335586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十字形 65"/>
          <p:cNvSpPr/>
          <p:nvPr/>
        </p:nvSpPr>
        <p:spPr>
          <a:xfrm>
            <a:off x="975822" y="1390147"/>
            <a:ext cx="4744978" cy="2382513"/>
          </a:xfrm>
          <a:custGeom>
            <a:avLst/>
            <a:gdLst>
              <a:gd name="connsiteX0" fmla="*/ 0 w 1278299"/>
              <a:gd name="connsiteY0" fmla="*/ 319575 h 1388213"/>
              <a:gd name="connsiteX1" fmla="*/ 319575 w 1278299"/>
              <a:gd name="connsiteY1" fmla="*/ 319575 h 1388213"/>
              <a:gd name="connsiteX2" fmla="*/ 319575 w 1278299"/>
              <a:gd name="connsiteY2" fmla="*/ 0 h 1388213"/>
              <a:gd name="connsiteX3" fmla="*/ 958724 w 1278299"/>
              <a:gd name="connsiteY3" fmla="*/ 0 h 1388213"/>
              <a:gd name="connsiteX4" fmla="*/ 958724 w 1278299"/>
              <a:gd name="connsiteY4" fmla="*/ 319575 h 1388213"/>
              <a:gd name="connsiteX5" fmla="*/ 1278299 w 1278299"/>
              <a:gd name="connsiteY5" fmla="*/ 319575 h 1388213"/>
              <a:gd name="connsiteX6" fmla="*/ 1278299 w 1278299"/>
              <a:gd name="connsiteY6" fmla="*/ 1068638 h 1388213"/>
              <a:gd name="connsiteX7" fmla="*/ 958724 w 1278299"/>
              <a:gd name="connsiteY7" fmla="*/ 1068638 h 1388213"/>
              <a:gd name="connsiteX8" fmla="*/ 958724 w 1278299"/>
              <a:gd name="connsiteY8" fmla="*/ 1388213 h 1388213"/>
              <a:gd name="connsiteX9" fmla="*/ 319575 w 1278299"/>
              <a:gd name="connsiteY9" fmla="*/ 1388213 h 1388213"/>
              <a:gd name="connsiteX10" fmla="*/ 319575 w 1278299"/>
              <a:gd name="connsiteY10" fmla="*/ 1068638 h 1388213"/>
              <a:gd name="connsiteX11" fmla="*/ 0 w 1278299"/>
              <a:gd name="connsiteY11" fmla="*/ 1068638 h 1388213"/>
              <a:gd name="connsiteX12" fmla="*/ 0 w 1278299"/>
              <a:gd name="connsiteY12" fmla="*/ 319575 h 1388213"/>
              <a:gd name="connsiteX0" fmla="*/ 0 w 4237743"/>
              <a:gd name="connsiteY0" fmla="*/ 0 h 1550551"/>
              <a:gd name="connsiteX1" fmla="*/ 3279019 w 4237743"/>
              <a:gd name="connsiteY1" fmla="*/ 481913 h 1550551"/>
              <a:gd name="connsiteX2" fmla="*/ 3279019 w 4237743"/>
              <a:gd name="connsiteY2" fmla="*/ 162338 h 1550551"/>
              <a:gd name="connsiteX3" fmla="*/ 3918168 w 4237743"/>
              <a:gd name="connsiteY3" fmla="*/ 162338 h 1550551"/>
              <a:gd name="connsiteX4" fmla="*/ 3918168 w 4237743"/>
              <a:gd name="connsiteY4" fmla="*/ 481913 h 1550551"/>
              <a:gd name="connsiteX5" fmla="*/ 4237743 w 4237743"/>
              <a:gd name="connsiteY5" fmla="*/ 481913 h 1550551"/>
              <a:gd name="connsiteX6" fmla="*/ 4237743 w 4237743"/>
              <a:gd name="connsiteY6" fmla="*/ 1230976 h 1550551"/>
              <a:gd name="connsiteX7" fmla="*/ 3918168 w 4237743"/>
              <a:gd name="connsiteY7" fmla="*/ 1230976 h 1550551"/>
              <a:gd name="connsiteX8" fmla="*/ 3918168 w 4237743"/>
              <a:gd name="connsiteY8" fmla="*/ 1550551 h 1550551"/>
              <a:gd name="connsiteX9" fmla="*/ 3279019 w 4237743"/>
              <a:gd name="connsiteY9" fmla="*/ 1550551 h 1550551"/>
              <a:gd name="connsiteX10" fmla="*/ 3279019 w 4237743"/>
              <a:gd name="connsiteY10" fmla="*/ 1230976 h 1550551"/>
              <a:gd name="connsiteX11" fmla="*/ 2959444 w 4237743"/>
              <a:gd name="connsiteY11" fmla="*/ 1230976 h 1550551"/>
              <a:gd name="connsiteX12" fmla="*/ 0 w 4237743"/>
              <a:gd name="connsiteY12" fmla="*/ 0 h 1550551"/>
              <a:gd name="connsiteX0" fmla="*/ 0 w 4237743"/>
              <a:gd name="connsiteY0" fmla="*/ 0 h 1550551"/>
              <a:gd name="connsiteX1" fmla="*/ 3279019 w 4237743"/>
              <a:gd name="connsiteY1" fmla="*/ 481913 h 1550551"/>
              <a:gd name="connsiteX2" fmla="*/ 3279019 w 4237743"/>
              <a:gd name="connsiteY2" fmla="*/ 162338 h 1550551"/>
              <a:gd name="connsiteX3" fmla="*/ 3918168 w 4237743"/>
              <a:gd name="connsiteY3" fmla="*/ 162338 h 1550551"/>
              <a:gd name="connsiteX4" fmla="*/ 3918168 w 4237743"/>
              <a:gd name="connsiteY4" fmla="*/ 481913 h 1550551"/>
              <a:gd name="connsiteX5" fmla="*/ 4237743 w 4237743"/>
              <a:gd name="connsiteY5" fmla="*/ 481913 h 1550551"/>
              <a:gd name="connsiteX6" fmla="*/ 4237743 w 4237743"/>
              <a:gd name="connsiteY6" fmla="*/ 1230976 h 1550551"/>
              <a:gd name="connsiteX7" fmla="*/ 3918168 w 4237743"/>
              <a:gd name="connsiteY7" fmla="*/ 1230976 h 1550551"/>
              <a:gd name="connsiteX8" fmla="*/ 3918168 w 4237743"/>
              <a:gd name="connsiteY8" fmla="*/ 1550551 h 1550551"/>
              <a:gd name="connsiteX9" fmla="*/ 3279019 w 4237743"/>
              <a:gd name="connsiteY9" fmla="*/ 1550551 h 1550551"/>
              <a:gd name="connsiteX10" fmla="*/ 3279019 w 4237743"/>
              <a:gd name="connsiteY10" fmla="*/ 1230976 h 1550551"/>
              <a:gd name="connsiteX11" fmla="*/ 37071 w 4237743"/>
              <a:gd name="connsiteY11" fmla="*/ 75619 h 1550551"/>
              <a:gd name="connsiteX12" fmla="*/ 0 w 4237743"/>
              <a:gd name="connsiteY12" fmla="*/ 0 h 1550551"/>
              <a:gd name="connsiteX0" fmla="*/ 0 w 4237743"/>
              <a:gd name="connsiteY0" fmla="*/ 0 h 1550551"/>
              <a:gd name="connsiteX1" fmla="*/ 3581760 w 4237743"/>
              <a:gd name="connsiteY1" fmla="*/ 858794 h 1550551"/>
              <a:gd name="connsiteX2" fmla="*/ 3279019 w 4237743"/>
              <a:gd name="connsiteY2" fmla="*/ 162338 h 1550551"/>
              <a:gd name="connsiteX3" fmla="*/ 3918168 w 4237743"/>
              <a:gd name="connsiteY3" fmla="*/ 162338 h 1550551"/>
              <a:gd name="connsiteX4" fmla="*/ 3918168 w 4237743"/>
              <a:gd name="connsiteY4" fmla="*/ 481913 h 1550551"/>
              <a:gd name="connsiteX5" fmla="*/ 4237743 w 4237743"/>
              <a:gd name="connsiteY5" fmla="*/ 481913 h 1550551"/>
              <a:gd name="connsiteX6" fmla="*/ 4237743 w 4237743"/>
              <a:gd name="connsiteY6" fmla="*/ 1230976 h 1550551"/>
              <a:gd name="connsiteX7" fmla="*/ 3918168 w 4237743"/>
              <a:gd name="connsiteY7" fmla="*/ 1230976 h 1550551"/>
              <a:gd name="connsiteX8" fmla="*/ 3918168 w 4237743"/>
              <a:gd name="connsiteY8" fmla="*/ 1550551 h 1550551"/>
              <a:gd name="connsiteX9" fmla="*/ 3279019 w 4237743"/>
              <a:gd name="connsiteY9" fmla="*/ 1550551 h 1550551"/>
              <a:gd name="connsiteX10" fmla="*/ 3279019 w 4237743"/>
              <a:gd name="connsiteY10" fmla="*/ 1230976 h 1550551"/>
              <a:gd name="connsiteX11" fmla="*/ 37071 w 4237743"/>
              <a:gd name="connsiteY11" fmla="*/ 75619 h 1550551"/>
              <a:gd name="connsiteX12" fmla="*/ 0 w 4237743"/>
              <a:gd name="connsiteY12" fmla="*/ 0 h 1550551"/>
              <a:gd name="connsiteX0" fmla="*/ 0 w 4237743"/>
              <a:gd name="connsiteY0" fmla="*/ 0 h 1550551"/>
              <a:gd name="connsiteX1" fmla="*/ 3581760 w 4237743"/>
              <a:gd name="connsiteY1" fmla="*/ 858794 h 1550551"/>
              <a:gd name="connsiteX2" fmla="*/ 3279019 w 4237743"/>
              <a:gd name="connsiteY2" fmla="*/ 162338 h 1550551"/>
              <a:gd name="connsiteX3" fmla="*/ 3918168 w 4237743"/>
              <a:gd name="connsiteY3" fmla="*/ 162338 h 1550551"/>
              <a:gd name="connsiteX4" fmla="*/ 3918168 w 4237743"/>
              <a:gd name="connsiteY4" fmla="*/ 481913 h 1550551"/>
              <a:gd name="connsiteX5" fmla="*/ 4237743 w 4237743"/>
              <a:gd name="connsiteY5" fmla="*/ 481913 h 1550551"/>
              <a:gd name="connsiteX6" fmla="*/ 4237743 w 4237743"/>
              <a:gd name="connsiteY6" fmla="*/ 1230976 h 1550551"/>
              <a:gd name="connsiteX7" fmla="*/ 3918168 w 4237743"/>
              <a:gd name="connsiteY7" fmla="*/ 1230976 h 1550551"/>
              <a:gd name="connsiteX8" fmla="*/ 3918168 w 4237743"/>
              <a:gd name="connsiteY8" fmla="*/ 1550551 h 1550551"/>
              <a:gd name="connsiteX9" fmla="*/ 3279019 w 4237743"/>
              <a:gd name="connsiteY9" fmla="*/ 1550551 h 1550551"/>
              <a:gd name="connsiteX10" fmla="*/ 3569402 w 4237743"/>
              <a:gd name="connsiteY10" fmla="*/ 922057 h 1550551"/>
              <a:gd name="connsiteX11" fmla="*/ 37071 w 4237743"/>
              <a:gd name="connsiteY11" fmla="*/ 75619 h 1550551"/>
              <a:gd name="connsiteX12" fmla="*/ 0 w 4237743"/>
              <a:gd name="connsiteY12" fmla="*/ 0 h 1550551"/>
              <a:gd name="connsiteX0" fmla="*/ 0 w 4237743"/>
              <a:gd name="connsiteY0" fmla="*/ 0 h 2514378"/>
              <a:gd name="connsiteX1" fmla="*/ 3581760 w 4237743"/>
              <a:gd name="connsiteY1" fmla="*/ 858794 h 2514378"/>
              <a:gd name="connsiteX2" fmla="*/ 3279019 w 4237743"/>
              <a:gd name="connsiteY2" fmla="*/ 162338 h 2514378"/>
              <a:gd name="connsiteX3" fmla="*/ 3918168 w 4237743"/>
              <a:gd name="connsiteY3" fmla="*/ 162338 h 2514378"/>
              <a:gd name="connsiteX4" fmla="*/ 3918168 w 4237743"/>
              <a:gd name="connsiteY4" fmla="*/ 481913 h 2514378"/>
              <a:gd name="connsiteX5" fmla="*/ 4237743 w 4237743"/>
              <a:gd name="connsiteY5" fmla="*/ 481913 h 2514378"/>
              <a:gd name="connsiteX6" fmla="*/ 4237743 w 4237743"/>
              <a:gd name="connsiteY6" fmla="*/ 1230976 h 2514378"/>
              <a:gd name="connsiteX7" fmla="*/ 3918168 w 4237743"/>
              <a:gd name="connsiteY7" fmla="*/ 1230976 h 2514378"/>
              <a:gd name="connsiteX8" fmla="*/ 3918168 w 4237743"/>
              <a:gd name="connsiteY8" fmla="*/ 1550551 h 2514378"/>
              <a:gd name="connsiteX9" fmla="*/ 3699149 w 4237743"/>
              <a:gd name="connsiteY9" fmla="*/ 2514378 h 2514378"/>
              <a:gd name="connsiteX10" fmla="*/ 3569402 w 4237743"/>
              <a:gd name="connsiteY10" fmla="*/ 922057 h 2514378"/>
              <a:gd name="connsiteX11" fmla="*/ 37071 w 4237743"/>
              <a:gd name="connsiteY11" fmla="*/ 75619 h 2514378"/>
              <a:gd name="connsiteX12" fmla="*/ 0 w 4237743"/>
              <a:gd name="connsiteY12" fmla="*/ 0 h 2514378"/>
              <a:gd name="connsiteX0" fmla="*/ 0 w 4237743"/>
              <a:gd name="connsiteY0" fmla="*/ 0 h 2514378"/>
              <a:gd name="connsiteX1" fmla="*/ 3581760 w 4237743"/>
              <a:gd name="connsiteY1" fmla="*/ 858794 h 2514378"/>
              <a:gd name="connsiteX2" fmla="*/ 3279019 w 4237743"/>
              <a:gd name="connsiteY2" fmla="*/ 162338 h 2514378"/>
              <a:gd name="connsiteX3" fmla="*/ 3918168 w 4237743"/>
              <a:gd name="connsiteY3" fmla="*/ 162338 h 2514378"/>
              <a:gd name="connsiteX4" fmla="*/ 3918168 w 4237743"/>
              <a:gd name="connsiteY4" fmla="*/ 481913 h 2514378"/>
              <a:gd name="connsiteX5" fmla="*/ 4237743 w 4237743"/>
              <a:gd name="connsiteY5" fmla="*/ 481913 h 2514378"/>
              <a:gd name="connsiteX6" fmla="*/ 4237743 w 4237743"/>
              <a:gd name="connsiteY6" fmla="*/ 1230976 h 2514378"/>
              <a:gd name="connsiteX7" fmla="*/ 3918168 w 4237743"/>
              <a:gd name="connsiteY7" fmla="*/ 1230976 h 2514378"/>
              <a:gd name="connsiteX8" fmla="*/ 3738995 w 4237743"/>
              <a:gd name="connsiteY8" fmla="*/ 2477307 h 2514378"/>
              <a:gd name="connsiteX9" fmla="*/ 3699149 w 4237743"/>
              <a:gd name="connsiteY9" fmla="*/ 2514378 h 2514378"/>
              <a:gd name="connsiteX10" fmla="*/ 3569402 w 4237743"/>
              <a:gd name="connsiteY10" fmla="*/ 922057 h 2514378"/>
              <a:gd name="connsiteX11" fmla="*/ 37071 w 4237743"/>
              <a:gd name="connsiteY11" fmla="*/ 75619 h 2514378"/>
              <a:gd name="connsiteX12" fmla="*/ 0 w 4237743"/>
              <a:gd name="connsiteY12" fmla="*/ 0 h 2514378"/>
              <a:gd name="connsiteX0" fmla="*/ 0 w 4237743"/>
              <a:gd name="connsiteY0" fmla="*/ 0 h 2514378"/>
              <a:gd name="connsiteX1" fmla="*/ 3581760 w 4237743"/>
              <a:gd name="connsiteY1" fmla="*/ 858794 h 2514378"/>
              <a:gd name="connsiteX2" fmla="*/ 3279019 w 4237743"/>
              <a:gd name="connsiteY2" fmla="*/ 162338 h 2514378"/>
              <a:gd name="connsiteX3" fmla="*/ 3918168 w 4237743"/>
              <a:gd name="connsiteY3" fmla="*/ 162338 h 2514378"/>
              <a:gd name="connsiteX4" fmla="*/ 3918168 w 4237743"/>
              <a:gd name="connsiteY4" fmla="*/ 481913 h 2514378"/>
              <a:gd name="connsiteX5" fmla="*/ 4237743 w 4237743"/>
              <a:gd name="connsiteY5" fmla="*/ 481913 h 2514378"/>
              <a:gd name="connsiteX6" fmla="*/ 4237743 w 4237743"/>
              <a:gd name="connsiteY6" fmla="*/ 1230976 h 2514378"/>
              <a:gd name="connsiteX7" fmla="*/ 3652498 w 4237743"/>
              <a:gd name="connsiteY7" fmla="*/ 940592 h 2514378"/>
              <a:gd name="connsiteX8" fmla="*/ 3738995 w 4237743"/>
              <a:gd name="connsiteY8" fmla="*/ 2477307 h 2514378"/>
              <a:gd name="connsiteX9" fmla="*/ 3699149 w 4237743"/>
              <a:gd name="connsiteY9" fmla="*/ 2514378 h 2514378"/>
              <a:gd name="connsiteX10" fmla="*/ 3569402 w 4237743"/>
              <a:gd name="connsiteY10" fmla="*/ 922057 h 2514378"/>
              <a:gd name="connsiteX11" fmla="*/ 37071 w 4237743"/>
              <a:gd name="connsiteY11" fmla="*/ 75619 h 2514378"/>
              <a:gd name="connsiteX12" fmla="*/ 0 w 4237743"/>
              <a:gd name="connsiteY12" fmla="*/ 0 h 2514378"/>
              <a:gd name="connsiteX0" fmla="*/ 0 w 4690465"/>
              <a:gd name="connsiteY0" fmla="*/ 0 h 2514378"/>
              <a:gd name="connsiteX1" fmla="*/ 3581760 w 4690465"/>
              <a:gd name="connsiteY1" fmla="*/ 858794 h 2514378"/>
              <a:gd name="connsiteX2" fmla="*/ 3279019 w 4690465"/>
              <a:gd name="connsiteY2" fmla="*/ 162338 h 2514378"/>
              <a:gd name="connsiteX3" fmla="*/ 3918168 w 4690465"/>
              <a:gd name="connsiteY3" fmla="*/ 162338 h 2514378"/>
              <a:gd name="connsiteX4" fmla="*/ 4690465 w 4690465"/>
              <a:gd name="connsiteY4" fmla="*/ 6178 h 2514378"/>
              <a:gd name="connsiteX5" fmla="*/ 4237743 w 4690465"/>
              <a:gd name="connsiteY5" fmla="*/ 481913 h 2514378"/>
              <a:gd name="connsiteX6" fmla="*/ 4237743 w 4690465"/>
              <a:gd name="connsiteY6" fmla="*/ 1230976 h 2514378"/>
              <a:gd name="connsiteX7" fmla="*/ 3652498 w 4690465"/>
              <a:gd name="connsiteY7" fmla="*/ 940592 h 2514378"/>
              <a:gd name="connsiteX8" fmla="*/ 3738995 w 4690465"/>
              <a:gd name="connsiteY8" fmla="*/ 2477307 h 2514378"/>
              <a:gd name="connsiteX9" fmla="*/ 3699149 w 4690465"/>
              <a:gd name="connsiteY9" fmla="*/ 2514378 h 2514378"/>
              <a:gd name="connsiteX10" fmla="*/ 3569402 w 4690465"/>
              <a:gd name="connsiteY10" fmla="*/ 922057 h 2514378"/>
              <a:gd name="connsiteX11" fmla="*/ 37071 w 4690465"/>
              <a:gd name="connsiteY11" fmla="*/ 75619 h 2514378"/>
              <a:gd name="connsiteX12" fmla="*/ 0 w 4690465"/>
              <a:gd name="connsiteY12" fmla="*/ 0 h 2514378"/>
              <a:gd name="connsiteX0" fmla="*/ 0 w 4694943"/>
              <a:gd name="connsiteY0" fmla="*/ 0 h 2514378"/>
              <a:gd name="connsiteX1" fmla="*/ 3581760 w 4694943"/>
              <a:gd name="connsiteY1" fmla="*/ 858794 h 2514378"/>
              <a:gd name="connsiteX2" fmla="*/ 3279019 w 4694943"/>
              <a:gd name="connsiteY2" fmla="*/ 162338 h 2514378"/>
              <a:gd name="connsiteX3" fmla="*/ 3918168 w 4694943"/>
              <a:gd name="connsiteY3" fmla="*/ 162338 h 2514378"/>
              <a:gd name="connsiteX4" fmla="*/ 4690465 w 4694943"/>
              <a:gd name="connsiteY4" fmla="*/ 6178 h 2514378"/>
              <a:gd name="connsiteX5" fmla="*/ 4694943 w 4694943"/>
              <a:gd name="connsiteY5" fmla="*/ 67961 h 2514378"/>
              <a:gd name="connsiteX6" fmla="*/ 4237743 w 4694943"/>
              <a:gd name="connsiteY6" fmla="*/ 1230976 h 2514378"/>
              <a:gd name="connsiteX7" fmla="*/ 3652498 w 4694943"/>
              <a:gd name="connsiteY7" fmla="*/ 940592 h 2514378"/>
              <a:gd name="connsiteX8" fmla="*/ 3738995 w 4694943"/>
              <a:gd name="connsiteY8" fmla="*/ 2477307 h 2514378"/>
              <a:gd name="connsiteX9" fmla="*/ 3699149 w 4694943"/>
              <a:gd name="connsiteY9" fmla="*/ 2514378 h 2514378"/>
              <a:gd name="connsiteX10" fmla="*/ 3569402 w 4694943"/>
              <a:gd name="connsiteY10" fmla="*/ 922057 h 2514378"/>
              <a:gd name="connsiteX11" fmla="*/ 37071 w 4694943"/>
              <a:gd name="connsiteY11" fmla="*/ 75619 h 2514378"/>
              <a:gd name="connsiteX12" fmla="*/ 0 w 4694943"/>
              <a:gd name="connsiteY12" fmla="*/ 0 h 2514378"/>
              <a:gd name="connsiteX0" fmla="*/ 0 w 4694943"/>
              <a:gd name="connsiteY0" fmla="*/ 0 h 2514378"/>
              <a:gd name="connsiteX1" fmla="*/ 3581760 w 4694943"/>
              <a:gd name="connsiteY1" fmla="*/ 858794 h 2514378"/>
              <a:gd name="connsiteX2" fmla="*/ 3279019 w 4694943"/>
              <a:gd name="connsiteY2" fmla="*/ 162338 h 2514378"/>
              <a:gd name="connsiteX3" fmla="*/ 3918168 w 4694943"/>
              <a:gd name="connsiteY3" fmla="*/ 162338 h 2514378"/>
              <a:gd name="connsiteX4" fmla="*/ 4690465 w 4694943"/>
              <a:gd name="connsiteY4" fmla="*/ 6178 h 2514378"/>
              <a:gd name="connsiteX5" fmla="*/ 4694943 w 4694943"/>
              <a:gd name="connsiteY5" fmla="*/ 67961 h 2514378"/>
              <a:gd name="connsiteX6" fmla="*/ 3996786 w 4694943"/>
              <a:gd name="connsiteY6" fmla="*/ 631674 h 2514378"/>
              <a:gd name="connsiteX7" fmla="*/ 3652498 w 4694943"/>
              <a:gd name="connsiteY7" fmla="*/ 940592 h 2514378"/>
              <a:gd name="connsiteX8" fmla="*/ 3738995 w 4694943"/>
              <a:gd name="connsiteY8" fmla="*/ 2477307 h 2514378"/>
              <a:gd name="connsiteX9" fmla="*/ 3699149 w 4694943"/>
              <a:gd name="connsiteY9" fmla="*/ 2514378 h 2514378"/>
              <a:gd name="connsiteX10" fmla="*/ 3569402 w 4694943"/>
              <a:gd name="connsiteY10" fmla="*/ 922057 h 2514378"/>
              <a:gd name="connsiteX11" fmla="*/ 37071 w 4694943"/>
              <a:gd name="connsiteY11" fmla="*/ 75619 h 2514378"/>
              <a:gd name="connsiteX12" fmla="*/ 0 w 4694943"/>
              <a:gd name="connsiteY12" fmla="*/ 0 h 2514378"/>
              <a:gd name="connsiteX0" fmla="*/ 0 w 4694943"/>
              <a:gd name="connsiteY0" fmla="*/ 0 h 2514378"/>
              <a:gd name="connsiteX1" fmla="*/ 3581760 w 4694943"/>
              <a:gd name="connsiteY1" fmla="*/ 858794 h 2514378"/>
              <a:gd name="connsiteX2" fmla="*/ 3279019 w 4694943"/>
              <a:gd name="connsiteY2" fmla="*/ 162338 h 2514378"/>
              <a:gd name="connsiteX3" fmla="*/ 4115876 w 4694943"/>
              <a:gd name="connsiteY3" fmla="*/ 428008 h 2514378"/>
              <a:gd name="connsiteX4" fmla="*/ 4690465 w 4694943"/>
              <a:gd name="connsiteY4" fmla="*/ 6178 h 2514378"/>
              <a:gd name="connsiteX5" fmla="*/ 4694943 w 4694943"/>
              <a:gd name="connsiteY5" fmla="*/ 67961 h 2514378"/>
              <a:gd name="connsiteX6" fmla="*/ 3996786 w 4694943"/>
              <a:gd name="connsiteY6" fmla="*/ 631674 h 2514378"/>
              <a:gd name="connsiteX7" fmla="*/ 3652498 w 4694943"/>
              <a:gd name="connsiteY7" fmla="*/ 940592 h 2514378"/>
              <a:gd name="connsiteX8" fmla="*/ 3738995 w 4694943"/>
              <a:gd name="connsiteY8" fmla="*/ 2477307 h 2514378"/>
              <a:gd name="connsiteX9" fmla="*/ 3699149 w 4694943"/>
              <a:gd name="connsiteY9" fmla="*/ 2514378 h 2514378"/>
              <a:gd name="connsiteX10" fmla="*/ 3569402 w 4694943"/>
              <a:gd name="connsiteY10" fmla="*/ 922057 h 2514378"/>
              <a:gd name="connsiteX11" fmla="*/ 37071 w 4694943"/>
              <a:gd name="connsiteY11" fmla="*/ 75619 h 2514378"/>
              <a:gd name="connsiteX12" fmla="*/ 0 w 4694943"/>
              <a:gd name="connsiteY12" fmla="*/ 0 h 2514378"/>
              <a:gd name="connsiteX0" fmla="*/ 0 w 4694943"/>
              <a:gd name="connsiteY0" fmla="*/ 0 h 2514378"/>
              <a:gd name="connsiteX1" fmla="*/ 3581760 w 4694943"/>
              <a:gd name="connsiteY1" fmla="*/ 858794 h 2514378"/>
              <a:gd name="connsiteX2" fmla="*/ 3828895 w 4694943"/>
              <a:gd name="connsiteY2" fmla="*/ 638073 h 2514378"/>
              <a:gd name="connsiteX3" fmla="*/ 4115876 w 4694943"/>
              <a:gd name="connsiteY3" fmla="*/ 428008 h 2514378"/>
              <a:gd name="connsiteX4" fmla="*/ 4690465 w 4694943"/>
              <a:gd name="connsiteY4" fmla="*/ 6178 h 2514378"/>
              <a:gd name="connsiteX5" fmla="*/ 4694943 w 4694943"/>
              <a:gd name="connsiteY5" fmla="*/ 67961 h 2514378"/>
              <a:gd name="connsiteX6" fmla="*/ 3996786 w 4694943"/>
              <a:gd name="connsiteY6" fmla="*/ 631674 h 2514378"/>
              <a:gd name="connsiteX7" fmla="*/ 3652498 w 4694943"/>
              <a:gd name="connsiteY7" fmla="*/ 940592 h 2514378"/>
              <a:gd name="connsiteX8" fmla="*/ 3738995 w 4694943"/>
              <a:gd name="connsiteY8" fmla="*/ 2477307 h 2514378"/>
              <a:gd name="connsiteX9" fmla="*/ 3699149 w 4694943"/>
              <a:gd name="connsiteY9" fmla="*/ 2514378 h 2514378"/>
              <a:gd name="connsiteX10" fmla="*/ 3569402 w 4694943"/>
              <a:gd name="connsiteY10" fmla="*/ 922057 h 2514378"/>
              <a:gd name="connsiteX11" fmla="*/ 37071 w 4694943"/>
              <a:gd name="connsiteY11" fmla="*/ 75619 h 2514378"/>
              <a:gd name="connsiteX12" fmla="*/ 0 w 4694943"/>
              <a:gd name="connsiteY12" fmla="*/ 0 h 2514378"/>
              <a:gd name="connsiteX0" fmla="*/ 0 w 4694943"/>
              <a:gd name="connsiteY0" fmla="*/ 0 h 2514378"/>
              <a:gd name="connsiteX1" fmla="*/ 3581760 w 4694943"/>
              <a:gd name="connsiteY1" fmla="*/ 858794 h 2514378"/>
              <a:gd name="connsiteX2" fmla="*/ 3828895 w 4694943"/>
              <a:gd name="connsiteY2" fmla="*/ 638073 h 2514378"/>
              <a:gd name="connsiteX3" fmla="*/ 4115876 w 4694943"/>
              <a:gd name="connsiteY3" fmla="*/ 428008 h 2514378"/>
              <a:gd name="connsiteX4" fmla="*/ 4690465 w 4694943"/>
              <a:gd name="connsiteY4" fmla="*/ 6178 h 2514378"/>
              <a:gd name="connsiteX5" fmla="*/ 4694943 w 4694943"/>
              <a:gd name="connsiteY5" fmla="*/ 67961 h 2514378"/>
              <a:gd name="connsiteX6" fmla="*/ 3996786 w 4694943"/>
              <a:gd name="connsiteY6" fmla="*/ 631674 h 2514378"/>
              <a:gd name="connsiteX7" fmla="*/ 3652498 w 4694943"/>
              <a:gd name="connsiteY7" fmla="*/ 940592 h 2514378"/>
              <a:gd name="connsiteX8" fmla="*/ 3738995 w 4694943"/>
              <a:gd name="connsiteY8" fmla="*/ 2477307 h 2514378"/>
              <a:gd name="connsiteX9" fmla="*/ 3699149 w 4694943"/>
              <a:gd name="connsiteY9" fmla="*/ 2514378 h 2514378"/>
              <a:gd name="connsiteX10" fmla="*/ 3575581 w 4694943"/>
              <a:gd name="connsiteY10" fmla="*/ 946770 h 2514378"/>
              <a:gd name="connsiteX11" fmla="*/ 37071 w 4694943"/>
              <a:gd name="connsiteY11" fmla="*/ 75619 h 2514378"/>
              <a:gd name="connsiteX12" fmla="*/ 0 w 4694943"/>
              <a:gd name="connsiteY12" fmla="*/ 0 h 2514378"/>
              <a:gd name="connsiteX0" fmla="*/ 9436 w 4704379"/>
              <a:gd name="connsiteY0" fmla="*/ 0 h 2514378"/>
              <a:gd name="connsiteX1" fmla="*/ 3591196 w 4704379"/>
              <a:gd name="connsiteY1" fmla="*/ 858794 h 2514378"/>
              <a:gd name="connsiteX2" fmla="*/ 3838331 w 4704379"/>
              <a:gd name="connsiteY2" fmla="*/ 638073 h 2514378"/>
              <a:gd name="connsiteX3" fmla="*/ 4125312 w 4704379"/>
              <a:gd name="connsiteY3" fmla="*/ 428008 h 2514378"/>
              <a:gd name="connsiteX4" fmla="*/ 4699901 w 4704379"/>
              <a:gd name="connsiteY4" fmla="*/ 6178 h 2514378"/>
              <a:gd name="connsiteX5" fmla="*/ 4704379 w 4704379"/>
              <a:gd name="connsiteY5" fmla="*/ 67961 h 2514378"/>
              <a:gd name="connsiteX6" fmla="*/ 4006222 w 4704379"/>
              <a:gd name="connsiteY6" fmla="*/ 631674 h 2514378"/>
              <a:gd name="connsiteX7" fmla="*/ 3661934 w 4704379"/>
              <a:gd name="connsiteY7" fmla="*/ 940592 h 2514378"/>
              <a:gd name="connsiteX8" fmla="*/ 3748431 w 4704379"/>
              <a:gd name="connsiteY8" fmla="*/ 2477307 h 2514378"/>
              <a:gd name="connsiteX9" fmla="*/ 3708585 w 4704379"/>
              <a:gd name="connsiteY9" fmla="*/ 2514378 h 2514378"/>
              <a:gd name="connsiteX10" fmla="*/ 3585017 w 4704379"/>
              <a:gd name="connsiteY10" fmla="*/ 946770 h 2514378"/>
              <a:gd name="connsiteX11" fmla="*/ 46507 w 4704379"/>
              <a:gd name="connsiteY11" fmla="*/ 75619 h 2514378"/>
              <a:gd name="connsiteX12" fmla="*/ 9436 w 4704379"/>
              <a:gd name="connsiteY12" fmla="*/ 0 h 2514378"/>
              <a:gd name="connsiteX0" fmla="*/ 24877 w 4719820"/>
              <a:gd name="connsiteY0" fmla="*/ 0 h 2514378"/>
              <a:gd name="connsiteX1" fmla="*/ 3606637 w 4719820"/>
              <a:gd name="connsiteY1" fmla="*/ 858794 h 2514378"/>
              <a:gd name="connsiteX2" fmla="*/ 3853772 w 4719820"/>
              <a:gd name="connsiteY2" fmla="*/ 638073 h 2514378"/>
              <a:gd name="connsiteX3" fmla="*/ 4140753 w 4719820"/>
              <a:gd name="connsiteY3" fmla="*/ 428008 h 2514378"/>
              <a:gd name="connsiteX4" fmla="*/ 4715342 w 4719820"/>
              <a:gd name="connsiteY4" fmla="*/ 6178 h 2514378"/>
              <a:gd name="connsiteX5" fmla="*/ 4719820 w 4719820"/>
              <a:gd name="connsiteY5" fmla="*/ 67961 h 2514378"/>
              <a:gd name="connsiteX6" fmla="*/ 4021663 w 4719820"/>
              <a:gd name="connsiteY6" fmla="*/ 631674 h 2514378"/>
              <a:gd name="connsiteX7" fmla="*/ 3677375 w 4719820"/>
              <a:gd name="connsiteY7" fmla="*/ 940592 h 2514378"/>
              <a:gd name="connsiteX8" fmla="*/ 3763872 w 4719820"/>
              <a:gd name="connsiteY8" fmla="*/ 2477307 h 2514378"/>
              <a:gd name="connsiteX9" fmla="*/ 3724026 w 4719820"/>
              <a:gd name="connsiteY9" fmla="*/ 2514378 h 2514378"/>
              <a:gd name="connsiteX10" fmla="*/ 3600458 w 4719820"/>
              <a:gd name="connsiteY10" fmla="*/ 946770 h 2514378"/>
              <a:gd name="connsiteX11" fmla="*/ 61948 w 4719820"/>
              <a:gd name="connsiteY11" fmla="*/ 75619 h 2514378"/>
              <a:gd name="connsiteX12" fmla="*/ 24877 w 4719820"/>
              <a:gd name="connsiteY12" fmla="*/ 0 h 2514378"/>
              <a:gd name="connsiteX0" fmla="*/ 24877 w 4755745"/>
              <a:gd name="connsiteY0" fmla="*/ 2227 h 2516605"/>
              <a:gd name="connsiteX1" fmla="*/ 3606637 w 4755745"/>
              <a:gd name="connsiteY1" fmla="*/ 861021 h 2516605"/>
              <a:gd name="connsiteX2" fmla="*/ 3853772 w 4755745"/>
              <a:gd name="connsiteY2" fmla="*/ 640300 h 2516605"/>
              <a:gd name="connsiteX3" fmla="*/ 4140753 w 4755745"/>
              <a:gd name="connsiteY3" fmla="*/ 430235 h 2516605"/>
              <a:gd name="connsiteX4" fmla="*/ 4715342 w 4755745"/>
              <a:gd name="connsiteY4" fmla="*/ 8405 h 2516605"/>
              <a:gd name="connsiteX5" fmla="*/ 4719820 w 4755745"/>
              <a:gd name="connsiteY5" fmla="*/ 70188 h 2516605"/>
              <a:gd name="connsiteX6" fmla="*/ 4021663 w 4755745"/>
              <a:gd name="connsiteY6" fmla="*/ 633901 h 2516605"/>
              <a:gd name="connsiteX7" fmla="*/ 3677375 w 4755745"/>
              <a:gd name="connsiteY7" fmla="*/ 942819 h 2516605"/>
              <a:gd name="connsiteX8" fmla="*/ 3763872 w 4755745"/>
              <a:gd name="connsiteY8" fmla="*/ 2479534 h 2516605"/>
              <a:gd name="connsiteX9" fmla="*/ 3724026 w 4755745"/>
              <a:gd name="connsiteY9" fmla="*/ 2516605 h 2516605"/>
              <a:gd name="connsiteX10" fmla="*/ 3600458 w 4755745"/>
              <a:gd name="connsiteY10" fmla="*/ 948997 h 2516605"/>
              <a:gd name="connsiteX11" fmla="*/ 61948 w 4755745"/>
              <a:gd name="connsiteY11" fmla="*/ 77846 h 2516605"/>
              <a:gd name="connsiteX12" fmla="*/ 24877 w 4755745"/>
              <a:gd name="connsiteY12" fmla="*/ 2227 h 2516605"/>
              <a:gd name="connsiteX0" fmla="*/ 24877 w 4755745"/>
              <a:gd name="connsiteY0" fmla="*/ 2227 h 2516605"/>
              <a:gd name="connsiteX1" fmla="*/ 3606637 w 4755745"/>
              <a:gd name="connsiteY1" fmla="*/ 861021 h 2516605"/>
              <a:gd name="connsiteX2" fmla="*/ 3853772 w 4755745"/>
              <a:gd name="connsiteY2" fmla="*/ 640300 h 2516605"/>
              <a:gd name="connsiteX3" fmla="*/ 4140753 w 4755745"/>
              <a:gd name="connsiteY3" fmla="*/ 430235 h 2516605"/>
              <a:gd name="connsiteX4" fmla="*/ 4715342 w 4755745"/>
              <a:gd name="connsiteY4" fmla="*/ 8405 h 2516605"/>
              <a:gd name="connsiteX5" fmla="*/ 4719820 w 4755745"/>
              <a:gd name="connsiteY5" fmla="*/ 70188 h 2516605"/>
              <a:gd name="connsiteX6" fmla="*/ 4021663 w 4755745"/>
              <a:gd name="connsiteY6" fmla="*/ 633901 h 2516605"/>
              <a:gd name="connsiteX7" fmla="*/ 3677375 w 4755745"/>
              <a:gd name="connsiteY7" fmla="*/ 942819 h 2516605"/>
              <a:gd name="connsiteX8" fmla="*/ 3763872 w 4755745"/>
              <a:gd name="connsiteY8" fmla="*/ 2479534 h 2516605"/>
              <a:gd name="connsiteX9" fmla="*/ 3724026 w 4755745"/>
              <a:gd name="connsiteY9" fmla="*/ 2516605 h 2516605"/>
              <a:gd name="connsiteX10" fmla="*/ 3600458 w 4755745"/>
              <a:gd name="connsiteY10" fmla="*/ 948997 h 2516605"/>
              <a:gd name="connsiteX11" fmla="*/ 61948 w 4755745"/>
              <a:gd name="connsiteY11" fmla="*/ 77846 h 2516605"/>
              <a:gd name="connsiteX12" fmla="*/ 24877 w 4755745"/>
              <a:gd name="connsiteY12" fmla="*/ 2227 h 2516605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677375 w 4744978"/>
              <a:gd name="connsiteY7" fmla="*/ 940592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694205 w 4744978"/>
              <a:gd name="connsiteY7" fmla="*/ 94339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694205 w 4744978"/>
              <a:gd name="connsiteY7" fmla="*/ 94339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694205 w 4744978"/>
              <a:gd name="connsiteY7" fmla="*/ 94339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719449 w 4744978"/>
              <a:gd name="connsiteY7" fmla="*/ 95461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719449 w 4744978"/>
              <a:gd name="connsiteY7" fmla="*/ 95461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719449 w 4744978"/>
              <a:gd name="connsiteY7" fmla="*/ 95461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719449 w 4744978"/>
              <a:gd name="connsiteY7" fmla="*/ 95461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719449 w 4744978"/>
              <a:gd name="connsiteY7" fmla="*/ 95461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719449 w 4744978"/>
              <a:gd name="connsiteY7" fmla="*/ 95461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14378"/>
              <a:gd name="connsiteX1" fmla="*/ 3606637 w 4744978"/>
              <a:gd name="connsiteY1" fmla="*/ 858794 h 2514378"/>
              <a:gd name="connsiteX2" fmla="*/ 3853772 w 4744978"/>
              <a:gd name="connsiteY2" fmla="*/ 638073 h 2514378"/>
              <a:gd name="connsiteX3" fmla="*/ 4140753 w 4744978"/>
              <a:gd name="connsiteY3" fmla="*/ 428008 h 2514378"/>
              <a:gd name="connsiteX4" fmla="*/ 4653634 w 4744978"/>
              <a:gd name="connsiteY4" fmla="*/ 45447 h 2514378"/>
              <a:gd name="connsiteX5" fmla="*/ 4719820 w 4744978"/>
              <a:gd name="connsiteY5" fmla="*/ 67961 h 2514378"/>
              <a:gd name="connsiteX6" fmla="*/ 4021663 w 4744978"/>
              <a:gd name="connsiteY6" fmla="*/ 631674 h 2514378"/>
              <a:gd name="connsiteX7" fmla="*/ 3719449 w 4744978"/>
              <a:gd name="connsiteY7" fmla="*/ 954617 h 2514378"/>
              <a:gd name="connsiteX8" fmla="*/ 3763872 w 4744978"/>
              <a:gd name="connsiteY8" fmla="*/ 2477307 h 2514378"/>
              <a:gd name="connsiteX9" fmla="*/ 3724026 w 4744978"/>
              <a:gd name="connsiteY9" fmla="*/ 2514378 h 2514378"/>
              <a:gd name="connsiteX10" fmla="*/ 3600458 w 4744978"/>
              <a:gd name="connsiteY10" fmla="*/ 946770 h 2514378"/>
              <a:gd name="connsiteX11" fmla="*/ 61948 w 4744978"/>
              <a:gd name="connsiteY11" fmla="*/ 75619 h 2514378"/>
              <a:gd name="connsiteX12" fmla="*/ 24877 w 4744978"/>
              <a:gd name="connsiteY12" fmla="*/ 0 h 2514378"/>
              <a:gd name="connsiteX0" fmla="*/ 24877 w 4744978"/>
              <a:gd name="connsiteY0" fmla="*/ 0 h 2581089"/>
              <a:gd name="connsiteX1" fmla="*/ 3606637 w 4744978"/>
              <a:gd name="connsiteY1" fmla="*/ 858794 h 2581089"/>
              <a:gd name="connsiteX2" fmla="*/ 3853772 w 4744978"/>
              <a:gd name="connsiteY2" fmla="*/ 638073 h 2581089"/>
              <a:gd name="connsiteX3" fmla="*/ 4140753 w 4744978"/>
              <a:gd name="connsiteY3" fmla="*/ 428008 h 2581089"/>
              <a:gd name="connsiteX4" fmla="*/ 4653634 w 4744978"/>
              <a:gd name="connsiteY4" fmla="*/ 45447 h 2581089"/>
              <a:gd name="connsiteX5" fmla="*/ 4719820 w 4744978"/>
              <a:gd name="connsiteY5" fmla="*/ 67961 h 2581089"/>
              <a:gd name="connsiteX6" fmla="*/ 4021663 w 4744978"/>
              <a:gd name="connsiteY6" fmla="*/ 631674 h 2581089"/>
              <a:gd name="connsiteX7" fmla="*/ 3719449 w 4744978"/>
              <a:gd name="connsiteY7" fmla="*/ 954617 h 2581089"/>
              <a:gd name="connsiteX8" fmla="*/ 3775091 w 4744978"/>
              <a:gd name="connsiteY8" fmla="*/ 2581089 h 2581089"/>
              <a:gd name="connsiteX9" fmla="*/ 3724026 w 4744978"/>
              <a:gd name="connsiteY9" fmla="*/ 2514378 h 2581089"/>
              <a:gd name="connsiteX10" fmla="*/ 3600458 w 4744978"/>
              <a:gd name="connsiteY10" fmla="*/ 946770 h 2581089"/>
              <a:gd name="connsiteX11" fmla="*/ 61948 w 4744978"/>
              <a:gd name="connsiteY11" fmla="*/ 75619 h 2581089"/>
              <a:gd name="connsiteX12" fmla="*/ 24877 w 4744978"/>
              <a:gd name="connsiteY12" fmla="*/ 0 h 2581089"/>
              <a:gd name="connsiteX0" fmla="*/ 24877 w 4744978"/>
              <a:gd name="connsiteY0" fmla="*/ 0 h 2581089"/>
              <a:gd name="connsiteX1" fmla="*/ 3606637 w 4744978"/>
              <a:gd name="connsiteY1" fmla="*/ 858794 h 2581089"/>
              <a:gd name="connsiteX2" fmla="*/ 3853772 w 4744978"/>
              <a:gd name="connsiteY2" fmla="*/ 638073 h 2581089"/>
              <a:gd name="connsiteX3" fmla="*/ 4140753 w 4744978"/>
              <a:gd name="connsiteY3" fmla="*/ 428008 h 2581089"/>
              <a:gd name="connsiteX4" fmla="*/ 4653634 w 4744978"/>
              <a:gd name="connsiteY4" fmla="*/ 45447 h 2581089"/>
              <a:gd name="connsiteX5" fmla="*/ 4719820 w 4744978"/>
              <a:gd name="connsiteY5" fmla="*/ 67961 h 2581089"/>
              <a:gd name="connsiteX6" fmla="*/ 4021663 w 4744978"/>
              <a:gd name="connsiteY6" fmla="*/ 631674 h 2581089"/>
              <a:gd name="connsiteX7" fmla="*/ 3719449 w 4744978"/>
              <a:gd name="connsiteY7" fmla="*/ 954617 h 2581089"/>
              <a:gd name="connsiteX8" fmla="*/ 3775091 w 4744978"/>
              <a:gd name="connsiteY8" fmla="*/ 2581089 h 2581089"/>
              <a:gd name="connsiteX9" fmla="*/ 3724026 w 4744978"/>
              <a:gd name="connsiteY9" fmla="*/ 2514378 h 2581089"/>
              <a:gd name="connsiteX10" fmla="*/ 3600458 w 4744978"/>
              <a:gd name="connsiteY10" fmla="*/ 946770 h 2581089"/>
              <a:gd name="connsiteX11" fmla="*/ 61948 w 4744978"/>
              <a:gd name="connsiteY11" fmla="*/ 75619 h 2581089"/>
              <a:gd name="connsiteX12" fmla="*/ 24877 w 4744978"/>
              <a:gd name="connsiteY12" fmla="*/ 0 h 2581089"/>
              <a:gd name="connsiteX0" fmla="*/ 24877 w 4744978"/>
              <a:gd name="connsiteY0" fmla="*/ 0 h 2581832"/>
              <a:gd name="connsiteX1" fmla="*/ 3606637 w 4744978"/>
              <a:gd name="connsiteY1" fmla="*/ 858794 h 2581832"/>
              <a:gd name="connsiteX2" fmla="*/ 3853772 w 4744978"/>
              <a:gd name="connsiteY2" fmla="*/ 638073 h 2581832"/>
              <a:gd name="connsiteX3" fmla="*/ 4140753 w 4744978"/>
              <a:gd name="connsiteY3" fmla="*/ 428008 h 2581832"/>
              <a:gd name="connsiteX4" fmla="*/ 4653634 w 4744978"/>
              <a:gd name="connsiteY4" fmla="*/ 45447 h 2581832"/>
              <a:gd name="connsiteX5" fmla="*/ 4719820 w 4744978"/>
              <a:gd name="connsiteY5" fmla="*/ 67961 h 2581832"/>
              <a:gd name="connsiteX6" fmla="*/ 4021663 w 4744978"/>
              <a:gd name="connsiteY6" fmla="*/ 631674 h 2581832"/>
              <a:gd name="connsiteX7" fmla="*/ 3719449 w 4744978"/>
              <a:gd name="connsiteY7" fmla="*/ 954617 h 2581832"/>
              <a:gd name="connsiteX8" fmla="*/ 3775091 w 4744978"/>
              <a:gd name="connsiteY8" fmla="*/ 2581089 h 2581832"/>
              <a:gd name="connsiteX9" fmla="*/ 3724026 w 4744978"/>
              <a:gd name="connsiteY9" fmla="*/ 2514378 h 2581832"/>
              <a:gd name="connsiteX10" fmla="*/ 3600458 w 4744978"/>
              <a:gd name="connsiteY10" fmla="*/ 946770 h 2581832"/>
              <a:gd name="connsiteX11" fmla="*/ 61948 w 4744978"/>
              <a:gd name="connsiteY11" fmla="*/ 75619 h 2581832"/>
              <a:gd name="connsiteX12" fmla="*/ 24877 w 4744978"/>
              <a:gd name="connsiteY12" fmla="*/ 0 h 2581832"/>
              <a:gd name="connsiteX0" fmla="*/ 24877 w 4744978"/>
              <a:gd name="connsiteY0" fmla="*/ 0 h 2581832"/>
              <a:gd name="connsiteX1" fmla="*/ 3606637 w 4744978"/>
              <a:gd name="connsiteY1" fmla="*/ 858794 h 2581832"/>
              <a:gd name="connsiteX2" fmla="*/ 3853772 w 4744978"/>
              <a:gd name="connsiteY2" fmla="*/ 638073 h 2581832"/>
              <a:gd name="connsiteX3" fmla="*/ 4140753 w 4744978"/>
              <a:gd name="connsiteY3" fmla="*/ 428008 h 2581832"/>
              <a:gd name="connsiteX4" fmla="*/ 4653634 w 4744978"/>
              <a:gd name="connsiteY4" fmla="*/ 45447 h 2581832"/>
              <a:gd name="connsiteX5" fmla="*/ 4719820 w 4744978"/>
              <a:gd name="connsiteY5" fmla="*/ 67961 h 2581832"/>
              <a:gd name="connsiteX6" fmla="*/ 4021663 w 4744978"/>
              <a:gd name="connsiteY6" fmla="*/ 631674 h 2581832"/>
              <a:gd name="connsiteX7" fmla="*/ 3719449 w 4744978"/>
              <a:gd name="connsiteY7" fmla="*/ 954617 h 2581832"/>
              <a:gd name="connsiteX8" fmla="*/ 3775091 w 4744978"/>
              <a:gd name="connsiteY8" fmla="*/ 2581089 h 2581832"/>
              <a:gd name="connsiteX9" fmla="*/ 3709434 w 4744978"/>
              <a:gd name="connsiteY9" fmla="*/ 2319824 h 2581832"/>
              <a:gd name="connsiteX10" fmla="*/ 3600458 w 4744978"/>
              <a:gd name="connsiteY10" fmla="*/ 946770 h 2581832"/>
              <a:gd name="connsiteX11" fmla="*/ 61948 w 4744978"/>
              <a:gd name="connsiteY11" fmla="*/ 75619 h 2581832"/>
              <a:gd name="connsiteX12" fmla="*/ 24877 w 4744978"/>
              <a:gd name="connsiteY12" fmla="*/ 0 h 2581832"/>
              <a:gd name="connsiteX0" fmla="*/ 24877 w 4744978"/>
              <a:gd name="connsiteY0" fmla="*/ 0 h 2382513"/>
              <a:gd name="connsiteX1" fmla="*/ 3606637 w 4744978"/>
              <a:gd name="connsiteY1" fmla="*/ 858794 h 2382513"/>
              <a:gd name="connsiteX2" fmla="*/ 3853772 w 4744978"/>
              <a:gd name="connsiteY2" fmla="*/ 638073 h 2382513"/>
              <a:gd name="connsiteX3" fmla="*/ 4140753 w 4744978"/>
              <a:gd name="connsiteY3" fmla="*/ 428008 h 2382513"/>
              <a:gd name="connsiteX4" fmla="*/ 4653634 w 4744978"/>
              <a:gd name="connsiteY4" fmla="*/ 45447 h 2382513"/>
              <a:gd name="connsiteX5" fmla="*/ 4719820 w 4744978"/>
              <a:gd name="connsiteY5" fmla="*/ 67961 h 2382513"/>
              <a:gd name="connsiteX6" fmla="*/ 4021663 w 4744978"/>
              <a:gd name="connsiteY6" fmla="*/ 631674 h 2382513"/>
              <a:gd name="connsiteX7" fmla="*/ 3719449 w 4744978"/>
              <a:gd name="connsiteY7" fmla="*/ 954617 h 2382513"/>
              <a:gd name="connsiteX8" fmla="*/ 3760500 w 4744978"/>
              <a:gd name="connsiteY8" fmla="*/ 2381672 h 2382513"/>
              <a:gd name="connsiteX9" fmla="*/ 3709434 w 4744978"/>
              <a:gd name="connsiteY9" fmla="*/ 2319824 h 2382513"/>
              <a:gd name="connsiteX10" fmla="*/ 3600458 w 4744978"/>
              <a:gd name="connsiteY10" fmla="*/ 946770 h 2382513"/>
              <a:gd name="connsiteX11" fmla="*/ 61948 w 4744978"/>
              <a:gd name="connsiteY11" fmla="*/ 75619 h 2382513"/>
              <a:gd name="connsiteX12" fmla="*/ 24877 w 4744978"/>
              <a:gd name="connsiteY12" fmla="*/ 0 h 238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44978" h="2382513">
                <a:moveTo>
                  <a:pt x="24877" y="0"/>
                </a:moveTo>
                <a:lnTo>
                  <a:pt x="3606637" y="858794"/>
                </a:lnTo>
                <a:cubicBezTo>
                  <a:pt x="3652551" y="872172"/>
                  <a:pt x="3771394" y="711647"/>
                  <a:pt x="3853772" y="638073"/>
                </a:cubicBezTo>
                <a:lnTo>
                  <a:pt x="4140753" y="428008"/>
                </a:lnTo>
                <a:cubicBezTo>
                  <a:pt x="4332283" y="287398"/>
                  <a:pt x="4403201" y="239350"/>
                  <a:pt x="4653634" y="45447"/>
                </a:cubicBezTo>
                <a:cubicBezTo>
                  <a:pt x="4655127" y="66041"/>
                  <a:pt x="4802474" y="-56415"/>
                  <a:pt x="4719820" y="67961"/>
                </a:cubicBezTo>
                <a:lnTo>
                  <a:pt x="4021663" y="631674"/>
                </a:lnTo>
                <a:cubicBezTo>
                  <a:pt x="3912510" y="735582"/>
                  <a:pt x="3677137" y="943271"/>
                  <a:pt x="3719449" y="954617"/>
                </a:cubicBezTo>
                <a:cubicBezTo>
                  <a:pt x="3686573" y="932987"/>
                  <a:pt x="3756912" y="2422936"/>
                  <a:pt x="3760500" y="2381672"/>
                </a:cubicBezTo>
                <a:cubicBezTo>
                  <a:pt x="3709819" y="2379070"/>
                  <a:pt x="3726456" y="2342061"/>
                  <a:pt x="3709434" y="2319824"/>
                </a:cubicBezTo>
                <a:cubicBezTo>
                  <a:pt x="3668245" y="1797288"/>
                  <a:pt x="3655672" y="891495"/>
                  <a:pt x="3600458" y="946770"/>
                </a:cubicBezTo>
                <a:cubicBezTo>
                  <a:pt x="3671944" y="914437"/>
                  <a:pt x="1241451" y="366003"/>
                  <a:pt x="61948" y="75619"/>
                </a:cubicBezTo>
                <a:cubicBezTo>
                  <a:pt x="-23337" y="8339"/>
                  <a:pt x="-4840" y="8376"/>
                  <a:pt x="24877" y="0"/>
                </a:cubicBezTo>
                <a:close/>
              </a:path>
            </a:pathLst>
          </a:cu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577690" y="4619561"/>
            <a:ext cx="478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水凝胶</a:t>
            </a:r>
          </a:p>
        </p:txBody>
      </p:sp>
    </p:spTree>
    <p:extLst>
      <p:ext uri="{BB962C8B-B14F-4D97-AF65-F5344CB8AC3E}">
        <p14:creationId xmlns:p14="http://schemas.microsoft.com/office/powerpoint/2010/main" val="2997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154575" y="-305135"/>
            <a:ext cx="7765192" cy="6151421"/>
            <a:chOff x="3297350" y="-124944"/>
            <a:chExt cx="7765192" cy="6151421"/>
          </a:xfrm>
        </p:grpSpPr>
        <p:sp>
          <p:nvSpPr>
            <p:cNvPr id="4" name="矩形 3"/>
            <p:cNvSpPr>
              <a:spLocks noChangeAspect="1"/>
            </p:cNvSpPr>
            <p:nvPr/>
          </p:nvSpPr>
          <p:spPr>
            <a:xfrm>
              <a:off x="3788777" y="-124944"/>
              <a:ext cx="6345000" cy="5076000"/>
            </a:xfrm>
            <a:prstGeom prst="rect">
              <a:avLst/>
            </a:prstGeom>
            <a:gradFill>
              <a:gsLst>
                <a:gs pos="0">
                  <a:srgbClr val="71DAFF">
                    <a:alpha val="54000"/>
                  </a:srgbClr>
                </a:gs>
                <a:gs pos="100000">
                  <a:srgbClr val="71DAFF">
                    <a:alpha val="69000"/>
                  </a:srgbClr>
                </a:gs>
                <a:gs pos="42000">
                  <a:schemeClr val="bg1">
                    <a:lumMod val="95000"/>
                    <a:lumOff val="5000"/>
                    <a:alpha val="40000"/>
                  </a:schemeClr>
                </a:gs>
              </a:gsLst>
              <a:lin ang="20400000" scaled="0"/>
            </a:gra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127000" dist="12700" dir="5400000" algn="ctr" rotWithShape="0">
                <a:schemeClr val="accent1">
                  <a:lumMod val="75000"/>
                  <a:alpha val="84000"/>
                </a:schemeClr>
              </a:outerShdw>
            </a:effectLst>
            <a:scene3d>
              <a:camera prst="isometricOffAxis2Top"/>
              <a:lightRig rig="soft" dir="t">
                <a:rot lat="0" lon="0" rev="17400000"/>
              </a:lightRig>
            </a:scene3d>
            <a:sp3d extrusionH="2540000" prstMaterial="flat">
              <a:bevelT w="38100" h="38100" prst="coolSlant"/>
              <a:bevelB w="38100" h="38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 rot="568763">
              <a:off x="3297350" y="3206074"/>
              <a:ext cx="5242560" cy="2331644"/>
              <a:chOff x="4559808" y="2058500"/>
              <a:chExt cx="5242560" cy="2331644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4835059" y="2231136"/>
                <a:ext cx="4735661" cy="2016844"/>
              </a:xfrm>
              <a:custGeom>
                <a:avLst/>
                <a:gdLst>
                  <a:gd name="connsiteX0" fmla="*/ 1260941 w 4735661"/>
                  <a:gd name="connsiteY0" fmla="*/ 0 h 2016844"/>
                  <a:gd name="connsiteX1" fmla="*/ 956141 w 4735661"/>
                  <a:gd name="connsiteY1" fmla="*/ 585216 h 2016844"/>
                  <a:gd name="connsiteX2" fmla="*/ 17357 w 4735661"/>
                  <a:gd name="connsiteY2" fmla="*/ 1011936 h 2016844"/>
                  <a:gd name="connsiteX3" fmla="*/ 517229 w 4735661"/>
                  <a:gd name="connsiteY3" fmla="*/ 1914144 h 2016844"/>
                  <a:gd name="connsiteX4" fmla="*/ 2516717 w 4735661"/>
                  <a:gd name="connsiteY4" fmla="*/ 1877568 h 2016844"/>
                  <a:gd name="connsiteX5" fmla="*/ 3662765 w 4735661"/>
                  <a:gd name="connsiteY5" fmla="*/ 1999488 h 2016844"/>
                  <a:gd name="connsiteX6" fmla="*/ 4455245 w 4735661"/>
                  <a:gd name="connsiteY6" fmla="*/ 1438656 h 2016844"/>
                  <a:gd name="connsiteX7" fmla="*/ 4735661 w 4735661"/>
                  <a:gd name="connsiteY7" fmla="*/ 938784 h 201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35661" h="2016844">
                    <a:moveTo>
                      <a:pt x="1260941" y="0"/>
                    </a:moveTo>
                    <a:cubicBezTo>
                      <a:pt x="1212173" y="208280"/>
                      <a:pt x="1163405" y="416560"/>
                      <a:pt x="956141" y="585216"/>
                    </a:cubicBezTo>
                    <a:cubicBezTo>
                      <a:pt x="748877" y="753872"/>
                      <a:pt x="90509" y="790448"/>
                      <a:pt x="17357" y="1011936"/>
                    </a:cubicBezTo>
                    <a:cubicBezTo>
                      <a:pt x="-55795" y="1233424"/>
                      <a:pt x="100669" y="1769872"/>
                      <a:pt x="517229" y="1914144"/>
                    </a:cubicBezTo>
                    <a:cubicBezTo>
                      <a:pt x="933789" y="2058416"/>
                      <a:pt x="1992461" y="1863344"/>
                      <a:pt x="2516717" y="1877568"/>
                    </a:cubicBezTo>
                    <a:cubicBezTo>
                      <a:pt x="3040973" y="1891792"/>
                      <a:pt x="3339677" y="2072640"/>
                      <a:pt x="3662765" y="1999488"/>
                    </a:cubicBezTo>
                    <a:cubicBezTo>
                      <a:pt x="3985853" y="1926336"/>
                      <a:pt x="4276429" y="1615440"/>
                      <a:pt x="4455245" y="1438656"/>
                    </a:cubicBezTo>
                    <a:cubicBezTo>
                      <a:pt x="4634061" y="1261872"/>
                      <a:pt x="4684861" y="1100328"/>
                      <a:pt x="4735661" y="938784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401056" y="2328672"/>
                <a:ext cx="4340352" cy="621792"/>
              </a:xfrm>
              <a:custGeom>
                <a:avLst/>
                <a:gdLst>
                  <a:gd name="connsiteX0" fmla="*/ 0 w 4340352"/>
                  <a:gd name="connsiteY0" fmla="*/ 0 h 621792"/>
                  <a:gd name="connsiteX1" fmla="*/ 975360 w 4340352"/>
                  <a:gd name="connsiteY1" fmla="*/ 170688 h 621792"/>
                  <a:gd name="connsiteX2" fmla="*/ 2377440 w 4340352"/>
                  <a:gd name="connsiteY2" fmla="*/ 48768 h 621792"/>
                  <a:gd name="connsiteX3" fmla="*/ 3389376 w 4340352"/>
                  <a:gd name="connsiteY3" fmla="*/ 97536 h 621792"/>
                  <a:gd name="connsiteX4" fmla="*/ 4108704 w 4340352"/>
                  <a:gd name="connsiteY4" fmla="*/ 97536 h 621792"/>
                  <a:gd name="connsiteX5" fmla="*/ 4340352 w 4340352"/>
                  <a:gd name="connsiteY5" fmla="*/ 621792 h 62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40352" h="621792">
                    <a:moveTo>
                      <a:pt x="0" y="0"/>
                    </a:moveTo>
                    <a:cubicBezTo>
                      <a:pt x="289560" y="81280"/>
                      <a:pt x="579120" y="162560"/>
                      <a:pt x="975360" y="170688"/>
                    </a:cubicBezTo>
                    <a:cubicBezTo>
                      <a:pt x="1371600" y="178816"/>
                      <a:pt x="1975104" y="60960"/>
                      <a:pt x="2377440" y="48768"/>
                    </a:cubicBezTo>
                    <a:cubicBezTo>
                      <a:pt x="2779776" y="36576"/>
                      <a:pt x="3100832" y="89408"/>
                      <a:pt x="3389376" y="97536"/>
                    </a:cubicBezTo>
                    <a:cubicBezTo>
                      <a:pt x="3677920" y="105664"/>
                      <a:pt x="3950208" y="10160"/>
                      <a:pt x="4108704" y="97536"/>
                    </a:cubicBezTo>
                    <a:cubicBezTo>
                      <a:pt x="4267200" y="184912"/>
                      <a:pt x="4303776" y="403352"/>
                      <a:pt x="4340352" y="621792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4559808" y="3109133"/>
                <a:ext cx="5242560" cy="894350"/>
              </a:xfrm>
              <a:custGeom>
                <a:avLst/>
                <a:gdLst>
                  <a:gd name="connsiteX0" fmla="*/ 0 w 5242560"/>
                  <a:gd name="connsiteY0" fmla="*/ 792307 h 894350"/>
                  <a:gd name="connsiteX1" fmla="*/ 694944 w 5242560"/>
                  <a:gd name="connsiteY1" fmla="*/ 877651 h 894350"/>
                  <a:gd name="connsiteX2" fmla="*/ 1584960 w 5242560"/>
                  <a:gd name="connsiteY2" fmla="*/ 499699 h 894350"/>
                  <a:gd name="connsiteX3" fmla="*/ 2962656 w 5242560"/>
                  <a:gd name="connsiteY3" fmla="*/ 706963 h 894350"/>
                  <a:gd name="connsiteX4" fmla="*/ 4279392 w 5242560"/>
                  <a:gd name="connsiteY4" fmla="*/ 24211 h 894350"/>
                  <a:gd name="connsiteX5" fmla="*/ 5242560 w 5242560"/>
                  <a:gd name="connsiteY5" fmla="*/ 219283 h 89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2560" h="894350">
                    <a:moveTo>
                      <a:pt x="0" y="792307"/>
                    </a:moveTo>
                    <a:cubicBezTo>
                      <a:pt x="215392" y="859363"/>
                      <a:pt x="430784" y="926419"/>
                      <a:pt x="694944" y="877651"/>
                    </a:cubicBezTo>
                    <a:cubicBezTo>
                      <a:pt x="959104" y="828883"/>
                      <a:pt x="1207008" y="528147"/>
                      <a:pt x="1584960" y="499699"/>
                    </a:cubicBezTo>
                    <a:cubicBezTo>
                      <a:pt x="1962912" y="471251"/>
                      <a:pt x="2513584" y="786211"/>
                      <a:pt x="2962656" y="706963"/>
                    </a:cubicBezTo>
                    <a:cubicBezTo>
                      <a:pt x="3411728" y="627715"/>
                      <a:pt x="3899408" y="105491"/>
                      <a:pt x="4279392" y="24211"/>
                    </a:cubicBezTo>
                    <a:cubicBezTo>
                      <a:pt x="4659376" y="-57069"/>
                      <a:pt x="4950968" y="81107"/>
                      <a:pt x="5242560" y="219283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8875776" y="2170176"/>
                <a:ext cx="694944" cy="2036064"/>
              </a:xfrm>
              <a:custGeom>
                <a:avLst/>
                <a:gdLst>
                  <a:gd name="connsiteX0" fmla="*/ 402336 w 694944"/>
                  <a:gd name="connsiteY0" fmla="*/ 0 h 2036064"/>
                  <a:gd name="connsiteX1" fmla="*/ 0 w 694944"/>
                  <a:gd name="connsiteY1" fmla="*/ 560832 h 2036064"/>
                  <a:gd name="connsiteX2" fmla="*/ 402336 w 694944"/>
                  <a:gd name="connsiteY2" fmla="*/ 1524000 h 2036064"/>
                  <a:gd name="connsiteX3" fmla="*/ 694944 w 694944"/>
                  <a:gd name="connsiteY3" fmla="*/ 2036064 h 203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944" h="2036064">
                    <a:moveTo>
                      <a:pt x="402336" y="0"/>
                    </a:moveTo>
                    <a:cubicBezTo>
                      <a:pt x="201168" y="153416"/>
                      <a:pt x="0" y="306832"/>
                      <a:pt x="0" y="560832"/>
                    </a:cubicBezTo>
                    <a:cubicBezTo>
                      <a:pt x="0" y="814832"/>
                      <a:pt x="286512" y="1278128"/>
                      <a:pt x="402336" y="1524000"/>
                    </a:cubicBezTo>
                    <a:cubicBezTo>
                      <a:pt x="518160" y="1769872"/>
                      <a:pt x="606552" y="1902968"/>
                      <a:pt x="694944" y="2036064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5169408" y="2633472"/>
                <a:ext cx="4120896" cy="1633728"/>
              </a:xfrm>
              <a:custGeom>
                <a:avLst/>
                <a:gdLst>
                  <a:gd name="connsiteX0" fmla="*/ 0 w 4120896"/>
                  <a:gd name="connsiteY0" fmla="*/ 0 h 1633728"/>
                  <a:gd name="connsiteX1" fmla="*/ 719328 w 4120896"/>
                  <a:gd name="connsiteY1" fmla="*/ 609600 h 1633728"/>
                  <a:gd name="connsiteX2" fmla="*/ 2401824 w 4120896"/>
                  <a:gd name="connsiteY2" fmla="*/ 694944 h 1633728"/>
                  <a:gd name="connsiteX3" fmla="*/ 4120896 w 4120896"/>
                  <a:gd name="connsiteY3" fmla="*/ 1633728 h 163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0896" h="1633728">
                    <a:moveTo>
                      <a:pt x="0" y="0"/>
                    </a:moveTo>
                    <a:cubicBezTo>
                      <a:pt x="159512" y="246888"/>
                      <a:pt x="319024" y="493776"/>
                      <a:pt x="719328" y="609600"/>
                    </a:cubicBezTo>
                    <a:cubicBezTo>
                      <a:pt x="1119632" y="725424"/>
                      <a:pt x="1834896" y="524256"/>
                      <a:pt x="2401824" y="694944"/>
                    </a:cubicBezTo>
                    <a:cubicBezTo>
                      <a:pt x="2968752" y="865632"/>
                      <a:pt x="3544824" y="1249680"/>
                      <a:pt x="4120896" y="1633728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6801775" y="2058500"/>
                <a:ext cx="1696049" cy="2331644"/>
              </a:xfrm>
              <a:custGeom>
                <a:avLst/>
                <a:gdLst>
                  <a:gd name="connsiteX0" fmla="*/ 1696049 w 1696049"/>
                  <a:gd name="connsiteY0" fmla="*/ 635932 h 2331644"/>
                  <a:gd name="connsiteX1" fmla="*/ 830417 w 1696049"/>
                  <a:gd name="connsiteY1" fmla="*/ 1948 h 2331644"/>
                  <a:gd name="connsiteX2" fmla="*/ 1361 w 1696049"/>
                  <a:gd name="connsiteY2" fmla="*/ 818812 h 2331644"/>
                  <a:gd name="connsiteX3" fmla="*/ 623153 w 1696049"/>
                  <a:gd name="connsiteY3" fmla="*/ 2086780 h 2331644"/>
                  <a:gd name="connsiteX4" fmla="*/ 135473 w 1696049"/>
                  <a:gd name="connsiteY4" fmla="*/ 2330620 h 233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6049" h="2331644">
                    <a:moveTo>
                      <a:pt x="1696049" y="635932"/>
                    </a:moveTo>
                    <a:cubicBezTo>
                      <a:pt x="1404457" y="303700"/>
                      <a:pt x="1112865" y="-28532"/>
                      <a:pt x="830417" y="1948"/>
                    </a:cubicBezTo>
                    <a:cubicBezTo>
                      <a:pt x="547969" y="32428"/>
                      <a:pt x="35905" y="471340"/>
                      <a:pt x="1361" y="818812"/>
                    </a:cubicBezTo>
                    <a:cubicBezTo>
                      <a:pt x="-33183" y="1166284"/>
                      <a:pt x="600801" y="1834812"/>
                      <a:pt x="623153" y="2086780"/>
                    </a:cubicBezTo>
                    <a:cubicBezTo>
                      <a:pt x="645505" y="2338748"/>
                      <a:pt x="390489" y="2334684"/>
                      <a:pt x="135473" y="2330620"/>
                    </a:cubicBezTo>
                  </a:path>
                </a:pathLst>
              </a:custGeom>
              <a:ln w="5080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  <a:bevelB w="2540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>
                <a:spLocks noChangeAspect="1"/>
              </p:cNvSpPr>
              <p:nvPr/>
            </p:nvSpPr>
            <p:spPr>
              <a:xfrm>
                <a:off x="5707021" y="3018841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>
                <a:spLocks noChangeAspect="1"/>
              </p:cNvSpPr>
              <p:nvPr/>
            </p:nvSpPr>
            <p:spPr>
              <a:xfrm>
                <a:off x="5092606" y="3884101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4824896" y="3035595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/>
            </p:nvSpPr>
            <p:spPr>
              <a:xfrm>
                <a:off x="5931126" y="2353386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6737146" y="3003605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/>
            </p:nvSpPr>
            <p:spPr>
              <a:xfrm>
                <a:off x="6226453" y="3491843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/>
            </p:nvSpPr>
            <p:spPr>
              <a:xfrm>
                <a:off x="7304608" y="3892797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/>
            </p:nvSpPr>
            <p:spPr>
              <a:xfrm>
                <a:off x="6942596" y="2346364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7923463" y="3443978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/>
            </p:nvSpPr>
            <p:spPr>
              <a:xfrm>
                <a:off x="8792389" y="2660260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/>
            </p:nvSpPr>
            <p:spPr>
              <a:xfrm>
                <a:off x="7964971" y="2150986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/>
            </p:nvSpPr>
            <p:spPr>
              <a:xfrm>
                <a:off x="8655057" y="3793176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/>
            </p:nvSpPr>
            <p:spPr>
              <a:xfrm>
                <a:off x="9391790" y="2335586"/>
                <a:ext cx="216000" cy="216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101600" h="101600"/>
                <a:bevelB w="101600" h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558083">
              <a:off x="3688396" y="1566431"/>
              <a:ext cx="5661188" cy="1499126"/>
            </a:xfrm>
            <a:custGeom>
              <a:avLst/>
              <a:gdLst>
                <a:gd name="connsiteX0" fmla="*/ 1260941 w 4735661"/>
                <a:gd name="connsiteY0" fmla="*/ 0 h 2016844"/>
                <a:gd name="connsiteX1" fmla="*/ 956141 w 4735661"/>
                <a:gd name="connsiteY1" fmla="*/ 585216 h 2016844"/>
                <a:gd name="connsiteX2" fmla="*/ 17357 w 4735661"/>
                <a:gd name="connsiteY2" fmla="*/ 1011936 h 2016844"/>
                <a:gd name="connsiteX3" fmla="*/ 517229 w 4735661"/>
                <a:gd name="connsiteY3" fmla="*/ 1914144 h 2016844"/>
                <a:gd name="connsiteX4" fmla="*/ 2516717 w 4735661"/>
                <a:gd name="connsiteY4" fmla="*/ 1877568 h 2016844"/>
                <a:gd name="connsiteX5" fmla="*/ 3662765 w 4735661"/>
                <a:gd name="connsiteY5" fmla="*/ 1999488 h 2016844"/>
                <a:gd name="connsiteX6" fmla="*/ 4455245 w 4735661"/>
                <a:gd name="connsiteY6" fmla="*/ 1438656 h 2016844"/>
                <a:gd name="connsiteX7" fmla="*/ 4735661 w 4735661"/>
                <a:gd name="connsiteY7" fmla="*/ 938784 h 2016844"/>
                <a:gd name="connsiteX0" fmla="*/ 2186468 w 5661188"/>
                <a:gd name="connsiteY0" fmla="*/ 0 h 2016844"/>
                <a:gd name="connsiteX1" fmla="*/ 1881668 w 5661188"/>
                <a:gd name="connsiteY1" fmla="*/ 585216 h 2016844"/>
                <a:gd name="connsiteX2" fmla="*/ 4033 w 5661188"/>
                <a:gd name="connsiteY2" fmla="*/ 1879943 h 2016844"/>
                <a:gd name="connsiteX3" fmla="*/ 1442756 w 5661188"/>
                <a:gd name="connsiteY3" fmla="*/ 1914144 h 2016844"/>
                <a:gd name="connsiteX4" fmla="*/ 3442244 w 5661188"/>
                <a:gd name="connsiteY4" fmla="*/ 1877568 h 2016844"/>
                <a:gd name="connsiteX5" fmla="*/ 4588292 w 5661188"/>
                <a:gd name="connsiteY5" fmla="*/ 1999488 h 2016844"/>
                <a:gd name="connsiteX6" fmla="*/ 5380772 w 5661188"/>
                <a:gd name="connsiteY6" fmla="*/ 1438656 h 2016844"/>
                <a:gd name="connsiteX7" fmla="*/ 5661188 w 5661188"/>
                <a:gd name="connsiteY7" fmla="*/ 938784 h 2016844"/>
                <a:gd name="connsiteX0" fmla="*/ 2761144 w 5661188"/>
                <a:gd name="connsiteY0" fmla="*/ 44491 h 1499126"/>
                <a:gd name="connsiteX1" fmla="*/ 1881668 w 5661188"/>
                <a:gd name="connsiteY1" fmla="*/ 67498 h 1499126"/>
                <a:gd name="connsiteX2" fmla="*/ 4033 w 5661188"/>
                <a:gd name="connsiteY2" fmla="*/ 1362225 h 1499126"/>
                <a:gd name="connsiteX3" fmla="*/ 1442756 w 5661188"/>
                <a:gd name="connsiteY3" fmla="*/ 1396426 h 1499126"/>
                <a:gd name="connsiteX4" fmla="*/ 3442244 w 5661188"/>
                <a:gd name="connsiteY4" fmla="*/ 1359850 h 1499126"/>
                <a:gd name="connsiteX5" fmla="*/ 4588292 w 5661188"/>
                <a:gd name="connsiteY5" fmla="*/ 1481770 h 1499126"/>
                <a:gd name="connsiteX6" fmla="*/ 5380772 w 5661188"/>
                <a:gd name="connsiteY6" fmla="*/ 920938 h 1499126"/>
                <a:gd name="connsiteX7" fmla="*/ 5661188 w 5661188"/>
                <a:gd name="connsiteY7" fmla="*/ 421066 h 149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61188" h="1499126">
                  <a:moveTo>
                    <a:pt x="2761144" y="44491"/>
                  </a:moveTo>
                  <a:cubicBezTo>
                    <a:pt x="2712376" y="252771"/>
                    <a:pt x="2341186" y="-152124"/>
                    <a:pt x="1881668" y="67498"/>
                  </a:cubicBezTo>
                  <a:cubicBezTo>
                    <a:pt x="1422150" y="287120"/>
                    <a:pt x="77185" y="1140737"/>
                    <a:pt x="4033" y="1362225"/>
                  </a:cubicBezTo>
                  <a:cubicBezTo>
                    <a:pt x="-69119" y="1583713"/>
                    <a:pt x="869721" y="1396822"/>
                    <a:pt x="1442756" y="1396426"/>
                  </a:cubicBezTo>
                  <a:cubicBezTo>
                    <a:pt x="2015791" y="1396030"/>
                    <a:pt x="2917988" y="1345626"/>
                    <a:pt x="3442244" y="1359850"/>
                  </a:cubicBezTo>
                  <a:cubicBezTo>
                    <a:pt x="3966500" y="1374074"/>
                    <a:pt x="4265204" y="1554922"/>
                    <a:pt x="4588292" y="1481770"/>
                  </a:cubicBezTo>
                  <a:cubicBezTo>
                    <a:pt x="4911380" y="1408618"/>
                    <a:pt x="5201956" y="1097722"/>
                    <a:pt x="5380772" y="920938"/>
                  </a:cubicBezTo>
                  <a:cubicBezTo>
                    <a:pt x="5559588" y="744154"/>
                    <a:pt x="5610388" y="582610"/>
                    <a:pt x="5661188" y="421066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558083">
              <a:off x="4323517" y="1997221"/>
              <a:ext cx="5242560" cy="894350"/>
            </a:xfrm>
            <a:custGeom>
              <a:avLst/>
              <a:gdLst>
                <a:gd name="connsiteX0" fmla="*/ 0 w 5242560"/>
                <a:gd name="connsiteY0" fmla="*/ 792307 h 894350"/>
                <a:gd name="connsiteX1" fmla="*/ 694944 w 5242560"/>
                <a:gd name="connsiteY1" fmla="*/ 877651 h 894350"/>
                <a:gd name="connsiteX2" fmla="*/ 1584960 w 5242560"/>
                <a:gd name="connsiteY2" fmla="*/ 499699 h 894350"/>
                <a:gd name="connsiteX3" fmla="*/ 2962656 w 5242560"/>
                <a:gd name="connsiteY3" fmla="*/ 706963 h 894350"/>
                <a:gd name="connsiteX4" fmla="*/ 4279392 w 5242560"/>
                <a:gd name="connsiteY4" fmla="*/ 24211 h 894350"/>
                <a:gd name="connsiteX5" fmla="*/ 5242560 w 5242560"/>
                <a:gd name="connsiteY5" fmla="*/ 219283 h 89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2560" h="894350">
                  <a:moveTo>
                    <a:pt x="0" y="792307"/>
                  </a:moveTo>
                  <a:cubicBezTo>
                    <a:pt x="215392" y="859363"/>
                    <a:pt x="430784" y="926419"/>
                    <a:pt x="694944" y="877651"/>
                  </a:cubicBezTo>
                  <a:cubicBezTo>
                    <a:pt x="959104" y="828883"/>
                    <a:pt x="1207008" y="528147"/>
                    <a:pt x="1584960" y="499699"/>
                  </a:cubicBezTo>
                  <a:cubicBezTo>
                    <a:pt x="1962912" y="471251"/>
                    <a:pt x="2513584" y="786211"/>
                    <a:pt x="2962656" y="706963"/>
                  </a:cubicBezTo>
                  <a:cubicBezTo>
                    <a:pt x="3411728" y="627715"/>
                    <a:pt x="3899408" y="105491"/>
                    <a:pt x="4279392" y="24211"/>
                  </a:cubicBezTo>
                  <a:cubicBezTo>
                    <a:pt x="4659376" y="-57069"/>
                    <a:pt x="4950968" y="81107"/>
                    <a:pt x="5242560" y="219283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20572697">
              <a:off x="6265742" y="1306335"/>
              <a:ext cx="4120896" cy="1633728"/>
            </a:xfrm>
            <a:custGeom>
              <a:avLst/>
              <a:gdLst>
                <a:gd name="connsiteX0" fmla="*/ 0 w 4120896"/>
                <a:gd name="connsiteY0" fmla="*/ 0 h 1633728"/>
                <a:gd name="connsiteX1" fmla="*/ 719328 w 4120896"/>
                <a:gd name="connsiteY1" fmla="*/ 609600 h 1633728"/>
                <a:gd name="connsiteX2" fmla="*/ 2401824 w 4120896"/>
                <a:gd name="connsiteY2" fmla="*/ 694944 h 1633728"/>
                <a:gd name="connsiteX3" fmla="*/ 4120896 w 4120896"/>
                <a:gd name="connsiteY3" fmla="*/ 1633728 h 163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0896" h="1633728">
                  <a:moveTo>
                    <a:pt x="0" y="0"/>
                  </a:moveTo>
                  <a:cubicBezTo>
                    <a:pt x="159512" y="246888"/>
                    <a:pt x="319024" y="493776"/>
                    <a:pt x="719328" y="609600"/>
                  </a:cubicBezTo>
                  <a:cubicBezTo>
                    <a:pt x="1119632" y="725424"/>
                    <a:pt x="1834896" y="524256"/>
                    <a:pt x="2401824" y="694944"/>
                  </a:cubicBezTo>
                  <a:cubicBezTo>
                    <a:pt x="2968752" y="865632"/>
                    <a:pt x="3544824" y="1249680"/>
                    <a:pt x="4120896" y="1633728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>
              <a:spLocks noChangeAspect="1"/>
            </p:cNvSpPr>
            <p:nvPr/>
          </p:nvSpPr>
          <p:spPr>
            <a:xfrm rot="558083">
              <a:off x="4811918" y="2446358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 rot="558083">
              <a:off x="3570276" y="247948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 rot="558083">
              <a:off x="6167715" y="1870412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>
              <a:spLocks noChangeAspect="1"/>
            </p:cNvSpPr>
            <p:nvPr/>
          </p:nvSpPr>
          <p:spPr>
            <a:xfrm rot="558083">
              <a:off x="5994257" y="2242519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 rot="558083">
              <a:off x="7011175" y="268434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 rot="558083">
              <a:off x="7676691" y="246956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 rot="558083">
              <a:off x="8660863" y="1836596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>
              <a:spLocks noChangeAspect="1"/>
            </p:cNvSpPr>
            <p:nvPr/>
          </p:nvSpPr>
          <p:spPr>
            <a:xfrm rot="558083">
              <a:off x="8008079" y="1960632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9966437">
              <a:off x="8795435" y="3380545"/>
              <a:ext cx="2267107" cy="1520572"/>
            </a:xfrm>
            <a:custGeom>
              <a:avLst/>
              <a:gdLst>
                <a:gd name="connsiteX0" fmla="*/ 0 w 4340352"/>
                <a:gd name="connsiteY0" fmla="*/ 0 h 621792"/>
                <a:gd name="connsiteX1" fmla="*/ 975360 w 4340352"/>
                <a:gd name="connsiteY1" fmla="*/ 170688 h 621792"/>
                <a:gd name="connsiteX2" fmla="*/ 2377440 w 4340352"/>
                <a:gd name="connsiteY2" fmla="*/ 48768 h 621792"/>
                <a:gd name="connsiteX3" fmla="*/ 3389376 w 4340352"/>
                <a:gd name="connsiteY3" fmla="*/ 97536 h 621792"/>
                <a:gd name="connsiteX4" fmla="*/ 4108704 w 4340352"/>
                <a:gd name="connsiteY4" fmla="*/ 97536 h 621792"/>
                <a:gd name="connsiteX5" fmla="*/ 4340352 w 4340352"/>
                <a:gd name="connsiteY5" fmla="*/ 621792 h 621792"/>
                <a:gd name="connsiteX0" fmla="*/ 0 w 4340352"/>
                <a:gd name="connsiteY0" fmla="*/ 0 h 621792"/>
                <a:gd name="connsiteX1" fmla="*/ 975360 w 4340352"/>
                <a:gd name="connsiteY1" fmla="*/ 170688 h 621792"/>
                <a:gd name="connsiteX2" fmla="*/ 1939833 w 4340352"/>
                <a:gd name="connsiteY2" fmla="*/ 316359 h 621792"/>
                <a:gd name="connsiteX3" fmla="*/ 3389376 w 4340352"/>
                <a:gd name="connsiteY3" fmla="*/ 97536 h 621792"/>
                <a:gd name="connsiteX4" fmla="*/ 4108704 w 4340352"/>
                <a:gd name="connsiteY4" fmla="*/ 97536 h 621792"/>
                <a:gd name="connsiteX5" fmla="*/ 4340352 w 4340352"/>
                <a:gd name="connsiteY5" fmla="*/ 621792 h 621792"/>
                <a:gd name="connsiteX0" fmla="*/ 0 w 4370060"/>
                <a:gd name="connsiteY0" fmla="*/ 0 h 1162494"/>
                <a:gd name="connsiteX1" fmla="*/ 975360 w 4370060"/>
                <a:gd name="connsiteY1" fmla="*/ 170688 h 1162494"/>
                <a:gd name="connsiteX2" fmla="*/ 1939833 w 4370060"/>
                <a:gd name="connsiteY2" fmla="*/ 316359 h 1162494"/>
                <a:gd name="connsiteX3" fmla="*/ 1792387 w 4370060"/>
                <a:gd name="connsiteY3" fmla="*/ 1161150 h 1162494"/>
                <a:gd name="connsiteX4" fmla="*/ 4108704 w 4370060"/>
                <a:gd name="connsiteY4" fmla="*/ 97536 h 1162494"/>
                <a:gd name="connsiteX5" fmla="*/ 4340352 w 4370060"/>
                <a:gd name="connsiteY5" fmla="*/ 621792 h 1162494"/>
                <a:gd name="connsiteX0" fmla="*/ 0 w 4340352"/>
                <a:gd name="connsiteY0" fmla="*/ 0 h 1472854"/>
                <a:gd name="connsiteX1" fmla="*/ 975360 w 4340352"/>
                <a:gd name="connsiteY1" fmla="*/ 170688 h 1472854"/>
                <a:gd name="connsiteX2" fmla="*/ 1939833 w 4340352"/>
                <a:gd name="connsiteY2" fmla="*/ 316359 h 1472854"/>
                <a:gd name="connsiteX3" fmla="*/ 1792387 w 4340352"/>
                <a:gd name="connsiteY3" fmla="*/ 1161150 h 1472854"/>
                <a:gd name="connsiteX4" fmla="*/ 949227 w 4340352"/>
                <a:gd name="connsiteY4" fmla="*/ 1449842 h 1472854"/>
                <a:gd name="connsiteX5" fmla="*/ 4340352 w 4340352"/>
                <a:gd name="connsiteY5" fmla="*/ 621792 h 1472854"/>
                <a:gd name="connsiteX0" fmla="*/ 317569 w 2316826"/>
                <a:gd name="connsiteY0" fmla="*/ 0 h 1451634"/>
                <a:gd name="connsiteX1" fmla="*/ 1292929 w 2316826"/>
                <a:gd name="connsiteY1" fmla="*/ 170688 h 1451634"/>
                <a:gd name="connsiteX2" fmla="*/ 2257402 w 2316826"/>
                <a:gd name="connsiteY2" fmla="*/ 316359 h 1451634"/>
                <a:gd name="connsiteX3" fmla="*/ 2109956 w 2316826"/>
                <a:gd name="connsiteY3" fmla="*/ 1161150 h 1451634"/>
                <a:gd name="connsiteX4" fmla="*/ 1266796 w 2316826"/>
                <a:gd name="connsiteY4" fmla="*/ 1449842 h 1451634"/>
                <a:gd name="connsiteX5" fmla="*/ 1026 w 2316826"/>
                <a:gd name="connsiteY5" fmla="*/ 1053704 h 1451634"/>
                <a:gd name="connsiteX0" fmla="*/ 318944 w 2340343"/>
                <a:gd name="connsiteY0" fmla="*/ 0 h 1504343"/>
                <a:gd name="connsiteX1" fmla="*/ 1294304 w 2340343"/>
                <a:gd name="connsiteY1" fmla="*/ 170688 h 1504343"/>
                <a:gd name="connsiteX2" fmla="*/ 2258777 w 2340343"/>
                <a:gd name="connsiteY2" fmla="*/ 316359 h 1504343"/>
                <a:gd name="connsiteX3" fmla="*/ 2111331 w 2340343"/>
                <a:gd name="connsiteY3" fmla="*/ 1161150 h 1504343"/>
                <a:gd name="connsiteX4" fmla="*/ 705239 w 2340343"/>
                <a:gd name="connsiteY4" fmla="*/ 1502988 h 1504343"/>
                <a:gd name="connsiteX5" fmla="*/ 2401 w 2340343"/>
                <a:gd name="connsiteY5" fmla="*/ 1053704 h 1504343"/>
                <a:gd name="connsiteX0" fmla="*/ 318620 w 2267107"/>
                <a:gd name="connsiteY0" fmla="*/ 0 h 1520572"/>
                <a:gd name="connsiteX1" fmla="*/ 1293980 w 2267107"/>
                <a:gd name="connsiteY1" fmla="*/ 170688 h 1520572"/>
                <a:gd name="connsiteX2" fmla="*/ 2258453 w 2267107"/>
                <a:gd name="connsiteY2" fmla="*/ 316359 h 1520572"/>
                <a:gd name="connsiteX3" fmla="*/ 1708754 w 2267107"/>
                <a:gd name="connsiteY3" fmla="*/ 1318389 h 1520572"/>
                <a:gd name="connsiteX4" fmla="*/ 704915 w 2267107"/>
                <a:gd name="connsiteY4" fmla="*/ 1502988 h 1520572"/>
                <a:gd name="connsiteX5" fmla="*/ 2077 w 2267107"/>
                <a:gd name="connsiteY5" fmla="*/ 1053704 h 152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7107" h="1520572">
                  <a:moveTo>
                    <a:pt x="318620" y="0"/>
                  </a:moveTo>
                  <a:cubicBezTo>
                    <a:pt x="608180" y="81280"/>
                    <a:pt x="970675" y="117962"/>
                    <a:pt x="1293980" y="170688"/>
                  </a:cubicBezTo>
                  <a:cubicBezTo>
                    <a:pt x="1617286" y="223415"/>
                    <a:pt x="2189324" y="125076"/>
                    <a:pt x="2258453" y="316359"/>
                  </a:cubicBezTo>
                  <a:cubicBezTo>
                    <a:pt x="2327582" y="507643"/>
                    <a:pt x="1967677" y="1120618"/>
                    <a:pt x="1708754" y="1318389"/>
                  </a:cubicBezTo>
                  <a:cubicBezTo>
                    <a:pt x="1449831" y="1516160"/>
                    <a:pt x="989361" y="1547102"/>
                    <a:pt x="704915" y="1502988"/>
                  </a:cubicBezTo>
                  <a:cubicBezTo>
                    <a:pt x="420469" y="1458874"/>
                    <a:pt x="-34499" y="835264"/>
                    <a:pt x="2077" y="1053704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18027965">
              <a:off x="7865158" y="4013399"/>
              <a:ext cx="3723089" cy="303068"/>
            </a:xfrm>
            <a:custGeom>
              <a:avLst/>
              <a:gdLst>
                <a:gd name="connsiteX0" fmla="*/ 0 w 4340352"/>
                <a:gd name="connsiteY0" fmla="*/ 0 h 621792"/>
                <a:gd name="connsiteX1" fmla="*/ 975360 w 4340352"/>
                <a:gd name="connsiteY1" fmla="*/ 170688 h 621792"/>
                <a:gd name="connsiteX2" fmla="*/ 2377440 w 4340352"/>
                <a:gd name="connsiteY2" fmla="*/ 48768 h 621792"/>
                <a:gd name="connsiteX3" fmla="*/ 3389376 w 4340352"/>
                <a:gd name="connsiteY3" fmla="*/ 97536 h 621792"/>
                <a:gd name="connsiteX4" fmla="*/ 4108704 w 4340352"/>
                <a:gd name="connsiteY4" fmla="*/ 97536 h 621792"/>
                <a:gd name="connsiteX5" fmla="*/ 4340352 w 4340352"/>
                <a:gd name="connsiteY5" fmla="*/ 621792 h 621792"/>
                <a:gd name="connsiteX0" fmla="*/ 0 w 4340352"/>
                <a:gd name="connsiteY0" fmla="*/ 129790 h 751582"/>
                <a:gd name="connsiteX1" fmla="*/ 975360 w 4340352"/>
                <a:gd name="connsiteY1" fmla="*/ 300478 h 751582"/>
                <a:gd name="connsiteX2" fmla="*/ 2377440 w 4340352"/>
                <a:gd name="connsiteY2" fmla="*/ 178558 h 751582"/>
                <a:gd name="connsiteX3" fmla="*/ 3211653 w 4340352"/>
                <a:gd name="connsiteY3" fmla="*/ 348 h 751582"/>
                <a:gd name="connsiteX4" fmla="*/ 4108704 w 4340352"/>
                <a:gd name="connsiteY4" fmla="*/ 227326 h 751582"/>
                <a:gd name="connsiteX5" fmla="*/ 4340352 w 4340352"/>
                <a:gd name="connsiteY5" fmla="*/ 751582 h 751582"/>
                <a:gd name="connsiteX0" fmla="*/ 0 w 4340352"/>
                <a:gd name="connsiteY0" fmla="*/ 130240 h 752032"/>
                <a:gd name="connsiteX1" fmla="*/ 975360 w 4340352"/>
                <a:gd name="connsiteY1" fmla="*/ 300928 h 752032"/>
                <a:gd name="connsiteX2" fmla="*/ 2377440 w 4340352"/>
                <a:gd name="connsiteY2" fmla="*/ 179008 h 752032"/>
                <a:gd name="connsiteX3" fmla="*/ 3211653 w 4340352"/>
                <a:gd name="connsiteY3" fmla="*/ 798 h 752032"/>
                <a:gd name="connsiteX4" fmla="*/ 3837294 w 4340352"/>
                <a:gd name="connsiteY4" fmla="*/ 254823 h 752032"/>
                <a:gd name="connsiteX5" fmla="*/ 4340352 w 4340352"/>
                <a:gd name="connsiteY5" fmla="*/ 752032 h 752032"/>
                <a:gd name="connsiteX0" fmla="*/ 0 w 3863299"/>
                <a:gd name="connsiteY0" fmla="*/ 130240 h 992553"/>
                <a:gd name="connsiteX1" fmla="*/ 975360 w 3863299"/>
                <a:gd name="connsiteY1" fmla="*/ 300928 h 992553"/>
                <a:gd name="connsiteX2" fmla="*/ 2377440 w 3863299"/>
                <a:gd name="connsiteY2" fmla="*/ 179008 h 992553"/>
                <a:gd name="connsiteX3" fmla="*/ 3211653 w 3863299"/>
                <a:gd name="connsiteY3" fmla="*/ 798 h 992553"/>
                <a:gd name="connsiteX4" fmla="*/ 3837294 w 3863299"/>
                <a:gd name="connsiteY4" fmla="*/ 254823 h 992553"/>
                <a:gd name="connsiteX5" fmla="*/ 2315883 w 3863299"/>
                <a:gd name="connsiteY5" fmla="*/ 992553 h 992553"/>
                <a:gd name="connsiteX0" fmla="*/ 0 w 3211817"/>
                <a:gd name="connsiteY0" fmla="*/ 167777 h 1030090"/>
                <a:gd name="connsiteX1" fmla="*/ 975360 w 3211817"/>
                <a:gd name="connsiteY1" fmla="*/ 338465 h 1030090"/>
                <a:gd name="connsiteX2" fmla="*/ 2377440 w 3211817"/>
                <a:gd name="connsiteY2" fmla="*/ 216545 h 1030090"/>
                <a:gd name="connsiteX3" fmla="*/ 3211653 w 3211817"/>
                <a:gd name="connsiteY3" fmla="*/ 38335 h 1030090"/>
                <a:gd name="connsiteX4" fmla="*/ 2315883 w 3211817"/>
                <a:gd name="connsiteY4" fmla="*/ 1030090 h 1030090"/>
                <a:gd name="connsiteX0" fmla="*/ 0 w 3723089"/>
                <a:gd name="connsiteY0" fmla="*/ 131368 h 303068"/>
                <a:gd name="connsiteX1" fmla="*/ 975360 w 3723089"/>
                <a:gd name="connsiteY1" fmla="*/ 302056 h 303068"/>
                <a:gd name="connsiteX2" fmla="*/ 2377440 w 3723089"/>
                <a:gd name="connsiteY2" fmla="*/ 180136 h 303068"/>
                <a:gd name="connsiteX3" fmla="*/ 3211653 w 3723089"/>
                <a:gd name="connsiteY3" fmla="*/ 1926 h 303068"/>
                <a:gd name="connsiteX4" fmla="*/ 3677758 w 3723089"/>
                <a:gd name="connsiteY4" fmla="*/ 303068 h 30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3089" h="303068">
                  <a:moveTo>
                    <a:pt x="0" y="131368"/>
                  </a:moveTo>
                  <a:cubicBezTo>
                    <a:pt x="289560" y="212648"/>
                    <a:pt x="579120" y="293928"/>
                    <a:pt x="975360" y="302056"/>
                  </a:cubicBezTo>
                  <a:cubicBezTo>
                    <a:pt x="1371600" y="310184"/>
                    <a:pt x="2004725" y="230158"/>
                    <a:pt x="2377440" y="180136"/>
                  </a:cubicBezTo>
                  <a:cubicBezTo>
                    <a:pt x="2750156" y="130114"/>
                    <a:pt x="2994933" y="-18563"/>
                    <a:pt x="3211653" y="1926"/>
                  </a:cubicBezTo>
                  <a:cubicBezTo>
                    <a:pt x="3428373" y="22415"/>
                    <a:pt x="3864377" y="96452"/>
                    <a:pt x="3677758" y="303068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rot="19966437">
              <a:off x="9310156" y="3187360"/>
              <a:ext cx="694944" cy="2036064"/>
            </a:xfrm>
            <a:custGeom>
              <a:avLst/>
              <a:gdLst>
                <a:gd name="connsiteX0" fmla="*/ 402336 w 694944"/>
                <a:gd name="connsiteY0" fmla="*/ 0 h 2036064"/>
                <a:gd name="connsiteX1" fmla="*/ 0 w 694944"/>
                <a:gd name="connsiteY1" fmla="*/ 560832 h 2036064"/>
                <a:gd name="connsiteX2" fmla="*/ 402336 w 694944"/>
                <a:gd name="connsiteY2" fmla="*/ 1524000 h 2036064"/>
                <a:gd name="connsiteX3" fmla="*/ 694944 w 694944"/>
                <a:gd name="connsiteY3" fmla="*/ 2036064 h 203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44" h="2036064">
                  <a:moveTo>
                    <a:pt x="402336" y="0"/>
                  </a:moveTo>
                  <a:cubicBezTo>
                    <a:pt x="201168" y="153416"/>
                    <a:pt x="0" y="306832"/>
                    <a:pt x="0" y="560832"/>
                  </a:cubicBezTo>
                  <a:cubicBezTo>
                    <a:pt x="0" y="814832"/>
                    <a:pt x="286512" y="1278128"/>
                    <a:pt x="402336" y="1524000"/>
                  </a:cubicBezTo>
                  <a:cubicBezTo>
                    <a:pt x="518160" y="1769872"/>
                    <a:pt x="606552" y="1902968"/>
                    <a:pt x="694944" y="2036064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4873126">
              <a:off x="9342037" y="3290725"/>
              <a:ext cx="896431" cy="2164789"/>
            </a:xfrm>
            <a:custGeom>
              <a:avLst/>
              <a:gdLst>
                <a:gd name="connsiteX0" fmla="*/ 402336 w 694944"/>
                <a:gd name="connsiteY0" fmla="*/ 0 h 2036064"/>
                <a:gd name="connsiteX1" fmla="*/ 0 w 694944"/>
                <a:gd name="connsiteY1" fmla="*/ 560832 h 2036064"/>
                <a:gd name="connsiteX2" fmla="*/ 402336 w 694944"/>
                <a:gd name="connsiteY2" fmla="*/ 1524000 h 2036064"/>
                <a:gd name="connsiteX3" fmla="*/ 694944 w 694944"/>
                <a:gd name="connsiteY3" fmla="*/ 2036064 h 2036064"/>
                <a:gd name="connsiteX0" fmla="*/ 696811 w 699672"/>
                <a:gd name="connsiteY0" fmla="*/ 0 h 2164789"/>
                <a:gd name="connsiteX1" fmla="*/ 4728 w 699672"/>
                <a:gd name="connsiteY1" fmla="*/ 689557 h 2164789"/>
                <a:gd name="connsiteX2" fmla="*/ 407064 w 699672"/>
                <a:gd name="connsiteY2" fmla="*/ 1652725 h 2164789"/>
                <a:gd name="connsiteX3" fmla="*/ 699672 w 699672"/>
                <a:gd name="connsiteY3" fmla="*/ 2164789 h 2164789"/>
                <a:gd name="connsiteX0" fmla="*/ 893570 w 896431"/>
                <a:gd name="connsiteY0" fmla="*/ 0 h 2164789"/>
                <a:gd name="connsiteX1" fmla="*/ 3271 w 896431"/>
                <a:gd name="connsiteY1" fmla="*/ 350523 h 2164789"/>
                <a:gd name="connsiteX2" fmla="*/ 603823 w 896431"/>
                <a:gd name="connsiteY2" fmla="*/ 1652725 h 2164789"/>
                <a:gd name="connsiteX3" fmla="*/ 896431 w 896431"/>
                <a:gd name="connsiteY3" fmla="*/ 2164789 h 216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31" h="2164789">
                  <a:moveTo>
                    <a:pt x="893570" y="0"/>
                  </a:moveTo>
                  <a:cubicBezTo>
                    <a:pt x="692402" y="153416"/>
                    <a:pt x="51562" y="75069"/>
                    <a:pt x="3271" y="350523"/>
                  </a:cubicBezTo>
                  <a:cubicBezTo>
                    <a:pt x="-45020" y="625977"/>
                    <a:pt x="454963" y="1350347"/>
                    <a:pt x="603823" y="1652725"/>
                  </a:cubicBezTo>
                  <a:cubicBezTo>
                    <a:pt x="752683" y="1955103"/>
                    <a:pt x="808039" y="2031693"/>
                    <a:pt x="896431" y="2164789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rot="19966437">
              <a:off x="9073221" y="3854561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 rot="19966437">
              <a:off x="10170344" y="2924614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 rot="19966437">
              <a:off x="9402210" y="4823206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 rot="19966437">
              <a:off x="8950598" y="537626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rot="19966437">
              <a:off x="9508661" y="4248203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 rot="19966437">
              <a:off x="10178911" y="4688255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 rot="19966437">
              <a:off x="10461233" y="377552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 rot="19966437">
              <a:off x="10694973" y="3144465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 rot="19966437">
              <a:off x="10636930" y="4226410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 rot="19966437">
              <a:off x="10010827" y="334499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5095807" y="1390650"/>
              <a:ext cx="523943" cy="1581150"/>
            </a:xfrm>
            <a:custGeom>
              <a:avLst/>
              <a:gdLst>
                <a:gd name="connsiteX0" fmla="*/ 238193 w 523943"/>
                <a:gd name="connsiteY0" fmla="*/ 0 h 1581150"/>
                <a:gd name="connsiteX1" fmla="*/ 9593 w 523943"/>
                <a:gd name="connsiteY1" fmla="*/ 723900 h 1581150"/>
                <a:gd name="connsiteX2" fmla="*/ 523943 w 523943"/>
                <a:gd name="connsiteY2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3943" h="1581150">
                  <a:moveTo>
                    <a:pt x="238193" y="0"/>
                  </a:moveTo>
                  <a:cubicBezTo>
                    <a:pt x="100080" y="230187"/>
                    <a:pt x="-38032" y="460375"/>
                    <a:pt x="9593" y="723900"/>
                  </a:cubicBezTo>
                  <a:cubicBezTo>
                    <a:pt x="57218" y="987425"/>
                    <a:pt x="290580" y="1284287"/>
                    <a:pt x="523943" y="1581150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  <a:bevelB w="381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8211610" y="2133600"/>
              <a:ext cx="2246840" cy="1333500"/>
            </a:xfrm>
            <a:custGeom>
              <a:avLst/>
              <a:gdLst>
                <a:gd name="connsiteX0" fmla="*/ 2246840 w 2246840"/>
                <a:gd name="connsiteY0" fmla="*/ 0 h 1333500"/>
                <a:gd name="connsiteX1" fmla="*/ 1599140 w 2246840"/>
                <a:gd name="connsiteY1" fmla="*/ 323850 h 1333500"/>
                <a:gd name="connsiteX2" fmla="*/ 94190 w 2246840"/>
                <a:gd name="connsiteY2" fmla="*/ 552450 h 1333500"/>
                <a:gd name="connsiteX3" fmla="*/ 284690 w 2246840"/>
                <a:gd name="connsiteY3" fmla="*/ 133350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840" h="1333500">
                  <a:moveTo>
                    <a:pt x="2246840" y="0"/>
                  </a:moveTo>
                  <a:cubicBezTo>
                    <a:pt x="2102377" y="115887"/>
                    <a:pt x="1957915" y="231775"/>
                    <a:pt x="1599140" y="323850"/>
                  </a:cubicBezTo>
                  <a:cubicBezTo>
                    <a:pt x="1240365" y="415925"/>
                    <a:pt x="313265" y="384175"/>
                    <a:pt x="94190" y="552450"/>
                  </a:cubicBezTo>
                  <a:cubicBezTo>
                    <a:pt x="-124885" y="720725"/>
                    <a:pt x="79902" y="1027112"/>
                    <a:pt x="284690" y="1333500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  <a:bevelB w="381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2000199">
              <a:off x="6973647" y="1617670"/>
              <a:ext cx="909627" cy="1570997"/>
            </a:xfrm>
            <a:custGeom>
              <a:avLst/>
              <a:gdLst>
                <a:gd name="connsiteX0" fmla="*/ 414327 w 909627"/>
                <a:gd name="connsiteY0" fmla="*/ 0 h 1570997"/>
                <a:gd name="connsiteX1" fmla="*/ 357177 w 909627"/>
                <a:gd name="connsiteY1" fmla="*/ 419100 h 1570997"/>
                <a:gd name="connsiteX2" fmla="*/ 33327 w 909627"/>
                <a:gd name="connsiteY2" fmla="*/ 819150 h 1570997"/>
                <a:gd name="connsiteX3" fmla="*/ 109527 w 909627"/>
                <a:gd name="connsiteY3" fmla="*/ 1524000 h 1570997"/>
                <a:gd name="connsiteX4" fmla="*/ 909627 w 909627"/>
                <a:gd name="connsiteY4" fmla="*/ 1447800 h 157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627" h="1570997">
                  <a:moveTo>
                    <a:pt x="414327" y="0"/>
                  </a:moveTo>
                  <a:cubicBezTo>
                    <a:pt x="417502" y="141287"/>
                    <a:pt x="420677" y="282575"/>
                    <a:pt x="357177" y="419100"/>
                  </a:cubicBezTo>
                  <a:cubicBezTo>
                    <a:pt x="293677" y="555625"/>
                    <a:pt x="74602" y="635000"/>
                    <a:pt x="33327" y="819150"/>
                  </a:cubicBezTo>
                  <a:cubicBezTo>
                    <a:pt x="-7948" y="1003300"/>
                    <a:pt x="-36523" y="1419225"/>
                    <a:pt x="109527" y="1524000"/>
                  </a:cubicBezTo>
                  <a:cubicBezTo>
                    <a:pt x="255577" y="1628775"/>
                    <a:pt x="582602" y="1538287"/>
                    <a:pt x="909627" y="1447800"/>
                  </a:cubicBezTo>
                </a:path>
              </a:pathLst>
            </a:cu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38100" h="38100"/>
              <a:bevelB w="381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rot="558083">
              <a:off x="6869396" y="2231407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rot="558083">
              <a:off x="9227029" y="2452929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558083">
              <a:off x="8195853" y="3180493"/>
              <a:ext cx="216000" cy="21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椭圆 65"/>
          <p:cNvSpPr>
            <a:spLocks noChangeAspect="1"/>
          </p:cNvSpPr>
          <p:nvPr/>
        </p:nvSpPr>
        <p:spPr>
          <a:xfrm rot="558083">
            <a:off x="4225064" y="2547361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01600" h="1016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 rot="558083">
            <a:off x="3917216" y="1396636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01600" h="1016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126354" y="5921888"/>
            <a:ext cx="478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水凝胶</a:t>
            </a:r>
          </a:p>
        </p:txBody>
      </p:sp>
    </p:spTree>
    <p:extLst>
      <p:ext uri="{BB962C8B-B14F-4D97-AF65-F5344CB8AC3E}">
        <p14:creationId xmlns:p14="http://schemas.microsoft.com/office/powerpoint/2010/main" val="227951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</Words>
  <Application>Microsoft Office PowerPoint</Application>
  <PresentationFormat>自定义</PresentationFormat>
  <Paragraphs>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2021-06-23T04:59:05Z</dcterms:created>
  <dcterms:modified xsi:type="dcterms:W3CDTF">2021-06-25T01:30:14Z</dcterms:modified>
</cp:coreProperties>
</file>