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56" r:id="rId5"/>
    <p:sldId id="25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F9"/>
    <a:srgbClr val="6769CD"/>
    <a:srgbClr val="9440C8"/>
    <a:srgbClr val="CE5A5A"/>
    <a:srgbClr val="DBD9D9"/>
    <a:srgbClr val="D643C4"/>
    <a:srgbClr val="DCDB48"/>
    <a:srgbClr val="E1624F"/>
    <a:srgbClr val="82B561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203EA0-E0B1-4268-8542-D3F653F1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8F54601-C0FF-45ED-B1E1-0292DB9AA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738398-6791-485B-87EA-61B78C2A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7CDAC4-8BA6-44FF-ACBD-C894036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0E93E8-201E-4886-92F8-480E6774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B2D0EA-ED69-4E6F-B73D-A44BC653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84A3AF3-DDBE-4363-80F0-D83789537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B646E6-3E19-4DD2-A51B-83ECAD7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4FAD9AB-E2E7-4CAD-9F83-560290AB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107E2-907C-480F-BB3F-43D1C53A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40F8FF2-B845-4365-94AB-0D410457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AF39936-FE70-4AC5-A435-584E2308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9CE936-3657-412D-98AC-A4164949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299EAA-DA51-40B9-85D5-57351772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C7FDBE-3F20-4249-B93D-D719CE7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6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194311-415F-4757-91F4-9EEFFF37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E15D1A-433D-48FA-BB0F-5B08A727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83B58A-1B2A-43A5-A6C7-3C440767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127022A-A2DE-4758-B5CE-4326D1B2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AA6640-8954-45C7-B193-67E65461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A47650-1A62-454C-9550-FC50C345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B2E3684-6FC6-4442-936A-FCFE1638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B8496C-D2D2-43B7-A7D2-3240DE7C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636F3FA-7A22-47E9-A485-95E4D826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E3ECA7-DBA7-411D-9714-9675FCDC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0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99F473-0EAB-41D5-A236-32AD63FE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3E24C7-72F0-4B96-9CEA-31236B80F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A627810-7109-4E3E-94CC-5A8C6AEA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DCAC72B-B9D9-4E4E-A7A8-B6435191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B51C101-442C-4F9F-A22D-D1727AF7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B0939C2-4959-435A-B258-9A66105C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8BE4C6-9DF8-4E8C-8A90-EA567947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51FA04B-4443-45F5-9C54-7950F275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EAE13C0-87A2-4977-962A-E1A89106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C21B602-4D6F-45A1-8F27-053094C6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BC764C4-2DEA-4FEC-BEC3-FF045B892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6C1A1AE-5B11-4DA6-BCF0-CCE70A6E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6EBFDD6-F26C-4EFA-B271-C5C222CF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9F240AE-A6F8-4C8C-92FB-DF09747D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9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9BC07F-7FFB-4DB6-A11F-A990D17F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2F9DB6A-B46C-4D79-B987-4CF56E83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32E647A-9367-4C02-810F-8EA7EE3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40E767D-B32D-47D6-8F9F-CBB48D1C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7BCEB16-BEEF-489A-A9BC-F0153FF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D410E44-F09E-4708-83C8-D147F449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1E1315-9B8A-47E6-9ABA-68C3A0C0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2033A1-422B-4C72-B308-CB76861A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35E1DB-7998-44A4-91FE-7327BB2E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6F49A6D-5E7D-453F-BBDA-D98DA866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AEA4546-EF3F-41CF-BC62-4172DB8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C8FF743-C3DF-4290-8101-A3602404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9A4E44-76A2-49BE-BCA5-A194CF6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2B82AA-152A-42C4-B7A8-F39329C7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2D43770-9B43-47BE-AADB-A4F4B405F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A6E77D4-F9DF-48F6-967B-9E0A4308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9B86796-97BC-4E40-893B-6AEB4DE8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55AE46-E9C0-40BC-8454-3833ECA6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20FC6-BDA2-4C72-AAE1-E0B6F329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7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DBBFF1E-8860-45D7-AC5C-DCA67BE6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F0155C-EBBB-471E-AF7F-81FD8A9D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9DCC0D-1B08-4A2E-82C4-C02D2398F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9D44-15BE-464F-9F23-1F83BE011E2D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6B6E03-06E8-4AA6-9730-7D7E0CF1E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7FFEF6-1EA5-4166-B3F8-2840612DD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9935-E4F6-4D2D-B1A1-E4F9FA7AC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>
            <a:extLst>
              <a:ext uri="{FF2B5EF4-FFF2-40B4-BE49-F238E27FC236}">
                <a16:creationId xmlns:a16="http://schemas.microsoft.com/office/drawing/2014/main" xmlns="" id="{C49962E4-9A89-42FF-BEB3-9EE65416FED1}"/>
              </a:ext>
            </a:extLst>
          </p:cNvPr>
          <p:cNvGrpSpPr/>
          <p:nvPr/>
        </p:nvGrpSpPr>
        <p:grpSpPr>
          <a:xfrm>
            <a:off x="7003055" y="1947197"/>
            <a:ext cx="4135998" cy="2963605"/>
            <a:chOff x="7197010" y="991231"/>
            <a:chExt cx="4671719" cy="334747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D90DBA7-8FBF-4A92-AE3D-085912209115}"/>
                </a:ext>
              </a:extLst>
            </p:cNvPr>
            <p:cNvGrpSpPr/>
            <p:nvPr/>
          </p:nvGrpSpPr>
          <p:grpSpPr>
            <a:xfrm>
              <a:off x="7610765" y="1728900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xmlns="" id="{112ECAA3-D24F-42E4-B599-DC364580F179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xmlns="" id="{3AB70A4F-418F-4DEA-8AC2-72D6996ED2C3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xmlns="" id="{0066E1DE-E477-4C5D-9EE6-8D0B8374B5C5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xmlns="" id="{A1275372-B5A8-4AEB-BDEF-92CE27D86264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xmlns="" id="{26DAA379-D70C-4CB3-97CC-2A97C425525D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六边形 9">
                <a:extLst>
                  <a:ext uri="{FF2B5EF4-FFF2-40B4-BE49-F238E27FC236}">
                    <a16:creationId xmlns:a16="http://schemas.microsoft.com/office/drawing/2014/main" xmlns="" id="{85A82191-6764-43F4-8A12-80F4D18B23F6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xmlns="" id="{53FC637D-6093-4EDF-869A-1D7FE6EA507B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99CC36A7-2FD4-4DF3-BDBD-AB17B1D4B450}"/>
                </a:ext>
              </a:extLst>
            </p:cNvPr>
            <p:cNvGrpSpPr/>
            <p:nvPr/>
          </p:nvGrpSpPr>
          <p:grpSpPr>
            <a:xfrm>
              <a:off x="7422893" y="3415220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14" name="六边形 13">
                <a:extLst>
                  <a:ext uri="{FF2B5EF4-FFF2-40B4-BE49-F238E27FC236}">
                    <a16:creationId xmlns:a16="http://schemas.microsoft.com/office/drawing/2014/main" xmlns="" id="{A128571F-B802-48F8-80CE-FAF21F0FDAEF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xmlns="" id="{F8C254CD-4432-4983-90D6-C17234E689AB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xmlns="" id="{5AF0CE3E-7CEC-433E-B5D4-61BC1343A945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xmlns="" id="{087896FB-1B8E-4AC7-A13E-CEF98686C89C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xmlns="" id="{2C64CA95-76A8-4A83-A238-12369F5BDA7F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xmlns="" id="{C160AD2B-C55E-4FD0-9F80-87545A1DDB3F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六边形 19">
                <a:extLst>
                  <a:ext uri="{FF2B5EF4-FFF2-40B4-BE49-F238E27FC236}">
                    <a16:creationId xmlns:a16="http://schemas.microsoft.com/office/drawing/2014/main" xmlns="" id="{AC451DC0-3D0B-4F04-8753-E4EE4D01D8AC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CA005870-1B26-45D6-A16E-862466C626E4}"/>
                </a:ext>
              </a:extLst>
            </p:cNvPr>
            <p:cNvGrpSpPr/>
            <p:nvPr/>
          </p:nvGrpSpPr>
          <p:grpSpPr>
            <a:xfrm>
              <a:off x="7709391" y="2874898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22" name="六边形 21">
                <a:extLst>
                  <a:ext uri="{FF2B5EF4-FFF2-40B4-BE49-F238E27FC236}">
                    <a16:creationId xmlns:a16="http://schemas.microsoft.com/office/drawing/2014/main" xmlns="" id="{3BC32BEC-D087-4AE2-AC77-3011A1113EEE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xmlns="" id="{D32BA2C9-D046-49F5-86BA-B9ECD7129D19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六边形 23">
                <a:extLst>
                  <a:ext uri="{FF2B5EF4-FFF2-40B4-BE49-F238E27FC236}">
                    <a16:creationId xmlns:a16="http://schemas.microsoft.com/office/drawing/2014/main" xmlns="" id="{AC92CCB2-784A-4483-8B3B-DE64051023C4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xmlns="" id="{9EFBF61A-13EF-47D1-8BC6-0312F1F61132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xmlns="" id="{CF6FCFB3-0867-447C-894D-1BB0368A455B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xmlns="" id="{68F7FBD7-E2A3-45F6-A3CC-CC8C6A5CEA84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xmlns="" id="{A5102258-ACA9-4951-95C6-1CE5245DD767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26726533-6C48-46F0-9A4C-F308D0DB8EED}"/>
                </a:ext>
              </a:extLst>
            </p:cNvPr>
            <p:cNvGrpSpPr/>
            <p:nvPr/>
          </p:nvGrpSpPr>
          <p:grpSpPr>
            <a:xfrm>
              <a:off x="7449771" y="2305493"/>
              <a:ext cx="908308" cy="923481"/>
              <a:chOff x="7305964" y="1620983"/>
              <a:chExt cx="1171909" cy="1191486"/>
            </a:xfrm>
            <a:scene3d>
              <a:camera prst="isometricOffAxis2Top"/>
              <a:lightRig rig="threePt" dir="t"/>
            </a:scene3d>
          </p:grpSpPr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xmlns="" id="{36CDA943-8DF4-4E1D-B384-9764AA5AD64A}"/>
                  </a:ext>
                </a:extLst>
              </p:cNvPr>
              <p:cNvSpPr/>
              <p:nvPr/>
            </p:nvSpPr>
            <p:spPr>
              <a:xfrm>
                <a:off x="7305964" y="1819564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xmlns="" id="{36BC41B1-A80D-482F-A9DF-82A388D4302D}"/>
                  </a:ext>
                </a:extLst>
              </p:cNvPr>
              <p:cNvSpPr/>
              <p:nvPr/>
            </p:nvSpPr>
            <p:spPr>
              <a:xfrm>
                <a:off x="7305964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xmlns="" id="{5DAADAF8-CD5D-4B81-A72B-04D0491E030A}"/>
                  </a:ext>
                </a:extLst>
              </p:cNvPr>
              <p:cNvSpPr/>
              <p:nvPr/>
            </p:nvSpPr>
            <p:spPr>
              <a:xfrm>
                <a:off x="7661564" y="2018145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六边形 32">
                <a:extLst>
                  <a:ext uri="{FF2B5EF4-FFF2-40B4-BE49-F238E27FC236}">
                    <a16:creationId xmlns:a16="http://schemas.microsoft.com/office/drawing/2014/main" xmlns="" id="{F5C7F709-2E41-4114-ABF8-0C4EE1BFE5D1}"/>
                  </a:ext>
                </a:extLst>
              </p:cNvPr>
              <p:cNvSpPr/>
              <p:nvPr/>
            </p:nvSpPr>
            <p:spPr>
              <a:xfrm>
                <a:off x="7661564" y="162098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六边形 33">
                <a:extLst>
                  <a:ext uri="{FF2B5EF4-FFF2-40B4-BE49-F238E27FC236}">
                    <a16:creationId xmlns:a16="http://schemas.microsoft.com/office/drawing/2014/main" xmlns="" id="{80921AE4-A9AB-42BB-9A8E-DC2576C86711}"/>
                  </a:ext>
                </a:extLst>
              </p:cNvPr>
              <p:cNvSpPr/>
              <p:nvPr/>
            </p:nvSpPr>
            <p:spPr>
              <a:xfrm>
                <a:off x="8017164" y="1819563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xmlns="" id="{39AA92FF-681B-4E99-942E-FE2CFB19F7C0}"/>
                  </a:ext>
                </a:extLst>
              </p:cNvPr>
              <p:cNvSpPr/>
              <p:nvPr/>
            </p:nvSpPr>
            <p:spPr>
              <a:xfrm>
                <a:off x="8017163" y="2216727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xmlns="" id="{6D1641F2-AFD3-4188-91E0-D5562AFCCC0F}"/>
                  </a:ext>
                </a:extLst>
              </p:cNvPr>
              <p:cNvSpPr/>
              <p:nvPr/>
            </p:nvSpPr>
            <p:spPr>
              <a:xfrm>
                <a:off x="7661564" y="2415306"/>
                <a:ext cx="460709" cy="397163"/>
              </a:xfrm>
              <a:prstGeom prst="hexagon">
                <a:avLst/>
              </a:prstGeom>
              <a:noFill/>
              <a:ln w="50800">
                <a:solidFill>
                  <a:schemeClr val="accent4">
                    <a:lumMod val="50000"/>
                  </a:schemeClr>
                </a:solidFill>
              </a:ln>
              <a:sp3d>
                <a:bevelT w="5080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xmlns="" id="{25BAC6CE-46FF-4DD6-BC14-63AA3F9ABD8F}"/>
                </a:ext>
              </a:extLst>
            </p:cNvPr>
            <p:cNvGrpSpPr/>
            <p:nvPr/>
          </p:nvGrpSpPr>
          <p:grpSpPr>
            <a:xfrm>
              <a:off x="10003209" y="2032002"/>
              <a:ext cx="1497306" cy="314524"/>
              <a:chOff x="8774771" y="2714522"/>
              <a:chExt cx="2156108" cy="452911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xmlns="" id="{54F31F48-154C-42C0-BC6E-392442F74F5E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37" name="等腰三角形 36">
                  <a:extLst>
                    <a:ext uri="{FF2B5EF4-FFF2-40B4-BE49-F238E27FC236}">
                      <a16:creationId xmlns:a16="http://schemas.microsoft.com/office/drawing/2014/main" xmlns="" id="{74A0C787-B3C7-4F55-BC50-85190795E8D5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xmlns="" id="{C0D7F9F4-B6AC-4568-912A-7B4F3213B51E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xmlns="" id="{9A0B66BF-D5F1-4A86-BB7D-86ED776D8499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xmlns="" id="{E72B38C7-D939-46EF-9A7C-286BE7E0F96D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xmlns="" id="{52A6F73C-900E-4E7C-8093-27DF38EE94C8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xmlns="" id="{3EEC45CC-74E3-4B82-847C-76DB9BB2F27A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xmlns="" id="{C12AAAD1-224E-4907-9FD9-3943E6991D91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xmlns="" id="{A69AD5BD-06BB-4305-8539-FE52F9D013C0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xmlns="" id="{04BC31D0-EEF8-4710-B246-0B7D45FECC46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49" name="等腰三角形 48">
                  <a:extLst>
                    <a:ext uri="{FF2B5EF4-FFF2-40B4-BE49-F238E27FC236}">
                      <a16:creationId xmlns:a16="http://schemas.microsoft.com/office/drawing/2014/main" xmlns="" id="{FEFB59E9-74C5-41FC-A52F-4A75C3A0F13A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xmlns="" id="{4595FFA0-8EC4-488F-8002-C7AE56345B9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D5D073BD-04EC-45A5-9D7A-30BB838608DA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xmlns="" id="{FCCE48D6-A6ED-4C41-AC75-A450BC3280CF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xmlns="" id="{57226A2D-DB7D-4F39-B2BE-3ED36167D860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xmlns="" id="{C9712EA6-D9B2-409D-920A-38AE689485F5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xmlns="" id="{FEA1A68B-380E-4DA3-B3E8-4B0EF99D030D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CACE731F-2E03-462A-AFE3-735EFCA9A67C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A60394C4-2B4C-4FD1-A7FF-FF3DDBAC5B7B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xmlns="" id="{40470929-888F-4C02-8307-414B7423E834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xmlns="" id="{3ACA3096-37B0-43D6-A1AF-99F6DA2A1718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F20ADC5A-59A6-4960-8C19-284EFCF1BB9A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xmlns="" id="{287AA01F-0ED9-4438-AE83-1113821DC0FD}"/>
                </a:ext>
              </a:extLst>
            </p:cNvPr>
            <p:cNvGrpSpPr/>
            <p:nvPr/>
          </p:nvGrpSpPr>
          <p:grpSpPr>
            <a:xfrm>
              <a:off x="9883891" y="2638337"/>
              <a:ext cx="1497306" cy="314524"/>
              <a:chOff x="8774771" y="2714522"/>
              <a:chExt cx="2156108" cy="45291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xmlns="" id="{43954310-15E2-418C-BDD0-6279BE2316B7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83" name="等腰三角形 82">
                  <a:extLst>
                    <a:ext uri="{FF2B5EF4-FFF2-40B4-BE49-F238E27FC236}">
                      <a16:creationId xmlns:a16="http://schemas.microsoft.com/office/drawing/2014/main" xmlns="" id="{CAA73F63-813B-409E-A7AA-4CD0D93B2B8C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等腰三角形 83">
                  <a:extLst>
                    <a:ext uri="{FF2B5EF4-FFF2-40B4-BE49-F238E27FC236}">
                      <a16:creationId xmlns:a16="http://schemas.microsoft.com/office/drawing/2014/main" xmlns="" id="{336E2A54-547B-400B-82F1-688CB18DD2B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xmlns="" id="{3263794D-E4E7-4AB2-B331-206C2B51F92C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81" name="等腰三角形 80">
                  <a:extLst>
                    <a:ext uri="{FF2B5EF4-FFF2-40B4-BE49-F238E27FC236}">
                      <a16:creationId xmlns:a16="http://schemas.microsoft.com/office/drawing/2014/main" xmlns="" id="{FAFC1386-E3FB-4EC4-9103-153D105DEEA5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等腰三角形 81">
                  <a:extLst>
                    <a:ext uri="{FF2B5EF4-FFF2-40B4-BE49-F238E27FC236}">
                      <a16:creationId xmlns:a16="http://schemas.microsoft.com/office/drawing/2014/main" xmlns="" id="{BA5E1DF3-3A06-4596-82EF-18B248EAE807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xmlns="" id="{D8B7752F-83E3-4DB4-90F5-020738354389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79" name="等腰三角形 78">
                  <a:extLst>
                    <a:ext uri="{FF2B5EF4-FFF2-40B4-BE49-F238E27FC236}">
                      <a16:creationId xmlns:a16="http://schemas.microsoft.com/office/drawing/2014/main" xmlns="" id="{01136DD0-C9CD-427A-B18E-F5BBB00A3729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等腰三角形 79">
                  <a:extLst>
                    <a:ext uri="{FF2B5EF4-FFF2-40B4-BE49-F238E27FC236}">
                      <a16:creationId xmlns:a16="http://schemas.microsoft.com/office/drawing/2014/main" xmlns="" id="{5728F77D-A854-4684-AB98-3D70D75CA05C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xmlns="" id="{AC198762-1762-4BF1-86EE-B838F1C956A4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xmlns="" id="{B1A596D1-67CF-4A66-9D6D-9F4D80EE5B19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等腰三角形 77">
                  <a:extLst>
                    <a:ext uri="{FF2B5EF4-FFF2-40B4-BE49-F238E27FC236}">
                      <a16:creationId xmlns:a16="http://schemas.microsoft.com/office/drawing/2014/main" xmlns="" id="{21D564FD-D5C0-43D6-94AA-FDA4438690F0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xmlns="" id="{4372A77E-3AEF-41AD-8B34-2DFB57E5F0FD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xmlns="" id="{525D05DE-CB74-46CD-BDC3-41DD91F90C45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0E3AF7C7-604D-4CEB-BCF6-28979C218F5A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xmlns="" id="{173C3D2B-5BEC-4B3B-8F4C-A9A2915E7027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xmlns="" id="{499CF1F8-9A23-4F16-86E7-D6F5176BF9B9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505E09A9-FA8C-41CB-825F-36D2D1439B74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xmlns="" id="{D1020142-BC2F-4006-B63B-F42BFEC29934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xmlns="" id="{4D60BCFE-0ABC-4C6A-81F5-86BA6EB9E89F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7A906268-E892-47F4-B7FC-195DB052CB0C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C8BF1716-14FB-41E7-A271-C3898DEFE7B3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xmlns="" id="{E10EFE6D-C535-459B-83D6-6C2F4BFB932B}"/>
                </a:ext>
              </a:extLst>
            </p:cNvPr>
            <p:cNvGrpSpPr/>
            <p:nvPr/>
          </p:nvGrpSpPr>
          <p:grpSpPr>
            <a:xfrm>
              <a:off x="10371422" y="3172200"/>
              <a:ext cx="1497306" cy="314524"/>
              <a:chOff x="8774771" y="2714522"/>
              <a:chExt cx="2156108" cy="452911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xmlns="" id="{1DD3CE6C-90AD-4CAD-9D4C-2427B2025BCB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xmlns="" id="{0AAC8A10-528C-4FED-86D7-0207F15D4F9F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等腰三角形 106">
                  <a:extLst>
                    <a:ext uri="{FF2B5EF4-FFF2-40B4-BE49-F238E27FC236}">
                      <a16:creationId xmlns:a16="http://schemas.microsoft.com/office/drawing/2014/main" xmlns="" id="{754BCE42-F641-441F-BABC-1063338A0C14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xmlns="" id="{212BD9F6-B61C-4E8C-90CC-A50D166DC09E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xmlns="" id="{BED04449-33DD-41E3-A859-C87AC41268B8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xmlns="" id="{C0F36F5E-907A-4AE4-9E33-0FFA420DAAFB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xmlns="" id="{9E00DAEB-5B1F-4932-B737-C7FD7F0F13A3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2" name="等腰三角形 101">
                  <a:extLst>
                    <a:ext uri="{FF2B5EF4-FFF2-40B4-BE49-F238E27FC236}">
                      <a16:creationId xmlns:a16="http://schemas.microsoft.com/office/drawing/2014/main" xmlns="" id="{CF917427-C641-4915-BCF0-248A1F95A2FB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xmlns="" id="{A0FF62C8-0755-419E-8EE8-ED64B2FC79CC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xmlns="" id="{A040AE18-EC44-4588-8ECA-D235FED0E75A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xmlns="" id="{EF0CE7EA-3ABC-41A8-8CE0-69E3DA36178F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等腰三角形 100">
                  <a:extLst>
                    <a:ext uri="{FF2B5EF4-FFF2-40B4-BE49-F238E27FC236}">
                      <a16:creationId xmlns:a16="http://schemas.microsoft.com/office/drawing/2014/main" xmlns="" id="{275BCCAE-F1AD-4202-800A-872D5473BCF9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xmlns="" id="{CE608E04-4D5D-4BA8-83AC-ED9C37A411BE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xmlns="" id="{93F80AE4-8160-4B7A-B0B1-2C0AC9BDC492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xmlns="" id="{60173C92-232B-44B1-90DE-5ED78D6D13E7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xmlns="" id="{6BB1CB08-F5B9-4BE7-BF2D-7AB37EB90612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xmlns="" id="{10389B9C-A982-44B7-A1E9-103365D7A711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xmlns="" id="{B2DBC55A-C121-4BEC-B387-E33F86D3AAC9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xmlns="" id="{FF950343-6119-47C5-9174-0D8208A4318F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xmlns="" id="{21D752C3-43E7-4C1E-8237-8C00E4F4B294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xmlns="" id="{4F09B02B-41C4-454B-916D-09EFC3F1CBDA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xmlns="" id="{223E267C-DC5A-4376-BED6-D1D39D96A22D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xmlns="" id="{3203F952-A189-4115-9673-5D80E2525F91}"/>
                </a:ext>
              </a:extLst>
            </p:cNvPr>
            <p:cNvGrpSpPr/>
            <p:nvPr/>
          </p:nvGrpSpPr>
          <p:grpSpPr>
            <a:xfrm>
              <a:off x="9943206" y="3691353"/>
              <a:ext cx="1497306" cy="314524"/>
              <a:chOff x="8774771" y="2714522"/>
              <a:chExt cx="2156108" cy="452911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xmlns="" id="{A6322565-9C14-47F4-85D2-76C54287A5F3}"/>
                  </a:ext>
                </a:extLst>
              </p:cNvPr>
              <p:cNvGrpSpPr/>
              <p:nvPr/>
            </p:nvGrpSpPr>
            <p:grpSpPr>
              <a:xfrm>
                <a:off x="8877110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9" name="等腰三角形 128">
                  <a:extLst>
                    <a:ext uri="{FF2B5EF4-FFF2-40B4-BE49-F238E27FC236}">
                      <a16:creationId xmlns:a16="http://schemas.microsoft.com/office/drawing/2014/main" xmlns="" id="{FC8BF1FB-5D65-48E6-98C4-E73F13D7FB17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等腰三角形 129">
                  <a:extLst>
                    <a:ext uri="{FF2B5EF4-FFF2-40B4-BE49-F238E27FC236}">
                      <a16:creationId xmlns:a16="http://schemas.microsoft.com/office/drawing/2014/main" xmlns="" id="{1C3D65CF-7AAD-4ED4-B482-C6BDE7AF3A0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xmlns="" id="{9D1DCE75-B7CA-48FA-8DB2-25EBFFD665A7}"/>
                  </a:ext>
                </a:extLst>
              </p:cNvPr>
              <p:cNvGrpSpPr/>
              <p:nvPr/>
            </p:nvGrpSpPr>
            <p:grpSpPr>
              <a:xfrm>
                <a:off x="9363044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7" name="等腰三角形 126">
                  <a:extLst>
                    <a:ext uri="{FF2B5EF4-FFF2-40B4-BE49-F238E27FC236}">
                      <a16:creationId xmlns:a16="http://schemas.microsoft.com/office/drawing/2014/main" xmlns="" id="{6A014832-5952-4324-A131-FF8742CE89DC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等腰三角形 127">
                  <a:extLst>
                    <a:ext uri="{FF2B5EF4-FFF2-40B4-BE49-F238E27FC236}">
                      <a16:creationId xmlns:a16="http://schemas.microsoft.com/office/drawing/2014/main" xmlns="" id="{A6EE393E-DCF8-45B9-BDB0-B09426DC1E9F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xmlns="" id="{77EEBD20-AD21-479A-A794-82D9256F86E5}"/>
                  </a:ext>
                </a:extLst>
              </p:cNvPr>
              <p:cNvGrpSpPr/>
              <p:nvPr/>
            </p:nvGrpSpPr>
            <p:grpSpPr>
              <a:xfrm>
                <a:off x="9848978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5" name="等腰三角形 124">
                  <a:extLst>
                    <a:ext uri="{FF2B5EF4-FFF2-40B4-BE49-F238E27FC236}">
                      <a16:creationId xmlns:a16="http://schemas.microsoft.com/office/drawing/2014/main" xmlns="" id="{2C30CAC9-9E02-448D-B53D-A998ECB05812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等腰三角形 125">
                  <a:extLst>
                    <a:ext uri="{FF2B5EF4-FFF2-40B4-BE49-F238E27FC236}">
                      <a16:creationId xmlns:a16="http://schemas.microsoft.com/office/drawing/2014/main" xmlns="" id="{5F82FA0D-2FF0-4EBD-8467-25C798922056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xmlns="" id="{4D749625-11AD-4C1C-97E2-B1220F360F60}"/>
                  </a:ext>
                </a:extLst>
              </p:cNvPr>
              <p:cNvGrpSpPr/>
              <p:nvPr/>
            </p:nvGrpSpPr>
            <p:grpSpPr>
              <a:xfrm>
                <a:off x="10334913" y="2714522"/>
                <a:ext cx="485809" cy="452911"/>
                <a:chOff x="8877110" y="2761667"/>
                <a:chExt cx="485809" cy="452911"/>
              </a:xfrm>
            </p:grpSpPr>
            <p:sp>
              <p:nvSpPr>
                <p:cNvPr id="123" name="等腰三角形 122">
                  <a:extLst>
                    <a:ext uri="{FF2B5EF4-FFF2-40B4-BE49-F238E27FC236}">
                      <a16:creationId xmlns:a16="http://schemas.microsoft.com/office/drawing/2014/main" xmlns="" id="{30674FD7-B791-464A-80E5-32A2AF602031}"/>
                    </a:ext>
                  </a:extLst>
                </p:cNvPr>
                <p:cNvSpPr/>
                <p:nvPr/>
              </p:nvSpPr>
              <p:spPr>
                <a:xfrm rot="4125329">
                  <a:off x="8913091" y="2725686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等腰三角形 123">
                  <a:extLst>
                    <a:ext uri="{FF2B5EF4-FFF2-40B4-BE49-F238E27FC236}">
                      <a16:creationId xmlns:a16="http://schemas.microsoft.com/office/drawing/2014/main" xmlns="" id="{D9977525-774E-4F37-9C8E-557BB007BE55}"/>
                    </a:ext>
                  </a:extLst>
                </p:cNvPr>
                <p:cNvSpPr/>
                <p:nvPr/>
              </p:nvSpPr>
              <p:spPr>
                <a:xfrm rot="4125329" flipH="1" flipV="1">
                  <a:off x="9012902" y="2864561"/>
                  <a:ext cx="314036" cy="385998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xmlns="" id="{21329523-7FE2-492D-83F1-50DC440C3F75}"/>
                  </a:ext>
                </a:extLst>
              </p:cNvPr>
              <p:cNvSpPr/>
              <p:nvPr/>
            </p:nvSpPr>
            <p:spPr>
              <a:xfrm>
                <a:off x="8774771" y="2740134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xmlns="" id="{84D8B6AB-C463-4346-930B-13A2E6CAE323}"/>
                  </a:ext>
                </a:extLst>
              </p:cNvPr>
              <p:cNvSpPr/>
              <p:nvPr/>
            </p:nvSpPr>
            <p:spPr>
              <a:xfrm>
                <a:off x="9239701" y="273167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xmlns="" id="{77B0D1E3-7A53-4636-AC6A-8EE6B634D30F}"/>
                  </a:ext>
                </a:extLst>
              </p:cNvPr>
              <p:cNvSpPr/>
              <p:nvPr/>
            </p:nvSpPr>
            <p:spPr>
              <a:xfrm>
                <a:off x="9733507" y="274447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xmlns="" id="{1FEEC11B-E903-406D-88EA-4C3C412365D1}"/>
                  </a:ext>
                </a:extLst>
              </p:cNvPr>
              <p:cNvSpPr/>
              <p:nvPr/>
            </p:nvSpPr>
            <p:spPr>
              <a:xfrm>
                <a:off x="10211570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xmlns="" id="{7DA55C05-7335-4CF4-A819-14C2BD77E61D}"/>
                  </a:ext>
                </a:extLst>
              </p:cNvPr>
              <p:cNvSpPr/>
              <p:nvPr/>
            </p:nvSpPr>
            <p:spPr>
              <a:xfrm>
                <a:off x="10685128" y="2748717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xmlns="" id="{1EA20F2B-EC5B-4CA9-BA86-3CB0169E6BB5}"/>
                  </a:ext>
                </a:extLst>
              </p:cNvPr>
              <p:cNvSpPr/>
              <p:nvPr/>
            </p:nvSpPr>
            <p:spPr>
              <a:xfrm>
                <a:off x="8890933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xmlns="" id="{3A164EA0-BA93-4D75-BF26-F0F6CD0569D6}"/>
                  </a:ext>
                </a:extLst>
              </p:cNvPr>
              <p:cNvSpPr/>
              <p:nvPr/>
            </p:nvSpPr>
            <p:spPr>
              <a:xfrm>
                <a:off x="9359782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xmlns="" id="{3BDF1360-915A-4DB6-B24C-16DD5080C463}"/>
                  </a:ext>
                </a:extLst>
              </p:cNvPr>
              <p:cNvSpPr/>
              <p:nvPr/>
            </p:nvSpPr>
            <p:spPr>
              <a:xfrm>
                <a:off x="9863863" y="3042279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xmlns="" id="{7EF9A3EB-FF63-4272-BC8F-38DE7EF20C37}"/>
                  </a:ext>
                </a:extLst>
              </p:cNvPr>
              <p:cNvSpPr/>
              <p:nvPr/>
            </p:nvSpPr>
            <p:spPr>
              <a:xfrm>
                <a:off x="10340356" y="3049258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xmlns="" id="{425168DF-DAA2-4EBD-A8D5-235257BE2328}"/>
                  </a:ext>
                </a:extLst>
              </p:cNvPr>
              <p:cNvSpPr/>
              <p:nvPr/>
            </p:nvSpPr>
            <p:spPr>
              <a:xfrm>
                <a:off x="10822879" y="3033821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00000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BFF714F4-F825-457A-8D65-84B1C3A48641}"/>
                </a:ext>
              </a:extLst>
            </p:cNvPr>
            <p:cNvSpPr/>
            <p:nvPr/>
          </p:nvSpPr>
          <p:spPr>
            <a:xfrm>
              <a:off x="7721399" y="2437495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xmlns="" id="{DCAF54EE-A299-4EEA-AC6F-393F5EEDAB14}"/>
                </a:ext>
              </a:extLst>
            </p:cNvPr>
            <p:cNvSpPr/>
            <p:nvPr/>
          </p:nvSpPr>
          <p:spPr>
            <a:xfrm>
              <a:off x="7993027" y="2450779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xmlns="" id="{A0A5BDA7-3EBE-43AA-8DCD-12530E1BB5BE}"/>
                </a:ext>
              </a:extLst>
            </p:cNvPr>
            <p:cNvSpPr/>
            <p:nvPr/>
          </p:nvSpPr>
          <p:spPr>
            <a:xfrm>
              <a:off x="8214295" y="2431820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xmlns="" id="{B5EC487D-D737-433F-9D30-65FFA8FF31F1}"/>
                </a:ext>
              </a:extLst>
            </p:cNvPr>
            <p:cNvSpPr/>
            <p:nvPr/>
          </p:nvSpPr>
          <p:spPr>
            <a:xfrm>
              <a:off x="7513670" y="3044098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xmlns="" id="{8A99BBA5-8365-4D97-B0A6-7B7BDCB30198}"/>
                </a:ext>
              </a:extLst>
            </p:cNvPr>
            <p:cNvSpPr/>
            <p:nvPr/>
          </p:nvSpPr>
          <p:spPr>
            <a:xfrm>
              <a:off x="7742966" y="3032176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xmlns="" id="{D8311B44-01EA-4123-8EAF-1D5528F816F4}"/>
                </a:ext>
              </a:extLst>
            </p:cNvPr>
            <p:cNvSpPr/>
            <p:nvPr/>
          </p:nvSpPr>
          <p:spPr>
            <a:xfrm>
              <a:off x="7671485" y="3558218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xmlns="" id="{7CDA8D42-370A-456A-921A-EF3BC510641A}"/>
                </a:ext>
              </a:extLst>
            </p:cNvPr>
            <p:cNvSpPr/>
            <p:nvPr/>
          </p:nvSpPr>
          <p:spPr>
            <a:xfrm>
              <a:off x="7994271" y="3569132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xmlns="" id="{BA1A7E50-E3A0-468C-A533-3CDCC329BEF3}"/>
                </a:ext>
              </a:extLst>
            </p:cNvPr>
            <p:cNvSpPr/>
            <p:nvPr/>
          </p:nvSpPr>
          <p:spPr>
            <a:xfrm>
              <a:off x="10869530" y="2390313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xmlns="" id="{18ABF007-AB3D-4554-B7A6-58D13627FFF5}"/>
                </a:ext>
              </a:extLst>
            </p:cNvPr>
            <p:cNvSpPr/>
            <p:nvPr/>
          </p:nvSpPr>
          <p:spPr>
            <a:xfrm>
              <a:off x="10777014" y="3527152"/>
              <a:ext cx="135812" cy="1358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BDF825DD-BC93-4397-AE2A-9493EA32F79F}"/>
                </a:ext>
              </a:extLst>
            </p:cNvPr>
            <p:cNvGrpSpPr/>
            <p:nvPr/>
          </p:nvGrpSpPr>
          <p:grpSpPr>
            <a:xfrm rot="18323612">
              <a:off x="8849774" y="2099817"/>
              <a:ext cx="517000" cy="504310"/>
              <a:chOff x="6453027" y="4086875"/>
              <a:chExt cx="517000" cy="504310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xmlns="" id="{B5D68C00-CCD3-4947-8ED4-539FFB75679B}"/>
                  </a:ext>
                </a:extLst>
              </p:cNvPr>
              <p:cNvSpPr/>
              <p:nvPr/>
            </p:nvSpPr>
            <p:spPr>
              <a:xfrm>
                <a:off x="6749895" y="425645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xmlns="" id="{DEC9AA85-AF2C-47B3-BFCD-7E0CE13EE520}"/>
                  </a:ext>
                </a:extLst>
              </p:cNvPr>
              <p:cNvSpPr/>
              <p:nvPr/>
            </p:nvSpPr>
            <p:spPr>
              <a:xfrm rot="3094083">
                <a:off x="6708033" y="444511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xmlns="" id="{6454CD65-8676-44FB-87F8-496644AE7D73}"/>
                  </a:ext>
                </a:extLst>
              </p:cNvPr>
              <p:cNvSpPr/>
              <p:nvPr/>
            </p:nvSpPr>
            <p:spPr>
              <a:xfrm rot="14395520">
                <a:off x="6491347" y="4160941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xmlns="" id="{72871D20-4567-416A-B334-FE28D3C6C619}"/>
                  </a:ext>
                </a:extLst>
              </p:cNvPr>
              <p:cNvSpPr/>
              <p:nvPr/>
            </p:nvSpPr>
            <p:spPr>
              <a:xfrm rot="8492806">
                <a:off x="6453027" y="444419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xmlns="" id="{8B9DB2D3-46A4-45F6-8A34-AB5279BB1559}"/>
                  </a:ext>
                </a:extLst>
              </p:cNvPr>
              <p:cNvSpPr/>
              <p:nvPr/>
            </p:nvSpPr>
            <p:spPr>
              <a:xfrm>
                <a:off x="6640460" y="4302701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xmlns="" id="{713D4061-DDB5-4680-83C0-C9CBB3CC8631}"/>
                </a:ext>
              </a:extLst>
            </p:cNvPr>
            <p:cNvGrpSpPr/>
            <p:nvPr/>
          </p:nvGrpSpPr>
          <p:grpSpPr>
            <a:xfrm rot="18323612">
              <a:off x="9188199" y="2930884"/>
              <a:ext cx="562156" cy="504310"/>
              <a:chOff x="6407871" y="4086875"/>
              <a:chExt cx="562156" cy="504310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xmlns="" id="{0A7A6C86-7095-4AFE-BAE2-72437F12B12F}"/>
                  </a:ext>
                </a:extLst>
              </p:cNvPr>
              <p:cNvSpPr/>
              <p:nvPr/>
            </p:nvSpPr>
            <p:spPr>
              <a:xfrm>
                <a:off x="6749895" y="425645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xmlns="" id="{1B2C0916-0F4A-47A2-BA9B-26F9C9303567}"/>
                  </a:ext>
                </a:extLst>
              </p:cNvPr>
              <p:cNvSpPr/>
              <p:nvPr/>
            </p:nvSpPr>
            <p:spPr>
              <a:xfrm rot="3094083">
                <a:off x="6708033" y="444511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xmlns="" id="{DFABE197-C60B-48FF-952B-774D28CE0A38}"/>
                  </a:ext>
                </a:extLst>
              </p:cNvPr>
              <p:cNvSpPr/>
              <p:nvPr/>
            </p:nvSpPr>
            <p:spPr>
              <a:xfrm rot="14395520">
                <a:off x="6491347" y="4160941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xmlns="" id="{7C19B299-B3D8-4F6D-9FEC-9B93D8E5856F}"/>
                  </a:ext>
                </a:extLst>
              </p:cNvPr>
              <p:cNvSpPr/>
              <p:nvPr/>
            </p:nvSpPr>
            <p:spPr>
              <a:xfrm rot="10681606">
                <a:off x="6407871" y="4352897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xmlns="" id="{44DE42D1-267A-4756-BC57-9CF11A9BDCE6}"/>
                  </a:ext>
                </a:extLst>
              </p:cNvPr>
              <p:cNvSpPr/>
              <p:nvPr/>
            </p:nvSpPr>
            <p:spPr>
              <a:xfrm>
                <a:off x="6640460" y="4302701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4307462F-D611-4BF0-8E9F-457D72C4FB56}"/>
                </a:ext>
              </a:extLst>
            </p:cNvPr>
            <p:cNvGrpSpPr/>
            <p:nvPr/>
          </p:nvGrpSpPr>
          <p:grpSpPr>
            <a:xfrm>
              <a:off x="9414416" y="3385282"/>
              <a:ext cx="466998" cy="520330"/>
              <a:chOff x="9035283" y="3820403"/>
              <a:chExt cx="466998" cy="520330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xmlns="" id="{8148D3C4-BB95-4E22-82D4-7243DD0B689B}"/>
                  </a:ext>
                </a:extLst>
              </p:cNvPr>
              <p:cNvSpPr/>
              <p:nvPr/>
            </p:nvSpPr>
            <p:spPr>
              <a:xfrm rot="14464174">
                <a:off x="9124035" y="389446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xmlns="" id="{05021F35-7AB6-46C8-A312-B89A4903E1EC}"/>
                  </a:ext>
                </a:extLst>
              </p:cNvPr>
              <p:cNvSpPr/>
              <p:nvPr/>
            </p:nvSpPr>
            <p:spPr>
              <a:xfrm rot="18604268">
                <a:off x="9356215" y="39130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xmlns="" id="{AD1E03C3-3585-43FD-97EB-8E02620A1340}"/>
                  </a:ext>
                </a:extLst>
              </p:cNvPr>
              <p:cNvSpPr/>
              <p:nvPr/>
            </p:nvSpPr>
            <p:spPr>
              <a:xfrm rot="7259694">
                <a:off x="9137800" y="4194667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xmlns="" id="{DFE9FD89-0914-4E62-9160-DAFBB592FD97}"/>
                  </a:ext>
                </a:extLst>
              </p:cNvPr>
              <p:cNvSpPr/>
              <p:nvPr/>
            </p:nvSpPr>
            <p:spPr>
              <a:xfrm rot="3545780">
                <a:off x="9346183" y="417486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xmlns="" id="{8F30D8AC-4B38-424A-8031-36C88C63FDF3}"/>
                  </a:ext>
                </a:extLst>
              </p:cNvPr>
              <p:cNvSpPr/>
              <p:nvPr/>
            </p:nvSpPr>
            <p:spPr>
              <a:xfrm rot="14464174">
                <a:off x="9292356" y="4032202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xmlns="" id="{65597C56-B205-4B2B-BB1B-4E51D26CA7DA}"/>
                  </a:ext>
                </a:extLst>
              </p:cNvPr>
              <p:cNvSpPr/>
              <p:nvPr/>
            </p:nvSpPr>
            <p:spPr>
              <a:xfrm rot="21217639">
                <a:off x="9035283" y="40612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xmlns="" id="{925E0501-38F1-4DBA-8532-2AF2A6A97FCE}"/>
                </a:ext>
              </a:extLst>
            </p:cNvPr>
            <p:cNvGrpSpPr/>
            <p:nvPr/>
          </p:nvGrpSpPr>
          <p:grpSpPr>
            <a:xfrm>
              <a:off x="8615142" y="2669193"/>
              <a:ext cx="466998" cy="520330"/>
              <a:chOff x="9035283" y="3820403"/>
              <a:chExt cx="466998" cy="520330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xmlns="" id="{5EA250E0-D024-4D8B-BB23-5937C9F7D483}"/>
                  </a:ext>
                </a:extLst>
              </p:cNvPr>
              <p:cNvSpPr/>
              <p:nvPr/>
            </p:nvSpPr>
            <p:spPr>
              <a:xfrm rot="14464174">
                <a:off x="9124035" y="3894469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xmlns="" id="{7BB70BF9-A670-424A-BF6B-4DEBE26C944B}"/>
                  </a:ext>
                </a:extLst>
              </p:cNvPr>
              <p:cNvSpPr/>
              <p:nvPr/>
            </p:nvSpPr>
            <p:spPr>
              <a:xfrm rot="18604268">
                <a:off x="9356215" y="39130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xmlns="" id="{66E62048-7FDA-43C9-B46F-ACAE970F488F}"/>
                  </a:ext>
                </a:extLst>
              </p:cNvPr>
              <p:cNvSpPr/>
              <p:nvPr/>
            </p:nvSpPr>
            <p:spPr>
              <a:xfrm rot="7259694">
                <a:off x="9137800" y="4194667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xmlns="" id="{2504F8E0-92E8-4FE9-9CFD-AA82EC52A73A}"/>
                  </a:ext>
                </a:extLst>
              </p:cNvPr>
              <p:cNvSpPr/>
              <p:nvPr/>
            </p:nvSpPr>
            <p:spPr>
              <a:xfrm rot="3545780">
                <a:off x="9346183" y="4174868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xmlns="" id="{45D1BA87-96B1-4F0A-8D14-0A76B40C9530}"/>
                  </a:ext>
                </a:extLst>
              </p:cNvPr>
              <p:cNvSpPr/>
              <p:nvPr/>
            </p:nvSpPr>
            <p:spPr>
              <a:xfrm rot="14464174">
                <a:off x="9292356" y="4032202"/>
                <a:ext cx="95915" cy="95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xmlns="" id="{C879FA4B-49F4-430A-84D8-5962214630B2}"/>
                  </a:ext>
                </a:extLst>
              </p:cNvPr>
              <p:cNvSpPr/>
              <p:nvPr/>
            </p:nvSpPr>
            <p:spPr>
              <a:xfrm rot="21217639">
                <a:off x="9035283" y="4061260"/>
                <a:ext cx="220132" cy="72000"/>
              </a:xfrm>
              <a:prstGeom prst="ellipse">
                <a:avLst/>
              </a:prstGeom>
              <a:gradFill flip="none" rotWithShape="1">
                <a:gsLst>
                  <a:gs pos="20000">
                    <a:schemeClr val="accent2">
                      <a:lumMod val="20000"/>
                      <a:lumOff val="80000"/>
                    </a:schemeClr>
                  </a:gs>
                  <a:gs pos="80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xmlns="" id="{0F96F6E8-8B91-4C54-9EF3-E554B3593647}"/>
                </a:ext>
              </a:extLst>
            </p:cNvPr>
            <p:cNvSpPr/>
            <p:nvPr/>
          </p:nvSpPr>
          <p:spPr>
            <a:xfrm rot="15195781">
              <a:off x="8873601" y="3343049"/>
              <a:ext cx="220132" cy="72000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lumMod val="20000"/>
                    <a:lumOff val="80000"/>
                  </a:schemeClr>
                </a:gs>
                <a:gs pos="8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xmlns="" id="{DF736A93-FCE9-4233-8089-BAEEAD845F8A}"/>
                </a:ext>
              </a:extLst>
            </p:cNvPr>
            <p:cNvSpPr/>
            <p:nvPr/>
          </p:nvSpPr>
          <p:spPr>
            <a:xfrm rot="2189948">
              <a:off x="9335955" y="2641876"/>
              <a:ext cx="220132" cy="72000"/>
            </a:xfrm>
            <a:prstGeom prst="ellipse">
              <a:avLst/>
            </a:prstGeom>
            <a:gradFill flip="none" rotWithShape="1">
              <a:gsLst>
                <a:gs pos="20000">
                  <a:schemeClr val="accent2">
                    <a:lumMod val="20000"/>
                    <a:lumOff val="80000"/>
                  </a:schemeClr>
                </a:gs>
                <a:gs pos="8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左中括号 165">
              <a:extLst>
                <a:ext uri="{FF2B5EF4-FFF2-40B4-BE49-F238E27FC236}">
                  <a16:creationId xmlns:a16="http://schemas.microsoft.com/office/drawing/2014/main" xmlns="" id="{E25D6409-F6CA-4FDF-AB7A-46E339E70D2C}"/>
                </a:ext>
              </a:extLst>
            </p:cNvPr>
            <p:cNvSpPr/>
            <p:nvPr/>
          </p:nvSpPr>
          <p:spPr>
            <a:xfrm rot="5400000">
              <a:off x="9243106" y="480135"/>
              <a:ext cx="373100" cy="2778404"/>
            </a:xfrm>
            <a:prstGeom prst="leftBracket">
              <a:avLst>
                <a:gd name="adj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xmlns="" id="{97822C88-2BBF-41CA-A427-4E6DD5E54E5D}"/>
                </a:ext>
              </a:extLst>
            </p:cNvPr>
            <p:cNvSpPr/>
            <p:nvPr/>
          </p:nvSpPr>
          <p:spPr>
            <a:xfrm>
              <a:off x="7197010" y="1717964"/>
              <a:ext cx="705638" cy="302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Anode</a:t>
              </a:r>
              <a:endParaRPr lang="zh-CN" altLang="en-US" sz="1200" dirty="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xmlns="" id="{4B5DDDFE-919B-4665-A42D-296C004A972D}"/>
                </a:ext>
              </a:extLst>
            </p:cNvPr>
            <p:cNvSpPr/>
            <p:nvPr/>
          </p:nvSpPr>
          <p:spPr>
            <a:xfrm>
              <a:off x="10955679" y="1682787"/>
              <a:ext cx="913050" cy="331124"/>
            </a:xfrm>
            <a:prstGeom prst="rect">
              <a:avLst/>
            </a:prstGeom>
            <a:solidFill>
              <a:srgbClr val="CE5A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Cathode</a:t>
              </a:r>
              <a:endParaRPr lang="zh-CN" altLang="en-US" sz="1200" dirty="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xmlns="" id="{B7E6DF5D-1494-488D-B2FC-64056F3D4D27}"/>
                </a:ext>
              </a:extLst>
            </p:cNvPr>
            <p:cNvSpPr/>
            <p:nvPr/>
          </p:nvSpPr>
          <p:spPr>
            <a:xfrm>
              <a:off x="8931858" y="991231"/>
              <a:ext cx="958123" cy="4070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Charging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xmlns="" id="{ED0E277C-A92D-4660-AF16-F010DFA7D0F7}"/>
                </a:ext>
              </a:extLst>
            </p:cNvPr>
            <p:cNvSpPr/>
            <p:nvPr/>
          </p:nvSpPr>
          <p:spPr>
            <a:xfrm>
              <a:off x="8618263" y="3975004"/>
              <a:ext cx="1132030" cy="3522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Electrolyte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xmlns="" id="{A915C721-D556-4BFB-AEE9-940B3EA56E39}"/>
                </a:ext>
              </a:extLst>
            </p:cNvPr>
            <p:cNvGrpSpPr/>
            <p:nvPr/>
          </p:nvGrpSpPr>
          <p:grpSpPr>
            <a:xfrm>
              <a:off x="9208441" y="1453932"/>
              <a:ext cx="442429" cy="442429"/>
              <a:chOff x="9208441" y="1453932"/>
              <a:chExt cx="442429" cy="442429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xmlns="" id="{CD4D0C99-7751-4D7E-83E3-E0AA3F03E8C5}"/>
                  </a:ext>
                </a:extLst>
              </p:cNvPr>
              <p:cNvSpPr/>
              <p:nvPr/>
            </p:nvSpPr>
            <p:spPr>
              <a:xfrm>
                <a:off x="9208441" y="1453932"/>
                <a:ext cx="442429" cy="4424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xmlns="" id="{1E8A0AE4-D734-465B-AABE-91C477AA64A4}"/>
                  </a:ext>
                </a:extLst>
              </p:cNvPr>
              <p:cNvSpPr/>
              <p:nvPr/>
            </p:nvSpPr>
            <p:spPr>
              <a:xfrm>
                <a:off x="9310863" y="1500193"/>
                <a:ext cx="237584" cy="228635"/>
              </a:xfrm>
              <a:custGeom>
                <a:avLst/>
                <a:gdLst>
                  <a:gd name="connsiteX0" fmla="*/ 139471 w 424874"/>
                  <a:gd name="connsiteY0" fmla="*/ 0 h 408871"/>
                  <a:gd name="connsiteX1" fmla="*/ 169950 w 424874"/>
                  <a:gd name="connsiteY1" fmla="*/ 0 h 408871"/>
                  <a:gd name="connsiteX2" fmla="*/ 177570 w 424874"/>
                  <a:gd name="connsiteY2" fmla="*/ 7620 h 408871"/>
                  <a:gd name="connsiteX3" fmla="*/ 177570 w 424874"/>
                  <a:gd name="connsiteY3" fmla="*/ 96982 h 408871"/>
                  <a:gd name="connsiteX4" fmla="*/ 247305 w 424874"/>
                  <a:gd name="connsiteY4" fmla="*/ 96982 h 408871"/>
                  <a:gd name="connsiteX5" fmla="*/ 247305 w 424874"/>
                  <a:gd name="connsiteY5" fmla="*/ 7620 h 408871"/>
                  <a:gd name="connsiteX6" fmla="*/ 254925 w 424874"/>
                  <a:gd name="connsiteY6" fmla="*/ 0 h 408871"/>
                  <a:gd name="connsiteX7" fmla="*/ 285404 w 424874"/>
                  <a:gd name="connsiteY7" fmla="*/ 0 h 408871"/>
                  <a:gd name="connsiteX8" fmla="*/ 293024 w 424874"/>
                  <a:gd name="connsiteY8" fmla="*/ 7620 h 408871"/>
                  <a:gd name="connsiteX9" fmla="*/ 293024 w 424874"/>
                  <a:gd name="connsiteY9" fmla="*/ 96982 h 408871"/>
                  <a:gd name="connsiteX10" fmla="*/ 370585 w 424874"/>
                  <a:gd name="connsiteY10" fmla="*/ 96982 h 408871"/>
                  <a:gd name="connsiteX11" fmla="*/ 424874 w 424874"/>
                  <a:gd name="connsiteY11" fmla="*/ 151271 h 408871"/>
                  <a:gd name="connsiteX12" fmla="*/ 424873 w 424874"/>
                  <a:gd name="connsiteY12" fmla="*/ 151271 h 408871"/>
                  <a:gd name="connsiteX13" fmla="*/ 370584 w 424874"/>
                  <a:gd name="connsiteY13" fmla="*/ 205560 h 408871"/>
                  <a:gd name="connsiteX14" fmla="*/ 362846 w 424874"/>
                  <a:gd name="connsiteY14" fmla="*/ 205560 h 408871"/>
                  <a:gd name="connsiteX15" fmla="*/ 364836 w 424874"/>
                  <a:gd name="connsiteY15" fmla="*/ 215418 h 408871"/>
                  <a:gd name="connsiteX16" fmla="*/ 364836 w 424874"/>
                  <a:gd name="connsiteY16" fmla="*/ 344723 h 408871"/>
                  <a:gd name="connsiteX17" fmla="*/ 300688 w 424874"/>
                  <a:gd name="connsiteY17" fmla="*/ 408871 h 408871"/>
                  <a:gd name="connsiteX18" fmla="*/ 124184 w 424874"/>
                  <a:gd name="connsiteY18" fmla="*/ 408871 h 408871"/>
                  <a:gd name="connsiteX19" fmla="*/ 60036 w 424874"/>
                  <a:gd name="connsiteY19" fmla="*/ 344723 h 408871"/>
                  <a:gd name="connsiteX20" fmla="*/ 60036 w 424874"/>
                  <a:gd name="connsiteY20" fmla="*/ 215418 h 408871"/>
                  <a:gd name="connsiteX21" fmla="*/ 62027 w 424874"/>
                  <a:gd name="connsiteY21" fmla="*/ 205559 h 408871"/>
                  <a:gd name="connsiteX22" fmla="*/ 54289 w 424874"/>
                  <a:gd name="connsiteY22" fmla="*/ 205559 h 408871"/>
                  <a:gd name="connsiteX23" fmla="*/ 15901 w 424874"/>
                  <a:gd name="connsiteY23" fmla="*/ 189658 h 408871"/>
                  <a:gd name="connsiteX24" fmla="*/ 0 w 424874"/>
                  <a:gd name="connsiteY24" fmla="*/ 151271 h 408871"/>
                  <a:gd name="connsiteX25" fmla="*/ 15901 w 424874"/>
                  <a:gd name="connsiteY25" fmla="*/ 112883 h 408871"/>
                  <a:gd name="connsiteX26" fmla="*/ 54289 w 424874"/>
                  <a:gd name="connsiteY26" fmla="*/ 96982 h 408871"/>
                  <a:gd name="connsiteX27" fmla="*/ 131851 w 424874"/>
                  <a:gd name="connsiteY27" fmla="*/ 96982 h 408871"/>
                  <a:gd name="connsiteX28" fmla="*/ 131851 w 424874"/>
                  <a:gd name="connsiteY28" fmla="*/ 7620 h 408871"/>
                  <a:gd name="connsiteX29" fmla="*/ 139471 w 424874"/>
                  <a:gd name="connsiteY29" fmla="*/ 0 h 40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4874" h="408871">
                    <a:moveTo>
                      <a:pt x="139471" y="0"/>
                    </a:moveTo>
                    <a:lnTo>
                      <a:pt x="169950" y="0"/>
                    </a:lnTo>
                    <a:cubicBezTo>
                      <a:pt x="174158" y="0"/>
                      <a:pt x="177570" y="3412"/>
                      <a:pt x="177570" y="7620"/>
                    </a:cubicBezTo>
                    <a:lnTo>
                      <a:pt x="177570" y="96982"/>
                    </a:lnTo>
                    <a:lnTo>
                      <a:pt x="247305" y="96982"/>
                    </a:lnTo>
                    <a:lnTo>
                      <a:pt x="247305" y="7620"/>
                    </a:lnTo>
                    <a:cubicBezTo>
                      <a:pt x="247305" y="3412"/>
                      <a:pt x="250717" y="0"/>
                      <a:pt x="254925" y="0"/>
                    </a:cubicBezTo>
                    <a:lnTo>
                      <a:pt x="285404" y="0"/>
                    </a:lnTo>
                    <a:cubicBezTo>
                      <a:pt x="289612" y="0"/>
                      <a:pt x="293024" y="3412"/>
                      <a:pt x="293024" y="7620"/>
                    </a:cubicBezTo>
                    <a:lnTo>
                      <a:pt x="293024" y="96982"/>
                    </a:lnTo>
                    <a:lnTo>
                      <a:pt x="370585" y="96982"/>
                    </a:lnTo>
                    <a:cubicBezTo>
                      <a:pt x="400568" y="96982"/>
                      <a:pt x="424874" y="121288"/>
                      <a:pt x="424874" y="151271"/>
                    </a:cubicBezTo>
                    <a:lnTo>
                      <a:pt x="424873" y="151271"/>
                    </a:lnTo>
                    <a:cubicBezTo>
                      <a:pt x="424873" y="181254"/>
                      <a:pt x="400567" y="205560"/>
                      <a:pt x="370584" y="205560"/>
                    </a:cubicBezTo>
                    <a:lnTo>
                      <a:pt x="362846" y="205560"/>
                    </a:lnTo>
                    <a:lnTo>
                      <a:pt x="364836" y="215418"/>
                    </a:lnTo>
                    <a:lnTo>
                      <a:pt x="364836" y="344723"/>
                    </a:lnTo>
                    <a:cubicBezTo>
                      <a:pt x="364836" y="380151"/>
                      <a:pt x="336116" y="408871"/>
                      <a:pt x="300688" y="408871"/>
                    </a:cubicBezTo>
                    <a:lnTo>
                      <a:pt x="124184" y="408871"/>
                    </a:lnTo>
                    <a:cubicBezTo>
                      <a:pt x="88756" y="408871"/>
                      <a:pt x="60036" y="380151"/>
                      <a:pt x="60036" y="344723"/>
                    </a:cubicBezTo>
                    <a:lnTo>
                      <a:pt x="60036" y="215418"/>
                    </a:lnTo>
                    <a:lnTo>
                      <a:pt x="62027" y="205559"/>
                    </a:lnTo>
                    <a:lnTo>
                      <a:pt x="54289" y="205559"/>
                    </a:lnTo>
                    <a:cubicBezTo>
                      <a:pt x="39297" y="205559"/>
                      <a:pt x="25725" y="199483"/>
                      <a:pt x="15901" y="189658"/>
                    </a:cubicBezTo>
                    <a:lnTo>
                      <a:pt x="0" y="151271"/>
                    </a:lnTo>
                    <a:lnTo>
                      <a:pt x="15901" y="112883"/>
                    </a:lnTo>
                    <a:cubicBezTo>
                      <a:pt x="25725" y="103058"/>
                      <a:pt x="39297" y="96982"/>
                      <a:pt x="54289" y="96982"/>
                    </a:cubicBezTo>
                    <a:lnTo>
                      <a:pt x="131851" y="96982"/>
                    </a:lnTo>
                    <a:lnTo>
                      <a:pt x="131851" y="7620"/>
                    </a:lnTo>
                    <a:cubicBezTo>
                      <a:pt x="131851" y="3412"/>
                      <a:pt x="135263" y="0"/>
                      <a:pt x="1394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xmlns="" id="{5CBAB40D-3003-4548-83F4-93C0A404B517}"/>
                  </a:ext>
                </a:extLst>
              </p:cNvPr>
              <p:cNvSpPr/>
              <p:nvPr/>
            </p:nvSpPr>
            <p:spPr>
              <a:xfrm>
                <a:off x="9411855" y="1717965"/>
                <a:ext cx="46955" cy="110836"/>
              </a:xfrm>
              <a:custGeom>
                <a:avLst/>
                <a:gdLst>
                  <a:gd name="connsiteX0" fmla="*/ 0 w 46955"/>
                  <a:gd name="connsiteY0" fmla="*/ 0 h 110836"/>
                  <a:gd name="connsiteX1" fmla="*/ 46181 w 46955"/>
                  <a:gd name="connsiteY1" fmla="*/ 73891 h 110836"/>
                  <a:gd name="connsiteX2" fmla="*/ 46181 w 46955"/>
                  <a:gd name="connsiteY2" fmla="*/ 110836 h 1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55" h="110836">
                    <a:moveTo>
                      <a:pt x="0" y="0"/>
                    </a:moveTo>
                    <a:cubicBezTo>
                      <a:pt x="21236" y="26546"/>
                      <a:pt x="41473" y="40932"/>
                      <a:pt x="46181" y="73891"/>
                    </a:cubicBezTo>
                    <a:cubicBezTo>
                      <a:pt x="47923" y="86082"/>
                      <a:pt x="46181" y="98521"/>
                      <a:pt x="46181" y="110836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xmlns="" id="{BCEB10DD-3620-4511-B2A3-2ECF86FF3994}"/>
              </a:ext>
            </a:extLst>
          </p:cNvPr>
          <p:cNvGrpSpPr/>
          <p:nvPr/>
        </p:nvGrpSpPr>
        <p:grpSpPr>
          <a:xfrm>
            <a:off x="874286" y="1947197"/>
            <a:ext cx="4697319" cy="3013832"/>
            <a:chOff x="808020" y="1886793"/>
            <a:chExt cx="4697319" cy="3013832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xmlns="" id="{26F32F56-6736-41B8-B47F-EE22C3198DFD}"/>
                </a:ext>
              </a:extLst>
            </p:cNvPr>
            <p:cNvGrpSpPr/>
            <p:nvPr/>
          </p:nvGrpSpPr>
          <p:grpSpPr>
            <a:xfrm>
              <a:off x="808020" y="1886793"/>
              <a:ext cx="4697319" cy="3013832"/>
              <a:chOff x="6046881" y="2360468"/>
              <a:chExt cx="5971645" cy="3831448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xmlns="" id="{ACD87FE6-F59A-4827-9A51-8F3374DC2F0C}"/>
                  </a:ext>
                </a:extLst>
              </p:cNvPr>
              <p:cNvSpPr/>
              <p:nvPr/>
            </p:nvSpPr>
            <p:spPr>
              <a:xfrm>
                <a:off x="10578526" y="3311916"/>
                <a:ext cx="1440000" cy="288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Left"/>
                <a:lightRig rig="threePt" dir="t">
                  <a:rot lat="0" lon="0" rev="7800000"/>
                </a:lightRig>
              </a:scene3d>
              <a:sp3d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xmlns="" id="{94561095-7B6B-4E40-B423-B5899D18944E}"/>
                  </a:ext>
                </a:extLst>
              </p:cNvPr>
              <p:cNvGrpSpPr/>
              <p:nvPr/>
            </p:nvGrpSpPr>
            <p:grpSpPr>
              <a:xfrm>
                <a:off x="7330821" y="5120396"/>
                <a:ext cx="1827357" cy="508685"/>
                <a:chOff x="7333673" y="3429000"/>
                <a:chExt cx="2223074" cy="618842"/>
              </a:xfrm>
            </p:grpSpPr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xmlns="" id="{D44B501D-F00D-486D-A686-590B69BF28FE}"/>
                    </a:ext>
                  </a:extLst>
                </p:cNvPr>
                <p:cNvGrpSpPr/>
                <p:nvPr/>
              </p:nvGrpSpPr>
              <p:grpSpPr>
                <a:xfrm>
                  <a:off x="7333673" y="342900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xmlns="" id="{9FB03D21-A59D-4EEE-B995-6D4EFD68855F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xmlns="" id="{B7AA4F54-B64C-4318-979A-B88B1286955C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xmlns="" id="{1B624679-E7CB-4E1F-9A77-37CDE06533D8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xmlns="" id="{99B9C15B-B5F1-4EFA-AB0E-9A6F1C69C9B4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5" name="组合 304">
                  <a:extLst>
                    <a:ext uri="{FF2B5EF4-FFF2-40B4-BE49-F238E27FC236}">
                      <a16:creationId xmlns:a16="http://schemas.microsoft.com/office/drawing/2014/main" xmlns="" id="{0D21C6A0-B836-41A9-82AB-8C5ADED12BE2}"/>
                    </a:ext>
                  </a:extLst>
                </p:cNvPr>
                <p:cNvGrpSpPr/>
                <p:nvPr/>
              </p:nvGrpSpPr>
              <p:grpSpPr>
                <a:xfrm>
                  <a:off x="7645403" y="3547921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xmlns="" id="{8457DE2E-E65F-403B-A522-66A4CF451F05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xmlns="" id="{DA7D3EDC-2526-4DCB-83B9-B2C2506B0E3C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xmlns="" id="{2DF1F4FE-B44B-4E84-B323-8EAE8F8BED34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xmlns="" id="{AE2B71C7-EAF2-4F6F-BE32-6FC93F7709AC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6" name="组合 305">
                  <a:extLst>
                    <a:ext uri="{FF2B5EF4-FFF2-40B4-BE49-F238E27FC236}">
                      <a16:creationId xmlns:a16="http://schemas.microsoft.com/office/drawing/2014/main" xmlns="" id="{9DAC9A8B-8321-4792-BC0D-EFFF8F63AA28}"/>
                    </a:ext>
                  </a:extLst>
                </p:cNvPr>
                <p:cNvGrpSpPr/>
                <p:nvPr/>
              </p:nvGrpSpPr>
              <p:grpSpPr>
                <a:xfrm>
                  <a:off x="7955394" y="367146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xmlns="" id="{C39B179E-D7AA-40E4-9AD9-423BAAD00CD9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xmlns="" id="{2A2B1049-914A-43B7-8086-400F8B57ABB3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xmlns="" id="{71F5DBD4-FFFB-4EF6-9861-59496691231A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xmlns="" id="{79B3D025-594F-4A53-8DA0-9C58D7103830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xmlns="" id="{464AF93B-0E91-412E-AA22-43F827A54926}"/>
                  </a:ext>
                </a:extLst>
              </p:cNvPr>
              <p:cNvGrpSpPr/>
              <p:nvPr/>
            </p:nvGrpSpPr>
            <p:grpSpPr>
              <a:xfrm>
                <a:off x="7348145" y="4289857"/>
                <a:ext cx="1827357" cy="508685"/>
                <a:chOff x="7333673" y="3429000"/>
                <a:chExt cx="2223074" cy="618842"/>
              </a:xfrm>
            </p:grpSpPr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xmlns="" id="{069CBE08-DF76-4947-89F1-B00DFDD6A209}"/>
                    </a:ext>
                  </a:extLst>
                </p:cNvPr>
                <p:cNvGrpSpPr/>
                <p:nvPr/>
              </p:nvGrpSpPr>
              <p:grpSpPr>
                <a:xfrm>
                  <a:off x="7333673" y="342900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xmlns="" id="{2B768CE6-8BC0-4A4B-8DB3-E8745BA5CB1B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xmlns="" id="{44F2E0C0-AE75-4FA8-8A82-18E7C2444C6F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xmlns="" id="{790AE597-DEFB-4C05-A065-E23B6136CED2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xmlns="" id="{80352B52-EBDD-4488-B6E8-6BB87991A156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0" name="组合 289">
                  <a:extLst>
                    <a:ext uri="{FF2B5EF4-FFF2-40B4-BE49-F238E27FC236}">
                      <a16:creationId xmlns:a16="http://schemas.microsoft.com/office/drawing/2014/main" xmlns="" id="{A1DB9DCC-2AC7-44E7-9117-31A4C2132142}"/>
                    </a:ext>
                  </a:extLst>
                </p:cNvPr>
                <p:cNvGrpSpPr/>
                <p:nvPr/>
              </p:nvGrpSpPr>
              <p:grpSpPr>
                <a:xfrm>
                  <a:off x="7645403" y="3547921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xmlns="" id="{59281062-FE78-40EE-AD93-9B5CFB16B638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xmlns="" id="{9361647B-71A1-4B7A-9AC7-35604A49CF08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xmlns="" id="{9900C78E-D851-4C17-A0A0-C9B9AC83B6E4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xmlns="" id="{5AE94DD2-F14F-4E03-A4ED-6C71879141DB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xmlns="" id="{74EA21FF-11EE-4565-9540-D3A0BDF1BF82}"/>
                    </a:ext>
                  </a:extLst>
                </p:cNvPr>
                <p:cNvGrpSpPr/>
                <p:nvPr/>
              </p:nvGrpSpPr>
              <p:grpSpPr>
                <a:xfrm>
                  <a:off x="7955394" y="367146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xmlns="" id="{C1FF05CF-E4B2-42FA-9B86-6FDC26FAFE44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xmlns="" id="{B6143364-BAEE-484C-8614-0C8B31B5A7E2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xmlns="" id="{A1346F20-8D1F-4DF5-9A62-344CCF5C803B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矩形 294">
                    <a:extLst>
                      <a:ext uri="{FF2B5EF4-FFF2-40B4-BE49-F238E27FC236}">
                        <a16:creationId xmlns:a16="http://schemas.microsoft.com/office/drawing/2014/main" xmlns="" id="{AB9B295F-9938-4CA5-A814-6F96F55CD916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xmlns="" id="{21D8E887-0FE9-4057-9F63-2C8203FDFD63}"/>
                  </a:ext>
                </a:extLst>
              </p:cNvPr>
              <p:cNvGrpSpPr/>
              <p:nvPr/>
            </p:nvGrpSpPr>
            <p:grpSpPr>
              <a:xfrm>
                <a:off x="7401288" y="3404276"/>
                <a:ext cx="1827357" cy="508685"/>
                <a:chOff x="7333673" y="3429000"/>
                <a:chExt cx="2223074" cy="618842"/>
              </a:xfrm>
            </p:grpSpPr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xmlns="" id="{A21E9713-062F-4852-A48B-42C708A5F141}"/>
                    </a:ext>
                  </a:extLst>
                </p:cNvPr>
                <p:cNvGrpSpPr/>
                <p:nvPr/>
              </p:nvGrpSpPr>
              <p:grpSpPr>
                <a:xfrm>
                  <a:off x="7333673" y="342900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xmlns="" id="{3E076139-4D4A-479B-A7D3-B85F98E46D74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xmlns="" id="{0F516030-4AD4-4DAE-B4C9-0BE6167FC91C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xmlns="" id="{DB00DC75-0382-4973-B133-0040C4973A49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xmlns="" id="{97B04B47-8B2C-4DF9-8ED0-A11063A733AC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xmlns="" id="{D8C40020-7499-4C96-9F10-0FB22712A451}"/>
                    </a:ext>
                  </a:extLst>
                </p:cNvPr>
                <p:cNvGrpSpPr/>
                <p:nvPr/>
              </p:nvGrpSpPr>
              <p:grpSpPr>
                <a:xfrm>
                  <a:off x="7645403" y="3547921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xmlns="" id="{9C689A6D-7D9A-4253-9394-C44EF87727BD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xmlns="" id="{ED52ACAA-FD62-4278-9575-95BFC0426451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xmlns="" id="{0D49DD91-23DC-4C79-996D-C00F4B3225FB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xmlns="" id="{9CBFBF28-CB05-46F2-990C-F6023F5CC950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xmlns="" id="{A663B97A-48BB-4E1A-B20E-278E031FDAD3}"/>
                    </a:ext>
                  </a:extLst>
                </p:cNvPr>
                <p:cNvGrpSpPr/>
                <p:nvPr/>
              </p:nvGrpSpPr>
              <p:grpSpPr>
                <a:xfrm>
                  <a:off x="7955394" y="3671460"/>
                  <a:ext cx="1601353" cy="376382"/>
                  <a:chOff x="7333673" y="3429000"/>
                  <a:chExt cx="1601353" cy="376382"/>
                </a:xfrm>
              </p:grpSpPr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xmlns="" id="{8200F1CA-2BBF-444F-97B4-2C2EBE02760B}"/>
                      </a:ext>
                    </a:extLst>
                  </p:cNvPr>
                  <p:cNvSpPr/>
                  <p:nvPr/>
                </p:nvSpPr>
                <p:spPr>
                  <a:xfrm>
                    <a:off x="733367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xmlns="" id="{B940123A-BADB-4690-8B56-A46AC51C3261}"/>
                      </a:ext>
                    </a:extLst>
                  </p:cNvPr>
                  <p:cNvSpPr/>
                  <p:nvPr/>
                </p:nvSpPr>
                <p:spPr>
                  <a:xfrm>
                    <a:off x="7737763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xmlns="" id="{B7D3BBD9-D1DC-456C-B272-AE7A8EE11D9A}"/>
                      </a:ext>
                    </a:extLst>
                  </p:cNvPr>
                  <p:cNvSpPr/>
                  <p:nvPr/>
                </p:nvSpPr>
                <p:spPr>
                  <a:xfrm>
                    <a:off x="8151086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xmlns="" id="{AB067695-F2EC-4F8E-BCA4-EDB044A1A52F}"/>
                      </a:ext>
                    </a:extLst>
                  </p:cNvPr>
                  <p:cNvSpPr/>
                  <p:nvPr/>
                </p:nvSpPr>
                <p:spPr>
                  <a:xfrm>
                    <a:off x="8558644" y="3429000"/>
                    <a:ext cx="376382" cy="376382"/>
                  </a:xfrm>
                  <a:prstGeom prst="rect">
                    <a:avLst/>
                  </a:prstGeom>
                  <a:solidFill>
                    <a:srgbClr val="6769CD"/>
                  </a:solidFill>
                  <a:ln>
                    <a:noFill/>
                  </a:ln>
                  <a:scene3d>
                    <a:camera prst="isometricOffAxis2Right">
                      <a:rot lat="29841" lon="17169178" rev="1703693"/>
                    </a:camera>
                    <a:lightRig rig="balanced" dir="t">
                      <a:rot lat="0" lon="0" rev="14400000"/>
                    </a:lightRig>
                  </a:scene3d>
                  <a:sp3d prstMaterial="matte">
                    <a:bevelT w="254000" h="444500" prst="angle"/>
                    <a:bevelB w="254000" h="444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xmlns="" id="{4558C25A-61B6-4E18-95B1-1726105805C5}"/>
                  </a:ext>
                </a:extLst>
              </p:cNvPr>
              <p:cNvGrpSpPr/>
              <p:nvPr/>
            </p:nvGrpSpPr>
            <p:grpSpPr>
              <a:xfrm>
                <a:off x="10114970" y="3002981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/>
                <a:lightRig rig="threePt" dir="t"/>
              </a:scene3d>
            </p:grpSpPr>
            <p:sp>
              <p:nvSpPr>
                <p:cNvPr id="264" name="六边形 263">
                  <a:extLst>
                    <a:ext uri="{FF2B5EF4-FFF2-40B4-BE49-F238E27FC236}">
                      <a16:creationId xmlns:a16="http://schemas.microsoft.com/office/drawing/2014/main" xmlns="" id="{E33B0E56-D748-4F24-BE25-F6604E16D9D2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六边形 264">
                  <a:extLst>
                    <a:ext uri="{FF2B5EF4-FFF2-40B4-BE49-F238E27FC236}">
                      <a16:creationId xmlns:a16="http://schemas.microsoft.com/office/drawing/2014/main" xmlns="" id="{6596E029-CFD0-4D6A-BA67-3C84A17F0754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6" name="六边形 265">
                  <a:extLst>
                    <a:ext uri="{FF2B5EF4-FFF2-40B4-BE49-F238E27FC236}">
                      <a16:creationId xmlns:a16="http://schemas.microsoft.com/office/drawing/2014/main" xmlns="" id="{69B10504-B33B-4A60-820C-0C46F20D1DD7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六边形 266">
                  <a:extLst>
                    <a:ext uri="{FF2B5EF4-FFF2-40B4-BE49-F238E27FC236}">
                      <a16:creationId xmlns:a16="http://schemas.microsoft.com/office/drawing/2014/main" xmlns="" id="{6F22A65F-B0D3-4233-B0AE-5EB4732A27AC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六边形 267">
                  <a:extLst>
                    <a:ext uri="{FF2B5EF4-FFF2-40B4-BE49-F238E27FC236}">
                      <a16:creationId xmlns:a16="http://schemas.microsoft.com/office/drawing/2014/main" xmlns="" id="{BE7FD7DD-6BBE-42AD-849F-BFBC477F6811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六边形 268">
                  <a:extLst>
                    <a:ext uri="{FF2B5EF4-FFF2-40B4-BE49-F238E27FC236}">
                      <a16:creationId xmlns:a16="http://schemas.microsoft.com/office/drawing/2014/main" xmlns="" id="{0AAC4D89-7F0D-4320-BDB9-B9059E4C00B7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六边形 269">
                  <a:extLst>
                    <a:ext uri="{FF2B5EF4-FFF2-40B4-BE49-F238E27FC236}">
                      <a16:creationId xmlns:a16="http://schemas.microsoft.com/office/drawing/2014/main" xmlns="" id="{51415582-1BD4-4206-BBD5-C709C91DC2B4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六边形 270">
                  <a:extLst>
                    <a:ext uri="{FF2B5EF4-FFF2-40B4-BE49-F238E27FC236}">
                      <a16:creationId xmlns:a16="http://schemas.microsoft.com/office/drawing/2014/main" xmlns="" id="{41FDF612-2763-4423-B155-5DD9AD704181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六边形 271">
                  <a:extLst>
                    <a:ext uri="{FF2B5EF4-FFF2-40B4-BE49-F238E27FC236}">
                      <a16:creationId xmlns:a16="http://schemas.microsoft.com/office/drawing/2014/main" xmlns="" id="{640DB13B-A67B-4A84-8875-1BF7A7A7D5CD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六边形 272">
                  <a:extLst>
                    <a:ext uri="{FF2B5EF4-FFF2-40B4-BE49-F238E27FC236}">
                      <a16:creationId xmlns:a16="http://schemas.microsoft.com/office/drawing/2014/main" xmlns="" id="{0A02EB75-9799-409C-900C-972FCE376B27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xmlns="" id="{DEE136DD-3828-4118-B758-EB1BFABDAC11}"/>
                  </a:ext>
                </a:extLst>
              </p:cNvPr>
              <p:cNvGrpSpPr/>
              <p:nvPr/>
            </p:nvGrpSpPr>
            <p:grpSpPr>
              <a:xfrm>
                <a:off x="9701543" y="3439129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18482815" lon="636705" rev="20450881"/>
                </a:camera>
                <a:lightRig rig="threePt" dir="t"/>
              </a:scene3d>
            </p:grpSpPr>
            <p:sp>
              <p:nvSpPr>
                <p:cNvPr id="254" name="六边形 253">
                  <a:extLst>
                    <a:ext uri="{FF2B5EF4-FFF2-40B4-BE49-F238E27FC236}">
                      <a16:creationId xmlns:a16="http://schemas.microsoft.com/office/drawing/2014/main" xmlns="" id="{163290B0-7C67-460B-86E8-468323B74F06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六边形 254">
                  <a:extLst>
                    <a:ext uri="{FF2B5EF4-FFF2-40B4-BE49-F238E27FC236}">
                      <a16:creationId xmlns:a16="http://schemas.microsoft.com/office/drawing/2014/main" xmlns="" id="{412202C4-D022-4BAB-8028-BDE57FEBB4FC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六边形 255">
                  <a:extLst>
                    <a:ext uri="{FF2B5EF4-FFF2-40B4-BE49-F238E27FC236}">
                      <a16:creationId xmlns:a16="http://schemas.microsoft.com/office/drawing/2014/main" xmlns="" id="{CAAB1883-AC4A-46D5-B065-9F2419C979A5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六边形 256">
                  <a:extLst>
                    <a:ext uri="{FF2B5EF4-FFF2-40B4-BE49-F238E27FC236}">
                      <a16:creationId xmlns:a16="http://schemas.microsoft.com/office/drawing/2014/main" xmlns="" id="{09613BDD-C11A-457A-AE52-7746972D6C54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六边形 257">
                  <a:extLst>
                    <a:ext uri="{FF2B5EF4-FFF2-40B4-BE49-F238E27FC236}">
                      <a16:creationId xmlns:a16="http://schemas.microsoft.com/office/drawing/2014/main" xmlns="" id="{F970FBAC-6142-4DD5-8B84-BF197270F469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六边形 258">
                  <a:extLst>
                    <a:ext uri="{FF2B5EF4-FFF2-40B4-BE49-F238E27FC236}">
                      <a16:creationId xmlns:a16="http://schemas.microsoft.com/office/drawing/2014/main" xmlns="" id="{19960C77-BE0E-48E3-9D8D-398020A00020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六边形 259">
                  <a:extLst>
                    <a:ext uri="{FF2B5EF4-FFF2-40B4-BE49-F238E27FC236}">
                      <a16:creationId xmlns:a16="http://schemas.microsoft.com/office/drawing/2014/main" xmlns="" id="{70C4996D-4F55-4CCB-99E4-D2FBD3D73856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六边形 260">
                  <a:extLst>
                    <a:ext uri="{FF2B5EF4-FFF2-40B4-BE49-F238E27FC236}">
                      <a16:creationId xmlns:a16="http://schemas.microsoft.com/office/drawing/2014/main" xmlns="" id="{FEA7104F-B003-49F5-A2AC-6B0183B5E5C6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六边形 261">
                  <a:extLst>
                    <a:ext uri="{FF2B5EF4-FFF2-40B4-BE49-F238E27FC236}">
                      <a16:creationId xmlns:a16="http://schemas.microsoft.com/office/drawing/2014/main" xmlns="" id="{95B2469C-39E8-49DD-BC0F-73C1B6D817EB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六边形 262">
                  <a:extLst>
                    <a:ext uri="{FF2B5EF4-FFF2-40B4-BE49-F238E27FC236}">
                      <a16:creationId xmlns:a16="http://schemas.microsoft.com/office/drawing/2014/main" xmlns="" id="{E5B8CEFF-3DF8-472C-A51B-74A4CE7F1374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xmlns="" id="{3082C75A-DCE5-4A3C-A9A2-CEAB3A04F5E3}"/>
                  </a:ext>
                </a:extLst>
              </p:cNvPr>
              <p:cNvGrpSpPr/>
              <p:nvPr/>
            </p:nvGrpSpPr>
            <p:grpSpPr>
              <a:xfrm>
                <a:off x="10360553" y="4359641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18054172" lon="571700" rev="18821829"/>
                </a:camera>
                <a:lightRig rig="threePt" dir="t"/>
              </a:scene3d>
            </p:grpSpPr>
            <p:sp>
              <p:nvSpPr>
                <p:cNvPr id="244" name="六边形 243">
                  <a:extLst>
                    <a:ext uri="{FF2B5EF4-FFF2-40B4-BE49-F238E27FC236}">
                      <a16:creationId xmlns:a16="http://schemas.microsoft.com/office/drawing/2014/main" xmlns="" id="{FE123963-8C04-45FD-9D17-F7CFAA35FE56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六边形 244">
                  <a:extLst>
                    <a:ext uri="{FF2B5EF4-FFF2-40B4-BE49-F238E27FC236}">
                      <a16:creationId xmlns:a16="http://schemas.microsoft.com/office/drawing/2014/main" xmlns="" id="{44D0F1E3-0D5F-44FA-A3F7-67695A51D164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六边形 245">
                  <a:extLst>
                    <a:ext uri="{FF2B5EF4-FFF2-40B4-BE49-F238E27FC236}">
                      <a16:creationId xmlns:a16="http://schemas.microsoft.com/office/drawing/2014/main" xmlns="" id="{6F7AF3D5-7EC2-4937-BAB4-C13AB43C20C5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六边形 246">
                  <a:extLst>
                    <a:ext uri="{FF2B5EF4-FFF2-40B4-BE49-F238E27FC236}">
                      <a16:creationId xmlns:a16="http://schemas.microsoft.com/office/drawing/2014/main" xmlns="" id="{800D297C-D682-44BF-8859-13D01F130CBA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六边形 247">
                  <a:extLst>
                    <a:ext uri="{FF2B5EF4-FFF2-40B4-BE49-F238E27FC236}">
                      <a16:creationId xmlns:a16="http://schemas.microsoft.com/office/drawing/2014/main" xmlns="" id="{ED822A71-F1C7-4A0A-A6D6-EC523017547B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六边形 248">
                  <a:extLst>
                    <a:ext uri="{FF2B5EF4-FFF2-40B4-BE49-F238E27FC236}">
                      <a16:creationId xmlns:a16="http://schemas.microsoft.com/office/drawing/2014/main" xmlns="" id="{BAD818DF-1E0B-4419-9F71-23F32AECBEB0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六边形 249">
                  <a:extLst>
                    <a:ext uri="{FF2B5EF4-FFF2-40B4-BE49-F238E27FC236}">
                      <a16:creationId xmlns:a16="http://schemas.microsoft.com/office/drawing/2014/main" xmlns="" id="{8B502043-5E8F-457B-BF10-B2647CF886E0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六边形 250">
                  <a:extLst>
                    <a:ext uri="{FF2B5EF4-FFF2-40B4-BE49-F238E27FC236}">
                      <a16:creationId xmlns:a16="http://schemas.microsoft.com/office/drawing/2014/main" xmlns="" id="{256C742F-8136-4CCD-BF17-509F94956ABF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六边形 251">
                  <a:extLst>
                    <a:ext uri="{FF2B5EF4-FFF2-40B4-BE49-F238E27FC236}">
                      <a16:creationId xmlns:a16="http://schemas.microsoft.com/office/drawing/2014/main" xmlns="" id="{8C4E0BC5-BB05-4839-9F01-FD67AC15A00D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六边形 252">
                  <a:extLst>
                    <a:ext uri="{FF2B5EF4-FFF2-40B4-BE49-F238E27FC236}">
                      <a16:creationId xmlns:a16="http://schemas.microsoft.com/office/drawing/2014/main" xmlns="" id="{5FB79C5F-89B9-41A8-988A-D28B4143A305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xmlns="" id="{020C7C56-46C4-4768-8E5D-01965124B448}"/>
                  </a:ext>
                </a:extLst>
              </p:cNvPr>
              <p:cNvGrpSpPr/>
              <p:nvPr/>
            </p:nvGrpSpPr>
            <p:grpSpPr>
              <a:xfrm>
                <a:off x="9705386" y="4089900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/>
                <a:lightRig rig="threePt" dir="t"/>
              </a:scene3d>
            </p:grpSpPr>
            <p:sp>
              <p:nvSpPr>
                <p:cNvPr id="234" name="六边形 233">
                  <a:extLst>
                    <a:ext uri="{FF2B5EF4-FFF2-40B4-BE49-F238E27FC236}">
                      <a16:creationId xmlns:a16="http://schemas.microsoft.com/office/drawing/2014/main" xmlns="" id="{6F865503-03BE-43E9-AA3C-1CB1A197D4C2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六边形 234">
                  <a:extLst>
                    <a:ext uri="{FF2B5EF4-FFF2-40B4-BE49-F238E27FC236}">
                      <a16:creationId xmlns:a16="http://schemas.microsoft.com/office/drawing/2014/main" xmlns="" id="{88D63944-1897-4E0E-A19B-2B0EEA3E2304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六边形 235">
                  <a:extLst>
                    <a:ext uri="{FF2B5EF4-FFF2-40B4-BE49-F238E27FC236}">
                      <a16:creationId xmlns:a16="http://schemas.microsoft.com/office/drawing/2014/main" xmlns="" id="{E4C3B74A-E4EB-42BA-BCA2-4B70715FE775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六边形 236">
                  <a:extLst>
                    <a:ext uri="{FF2B5EF4-FFF2-40B4-BE49-F238E27FC236}">
                      <a16:creationId xmlns:a16="http://schemas.microsoft.com/office/drawing/2014/main" xmlns="" id="{723089EC-259E-454A-A66B-C147675E0DC2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六边形 237">
                  <a:extLst>
                    <a:ext uri="{FF2B5EF4-FFF2-40B4-BE49-F238E27FC236}">
                      <a16:creationId xmlns:a16="http://schemas.microsoft.com/office/drawing/2014/main" xmlns="" id="{8D2E0FF1-14E6-4F9B-9AF2-675800262AAD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六边形 238">
                  <a:extLst>
                    <a:ext uri="{FF2B5EF4-FFF2-40B4-BE49-F238E27FC236}">
                      <a16:creationId xmlns:a16="http://schemas.microsoft.com/office/drawing/2014/main" xmlns="" id="{736E931B-98D5-429C-836F-87C8A840D101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六边形 239">
                  <a:extLst>
                    <a:ext uri="{FF2B5EF4-FFF2-40B4-BE49-F238E27FC236}">
                      <a16:creationId xmlns:a16="http://schemas.microsoft.com/office/drawing/2014/main" xmlns="" id="{6BB03E87-DB51-407B-8D56-F75DEC9017E9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六边形 240">
                  <a:extLst>
                    <a:ext uri="{FF2B5EF4-FFF2-40B4-BE49-F238E27FC236}">
                      <a16:creationId xmlns:a16="http://schemas.microsoft.com/office/drawing/2014/main" xmlns="" id="{010CEBD2-2CD4-4E86-976E-2D11AEC0AA13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六边形 241">
                  <a:extLst>
                    <a:ext uri="{FF2B5EF4-FFF2-40B4-BE49-F238E27FC236}">
                      <a16:creationId xmlns:a16="http://schemas.microsoft.com/office/drawing/2014/main" xmlns="" id="{494B1F83-C05E-4305-AD5E-6B85F552E0FC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六边形 242">
                  <a:extLst>
                    <a:ext uri="{FF2B5EF4-FFF2-40B4-BE49-F238E27FC236}">
                      <a16:creationId xmlns:a16="http://schemas.microsoft.com/office/drawing/2014/main" xmlns="" id="{1B17809C-0290-4098-948E-FDEEF4142A09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xmlns="" id="{E1EB0018-3CE2-4498-B1B5-44B75B1A8167}"/>
                  </a:ext>
                </a:extLst>
              </p:cNvPr>
              <p:cNvGrpSpPr/>
              <p:nvPr/>
            </p:nvGrpSpPr>
            <p:grpSpPr>
              <a:xfrm>
                <a:off x="9859364" y="4876148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19343638" lon="2556944" rev="16941064"/>
                </a:camera>
                <a:lightRig rig="threePt" dir="t"/>
              </a:scene3d>
            </p:grpSpPr>
            <p:sp>
              <p:nvSpPr>
                <p:cNvPr id="224" name="六边形 223">
                  <a:extLst>
                    <a:ext uri="{FF2B5EF4-FFF2-40B4-BE49-F238E27FC236}">
                      <a16:creationId xmlns:a16="http://schemas.microsoft.com/office/drawing/2014/main" xmlns="" id="{A9C2D14F-2AAD-4916-8107-19B1C550C779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六边形 224">
                  <a:extLst>
                    <a:ext uri="{FF2B5EF4-FFF2-40B4-BE49-F238E27FC236}">
                      <a16:creationId xmlns:a16="http://schemas.microsoft.com/office/drawing/2014/main" xmlns="" id="{62E89E8A-44DB-4371-AA0C-E62E8CCD8E37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六边形 225">
                  <a:extLst>
                    <a:ext uri="{FF2B5EF4-FFF2-40B4-BE49-F238E27FC236}">
                      <a16:creationId xmlns:a16="http://schemas.microsoft.com/office/drawing/2014/main" xmlns="" id="{42152E1C-F7F3-4E14-82BC-E97E4B8EFDFB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六边形 226">
                  <a:extLst>
                    <a:ext uri="{FF2B5EF4-FFF2-40B4-BE49-F238E27FC236}">
                      <a16:creationId xmlns:a16="http://schemas.microsoft.com/office/drawing/2014/main" xmlns="" id="{8A8BF809-CDCF-46BB-91B6-662AED09FF1D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六边形 227">
                  <a:extLst>
                    <a:ext uri="{FF2B5EF4-FFF2-40B4-BE49-F238E27FC236}">
                      <a16:creationId xmlns:a16="http://schemas.microsoft.com/office/drawing/2014/main" xmlns="" id="{FF99BCE1-B5DC-4D93-ACAE-9397AFC9B943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六边形 228">
                  <a:extLst>
                    <a:ext uri="{FF2B5EF4-FFF2-40B4-BE49-F238E27FC236}">
                      <a16:creationId xmlns:a16="http://schemas.microsoft.com/office/drawing/2014/main" xmlns="" id="{2748EA25-3758-4258-A48C-531A8FB27E1A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六边形 229">
                  <a:extLst>
                    <a:ext uri="{FF2B5EF4-FFF2-40B4-BE49-F238E27FC236}">
                      <a16:creationId xmlns:a16="http://schemas.microsoft.com/office/drawing/2014/main" xmlns="" id="{71B06B8B-4A89-4B66-9FCB-A59CC3A1FA70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六边形 230">
                  <a:extLst>
                    <a:ext uri="{FF2B5EF4-FFF2-40B4-BE49-F238E27FC236}">
                      <a16:creationId xmlns:a16="http://schemas.microsoft.com/office/drawing/2014/main" xmlns="" id="{5085FDEF-094F-4DFB-B270-EC28BAACF744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六边形 231">
                  <a:extLst>
                    <a:ext uri="{FF2B5EF4-FFF2-40B4-BE49-F238E27FC236}">
                      <a16:creationId xmlns:a16="http://schemas.microsoft.com/office/drawing/2014/main" xmlns="" id="{E727DE0B-C8BD-446E-B5E4-F3D560FAB83B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六边形 232">
                  <a:extLst>
                    <a:ext uri="{FF2B5EF4-FFF2-40B4-BE49-F238E27FC236}">
                      <a16:creationId xmlns:a16="http://schemas.microsoft.com/office/drawing/2014/main" xmlns="" id="{80065286-1AEA-43B7-912B-563E617CA307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xmlns="" id="{285E1659-9CFA-4703-97FC-ED93E9F06D2A}"/>
                  </a:ext>
                </a:extLst>
              </p:cNvPr>
              <p:cNvGrpSpPr/>
              <p:nvPr/>
            </p:nvGrpSpPr>
            <p:grpSpPr>
              <a:xfrm>
                <a:off x="10581516" y="3713660"/>
                <a:ext cx="945808" cy="1261803"/>
                <a:chOff x="9220254" y="1856544"/>
                <a:chExt cx="945808" cy="1261803"/>
              </a:xfrm>
              <a:solidFill>
                <a:schemeClr val="tx1">
                  <a:lumMod val="50000"/>
                  <a:lumOff val="50000"/>
                </a:schemeClr>
              </a:solidFill>
              <a:scene3d>
                <a:camera prst="isometricOffAxis2Top">
                  <a:rot lat="21592176" lon="3446166" rev="19462751"/>
                </a:camera>
                <a:lightRig rig="threePt" dir="t"/>
              </a:scene3d>
            </p:grpSpPr>
            <p:sp>
              <p:nvSpPr>
                <p:cNvPr id="214" name="六边形 213">
                  <a:extLst>
                    <a:ext uri="{FF2B5EF4-FFF2-40B4-BE49-F238E27FC236}">
                      <a16:creationId xmlns:a16="http://schemas.microsoft.com/office/drawing/2014/main" xmlns="" id="{7A6DC480-9255-4D37-B5DC-6EDED0CFC951}"/>
                    </a:ext>
                  </a:extLst>
                </p:cNvPr>
                <p:cNvSpPr/>
                <p:nvPr/>
              </p:nvSpPr>
              <p:spPr>
                <a:xfrm>
                  <a:off x="9228645" y="2013527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六边形 214">
                  <a:extLst>
                    <a:ext uri="{FF2B5EF4-FFF2-40B4-BE49-F238E27FC236}">
                      <a16:creationId xmlns:a16="http://schemas.microsoft.com/office/drawing/2014/main" xmlns="" id="{43D912D9-23C1-4488-830F-68A5B4707086}"/>
                    </a:ext>
                  </a:extLst>
                </p:cNvPr>
                <p:cNvSpPr/>
                <p:nvPr/>
              </p:nvSpPr>
              <p:spPr>
                <a:xfrm>
                  <a:off x="9514973" y="21765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六边形 215">
                  <a:extLst>
                    <a:ext uri="{FF2B5EF4-FFF2-40B4-BE49-F238E27FC236}">
                      <a16:creationId xmlns:a16="http://schemas.microsoft.com/office/drawing/2014/main" xmlns="" id="{E93F8186-8BAF-4515-B6E1-4C50C1F5779B}"/>
                    </a:ext>
                  </a:extLst>
                </p:cNvPr>
                <p:cNvSpPr/>
                <p:nvPr/>
              </p:nvSpPr>
              <p:spPr>
                <a:xfrm>
                  <a:off x="9222769" y="2328972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六边形 216">
                  <a:extLst>
                    <a:ext uri="{FF2B5EF4-FFF2-40B4-BE49-F238E27FC236}">
                      <a16:creationId xmlns:a16="http://schemas.microsoft.com/office/drawing/2014/main" xmlns="" id="{8B0261AD-B181-4FEA-82CF-132BBD6910DC}"/>
                    </a:ext>
                  </a:extLst>
                </p:cNvPr>
                <p:cNvSpPr/>
                <p:nvPr/>
              </p:nvSpPr>
              <p:spPr>
                <a:xfrm>
                  <a:off x="9512458" y="2493666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六边形 217">
                  <a:extLst>
                    <a:ext uri="{FF2B5EF4-FFF2-40B4-BE49-F238E27FC236}">
                      <a16:creationId xmlns:a16="http://schemas.microsoft.com/office/drawing/2014/main" xmlns="" id="{FE5D7C06-75BD-4273-B4EA-A2ACB1F98512}"/>
                    </a:ext>
                  </a:extLst>
                </p:cNvPr>
                <p:cNvSpPr/>
                <p:nvPr/>
              </p:nvSpPr>
              <p:spPr>
                <a:xfrm>
                  <a:off x="9807177" y="2021879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六边形 218">
                  <a:extLst>
                    <a:ext uri="{FF2B5EF4-FFF2-40B4-BE49-F238E27FC236}">
                      <a16:creationId xmlns:a16="http://schemas.microsoft.com/office/drawing/2014/main" xmlns="" id="{FD12C116-9F4D-497A-8F46-2A781EF5E3C9}"/>
                    </a:ext>
                  </a:extLst>
                </p:cNvPr>
                <p:cNvSpPr/>
                <p:nvPr/>
              </p:nvSpPr>
              <p:spPr>
                <a:xfrm>
                  <a:off x="9804662" y="233897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六边形 219">
                  <a:extLst>
                    <a:ext uri="{FF2B5EF4-FFF2-40B4-BE49-F238E27FC236}">
                      <a16:creationId xmlns:a16="http://schemas.microsoft.com/office/drawing/2014/main" xmlns="" id="{48762022-0A0D-40AB-9871-E014D7F37FEC}"/>
                    </a:ext>
                  </a:extLst>
                </p:cNvPr>
                <p:cNvSpPr/>
                <p:nvPr/>
              </p:nvSpPr>
              <p:spPr>
                <a:xfrm>
                  <a:off x="9220254" y="2648358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六边形 220">
                  <a:extLst>
                    <a:ext uri="{FF2B5EF4-FFF2-40B4-BE49-F238E27FC236}">
                      <a16:creationId xmlns:a16="http://schemas.microsoft.com/office/drawing/2014/main" xmlns="" id="{4911B8CC-4E34-4B80-95B8-6267EC208D48}"/>
                    </a:ext>
                  </a:extLst>
                </p:cNvPr>
                <p:cNvSpPr/>
                <p:nvPr/>
              </p:nvSpPr>
              <p:spPr>
                <a:xfrm>
                  <a:off x="9518334" y="1856544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六边形 221">
                  <a:extLst>
                    <a:ext uri="{FF2B5EF4-FFF2-40B4-BE49-F238E27FC236}">
                      <a16:creationId xmlns:a16="http://schemas.microsoft.com/office/drawing/2014/main" xmlns="" id="{F8B3ABB3-38B7-477B-9C70-28CBE2E89835}"/>
                    </a:ext>
                  </a:extLst>
                </p:cNvPr>
                <p:cNvSpPr/>
                <p:nvPr/>
              </p:nvSpPr>
              <p:spPr>
                <a:xfrm>
                  <a:off x="9512457" y="2808963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六边形 222">
                  <a:extLst>
                    <a:ext uri="{FF2B5EF4-FFF2-40B4-BE49-F238E27FC236}">
                      <a16:creationId xmlns:a16="http://schemas.microsoft.com/office/drawing/2014/main" xmlns="" id="{E2B9B79C-FD75-41B4-ADF6-B60AA6F650F3}"/>
                    </a:ext>
                  </a:extLst>
                </p:cNvPr>
                <p:cNvSpPr/>
                <p:nvPr/>
              </p:nvSpPr>
              <p:spPr>
                <a:xfrm>
                  <a:off x="9797223" y="2654271"/>
                  <a:ext cx="358885" cy="309384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xmlns="" id="{0DF03E6E-CE37-4574-AF65-7A778985AAE5}"/>
                  </a:ext>
                </a:extLst>
              </p:cNvPr>
              <p:cNvSpPr/>
              <p:nvPr/>
            </p:nvSpPr>
            <p:spPr>
              <a:xfrm>
                <a:off x="6046881" y="3287022"/>
                <a:ext cx="1440000" cy="288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Left"/>
                <a:lightRig rig="threePt" dir="t">
                  <a:rot lat="0" lon="0" rev="7800000"/>
                </a:lightRig>
              </a:scene3d>
              <a:sp3d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左中括号 194">
                <a:extLst>
                  <a:ext uri="{FF2B5EF4-FFF2-40B4-BE49-F238E27FC236}">
                    <a16:creationId xmlns:a16="http://schemas.microsoft.com/office/drawing/2014/main" xmlns="" id="{89BDEE1C-AD46-4F7B-A864-D039C71D6A68}"/>
                  </a:ext>
                </a:extLst>
              </p:cNvPr>
              <p:cNvSpPr/>
              <p:nvPr/>
            </p:nvSpPr>
            <p:spPr>
              <a:xfrm rot="5400000">
                <a:off x="8783492" y="772773"/>
                <a:ext cx="580920" cy="4595523"/>
              </a:xfrm>
              <a:prstGeom prst="leftBracket">
                <a:avLst>
                  <a:gd name="adj" fmla="val 105072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xmlns="" id="{1C5FF0CB-9F7F-47A7-8D5C-BD9431CE49B5}"/>
                  </a:ext>
                </a:extLst>
              </p:cNvPr>
              <p:cNvSpPr/>
              <p:nvPr/>
            </p:nvSpPr>
            <p:spPr>
              <a:xfrm>
                <a:off x="9003486" y="2360468"/>
                <a:ext cx="271480" cy="492341"/>
              </a:xfrm>
              <a:custGeom>
                <a:avLst/>
                <a:gdLst>
                  <a:gd name="connsiteX0" fmla="*/ 187417 w 618836"/>
                  <a:gd name="connsiteY0" fmla="*/ 938318 h 1122286"/>
                  <a:gd name="connsiteX1" fmla="*/ 432125 w 618836"/>
                  <a:gd name="connsiteY1" fmla="*/ 940019 h 1122286"/>
                  <a:gd name="connsiteX2" fmla="*/ 389309 w 618836"/>
                  <a:gd name="connsiteY2" fmla="*/ 1095477 h 1122286"/>
                  <a:gd name="connsiteX3" fmla="*/ 228067 w 618836"/>
                  <a:gd name="connsiteY3" fmla="*/ 1094356 h 1122286"/>
                  <a:gd name="connsiteX4" fmla="*/ 187417 w 618836"/>
                  <a:gd name="connsiteY4" fmla="*/ 938318 h 1122286"/>
                  <a:gd name="connsiteX5" fmla="*/ 201418 w 618836"/>
                  <a:gd name="connsiteY5" fmla="*/ 834789 h 1122286"/>
                  <a:gd name="connsiteX6" fmla="*/ 417418 w 618836"/>
                  <a:gd name="connsiteY6" fmla="*/ 834789 h 1122286"/>
                  <a:gd name="connsiteX7" fmla="*/ 453418 w 618836"/>
                  <a:gd name="connsiteY7" fmla="*/ 870789 h 1122286"/>
                  <a:gd name="connsiteX8" fmla="*/ 417418 w 618836"/>
                  <a:gd name="connsiteY8" fmla="*/ 906789 h 1122286"/>
                  <a:gd name="connsiteX9" fmla="*/ 201418 w 618836"/>
                  <a:gd name="connsiteY9" fmla="*/ 906789 h 1122286"/>
                  <a:gd name="connsiteX10" fmla="*/ 165418 w 618836"/>
                  <a:gd name="connsiteY10" fmla="*/ 870789 h 1122286"/>
                  <a:gd name="connsiteX11" fmla="*/ 201418 w 618836"/>
                  <a:gd name="connsiteY11" fmla="*/ 834789 h 1122286"/>
                  <a:gd name="connsiteX12" fmla="*/ 165418 w 618836"/>
                  <a:gd name="connsiteY12" fmla="*/ 740070 h 1122286"/>
                  <a:gd name="connsiteX13" fmla="*/ 453418 w 618836"/>
                  <a:gd name="connsiteY13" fmla="*/ 740070 h 1122286"/>
                  <a:gd name="connsiteX14" fmla="*/ 489418 w 618836"/>
                  <a:gd name="connsiteY14" fmla="*/ 776070 h 1122286"/>
                  <a:gd name="connsiteX15" fmla="*/ 453418 w 618836"/>
                  <a:gd name="connsiteY15" fmla="*/ 812070 h 1122286"/>
                  <a:gd name="connsiteX16" fmla="*/ 165418 w 618836"/>
                  <a:gd name="connsiteY16" fmla="*/ 812070 h 1122286"/>
                  <a:gd name="connsiteX17" fmla="*/ 129418 w 618836"/>
                  <a:gd name="connsiteY17" fmla="*/ 776070 h 1122286"/>
                  <a:gd name="connsiteX18" fmla="*/ 165418 w 618836"/>
                  <a:gd name="connsiteY18" fmla="*/ 740070 h 1122286"/>
                  <a:gd name="connsiteX19" fmla="*/ 309418 w 618836"/>
                  <a:gd name="connsiteY19" fmla="*/ 0 h 1122286"/>
                  <a:gd name="connsiteX20" fmla="*/ 618836 w 618836"/>
                  <a:gd name="connsiteY20" fmla="*/ 309418 h 1122286"/>
                  <a:gd name="connsiteX21" fmla="*/ 594521 w 618836"/>
                  <a:gd name="connsiteY21" fmla="*/ 429858 h 1122286"/>
                  <a:gd name="connsiteX22" fmla="*/ 583779 w 618836"/>
                  <a:gd name="connsiteY22" fmla="*/ 449647 h 1122286"/>
                  <a:gd name="connsiteX23" fmla="*/ 575798 w 618836"/>
                  <a:gd name="connsiteY23" fmla="*/ 481571 h 1122286"/>
                  <a:gd name="connsiteX24" fmla="*/ 559616 w 618836"/>
                  <a:gd name="connsiteY24" fmla="*/ 501184 h 1122286"/>
                  <a:gd name="connsiteX25" fmla="*/ 506772 w 618836"/>
                  <a:gd name="connsiteY25" fmla="*/ 674183 h 1122286"/>
                  <a:gd name="connsiteX26" fmla="*/ 507427 w 618836"/>
                  <a:gd name="connsiteY26" fmla="*/ 680676 h 1122286"/>
                  <a:gd name="connsiteX27" fmla="*/ 501400 w 618836"/>
                  <a:gd name="connsiteY27" fmla="*/ 680676 h 1122286"/>
                  <a:gd name="connsiteX28" fmla="*/ 457022 w 618836"/>
                  <a:gd name="connsiteY28" fmla="*/ 725054 h 1122286"/>
                  <a:gd name="connsiteX29" fmla="*/ 149778 w 618836"/>
                  <a:gd name="connsiteY29" fmla="*/ 725054 h 1122286"/>
                  <a:gd name="connsiteX30" fmla="*/ 105400 w 618836"/>
                  <a:gd name="connsiteY30" fmla="*/ 680676 h 1122286"/>
                  <a:gd name="connsiteX31" fmla="*/ 107224 w 618836"/>
                  <a:gd name="connsiteY31" fmla="*/ 676273 h 1122286"/>
                  <a:gd name="connsiteX32" fmla="*/ 108956 w 618836"/>
                  <a:gd name="connsiteY32" fmla="*/ 659088 h 1122286"/>
                  <a:gd name="connsiteX33" fmla="*/ 56113 w 618836"/>
                  <a:gd name="connsiteY33" fmla="*/ 486089 h 1122286"/>
                  <a:gd name="connsiteX34" fmla="*/ 38976 w 618836"/>
                  <a:gd name="connsiteY34" fmla="*/ 465320 h 1122286"/>
                  <a:gd name="connsiteX35" fmla="*/ 35058 w 618836"/>
                  <a:gd name="connsiteY35" fmla="*/ 449649 h 1122286"/>
                  <a:gd name="connsiteX36" fmla="*/ 24316 w 618836"/>
                  <a:gd name="connsiteY36" fmla="*/ 429858 h 1122286"/>
                  <a:gd name="connsiteX37" fmla="*/ 0 w 618836"/>
                  <a:gd name="connsiteY37" fmla="*/ 309418 h 1122286"/>
                  <a:gd name="connsiteX38" fmla="*/ 309418 w 618836"/>
                  <a:gd name="connsiteY38" fmla="*/ 0 h 112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8836" h="1122286">
                    <a:moveTo>
                      <a:pt x="187417" y="938318"/>
                    </a:moveTo>
                    <a:lnTo>
                      <a:pt x="432125" y="940019"/>
                    </a:lnTo>
                    <a:cubicBezTo>
                      <a:pt x="454678" y="995557"/>
                      <a:pt x="437117" y="1059318"/>
                      <a:pt x="389309" y="1095477"/>
                    </a:cubicBezTo>
                    <a:cubicBezTo>
                      <a:pt x="341502" y="1131636"/>
                      <a:pt x="275368" y="1131176"/>
                      <a:pt x="228067" y="1094356"/>
                    </a:cubicBezTo>
                    <a:cubicBezTo>
                      <a:pt x="180766" y="1057536"/>
                      <a:pt x="164093" y="993536"/>
                      <a:pt x="187417" y="938318"/>
                    </a:cubicBezTo>
                    <a:close/>
                    <a:moveTo>
                      <a:pt x="201418" y="834789"/>
                    </a:moveTo>
                    <a:lnTo>
                      <a:pt x="417418" y="834789"/>
                    </a:lnTo>
                    <a:cubicBezTo>
                      <a:pt x="437300" y="834789"/>
                      <a:pt x="453418" y="850907"/>
                      <a:pt x="453418" y="870789"/>
                    </a:cubicBezTo>
                    <a:cubicBezTo>
                      <a:pt x="453418" y="890671"/>
                      <a:pt x="437300" y="906789"/>
                      <a:pt x="417418" y="906789"/>
                    </a:cubicBezTo>
                    <a:lnTo>
                      <a:pt x="201418" y="906789"/>
                    </a:lnTo>
                    <a:cubicBezTo>
                      <a:pt x="181536" y="906789"/>
                      <a:pt x="165418" y="890671"/>
                      <a:pt x="165418" y="870789"/>
                    </a:cubicBezTo>
                    <a:cubicBezTo>
                      <a:pt x="165418" y="850907"/>
                      <a:pt x="181536" y="834789"/>
                      <a:pt x="201418" y="834789"/>
                    </a:cubicBezTo>
                    <a:close/>
                    <a:moveTo>
                      <a:pt x="165418" y="740070"/>
                    </a:moveTo>
                    <a:lnTo>
                      <a:pt x="453418" y="740070"/>
                    </a:lnTo>
                    <a:cubicBezTo>
                      <a:pt x="473300" y="740070"/>
                      <a:pt x="489418" y="756188"/>
                      <a:pt x="489418" y="776070"/>
                    </a:cubicBezTo>
                    <a:cubicBezTo>
                      <a:pt x="489418" y="795952"/>
                      <a:pt x="473300" y="812070"/>
                      <a:pt x="453418" y="812070"/>
                    </a:cubicBezTo>
                    <a:lnTo>
                      <a:pt x="165418" y="812070"/>
                    </a:lnTo>
                    <a:cubicBezTo>
                      <a:pt x="145536" y="812070"/>
                      <a:pt x="129418" y="795952"/>
                      <a:pt x="129418" y="776070"/>
                    </a:cubicBezTo>
                    <a:cubicBezTo>
                      <a:pt x="129418" y="756188"/>
                      <a:pt x="145536" y="740070"/>
                      <a:pt x="165418" y="740070"/>
                    </a:cubicBezTo>
                    <a:close/>
                    <a:moveTo>
                      <a:pt x="309418" y="0"/>
                    </a:moveTo>
                    <a:cubicBezTo>
                      <a:pt x="480305" y="0"/>
                      <a:pt x="618836" y="138531"/>
                      <a:pt x="618836" y="309418"/>
                    </a:cubicBezTo>
                    <a:cubicBezTo>
                      <a:pt x="618836" y="352140"/>
                      <a:pt x="610178" y="392839"/>
                      <a:pt x="594521" y="429858"/>
                    </a:cubicBezTo>
                    <a:lnTo>
                      <a:pt x="583779" y="449647"/>
                    </a:lnTo>
                    <a:lnTo>
                      <a:pt x="575798" y="481571"/>
                    </a:lnTo>
                    <a:lnTo>
                      <a:pt x="559616" y="501184"/>
                    </a:lnTo>
                    <a:cubicBezTo>
                      <a:pt x="526253" y="550568"/>
                      <a:pt x="506772" y="610100"/>
                      <a:pt x="506772" y="674183"/>
                    </a:cubicBezTo>
                    <a:lnTo>
                      <a:pt x="507427" y="680676"/>
                    </a:lnTo>
                    <a:lnTo>
                      <a:pt x="501400" y="680676"/>
                    </a:lnTo>
                    <a:cubicBezTo>
                      <a:pt x="501400" y="705185"/>
                      <a:pt x="481531" y="725054"/>
                      <a:pt x="457022" y="725054"/>
                    </a:cubicBezTo>
                    <a:lnTo>
                      <a:pt x="149778" y="725054"/>
                    </a:lnTo>
                    <a:cubicBezTo>
                      <a:pt x="125269" y="725054"/>
                      <a:pt x="105400" y="705185"/>
                      <a:pt x="105400" y="680676"/>
                    </a:cubicBezTo>
                    <a:lnTo>
                      <a:pt x="107224" y="676273"/>
                    </a:lnTo>
                    <a:lnTo>
                      <a:pt x="108956" y="659088"/>
                    </a:lnTo>
                    <a:cubicBezTo>
                      <a:pt x="108956" y="595005"/>
                      <a:pt x="89475" y="535473"/>
                      <a:pt x="56113" y="486089"/>
                    </a:cubicBezTo>
                    <a:lnTo>
                      <a:pt x="38976" y="465320"/>
                    </a:lnTo>
                    <a:lnTo>
                      <a:pt x="35058" y="449649"/>
                    </a:lnTo>
                    <a:lnTo>
                      <a:pt x="24316" y="429858"/>
                    </a:lnTo>
                    <a:cubicBezTo>
                      <a:pt x="8658" y="392839"/>
                      <a:pt x="0" y="352140"/>
                      <a:pt x="0" y="309418"/>
                    </a:cubicBezTo>
                    <a:cubicBezTo>
                      <a:pt x="0" y="138531"/>
                      <a:pt x="138531" y="0"/>
                      <a:pt x="3094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38000">
                    <a:schemeClr val="accent4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箭头: 右 196">
                <a:extLst>
                  <a:ext uri="{FF2B5EF4-FFF2-40B4-BE49-F238E27FC236}">
                    <a16:creationId xmlns:a16="http://schemas.microsoft.com/office/drawing/2014/main" xmlns="" id="{D3B08B19-5FD4-419E-8A6A-DE38100C96DC}"/>
                  </a:ext>
                </a:extLst>
              </p:cNvPr>
              <p:cNvSpPr/>
              <p:nvPr/>
            </p:nvSpPr>
            <p:spPr>
              <a:xfrm>
                <a:off x="8765998" y="4264784"/>
                <a:ext cx="787139" cy="145144"/>
              </a:xfrm>
              <a:prstGeom prst="rightArrow">
                <a:avLst>
                  <a:gd name="adj1" fmla="val 50000"/>
                  <a:gd name="adj2" fmla="val 912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箭头: 右 197">
                <a:extLst>
                  <a:ext uri="{FF2B5EF4-FFF2-40B4-BE49-F238E27FC236}">
                    <a16:creationId xmlns:a16="http://schemas.microsoft.com/office/drawing/2014/main" xmlns="" id="{6DE377C8-8847-4D8D-810A-BE0933261356}"/>
                  </a:ext>
                </a:extLst>
              </p:cNvPr>
              <p:cNvSpPr/>
              <p:nvPr/>
            </p:nvSpPr>
            <p:spPr>
              <a:xfrm flipH="1">
                <a:off x="8832513" y="5112960"/>
                <a:ext cx="787139" cy="145144"/>
              </a:xfrm>
              <a:prstGeom prst="rightArrow">
                <a:avLst>
                  <a:gd name="adj1" fmla="val 50000"/>
                  <a:gd name="adj2" fmla="val 91231"/>
                </a:avLst>
              </a:prstGeom>
              <a:solidFill>
                <a:srgbClr val="00B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xmlns="" id="{08517775-BD97-42FB-A1A1-797CB5A3C6D0}"/>
                  </a:ext>
                </a:extLst>
              </p:cNvPr>
              <p:cNvSpPr/>
              <p:nvPr/>
            </p:nvSpPr>
            <p:spPr>
              <a:xfrm>
                <a:off x="9055608" y="4860135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xmlns="" id="{669BE1D9-7556-4BF1-B703-1A2B8F1C52C7}"/>
                  </a:ext>
                </a:extLst>
              </p:cNvPr>
              <p:cNvSpPr/>
              <p:nvPr/>
            </p:nvSpPr>
            <p:spPr>
              <a:xfrm>
                <a:off x="8277107" y="5041483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xmlns="" id="{D4A8D5B5-4981-42E7-83E1-F040CF8A2F41}"/>
                  </a:ext>
                </a:extLst>
              </p:cNvPr>
              <p:cNvSpPr/>
              <p:nvPr/>
            </p:nvSpPr>
            <p:spPr>
              <a:xfrm>
                <a:off x="7534844" y="419275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xmlns="" id="{977AD27D-3391-426E-98CE-274508D2554E}"/>
                  </a:ext>
                </a:extLst>
              </p:cNvPr>
              <p:cNvSpPr/>
              <p:nvPr/>
            </p:nvSpPr>
            <p:spPr>
              <a:xfrm>
                <a:off x="7981995" y="4213751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xmlns="" id="{E233749C-951B-43A2-BC93-B1DD5A4E941F}"/>
                  </a:ext>
                </a:extLst>
              </p:cNvPr>
              <p:cNvSpPr/>
              <p:nvPr/>
            </p:nvSpPr>
            <p:spPr>
              <a:xfrm>
                <a:off x="7352857" y="5103413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xmlns="" id="{C68A1489-C193-4B28-A0CE-1C5F8420C468}"/>
                  </a:ext>
                </a:extLst>
              </p:cNvPr>
              <p:cNvSpPr/>
              <p:nvPr/>
            </p:nvSpPr>
            <p:spPr>
              <a:xfrm>
                <a:off x="7801755" y="5087276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xmlns="" id="{8D5B4D3D-9D5F-4A09-80AE-488D70FB8BF8}"/>
                  </a:ext>
                </a:extLst>
              </p:cNvPr>
              <p:cNvSpPr/>
              <p:nvPr/>
            </p:nvSpPr>
            <p:spPr>
              <a:xfrm>
                <a:off x="9000179" y="547438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xmlns="" id="{FA18DF9E-4E5F-43BD-9266-7FEF2B16A69F}"/>
                  </a:ext>
                </a:extLst>
              </p:cNvPr>
              <p:cNvSpPr/>
              <p:nvPr/>
            </p:nvSpPr>
            <p:spPr>
              <a:xfrm>
                <a:off x="9208148" y="4497836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xmlns="" id="{CC178692-9A66-4B6A-A4E6-882A05FB5C5D}"/>
                  </a:ext>
                </a:extLst>
              </p:cNvPr>
              <p:cNvSpPr/>
              <p:nvPr/>
            </p:nvSpPr>
            <p:spPr>
              <a:xfrm>
                <a:off x="9152669" y="3813173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xmlns="" id="{C5536E3E-3D6E-4A39-8467-42D08D8B620F}"/>
                  </a:ext>
                </a:extLst>
              </p:cNvPr>
              <p:cNvSpPr/>
              <p:nvPr/>
            </p:nvSpPr>
            <p:spPr>
              <a:xfrm>
                <a:off x="9304330" y="572917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xmlns="" id="{B7B4D328-0828-4C87-99D6-B13A129C7826}"/>
                  </a:ext>
                </a:extLst>
              </p:cNvPr>
              <p:cNvSpPr/>
              <p:nvPr/>
            </p:nvSpPr>
            <p:spPr>
              <a:xfrm>
                <a:off x="9522929" y="4497836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xmlns="" id="{154CF616-070C-4229-A69F-54202935BEF7}"/>
                  </a:ext>
                </a:extLst>
              </p:cNvPr>
              <p:cNvSpPr/>
              <p:nvPr/>
            </p:nvSpPr>
            <p:spPr>
              <a:xfrm>
                <a:off x="7750987" y="4299025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xmlns="" id="{1DFA0DD9-2DE8-418C-ACAB-CEEBB0C2C249}"/>
                  </a:ext>
                </a:extLst>
              </p:cNvPr>
              <p:cNvSpPr/>
              <p:nvPr/>
            </p:nvSpPr>
            <p:spPr>
              <a:xfrm>
                <a:off x="8427501" y="5296699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xmlns="" id="{FEA76706-2991-45BB-8794-15407392F1CF}"/>
                  </a:ext>
                </a:extLst>
              </p:cNvPr>
              <p:cNvSpPr/>
              <p:nvPr/>
            </p:nvSpPr>
            <p:spPr>
              <a:xfrm>
                <a:off x="8263290" y="4164831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xmlns="" id="{4300C5D8-3068-45BE-AD32-4FFDA2FAC695}"/>
                  </a:ext>
                </a:extLst>
              </p:cNvPr>
              <p:cNvSpPr/>
              <p:nvPr/>
            </p:nvSpPr>
            <p:spPr>
              <a:xfrm>
                <a:off x="8599477" y="4442308"/>
                <a:ext cx="144049" cy="1440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9" name="加号 318">
              <a:extLst>
                <a:ext uri="{FF2B5EF4-FFF2-40B4-BE49-F238E27FC236}">
                  <a16:creationId xmlns:a16="http://schemas.microsoft.com/office/drawing/2014/main" xmlns="" id="{6A06A073-2A6F-4900-A79A-483A09BA635F}"/>
                </a:ext>
              </a:extLst>
            </p:cNvPr>
            <p:cNvSpPr/>
            <p:nvPr/>
          </p:nvSpPr>
          <p:spPr>
            <a:xfrm>
              <a:off x="1514630" y="2474220"/>
              <a:ext cx="274313" cy="274313"/>
            </a:xfrm>
            <a:prstGeom prst="mathPlus">
              <a:avLst>
                <a:gd name="adj1" fmla="val 92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减号 319">
              <a:extLst>
                <a:ext uri="{FF2B5EF4-FFF2-40B4-BE49-F238E27FC236}">
                  <a16:creationId xmlns:a16="http://schemas.microsoft.com/office/drawing/2014/main" xmlns="" id="{7602F553-D06F-414F-BA02-71DC91CCE757}"/>
                </a:ext>
              </a:extLst>
            </p:cNvPr>
            <p:cNvSpPr/>
            <p:nvPr/>
          </p:nvSpPr>
          <p:spPr>
            <a:xfrm>
              <a:off x="4354273" y="2522144"/>
              <a:ext cx="224039" cy="107055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xmlns="" id="{664AAB89-EE81-49B0-B5E8-B28CBDBC7D3F}"/>
              </a:ext>
            </a:extLst>
          </p:cNvPr>
          <p:cNvGrpSpPr/>
          <p:nvPr/>
        </p:nvGrpSpPr>
        <p:grpSpPr>
          <a:xfrm>
            <a:off x="508303" y="312380"/>
            <a:ext cx="2965956" cy="663857"/>
            <a:chOff x="508303" y="312380"/>
            <a:chExt cx="2965956" cy="663857"/>
          </a:xfrm>
        </p:grpSpPr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xmlns="" id="{EB301D06-F81B-47A7-A633-FC6E29B0C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xmlns="" id="{815B9378-E81B-4584-A036-DDCF20492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xmlns="" id="{40C12137-73B1-4FD5-AD9B-2245284064E5}"/>
                </a:ext>
              </a:extLst>
            </p:cNvPr>
            <p:cNvSpPr txBox="1"/>
            <p:nvPr/>
          </p:nvSpPr>
          <p:spPr>
            <a:xfrm>
              <a:off x="1199692" y="312380"/>
              <a:ext cx="2117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离子电池结构</a:t>
              </a:r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xmlns="" id="{A13EB017-E2E7-43B2-A2E4-74D64FCFFC07}"/>
                </a:ext>
              </a:extLst>
            </p:cNvPr>
            <p:cNvSpPr txBox="1"/>
            <p:nvPr/>
          </p:nvSpPr>
          <p:spPr>
            <a:xfrm>
              <a:off x="1153368" y="668005"/>
              <a:ext cx="23208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Structure of ion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0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0C69A31-79A3-448B-AFB4-33A699348B46}"/>
              </a:ext>
            </a:extLst>
          </p:cNvPr>
          <p:cNvSpPr/>
          <p:nvPr/>
        </p:nvSpPr>
        <p:spPr>
          <a:xfrm>
            <a:off x="11562038" y="4722959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659375B9-ED10-4030-B990-ABFF2C01AE5C}"/>
              </a:ext>
            </a:extLst>
          </p:cNvPr>
          <p:cNvGrpSpPr/>
          <p:nvPr/>
        </p:nvGrpSpPr>
        <p:grpSpPr>
          <a:xfrm>
            <a:off x="7227783" y="1982134"/>
            <a:ext cx="2793295" cy="2893732"/>
            <a:chOff x="7573277" y="1769147"/>
            <a:chExt cx="2793295" cy="28937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8782077F-56C6-476B-A447-C33C544E855F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isometricOffAxis1Left"/>
              <a:lightRig rig="threePt" dir="t">
                <a:rot lat="0" lon="0" rev="5400000"/>
              </a:lightRig>
            </a:scene3d>
            <a:sp3d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10488209-F178-4766-A4A4-2F1B72A31DC8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OffAxis1Left"/>
              <a:lightRig rig="threePt" dir="t">
                <a:rot lat="0" lon="0" rev="8400000"/>
              </a:lightRig>
            </a:scene3d>
            <a:sp3d z="133350"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7802977-D47A-45B5-8EF6-F41FB546D88B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rgbClr val="9BE5FF">
                <a:alpha val="80000"/>
              </a:srgbClr>
            </a:solidFill>
            <a:ln>
              <a:noFill/>
            </a:ln>
            <a:scene3d>
              <a:camera prst="isometricOffAxis1Left"/>
              <a:lightRig rig="threePt" dir="t">
                <a:rot lat="0" lon="0" rev="5400000"/>
              </a:lightRig>
            </a:scene3d>
            <a:sp3d z="-863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B9BD8F33-E7C7-4FFC-BB4F-7E3F5AAA6449}"/>
                </a:ext>
              </a:extLst>
            </p:cNvPr>
            <p:cNvSpPr/>
            <p:nvPr/>
          </p:nvSpPr>
          <p:spPr>
            <a:xfrm>
              <a:off x="7673695" y="2639145"/>
              <a:ext cx="1228436" cy="19119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scene3d>
              <a:camera prst="isometricOffAxis1Left"/>
              <a:lightRig rig="threePt" dir="t">
                <a:rot lat="0" lon="0" rev="5400000"/>
              </a:lightRig>
            </a:scene3d>
            <a:sp3d z="-1587500"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5E9066F1-51C8-4497-B205-B6D0D0E887B4}"/>
                </a:ext>
              </a:extLst>
            </p:cNvPr>
            <p:cNvSpPr/>
            <p:nvPr/>
          </p:nvSpPr>
          <p:spPr>
            <a:xfrm rot="16200000" flipV="1">
              <a:off x="8884319" y="2899841"/>
              <a:ext cx="450849" cy="607466"/>
            </a:xfrm>
            <a:custGeom>
              <a:avLst/>
              <a:gdLst>
                <a:gd name="connsiteX0" fmla="*/ 563343 w 616956"/>
                <a:gd name="connsiteY0" fmla="*/ 831275 h 831275"/>
                <a:gd name="connsiteX1" fmla="*/ 404043 w 616956"/>
                <a:gd name="connsiteY1" fmla="*/ 437273 h 831275"/>
                <a:gd name="connsiteX2" fmla="*/ 393805 w 616956"/>
                <a:gd name="connsiteY2" fmla="*/ 295564 h 831275"/>
                <a:gd name="connsiteX3" fmla="*/ 616956 w 616956"/>
                <a:gd name="connsiteY3" fmla="*/ 295564 h 831275"/>
                <a:gd name="connsiteX4" fmla="*/ 308478 w 616956"/>
                <a:gd name="connsiteY4" fmla="*/ 0 h 831275"/>
                <a:gd name="connsiteX5" fmla="*/ 0 w 616956"/>
                <a:gd name="connsiteY5" fmla="*/ 295564 h 831275"/>
                <a:gd name="connsiteX6" fmla="*/ 222746 w 616956"/>
                <a:gd name="connsiteY6" fmla="*/ 295564 h 831275"/>
                <a:gd name="connsiteX7" fmla="*/ 228540 w 616956"/>
                <a:gd name="connsiteY7" fmla="*/ 388780 h 831275"/>
                <a:gd name="connsiteX8" fmla="*/ 563343 w 616956"/>
                <a:gd name="connsiteY8" fmla="*/ 831275 h 8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956" h="831275">
                  <a:moveTo>
                    <a:pt x="563343" y="831275"/>
                  </a:moveTo>
                  <a:cubicBezTo>
                    <a:pt x="482668" y="733157"/>
                    <a:pt x="426890" y="593137"/>
                    <a:pt x="404043" y="437273"/>
                  </a:cubicBezTo>
                  <a:lnTo>
                    <a:pt x="393805" y="295564"/>
                  </a:lnTo>
                  <a:lnTo>
                    <a:pt x="616956" y="295564"/>
                  </a:lnTo>
                  <a:lnTo>
                    <a:pt x="308478" y="0"/>
                  </a:lnTo>
                  <a:lnTo>
                    <a:pt x="0" y="295564"/>
                  </a:lnTo>
                  <a:lnTo>
                    <a:pt x="222746" y="295564"/>
                  </a:lnTo>
                  <a:lnTo>
                    <a:pt x="228540" y="388780"/>
                  </a:lnTo>
                  <a:cubicBezTo>
                    <a:pt x="260407" y="641311"/>
                    <a:pt x="398195" y="831275"/>
                    <a:pt x="563343" y="83127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BEAC76FD-D37C-49F8-97D6-375439E529B9}"/>
                </a:ext>
              </a:extLst>
            </p:cNvPr>
            <p:cNvSpPr/>
            <p:nvPr/>
          </p:nvSpPr>
          <p:spPr>
            <a:xfrm rot="5400000" flipH="1" flipV="1">
              <a:off x="9055194" y="3686302"/>
              <a:ext cx="450849" cy="607466"/>
            </a:xfrm>
            <a:custGeom>
              <a:avLst/>
              <a:gdLst>
                <a:gd name="connsiteX0" fmla="*/ 563343 w 616956"/>
                <a:gd name="connsiteY0" fmla="*/ 831275 h 831275"/>
                <a:gd name="connsiteX1" fmla="*/ 404043 w 616956"/>
                <a:gd name="connsiteY1" fmla="*/ 437273 h 831275"/>
                <a:gd name="connsiteX2" fmla="*/ 393805 w 616956"/>
                <a:gd name="connsiteY2" fmla="*/ 295564 h 831275"/>
                <a:gd name="connsiteX3" fmla="*/ 616956 w 616956"/>
                <a:gd name="connsiteY3" fmla="*/ 295564 h 831275"/>
                <a:gd name="connsiteX4" fmla="*/ 308478 w 616956"/>
                <a:gd name="connsiteY4" fmla="*/ 0 h 831275"/>
                <a:gd name="connsiteX5" fmla="*/ 0 w 616956"/>
                <a:gd name="connsiteY5" fmla="*/ 295564 h 831275"/>
                <a:gd name="connsiteX6" fmla="*/ 222746 w 616956"/>
                <a:gd name="connsiteY6" fmla="*/ 295564 h 831275"/>
                <a:gd name="connsiteX7" fmla="*/ 228540 w 616956"/>
                <a:gd name="connsiteY7" fmla="*/ 388780 h 831275"/>
                <a:gd name="connsiteX8" fmla="*/ 563343 w 616956"/>
                <a:gd name="connsiteY8" fmla="*/ 831275 h 8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956" h="831275">
                  <a:moveTo>
                    <a:pt x="563343" y="831275"/>
                  </a:moveTo>
                  <a:cubicBezTo>
                    <a:pt x="482668" y="733157"/>
                    <a:pt x="426890" y="593137"/>
                    <a:pt x="404043" y="437273"/>
                  </a:cubicBezTo>
                  <a:lnTo>
                    <a:pt x="393805" y="295564"/>
                  </a:lnTo>
                  <a:lnTo>
                    <a:pt x="616956" y="295564"/>
                  </a:lnTo>
                  <a:lnTo>
                    <a:pt x="308478" y="0"/>
                  </a:lnTo>
                  <a:lnTo>
                    <a:pt x="0" y="295564"/>
                  </a:lnTo>
                  <a:lnTo>
                    <a:pt x="222746" y="295564"/>
                  </a:lnTo>
                  <a:lnTo>
                    <a:pt x="228540" y="388780"/>
                  </a:lnTo>
                  <a:cubicBezTo>
                    <a:pt x="260407" y="641311"/>
                    <a:pt x="398195" y="831275"/>
                    <a:pt x="563343" y="83127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xmlns="" id="{179EF1F9-BFCB-40D5-BAFC-B4BB1F7707B4}"/>
                </a:ext>
              </a:extLst>
            </p:cNvPr>
            <p:cNvSpPr/>
            <p:nvPr/>
          </p:nvSpPr>
          <p:spPr>
            <a:xfrm rot="18706634">
              <a:off x="7652672" y="2262501"/>
              <a:ext cx="2546345" cy="2248781"/>
            </a:xfrm>
            <a:prstGeom prst="arc">
              <a:avLst/>
            </a:prstGeom>
            <a:ln w="25400">
              <a:solidFill>
                <a:srgbClr val="00B0F0"/>
              </a:solidFill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A3FFBBC2-B555-4CF3-9A5C-AD9A946444CF}"/>
                </a:ext>
              </a:extLst>
            </p:cNvPr>
            <p:cNvSpPr txBox="1"/>
            <p:nvPr/>
          </p:nvSpPr>
          <p:spPr>
            <a:xfrm>
              <a:off x="9007168" y="3426056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Li</a:t>
              </a:r>
              <a:r>
                <a:rPr lang="en-US" altLang="zh-CN" sz="1600" b="1" baseline="30000" dirty="0"/>
                <a:t>+</a:t>
              </a:r>
              <a:endParaRPr lang="zh-CN" altLang="en-US" sz="1600" b="1" baseline="30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721AA79F-7C96-4E6D-B2BF-3D8E99B930B6}"/>
                </a:ext>
              </a:extLst>
            </p:cNvPr>
            <p:cNvSpPr txBox="1"/>
            <p:nvPr/>
          </p:nvSpPr>
          <p:spPr>
            <a:xfrm rot="16200000">
              <a:off x="7133252" y="3295250"/>
              <a:ext cx="1141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Sulfur Cathode</a:t>
              </a:r>
              <a:endParaRPr lang="zh-CN" altLang="en-US" sz="11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02780475-0289-4855-B43C-1EE7E49AF5B3}"/>
                </a:ext>
              </a:extLst>
            </p:cNvPr>
            <p:cNvSpPr txBox="1"/>
            <p:nvPr/>
          </p:nvSpPr>
          <p:spPr>
            <a:xfrm rot="16200000">
              <a:off x="9682570" y="3277616"/>
              <a:ext cx="11063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Lithium anode</a:t>
              </a:r>
              <a:endParaRPr lang="zh-CN" altLang="en-US" sz="11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B96A29BE-7B50-4B3B-9BD5-84BFB193CF98}"/>
                </a:ext>
              </a:extLst>
            </p:cNvPr>
            <p:cNvSpPr txBox="1"/>
            <p:nvPr/>
          </p:nvSpPr>
          <p:spPr>
            <a:xfrm>
              <a:off x="8818013" y="414697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Separator</a:t>
              </a:r>
              <a:endParaRPr lang="zh-CN" altLang="en-US" sz="11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884049F6-FD02-4A43-89DD-66B6C6C4CCFD}"/>
                </a:ext>
              </a:extLst>
            </p:cNvPr>
            <p:cNvSpPr txBox="1"/>
            <p:nvPr/>
          </p:nvSpPr>
          <p:spPr>
            <a:xfrm>
              <a:off x="8803249" y="2208033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e</a:t>
              </a:r>
              <a:r>
                <a:rPr lang="en-US" altLang="zh-CN" sz="1100" b="1" baseline="30000" dirty="0"/>
                <a:t>-</a:t>
              </a:r>
              <a:endParaRPr lang="zh-CN" altLang="en-US" sz="1100" b="1" baseline="30000" dirty="0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xmlns="" id="{DEFC81EC-BDD0-4AA8-9BE9-F6C4E01E6B71}"/>
                </a:ext>
              </a:extLst>
            </p:cNvPr>
            <p:cNvSpPr/>
            <p:nvPr/>
          </p:nvSpPr>
          <p:spPr>
            <a:xfrm rot="18706634">
              <a:off x="7652672" y="2265316"/>
              <a:ext cx="2546345" cy="2248781"/>
            </a:xfrm>
            <a:prstGeom prst="arc">
              <a:avLst>
                <a:gd name="adj1" fmla="val 17756982"/>
                <a:gd name="adj2" fmla="val 20296888"/>
              </a:avLst>
            </a:prstGeom>
            <a:ln w="25400">
              <a:solidFill>
                <a:srgbClr val="00B0F0"/>
              </a:solidFill>
              <a:headEnd type="arrow"/>
              <a:tailEnd type="arrow"/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67068412-F225-4D6C-9093-41DE92DCDCAC}"/>
                </a:ext>
              </a:extLst>
            </p:cNvPr>
            <p:cNvSpPr/>
            <p:nvPr/>
          </p:nvSpPr>
          <p:spPr>
            <a:xfrm>
              <a:off x="8766391" y="1769147"/>
              <a:ext cx="271480" cy="492341"/>
            </a:xfrm>
            <a:custGeom>
              <a:avLst/>
              <a:gdLst>
                <a:gd name="connsiteX0" fmla="*/ 187417 w 618836"/>
                <a:gd name="connsiteY0" fmla="*/ 938318 h 1122286"/>
                <a:gd name="connsiteX1" fmla="*/ 432125 w 618836"/>
                <a:gd name="connsiteY1" fmla="*/ 940019 h 1122286"/>
                <a:gd name="connsiteX2" fmla="*/ 389309 w 618836"/>
                <a:gd name="connsiteY2" fmla="*/ 1095477 h 1122286"/>
                <a:gd name="connsiteX3" fmla="*/ 228067 w 618836"/>
                <a:gd name="connsiteY3" fmla="*/ 1094356 h 1122286"/>
                <a:gd name="connsiteX4" fmla="*/ 187417 w 618836"/>
                <a:gd name="connsiteY4" fmla="*/ 938318 h 1122286"/>
                <a:gd name="connsiteX5" fmla="*/ 201418 w 618836"/>
                <a:gd name="connsiteY5" fmla="*/ 834789 h 1122286"/>
                <a:gd name="connsiteX6" fmla="*/ 417418 w 618836"/>
                <a:gd name="connsiteY6" fmla="*/ 834789 h 1122286"/>
                <a:gd name="connsiteX7" fmla="*/ 453418 w 618836"/>
                <a:gd name="connsiteY7" fmla="*/ 870789 h 1122286"/>
                <a:gd name="connsiteX8" fmla="*/ 417418 w 618836"/>
                <a:gd name="connsiteY8" fmla="*/ 906789 h 1122286"/>
                <a:gd name="connsiteX9" fmla="*/ 201418 w 618836"/>
                <a:gd name="connsiteY9" fmla="*/ 906789 h 1122286"/>
                <a:gd name="connsiteX10" fmla="*/ 165418 w 618836"/>
                <a:gd name="connsiteY10" fmla="*/ 870789 h 1122286"/>
                <a:gd name="connsiteX11" fmla="*/ 201418 w 618836"/>
                <a:gd name="connsiteY11" fmla="*/ 834789 h 1122286"/>
                <a:gd name="connsiteX12" fmla="*/ 165418 w 618836"/>
                <a:gd name="connsiteY12" fmla="*/ 740070 h 1122286"/>
                <a:gd name="connsiteX13" fmla="*/ 453418 w 618836"/>
                <a:gd name="connsiteY13" fmla="*/ 740070 h 1122286"/>
                <a:gd name="connsiteX14" fmla="*/ 489418 w 618836"/>
                <a:gd name="connsiteY14" fmla="*/ 776070 h 1122286"/>
                <a:gd name="connsiteX15" fmla="*/ 453418 w 618836"/>
                <a:gd name="connsiteY15" fmla="*/ 812070 h 1122286"/>
                <a:gd name="connsiteX16" fmla="*/ 165418 w 618836"/>
                <a:gd name="connsiteY16" fmla="*/ 812070 h 1122286"/>
                <a:gd name="connsiteX17" fmla="*/ 129418 w 618836"/>
                <a:gd name="connsiteY17" fmla="*/ 776070 h 1122286"/>
                <a:gd name="connsiteX18" fmla="*/ 165418 w 618836"/>
                <a:gd name="connsiteY18" fmla="*/ 740070 h 1122286"/>
                <a:gd name="connsiteX19" fmla="*/ 309418 w 618836"/>
                <a:gd name="connsiteY19" fmla="*/ 0 h 1122286"/>
                <a:gd name="connsiteX20" fmla="*/ 618836 w 618836"/>
                <a:gd name="connsiteY20" fmla="*/ 309418 h 1122286"/>
                <a:gd name="connsiteX21" fmla="*/ 594521 w 618836"/>
                <a:gd name="connsiteY21" fmla="*/ 429858 h 1122286"/>
                <a:gd name="connsiteX22" fmla="*/ 583779 w 618836"/>
                <a:gd name="connsiteY22" fmla="*/ 449647 h 1122286"/>
                <a:gd name="connsiteX23" fmla="*/ 575798 w 618836"/>
                <a:gd name="connsiteY23" fmla="*/ 481571 h 1122286"/>
                <a:gd name="connsiteX24" fmla="*/ 559616 w 618836"/>
                <a:gd name="connsiteY24" fmla="*/ 501184 h 1122286"/>
                <a:gd name="connsiteX25" fmla="*/ 506772 w 618836"/>
                <a:gd name="connsiteY25" fmla="*/ 674183 h 1122286"/>
                <a:gd name="connsiteX26" fmla="*/ 507427 w 618836"/>
                <a:gd name="connsiteY26" fmla="*/ 680676 h 1122286"/>
                <a:gd name="connsiteX27" fmla="*/ 501400 w 618836"/>
                <a:gd name="connsiteY27" fmla="*/ 680676 h 1122286"/>
                <a:gd name="connsiteX28" fmla="*/ 457022 w 618836"/>
                <a:gd name="connsiteY28" fmla="*/ 725054 h 1122286"/>
                <a:gd name="connsiteX29" fmla="*/ 149778 w 618836"/>
                <a:gd name="connsiteY29" fmla="*/ 725054 h 1122286"/>
                <a:gd name="connsiteX30" fmla="*/ 105400 w 618836"/>
                <a:gd name="connsiteY30" fmla="*/ 680676 h 1122286"/>
                <a:gd name="connsiteX31" fmla="*/ 107224 w 618836"/>
                <a:gd name="connsiteY31" fmla="*/ 676273 h 1122286"/>
                <a:gd name="connsiteX32" fmla="*/ 108956 w 618836"/>
                <a:gd name="connsiteY32" fmla="*/ 659088 h 1122286"/>
                <a:gd name="connsiteX33" fmla="*/ 56113 w 618836"/>
                <a:gd name="connsiteY33" fmla="*/ 486089 h 1122286"/>
                <a:gd name="connsiteX34" fmla="*/ 38976 w 618836"/>
                <a:gd name="connsiteY34" fmla="*/ 465320 h 1122286"/>
                <a:gd name="connsiteX35" fmla="*/ 35058 w 618836"/>
                <a:gd name="connsiteY35" fmla="*/ 449649 h 1122286"/>
                <a:gd name="connsiteX36" fmla="*/ 24316 w 618836"/>
                <a:gd name="connsiteY36" fmla="*/ 429858 h 1122286"/>
                <a:gd name="connsiteX37" fmla="*/ 0 w 618836"/>
                <a:gd name="connsiteY37" fmla="*/ 309418 h 1122286"/>
                <a:gd name="connsiteX38" fmla="*/ 309418 w 618836"/>
                <a:gd name="connsiteY38" fmla="*/ 0 h 112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8836" h="1122286">
                  <a:moveTo>
                    <a:pt x="187417" y="938318"/>
                  </a:moveTo>
                  <a:lnTo>
                    <a:pt x="432125" y="940019"/>
                  </a:lnTo>
                  <a:cubicBezTo>
                    <a:pt x="454678" y="995557"/>
                    <a:pt x="437117" y="1059318"/>
                    <a:pt x="389309" y="1095477"/>
                  </a:cubicBezTo>
                  <a:cubicBezTo>
                    <a:pt x="341502" y="1131636"/>
                    <a:pt x="275368" y="1131176"/>
                    <a:pt x="228067" y="1094356"/>
                  </a:cubicBezTo>
                  <a:cubicBezTo>
                    <a:pt x="180766" y="1057536"/>
                    <a:pt x="164093" y="993536"/>
                    <a:pt x="187417" y="938318"/>
                  </a:cubicBezTo>
                  <a:close/>
                  <a:moveTo>
                    <a:pt x="201418" y="834789"/>
                  </a:moveTo>
                  <a:lnTo>
                    <a:pt x="417418" y="834789"/>
                  </a:lnTo>
                  <a:cubicBezTo>
                    <a:pt x="437300" y="834789"/>
                    <a:pt x="453418" y="850907"/>
                    <a:pt x="453418" y="870789"/>
                  </a:cubicBezTo>
                  <a:cubicBezTo>
                    <a:pt x="453418" y="890671"/>
                    <a:pt x="437300" y="906789"/>
                    <a:pt x="417418" y="906789"/>
                  </a:cubicBezTo>
                  <a:lnTo>
                    <a:pt x="201418" y="906789"/>
                  </a:lnTo>
                  <a:cubicBezTo>
                    <a:pt x="181536" y="906789"/>
                    <a:pt x="165418" y="890671"/>
                    <a:pt x="165418" y="870789"/>
                  </a:cubicBezTo>
                  <a:cubicBezTo>
                    <a:pt x="165418" y="850907"/>
                    <a:pt x="181536" y="834789"/>
                    <a:pt x="201418" y="834789"/>
                  </a:cubicBezTo>
                  <a:close/>
                  <a:moveTo>
                    <a:pt x="165418" y="740070"/>
                  </a:moveTo>
                  <a:lnTo>
                    <a:pt x="453418" y="740070"/>
                  </a:lnTo>
                  <a:cubicBezTo>
                    <a:pt x="473300" y="740070"/>
                    <a:pt x="489418" y="756188"/>
                    <a:pt x="489418" y="776070"/>
                  </a:cubicBezTo>
                  <a:cubicBezTo>
                    <a:pt x="489418" y="795952"/>
                    <a:pt x="473300" y="812070"/>
                    <a:pt x="453418" y="812070"/>
                  </a:cubicBezTo>
                  <a:lnTo>
                    <a:pt x="165418" y="812070"/>
                  </a:lnTo>
                  <a:cubicBezTo>
                    <a:pt x="145536" y="812070"/>
                    <a:pt x="129418" y="795952"/>
                    <a:pt x="129418" y="776070"/>
                  </a:cubicBezTo>
                  <a:cubicBezTo>
                    <a:pt x="129418" y="756188"/>
                    <a:pt x="145536" y="740070"/>
                    <a:pt x="165418" y="740070"/>
                  </a:cubicBezTo>
                  <a:close/>
                  <a:moveTo>
                    <a:pt x="309418" y="0"/>
                  </a:moveTo>
                  <a:cubicBezTo>
                    <a:pt x="480305" y="0"/>
                    <a:pt x="618836" y="138531"/>
                    <a:pt x="618836" y="309418"/>
                  </a:cubicBezTo>
                  <a:cubicBezTo>
                    <a:pt x="618836" y="352140"/>
                    <a:pt x="610178" y="392839"/>
                    <a:pt x="594521" y="429858"/>
                  </a:cubicBezTo>
                  <a:lnTo>
                    <a:pt x="583779" y="449647"/>
                  </a:lnTo>
                  <a:lnTo>
                    <a:pt x="575798" y="481571"/>
                  </a:lnTo>
                  <a:lnTo>
                    <a:pt x="559616" y="501184"/>
                  </a:lnTo>
                  <a:cubicBezTo>
                    <a:pt x="526253" y="550568"/>
                    <a:pt x="506772" y="610100"/>
                    <a:pt x="506772" y="674183"/>
                  </a:cubicBezTo>
                  <a:lnTo>
                    <a:pt x="507427" y="680676"/>
                  </a:lnTo>
                  <a:lnTo>
                    <a:pt x="501400" y="680676"/>
                  </a:lnTo>
                  <a:cubicBezTo>
                    <a:pt x="501400" y="705185"/>
                    <a:pt x="481531" y="725054"/>
                    <a:pt x="457022" y="725054"/>
                  </a:cubicBezTo>
                  <a:lnTo>
                    <a:pt x="149778" y="725054"/>
                  </a:lnTo>
                  <a:cubicBezTo>
                    <a:pt x="125269" y="725054"/>
                    <a:pt x="105400" y="705185"/>
                    <a:pt x="105400" y="680676"/>
                  </a:cubicBezTo>
                  <a:lnTo>
                    <a:pt x="107224" y="676273"/>
                  </a:lnTo>
                  <a:lnTo>
                    <a:pt x="108956" y="659088"/>
                  </a:lnTo>
                  <a:cubicBezTo>
                    <a:pt x="108956" y="595005"/>
                    <a:pt x="89475" y="535473"/>
                    <a:pt x="56113" y="486089"/>
                  </a:cubicBezTo>
                  <a:lnTo>
                    <a:pt x="38976" y="465320"/>
                  </a:lnTo>
                  <a:lnTo>
                    <a:pt x="35058" y="449649"/>
                  </a:lnTo>
                  <a:lnTo>
                    <a:pt x="24316" y="429858"/>
                  </a:lnTo>
                  <a:cubicBezTo>
                    <a:pt x="8658" y="392839"/>
                    <a:pt x="0" y="352140"/>
                    <a:pt x="0" y="309418"/>
                  </a:cubicBezTo>
                  <a:cubicBezTo>
                    <a:pt x="0" y="138531"/>
                    <a:pt x="138531" y="0"/>
                    <a:pt x="309418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38000">
                  <a:schemeClr val="accent4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xmlns="" id="{0145110E-644E-49CB-8DFB-D7C9A0D49409}"/>
              </a:ext>
            </a:extLst>
          </p:cNvPr>
          <p:cNvGrpSpPr/>
          <p:nvPr/>
        </p:nvGrpSpPr>
        <p:grpSpPr>
          <a:xfrm>
            <a:off x="1724970" y="2024000"/>
            <a:ext cx="3858211" cy="2604936"/>
            <a:chOff x="1800603" y="2436682"/>
            <a:chExt cx="3858211" cy="26049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xmlns="" id="{B57EE30B-48EA-480C-BB31-ADA0AB43A16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3766880" y="4151481"/>
              <a:ext cx="946516" cy="395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8E73B1-40DA-4D46-B308-E8B480BD78A6}"/>
                </a:ext>
              </a:extLst>
            </p:cNvPr>
            <p:cNvSpPr/>
            <p:nvPr/>
          </p:nvSpPr>
          <p:spPr>
            <a:xfrm>
              <a:off x="4450641" y="3499943"/>
              <a:ext cx="1155654" cy="1155654"/>
            </a:xfrm>
            <a:prstGeom prst="ellipse">
              <a:avLst/>
            </a:prstGeom>
            <a:gradFill>
              <a:gsLst>
                <a:gs pos="50000">
                  <a:schemeClr val="accent5">
                    <a:lumMod val="20000"/>
                    <a:lumOff val="80000"/>
                  </a:schemeClr>
                </a:gs>
                <a:gs pos="51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94C90C69-7F52-482C-8E80-618C407E5E1D}"/>
                </a:ext>
              </a:extLst>
            </p:cNvPr>
            <p:cNvGrpSpPr/>
            <p:nvPr/>
          </p:nvGrpSpPr>
          <p:grpSpPr>
            <a:xfrm>
              <a:off x="2102550" y="3113583"/>
              <a:ext cx="919991" cy="1766603"/>
              <a:chOff x="3847945" y="4277773"/>
              <a:chExt cx="919991" cy="1766603"/>
            </a:xfrm>
            <a:scene3d>
              <a:camera prst="perspectiveContrastingLeftFacing" fov="5700000">
                <a:rot lat="2000074" lon="5380761" rev="0"/>
              </a:camera>
              <a:lightRig rig="balanced" dir="t">
                <a:rot lat="0" lon="0" rev="0"/>
              </a:lightRig>
            </a:scene3d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D6A7AEF5-0F83-4B6D-829F-8ACEB6BEFFDE}"/>
                  </a:ext>
                </a:extLst>
              </p:cNvPr>
              <p:cNvSpPr/>
              <p:nvPr/>
            </p:nvSpPr>
            <p:spPr>
              <a:xfrm>
                <a:off x="3853536" y="4277775"/>
                <a:ext cx="914400" cy="1766601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sp3d z="-812800" extrusionH="317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893D7476-8030-490F-B7C5-F092C91B248C}"/>
                  </a:ext>
                </a:extLst>
              </p:cNvPr>
              <p:cNvSpPr/>
              <p:nvPr/>
            </p:nvSpPr>
            <p:spPr>
              <a:xfrm>
                <a:off x="3853536" y="4277774"/>
                <a:ext cx="914400" cy="17666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  <a:sp3d z="336550" extrusionH="1143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98199186-DAAA-45CB-A372-9422926554B2}"/>
                  </a:ext>
                </a:extLst>
              </p:cNvPr>
              <p:cNvSpPr/>
              <p:nvPr/>
            </p:nvSpPr>
            <p:spPr>
              <a:xfrm>
                <a:off x="3847945" y="4277773"/>
                <a:ext cx="914400" cy="176660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p3d z="660400" extrusionH="317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36B01AD2-B96D-45B3-BB49-2808C702272E}"/>
                </a:ext>
              </a:extLst>
            </p:cNvPr>
            <p:cNvSpPr txBox="1"/>
            <p:nvPr/>
          </p:nvSpPr>
          <p:spPr>
            <a:xfrm rot="15917879">
              <a:off x="1285812" y="3983624"/>
              <a:ext cx="14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7030A0"/>
                  </a:solidFill>
                </a:rPr>
                <a:t>Lithium electrode</a:t>
              </a:r>
              <a:endParaRPr lang="zh-CN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6D9B09E3-0BC9-46B3-8FD1-29CE0A66F988}"/>
                </a:ext>
              </a:extLst>
            </p:cNvPr>
            <p:cNvSpPr txBox="1"/>
            <p:nvPr/>
          </p:nvSpPr>
          <p:spPr>
            <a:xfrm rot="16704689">
              <a:off x="3088696" y="3992722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4"/>
                  </a:solidFill>
                </a:rPr>
                <a:t>Air electrode</a:t>
              </a:r>
              <a:endParaRPr lang="zh-CN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08E4E52D-DB52-4A87-8CB6-728996A4D5F0}"/>
                </a:ext>
              </a:extLst>
            </p:cNvPr>
            <p:cNvSpPr/>
            <p:nvPr/>
          </p:nvSpPr>
          <p:spPr>
            <a:xfrm rot="5162167">
              <a:off x="3985499" y="3003111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84B7F578-742A-47D6-BAC8-D29FE97184F8}"/>
                </a:ext>
              </a:extLst>
            </p:cNvPr>
            <p:cNvSpPr/>
            <p:nvPr/>
          </p:nvSpPr>
          <p:spPr>
            <a:xfrm rot="7248236">
              <a:off x="4215331" y="3377410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B429FD04-79A3-4B83-8991-E7809FFCD367}"/>
                </a:ext>
              </a:extLst>
            </p:cNvPr>
            <p:cNvSpPr/>
            <p:nvPr/>
          </p:nvSpPr>
          <p:spPr>
            <a:xfrm rot="10156527">
              <a:off x="3864094" y="3988578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xmlns="" id="{A72FC2E7-B9D9-4A48-BADA-CFBDC6764C99}"/>
                </a:ext>
              </a:extLst>
            </p:cNvPr>
            <p:cNvSpPr/>
            <p:nvPr/>
          </p:nvSpPr>
          <p:spPr>
            <a:xfrm rot="12528349">
              <a:off x="4099815" y="4478237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xmlns="" id="{52521F2C-F092-4769-AD49-6F22557A3E46}"/>
                </a:ext>
              </a:extLst>
            </p:cNvPr>
            <p:cNvSpPr/>
            <p:nvPr/>
          </p:nvSpPr>
          <p:spPr>
            <a:xfrm rot="3946824">
              <a:off x="4170377" y="4147087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8E3FB6CC-DB72-489F-B40D-8BEAEC84DBFB}"/>
                </a:ext>
              </a:extLst>
            </p:cNvPr>
            <p:cNvSpPr/>
            <p:nvPr/>
          </p:nvSpPr>
          <p:spPr>
            <a:xfrm rot="10156527">
              <a:off x="3940636" y="4816800"/>
              <a:ext cx="180000" cy="180000"/>
            </a:xfrm>
            <a:custGeom>
              <a:avLst/>
              <a:gdLst>
                <a:gd name="connsiteX0" fmla="*/ 122036 w 366107"/>
                <a:gd name="connsiteY0" fmla="*/ 0 h 366107"/>
                <a:gd name="connsiteX1" fmla="*/ 234482 w 366107"/>
                <a:gd name="connsiteY1" fmla="*/ 74534 h 366107"/>
                <a:gd name="connsiteX2" fmla="*/ 244072 w 366107"/>
                <a:gd name="connsiteY2" fmla="*/ 122035 h 366107"/>
                <a:gd name="connsiteX3" fmla="*/ 291573 w 366107"/>
                <a:gd name="connsiteY3" fmla="*/ 131625 h 366107"/>
                <a:gd name="connsiteX4" fmla="*/ 366107 w 366107"/>
                <a:gd name="connsiteY4" fmla="*/ 244071 h 366107"/>
                <a:gd name="connsiteX5" fmla="*/ 244071 w 366107"/>
                <a:gd name="connsiteY5" fmla="*/ 366107 h 366107"/>
                <a:gd name="connsiteX6" fmla="*/ 131625 w 366107"/>
                <a:gd name="connsiteY6" fmla="*/ 291573 h 366107"/>
                <a:gd name="connsiteX7" fmla="*/ 122035 w 366107"/>
                <a:gd name="connsiteY7" fmla="*/ 244072 h 366107"/>
                <a:gd name="connsiteX8" fmla="*/ 74534 w 366107"/>
                <a:gd name="connsiteY8" fmla="*/ 234482 h 366107"/>
                <a:gd name="connsiteX9" fmla="*/ 0 w 366107"/>
                <a:gd name="connsiteY9" fmla="*/ 122036 h 366107"/>
                <a:gd name="connsiteX10" fmla="*/ 122036 w 366107"/>
                <a:gd name="connsiteY10" fmla="*/ 0 h 36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107" h="366107">
                  <a:moveTo>
                    <a:pt x="122036" y="0"/>
                  </a:moveTo>
                  <a:cubicBezTo>
                    <a:pt x="172586" y="0"/>
                    <a:pt x="215956" y="30733"/>
                    <a:pt x="234482" y="74534"/>
                  </a:cubicBezTo>
                  <a:lnTo>
                    <a:pt x="244072" y="122035"/>
                  </a:lnTo>
                  <a:lnTo>
                    <a:pt x="291573" y="131625"/>
                  </a:lnTo>
                  <a:cubicBezTo>
                    <a:pt x="335374" y="150151"/>
                    <a:pt x="366107" y="193522"/>
                    <a:pt x="366107" y="244071"/>
                  </a:cubicBezTo>
                  <a:cubicBezTo>
                    <a:pt x="366107" y="311470"/>
                    <a:pt x="311470" y="366107"/>
                    <a:pt x="244071" y="366107"/>
                  </a:cubicBezTo>
                  <a:cubicBezTo>
                    <a:pt x="193522" y="366107"/>
                    <a:pt x="150151" y="335374"/>
                    <a:pt x="131625" y="291573"/>
                  </a:cubicBezTo>
                  <a:lnTo>
                    <a:pt x="122035" y="244072"/>
                  </a:lnTo>
                  <a:lnTo>
                    <a:pt x="74534" y="234482"/>
                  </a:lnTo>
                  <a:cubicBezTo>
                    <a:pt x="30733" y="215956"/>
                    <a:pt x="0" y="172585"/>
                    <a:pt x="0" y="122036"/>
                  </a:cubicBezTo>
                  <a:cubicBezTo>
                    <a:pt x="0" y="54637"/>
                    <a:pt x="54637" y="0"/>
                    <a:pt x="1220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0000">
                  <a:srgbClr val="82B56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右弧形 50">
              <a:extLst>
                <a:ext uri="{FF2B5EF4-FFF2-40B4-BE49-F238E27FC236}">
                  <a16:creationId xmlns:a16="http://schemas.microsoft.com/office/drawing/2014/main" xmlns="" id="{50A6AD39-EE39-4673-81DD-EDC195113844}"/>
                </a:ext>
              </a:extLst>
            </p:cNvPr>
            <p:cNvSpPr/>
            <p:nvPr/>
          </p:nvSpPr>
          <p:spPr>
            <a:xfrm>
              <a:off x="2928811" y="3525217"/>
              <a:ext cx="443832" cy="1086077"/>
            </a:xfrm>
            <a:prstGeom prst="curvedLeftArrow">
              <a:avLst/>
            </a:prstGeom>
            <a:gradFill flip="none" rotWithShape="1">
              <a:gsLst>
                <a:gs pos="0">
                  <a:schemeClr val="accent5"/>
                </a:gs>
                <a:gs pos="7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xmlns="" id="{1FC318AD-0B79-4833-9C2A-6B606ED97FB8}"/>
                </a:ext>
              </a:extLst>
            </p:cNvPr>
            <p:cNvSpPr/>
            <p:nvPr/>
          </p:nvSpPr>
          <p:spPr>
            <a:xfrm rot="10294996">
              <a:off x="2234936" y="3564516"/>
              <a:ext cx="443832" cy="574259"/>
            </a:xfrm>
            <a:custGeom>
              <a:avLst/>
              <a:gdLst>
                <a:gd name="connsiteX0" fmla="*/ 436675 w 443832"/>
                <a:gd name="connsiteY0" fmla="*/ 0 h 574259"/>
                <a:gd name="connsiteX1" fmla="*/ 443832 w 443832"/>
                <a:gd name="connsiteY1" fmla="*/ 0 h 574259"/>
                <a:gd name="connsiteX2" fmla="*/ 443832 w 443832"/>
                <a:gd name="connsiteY2" fmla="*/ 73561 h 574259"/>
                <a:gd name="connsiteX3" fmla="*/ 442583 w 443832"/>
                <a:gd name="connsiteY3" fmla="*/ 88951 h 574259"/>
                <a:gd name="connsiteX4" fmla="*/ 442977 w 443832"/>
                <a:gd name="connsiteY4" fmla="*/ 102957 h 574259"/>
                <a:gd name="connsiteX5" fmla="*/ 439283 w 443832"/>
                <a:gd name="connsiteY5" fmla="*/ 129592 h 574259"/>
                <a:gd name="connsiteX6" fmla="*/ 437566 w 443832"/>
                <a:gd name="connsiteY6" fmla="*/ 150742 h 574259"/>
                <a:gd name="connsiteX7" fmla="*/ 434803 w 443832"/>
                <a:gd name="connsiteY7" fmla="*/ 161904 h 574259"/>
                <a:gd name="connsiteX8" fmla="*/ 433018 w 443832"/>
                <a:gd name="connsiteY8" fmla="*/ 174780 h 574259"/>
                <a:gd name="connsiteX9" fmla="*/ 424848 w 443832"/>
                <a:gd name="connsiteY9" fmla="*/ 202114 h 574259"/>
                <a:gd name="connsiteX10" fmla="*/ 419378 w 443832"/>
                <a:gd name="connsiteY10" fmla="*/ 224212 h 574259"/>
                <a:gd name="connsiteX11" fmla="*/ 415579 w 443832"/>
                <a:gd name="connsiteY11" fmla="*/ 233128 h 574259"/>
                <a:gd name="connsiteX12" fmla="*/ 412582 w 443832"/>
                <a:gd name="connsiteY12" fmla="*/ 243157 h 574259"/>
                <a:gd name="connsiteX13" fmla="*/ 399719 w 443832"/>
                <a:gd name="connsiteY13" fmla="*/ 270358 h 574259"/>
                <a:gd name="connsiteX14" fmla="*/ 390178 w 443832"/>
                <a:gd name="connsiteY14" fmla="*/ 292753 h 574259"/>
                <a:gd name="connsiteX15" fmla="*/ 385965 w 443832"/>
                <a:gd name="connsiteY15" fmla="*/ 299441 h 574259"/>
                <a:gd name="connsiteX16" fmla="*/ 382401 w 443832"/>
                <a:gd name="connsiteY16" fmla="*/ 306977 h 574259"/>
                <a:gd name="connsiteX17" fmla="*/ 364331 w 443832"/>
                <a:gd name="connsiteY17" fmla="*/ 333787 h 574259"/>
                <a:gd name="connsiteX18" fmla="*/ 350880 w 443832"/>
                <a:gd name="connsiteY18" fmla="*/ 355142 h 574259"/>
                <a:gd name="connsiteX19" fmla="*/ 346874 w 443832"/>
                <a:gd name="connsiteY19" fmla="*/ 359689 h 574259"/>
                <a:gd name="connsiteX20" fmla="*/ 343208 w 443832"/>
                <a:gd name="connsiteY20" fmla="*/ 365126 h 574259"/>
                <a:gd name="connsiteX21" fmla="*/ 318965 w 443832"/>
                <a:gd name="connsiteY21" fmla="*/ 391359 h 574259"/>
                <a:gd name="connsiteX22" fmla="*/ 302397 w 443832"/>
                <a:gd name="connsiteY22" fmla="*/ 410160 h 574259"/>
                <a:gd name="connsiteX23" fmla="*/ 299087 w 443832"/>
                <a:gd name="connsiteY23" fmla="*/ 412867 h 574259"/>
                <a:gd name="connsiteX24" fmla="*/ 295735 w 443832"/>
                <a:gd name="connsiteY24" fmla="*/ 416494 h 574259"/>
                <a:gd name="connsiteX25" fmla="*/ 263978 w 443832"/>
                <a:gd name="connsiteY25" fmla="*/ 441586 h 574259"/>
                <a:gd name="connsiteX26" fmla="*/ 245640 w 443832"/>
                <a:gd name="connsiteY26" fmla="*/ 456586 h 574259"/>
                <a:gd name="connsiteX27" fmla="*/ 244084 w 443832"/>
                <a:gd name="connsiteY27" fmla="*/ 457305 h 574259"/>
                <a:gd name="connsiteX28" fmla="*/ 240715 w 443832"/>
                <a:gd name="connsiteY28" fmla="*/ 459967 h 574259"/>
                <a:gd name="connsiteX29" fmla="*/ 110958 w 443832"/>
                <a:gd name="connsiteY29" fmla="*/ 518780 h 574259"/>
                <a:gd name="connsiteX30" fmla="*/ 110958 w 443832"/>
                <a:gd name="connsiteY30" fmla="*/ 574259 h 574259"/>
                <a:gd name="connsiteX31" fmla="*/ 0 w 443832"/>
                <a:gd name="connsiteY31" fmla="*/ 477902 h 574259"/>
                <a:gd name="connsiteX32" fmla="*/ 110958 w 443832"/>
                <a:gd name="connsiteY32" fmla="*/ 352343 h 574259"/>
                <a:gd name="connsiteX33" fmla="*/ 110958 w 443832"/>
                <a:gd name="connsiteY33" fmla="*/ 407822 h 574259"/>
                <a:gd name="connsiteX34" fmla="*/ 226958 w 443832"/>
                <a:gd name="connsiteY34" fmla="*/ 356478 h 574259"/>
                <a:gd name="connsiteX35" fmla="*/ 259208 w 443832"/>
                <a:gd name="connsiteY35" fmla="*/ 331191 h 574259"/>
                <a:gd name="connsiteX36" fmla="*/ 322421 w 443832"/>
                <a:gd name="connsiteY36" fmla="*/ 275648 h 574259"/>
                <a:gd name="connsiteX37" fmla="*/ 378456 w 443832"/>
                <a:gd name="connsiteY37" fmla="*/ 201489 h 574259"/>
                <a:gd name="connsiteX38" fmla="*/ 385709 w 443832"/>
                <a:gd name="connsiteY38" fmla="*/ 187663 h 574259"/>
                <a:gd name="connsiteX39" fmla="*/ 427352 w 443832"/>
                <a:gd name="connsiteY39" fmla="*/ 86807 h 574259"/>
                <a:gd name="connsiteX40" fmla="*/ 439158 w 443832"/>
                <a:gd name="connsiteY40" fmla="*/ 25519 h 57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3832" h="574259">
                  <a:moveTo>
                    <a:pt x="436675" y="0"/>
                  </a:moveTo>
                  <a:lnTo>
                    <a:pt x="443832" y="0"/>
                  </a:lnTo>
                  <a:lnTo>
                    <a:pt x="443832" y="73561"/>
                  </a:lnTo>
                  <a:lnTo>
                    <a:pt x="442583" y="88951"/>
                  </a:lnTo>
                  <a:lnTo>
                    <a:pt x="442977" y="102957"/>
                  </a:lnTo>
                  <a:lnTo>
                    <a:pt x="439283" y="129592"/>
                  </a:lnTo>
                  <a:lnTo>
                    <a:pt x="437566" y="150742"/>
                  </a:lnTo>
                  <a:lnTo>
                    <a:pt x="434803" y="161904"/>
                  </a:lnTo>
                  <a:lnTo>
                    <a:pt x="433018" y="174780"/>
                  </a:lnTo>
                  <a:lnTo>
                    <a:pt x="424848" y="202114"/>
                  </a:lnTo>
                  <a:lnTo>
                    <a:pt x="419378" y="224212"/>
                  </a:lnTo>
                  <a:lnTo>
                    <a:pt x="415579" y="233128"/>
                  </a:lnTo>
                  <a:lnTo>
                    <a:pt x="412582" y="243157"/>
                  </a:lnTo>
                  <a:lnTo>
                    <a:pt x="399719" y="270358"/>
                  </a:lnTo>
                  <a:lnTo>
                    <a:pt x="390178" y="292753"/>
                  </a:lnTo>
                  <a:lnTo>
                    <a:pt x="385965" y="299441"/>
                  </a:lnTo>
                  <a:lnTo>
                    <a:pt x="382401" y="306977"/>
                  </a:lnTo>
                  <a:lnTo>
                    <a:pt x="364331" y="333787"/>
                  </a:lnTo>
                  <a:lnTo>
                    <a:pt x="350880" y="355142"/>
                  </a:lnTo>
                  <a:lnTo>
                    <a:pt x="346874" y="359689"/>
                  </a:lnTo>
                  <a:lnTo>
                    <a:pt x="343208" y="365126"/>
                  </a:lnTo>
                  <a:lnTo>
                    <a:pt x="318965" y="391359"/>
                  </a:lnTo>
                  <a:lnTo>
                    <a:pt x="302397" y="410160"/>
                  </a:lnTo>
                  <a:lnTo>
                    <a:pt x="299087" y="412867"/>
                  </a:lnTo>
                  <a:lnTo>
                    <a:pt x="295735" y="416494"/>
                  </a:lnTo>
                  <a:lnTo>
                    <a:pt x="263978" y="441586"/>
                  </a:lnTo>
                  <a:lnTo>
                    <a:pt x="245640" y="456586"/>
                  </a:lnTo>
                  <a:lnTo>
                    <a:pt x="244084" y="457305"/>
                  </a:lnTo>
                  <a:lnTo>
                    <a:pt x="240715" y="459967"/>
                  </a:lnTo>
                  <a:cubicBezTo>
                    <a:pt x="201681" y="486070"/>
                    <a:pt x="158103" y="506169"/>
                    <a:pt x="110958" y="518780"/>
                  </a:cubicBezTo>
                  <a:lnTo>
                    <a:pt x="110958" y="574259"/>
                  </a:lnTo>
                  <a:lnTo>
                    <a:pt x="0" y="477902"/>
                  </a:lnTo>
                  <a:lnTo>
                    <a:pt x="110958" y="352343"/>
                  </a:lnTo>
                  <a:lnTo>
                    <a:pt x="110958" y="407822"/>
                  </a:lnTo>
                  <a:lnTo>
                    <a:pt x="226958" y="356478"/>
                  </a:lnTo>
                  <a:lnTo>
                    <a:pt x="259208" y="331191"/>
                  </a:lnTo>
                  <a:lnTo>
                    <a:pt x="322421" y="275648"/>
                  </a:lnTo>
                  <a:lnTo>
                    <a:pt x="378456" y="201489"/>
                  </a:lnTo>
                  <a:lnTo>
                    <a:pt x="385709" y="187663"/>
                  </a:lnTo>
                  <a:lnTo>
                    <a:pt x="427352" y="86807"/>
                  </a:lnTo>
                  <a:lnTo>
                    <a:pt x="439158" y="25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6000">
                  <a:schemeClr val="accent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8E41F2AF-BDEC-47AE-ABA4-C32DDA1E12D7}"/>
                </a:ext>
              </a:extLst>
            </p:cNvPr>
            <p:cNvCxnSpPr>
              <a:cxnSpLocks/>
              <a:stCxn id="49" idx="2"/>
              <a:endCxn id="46" idx="1"/>
            </p:cNvCxnSpPr>
            <p:nvPr/>
          </p:nvCxnSpPr>
          <p:spPr>
            <a:xfrm flipV="1">
              <a:off x="3766880" y="3669185"/>
              <a:ext cx="853003" cy="4822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xmlns="" id="{5ADE0E9B-7788-4F0E-B7A9-BE9EC29FED65}"/>
                </a:ext>
              </a:extLst>
            </p:cNvPr>
            <p:cNvSpPr txBox="1"/>
            <p:nvPr/>
          </p:nvSpPr>
          <p:spPr>
            <a:xfrm>
              <a:off x="2616175" y="340842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Li</a:t>
              </a:r>
              <a:r>
                <a:rPr lang="en-US" altLang="zh-CN" sz="1200" b="1" baseline="30000" dirty="0"/>
                <a:t>+</a:t>
              </a:r>
              <a:endParaRPr lang="zh-CN" altLang="en-US" sz="1200" b="1" baseline="300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AE863799-190A-4082-AFFF-C1CEEA3CA378}"/>
                </a:ext>
              </a:extLst>
            </p:cNvPr>
            <p:cNvSpPr txBox="1"/>
            <p:nvPr/>
          </p:nvSpPr>
          <p:spPr>
            <a:xfrm>
              <a:off x="2989275" y="4472795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Li</a:t>
              </a:r>
              <a:r>
                <a:rPr lang="en-US" altLang="zh-CN" sz="1000" b="1" baseline="-25000" dirty="0"/>
                <a:t>2</a:t>
              </a:r>
              <a:r>
                <a:rPr lang="en-US" altLang="zh-CN" sz="1000" b="1" dirty="0"/>
                <a:t>O</a:t>
              </a:r>
              <a:r>
                <a:rPr lang="en-US" altLang="zh-CN" sz="1000" b="1" baseline="-25000" dirty="0"/>
                <a:t>2</a:t>
              </a:r>
              <a:endParaRPr lang="zh-CN" altLang="en-US" sz="1000" b="1" baseline="-250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86A1F2A9-9024-47B3-B7AD-39249434333A}"/>
                </a:ext>
              </a:extLst>
            </p:cNvPr>
            <p:cNvSpPr txBox="1"/>
            <p:nvPr/>
          </p:nvSpPr>
          <p:spPr>
            <a:xfrm>
              <a:off x="2392107" y="4569544"/>
              <a:ext cx="8290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/>
                <a:t>Aprotic</a:t>
              </a:r>
            </a:p>
            <a:p>
              <a:pPr algn="ctr"/>
              <a:r>
                <a:rPr lang="en-US" altLang="zh-CN" sz="1000" b="1" dirty="0"/>
                <a:t>electrolyte</a:t>
              </a:r>
              <a:endParaRPr lang="zh-CN" altLang="en-US" sz="1000" b="1" dirty="0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4831A168-F627-44E5-9098-332031E9EBBB}"/>
                </a:ext>
              </a:extLst>
            </p:cNvPr>
            <p:cNvSpPr/>
            <p:nvPr/>
          </p:nvSpPr>
          <p:spPr>
            <a:xfrm rot="18706634">
              <a:off x="1800603" y="2881618"/>
              <a:ext cx="2160000" cy="216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xmlns="" id="{8F5CF231-BC0B-4FD3-975F-0A9F9C149F23}"/>
                </a:ext>
              </a:extLst>
            </p:cNvPr>
            <p:cNvSpPr/>
            <p:nvPr/>
          </p:nvSpPr>
          <p:spPr>
            <a:xfrm>
              <a:off x="2706339" y="2436682"/>
              <a:ext cx="271480" cy="492341"/>
            </a:xfrm>
            <a:custGeom>
              <a:avLst/>
              <a:gdLst>
                <a:gd name="connsiteX0" fmla="*/ 187417 w 618836"/>
                <a:gd name="connsiteY0" fmla="*/ 938318 h 1122286"/>
                <a:gd name="connsiteX1" fmla="*/ 432125 w 618836"/>
                <a:gd name="connsiteY1" fmla="*/ 940019 h 1122286"/>
                <a:gd name="connsiteX2" fmla="*/ 389309 w 618836"/>
                <a:gd name="connsiteY2" fmla="*/ 1095477 h 1122286"/>
                <a:gd name="connsiteX3" fmla="*/ 228067 w 618836"/>
                <a:gd name="connsiteY3" fmla="*/ 1094356 h 1122286"/>
                <a:gd name="connsiteX4" fmla="*/ 187417 w 618836"/>
                <a:gd name="connsiteY4" fmla="*/ 938318 h 1122286"/>
                <a:gd name="connsiteX5" fmla="*/ 201418 w 618836"/>
                <a:gd name="connsiteY5" fmla="*/ 834789 h 1122286"/>
                <a:gd name="connsiteX6" fmla="*/ 417418 w 618836"/>
                <a:gd name="connsiteY6" fmla="*/ 834789 h 1122286"/>
                <a:gd name="connsiteX7" fmla="*/ 453418 w 618836"/>
                <a:gd name="connsiteY7" fmla="*/ 870789 h 1122286"/>
                <a:gd name="connsiteX8" fmla="*/ 417418 w 618836"/>
                <a:gd name="connsiteY8" fmla="*/ 906789 h 1122286"/>
                <a:gd name="connsiteX9" fmla="*/ 201418 w 618836"/>
                <a:gd name="connsiteY9" fmla="*/ 906789 h 1122286"/>
                <a:gd name="connsiteX10" fmla="*/ 165418 w 618836"/>
                <a:gd name="connsiteY10" fmla="*/ 870789 h 1122286"/>
                <a:gd name="connsiteX11" fmla="*/ 201418 w 618836"/>
                <a:gd name="connsiteY11" fmla="*/ 834789 h 1122286"/>
                <a:gd name="connsiteX12" fmla="*/ 165418 w 618836"/>
                <a:gd name="connsiteY12" fmla="*/ 740070 h 1122286"/>
                <a:gd name="connsiteX13" fmla="*/ 453418 w 618836"/>
                <a:gd name="connsiteY13" fmla="*/ 740070 h 1122286"/>
                <a:gd name="connsiteX14" fmla="*/ 489418 w 618836"/>
                <a:gd name="connsiteY14" fmla="*/ 776070 h 1122286"/>
                <a:gd name="connsiteX15" fmla="*/ 453418 w 618836"/>
                <a:gd name="connsiteY15" fmla="*/ 812070 h 1122286"/>
                <a:gd name="connsiteX16" fmla="*/ 165418 w 618836"/>
                <a:gd name="connsiteY16" fmla="*/ 812070 h 1122286"/>
                <a:gd name="connsiteX17" fmla="*/ 129418 w 618836"/>
                <a:gd name="connsiteY17" fmla="*/ 776070 h 1122286"/>
                <a:gd name="connsiteX18" fmla="*/ 165418 w 618836"/>
                <a:gd name="connsiteY18" fmla="*/ 740070 h 1122286"/>
                <a:gd name="connsiteX19" fmla="*/ 309418 w 618836"/>
                <a:gd name="connsiteY19" fmla="*/ 0 h 1122286"/>
                <a:gd name="connsiteX20" fmla="*/ 618836 w 618836"/>
                <a:gd name="connsiteY20" fmla="*/ 309418 h 1122286"/>
                <a:gd name="connsiteX21" fmla="*/ 594521 w 618836"/>
                <a:gd name="connsiteY21" fmla="*/ 429858 h 1122286"/>
                <a:gd name="connsiteX22" fmla="*/ 583779 w 618836"/>
                <a:gd name="connsiteY22" fmla="*/ 449647 h 1122286"/>
                <a:gd name="connsiteX23" fmla="*/ 575798 w 618836"/>
                <a:gd name="connsiteY23" fmla="*/ 481571 h 1122286"/>
                <a:gd name="connsiteX24" fmla="*/ 559616 w 618836"/>
                <a:gd name="connsiteY24" fmla="*/ 501184 h 1122286"/>
                <a:gd name="connsiteX25" fmla="*/ 506772 w 618836"/>
                <a:gd name="connsiteY25" fmla="*/ 674183 h 1122286"/>
                <a:gd name="connsiteX26" fmla="*/ 507427 w 618836"/>
                <a:gd name="connsiteY26" fmla="*/ 680676 h 1122286"/>
                <a:gd name="connsiteX27" fmla="*/ 501400 w 618836"/>
                <a:gd name="connsiteY27" fmla="*/ 680676 h 1122286"/>
                <a:gd name="connsiteX28" fmla="*/ 457022 w 618836"/>
                <a:gd name="connsiteY28" fmla="*/ 725054 h 1122286"/>
                <a:gd name="connsiteX29" fmla="*/ 149778 w 618836"/>
                <a:gd name="connsiteY29" fmla="*/ 725054 h 1122286"/>
                <a:gd name="connsiteX30" fmla="*/ 105400 w 618836"/>
                <a:gd name="connsiteY30" fmla="*/ 680676 h 1122286"/>
                <a:gd name="connsiteX31" fmla="*/ 107224 w 618836"/>
                <a:gd name="connsiteY31" fmla="*/ 676273 h 1122286"/>
                <a:gd name="connsiteX32" fmla="*/ 108956 w 618836"/>
                <a:gd name="connsiteY32" fmla="*/ 659088 h 1122286"/>
                <a:gd name="connsiteX33" fmla="*/ 56113 w 618836"/>
                <a:gd name="connsiteY33" fmla="*/ 486089 h 1122286"/>
                <a:gd name="connsiteX34" fmla="*/ 38976 w 618836"/>
                <a:gd name="connsiteY34" fmla="*/ 465320 h 1122286"/>
                <a:gd name="connsiteX35" fmla="*/ 35058 w 618836"/>
                <a:gd name="connsiteY35" fmla="*/ 449649 h 1122286"/>
                <a:gd name="connsiteX36" fmla="*/ 24316 w 618836"/>
                <a:gd name="connsiteY36" fmla="*/ 429858 h 1122286"/>
                <a:gd name="connsiteX37" fmla="*/ 0 w 618836"/>
                <a:gd name="connsiteY37" fmla="*/ 309418 h 1122286"/>
                <a:gd name="connsiteX38" fmla="*/ 309418 w 618836"/>
                <a:gd name="connsiteY38" fmla="*/ 0 h 112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8836" h="1122286">
                  <a:moveTo>
                    <a:pt x="187417" y="938318"/>
                  </a:moveTo>
                  <a:lnTo>
                    <a:pt x="432125" y="940019"/>
                  </a:lnTo>
                  <a:cubicBezTo>
                    <a:pt x="454678" y="995557"/>
                    <a:pt x="437117" y="1059318"/>
                    <a:pt x="389309" y="1095477"/>
                  </a:cubicBezTo>
                  <a:cubicBezTo>
                    <a:pt x="341502" y="1131636"/>
                    <a:pt x="275368" y="1131176"/>
                    <a:pt x="228067" y="1094356"/>
                  </a:cubicBezTo>
                  <a:cubicBezTo>
                    <a:pt x="180766" y="1057536"/>
                    <a:pt x="164093" y="993536"/>
                    <a:pt x="187417" y="938318"/>
                  </a:cubicBezTo>
                  <a:close/>
                  <a:moveTo>
                    <a:pt x="201418" y="834789"/>
                  </a:moveTo>
                  <a:lnTo>
                    <a:pt x="417418" y="834789"/>
                  </a:lnTo>
                  <a:cubicBezTo>
                    <a:pt x="437300" y="834789"/>
                    <a:pt x="453418" y="850907"/>
                    <a:pt x="453418" y="870789"/>
                  </a:cubicBezTo>
                  <a:cubicBezTo>
                    <a:pt x="453418" y="890671"/>
                    <a:pt x="437300" y="906789"/>
                    <a:pt x="417418" y="906789"/>
                  </a:cubicBezTo>
                  <a:lnTo>
                    <a:pt x="201418" y="906789"/>
                  </a:lnTo>
                  <a:cubicBezTo>
                    <a:pt x="181536" y="906789"/>
                    <a:pt x="165418" y="890671"/>
                    <a:pt x="165418" y="870789"/>
                  </a:cubicBezTo>
                  <a:cubicBezTo>
                    <a:pt x="165418" y="850907"/>
                    <a:pt x="181536" y="834789"/>
                    <a:pt x="201418" y="834789"/>
                  </a:cubicBezTo>
                  <a:close/>
                  <a:moveTo>
                    <a:pt x="165418" y="740070"/>
                  </a:moveTo>
                  <a:lnTo>
                    <a:pt x="453418" y="740070"/>
                  </a:lnTo>
                  <a:cubicBezTo>
                    <a:pt x="473300" y="740070"/>
                    <a:pt x="489418" y="756188"/>
                    <a:pt x="489418" y="776070"/>
                  </a:cubicBezTo>
                  <a:cubicBezTo>
                    <a:pt x="489418" y="795952"/>
                    <a:pt x="473300" y="812070"/>
                    <a:pt x="453418" y="812070"/>
                  </a:cubicBezTo>
                  <a:lnTo>
                    <a:pt x="165418" y="812070"/>
                  </a:lnTo>
                  <a:cubicBezTo>
                    <a:pt x="145536" y="812070"/>
                    <a:pt x="129418" y="795952"/>
                    <a:pt x="129418" y="776070"/>
                  </a:cubicBezTo>
                  <a:cubicBezTo>
                    <a:pt x="129418" y="756188"/>
                    <a:pt x="145536" y="740070"/>
                    <a:pt x="165418" y="740070"/>
                  </a:cubicBezTo>
                  <a:close/>
                  <a:moveTo>
                    <a:pt x="309418" y="0"/>
                  </a:moveTo>
                  <a:cubicBezTo>
                    <a:pt x="480305" y="0"/>
                    <a:pt x="618836" y="138531"/>
                    <a:pt x="618836" y="309418"/>
                  </a:cubicBezTo>
                  <a:cubicBezTo>
                    <a:pt x="618836" y="352140"/>
                    <a:pt x="610178" y="392839"/>
                    <a:pt x="594521" y="429858"/>
                  </a:cubicBezTo>
                  <a:lnTo>
                    <a:pt x="583779" y="449647"/>
                  </a:lnTo>
                  <a:lnTo>
                    <a:pt x="575798" y="481571"/>
                  </a:lnTo>
                  <a:lnTo>
                    <a:pt x="559616" y="501184"/>
                  </a:lnTo>
                  <a:cubicBezTo>
                    <a:pt x="526253" y="550568"/>
                    <a:pt x="506772" y="610100"/>
                    <a:pt x="506772" y="674183"/>
                  </a:cubicBezTo>
                  <a:lnTo>
                    <a:pt x="507427" y="680676"/>
                  </a:lnTo>
                  <a:lnTo>
                    <a:pt x="501400" y="680676"/>
                  </a:lnTo>
                  <a:cubicBezTo>
                    <a:pt x="501400" y="705185"/>
                    <a:pt x="481531" y="725054"/>
                    <a:pt x="457022" y="725054"/>
                  </a:cubicBezTo>
                  <a:lnTo>
                    <a:pt x="149778" y="725054"/>
                  </a:lnTo>
                  <a:cubicBezTo>
                    <a:pt x="125269" y="725054"/>
                    <a:pt x="105400" y="705185"/>
                    <a:pt x="105400" y="680676"/>
                  </a:cubicBezTo>
                  <a:lnTo>
                    <a:pt x="107224" y="676273"/>
                  </a:lnTo>
                  <a:lnTo>
                    <a:pt x="108956" y="659088"/>
                  </a:lnTo>
                  <a:cubicBezTo>
                    <a:pt x="108956" y="595005"/>
                    <a:pt x="89475" y="535473"/>
                    <a:pt x="56113" y="486089"/>
                  </a:cubicBezTo>
                  <a:lnTo>
                    <a:pt x="38976" y="465320"/>
                  </a:lnTo>
                  <a:lnTo>
                    <a:pt x="35058" y="449649"/>
                  </a:lnTo>
                  <a:lnTo>
                    <a:pt x="24316" y="429858"/>
                  </a:lnTo>
                  <a:cubicBezTo>
                    <a:pt x="8658" y="392839"/>
                    <a:pt x="0" y="352140"/>
                    <a:pt x="0" y="309418"/>
                  </a:cubicBezTo>
                  <a:cubicBezTo>
                    <a:pt x="0" y="138531"/>
                    <a:pt x="138531" y="0"/>
                    <a:pt x="309418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38000">
                  <a:schemeClr val="accent4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xmlns="" id="{20F75DDB-9B4A-4EBB-AD67-DCB6EF78EF2F}"/>
                </a:ext>
              </a:extLst>
            </p:cNvPr>
            <p:cNvSpPr/>
            <p:nvPr/>
          </p:nvSpPr>
          <p:spPr>
            <a:xfrm rot="18511497" flipV="1">
              <a:off x="3854962" y="3577661"/>
              <a:ext cx="443832" cy="574259"/>
            </a:xfrm>
            <a:custGeom>
              <a:avLst/>
              <a:gdLst>
                <a:gd name="connsiteX0" fmla="*/ 436675 w 443832"/>
                <a:gd name="connsiteY0" fmla="*/ 0 h 574259"/>
                <a:gd name="connsiteX1" fmla="*/ 443832 w 443832"/>
                <a:gd name="connsiteY1" fmla="*/ 0 h 574259"/>
                <a:gd name="connsiteX2" fmla="*/ 443832 w 443832"/>
                <a:gd name="connsiteY2" fmla="*/ 73561 h 574259"/>
                <a:gd name="connsiteX3" fmla="*/ 442583 w 443832"/>
                <a:gd name="connsiteY3" fmla="*/ 88951 h 574259"/>
                <a:gd name="connsiteX4" fmla="*/ 442977 w 443832"/>
                <a:gd name="connsiteY4" fmla="*/ 102957 h 574259"/>
                <a:gd name="connsiteX5" fmla="*/ 439283 w 443832"/>
                <a:gd name="connsiteY5" fmla="*/ 129592 h 574259"/>
                <a:gd name="connsiteX6" fmla="*/ 437566 w 443832"/>
                <a:gd name="connsiteY6" fmla="*/ 150742 h 574259"/>
                <a:gd name="connsiteX7" fmla="*/ 434803 w 443832"/>
                <a:gd name="connsiteY7" fmla="*/ 161904 h 574259"/>
                <a:gd name="connsiteX8" fmla="*/ 433018 w 443832"/>
                <a:gd name="connsiteY8" fmla="*/ 174780 h 574259"/>
                <a:gd name="connsiteX9" fmla="*/ 424848 w 443832"/>
                <a:gd name="connsiteY9" fmla="*/ 202114 h 574259"/>
                <a:gd name="connsiteX10" fmla="*/ 419378 w 443832"/>
                <a:gd name="connsiteY10" fmla="*/ 224212 h 574259"/>
                <a:gd name="connsiteX11" fmla="*/ 415579 w 443832"/>
                <a:gd name="connsiteY11" fmla="*/ 233128 h 574259"/>
                <a:gd name="connsiteX12" fmla="*/ 412582 w 443832"/>
                <a:gd name="connsiteY12" fmla="*/ 243157 h 574259"/>
                <a:gd name="connsiteX13" fmla="*/ 399719 w 443832"/>
                <a:gd name="connsiteY13" fmla="*/ 270358 h 574259"/>
                <a:gd name="connsiteX14" fmla="*/ 390178 w 443832"/>
                <a:gd name="connsiteY14" fmla="*/ 292753 h 574259"/>
                <a:gd name="connsiteX15" fmla="*/ 385965 w 443832"/>
                <a:gd name="connsiteY15" fmla="*/ 299441 h 574259"/>
                <a:gd name="connsiteX16" fmla="*/ 382401 w 443832"/>
                <a:gd name="connsiteY16" fmla="*/ 306977 h 574259"/>
                <a:gd name="connsiteX17" fmla="*/ 364331 w 443832"/>
                <a:gd name="connsiteY17" fmla="*/ 333787 h 574259"/>
                <a:gd name="connsiteX18" fmla="*/ 350880 w 443832"/>
                <a:gd name="connsiteY18" fmla="*/ 355142 h 574259"/>
                <a:gd name="connsiteX19" fmla="*/ 346874 w 443832"/>
                <a:gd name="connsiteY19" fmla="*/ 359689 h 574259"/>
                <a:gd name="connsiteX20" fmla="*/ 343208 w 443832"/>
                <a:gd name="connsiteY20" fmla="*/ 365126 h 574259"/>
                <a:gd name="connsiteX21" fmla="*/ 318965 w 443832"/>
                <a:gd name="connsiteY21" fmla="*/ 391359 h 574259"/>
                <a:gd name="connsiteX22" fmla="*/ 302397 w 443832"/>
                <a:gd name="connsiteY22" fmla="*/ 410160 h 574259"/>
                <a:gd name="connsiteX23" fmla="*/ 299087 w 443832"/>
                <a:gd name="connsiteY23" fmla="*/ 412867 h 574259"/>
                <a:gd name="connsiteX24" fmla="*/ 295735 w 443832"/>
                <a:gd name="connsiteY24" fmla="*/ 416494 h 574259"/>
                <a:gd name="connsiteX25" fmla="*/ 263978 w 443832"/>
                <a:gd name="connsiteY25" fmla="*/ 441586 h 574259"/>
                <a:gd name="connsiteX26" fmla="*/ 245640 w 443832"/>
                <a:gd name="connsiteY26" fmla="*/ 456586 h 574259"/>
                <a:gd name="connsiteX27" fmla="*/ 244084 w 443832"/>
                <a:gd name="connsiteY27" fmla="*/ 457305 h 574259"/>
                <a:gd name="connsiteX28" fmla="*/ 240715 w 443832"/>
                <a:gd name="connsiteY28" fmla="*/ 459967 h 574259"/>
                <a:gd name="connsiteX29" fmla="*/ 110958 w 443832"/>
                <a:gd name="connsiteY29" fmla="*/ 518780 h 574259"/>
                <a:gd name="connsiteX30" fmla="*/ 110958 w 443832"/>
                <a:gd name="connsiteY30" fmla="*/ 574259 h 574259"/>
                <a:gd name="connsiteX31" fmla="*/ 0 w 443832"/>
                <a:gd name="connsiteY31" fmla="*/ 477902 h 574259"/>
                <a:gd name="connsiteX32" fmla="*/ 110958 w 443832"/>
                <a:gd name="connsiteY32" fmla="*/ 352343 h 574259"/>
                <a:gd name="connsiteX33" fmla="*/ 110958 w 443832"/>
                <a:gd name="connsiteY33" fmla="*/ 407822 h 574259"/>
                <a:gd name="connsiteX34" fmla="*/ 226958 w 443832"/>
                <a:gd name="connsiteY34" fmla="*/ 356478 h 574259"/>
                <a:gd name="connsiteX35" fmla="*/ 259208 w 443832"/>
                <a:gd name="connsiteY35" fmla="*/ 331191 h 574259"/>
                <a:gd name="connsiteX36" fmla="*/ 322421 w 443832"/>
                <a:gd name="connsiteY36" fmla="*/ 275648 h 574259"/>
                <a:gd name="connsiteX37" fmla="*/ 378456 w 443832"/>
                <a:gd name="connsiteY37" fmla="*/ 201489 h 574259"/>
                <a:gd name="connsiteX38" fmla="*/ 385709 w 443832"/>
                <a:gd name="connsiteY38" fmla="*/ 187663 h 574259"/>
                <a:gd name="connsiteX39" fmla="*/ 427352 w 443832"/>
                <a:gd name="connsiteY39" fmla="*/ 86807 h 574259"/>
                <a:gd name="connsiteX40" fmla="*/ 439158 w 443832"/>
                <a:gd name="connsiteY40" fmla="*/ 25519 h 57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3832" h="574259">
                  <a:moveTo>
                    <a:pt x="436675" y="0"/>
                  </a:moveTo>
                  <a:lnTo>
                    <a:pt x="443832" y="0"/>
                  </a:lnTo>
                  <a:lnTo>
                    <a:pt x="443832" y="73561"/>
                  </a:lnTo>
                  <a:lnTo>
                    <a:pt x="442583" y="88951"/>
                  </a:lnTo>
                  <a:lnTo>
                    <a:pt x="442977" y="102957"/>
                  </a:lnTo>
                  <a:lnTo>
                    <a:pt x="439283" y="129592"/>
                  </a:lnTo>
                  <a:lnTo>
                    <a:pt x="437566" y="150742"/>
                  </a:lnTo>
                  <a:lnTo>
                    <a:pt x="434803" y="161904"/>
                  </a:lnTo>
                  <a:lnTo>
                    <a:pt x="433018" y="174780"/>
                  </a:lnTo>
                  <a:lnTo>
                    <a:pt x="424848" y="202114"/>
                  </a:lnTo>
                  <a:lnTo>
                    <a:pt x="419378" y="224212"/>
                  </a:lnTo>
                  <a:lnTo>
                    <a:pt x="415579" y="233128"/>
                  </a:lnTo>
                  <a:lnTo>
                    <a:pt x="412582" y="243157"/>
                  </a:lnTo>
                  <a:lnTo>
                    <a:pt x="399719" y="270358"/>
                  </a:lnTo>
                  <a:lnTo>
                    <a:pt x="390178" y="292753"/>
                  </a:lnTo>
                  <a:lnTo>
                    <a:pt x="385965" y="299441"/>
                  </a:lnTo>
                  <a:lnTo>
                    <a:pt x="382401" y="306977"/>
                  </a:lnTo>
                  <a:lnTo>
                    <a:pt x="364331" y="333787"/>
                  </a:lnTo>
                  <a:lnTo>
                    <a:pt x="350880" y="355142"/>
                  </a:lnTo>
                  <a:lnTo>
                    <a:pt x="346874" y="359689"/>
                  </a:lnTo>
                  <a:lnTo>
                    <a:pt x="343208" y="365126"/>
                  </a:lnTo>
                  <a:lnTo>
                    <a:pt x="318965" y="391359"/>
                  </a:lnTo>
                  <a:lnTo>
                    <a:pt x="302397" y="410160"/>
                  </a:lnTo>
                  <a:lnTo>
                    <a:pt x="299087" y="412867"/>
                  </a:lnTo>
                  <a:lnTo>
                    <a:pt x="295735" y="416494"/>
                  </a:lnTo>
                  <a:lnTo>
                    <a:pt x="263978" y="441586"/>
                  </a:lnTo>
                  <a:lnTo>
                    <a:pt x="245640" y="456586"/>
                  </a:lnTo>
                  <a:lnTo>
                    <a:pt x="244084" y="457305"/>
                  </a:lnTo>
                  <a:lnTo>
                    <a:pt x="240715" y="459967"/>
                  </a:lnTo>
                  <a:cubicBezTo>
                    <a:pt x="201681" y="486070"/>
                    <a:pt x="158103" y="506169"/>
                    <a:pt x="110958" y="518780"/>
                  </a:cubicBezTo>
                  <a:lnTo>
                    <a:pt x="110958" y="574259"/>
                  </a:lnTo>
                  <a:lnTo>
                    <a:pt x="0" y="477902"/>
                  </a:lnTo>
                  <a:lnTo>
                    <a:pt x="110958" y="352343"/>
                  </a:lnTo>
                  <a:lnTo>
                    <a:pt x="110958" y="407822"/>
                  </a:lnTo>
                  <a:lnTo>
                    <a:pt x="226958" y="356478"/>
                  </a:lnTo>
                  <a:lnTo>
                    <a:pt x="259208" y="331191"/>
                  </a:lnTo>
                  <a:lnTo>
                    <a:pt x="322421" y="275648"/>
                  </a:lnTo>
                  <a:lnTo>
                    <a:pt x="378456" y="201489"/>
                  </a:lnTo>
                  <a:lnTo>
                    <a:pt x="385709" y="187663"/>
                  </a:lnTo>
                  <a:lnTo>
                    <a:pt x="427352" y="86807"/>
                  </a:lnTo>
                  <a:lnTo>
                    <a:pt x="439158" y="25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6000">
                  <a:schemeClr val="accent6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xmlns="" id="{0EFA12A7-F445-4C40-9605-EC6D735B6A86}"/>
                </a:ext>
              </a:extLst>
            </p:cNvPr>
            <p:cNvSpPr txBox="1"/>
            <p:nvPr/>
          </p:nvSpPr>
          <p:spPr>
            <a:xfrm>
              <a:off x="4046951" y="3517388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O</a:t>
              </a:r>
              <a:r>
                <a:rPr lang="en-US" altLang="zh-CN" sz="1000" b="1" baseline="-25000" dirty="0"/>
                <a:t>2</a:t>
              </a:r>
              <a:endParaRPr lang="zh-CN" altLang="en-US" sz="1000" b="1" baseline="-25000" dirty="0"/>
            </a:p>
          </p:txBody>
        </p:sp>
        <p:sp>
          <p:nvSpPr>
            <p:cNvPr id="1030" name="椭圆 1029">
              <a:extLst>
                <a:ext uri="{FF2B5EF4-FFF2-40B4-BE49-F238E27FC236}">
                  <a16:creationId xmlns:a16="http://schemas.microsoft.com/office/drawing/2014/main" xmlns="" id="{94E95FC1-B8B3-4731-82CE-9236A644F30F}"/>
                </a:ext>
              </a:extLst>
            </p:cNvPr>
            <p:cNvSpPr/>
            <p:nvPr/>
          </p:nvSpPr>
          <p:spPr>
            <a:xfrm>
              <a:off x="446117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xmlns="" id="{E052E92A-43CC-4AB4-A598-F63F5F25BDD3}"/>
                </a:ext>
              </a:extLst>
            </p:cNvPr>
            <p:cNvSpPr/>
            <p:nvPr/>
          </p:nvSpPr>
          <p:spPr>
            <a:xfrm>
              <a:off x="4543234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393C7B26-0AAE-40AF-A786-7E24F9786E6D}"/>
                </a:ext>
              </a:extLst>
            </p:cNvPr>
            <p:cNvSpPr/>
            <p:nvPr/>
          </p:nvSpPr>
          <p:spPr>
            <a:xfrm>
              <a:off x="4707358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366E5F0A-5E06-4AE4-83AC-F48E7C902680}"/>
                </a:ext>
              </a:extLst>
            </p:cNvPr>
            <p:cNvSpPr/>
            <p:nvPr/>
          </p:nvSpPr>
          <p:spPr>
            <a:xfrm>
              <a:off x="487148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899B5EB0-710B-471B-8F91-62A3F28AA63A}"/>
                </a:ext>
              </a:extLst>
            </p:cNvPr>
            <p:cNvSpPr/>
            <p:nvPr/>
          </p:nvSpPr>
          <p:spPr>
            <a:xfrm>
              <a:off x="5035606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xmlns="" id="{B17A0793-3FA5-4AFF-BDA4-CA835392234B}"/>
                </a:ext>
              </a:extLst>
            </p:cNvPr>
            <p:cNvSpPr/>
            <p:nvPr/>
          </p:nvSpPr>
          <p:spPr>
            <a:xfrm>
              <a:off x="5199730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693612CC-112F-42A9-88E5-AEE324B11BD5}"/>
                </a:ext>
              </a:extLst>
            </p:cNvPr>
            <p:cNvSpPr/>
            <p:nvPr/>
          </p:nvSpPr>
          <p:spPr>
            <a:xfrm>
              <a:off x="5363854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DBF435D1-5318-4E16-98A0-14A5689D9E00}"/>
                </a:ext>
              </a:extLst>
            </p:cNvPr>
            <p:cNvSpPr/>
            <p:nvPr/>
          </p:nvSpPr>
          <p:spPr>
            <a:xfrm>
              <a:off x="4625296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FAAA3CA3-C5EE-4A80-9794-F026A2229C0C}"/>
                </a:ext>
              </a:extLst>
            </p:cNvPr>
            <p:cNvSpPr/>
            <p:nvPr/>
          </p:nvSpPr>
          <p:spPr>
            <a:xfrm>
              <a:off x="4789420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561EFA8D-979A-4ABC-A58D-27A003CFE8D0}"/>
                </a:ext>
              </a:extLst>
            </p:cNvPr>
            <p:cNvSpPr/>
            <p:nvPr/>
          </p:nvSpPr>
          <p:spPr>
            <a:xfrm>
              <a:off x="4953544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2D0809FF-801D-4425-9707-347184FB625F}"/>
                </a:ext>
              </a:extLst>
            </p:cNvPr>
            <p:cNvSpPr/>
            <p:nvPr/>
          </p:nvSpPr>
          <p:spPr>
            <a:xfrm>
              <a:off x="5117668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xmlns="" id="{4E2C454B-51E3-4560-BEE6-F7206E3B7067}"/>
                </a:ext>
              </a:extLst>
            </p:cNvPr>
            <p:cNvSpPr/>
            <p:nvPr/>
          </p:nvSpPr>
          <p:spPr>
            <a:xfrm>
              <a:off x="528179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ED9552D0-B746-4707-991B-096B54B7DB66}"/>
                </a:ext>
              </a:extLst>
            </p:cNvPr>
            <p:cNvSpPr/>
            <p:nvPr/>
          </p:nvSpPr>
          <p:spPr>
            <a:xfrm>
              <a:off x="5445916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xmlns="" id="{AB4EF241-D877-447C-8F0C-BC04C85F41B9}"/>
                </a:ext>
              </a:extLst>
            </p:cNvPr>
            <p:cNvSpPr/>
            <p:nvPr/>
          </p:nvSpPr>
          <p:spPr>
            <a:xfrm>
              <a:off x="5527972" y="4049065"/>
              <a:ext cx="70357" cy="703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F658495D-1DC6-4A5F-B4B6-C150EC7BD7A5}"/>
                </a:ext>
              </a:extLst>
            </p:cNvPr>
            <p:cNvSpPr txBox="1"/>
            <p:nvPr/>
          </p:nvSpPr>
          <p:spPr>
            <a:xfrm>
              <a:off x="4631405" y="3686887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O</a:t>
              </a:r>
              <a:r>
                <a:rPr lang="en-US" altLang="zh-CN" sz="1000" b="1" baseline="-25000" dirty="0"/>
                <a:t>2</a:t>
              </a:r>
              <a:endParaRPr lang="zh-CN" altLang="en-US" sz="1000" b="1" baseline="-25000" dirty="0"/>
            </a:p>
          </p:txBody>
        </p:sp>
        <p:sp>
          <p:nvSpPr>
            <p:cNvPr id="1034" name="箭头: 下 1033">
              <a:extLst>
                <a:ext uri="{FF2B5EF4-FFF2-40B4-BE49-F238E27FC236}">
                  <a16:creationId xmlns:a16="http://schemas.microsoft.com/office/drawing/2014/main" xmlns="" id="{24D26E9C-21C8-474A-A619-F52F321DDF2C}"/>
                </a:ext>
              </a:extLst>
            </p:cNvPr>
            <p:cNvSpPr/>
            <p:nvPr/>
          </p:nvSpPr>
          <p:spPr>
            <a:xfrm>
              <a:off x="4730249" y="3926140"/>
              <a:ext cx="78435" cy="122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箭头: 下 98">
              <a:extLst>
                <a:ext uri="{FF2B5EF4-FFF2-40B4-BE49-F238E27FC236}">
                  <a16:creationId xmlns:a16="http://schemas.microsoft.com/office/drawing/2014/main" xmlns="" id="{D77773AF-5EB3-4801-956B-9B412DC8A3C4}"/>
                </a:ext>
              </a:extLst>
            </p:cNvPr>
            <p:cNvSpPr/>
            <p:nvPr/>
          </p:nvSpPr>
          <p:spPr>
            <a:xfrm flipV="1">
              <a:off x="4734867" y="4161666"/>
              <a:ext cx="78435" cy="122925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xmlns="" id="{C0EC803B-E4A8-4C0B-8C5D-D62FFC4BF07B}"/>
                </a:ext>
              </a:extLst>
            </p:cNvPr>
            <p:cNvSpPr txBox="1"/>
            <p:nvPr/>
          </p:nvSpPr>
          <p:spPr>
            <a:xfrm>
              <a:off x="4648236" y="4236839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e</a:t>
              </a:r>
              <a:r>
                <a:rPr lang="en-US" altLang="zh-CN" sz="1000" b="1" baseline="30000" dirty="0"/>
                <a:t>-</a:t>
              </a:r>
              <a:endParaRPr lang="zh-CN" altLang="en-US" sz="1000" b="1" baseline="30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xmlns="" id="{7695719D-05F2-4397-9D07-8900D49E7D4E}"/>
                </a:ext>
              </a:extLst>
            </p:cNvPr>
            <p:cNvSpPr txBox="1"/>
            <p:nvPr/>
          </p:nvSpPr>
          <p:spPr>
            <a:xfrm>
              <a:off x="4921112" y="4125255"/>
              <a:ext cx="7377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Solid Li</a:t>
              </a:r>
              <a:r>
                <a:rPr lang="en-US" altLang="zh-CN" sz="900" b="1" baseline="-25000" dirty="0"/>
                <a:t>2</a:t>
              </a:r>
              <a:r>
                <a:rPr lang="en-US" altLang="zh-CN" sz="900" b="1" dirty="0"/>
                <a:t>O</a:t>
              </a:r>
              <a:r>
                <a:rPr lang="en-US" altLang="zh-CN" sz="900" b="1" baseline="-25000" dirty="0"/>
                <a:t>2</a:t>
              </a:r>
              <a:endParaRPr lang="zh-CN" altLang="en-US" sz="900" b="1" baseline="-25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xmlns="" id="{7C4E4103-0523-42CE-B678-A054044FD33D}"/>
                </a:ext>
              </a:extLst>
            </p:cNvPr>
            <p:cNvSpPr txBox="1"/>
            <p:nvPr/>
          </p:nvSpPr>
          <p:spPr>
            <a:xfrm>
              <a:off x="4808684" y="4434684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Solid</a:t>
              </a:r>
              <a:endParaRPr lang="zh-CN" altLang="en-US" sz="900" b="1" baseline="-25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xmlns="" id="{C6E91CF7-568C-4320-B360-D36A4BA0C378}"/>
                </a:ext>
              </a:extLst>
            </p:cNvPr>
            <p:cNvSpPr txBox="1"/>
            <p:nvPr/>
          </p:nvSpPr>
          <p:spPr>
            <a:xfrm>
              <a:off x="4796268" y="3485178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liquid</a:t>
              </a:r>
              <a:endParaRPr lang="zh-CN" altLang="en-US" sz="900" b="1" baseline="-25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xmlns="" id="{B8C98D42-B40C-47F2-A0A6-6F899F1CA386}"/>
                </a:ext>
              </a:extLst>
            </p:cNvPr>
            <p:cNvSpPr txBox="1"/>
            <p:nvPr/>
          </p:nvSpPr>
          <p:spPr>
            <a:xfrm>
              <a:off x="5188906" y="3697019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Li</a:t>
              </a:r>
              <a:r>
                <a:rPr lang="en-US" altLang="zh-CN" sz="1200" b="1" baseline="30000" dirty="0"/>
                <a:t>+</a:t>
              </a:r>
              <a:endParaRPr lang="zh-CN" altLang="en-US" sz="1200" b="1" baseline="30000" dirty="0"/>
            </a:p>
          </p:txBody>
        </p:sp>
        <p:cxnSp>
          <p:nvCxnSpPr>
            <p:cNvPr id="1036" name="直接箭头连接符 1035">
              <a:extLst>
                <a:ext uri="{FF2B5EF4-FFF2-40B4-BE49-F238E27FC236}">
                  <a16:creationId xmlns:a16="http://schemas.microsoft.com/office/drawing/2014/main" xmlns="" id="{D484E3EB-CCBD-412C-AE16-1C189B93E661}"/>
                </a:ext>
              </a:extLst>
            </p:cNvPr>
            <p:cNvCxnSpPr/>
            <p:nvPr/>
          </p:nvCxnSpPr>
          <p:spPr>
            <a:xfrm flipV="1">
              <a:off x="2235179" y="2781078"/>
              <a:ext cx="424957" cy="1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xmlns="" id="{7594FFCD-1DFB-45A3-9383-BCEC2708F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71" y="2781078"/>
              <a:ext cx="424957" cy="10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xmlns="" id="{6F7D7BFA-D572-43B9-80AD-0DB501160393}"/>
                </a:ext>
              </a:extLst>
            </p:cNvPr>
            <p:cNvSpPr txBox="1"/>
            <p:nvPr/>
          </p:nvSpPr>
          <p:spPr>
            <a:xfrm>
              <a:off x="2243669" y="2567912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e</a:t>
              </a:r>
              <a:r>
                <a:rPr lang="en-US" altLang="zh-CN" sz="1000" b="1" baseline="30000" dirty="0"/>
                <a:t>-</a:t>
              </a:r>
              <a:endParaRPr lang="zh-CN" altLang="en-US" sz="1000" b="1" baseline="300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xmlns="" id="{72E60CFD-A637-4BF2-A8BC-5F4FF93A03BE}"/>
                </a:ext>
              </a:extLst>
            </p:cNvPr>
            <p:cNvSpPr txBox="1"/>
            <p:nvPr/>
          </p:nvSpPr>
          <p:spPr>
            <a:xfrm>
              <a:off x="3119417" y="2524739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e</a:t>
              </a:r>
              <a:r>
                <a:rPr lang="en-US" altLang="zh-CN" sz="1000" b="1" baseline="30000" dirty="0"/>
                <a:t>-</a:t>
              </a:r>
              <a:endParaRPr lang="zh-CN" altLang="en-US" sz="1000" b="1" baseline="300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CD29CAE0-25CF-4847-9A8C-2F6552A2A4CA}"/>
              </a:ext>
            </a:extLst>
          </p:cNvPr>
          <p:cNvGrpSpPr/>
          <p:nvPr/>
        </p:nvGrpSpPr>
        <p:grpSpPr>
          <a:xfrm>
            <a:off x="508303" y="312380"/>
            <a:ext cx="2965956" cy="663857"/>
            <a:chOff x="508303" y="312380"/>
            <a:chExt cx="2965956" cy="66385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DB4038C5-D9BC-4122-80C5-8C9FCD0E4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87409E37-6654-4B9D-BC63-1B0B579A9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0FB0F8C4-8E8B-4A33-81F3-5F96FFF38EC3}"/>
                </a:ext>
              </a:extLst>
            </p:cNvPr>
            <p:cNvSpPr txBox="1"/>
            <p:nvPr/>
          </p:nvSpPr>
          <p:spPr>
            <a:xfrm>
              <a:off x="1199692" y="312380"/>
              <a:ext cx="2117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离子电池结构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xmlns="" id="{7EB8049E-B3E0-45E6-829F-604AB4B4A478}"/>
                </a:ext>
              </a:extLst>
            </p:cNvPr>
            <p:cNvSpPr txBox="1"/>
            <p:nvPr/>
          </p:nvSpPr>
          <p:spPr>
            <a:xfrm>
              <a:off x="1153368" y="668005"/>
              <a:ext cx="23208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Structure of ion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93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2BE39060-4958-430A-B753-B7062B44E363}"/>
              </a:ext>
            </a:extLst>
          </p:cNvPr>
          <p:cNvGrpSpPr/>
          <p:nvPr/>
        </p:nvGrpSpPr>
        <p:grpSpPr>
          <a:xfrm>
            <a:off x="711288" y="1886294"/>
            <a:ext cx="5137081" cy="2953438"/>
            <a:chOff x="1666536" y="3154480"/>
            <a:chExt cx="5137081" cy="295343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30AEAB19-80A6-4A85-8F06-ED5E3E7AB467}"/>
                </a:ext>
              </a:extLst>
            </p:cNvPr>
            <p:cNvGrpSpPr/>
            <p:nvPr/>
          </p:nvGrpSpPr>
          <p:grpSpPr>
            <a:xfrm>
              <a:off x="2932135" y="3429000"/>
              <a:ext cx="2632143" cy="2678918"/>
              <a:chOff x="2728935" y="3347798"/>
              <a:chExt cx="2632143" cy="267891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0BD12E0F-5B5B-455E-8237-50EBCF3DF22A}"/>
                  </a:ext>
                </a:extLst>
              </p:cNvPr>
              <p:cNvSpPr/>
              <p:nvPr/>
            </p:nvSpPr>
            <p:spPr>
              <a:xfrm>
                <a:off x="2728935" y="3709644"/>
                <a:ext cx="1438183" cy="23170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08FDCE2F-1AAD-4BA6-ADD1-1A8953DBE0AE}"/>
                  </a:ext>
                </a:extLst>
              </p:cNvPr>
              <p:cNvSpPr/>
              <p:nvPr/>
            </p:nvSpPr>
            <p:spPr>
              <a:xfrm>
                <a:off x="2863750" y="3882831"/>
                <a:ext cx="1314916" cy="21184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>
                <a:bevelT w="127000" h="127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20DA2CC7-F468-4EA2-AD86-CBFC3DA1EF15}"/>
                  </a:ext>
                </a:extLst>
              </p:cNvPr>
              <p:cNvGrpSpPr/>
              <p:nvPr/>
            </p:nvGrpSpPr>
            <p:grpSpPr>
              <a:xfrm>
                <a:off x="3892496" y="3556855"/>
                <a:ext cx="1468582" cy="1001102"/>
                <a:chOff x="5906023" y="3916697"/>
                <a:chExt cx="1468582" cy="1001102"/>
              </a:xfrm>
              <a:scene3d>
                <a:camera prst="isometricOffAxis2Top"/>
                <a:lightRig rig="threePt" dir="t"/>
              </a:scene3d>
            </p:grpSpPr>
            <p:sp>
              <p:nvSpPr>
                <p:cNvPr id="3" name="任意多边形: 形状 2">
                  <a:extLst>
                    <a:ext uri="{FF2B5EF4-FFF2-40B4-BE49-F238E27FC236}">
                      <a16:creationId xmlns:a16="http://schemas.microsoft.com/office/drawing/2014/main" xmlns="" id="{3DF089EB-E7FB-4C0F-BEAC-B0D30570CBE9}"/>
                    </a:ext>
                  </a:extLst>
                </p:cNvPr>
                <p:cNvSpPr/>
                <p:nvPr/>
              </p:nvSpPr>
              <p:spPr>
                <a:xfrm>
                  <a:off x="5910013" y="4169654"/>
                  <a:ext cx="1357745" cy="748145"/>
                </a:xfrm>
                <a:custGeom>
                  <a:avLst/>
                  <a:gdLst>
                    <a:gd name="connsiteX0" fmla="*/ 0 w 1357745"/>
                    <a:gd name="connsiteY0" fmla="*/ 0 h 748145"/>
                    <a:gd name="connsiteX1" fmla="*/ 609600 w 1357745"/>
                    <a:gd name="connsiteY1" fmla="*/ 600364 h 748145"/>
                    <a:gd name="connsiteX2" fmla="*/ 1357745 w 1357745"/>
                    <a:gd name="connsiteY2" fmla="*/ 748145 h 748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57745" h="748145">
                      <a:moveTo>
                        <a:pt x="0" y="0"/>
                      </a:moveTo>
                      <a:cubicBezTo>
                        <a:pt x="191654" y="237836"/>
                        <a:pt x="383309" y="475673"/>
                        <a:pt x="609600" y="600364"/>
                      </a:cubicBezTo>
                      <a:cubicBezTo>
                        <a:pt x="835891" y="725055"/>
                        <a:pt x="1096818" y="736600"/>
                        <a:pt x="1357745" y="748145"/>
                      </a:cubicBezTo>
                    </a:path>
                  </a:pathLst>
                </a:custGeom>
                <a:noFill/>
                <a:ln w="25400">
                  <a:solidFill>
                    <a:srgbClr val="E1624F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xmlns="" id="{804155BE-0D47-4B27-AB87-F97E68221B25}"/>
                    </a:ext>
                  </a:extLst>
                </p:cNvPr>
                <p:cNvSpPr/>
                <p:nvPr/>
              </p:nvSpPr>
              <p:spPr>
                <a:xfrm>
                  <a:off x="5906023" y="4169654"/>
                  <a:ext cx="1376219" cy="499354"/>
                </a:xfrm>
                <a:custGeom>
                  <a:avLst/>
                  <a:gdLst>
                    <a:gd name="connsiteX0" fmla="*/ 0 w 1376219"/>
                    <a:gd name="connsiteY0" fmla="*/ 0 h 499354"/>
                    <a:gd name="connsiteX1" fmla="*/ 646546 w 1376219"/>
                    <a:gd name="connsiteY1" fmla="*/ 480291 h 499354"/>
                    <a:gd name="connsiteX2" fmla="*/ 1062182 w 1376219"/>
                    <a:gd name="connsiteY2" fmla="*/ 406400 h 499354"/>
                    <a:gd name="connsiteX3" fmla="*/ 1376219 w 1376219"/>
                    <a:gd name="connsiteY3" fmla="*/ 434109 h 499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219" h="499354">
                      <a:moveTo>
                        <a:pt x="0" y="0"/>
                      </a:moveTo>
                      <a:cubicBezTo>
                        <a:pt x="234758" y="206279"/>
                        <a:pt x="469516" y="412558"/>
                        <a:pt x="646546" y="480291"/>
                      </a:cubicBezTo>
                      <a:cubicBezTo>
                        <a:pt x="823576" y="548024"/>
                        <a:pt x="940570" y="414097"/>
                        <a:pt x="1062182" y="406400"/>
                      </a:cubicBezTo>
                      <a:cubicBezTo>
                        <a:pt x="1183794" y="398703"/>
                        <a:pt x="1280006" y="416406"/>
                        <a:pt x="1376219" y="434109"/>
                      </a:cubicBezTo>
                    </a:path>
                  </a:pathLst>
                </a:custGeom>
                <a:noFill/>
                <a:ln w="25400">
                  <a:solidFill>
                    <a:srgbClr val="DCDB48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任意多边形: 形状 7">
                  <a:extLst>
                    <a:ext uri="{FF2B5EF4-FFF2-40B4-BE49-F238E27FC236}">
                      <a16:creationId xmlns:a16="http://schemas.microsoft.com/office/drawing/2014/main" xmlns="" id="{0A0C8517-8D51-41CC-8DA7-A6E7B392949B}"/>
                    </a:ext>
                  </a:extLst>
                </p:cNvPr>
                <p:cNvSpPr/>
                <p:nvPr/>
              </p:nvSpPr>
              <p:spPr>
                <a:xfrm>
                  <a:off x="5938982" y="4174836"/>
                  <a:ext cx="1328776" cy="202707"/>
                </a:xfrm>
                <a:custGeom>
                  <a:avLst/>
                  <a:gdLst>
                    <a:gd name="connsiteX0" fmla="*/ 0 w 1328776"/>
                    <a:gd name="connsiteY0" fmla="*/ 0 h 202707"/>
                    <a:gd name="connsiteX1" fmla="*/ 554182 w 1328776"/>
                    <a:gd name="connsiteY1" fmla="*/ 193964 h 202707"/>
                    <a:gd name="connsiteX2" fmla="*/ 1219200 w 1328776"/>
                    <a:gd name="connsiteY2" fmla="*/ 166255 h 202707"/>
                    <a:gd name="connsiteX3" fmla="*/ 1320800 w 1328776"/>
                    <a:gd name="connsiteY3" fmla="*/ 138546 h 202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8776" h="202707">
                      <a:moveTo>
                        <a:pt x="0" y="0"/>
                      </a:moveTo>
                      <a:cubicBezTo>
                        <a:pt x="175491" y="83127"/>
                        <a:pt x="350982" y="166255"/>
                        <a:pt x="554182" y="193964"/>
                      </a:cubicBezTo>
                      <a:cubicBezTo>
                        <a:pt x="757382" y="221673"/>
                        <a:pt x="1091430" y="175491"/>
                        <a:pt x="1219200" y="166255"/>
                      </a:cubicBezTo>
                      <a:cubicBezTo>
                        <a:pt x="1346970" y="157019"/>
                        <a:pt x="1333885" y="147782"/>
                        <a:pt x="1320800" y="138546"/>
                      </a:cubicBezTo>
                    </a:path>
                  </a:pathLst>
                </a:custGeom>
                <a:noFill/>
                <a:ln w="25400">
                  <a:solidFill>
                    <a:srgbClr val="CE5A5A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: 形状 8">
                  <a:extLst>
                    <a:ext uri="{FF2B5EF4-FFF2-40B4-BE49-F238E27FC236}">
                      <a16:creationId xmlns:a16="http://schemas.microsoft.com/office/drawing/2014/main" xmlns="" id="{ED806A21-0489-4238-87FC-770BC01BE5E6}"/>
                    </a:ext>
                  </a:extLst>
                </p:cNvPr>
                <p:cNvSpPr/>
                <p:nvPr/>
              </p:nvSpPr>
              <p:spPr>
                <a:xfrm>
                  <a:off x="5906023" y="3916697"/>
                  <a:ext cx="1468582" cy="276049"/>
                </a:xfrm>
                <a:custGeom>
                  <a:avLst/>
                  <a:gdLst>
                    <a:gd name="connsiteX0" fmla="*/ 0 w 1468582"/>
                    <a:gd name="connsiteY0" fmla="*/ 246527 h 276049"/>
                    <a:gd name="connsiteX1" fmla="*/ 775854 w 1468582"/>
                    <a:gd name="connsiteY1" fmla="*/ 255764 h 276049"/>
                    <a:gd name="connsiteX2" fmla="*/ 1200727 w 1468582"/>
                    <a:gd name="connsiteY2" fmla="*/ 15618 h 276049"/>
                    <a:gd name="connsiteX3" fmla="*/ 1468582 w 1468582"/>
                    <a:gd name="connsiteY3" fmla="*/ 43327 h 276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582" h="276049">
                      <a:moveTo>
                        <a:pt x="0" y="246527"/>
                      </a:moveTo>
                      <a:cubicBezTo>
                        <a:pt x="287866" y="270388"/>
                        <a:pt x="575733" y="294249"/>
                        <a:pt x="775854" y="255764"/>
                      </a:cubicBezTo>
                      <a:cubicBezTo>
                        <a:pt x="975975" y="217279"/>
                        <a:pt x="1085272" y="51024"/>
                        <a:pt x="1200727" y="15618"/>
                      </a:cubicBezTo>
                      <a:cubicBezTo>
                        <a:pt x="1316182" y="-19788"/>
                        <a:pt x="1392382" y="11769"/>
                        <a:pt x="1468582" y="43327"/>
                      </a:cubicBezTo>
                    </a:path>
                  </a:pathLst>
                </a:custGeom>
                <a:noFill/>
                <a:ln w="25400">
                  <a:solidFill>
                    <a:srgbClr val="D643C4"/>
                  </a:solidFill>
                </a:ln>
                <a:sp3d extrusionH="1917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3A3F5E94-3F4E-4C60-A35F-86A6A2AA4C4C}"/>
                  </a:ext>
                </a:extLst>
              </p:cNvPr>
              <p:cNvSpPr/>
              <p:nvPr/>
            </p:nvSpPr>
            <p:spPr>
              <a:xfrm>
                <a:off x="2956845" y="3995863"/>
                <a:ext cx="1051737" cy="19365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CCFA2E42-536D-4F04-B685-04E02C505C27}"/>
                  </a:ext>
                </a:extLst>
              </p:cNvPr>
              <p:cNvGrpSpPr/>
              <p:nvPr/>
            </p:nvGrpSpPr>
            <p:grpSpPr>
              <a:xfrm>
                <a:off x="3190233" y="3420388"/>
                <a:ext cx="180000" cy="108000"/>
                <a:chOff x="7845360" y="4303488"/>
                <a:chExt cx="180000" cy="108000"/>
              </a:xfrm>
              <a:scene3d>
                <a:camera prst="isometricOffAxis1Top"/>
                <a:lightRig rig="threePt" dir="t"/>
              </a:scene3d>
            </p:grpSpPr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xmlns="" id="{3AD393D2-3F50-44DE-8067-C400A79B190B}"/>
                    </a:ext>
                  </a:extLst>
                </p:cNvPr>
                <p:cNvSpPr/>
                <p:nvPr/>
              </p:nvSpPr>
              <p:spPr>
                <a:xfrm>
                  <a:off x="7845360" y="4303488"/>
                  <a:ext cx="180000" cy="108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304800" extrusionH="254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xmlns="" id="{A0E4C05C-200C-42ED-9942-6A8F09C3F5EF}"/>
                    </a:ext>
                  </a:extLst>
                </p:cNvPr>
                <p:cNvSpPr/>
                <p:nvPr/>
              </p:nvSpPr>
              <p:spPr>
                <a:xfrm>
                  <a:off x="7881360" y="4339488"/>
                  <a:ext cx="108000" cy="36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sp3d z="-1143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38162D3-16DA-46F6-90EC-0FF8B84068A1}"/>
                  </a:ext>
                </a:extLst>
              </p:cNvPr>
              <p:cNvGrpSpPr/>
              <p:nvPr/>
            </p:nvGrpSpPr>
            <p:grpSpPr>
              <a:xfrm>
                <a:off x="3628960" y="3347798"/>
                <a:ext cx="180000" cy="108000"/>
                <a:chOff x="7845360" y="4303488"/>
                <a:chExt cx="180000" cy="108000"/>
              </a:xfrm>
              <a:scene3d>
                <a:camera prst="isometricOffAxis1Top"/>
                <a:lightRig rig="threePt" dir="t"/>
              </a:scene3d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xmlns="" id="{5A2F2384-E4D4-468F-90CF-62B9214AAC54}"/>
                    </a:ext>
                  </a:extLst>
                </p:cNvPr>
                <p:cNvSpPr/>
                <p:nvPr/>
              </p:nvSpPr>
              <p:spPr>
                <a:xfrm>
                  <a:off x="7845360" y="4303488"/>
                  <a:ext cx="180000" cy="108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304800" extrusionH="254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xmlns="" id="{C986A9A9-9DC1-4E5E-867A-AAAB0FC4F409}"/>
                    </a:ext>
                  </a:extLst>
                </p:cNvPr>
                <p:cNvSpPr/>
                <p:nvPr/>
              </p:nvSpPr>
              <p:spPr>
                <a:xfrm>
                  <a:off x="7881360" y="4339488"/>
                  <a:ext cx="108000" cy="36000"/>
                </a:xfrm>
                <a:prstGeom prst="roundRect">
                  <a:avLst>
                    <a:gd name="adj" fmla="val 3642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sp3d z="-1143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xmlns="" id="{68613D9D-F2A3-4E90-8529-740F23F95F16}"/>
                  </a:ext>
                </a:extLst>
              </p:cNvPr>
              <p:cNvSpPr/>
              <p:nvPr/>
            </p:nvSpPr>
            <p:spPr>
              <a:xfrm>
                <a:off x="2980409" y="4557846"/>
                <a:ext cx="1058036" cy="1374607"/>
              </a:xfrm>
              <a:custGeom>
                <a:avLst/>
                <a:gdLst>
                  <a:gd name="connsiteX0" fmla="*/ 0 w 1034473"/>
                  <a:gd name="connsiteY0" fmla="*/ 0 h 1343994"/>
                  <a:gd name="connsiteX1" fmla="*/ 16740 w 1034473"/>
                  <a:gd name="connsiteY1" fmla="*/ 72539 h 1343994"/>
                  <a:gd name="connsiteX2" fmla="*/ 275358 w 1034473"/>
                  <a:gd name="connsiteY2" fmla="*/ 552830 h 1343994"/>
                  <a:gd name="connsiteX3" fmla="*/ 321540 w 1034473"/>
                  <a:gd name="connsiteY3" fmla="*/ 866867 h 1343994"/>
                  <a:gd name="connsiteX4" fmla="*/ 570922 w 1034473"/>
                  <a:gd name="connsiteY4" fmla="*/ 996176 h 1343994"/>
                  <a:gd name="connsiteX5" fmla="*/ 1034473 w 1034473"/>
                  <a:gd name="connsiteY5" fmla="*/ 987261 h 1343994"/>
                  <a:gd name="connsiteX6" fmla="*/ 1034473 w 1034473"/>
                  <a:gd name="connsiteY6" fmla="*/ 1343994 h 1343994"/>
                  <a:gd name="connsiteX7" fmla="*/ 0 w 1034473"/>
                  <a:gd name="connsiteY7" fmla="*/ 1343994 h 134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4473" h="1343994">
                    <a:moveTo>
                      <a:pt x="0" y="0"/>
                    </a:moveTo>
                    <a:lnTo>
                      <a:pt x="16740" y="72539"/>
                    </a:lnTo>
                    <a:lnTo>
                      <a:pt x="275358" y="552830"/>
                    </a:lnTo>
                    <a:lnTo>
                      <a:pt x="321540" y="866867"/>
                    </a:lnTo>
                    <a:lnTo>
                      <a:pt x="570922" y="996176"/>
                    </a:lnTo>
                    <a:lnTo>
                      <a:pt x="1034473" y="987261"/>
                    </a:lnTo>
                    <a:lnTo>
                      <a:pt x="1034473" y="1343994"/>
                    </a:lnTo>
                    <a:lnTo>
                      <a:pt x="0" y="1343994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CCAD215D-BBB1-41C9-8683-7F638CC90AEB}"/>
                </a:ext>
              </a:extLst>
            </p:cNvPr>
            <p:cNvCxnSpPr/>
            <p:nvPr/>
          </p:nvCxnSpPr>
          <p:spPr>
            <a:xfrm flipH="1" flipV="1">
              <a:off x="2687782" y="4639048"/>
              <a:ext cx="379168" cy="21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029436F0-8692-4E9A-BCCE-2C7E3BB01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190" y="5326351"/>
              <a:ext cx="889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5E98263B-668F-4BB4-BFB9-0904E4EC0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4278" y="4738255"/>
              <a:ext cx="439358" cy="211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5CAF4778-E791-4866-9F2F-D92C2144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557" y="3914106"/>
              <a:ext cx="925567" cy="358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D764C4BD-24A0-4D18-A937-F4F7E5381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532" y="5326351"/>
              <a:ext cx="204462" cy="321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56279A18-08CC-46C5-8012-6427CFDA3A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994" y="5326351"/>
              <a:ext cx="139806" cy="160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84FEB395-6EE4-4816-99E9-A9C774134F2B}"/>
                </a:ext>
              </a:extLst>
            </p:cNvPr>
            <p:cNvSpPr txBox="1"/>
            <p:nvPr/>
          </p:nvSpPr>
          <p:spPr>
            <a:xfrm>
              <a:off x="3512585" y="3154480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极耳（</a:t>
              </a:r>
              <a:r>
                <a:rPr lang="en-US" altLang="zh-CN" sz="1200" b="1" dirty="0"/>
                <a:t>Tab</a:t>
              </a:r>
              <a:r>
                <a:rPr lang="zh-CN" altLang="en-US" sz="1200" b="1" dirty="0"/>
                <a:t>）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77C16BE1-889C-4966-BFE9-EC61ECFB6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05" y="3435758"/>
              <a:ext cx="292402" cy="22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xmlns="" id="{EC4420CE-6E08-481B-9DFA-772AD864A88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807" y="3422243"/>
              <a:ext cx="155533" cy="187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EB0B8CD4-141B-47D1-B1AD-7F645768AF65}"/>
                </a:ext>
              </a:extLst>
            </p:cNvPr>
            <p:cNvSpPr txBox="1"/>
            <p:nvPr/>
          </p:nvSpPr>
          <p:spPr>
            <a:xfrm>
              <a:off x="4695920" y="4892116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隔膜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separator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981BE435-2E5D-4DE9-A897-CACF2EDFF246}"/>
                </a:ext>
              </a:extLst>
            </p:cNvPr>
            <p:cNvSpPr txBox="1"/>
            <p:nvPr/>
          </p:nvSpPr>
          <p:spPr>
            <a:xfrm>
              <a:off x="5767757" y="4612985"/>
              <a:ext cx="1035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正极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Positive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9B9E87FB-4FEE-494E-81D0-9A725B2F4F64}"/>
                </a:ext>
              </a:extLst>
            </p:cNvPr>
            <p:cNvSpPr txBox="1"/>
            <p:nvPr/>
          </p:nvSpPr>
          <p:spPr>
            <a:xfrm>
              <a:off x="5640065" y="3732111"/>
              <a:ext cx="1122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负极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Negative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6FB5627E-720B-40C0-BD77-683F411DF7CA}"/>
                </a:ext>
              </a:extLst>
            </p:cNvPr>
            <p:cNvSpPr txBox="1"/>
            <p:nvPr/>
          </p:nvSpPr>
          <p:spPr>
            <a:xfrm>
              <a:off x="1761728" y="44877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铝塑外包装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pouch</a:t>
              </a:r>
              <a:r>
                <a:rPr lang="zh-CN" altLang="en-US" sz="1200" b="1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05311B49-FBEC-4D6D-938F-D89D2ABC6EEF}"/>
                </a:ext>
              </a:extLst>
            </p:cNvPr>
            <p:cNvSpPr txBox="1"/>
            <p:nvPr/>
          </p:nvSpPr>
          <p:spPr>
            <a:xfrm>
              <a:off x="1666536" y="5186278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内浸电解液</a:t>
              </a:r>
              <a:endParaRPr lang="en-US" altLang="zh-CN" sz="1200" b="1" dirty="0"/>
            </a:p>
            <a:p>
              <a:pPr algn="ctr"/>
              <a:r>
                <a:rPr lang="zh-CN" altLang="en-US" sz="1200" b="1" dirty="0"/>
                <a:t>（</a:t>
              </a:r>
              <a:r>
                <a:rPr lang="en-US" altLang="zh-CN" sz="1200" b="1" dirty="0"/>
                <a:t>electrolyte</a:t>
              </a:r>
              <a:r>
                <a:rPr lang="zh-CN" altLang="en-US" sz="1200" b="1" dirty="0"/>
                <a:t>）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xmlns="" id="{41C601A5-C757-4067-94BE-FB611BB2BB7D}"/>
              </a:ext>
            </a:extLst>
          </p:cNvPr>
          <p:cNvGrpSpPr/>
          <p:nvPr/>
        </p:nvGrpSpPr>
        <p:grpSpPr>
          <a:xfrm>
            <a:off x="7340119" y="2394827"/>
            <a:ext cx="2932545" cy="2404600"/>
            <a:chOff x="6576290" y="3027809"/>
            <a:chExt cx="2932545" cy="2404600"/>
          </a:xfrm>
        </p:grpSpPr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EF545A6C-69AD-481D-B545-46C56A0E2860}"/>
                </a:ext>
              </a:extLst>
            </p:cNvPr>
            <p:cNvCxnSpPr/>
            <p:nvPr/>
          </p:nvCxnSpPr>
          <p:spPr>
            <a:xfrm>
              <a:off x="7296727" y="3555410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7D07AADD-77DB-4351-9D8E-54F8EAACE9C2}"/>
                </a:ext>
              </a:extLst>
            </p:cNvPr>
            <p:cNvSpPr/>
            <p:nvPr/>
          </p:nvSpPr>
          <p:spPr>
            <a:xfrm>
              <a:off x="6576290" y="3917407"/>
              <a:ext cx="738909" cy="15129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Li</a:t>
              </a:r>
              <a:endParaRPr lang="zh-CN" altLang="en-US" sz="2000" b="1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64A1C73C-72EE-403E-829B-73F1BBB38F6D}"/>
                </a:ext>
              </a:extLst>
            </p:cNvPr>
            <p:cNvSpPr/>
            <p:nvPr/>
          </p:nvSpPr>
          <p:spPr>
            <a:xfrm>
              <a:off x="8769926" y="3917117"/>
              <a:ext cx="738909" cy="1512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4B3DF463-9DF9-4F5A-B8F1-15F3ACD60E6A}"/>
                </a:ext>
              </a:extLst>
            </p:cNvPr>
            <p:cNvSpPr/>
            <p:nvPr/>
          </p:nvSpPr>
          <p:spPr>
            <a:xfrm>
              <a:off x="7315199" y="3917116"/>
              <a:ext cx="1454727" cy="151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xmlns="" id="{201AA56B-A348-4A38-AD35-BBA5FAFBB932}"/>
                </a:ext>
              </a:extLst>
            </p:cNvPr>
            <p:cNvCxnSpPr>
              <a:stCxn id="119" idx="0"/>
            </p:cNvCxnSpPr>
            <p:nvPr/>
          </p:nvCxnSpPr>
          <p:spPr>
            <a:xfrm rot="5400000" flipH="1" flipV="1">
              <a:off x="6985740" y="3514056"/>
              <a:ext cx="363357" cy="4433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xmlns="" id="{F48ADDFA-58F5-4736-99DD-21998DEEB93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36028" y="3513473"/>
              <a:ext cx="363357" cy="4433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xmlns="" id="{71CF7B16-B064-492B-A599-EA1D71D1FD58}"/>
                </a:ext>
              </a:extLst>
            </p:cNvPr>
            <p:cNvSpPr/>
            <p:nvPr/>
          </p:nvSpPr>
          <p:spPr>
            <a:xfrm>
              <a:off x="7520706" y="3352114"/>
              <a:ext cx="1043708" cy="402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Load/Charger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xmlns="" id="{1D788F7E-027F-428B-B0A0-081AB1790E33}"/>
                </a:ext>
              </a:extLst>
            </p:cNvPr>
            <p:cNvSpPr/>
            <p:nvPr/>
          </p:nvSpPr>
          <p:spPr>
            <a:xfrm flipH="1">
              <a:off x="7296727" y="5062414"/>
              <a:ext cx="1487054" cy="207974"/>
            </a:xfrm>
            <a:custGeom>
              <a:avLst/>
              <a:gdLst>
                <a:gd name="connsiteX0" fmla="*/ 1487054 w 1487054"/>
                <a:gd name="connsiteY0" fmla="*/ 110627 h 415949"/>
                <a:gd name="connsiteX1" fmla="*/ 979054 w 1487054"/>
                <a:gd name="connsiteY1" fmla="*/ 415427 h 415949"/>
                <a:gd name="connsiteX2" fmla="*/ 498763 w 1487054"/>
                <a:gd name="connsiteY2" fmla="*/ 45973 h 415949"/>
                <a:gd name="connsiteX3" fmla="*/ 0 w 1487054"/>
                <a:gd name="connsiteY3" fmla="*/ 18264 h 4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054" h="415949">
                  <a:moveTo>
                    <a:pt x="1487054" y="110627"/>
                  </a:moveTo>
                  <a:cubicBezTo>
                    <a:pt x="1315411" y="268415"/>
                    <a:pt x="1143769" y="426203"/>
                    <a:pt x="979054" y="415427"/>
                  </a:cubicBezTo>
                  <a:cubicBezTo>
                    <a:pt x="814339" y="404651"/>
                    <a:pt x="661939" y="112167"/>
                    <a:pt x="498763" y="45973"/>
                  </a:cubicBezTo>
                  <a:cubicBezTo>
                    <a:pt x="335587" y="-20221"/>
                    <a:pt x="167793" y="-979"/>
                    <a:pt x="0" y="18264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xmlns="" id="{5F7269D9-D53C-42B5-9F0A-B26DF16111FB}"/>
                </a:ext>
              </a:extLst>
            </p:cNvPr>
            <p:cNvSpPr/>
            <p:nvPr/>
          </p:nvSpPr>
          <p:spPr>
            <a:xfrm>
              <a:off x="7282872" y="4151960"/>
              <a:ext cx="1487054" cy="207975"/>
            </a:xfrm>
            <a:custGeom>
              <a:avLst/>
              <a:gdLst>
                <a:gd name="connsiteX0" fmla="*/ 1487054 w 1487054"/>
                <a:gd name="connsiteY0" fmla="*/ 110627 h 415949"/>
                <a:gd name="connsiteX1" fmla="*/ 979054 w 1487054"/>
                <a:gd name="connsiteY1" fmla="*/ 415427 h 415949"/>
                <a:gd name="connsiteX2" fmla="*/ 498763 w 1487054"/>
                <a:gd name="connsiteY2" fmla="*/ 45973 h 415949"/>
                <a:gd name="connsiteX3" fmla="*/ 0 w 1487054"/>
                <a:gd name="connsiteY3" fmla="*/ 18264 h 4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054" h="415949">
                  <a:moveTo>
                    <a:pt x="1487054" y="110627"/>
                  </a:moveTo>
                  <a:cubicBezTo>
                    <a:pt x="1315411" y="268415"/>
                    <a:pt x="1143769" y="426203"/>
                    <a:pt x="979054" y="415427"/>
                  </a:cubicBezTo>
                  <a:cubicBezTo>
                    <a:pt x="814339" y="404651"/>
                    <a:pt x="661939" y="112167"/>
                    <a:pt x="498763" y="45973"/>
                  </a:cubicBezTo>
                  <a:cubicBezTo>
                    <a:pt x="335587" y="-20221"/>
                    <a:pt x="167793" y="-979"/>
                    <a:pt x="0" y="18264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2B2CEE8C-CDBF-499D-A784-B1C7E34B2354}"/>
                </a:ext>
              </a:extLst>
            </p:cNvPr>
            <p:cNvSpPr txBox="1"/>
            <p:nvPr/>
          </p:nvSpPr>
          <p:spPr>
            <a:xfrm>
              <a:off x="7333671" y="417527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Li</a:t>
              </a:r>
              <a:r>
                <a:rPr lang="en-US" altLang="zh-CN" b="1" baseline="30000" dirty="0">
                  <a:solidFill>
                    <a:srgbClr val="C00000"/>
                  </a:solidFill>
                </a:rPr>
                <a:t>+</a:t>
              </a:r>
              <a:endParaRPr lang="zh-CN" altLang="en-US" b="1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xmlns="" id="{5A844AFE-2F28-4CB1-A51E-70D207A66871}"/>
                </a:ext>
              </a:extLst>
            </p:cNvPr>
            <p:cNvSpPr txBox="1"/>
            <p:nvPr/>
          </p:nvSpPr>
          <p:spPr>
            <a:xfrm>
              <a:off x="8270720" y="5063077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2060"/>
                  </a:solidFill>
                </a:rPr>
                <a:t>Li</a:t>
              </a:r>
              <a:r>
                <a:rPr lang="en-US" altLang="zh-CN" b="1" baseline="30000" dirty="0">
                  <a:solidFill>
                    <a:srgbClr val="002060"/>
                  </a:solidFill>
                </a:rPr>
                <a:t>+</a:t>
              </a:r>
              <a:endParaRPr lang="zh-CN" altLang="en-US" b="1" baseline="30000" dirty="0">
                <a:solidFill>
                  <a:srgbClr val="00206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89F74026-3A2B-47C7-84C3-CD2337400659}"/>
                </a:ext>
              </a:extLst>
            </p:cNvPr>
            <p:cNvSpPr txBox="1"/>
            <p:nvPr/>
          </p:nvSpPr>
          <p:spPr>
            <a:xfrm>
              <a:off x="7959934" y="398764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</a:rPr>
                <a:t>charge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xmlns="" id="{5309685A-FE28-43EB-B551-6104CD1D310E}"/>
                </a:ext>
              </a:extLst>
            </p:cNvPr>
            <p:cNvSpPr txBox="1"/>
            <p:nvPr/>
          </p:nvSpPr>
          <p:spPr>
            <a:xfrm>
              <a:off x="7269024" y="4868511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2060"/>
                  </a:solidFill>
                </a:rPr>
                <a:t>discharge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xmlns="" id="{6037D2F5-3B17-40F6-B08E-87A0B9576338}"/>
                </a:ext>
              </a:extLst>
            </p:cNvPr>
            <p:cNvSpPr txBox="1"/>
            <p:nvPr/>
          </p:nvSpPr>
          <p:spPr>
            <a:xfrm>
              <a:off x="7506064" y="4410022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Organic</a:t>
              </a: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Electrolyte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xmlns="" id="{417388A7-0D48-49EB-AA6A-B089C5F8F25A}"/>
                </a:ext>
              </a:extLst>
            </p:cNvPr>
            <p:cNvGrpSpPr/>
            <p:nvPr/>
          </p:nvGrpSpPr>
          <p:grpSpPr>
            <a:xfrm>
              <a:off x="9162778" y="3949811"/>
              <a:ext cx="302908" cy="304246"/>
              <a:chOff x="9709235" y="1890126"/>
              <a:chExt cx="302908" cy="304246"/>
            </a:xfrm>
          </p:grpSpPr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xmlns="" id="{E9C80AB7-1E71-4093-99D9-5A6BF356DFE9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xmlns="" id="{291BF126-A79B-4993-B0D0-41B952B05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xmlns="" id="{E8B62ADE-AFA3-49A1-9A21-736139599C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xmlns="" id="{C0CCBC11-77F2-4CE2-BAB4-6C35706AF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xmlns="" id="{88F2D369-75D0-4C6C-BE8E-33599502DD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xmlns="" id="{94F87322-E580-43EC-BBA7-F1DA5C9F0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xmlns="" id="{CCB43AA8-DCAC-4121-9D46-5C6F733AB67A}"/>
                </a:ext>
              </a:extLst>
            </p:cNvPr>
            <p:cNvGrpSpPr/>
            <p:nvPr/>
          </p:nvGrpSpPr>
          <p:grpSpPr>
            <a:xfrm>
              <a:off x="8825262" y="4023147"/>
              <a:ext cx="302908" cy="304246"/>
              <a:chOff x="9709235" y="1890126"/>
              <a:chExt cx="302908" cy="304246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xmlns="" id="{36399C4B-DC6F-4F2C-A333-1493CE3C6127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xmlns="" id="{0F92CD26-C46A-4A1A-A56A-05A6BAD6A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xmlns="" id="{E804ADF5-6CDB-40C6-A23C-7F45A4B16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xmlns="" id="{C6F3C5B1-897C-4DA4-AB10-31DA50AFA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xmlns="" id="{8BC269CF-4783-4F9D-9447-D4568BF3F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xmlns="" id="{07B263CB-6C1E-4A40-BA15-85405AAFAE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xmlns="" id="{8A70FE57-7025-471C-BB83-EA624C9F7286}"/>
                </a:ext>
              </a:extLst>
            </p:cNvPr>
            <p:cNvGrpSpPr/>
            <p:nvPr/>
          </p:nvGrpSpPr>
          <p:grpSpPr>
            <a:xfrm>
              <a:off x="9015660" y="4227023"/>
              <a:ext cx="302908" cy="304246"/>
              <a:chOff x="9709235" y="1890126"/>
              <a:chExt cx="302908" cy="304246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xmlns="" id="{A75DB6CD-F9C7-4779-B274-EB114A7C92AA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xmlns="" id="{AF5C9335-3927-4BC9-98AD-427B71BAA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xmlns="" id="{7253EA9F-2C02-4CF3-A643-D95A81BB37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xmlns="" id="{379E173E-8FEF-410E-B68A-DA96AA54A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xmlns="" id="{350412F3-CB7A-4584-8211-2DDF4C6C9E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xmlns="" id="{765D1C7A-AE7E-42C1-AAD7-1312B68B70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xmlns="" id="{144627C7-A5E3-454D-B959-6EE9EE4F0CDD}"/>
                </a:ext>
              </a:extLst>
            </p:cNvPr>
            <p:cNvGrpSpPr/>
            <p:nvPr/>
          </p:nvGrpSpPr>
          <p:grpSpPr>
            <a:xfrm>
              <a:off x="8824934" y="4531035"/>
              <a:ext cx="302908" cy="304246"/>
              <a:chOff x="9709235" y="1890126"/>
              <a:chExt cx="302908" cy="304246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xmlns="" id="{145A50F8-7008-4ACD-9396-58400B3FFE61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xmlns="" id="{F2041795-DC94-4DB3-882A-E36BF2B05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xmlns="" id="{4F0BB5F6-DE79-44A8-88F2-3CB94A0FC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xmlns="" id="{B806410B-4444-4BA1-A500-B07F9FF43C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xmlns="" id="{60B7EB55-E942-496E-AD5D-EE5290EF8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xmlns="" id="{A822BDC8-095A-4ABB-BF79-6693DCEF24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xmlns="" id="{0A4EB0BE-31B6-4ADD-A352-56562F8D4D2C}"/>
                </a:ext>
              </a:extLst>
            </p:cNvPr>
            <p:cNvGrpSpPr/>
            <p:nvPr/>
          </p:nvGrpSpPr>
          <p:grpSpPr>
            <a:xfrm>
              <a:off x="9172957" y="4531546"/>
              <a:ext cx="302908" cy="304246"/>
              <a:chOff x="9709235" y="1890126"/>
              <a:chExt cx="302908" cy="304246"/>
            </a:xfrm>
          </p:grpSpPr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xmlns="" id="{7B33226C-FCB6-4995-B3B9-D82E86BDC25D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xmlns="" id="{9FBF827F-F5AC-487F-9497-8E3610A1CB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xmlns="" id="{B9CC3126-9896-4029-BF26-9DACFBEEF1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xmlns="" id="{A106D4A3-AF6C-4F9E-AA5E-F66528126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xmlns="" id="{47281857-9704-4389-84D8-F1046BE61F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xmlns="" id="{6C35DA96-D56C-480D-A5B0-46E4508A0E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xmlns="" id="{171AEEDF-8CA9-4FFC-9DB2-D1F00D2BDC53}"/>
                </a:ext>
              </a:extLst>
            </p:cNvPr>
            <p:cNvGrpSpPr/>
            <p:nvPr/>
          </p:nvGrpSpPr>
          <p:grpSpPr>
            <a:xfrm>
              <a:off x="8785465" y="5021021"/>
              <a:ext cx="302908" cy="304246"/>
              <a:chOff x="9709235" y="1890126"/>
              <a:chExt cx="302908" cy="304246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xmlns="" id="{F00A3C87-50BF-4614-87D7-4284C5700EC4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xmlns="" id="{AA231381-2ED3-4297-ADD2-32F3DA6F7C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xmlns="" id="{15184026-F030-43C4-8729-E23A080D5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xmlns="" id="{3D39BC01-D3B9-4FA4-835E-CF763EC02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xmlns="" id="{23099B42-BD96-4CDD-9685-A8DC92FC4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xmlns="" id="{D23B89E0-37FD-4105-981B-C163DEDC4E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xmlns="" id="{C25872B3-A8CA-4529-AB80-996170CB827A}"/>
                </a:ext>
              </a:extLst>
            </p:cNvPr>
            <p:cNvGrpSpPr/>
            <p:nvPr/>
          </p:nvGrpSpPr>
          <p:grpSpPr>
            <a:xfrm>
              <a:off x="9125154" y="5027508"/>
              <a:ext cx="302908" cy="304246"/>
              <a:chOff x="9709235" y="1890126"/>
              <a:chExt cx="302908" cy="304246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xmlns="" id="{8C809815-1457-4130-9404-E49E09783FA7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xmlns="" id="{36C3C13B-A6E7-4C21-855D-43E3995BD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xmlns="" id="{F16959FC-B044-4C2B-B354-88F078D2FD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xmlns="" id="{1BE3D12A-9C19-4806-BCD8-C66A534C50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xmlns="" id="{E0ACC531-6EFB-470B-9CDD-3477351ED5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xmlns="" id="{A7EFBD42-4C6D-4055-9B00-654D36FED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xmlns="" id="{D7B7EF30-14DA-44CD-8AFA-EA411C9486B9}"/>
                </a:ext>
              </a:extLst>
            </p:cNvPr>
            <p:cNvGrpSpPr/>
            <p:nvPr/>
          </p:nvGrpSpPr>
          <p:grpSpPr>
            <a:xfrm>
              <a:off x="9006973" y="4742102"/>
              <a:ext cx="302908" cy="304246"/>
              <a:chOff x="9709235" y="1890126"/>
              <a:chExt cx="302908" cy="304246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xmlns="" id="{502A2DD5-7A49-414F-A405-D88777C5B440}"/>
                  </a:ext>
                </a:extLst>
              </p:cNvPr>
              <p:cNvSpPr/>
              <p:nvPr/>
            </p:nvSpPr>
            <p:spPr>
              <a:xfrm>
                <a:off x="9718468" y="1936310"/>
                <a:ext cx="258062" cy="2580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xmlns="" id="{704DB85F-CAAA-4EF7-B3C5-31873A62D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70868" y="20887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xmlns="" id="{69034566-3264-4BB2-95CB-693E851FA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0832" y="189012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xmlns="" id="{F5FDACB0-1F9A-4FD2-8ED0-1E83E1F04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55416" y="212103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xmlns="" id="{195B1601-CA9B-454F-9F3D-2DD73BD322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40143" y="19917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xmlns="" id="{6C2252A5-1CBD-4010-90A6-2032FAE76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09235" y="1991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xmlns="" id="{3C9CDF7D-DBC0-42BE-9614-C487F4DFDD33}"/>
                </a:ext>
              </a:extLst>
            </p:cNvPr>
            <p:cNvSpPr/>
            <p:nvPr/>
          </p:nvSpPr>
          <p:spPr>
            <a:xfrm>
              <a:off x="8884582" y="3971636"/>
              <a:ext cx="500153" cy="1265362"/>
            </a:xfrm>
            <a:custGeom>
              <a:avLst/>
              <a:gdLst>
                <a:gd name="connsiteX0" fmla="*/ 305600 w 500153"/>
                <a:gd name="connsiteY0" fmla="*/ 0 h 1265362"/>
                <a:gd name="connsiteX1" fmla="*/ 139345 w 500153"/>
                <a:gd name="connsiteY1" fmla="*/ 258619 h 1265362"/>
                <a:gd name="connsiteX2" fmla="*/ 499563 w 500153"/>
                <a:gd name="connsiteY2" fmla="*/ 609600 h 1265362"/>
                <a:gd name="connsiteX3" fmla="*/ 222473 w 500153"/>
                <a:gd name="connsiteY3" fmla="*/ 720437 h 1265362"/>
                <a:gd name="connsiteX4" fmla="*/ 157818 w 500153"/>
                <a:gd name="connsiteY4" fmla="*/ 969819 h 1265362"/>
                <a:gd name="connsiteX5" fmla="*/ 314836 w 500153"/>
                <a:gd name="connsiteY5" fmla="*/ 1200728 h 1265362"/>
                <a:gd name="connsiteX6" fmla="*/ 56218 w 500153"/>
                <a:gd name="connsiteY6" fmla="*/ 1246909 h 1265362"/>
                <a:gd name="connsiteX7" fmla="*/ 800 w 500153"/>
                <a:gd name="connsiteY7" fmla="*/ 932873 h 1265362"/>
                <a:gd name="connsiteX8" fmla="*/ 28509 w 500153"/>
                <a:gd name="connsiteY8" fmla="*/ 655782 h 12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153" h="1265362">
                  <a:moveTo>
                    <a:pt x="305600" y="0"/>
                  </a:moveTo>
                  <a:cubicBezTo>
                    <a:pt x="206309" y="78509"/>
                    <a:pt x="107018" y="157019"/>
                    <a:pt x="139345" y="258619"/>
                  </a:cubicBezTo>
                  <a:cubicBezTo>
                    <a:pt x="171672" y="360219"/>
                    <a:pt x="485708" y="532630"/>
                    <a:pt x="499563" y="609600"/>
                  </a:cubicBezTo>
                  <a:cubicBezTo>
                    <a:pt x="513418" y="686570"/>
                    <a:pt x="279430" y="660401"/>
                    <a:pt x="222473" y="720437"/>
                  </a:cubicBezTo>
                  <a:cubicBezTo>
                    <a:pt x="165516" y="780473"/>
                    <a:pt x="142424" y="889771"/>
                    <a:pt x="157818" y="969819"/>
                  </a:cubicBezTo>
                  <a:cubicBezTo>
                    <a:pt x="173212" y="1049868"/>
                    <a:pt x="331769" y="1154546"/>
                    <a:pt x="314836" y="1200728"/>
                  </a:cubicBezTo>
                  <a:cubicBezTo>
                    <a:pt x="297903" y="1246910"/>
                    <a:pt x="108557" y="1291551"/>
                    <a:pt x="56218" y="1246909"/>
                  </a:cubicBezTo>
                  <a:cubicBezTo>
                    <a:pt x="3879" y="1202267"/>
                    <a:pt x="5418" y="1031394"/>
                    <a:pt x="800" y="932873"/>
                  </a:cubicBezTo>
                  <a:cubicBezTo>
                    <a:pt x="-3818" y="834352"/>
                    <a:pt x="12345" y="745067"/>
                    <a:pt x="28509" y="655782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xmlns="" id="{E82F1E39-D322-4C8A-A255-E69836BDBA2D}"/>
                </a:ext>
              </a:extLst>
            </p:cNvPr>
            <p:cNvSpPr/>
            <p:nvPr/>
          </p:nvSpPr>
          <p:spPr>
            <a:xfrm>
              <a:off x="8885382" y="4045527"/>
              <a:ext cx="554182" cy="1237673"/>
            </a:xfrm>
            <a:custGeom>
              <a:avLst/>
              <a:gdLst>
                <a:gd name="connsiteX0" fmla="*/ 46182 w 554182"/>
                <a:gd name="connsiteY0" fmla="*/ 0 h 1237673"/>
                <a:gd name="connsiteX1" fmla="*/ 18473 w 554182"/>
                <a:gd name="connsiteY1" fmla="*/ 64655 h 1237673"/>
                <a:gd name="connsiteX2" fmla="*/ 9236 w 554182"/>
                <a:gd name="connsiteY2" fmla="*/ 101600 h 1237673"/>
                <a:gd name="connsiteX3" fmla="*/ 0 w 554182"/>
                <a:gd name="connsiteY3" fmla="*/ 129309 h 1237673"/>
                <a:gd name="connsiteX4" fmla="*/ 9236 w 554182"/>
                <a:gd name="connsiteY4" fmla="*/ 314037 h 1237673"/>
                <a:gd name="connsiteX5" fmla="*/ 27709 w 554182"/>
                <a:gd name="connsiteY5" fmla="*/ 341746 h 1237673"/>
                <a:gd name="connsiteX6" fmla="*/ 73891 w 554182"/>
                <a:gd name="connsiteY6" fmla="*/ 406400 h 1237673"/>
                <a:gd name="connsiteX7" fmla="*/ 212436 w 554182"/>
                <a:gd name="connsiteY7" fmla="*/ 387928 h 1237673"/>
                <a:gd name="connsiteX8" fmla="*/ 258618 w 554182"/>
                <a:gd name="connsiteY8" fmla="*/ 341746 h 1237673"/>
                <a:gd name="connsiteX9" fmla="*/ 295563 w 554182"/>
                <a:gd name="connsiteY9" fmla="*/ 314037 h 1237673"/>
                <a:gd name="connsiteX10" fmla="*/ 369454 w 554182"/>
                <a:gd name="connsiteY10" fmla="*/ 249382 h 1237673"/>
                <a:gd name="connsiteX11" fmla="*/ 406400 w 554182"/>
                <a:gd name="connsiteY11" fmla="*/ 277091 h 1237673"/>
                <a:gd name="connsiteX12" fmla="*/ 434109 w 554182"/>
                <a:gd name="connsiteY12" fmla="*/ 295564 h 1237673"/>
                <a:gd name="connsiteX13" fmla="*/ 452582 w 554182"/>
                <a:gd name="connsiteY13" fmla="*/ 323273 h 1237673"/>
                <a:gd name="connsiteX14" fmla="*/ 461818 w 554182"/>
                <a:gd name="connsiteY14" fmla="*/ 350982 h 1237673"/>
                <a:gd name="connsiteX15" fmla="*/ 480291 w 554182"/>
                <a:gd name="connsiteY15" fmla="*/ 378691 h 1237673"/>
                <a:gd name="connsiteX16" fmla="*/ 471054 w 554182"/>
                <a:gd name="connsiteY16" fmla="*/ 517237 h 1237673"/>
                <a:gd name="connsiteX17" fmla="*/ 443345 w 554182"/>
                <a:gd name="connsiteY17" fmla="*/ 535709 h 1237673"/>
                <a:gd name="connsiteX18" fmla="*/ 360218 w 554182"/>
                <a:gd name="connsiteY18" fmla="*/ 563418 h 1237673"/>
                <a:gd name="connsiteX19" fmla="*/ 286327 w 554182"/>
                <a:gd name="connsiteY19" fmla="*/ 572655 h 1237673"/>
                <a:gd name="connsiteX20" fmla="*/ 258618 w 554182"/>
                <a:gd name="connsiteY20" fmla="*/ 581891 h 1237673"/>
                <a:gd name="connsiteX21" fmla="*/ 249382 w 554182"/>
                <a:gd name="connsiteY21" fmla="*/ 609600 h 1237673"/>
                <a:gd name="connsiteX22" fmla="*/ 240145 w 554182"/>
                <a:gd name="connsiteY22" fmla="*/ 665018 h 1237673"/>
                <a:gd name="connsiteX23" fmla="*/ 267854 w 554182"/>
                <a:gd name="connsiteY23" fmla="*/ 822037 h 1237673"/>
                <a:gd name="connsiteX24" fmla="*/ 286327 w 554182"/>
                <a:gd name="connsiteY24" fmla="*/ 868218 h 1237673"/>
                <a:gd name="connsiteX25" fmla="*/ 397163 w 554182"/>
                <a:gd name="connsiteY25" fmla="*/ 969818 h 1237673"/>
                <a:gd name="connsiteX26" fmla="*/ 424873 w 554182"/>
                <a:gd name="connsiteY26" fmla="*/ 988291 h 1237673"/>
                <a:gd name="connsiteX27" fmla="*/ 471054 w 554182"/>
                <a:gd name="connsiteY27" fmla="*/ 1006764 h 1237673"/>
                <a:gd name="connsiteX28" fmla="*/ 517236 w 554182"/>
                <a:gd name="connsiteY28" fmla="*/ 1043709 h 1237673"/>
                <a:gd name="connsiteX29" fmla="*/ 554182 w 554182"/>
                <a:gd name="connsiteY29" fmla="*/ 1108364 h 1237673"/>
                <a:gd name="connsiteX30" fmla="*/ 517236 w 554182"/>
                <a:gd name="connsiteY30" fmla="*/ 1200728 h 1237673"/>
                <a:gd name="connsiteX31" fmla="*/ 489527 w 554182"/>
                <a:gd name="connsiteY31" fmla="*/ 1209964 h 1237673"/>
                <a:gd name="connsiteX32" fmla="*/ 434109 w 554182"/>
                <a:gd name="connsiteY32" fmla="*/ 1237673 h 1237673"/>
                <a:gd name="connsiteX33" fmla="*/ 406400 w 554182"/>
                <a:gd name="connsiteY33" fmla="*/ 1228437 h 1237673"/>
                <a:gd name="connsiteX34" fmla="*/ 369454 w 554182"/>
                <a:gd name="connsiteY34" fmla="*/ 1154546 h 1237673"/>
                <a:gd name="connsiteX35" fmla="*/ 378691 w 554182"/>
                <a:gd name="connsiteY35" fmla="*/ 1043709 h 1237673"/>
                <a:gd name="connsiteX36" fmla="*/ 415636 w 554182"/>
                <a:gd name="connsiteY36" fmla="*/ 988291 h 1237673"/>
                <a:gd name="connsiteX37" fmla="*/ 434109 w 554182"/>
                <a:gd name="connsiteY37" fmla="*/ 960582 h 1237673"/>
                <a:gd name="connsiteX38" fmla="*/ 498763 w 554182"/>
                <a:gd name="connsiteY38" fmla="*/ 877455 h 1237673"/>
                <a:gd name="connsiteX39" fmla="*/ 535709 w 554182"/>
                <a:gd name="connsiteY39" fmla="*/ 785091 h 1237673"/>
                <a:gd name="connsiteX40" fmla="*/ 526473 w 554182"/>
                <a:gd name="connsiteY40" fmla="*/ 738909 h 1237673"/>
                <a:gd name="connsiteX41" fmla="*/ 480291 w 554182"/>
                <a:gd name="connsiteY41" fmla="*/ 748146 h 1237673"/>
                <a:gd name="connsiteX42" fmla="*/ 452582 w 554182"/>
                <a:gd name="connsiteY42" fmla="*/ 757382 h 123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54182" h="1237673">
                  <a:moveTo>
                    <a:pt x="46182" y="0"/>
                  </a:moveTo>
                  <a:cubicBezTo>
                    <a:pt x="36946" y="21552"/>
                    <a:pt x="26486" y="42619"/>
                    <a:pt x="18473" y="64655"/>
                  </a:cubicBezTo>
                  <a:cubicBezTo>
                    <a:pt x="14135" y="76585"/>
                    <a:pt x="12723" y="89394"/>
                    <a:pt x="9236" y="101600"/>
                  </a:cubicBezTo>
                  <a:cubicBezTo>
                    <a:pt x="6561" y="110961"/>
                    <a:pt x="3079" y="120073"/>
                    <a:pt x="0" y="129309"/>
                  </a:cubicBezTo>
                  <a:cubicBezTo>
                    <a:pt x="3079" y="190885"/>
                    <a:pt x="1262" y="252902"/>
                    <a:pt x="9236" y="314037"/>
                  </a:cubicBezTo>
                  <a:cubicBezTo>
                    <a:pt x="10672" y="325045"/>
                    <a:pt x="21257" y="332713"/>
                    <a:pt x="27709" y="341746"/>
                  </a:cubicBezTo>
                  <a:cubicBezTo>
                    <a:pt x="84992" y="421941"/>
                    <a:pt x="30356" y="341098"/>
                    <a:pt x="73891" y="406400"/>
                  </a:cubicBezTo>
                  <a:cubicBezTo>
                    <a:pt x="120073" y="400243"/>
                    <a:pt x="166955" y="398035"/>
                    <a:pt x="212436" y="387928"/>
                  </a:cubicBezTo>
                  <a:cubicBezTo>
                    <a:pt x="244102" y="380891"/>
                    <a:pt x="239266" y="361098"/>
                    <a:pt x="258618" y="341746"/>
                  </a:cubicBezTo>
                  <a:cubicBezTo>
                    <a:pt x="269503" y="330861"/>
                    <a:pt x="285336" y="325543"/>
                    <a:pt x="295563" y="314037"/>
                  </a:cubicBezTo>
                  <a:cubicBezTo>
                    <a:pt x="358401" y="243343"/>
                    <a:pt x="300192" y="266697"/>
                    <a:pt x="369454" y="249382"/>
                  </a:cubicBezTo>
                  <a:cubicBezTo>
                    <a:pt x="381769" y="258618"/>
                    <a:pt x="393873" y="268143"/>
                    <a:pt x="406400" y="277091"/>
                  </a:cubicBezTo>
                  <a:cubicBezTo>
                    <a:pt x="415433" y="283543"/>
                    <a:pt x="426260" y="287715"/>
                    <a:pt x="434109" y="295564"/>
                  </a:cubicBezTo>
                  <a:cubicBezTo>
                    <a:pt x="441958" y="303413"/>
                    <a:pt x="446424" y="314037"/>
                    <a:pt x="452582" y="323273"/>
                  </a:cubicBezTo>
                  <a:cubicBezTo>
                    <a:pt x="455661" y="332509"/>
                    <a:pt x="457464" y="342274"/>
                    <a:pt x="461818" y="350982"/>
                  </a:cubicBezTo>
                  <a:cubicBezTo>
                    <a:pt x="466782" y="360911"/>
                    <a:pt x="479675" y="367607"/>
                    <a:pt x="480291" y="378691"/>
                  </a:cubicBezTo>
                  <a:cubicBezTo>
                    <a:pt x="482858" y="424904"/>
                    <a:pt x="481655" y="472183"/>
                    <a:pt x="471054" y="517237"/>
                  </a:cubicBezTo>
                  <a:cubicBezTo>
                    <a:pt x="468511" y="528042"/>
                    <a:pt x="453274" y="530745"/>
                    <a:pt x="443345" y="535709"/>
                  </a:cubicBezTo>
                  <a:cubicBezTo>
                    <a:pt x="420080" y="547341"/>
                    <a:pt x="386678" y="559008"/>
                    <a:pt x="360218" y="563418"/>
                  </a:cubicBezTo>
                  <a:cubicBezTo>
                    <a:pt x="335734" y="567499"/>
                    <a:pt x="310957" y="569576"/>
                    <a:pt x="286327" y="572655"/>
                  </a:cubicBezTo>
                  <a:cubicBezTo>
                    <a:pt x="277091" y="575734"/>
                    <a:pt x="265502" y="575007"/>
                    <a:pt x="258618" y="581891"/>
                  </a:cubicBezTo>
                  <a:cubicBezTo>
                    <a:pt x="251734" y="588775"/>
                    <a:pt x="251494" y="600096"/>
                    <a:pt x="249382" y="609600"/>
                  </a:cubicBezTo>
                  <a:cubicBezTo>
                    <a:pt x="245319" y="627882"/>
                    <a:pt x="243224" y="646545"/>
                    <a:pt x="240145" y="665018"/>
                  </a:cubicBezTo>
                  <a:cubicBezTo>
                    <a:pt x="245061" y="699425"/>
                    <a:pt x="257749" y="796776"/>
                    <a:pt x="267854" y="822037"/>
                  </a:cubicBezTo>
                  <a:cubicBezTo>
                    <a:pt x="274012" y="837431"/>
                    <a:pt x="277797" y="854001"/>
                    <a:pt x="286327" y="868218"/>
                  </a:cubicBezTo>
                  <a:cubicBezTo>
                    <a:pt x="314313" y="914861"/>
                    <a:pt x="351531" y="939397"/>
                    <a:pt x="397163" y="969818"/>
                  </a:cubicBezTo>
                  <a:cubicBezTo>
                    <a:pt x="406400" y="975976"/>
                    <a:pt x="414944" y="983326"/>
                    <a:pt x="424873" y="988291"/>
                  </a:cubicBezTo>
                  <a:cubicBezTo>
                    <a:pt x="439702" y="995706"/>
                    <a:pt x="455660" y="1000606"/>
                    <a:pt x="471054" y="1006764"/>
                  </a:cubicBezTo>
                  <a:cubicBezTo>
                    <a:pt x="523995" y="1086175"/>
                    <a:pt x="453502" y="992723"/>
                    <a:pt x="517236" y="1043709"/>
                  </a:cubicBezTo>
                  <a:cubicBezTo>
                    <a:pt x="528116" y="1052413"/>
                    <a:pt x="549636" y="1099273"/>
                    <a:pt x="554182" y="1108364"/>
                  </a:cubicBezTo>
                  <a:cubicBezTo>
                    <a:pt x="546879" y="1159481"/>
                    <a:pt x="558070" y="1173505"/>
                    <a:pt x="517236" y="1200728"/>
                  </a:cubicBezTo>
                  <a:cubicBezTo>
                    <a:pt x="509135" y="1206129"/>
                    <a:pt x="498763" y="1206885"/>
                    <a:pt x="489527" y="1209964"/>
                  </a:cubicBezTo>
                  <a:cubicBezTo>
                    <a:pt x="475517" y="1219304"/>
                    <a:pt x="453230" y="1237673"/>
                    <a:pt x="434109" y="1237673"/>
                  </a:cubicBezTo>
                  <a:cubicBezTo>
                    <a:pt x="424373" y="1237673"/>
                    <a:pt x="415636" y="1231516"/>
                    <a:pt x="406400" y="1228437"/>
                  </a:cubicBezTo>
                  <a:cubicBezTo>
                    <a:pt x="386804" y="1202309"/>
                    <a:pt x="369454" y="1189131"/>
                    <a:pt x="369454" y="1154546"/>
                  </a:cubicBezTo>
                  <a:cubicBezTo>
                    <a:pt x="369454" y="1117472"/>
                    <a:pt x="368768" y="1079430"/>
                    <a:pt x="378691" y="1043709"/>
                  </a:cubicBezTo>
                  <a:cubicBezTo>
                    <a:pt x="384633" y="1022318"/>
                    <a:pt x="403321" y="1006764"/>
                    <a:pt x="415636" y="988291"/>
                  </a:cubicBezTo>
                  <a:cubicBezTo>
                    <a:pt x="421794" y="979055"/>
                    <a:pt x="426260" y="968431"/>
                    <a:pt x="434109" y="960582"/>
                  </a:cubicBezTo>
                  <a:cubicBezTo>
                    <a:pt x="458017" y="936674"/>
                    <a:pt x="487715" y="910599"/>
                    <a:pt x="498763" y="877455"/>
                  </a:cubicBezTo>
                  <a:cubicBezTo>
                    <a:pt x="521590" y="808975"/>
                    <a:pt x="508528" y="839453"/>
                    <a:pt x="535709" y="785091"/>
                  </a:cubicBezTo>
                  <a:cubicBezTo>
                    <a:pt x="532630" y="769697"/>
                    <a:pt x="539535" y="747617"/>
                    <a:pt x="526473" y="738909"/>
                  </a:cubicBezTo>
                  <a:cubicBezTo>
                    <a:pt x="513411" y="730201"/>
                    <a:pt x="495521" y="744338"/>
                    <a:pt x="480291" y="748146"/>
                  </a:cubicBezTo>
                  <a:cubicBezTo>
                    <a:pt x="470846" y="750507"/>
                    <a:pt x="452582" y="757382"/>
                    <a:pt x="452582" y="757382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xmlns="" id="{DB04E53C-2806-41C3-9367-64EF47C3165C}"/>
                </a:ext>
              </a:extLst>
            </p:cNvPr>
            <p:cNvSpPr/>
            <p:nvPr/>
          </p:nvSpPr>
          <p:spPr>
            <a:xfrm>
              <a:off x="8857673" y="4073240"/>
              <a:ext cx="526472" cy="434109"/>
            </a:xfrm>
            <a:custGeom>
              <a:avLst/>
              <a:gdLst>
                <a:gd name="connsiteX0" fmla="*/ 526472 w 526472"/>
                <a:gd name="connsiteY0" fmla="*/ 0 h 434109"/>
                <a:gd name="connsiteX1" fmla="*/ 406400 w 526472"/>
                <a:gd name="connsiteY1" fmla="*/ 36946 h 434109"/>
                <a:gd name="connsiteX2" fmla="*/ 341745 w 526472"/>
                <a:gd name="connsiteY2" fmla="*/ 64655 h 434109"/>
                <a:gd name="connsiteX3" fmla="*/ 323272 w 526472"/>
                <a:gd name="connsiteY3" fmla="*/ 92364 h 434109"/>
                <a:gd name="connsiteX4" fmla="*/ 295563 w 526472"/>
                <a:gd name="connsiteY4" fmla="*/ 120073 h 434109"/>
                <a:gd name="connsiteX5" fmla="*/ 286327 w 526472"/>
                <a:gd name="connsiteY5" fmla="*/ 147782 h 434109"/>
                <a:gd name="connsiteX6" fmla="*/ 267854 w 526472"/>
                <a:gd name="connsiteY6" fmla="*/ 184728 h 434109"/>
                <a:gd name="connsiteX7" fmla="*/ 258618 w 526472"/>
                <a:gd name="connsiteY7" fmla="*/ 221673 h 434109"/>
                <a:gd name="connsiteX8" fmla="*/ 249382 w 526472"/>
                <a:gd name="connsiteY8" fmla="*/ 267855 h 434109"/>
                <a:gd name="connsiteX9" fmla="*/ 240145 w 526472"/>
                <a:gd name="connsiteY9" fmla="*/ 295564 h 434109"/>
                <a:gd name="connsiteX10" fmla="*/ 203200 w 526472"/>
                <a:gd name="connsiteY10" fmla="*/ 369455 h 434109"/>
                <a:gd name="connsiteX11" fmla="*/ 147782 w 526472"/>
                <a:gd name="connsiteY11" fmla="*/ 397164 h 434109"/>
                <a:gd name="connsiteX12" fmla="*/ 46182 w 526472"/>
                <a:gd name="connsiteY12" fmla="*/ 415637 h 434109"/>
                <a:gd name="connsiteX13" fmla="*/ 0 w 526472"/>
                <a:gd name="connsiteY13" fmla="*/ 434109 h 43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6472" h="434109">
                  <a:moveTo>
                    <a:pt x="526472" y="0"/>
                  </a:moveTo>
                  <a:cubicBezTo>
                    <a:pt x="511747" y="4207"/>
                    <a:pt x="423441" y="28426"/>
                    <a:pt x="406400" y="36946"/>
                  </a:cubicBezTo>
                  <a:cubicBezTo>
                    <a:pt x="360746" y="59773"/>
                    <a:pt x="382516" y="51065"/>
                    <a:pt x="341745" y="64655"/>
                  </a:cubicBezTo>
                  <a:cubicBezTo>
                    <a:pt x="335587" y="73891"/>
                    <a:pt x="330379" y="83836"/>
                    <a:pt x="323272" y="92364"/>
                  </a:cubicBezTo>
                  <a:cubicBezTo>
                    <a:pt x="314910" y="102399"/>
                    <a:pt x="302809" y="109205"/>
                    <a:pt x="295563" y="120073"/>
                  </a:cubicBezTo>
                  <a:cubicBezTo>
                    <a:pt x="290163" y="128174"/>
                    <a:pt x="290162" y="138833"/>
                    <a:pt x="286327" y="147782"/>
                  </a:cubicBezTo>
                  <a:cubicBezTo>
                    <a:pt x="280903" y="160438"/>
                    <a:pt x="274012" y="172413"/>
                    <a:pt x="267854" y="184728"/>
                  </a:cubicBezTo>
                  <a:cubicBezTo>
                    <a:pt x="264775" y="197043"/>
                    <a:pt x="261372" y="209281"/>
                    <a:pt x="258618" y="221673"/>
                  </a:cubicBezTo>
                  <a:cubicBezTo>
                    <a:pt x="255213" y="236998"/>
                    <a:pt x="253190" y="252625"/>
                    <a:pt x="249382" y="267855"/>
                  </a:cubicBezTo>
                  <a:cubicBezTo>
                    <a:pt x="247021" y="277300"/>
                    <a:pt x="242820" y="286203"/>
                    <a:pt x="240145" y="295564"/>
                  </a:cubicBezTo>
                  <a:cubicBezTo>
                    <a:pt x="228465" y="336444"/>
                    <a:pt x="236962" y="335692"/>
                    <a:pt x="203200" y="369455"/>
                  </a:cubicBezTo>
                  <a:cubicBezTo>
                    <a:pt x="187008" y="385648"/>
                    <a:pt x="168817" y="391154"/>
                    <a:pt x="147782" y="397164"/>
                  </a:cubicBezTo>
                  <a:cubicBezTo>
                    <a:pt x="104235" y="409605"/>
                    <a:pt x="98503" y="408162"/>
                    <a:pt x="46182" y="415637"/>
                  </a:cubicBezTo>
                  <a:cubicBezTo>
                    <a:pt x="11941" y="427050"/>
                    <a:pt x="27180" y="420519"/>
                    <a:pt x="0" y="434109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xmlns="" id="{83BF8010-2D53-44C9-85B5-F98B40D6666C}"/>
                </a:ext>
              </a:extLst>
            </p:cNvPr>
            <p:cNvSpPr/>
            <p:nvPr/>
          </p:nvSpPr>
          <p:spPr>
            <a:xfrm rot="2200579">
              <a:off x="8881333" y="4697838"/>
              <a:ext cx="526472" cy="434109"/>
            </a:xfrm>
            <a:custGeom>
              <a:avLst/>
              <a:gdLst>
                <a:gd name="connsiteX0" fmla="*/ 526472 w 526472"/>
                <a:gd name="connsiteY0" fmla="*/ 0 h 434109"/>
                <a:gd name="connsiteX1" fmla="*/ 406400 w 526472"/>
                <a:gd name="connsiteY1" fmla="*/ 36946 h 434109"/>
                <a:gd name="connsiteX2" fmla="*/ 341745 w 526472"/>
                <a:gd name="connsiteY2" fmla="*/ 64655 h 434109"/>
                <a:gd name="connsiteX3" fmla="*/ 323272 w 526472"/>
                <a:gd name="connsiteY3" fmla="*/ 92364 h 434109"/>
                <a:gd name="connsiteX4" fmla="*/ 295563 w 526472"/>
                <a:gd name="connsiteY4" fmla="*/ 120073 h 434109"/>
                <a:gd name="connsiteX5" fmla="*/ 286327 w 526472"/>
                <a:gd name="connsiteY5" fmla="*/ 147782 h 434109"/>
                <a:gd name="connsiteX6" fmla="*/ 267854 w 526472"/>
                <a:gd name="connsiteY6" fmla="*/ 184728 h 434109"/>
                <a:gd name="connsiteX7" fmla="*/ 258618 w 526472"/>
                <a:gd name="connsiteY7" fmla="*/ 221673 h 434109"/>
                <a:gd name="connsiteX8" fmla="*/ 249382 w 526472"/>
                <a:gd name="connsiteY8" fmla="*/ 267855 h 434109"/>
                <a:gd name="connsiteX9" fmla="*/ 240145 w 526472"/>
                <a:gd name="connsiteY9" fmla="*/ 295564 h 434109"/>
                <a:gd name="connsiteX10" fmla="*/ 203200 w 526472"/>
                <a:gd name="connsiteY10" fmla="*/ 369455 h 434109"/>
                <a:gd name="connsiteX11" fmla="*/ 147782 w 526472"/>
                <a:gd name="connsiteY11" fmla="*/ 397164 h 434109"/>
                <a:gd name="connsiteX12" fmla="*/ 46182 w 526472"/>
                <a:gd name="connsiteY12" fmla="*/ 415637 h 434109"/>
                <a:gd name="connsiteX13" fmla="*/ 0 w 526472"/>
                <a:gd name="connsiteY13" fmla="*/ 434109 h 43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6472" h="434109">
                  <a:moveTo>
                    <a:pt x="526472" y="0"/>
                  </a:moveTo>
                  <a:cubicBezTo>
                    <a:pt x="511747" y="4207"/>
                    <a:pt x="423441" y="28426"/>
                    <a:pt x="406400" y="36946"/>
                  </a:cubicBezTo>
                  <a:cubicBezTo>
                    <a:pt x="360746" y="59773"/>
                    <a:pt x="382516" y="51065"/>
                    <a:pt x="341745" y="64655"/>
                  </a:cubicBezTo>
                  <a:cubicBezTo>
                    <a:pt x="335587" y="73891"/>
                    <a:pt x="330379" y="83836"/>
                    <a:pt x="323272" y="92364"/>
                  </a:cubicBezTo>
                  <a:cubicBezTo>
                    <a:pt x="314910" y="102399"/>
                    <a:pt x="302809" y="109205"/>
                    <a:pt x="295563" y="120073"/>
                  </a:cubicBezTo>
                  <a:cubicBezTo>
                    <a:pt x="290163" y="128174"/>
                    <a:pt x="290162" y="138833"/>
                    <a:pt x="286327" y="147782"/>
                  </a:cubicBezTo>
                  <a:cubicBezTo>
                    <a:pt x="280903" y="160438"/>
                    <a:pt x="274012" y="172413"/>
                    <a:pt x="267854" y="184728"/>
                  </a:cubicBezTo>
                  <a:cubicBezTo>
                    <a:pt x="264775" y="197043"/>
                    <a:pt x="261372" y="209281"/>
                    <a:pt x="258618" y="221673"/>
                  </a:cubicBezTo>
                  <a:cubicBezTo>
                    <a:pt x="255213" y="236998"/>
                    <a:pt x="253190" y="252625"/>
                    <a:pt x="249382" y="267855"/>
                  </a:cubicBezTo>
                  <a:cubicBezTo>
                    <a:pt x="247021" y="277300"/>
                    <a:pt x="242820" y="286203"/>
                    <a:pt x="240145" y="295564"/>
                  </a:cubicBezTo>
                  <a:cubicBezTo>
                    <a:pt x="228465" y="336444"/>
                    <a:pt x="236962" y="335692"/>
                    <a:pt x="203200" y="369455"/>
                  </a:cubicBezTo>
                  <a:cubicBezTo>
                    <a:pt x="187008" y="385648"/>
                    <a:pt x="168817" y="391154"/>
                    <a:pt x="147782" y="397164"/>
                  </a:cubicBezTo>
                  <a:cubicBezTo>
                    <a:pt x="104235" y="409605"/>
                    <a:pt x="98503" y="408162"/>
                    <a:pt x="46182" y="415637"/>
                  </a:cubicBezTo>
                  <a:cubicBezTo>
                    <a:pt x="11941" y="427050"/>
                    <a:pt x="27180" y="420519"/>
                    <a:pt x="0" y="434109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xmlns="" id="{5AF4ED80-4C8D-481F-BC53-46F824B27773}"/>
                </a:ext>
              </a:extLst>
            </p:cNvPr>
            <p:cNvSpPr txBox="1"/>
            <p:nvPr/>
          </p:nvSpPr>
          <p:spPr>
            <a:xfrm>
              <a:off x="6669706" y="3027809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discharge</a:t>
              </a:r>
              <a:endParaRPr lang="zh-CN" altLang="en-US" sz="1200" b="1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xmlns="" id="{7F099EF9-956A-48F0-BAC7-F07EDCCE61D6}"/>
                </a:ext>
              </a:extLst>
            </p:cNvPr>
            <p:cNvSpPr txBox="1"/>
            <p:nvPr/>
          </p:nvSpPr>
          <p:spPr>
            <a:xfrm>
              <a:off x="8622469" y="3030138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</a:rPr>
                <a:t>charge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xmlns="" id="{142A0E73-C80C-4129-B8EA-5D752CBD997E}"/>
                </a:ext>
              </a:extLst>
            </p:cNvPr>
            <p:cNvSpPr txBox="1"/>
            <p:nvPr/>
          </p:nvSpPr>
          <p:spPr>
            <a:xfrm>
              <a:off x="6938237" y="319762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</a:t>
              </a:r>
              <a:r>
                <a:rPr lang="en-US" altLang="zh-CN" b="1" baseline="30000" dirty="0"/>
                <a:t>-</a:t>
              </a:r>
              <a:endParaRPr lang="zh-CN" altLang="en-US" b="1" baseline="300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xmlns="" id="{157FC944-30FC-47AA-A40D-26A98C750385}"/>
                </a:ext>
              </a:extLst>
            </p:cNvPr>
            <p:cNvSpPr txBox="1"/>
            <p:nvPr/>
          </p:nvSpPr>
          <p:spPr>
            <a:xfrm>
              <a:off x="8797294" y="319344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e</a:t>
              </a:r>
              <a:r>
                <a:rPr lang="en-US" altLang="zh-CN" b="1" baseline="30000" dirty="0">
                  <a:solidFill>
                    <a:srgbClr val="C00000"/>
                  </a:solidFill>
                </a:rPr>
                <a:t>-</a:t>
              </a:r>
              <a:endParaRPr lang="zh-CN" altLang="en-US" b="1" baseline="30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9A16B35C-1E25-4718-9BDB-9D38B68F58D4}"/>
              </a:ext>
            </a:extLst>
          </p:cNvPr>
          <p:cNvGrpSpPr/>
          <p:nvPr/>
        </p:nvGrpSpPr>
        <p:grpSpPr>
          <a:xfrm>
            <a:off x="508303" y="312380"/>
            <a:ext cx="2965956" cy="663857"/>
            <a:chOff x="508303" y="312380"/>
            <a:chExt cx="2965956" cy="663857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C719B877-2C06-49AF-A50B-3FA169BA6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xmlns="" id="{7792A88B-97DE-429B-8989-B5C49E47D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xmlns="" id="{7FCE9E3C-311D-44B2-B52D-469611E59864}"/>
                </a:ext>
              </a:extLst>
            </p:cNvPr>
            <p:cNvSpPr txBox="1"/>
            <p:nvPr/>
          </p:nvSpPr>
          <p:spPr>
            <a:xfrm>
              <a:off x="1199692" y="312380"/>
              <a:ext cx="2117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离子电池结构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xmlns="" id="{6090A8A6-A154-4452-8C0F-452D802CD118}"/>
                </a:ext>
              </a:extLst>
            </p:cNvPr>
            <p:cNvSpPr txBox="1"/>
            <p:nvPr/>
          </p:nvSpPr>
          <p:spPr>
            <a:xfrm>
              <a:off x="1153368" y="668005"/>
              <a:ext cx="23208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Structure of ion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51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147FB3D-C3FA-4728-BE68-2B86CD14E6F2}"/>
              </a:ext>
            </a:extLst>
          </p:cNvPr>
          <p:cNvGrpSpPr/>
          <p:nvPr/>
        </p:nvGrpSpPr>
        <p:grpSpPr>
          <a:xfrm>
            <a:off x="1304322" y="1743823"/>
            <a:ext cx="4327052" cy="2833031"/>
            <a:chOff x="7465219" y="516922"/>
            <a:chExt cx="4327052" cy="283303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FEAC3C2E-0BE6-4ACB-9674-77A86BA67636}"/>
                </a:ext>
              </a:extLst>
            </p:cNvPr>
            <p:cNvSpPr/>
            <p:nvPr/>
          </p:nvSpPr>
          <p:spPr>
            <a:xfrm>
              <a:off x="7497051" y="785996"/>
              <a:ext cx="2520000" cy="648000"/>
            </a:xfrm>
            <a:prstGeom prst="rect">
              <a:avLst/>
            </a:prstGeom>
            <a:solidFill>
              <a:srgbClr val="DBE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C39C0ADD-AEFA-4AC6-B983-D8450C87D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6363" y="1113079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2257443-A8F2-4059-80C3-A2E6F40E0DC1}"/>
                </a:ext>
              </a:extLst>
            </p:cNvPr>
            <p:cNvSpPr/>
            <p:nvPr/>
          </p:nvSpPr>
          <p:spPr>
            <a:xfrm>
              <a:off x="8561335" y="94774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C560634-ABBA-40D1-8DA0-D6FA3E38D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1446" y="878613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BA142AE-F1B6-470C-BA45-B699003B2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9154" y="1073989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7495512-9898-4996-9790-972040CB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9908" y="70971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8EC2184A-EFB0-4E4E-9D6E-13B3CF7B2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244" y="1064884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124D55BD-E3C4-4850-A1FF-AA2F6835E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810" y="86013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AE1267A9-974B-4B15-8FA7-DB56F8C6274E}"/>
                </a:ext>
              </a:extLst>
            </p:cNvPr>
            <p:cNvSpPr/>
            <p:nvPr/>
          </p:nvSpPr>
          <p:spPr>
            <a:xfrm>
              <a:off x="7497051" y="1423922"/>
              <a:ext cx="2520000" cy="1440000"/>
            </a:xfrm>
            <a:prstGeom prst="rect">
              <a:avLst/>
            </a:prstGeom>
            <a:solidFill>
              <a:srgbClr val="F1F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F49C9F27-0662-4AF6-9586-2AD976DC3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0673" y="113093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608F5245-80B3-4541-8734-AF64AF6F4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343" y="83794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FEAE3227-6C64-4A4A-8C71-56C0B6A4F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245" y="974674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7212FD7D-60C0-4BA1-954B-E7EEF18E5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7006" y="75969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DB6A60D-1F80-4EA5-A45E-6DBB76C35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4680" y="1106286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5A0C3466-C204-434D-B34E-B489B698B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8073" y="109434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627D7AE0-C9EE-4294-88F5-EFD0D694F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8084" y="965849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4BC1E476-31C1-495F-AEF7-B5F9A955E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2722" y="95095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88FA2D0C-A607-4DA8-9BDD-510481F25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0653" y="109507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AE0F2853-A6B5-4E26-A0B4-7AEF60C0E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9858" y="844226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2224D27-DAC6-4755-AB6B-E781A7DD2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0871" y="817512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58BC01B3-694F-4E55-ADDD-9A72A898F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57801" y="709002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65938962-1AC0-4518-8E13-55883ECAD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0028" y="655997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8106DCE4-09CF-4F1C-B9CD-A5CF70A8E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3460" y="673582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FA30298B-C051-4754-BD85-4BA486F6D5C1}"/>
                </a:ext>
              </a:extLst>
            </p:cNvPr>
            <p:cNvSpPr/>
            <p:nvPr/>
          </p:nvSpPr>
          <p:spPr>
            <a:xfrm>
              <a:off x="7934962" y="81333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CFA66124-276E-4374-9A81-0557E58A4173}"/>
                </a:ext>
              </a:extLst>
            </p:cNvPr>
            <p:cNvSpPr/>
            <p:nvPr/>
          </p:nvSpPr>
          <p:spPr>
            <a:xfrm>
              <a:off x="7809194" y="929250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B1579DDD-816B-447B-BC29-56574016C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1568" y="69394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6A2C2FEE-407B-403A-85DD-E913298F5763}"/>
                </a:ext>
              </a:extLst>
            </p:cNvPr>
            <p:cNvSpPr/>
            <p:nvPr/>
          </p:nvSpPr>
          <p:spPr>
            <a:xfrm>
              <a:off x="8095210" y="732902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2EC0BC27-8E20-4DBD-9F83-EB105B896290}"/>
                </a:ext>
              </a:extLst>
            </p:cNvPr>
            <p:cNvSpPr/>
            <p:nvPr/>
          </p:nvSpPr>
          <p:spPr>
            <a:xfrm>
              <a:off x="8321233" y="85536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187A94C6-7623-4C45-9A23-D954F0AB6EEE}"/>
                </a:ext>
              </a:extLst>
            </p:cNvPr>
            <p:cNvSpPr/>
            <p:nvPr/>
          </p:nvSpPr>
          <p:spPr>
            <a:xfrm>
              <a:off x="8212733" y="1002502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88AFBAA2-B6AB-4E24-8AE0-C2BCB2F89ABF}"/>
                </a:ext>
              </a:extLst>
            </p:cNvPr>
            <p:cNvSpPr/>
            <p:nvPr/>
          </p:nvSpPr>
          <p:spPr>
            <a:xfrm>
              <a:off x="8077338" y="104754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137AC714-9AED-4018-A125-B78C6E7CD662}"/>
                </a:ext>
              </a:extLst>
            </p:cNvPr>
            <p:cNvSpPr/>
            <p:nvPr/>
          </p:nvSpPr>
          <p:spPr>
            <a:xfrm>
              <a:off x="8256792" y="12166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4D66D4C-E9D0-4DAF-A9B3-AAA2C2FB5F3E}"/>
                </a:ext>
              </a:extLst>
            </p:cNvPr>
            <p:cNvSpPr/>
            <p:nvPr/>
          </p:nvSpPr>
          <p:spPr>
            <a:xfrm>
              <a:off x="8554381" y="1125970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A96B0AD8-04E1-4397-9D6A-FACCB7B35CEC}"/>
                </a:ext>
              </a:extLst>
            </p:cNvPr>
            <p:cNvSpPr/>
            <p:nvPr/>
          </p:nvSpPr>
          <p:spPr>
            <a:xfrm>
              <a:off x="8866622" y="937719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28A01264-3BA2-4032-9454-3ED5E621058E}"/>
                </a:ext>
              </a:extLst>
            </p:cNvPr>
            <p:cNvSpPr/>
            <p:nvPr/>
          </p:nvSpPr>
          <p:spPr>
            <a:xfrm>
              <a:off x="8973409" y="936512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BFAD483C-F953-4F73-BFF7-671C4BDAFA46}"/>
                </a:ext>
              </a:extLst>
            </p:cNvPr>
            <p:cNvSpPr/>
            <p:nvPr/>
          </p:nvSpPr>
          <p:spPr>
            <a:xfrm>
              <a:off x="9161812" y="102838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15EC0C12-823B-4097-A0C7-BA297E7AC699}"/>
                </a:ext>
              </a:extLst>
            </p:cNvPr>
            <p:cNvSpPr/>
            <p:nvPr/>
          </p:nvSpPr>
          <p:spPr>
            <a:xfrm>
              <a:off x="9342941" y="97456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18A54006-9F29-4CE4-AEC7-DDB3AE24E71D}"/>
                </a:ext>
              </a:extLst>
            </p:cNvPr>
            <p:cNvSpPr/>
            <p:nvPr/>
          </p:nvSpPr>
          <p:spPr>
            <a:xfrm>
              <a:off x="9494023" y="90182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4B26E514-2D2B-43A3-A2B6-98C5BA43383B}"/>
                </a:ext>
              </a:extLst>
            </p:cNvPr>
            <p:cNvSpPr/>
            <p:nvPr/>
          </p:nvSpPr>
          <p:spPr>
            <a:xfrm>
              <a:off x="8445432" y="1283108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361564BD-6F5F-4DD2-8D85-F715D1A6D33A}"/>
                </a:ext>
              </a:extLst>
            </p:cNvPr>
            <p:cNvSpPr/>
            <p:nvPr/>
          </p:nvSpPr>
          <p:spPr>
            <a:xfrm>
              <a:off x="9878581" y="1156020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90921D85-162A-44C8-AD5F-A46FD5F14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4570" y="113093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="" id="{AA64DCAD-BA09-44CB-B226-FC00C37951CF}"/>
                </a:ext>
              </a:extLst>
            </p:cNvPr>
            <p:cNvGrpSpPr/>
            <p:nvPr/>
          </p:nvGrpSpPr>
          <p:grpSpPr>
            <a:xfrm>
              <a:off x="8196757" y="1688930"/>
              <a:ext cx="1116498" cy="720000"/>
              <a:chOff x="6474263" y="1750860"/>
              <a:chExt cx="1116498" cy="720000"/>
            </a:xfrm>
          </p:grpSpPr>
          <p:sp>
            <p:nvSpPr>
              <p:cNvPr id="64" name="箭头: 左弧形 63">
                <a:extLst>
                  <a:ext uri="{FF2B5EF4-FFF2-40B4-BE49-F238E27FC236}">
                    <a16:creationId xmlns:a16="http://schemas.microsoft.com/office/drawing/2014/main" xmlns="" id="{A8C97751-1741-4219-A668-F6AB3285959D}"/>
                  </a:ext>
                </a:extLst>
              </p:cNvPr>
              <p:cNvSpPr/>
              <p:nvPr/>
            </p:nvSpPr>
            <p:spPr>
              <a:xfrm>
                <a:off x="6474263" y="1750860"/>
                <a:ext cx="432000" cy="720000"/>
              </a:xfrm>
              <a:prstGeom prst="curvedRightArrow">
                <a:avLst/>
              </a:prstGeom>
              <a:solidFill>
                <a:srgbClr val="FCB7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箭头: 左弧形 64">
                <a:extLst>
                  <a:ext uri="{FF2B5EF4-FFF2-40B4-BE49-F238E27FC236}">
                    <a16:creationId xmlns:a16="http://schemas.microsoft.com/office/drawing/2014/main" xmlns="" id="{FDCDF2A3-09EF-4293-91C8-DEE0F1CF48CB}"/>
                  </a:ext>
                </a:extLst>
              </p:cNvPr>
              <p:cNvSpPr/>
              <p:nvPr/>
            </p:nvSpPr>
            <p:spPr>
              <a:xfrm rot="10800000">
                <a:off x="7158761" y="1750860"/>
                <a:ext cx="432000" cy="720000"/>
              </a:xfrm>
              <a:prstGeom prst="curvedRightArrow">
                <a:avLst/>
              </a:prstGeom>
              <a:solidFill>
                <a:srgbClr val="FCB7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A448C796-63DD-4C9D-B346-C11482CAE8E5}"/>
                </a:ext>
              </a:extLst>
            </p:cNvPr>
            <p:cNvSpPr/>
            <p:nvPr/>
          </p:nvSpPr>
          <p:spPr>
            <a:xfrm>
              <a:off x="9556775" y="76735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F95905F-C80E-4BDA-9B92-0DCE15BB6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8703" y="673683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7000"/>
                    <a:lumOff val="73000"/>
                  </a:schemeClr>
                </a:gs>
                <a:gs pos="65000">
                  <a:srgbClr val="FFFF00"/>
                </a:gs>
                <a:gs pos="9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7C8E86B0-9A9C-4A3B-82FC-012D2CBEF3CD}"/>
                </a:ext>
              </a:extLst>
            </p:cNvPr>
            <p:cNvSpPr/>
            <p:nvPr/>
          </p:nvSpPr>
          <p:spPr>
            <a:xfrm>
              <a:off x="7497051" y="560211"/>
              <a:ext cx="25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A85F4CDB-10F5-4BB5-90CC-58F84C9D19B4}"/>
                </a:ext>
              </a:extLst>
            </p:cNvPr>
            <p:cNvSpPr/>
            <p:nvPr/>
          </p:nvSpPr>
          <p:spPr>
            <a:xfrm>
              <a:off x="7702952" y="2779262"/>
              <a:ext cx="717176" cy="179294"/>
            </a:xfrm>
            <a:prstGeom prst="ellipse">
              <a:avLst/>
            </a:prstGeom>
            <a:solidFill>
              <a:srgbClr val="FBD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57618B40-F320-4B09-B831-17D1BE61B83B}"/>
                </a:ext>
              </a:extLst>
            </p:cNvPr>
            <p:cNvSpPr/>
            <p:nvPr/>
          </p:nvSpPr>
          <p:spPr>
            <a:xfrm rot="21283175">
              <a:off x="7465219" y="2377890"/>
              <a:ext cx="2542436" cy="972063"/>
            </a:xfrm>
            <a:custGeom>
              <a:avLst/>
              <a:gdLst>
                <a:gd name="connsiteX0" fmla="*/ 1521079 w 2542436"/>
                <a:gd name="connsiteY0" fmla="*/ 417799 h 972063"/>
                <a:gd name="connsiteX1" fmla="*/ 1502664 w 2542436"/>
                <a:gd name="connsiteY1" fmla="*/ 463788 h 972063"/>
                <a:gd name="connsiteX2" fmla="*/ 1515261 w 2542436"/>
                <a:gd name="connsiteY2" fmla="*/ 462844 h 972063"/>
                <a:gd name="connsiteX3" fmla="*/ 1551051 w 2542436"/>
                <a:gd name="connsiteY3" fmla="*/ 426239 h 972063"/>
                <a:gd name="connsiteX4" fmla="*/ 1528155 w 2542436"/>
                <a:gd name="connsiteY4" fmla="*/ 439219 h 972063"/>
                <a:gd name="connsiteX5" fmla="*/ 801439 w 2542436"/>
                <a:gd name="connsiteY5" fmla="*/ 223677 h 972063"/>
                <a:gd name="connsiteX6" fmla="*/ 766347 w 2542436"/>
                <a:gd name="connsiteY6" fmla="*/ 223677 h 972063"/>
                <a:gd name="connsiteX7" fmla="*/ 767074 w 2542436"/>
                <a:gd name="connsiteY7" fmla="*/ 262309 h 972063"/>
                <a:gd name="connsiteX8" fmla="*/ 834971 w 2542436"/>
                <a:gd name="connsiteY8" fmla="*/ 0 h 972063"/>
                <a:gd name="connsiteX9" fmla="*/ 894223 w 2542436"/>
                <a:gd name="connsiteY9" fmla="*/ 173709 h 972063"/>
                <a:gd name="connsiteX10" fmla="*/ 847041 w 2542436"/>
                <a:gd name="connsiteY10" fmla="*/ 179978 h 972063"/>
                <a:gd name="connsiteX11" fmla="*/ 794346 w 2542436"/>
                <a:gd name="connsiteY11" fmla="*/ 331975 h 972063"/>
                <a:gd name="connsiteX12" fmla="*/ 882856 w 2542436"/>
                <a:gd name="connsiteY12" fmla="*/ 250137 h 972063"/>
                <a:gd name="connsiteX13" fmla="*/ 865084 w 2542436"/>
                <a:gd name="connsiteY13" fmla="*/ 241606 h 972063"/>
                <a:gd name="connsiteX14" fmla="*/ 975302 w 2542436"/>
                <a:gd name="connsiteY14" fmla="*/ 94849 h 972063"/>
                <a:gd name="connsiteX15" fmla="*/ 929738 w 2542436"/>
                <a:gd name="connsiteY15" fmla="*/ 272640 h 972063"/>
                <a:gd name="connsiteX16" fmla="*/ 893123 w 2542436"/>
                <a:gd name="connsiteY16" fmla="*/ 255065 h 972063"/>
                <a:gd name="connsiteX17" fmla="*/ 827952 w 2542436"/>
                <a:gd name="connsiteY17" fmla="*/ 396695 h 972063"/>
                <a:gd name="connsiteX18" fmla="*/ 798477 w 2542436"/>
                <a:gd name="connsiteY18" fmla="*/ 375298 h 972063"/>
                <a:gd name="connsiteX19" fmla="*/ 804847 w 2542436"/>
                <a:gd name="connsiteY19" fmla="*/ 436046 h 972063"/>
                <a:gd name="connsiteX20" fmla="*/ 805513 w 2542436"/>
                <a:gd name="connsiteY20" fmla="*/ 435867 h 972063"/>
                <a:gd name="connsiteX21" fmla="*/ 840771 w 2542436"/>
                <a:gd name="connsiteY21" fmla="*/ 433223 h 972063"/>
                <a:gd name="connsiteX22" fmla="*/ 883544 w 2542436"/>
                <a:gd name="connsiteY22" fmla="*/ 289259 h 972063"/>
                <a:gd name="connsiteX23" fmla="*/ 898189 w 2542436"/>
                <a:gd name="connsiteY23" fmla="*/ 428919 h 972063"/>
                <a:gd name="connsiteX24" fmla="*/ 921233 w 2542436"/>
                <a:gd name="connsiteY24" fmla="*/ 427192 h 972063"/>
                <a:gd name="connsiteX25" fmla="*/ 1045483 w 2542436"/>
                <a:gd name="connsiteY25" fmla="*/ 432380 h 972063"/>
                <a:gd name="connsiteX26" fmla="*/ 1144621 w 2542436"/>
                <a:gd name="connsiteY26" fmla="*/ 303525 h 972063"/>
                <a:gd name="connsiteX27" fmla="*/ 1108020 w 2542436"/>
                <a:gd name="connsiteY27" fmla="*/ 439735 h 972063"/>
                <a:gd name="connsiteX28" fmla="*/ 1200301 w 2542436"/>
                <a:gd name="connsiteY28" fmla="*/ 452984 h 972063"/>
                <a:gd name="connsiteX29" fmla="*/ 1312470 w 2542436"/>
                <a:gd name="connsiteY29" fmla="*/ 482721 h 972063"/>
                <a:gd name="connsiteX30" fmla="*/ 1330244 w 2542436"/>
                <a:gd name="connsiteY30" fmla="*/ 491246 h 972063"/>
                <a:gd name="connsiteX31" fmla="*/ 1405082 w 2542436"/>
                <a:gd name="connsiteY31" fmla="*/ 471103 h 972063"/>
                <a:gd name="connsiteX32" fmla="*/ 1434637 w 2542436"/>
                <a:gd name="connsiteY32" fmla="*/ 468888 h 972063"/>
                <a:gd name="connsiteX33" fmla="*/ 1511864 w 2542436"/>
                <a:gd name="connsiteY33" fmla="*/ 389905 h 972063"/>
                <a:gd name="connsiteX34" fmla="*/ 1470583 w 2542436"/>
                <a:gd name="connsiteY34" fmla="*/ 264945 h 972063"/>
                <a:gd name="connsiteX35" fmla="*/ 1582289 w 2542436"/>
                <a:gd name="connsiteY35" fmla="*/ 394292 h 972063"/>
                <a:gd name="connsiteX36" fmla="*/ 1629644 w 2542436"/>
                <a:gd name="connsiteY36" fmla="*/ 345861 h 972063"/>
                <a:gd name="connsiteX37" fmla="*/ 1581943 w 2542436"/>
                <a:gd name="connsiteY37" fmla="*/ 464982 h 972063"/>
                <a:gd name="connsiteX38" fmla="*/ 1660986 w 2542436"/>
                <a:gd name="connsiteY38" fmla="*/ 468282 h 972063"/>
                <a:gd name="connsiteX39" fmla="*/ 1986229 w 2542436"/>
                <a:gd name="connsiteY39" fmla="*/ 553544 h 972063"/>
                <a:gd name="connsiteX40" fmla="*/ 1992356 w 2542436"/>
                <a:gd name="connsiteY40" fmla="*/ 562751 h 972063"/>
                <a:gd name="connsiteX41" fmla="*/ 2542436 w 2542436"/>
                <a:gd name="connsiteY41" fmla="*/ 613591 h 972063"/>
                <a:gd name="connsiteX42" fmla="*/ 2509305 w 2542436"/>
                <a:gd name="connsiteY42" fmla="*/ 972063 h 972063"/>
                <a:gd name="connsiteX43" fmla="*/ 0 w 2542436"/>
                <a:gd name="connsiteY43" fmla="*/ 740147 h 972063"/>
                <a:gd name="connsiteX44" fmla="*/ 33130 w 2542436"/>
                <a:gd name="connsiteY44" fmla="*/ 381675 h 972063"/>
                <a:gd name="connsiteX45" fmla="*/ 757961 w 2542436"/>
                <a:gd name="connsiteY45" fmla="*/ 448665 h 972063"/>
                <a:gd name="connsiteX46" fmla="*/ 774909 w 2542436"/>
                <a:gd name="connsiteY46" fmla="*/ 444104 h 972063"/>
                <a:gd name="connsiteX47" fmla="*/ 734580 w 2542436"/>
                <a:gd name="connsiteY47" fmla="*/ 440376 h 972063"/>
                <a:gd name="connsiteX48" fmla="*/ 755849 w 2542436"/>
                <a:gd name="connsiteY48" fmla="*/ 368789 h 972063"/>
                <a:gd name="connsiteX49" fmla="*/ 727108 w 2542436"/>
                <a:gd name="connsiteY49" fmla="*/ 363623 h 972063"/>
                <a:gd name="connsiteX50" fmla="*/ 731143 w 2542436"/>
                <a:gd name="connsiteY50" fmla="*/ 432330 h 972063"/>
                <a:gd name="connsiteX51" fmla="*/ 681112 w 2542436"/>
                <a:gd name="connsiteY51" fmla="*/ 427706 h 972063"/>
                <a:gd name="connsiteX52" fmla="*/ 721341 w 2542436"/>
                <a:gd name="connsiteY52" fmla="*/ 265411 h 972063"/>
                <a:gd name="connsiteX53" fmla="*/ 723131 w 2542436"/>
                <a:gd name="connsiteY53" fmla="*/ 295906 h 972063"/>
                <a:gd name="connsiteX54" fmla="*/ 751519 w 2542436"/>
                <a:gd name="connsiteY54" fmla="*/ 223677 h 972063"/>
                <a:gd name="connsiteX55" fmla="*/ 739305 w 2542436"/>
                <a:gd name="connsiteY55" fmla="*/ 223677 h 972063"/>
                <a:gd name="connsiteX56" fmla="*/ 708328 w 2542436"/>
                <a:gd name="connsiteY56" fmla="*/ 235973 h 972063"/>
                <a:gd name="connsiteX57" fmla="*/ 675250 w 2542436"/>
                <a:gd name="connsiteY57" fmla="*/ 55441 h 972063"/>
                <a:gd name="connsiteX58" fmla="*/ 746481 w 2542436"/>
                <a:gd name="connsiteY58" fmla="*/ 165480 h 972063"/>
                <a:gd name="connsiteX59" fmla="*/ 770746 w 2542436"/>
                <a:gd name="connsiteY59" fmla="*/ 43677 h 972063"/>
                <a:gd name="connsiteX60" fmla="*/ 805659 w 2542436"/>
                <a:gd name="connsiteY60" fmla="*/ 218932 h 972063"/>
                <a:gd name="connsiteX61" fmla="*/ 839408 w 2542436"/>
                <a:gd name="connsiteY61" fmla="*/ 180992 h 972063"/>
                <a:gd name="connsiteX62" fmla="*/ 823131 w 2542436"/>
                <a:gd name="connsiteY62" fmla="*/ 183155 h 9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542436" h="972063">
                  <a:moveTo>
                    <a:pt x="1521079" y="417799"/>
                  </a:moveTo>
                  <a:lnTo>
                    <a:pt x="1502664" y="463788"/>
                  </a:lnTo>
                  <a:lnTo>
                    <a:pt x="1515261" y="462844"/>
                  </a:lnTo>
                  <a:lnTo>
                    <a:pt x="1551051" y="426239"/>
                  </a:lnTo>
                  <a:lnTo>
                    <a:pt x="1528155" y="439219"/>
                  </a:lnTo>
                  <a:close/>
                  <a:moveTo>
                    <a:pt x="801439" y="223677"/>
                  </a:moveTo>
                  <a:lnTo>
                    <a:pt x="766347" y="223677"/>
                  </a:lnTo>
                  <a:lnTo>
                    <a:pt x="767074" y="262309"/>
                  </a:lnTo>
                  <a:close/>
                  <a:moveTo>
                    <a:pt x="834971" y="0"/>
                  </a:moveTo>
                  <a:lnTo>
                    <a:pt x="894223" y="173709"/>
                  </a:lnTo>
                  <a:lnTo>
                    <a:pt x="847041" y="179978"/>
                  </a:lnTo>
                  <a:lnTo>
                    <a:pt x="794346" y="331975"/>
                  </a:lnTo>
                  <a:lnTo>
                    <a:pt x="882856" y="250137"/>
                  </a:lnTo>
                  <a:lnTo>
                    <a:pt x="865084" y="241606"/>
                  </a:lnTo>
                  <a:lnTo>
                    <a:pt x="975302" y="94849"/>
                  </a:lnTo>
                  <a:lnTo>
                    <a:pt x="929738" y="272640"/>
                  </a:lnTo>
                  <a:lnTo>
                    <a:pt x="893123" y="255065"/>
                  </a:lnTo>
                  <a:lnTo>
                    <a:pt x="827952" y="396695"/>
                  </a:lnTo>
                  <a:lnTo>
                    <a:pt x="798477" y="375298"/>
                  </a:lnTo>
                  <a:lnTo>
                    <a:pt x="804847" y="436046"/>
                  </a:lnTo>
                  <a:lnTo>
                    <a:pt x="805513" y="435867"/>
                  </a:lnTo>
                  <a:lnTo>
                    <a:pt x="840771" y="433223"/>
                  </a:lnTo>
                  <a:lnTo>
                    <a:pt x="883544" y="289259"/>
                  </a:lnTo>
                  <a:lnTo>
                    <a:pt x="898189" y="428919"/>
                  </a:lnTo>
                  <a:lnTo>
                    <a:pt x="921233" y="427192"/>
                  </a:lnTo>
                  <a:lnTo>
                    <a:pt x="1045483" y="432380"/>
                  </a:lnTo>
                  <a:lnTo>
                    <a:pt x="1144621" y="303525"/>
                  </a:lnTo>
                  <a:lnTo>
                    <a:pt x="1108020" y="439735"/>
                  </a:lnTo>
                  <a:lnTo>
                    <a:pt x="1200301" y="452984"/>
                  </a:lnTo>
                  <a:cubicBezTo>
                    <a:pt x="1242769" y="461483"/>
                    <a:pt x="1280784" y="471614"/>
                    <a:pt x="1312470" y="482721"/>
                  </a:cubicBezTo>
                  <a:lnTo>
                    <a:pt x="1330244" y="491246"/>
                  </a:lnTo>
                  <a:lnTo>
                    <a:pt x="1405082" y="471103"/>
                  </a:lnTo>
                  <a:lnTo>
                    <a:pt x="1434637" y="468888"/>
                  </a:lnTo>
                  <a:lnTo>
                    <a:pt x="1511864" y="389905"/>
                  </a:lnTo>
                  <a:lnTo>
                    <a:pt x="1470583" y="264945"/>
                  </a:lnTo>
                  <a:lnTo>
                    <a:pt x="1582289" y="394292"/>
                  </a:lnTo>
                  <a:lnTo>
                    <a:pt x="1629644" y="345861"/>
                  </a:lnTo>
                  <a:lnTo>
                    <a:pt x="1581943" y="464982"/>
                  </a:lnTo>
                  <a:lnTo>
                    <a:pt x="1660986" y="468282"/>
                  </a:lnTo>
                  <a:cubicBezTo>
                    <a:pt x="1809470" y="482005"/>
                    <a:pt x="1934783" y="516349"/>
                    <a:pt x="1986229" y="553544"/>
                  </a:cubicBezTo>
                  <a:lnTo>
                    <a:pt x="1992356" y="562751"/>
                  </a:lnTo>
                  <a:lnTo>
                    <a:pt x="2542436" y="613591"/>
                  </a:lnTo>
                  <a:lnTo>
                    <a:pt x="2509305" y="972063"/>
                  </a:lnTo>
                  <a:lnTo>
                    <a:pt x="0" y="740147"/>
                  </a:lnTo>
                  <a:lnTo>
                    <a:pt x="33130" y="381675"/>
                  </a:lnTo>
                  <a:lnTo>
                    <a:pt x="757961" y="448665"/>
                  </a:lnTo>
                  <a:lnTo>
                    <a:pt x="774909" y="444104"/>
                  </a:lnTo>
                  <a:lnTo>
                    <a:pt x="734580" y="440376"/>
                  </a:lnTo>
                  <a:lnTo>
                    <a:pt x="755849" y="368789"/>
                  </a:lnTo>
                  <a:lnTo>
                    <a:pt x="727108" y="363623"/>
                  </a:lnTo>
                  <a:lnTo>
                    <a:pt x="731143" y="432330"/>
                  </a:lnTo>
                  <a:lnTo>
                    <a:pt x="681112" y="427706"/>
                  </a:lnTo>
                  <a:lnTo>
                    <a:pt x="721341" y="265411"/>
                  </a:lnTo>
                  <a:lnTo>
                    <a:pt x="723131" y="295906"/>
                  </a:lnTo>
                  <a:lnTo>
                    <a:pt x="751519" y="223677"/>
                  </a:lnTo>
                  <a:lnTo>
                    <a:pt x="739305" y="223677"/>
                  </a:lnTo>
                  <a:lnTo>
                    <a:pt x="708328" y="235973"/>
                  </a:lnTo>
                  <a:lnTo>
                    <a:pt x="675250" y="55441"/>
                  </a:lnTo>
                  <a:lnTo>
                    <a:pt x="746481" y="165480"/>
                  </a:lnTo>
                  <a:lnTo>
                    <a:pt x="770746" y="43677"/>
                  </a:lnTo>
                  <a:lnTo>
                    <a:pt x="805659" y="218932"/>
                  </a:lnTo>
                  <a:lnTo>
                    <a:pt x="839408" y="180992"/>
                  </a:lnTo>
                  <a:lnTo>
                    <a:pt x="823131" y="183155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28811F85-7E95-4E8F-8F3F-F78A6DEBF9AD}"/>
                </a:ext>
              </a:extLst>
            </p:cNvPr>
            <p:cNvSpPr txBox="1"/>
            <p:nvPr/>
          </p:nvSpPr>
          <p:spPr>
            <a:xfrm>
              <a:off x="7748633" y="180087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 i="1" baseline="-25000"/>
                <a:t>n</a:t>
              </a:r>
              <a:r>
                <a:rPr lang="en-US" altLang="zh-CN" i="1" baseline="30000"/>
                <a:t>2-</a:t>
              </a:r>
              <a:endParaRPr lang="zh-CN" altLang="en-US" i="1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BD5818B5-4976-48C2-B9C4-95DCB5EF6DAC}"/>
                </a:ext>
              </a:extLst>
            </p:cNvPr>
            <p:cNvSpPr txBox="1"/>
            <p:nvPr/>
          </p:nvSpPr>
          <p:spPr>
            <a:xfrm>
              <a:off x="9310553" y="180087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 i="1" baseline="-25000"/>
                <a:t>n-x</a:t>
              </a:r>
              <a:r>
                <a:rPr lang="en-US" altLang="zh-CN" i="1" baseline="30000"/>
                <a:t>2-</a:t>
              </a:r>
              <a:endParaRPr lang="zh-CN" altLang="en-US" i="1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3078DDD9-BEF9-4D66-B016-3A07F3309FDB}"/>
                </a:ext>
              </a:extLst>
            </p:cNvPr>
            <p:cNvSpPr txBox="1"/>
            <p:nvPr/>
          </p:nvSpPr>
          <p:spPr>
            <a:xfrm>
              <a:off x="8269547" y="1874267"/>
              <a:ext cx="977704" cy="386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CN" sz="1400"/>
                <a:t>Polysulfide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CN" sz="1400"/>
                <a:t>shuttle</a:t>
              </a:r>
              <a:endParaRPr lang="zh-CN" altLang="en-US" sz="140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922D9C54-FF0D-40AB-8A85-2D9402F6E4AD}"/>
                </a:ext>
              </a:extLst>
            </p:cNvPr>
            <p:cNvSpPr txBox="1"/>
            <p:nvPr/>
          </p:nvSpPr>
          <p:spPr>
            <a:xfrm>
              <a:off x="8579533" y="51692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</a:t>
              </a:r>
              <a:endParaRPr lang="zh-CN" altLang="en-US" sz="14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CC3E10CE-3B5D-4554-85E0-982A2C5159AD}"/>
                </a:ext>
              </a:extLst>
            </p:cNvPr>
            <p:cNvSpPr txBox="1"/>
            <p:nvPr/>
          </p:nvSpPr>
          <p:spPr>
            <a:xfrm>
              <a:off x="8072783" y="2867692"/>
              <a:ext cx="1410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>
                      <a:lumMod val="95000"/>
                    </a:schemeClr>
                  </a:solidFill>
                </a:rPr>
                <a:t>Li metal anode</a:t>
              </a:r>
              <a:endParaRPr lang="zh-CN" altLang="en-US" sz="16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A545AAE6-252E-4D71-9178-7047576C2004}"/>
                </a:ext>
              </a:extLst>
            </p:cNvPr>
            <p:cNvGrpSpPr/>
            <p:nvPr/>
          </p:nvGrpSpPr>
          <p:grpSpPr>
            <a:xfrm>
              <a:off x="10120681" y="2620746"/>
              <a:ext cx="794499" cy="288000"/>
              <a:chOff x="7493085" y="3592437"/>
              <a:chExt cx="794499" cy="288000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xmlns="" id="{E35DA18A-D394-4DF8-BED6-0F8B42509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3085" y="3592437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27000"/>
                      <a:lumOff val="73000"/>
                    </a:schemeClr>
                  </a:gs>
                  <a:gs pos="65000">
                    <a:srgbClr val="FFFF00"/>
                  </a:gs>
                  <a:gs pos="9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xmlns="" id="{4E1082AF-8A11-4500-8629-FFFBB4554ABC}"/>
                  </a:ext>
                </a:extLst>
              </p:cNvPr>
              <p:cNvSpPr txBox="1"/>
              <p:nvPr/>
            </p:nvSpPr>
            <p:spPr>
              <a:xfrm>
                <a:off x="7857979" y="3695706"/>
                <a:ext cx="429605" cy="1531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1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400"/>
                  <a:t>Sulfur</a:t>
                </a:r>
                <a:endParaRPr lang="zh-CN" altLang="en-US" sz="140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xmlns="" id="{FAE3532D-28ED-4DAF-81C3-57660C05FFA5}"/>
                </a:ext>
              </a:extLst>
            </p:cNvPr>
            <p:cNvGrpSpPr/>
            <p:nvPr/>
          </p:nvGrpSpPr>
          <p:grpSpPr>
            <a:xfrm>
              <a:off x="10210891" y="3073172"/>
              <a:ext cx="1581380" cy="175487"/>
              <a:chOff x="8679530" y="3664437"/>
              <a:chExt cx="1581380" cy="175487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xmlns="" id="{0096C8C1-B327-482D-8D5A-0EA71870C0E4}"/>
                  </a:ext>
                </a:extLst>
              </p:cNvPr>
              <p:cNvSpPr/>
              <p:nvPr/>
            </p:nvSpPr>
            <p:spPr>
              <a:xfrm>
                <a:off x="8679530" y="3664437"/>
                <a:ext cx="144000" cy="14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xmlns="" id="{05F64587-7B71-4689-A0B7-8EC00A627A55}"/>
                  </a:ext>
                </a:extLst>
              </p:cNvPr>
              <p:cNvSpPr txBox="1"/>
              <p:nvPr/>
            </p:nvSpPr>
            <p:spPr>
              <a:xfrm>
                <a:off x="8904706" y="3686741"/>
                <a:ext cx="1356204" cy="1531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1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r>
                  <a:rPr lang="en-US" altLang="zh-CN" sz="1400"/>
                  <a:t>Conducting agents</a:t>
                </a:r>
                <a:endParaRPr lang="zh-CN" altLang="en-US" sz="1400"/>
              </a:p>
            </p:txBody>
          </p:sp>
        </p:grp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xmlns="" id="{C06ED0E6-664A-43EC-ADFE-666A453569C2}"/>
                </a:ext>
              </a:extLst>
            </p:cNvPr>
            <p:cNvCxnSpPr/>
            <p:nvPr/>
          </p:nvCxnSpPr>
          <p:spPr>
            <a:xfrm>
              <a:off x="7775895" y="2683588"/>
              <a:ext cx="182385" cy="148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FBA9FC8E-0C74-4657-9125-552504AB82F4}"/>
                </a:ext>
              </a:extLst>
            </p:cNvPr>
            <p:cNvSpPr txBox="1"/>
            <p:nvPr/>
          </p:nvSpPr>
          <p:spPr>
            <a:xfrm>
              <a:off x="7490610" y="242753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Li</a:t>
              </a:r>
              <a:r>
                <a:rPr lang="en-US" altLang="zh-CN" sz="1400" baseline="-25000"/>
                <a:t>2</a:t>
              </a:r>
              <a:r>
                <a:rPr lang="en-US" altLang="zh-CN" sz="1400"/>
                <a:t>S</a:t>
              </a:r>
              <a:endParaRPr lang="zh-CN" altLang="en-US" sz="140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83F7CB1-B155-4F84-B1F6-96A21F50B415}"/>
              </a:ext>
            </a:extLst>
          </p:cNvPr>
          <p:cNvGrpSpPr/>
          <p:nvPr/>
        </p:nvGrpSpPr>
        <p:grpSpPr>
          <a:xfrm>
            <a:off x="6901762" y="1554131"/>
            <a:ext cx="3920462" cy="2947291"/>
            <a:chOff x="4429354" y="2009051"/>
            <a:chExt cx="3920462" cy="2947291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xmlns="" id="{3302E411-09DF-4815-9574-A29CEE5F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132" y="2009051"/>
              <a:ext cx="314325" cy="419100"/>
            </a:xfrm>
            <a:prstGeom prst="rect">
              <a:avLst/>
            </a:prstGeom>
          </p:spPr>
        </p:pic>
        <p:sp>
          <p:nvSpPr>
            <p:cNvPr id="68" name="弧形 67">
              <a:extLst>
                <a:ext uri="{FF2B5EF4-FFF2-40B4-BE49-F238E27FC236}">
                  <a16:creationId xmlns:a16="http://schemas.microsoft.com/office/drawing/2014/main" xmlns="" id="{EBA3AB79-6BF4-46E6-B6A4-BB224F8605A9}"/>
                </a:ext>
              </a:extLst>
            </p:cNvPr>
            <p:cNvSpPr/>
            <p:nvPr/>
          </p:nvSpPr>
          <p:spPr>
            <a:xfrm rot="3744171">
              <a:off x="5875300" y="3890682"/>
              <a:ext cx="432000" cy="432000"/>
            </a:xfrm>
            <a:prstGeom prst="arc">
              <a:avLst>
                <a:gd name="adj1" fmla="val 16200000"/>
                <a:gd name="adj2" fmla="val 5374962"/>
              </a:avLst>
            </a:prstGeom>
            <a:ln w="63500">
              <a:solidFill>
                <a:srgbClr val="6BD3EB"/>
              </a:solidFill>
              <a:headEnd type="triangle" w="sm" len="sm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98127956-7315-44D6-8D3E-B44413E8CD48}"/>
                </a:ext>
              </a:extLst>
            </p:cNvPr>
            <p:cNvSpPr>
              <a:spLocks/>
            </p:cNvSpPr>
            <p:nvPr/>
          </p:nvSpPr>
          <p:spPr>
            <a:xfrm>
              <a:off x="6909816" y="3123528"/>
              <a:ext cx="144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threePt" dir="t"/>
            </a:scene3d>
            <a:sp3d z="101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39145411-7F3D-4117-80DC-E671AD248128}"/>
                </a:ext>
              </a:extLst>
            </p:cNvPr>
            <p:cNvSpPr>
              <a:spLocks/>
            </p:cNvSpPr>
            <p:nvPr/>
          </p:nvSpPr>
          <p:spPr>
            <a:xfrm>
              <a:off x="6629400" y="3123528"/>
              <a:ext cx="1440000" cy="1080000"/>
            </a:xfrm>
            <a:prstGeom prst="rect">
              <a:avLst/>
            </a:prstGeom>
            <a:solidFill>
              <a:srgbClr val="9096A6"/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1968500" extrusionH="254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80EC3F49-6F57-4AA8-9B57-F3DCB99C8CCE}"/>
                </a:ext>
              </a:extLst>
            </p:cNvPr>
            <p:cNvSpPr>
              <a:spLocks/>
            </p:cNvSpPr>
            <p:nvPr/>
          </p:nvSpPr>
          <p:spPr>
            <a:xfrm>
              <a:off x="6629400" y="3123528"/>
              <a:ext cx="1440000" cy="1080000"/>
            </a:xfrm>
            <a:prstGeom prst="rect">
              <a:avLst/>
            </a:prstGeom>
            <a:solidFill>
              <a:srgbClr val="E4D1B2"/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-254000" extrusionH="254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xmlns="" id="{6C0E9F5D-F32C-469F-9DFF-99A547C87477}"/>
                </a:ext>
              </a:extLst>
            </p:cNvPr>
            <p:cNvSpPr>
              <a:spLocks/>
            </p:cNvSpPr>
            <p:nvPr/>
          </p:nvSpPr>
          <p:spPr>
            <a:xfrm>
              <a:off x="6629400" y="3123528"/>
              <a:ext cx="144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1714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82ACE4F9-8C7D-4D35-BBF1-DDF18A434F31}"/>
                </a:ext>
              </a:extLst>
            </p:cNvPr>
            <p:cNvGrpSpPr/>
            <p:nvPr/>
          </p:nvGrpSpPr>
          <p:grpSpPr>
            <a:xfrm>
              <a:off x="5549874" y="3609302"/>
              <a:ext cx="168960" cy="146124"/>
              <a:chOff x="5001357" y="2979887"/>
              <a:chExt cx="168960" cy="146124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xmlns="" id="{18A13989-D47F-44E2-8B79-013BF221B7B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xmlns="" id="{A442C479-4511-43E9-BDC8-72BEB6ECC7E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xmlns="" id="{B69CCE02-91DD-41EF-8705-53445FCA902A}"/>
                </a:ext>
              </a:extLst>
            </p:cNvPr>
            <p:cNvGrpSpPr/>
            <p:nvPr/>
          </p:nvGrpSpPr>
          <p:grpSpPr>
            <a:xfrm rot="20188706">
              <a:off x="5485778" y="3899050"/>
              <a:ext cx="168960" cy="146124"/>
              <a:chOff x="5001357" y="2979887"/>
              <a:chExt cx="168960" cy="146124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xmlns="" id="{16C4639F-6038-49A6-B483-57617741A9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xmlns="" id="{01D2C5CE-4B90-4920-A593-B266A8B30CE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7D4AD8BD-8291-4B3A-8024-DB3CC225767C}"/>
                </a:ext>
              </a:extLst>
            </p:cNvPr>
            <p:cNvGrpSpPr/>
            <p:nvPr/>
          </p:nvGrpSpPr>
          <p:grpSpPr>
            <a:xfrm rot="3114817">
              <a:off x="6086409" y="3598396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xmlns="" id="{EF22D8F7-6486-46DC-90CA-17A2171A27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xmlns="" id="{633A9A27-73CA-4EE0-A811-11C7C9AD13B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xmlns="" id="{5D20C7FD-12F6-4ADE-A302-01F75815EA3D}"/>
                </a:ext>
              </a:extLst>
            </p:cNvPr>
            <p:cNvGrpSpPr/>
            <p:nvPr/>
          </p:nvGrpSpPr>
          <p:grpSpPr>
            <a:xfrm>
              <a:off x="5667485" y="4045925"/>
              <a:ext cx="168960" cy="146124"/>
              <a:chOff x="5001357" y="2979887"/>
              <a:chExt cx="168960" cy="146124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xmlns="" id="{DCEBD89D-7933-4687-8D78-B7C4D517D6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xmlns="" id="{01C27F4B-56FC-4695-BFB3-B4F3DC4C36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xmlns="" id="{0D932601-10E1-419E-B1AA-3B4997E89D6E}"/>
                </a:ext>
              </a:extLst>
            </p:cNvPr>
            <p:cNvGrpSpPr/>
            <p:nvPr/>
          </p:nvGrpSpPr>
          <p:grpSpPr>
            <a:xfrm rot="2613518">
              <a:off x="5729786" y="3789313"/>
              <a:ext cx="168960" cy="146124"/>
              <a:chOff x="5001357" y="2979887"/>
              <a:chExt cx="168960" cy="146124"/>
            </a:xfrm>
            <a:scene3d>
              <a:camera prst="orthographicFront"/>
              <a:lightRig rig="threePt" dir="t"/>
            </a:scene3d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xmlns="" id="{A9F7EAA6-3DE0-40D1-847B-B5B1611B3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2317" y="2979887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xmlns="" id="{415CECD6-BFBC-4DEB-9E46-D0E4AFB62C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xmlns="" id="{2E69283E-1658-41C1-ADF7-4E8D08528BA5}"/>
                </a:ext>
              </a:extLst>
            </p:cNvPr>
            <p:cNvGrpSpPr/>
            <p:nvPr/>
          </p:nvGrpSpPr>
          <p:grpSpPr>
            <a:xfrm rot="929626">
              <a:off x="6254492" y="3475863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xmlns="" id="{1EE2D999-9A6D-4172-9BE0-B2B34FC1F2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xmlns="" id="{8E91159B-82D3-4525-8FE9-20521E5646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xmlns="" id="{60F59D1A-8CFD-43FA-AD7D-1C6054EB451B}"/>
                </a:ext>
              </a:extLst>
            </p:cNvPr>
            <p:cNvGrpSpPr/>
            <p:nvPr/>
          </p:nvGrpSpPr>
          <p:grpSpPr>
            <a:xfrm rot="364361">
              <a:off x="6232280" y="3762924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xmlns="" id="{2C559B41-7AD7-486C-8D51-4A8497AF4CA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xmlns="" id="{86BAC6DF-E0AC-47EF-B7B1-6037A394CC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xmlns="" id="{293FAF3E-EE2F-4B13-8D33-844968474342}"/>
                </a:ext>
              </a:extLst>
            </p:cNvPr>
            <p:cNvGrpSpPr/>
            <p:nvPr/>
          </p:nvGrpSpPr>
          <p:grpSpPr>
            <a:xfrm rot="3462116">
              <a:off x="6060356" y="3823351"/>
              <a:ext cx="132558" cy="150408"/>
              <a:chOff x="5001357" y="2975603"/>
              <a:chExt cx="132558" cy="150408"/>
            </a:xfrm>
            <a:scene3d>
              <a:camera prst="orthographicFront">
                <a:rot lat="0" lon="0" rev="21299999"/>
              </a:camera>
              <a:lightRig rig="threePt" dir="t"/>
            </a:scene3d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xmlns="" id="{A51A6E5F-E13F-4445-AF18-83888C06303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61915" y="2975603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>
                <a:bevelT w="3556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xmlns="" id="{0542227E-C3A4-436F-B190-6D87B59CE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65418">
                <a:off x="5001357" y="301801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>
                <a:bevelT w="71120" h="71120"/>
                <a:bevelB w="71120" h="711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62E047A2-438B-4DFE-BC36-41BD950529C6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4742585" y="3587516"/>
              <a:ext cx="800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bg1">
                      <a:lumMod val="85000"/>
                    </a:schemeClr>
                  </a:solidFill>
                </a:rPr>
                <a:t>Cathode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xmlns="" id="{37E24D7B-6234-45FE-9247-82AE9FFC540F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7533115" y="3641790"/>
              <a:ext cx="662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Anode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xmlns="" id="{3E061442-35F6-46FD-983C-87721767E5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68295" y="1861673"/>
              <a:ext cx="72000" cy="2520000"/>
            </a:xfrm>
            <a:prstGeom prst="bentConnector3">
              <a:avLst>
                <a:gd name="adj1" fmla="val 1093431"/>
              </a:avLst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CDC91135-7002-44D5-A63D-F26F614FB9ED}"/>
                </a:ext>
              </a:extLst>
            </p:cNvPr>
            <p:cNvSpPr txBox="1"/>
            <p:nvPr/>
          </p:nvSpPr>
          <p:spPr>
            <a:xfrm>
              <a:off x="6102238" y="2401410"/>
              <a:ext cx="1202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Zn-air battery</a:t>
              </a:r>
              <a:endParaRPr lang="zh-CN" altLang="en-US" sz="1400" b="1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xmlns="" id="{EA0118FF-B57D-4AA9-9535-F7A34F18BEA9}"/>
                </a:ext>
              </a:extLst>
            </p:cNvPr>
            <p:cNvSpPr txBox="1"/>
            <p:nvPr/>
          </p:nvSpPr>
          <p:spPr>
            <a:xfrm>
              <a:off x="5923375" y="326455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OH</a:t>
              </a:r>
              <a:r>
                <a:rPr lang="en-US" altLang="zh-CN" sz="1400" b="1" baseline="30000"/>
                <a:t>-</a:t>
              </a:r>
              <a:endParaRPr lang="zh-CN" altLang="en-US" sz="1400" b="1" baseline="3000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CCE60825-3CA3-4673-BAA8-33F3D7F8EA65}"/>
                </a:ext>
              </a:extLst>
            </p:cNvPr>
            <p:cNvSpPr txBox="1"/>
            <p:nvPr/>
          </p:nvSpPr>
          <p:spPr>
            <a:xfrm>
              <a:off x="5373786" y="3652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O</a:t>
              </a:r>
              <a:r>
                <a:rPr lang="en-US" altLang="zh-CN" sz="1400" b="1" baseline="-25000"/>
                <a:t>2</a:t>
              </a:r>
              <a:endParaRPr lang="zh-CN" altLang="en-US" sz="1400" b="1" baseline="-250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E7E2323D-B5D7-4579-AA65-1A928929A38C}"/>
                </a:ext>
              </a:extLst>
            </p:cNvPr>
            <p:cNvSpPr txBox="1"/>
            <p:nvPr/>
          </p:nvSpPr>
          <p:spPr>
            <a:xfrm rot="16200000">
              <a:off x="6098166" y="349625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Seperator</a:t>
              </a:r>
              <a:endParaRPr lang="zh-CN" altLang="en-US" sz="1400" b="1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xmlns="" id="{38BD5DDD-D4A5-4988-8A29-D87F8A8C39BA}"/>
                </a:ext>
              </a:extLst>
            </p:cNvPr>
            <p:cNvSpPr txBox="1"/>
            <p:nvPr/>
          </p:nvSpPr>
          <p:spPr>
            <a:xfrm>
              <a:off x="6663204" y="4126859"/>
              <a:ext cx="98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Electrolyte</a:t>
              </a:r>
              <a:endParaRPr lang="zh-CN" altLang="en-US" sz="140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xmlns="" id="{4E696CB3-BBAD-4F90-AEFE-F852316EFCB6}"/>
                </a:ext>
              </a:extLst>
            </p:cNvPr>
            <p:cNvSpPr txBox="1"/>
            <p:nvPr/>
          </p:nvSpPr>
          <p:spPr>
            <a:xfrm>
              <a:off x="6913351" y="4631255"/>
              <a:ext cx="889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Zinc plate</a:t>
              </a:r>
              <a:endParaRPr lang="zh-CN" altLang="en-US" sz="140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xmlns="" id="{67C50E9A-6F0A-4282-8556-7C5F7C8ABA81}"/>
                </a:ext>
              </a:extLst>
            </p:cNvPr>
            <p:cNvSpPr txBox="1"/>
            <p:nvPr/>
          </p:nvSpPr>
          <p:spPr>
            <a:xfrm>
              <a:off x="5073289" y="4648565"/>
              <a:ext cx="1159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Catalyst layer</a:t>
              </a:r>
              <a:endParaRPr lang="zh-CN" altLang="en-US" sz="1400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xmlns="" id="{B4B2DE07-6905-4D4E-97BA-6684DD677B31}"/>
                </a:ext>
              </a:extLst>
            </p:cNvPr>
            <p:cNvCxnSpPr/>
            <p:nvPr/>
          </p:nvCxnSpPr>
          <p:spPr>
            <a:xfrm>
              <a:off x="5364204" y="4299940"/>
              <a:ext cx="206188" cy="34231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xmlns="" id="{69C866A7-D152-455C-986B-F2027E592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600" y="4398170"/>
              <a:ext cx="265566" cy="2322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xmlns="" id="{E3CCF7BE-49C0-41FE-B990-E86D68D4454A}"/>
                </a:ext>
              </a:extLst>
            </p:cNvPr>
            <p:cNvCxnSpPr/>
            <p:nvPr/>
          </p:nvCxnSpPr>
          <p:spPr>
            <a:xfrm>
              <a:off x="4454078" y="3701426"/>
              <a:ext cx="36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xmlns="" id="{013E653B-BC68-400B-86BB-B232FCBE8C16}"/>
                </a:ext>
              </a:extLst>
            </p:cNvPr>
            <p:cNvCxnSpPr/>
            <p:nvPr/>
          </p:nvCxnSpPr>
          <p:spPr>
            <a:xfrm>
              <a:off x="4454078" y="3859020"/>
              <a:ext cx="36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xmlns="" id="{BDA4AE16-6275-4C86-B863-95068F6BEC64}"/>
                </a:ext>
              </a:extLst>
            </p:cNvPr>
            <p:cNvCxnSpPr/>
            <p:nvPr/>
          </p:nvCxnSpPr>
          <p:spPr>
            <a:xfrm>
              <a:off x="4454078" y="4000757"/>
              <a:ext cx="360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xmlns="" id="{2093AAF0-E29C-4221-8575-FE5E66127C5E}"/>
                </a:ext>
              </a:extLst>
            </p:cNvPr>
            <p:cNvSpPr txBox="1"/>
            <p:nvPr/>
          </p:nvSpPr>
          <p:spPr>
            <a:xfrm>
              <a:off x="4429354" y="335552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Air</a:t>
              </a:r>
              <a:endParaRPr lang="zh-CN" altLang="en-US" sz="1400" b="1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5F994A8C-3B3A-4FAA-A81F-A93A6B9422C1}"/>
                </a:ext>
              </a:extLst>
            </p:cNvPr>
            <p:cNvSpPr>
              <a:spLocks/>
            </p:cNvSpPr>
            <p:nvPr/>
          </p:nvSpPr>
          <p:spPr>
            <a:xfrm>
              <a:off x="6621173" y="3133249"/>
              <a:ext cx="1440000" cy="1080000"/>
            </a:xfrm>
            <a:prstGeom prst="rect">
              <a:avLst/>
            </a:prstGeom>
            <a:solidFill>
              <a:srgbClr val="CFF1F9">
                <a:alpha val="49804"/>
              </a:srgbClr>
            </a:solidFill>
            <a:ln>
              <a:noFill/>
            </a:ln>
            <a:scene3d>
              <a:camera prst="perspectiveRelaxedModerately" fov="6300000">
                <a:rot lat="774003" lon="5094001" rev="21419993"/>
              </a:camera>
              <a:lightRig rig="soft" dir="t"/>
            </a:scene3d>
            <a:sp3d z="1651000" extrusionH="190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xmlns="" id="{EB9DAD53-60DB-42C2-A08C-5E9FE8476207}"/>
              </a:ext>
            </a:extLst>
          </p:cNvPr>
          <p:cNvGrpSpPr/>
          <p:nvPr/>
        </p:nvGrpSpPr>
        <p:grpSpPr>
          <a:xfrm>
            <a:off x="508303" y="312380"/>
            <a:ext cx="2965956" cy="663857"/>
            <a:chOff x="508303" y="312380"/>
            <a:chExt cx="2965956" cy="66385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xmlns="" id="{81C4EA95-0A5F-4B96-8197-95EC953B2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xmlns="" id="{E59E6282-30A3-4781-8C17-C59A04D53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xmlns="" id="{3CCD5D38-FC11-48F6-887A-D0EA138E8CD3}"/>
                </a:ext>
              </a:extLst>
            </p:cNvPr>
            <p:cNvSpPr txBox="1"/>
            <p:nvPr/>
          </p:nvSpPr>
          <p:spPr>
            <a:xfrm>
              <a:off x="1199692" y="312380"/>
              <a:ext cx="2117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离子电池结构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xmlns="" id="{1FDAD4BC-6A10-4492-8125-7202FCF2A452}"/>
                </a:ext>
              </a:extLst>
            </p:cNvPr>
            <p:cNvSpPr txBox="1"/>
            <p:nvPr/>
          </p:nvSpPr>
          <p:spPr>
            <a:xfrm>
              <a:off x="1153368" y="668005"/>
              <a:ext cx="23208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Structure of ion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40609E8F-7029-46D3-BDC7-CBDDCEF1DE79}"/>
              </a:ext>
            </a:extLst>
          </p:cNvPr>
          <p:cNvGrpSpPr/>
          <p:nvPr/>
        </p:nvGrpSpPr>
        <p:grpSpPr>
          <a:xfrm>
            <a:off x="1244876" y="2055377"/>
            <a:ext cx="3178746" cy="2470151"/>
            <a:chOff x="2316890" y="3096612"/>
            <a:chExt cx="3178746" cy="2470151"/>
          </a:xfrm>
        </p:grpSpPr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xmlns="" id="{6ECB36B8-22CF-4D47-956D-E764D16BDAAE}"/>
                </a:ext>
              </a:extLst>
            </p:cNvPr>
            <p:cNvCxnSpPr>
              <a:cxnSpLocks/>
            </p:cNvCxnSpPr>
            <p:nvPr/>
          </p:nvCxnSpPr>
          <p:spPr>
            <a:xfrm rot="3420000" flipH="1" flipV="1">
              <a:off x="4397636" y="3883457"/>
              <a:ext cx="36000" cy="2160000"/>
            </a:xfrm>
            <a:prstGeom prst="bentConnector3">
              <a:avLst>
                <a:gd name="adj1" fmla="val -14689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3A6BB3FB-49B4-4E83-AF57-79528520D132}"/>
                </a:ext>
              </a:extLst>
            </p:cNvPr>
            <p:cNvSpPr/>
            <p:nvPr/>
          </p:nvSpPr>
          <p:spPr>
            <a:xfrm>
              <a:off x="3892050" y="4688337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A7136FF3-D2D6-456C-89CA-D79C47912B65}"/>
                </a:ext>
              </a:extLst>
            </p:cNvPr>
            <p:cNvSpPr/>
            <p:nvPr/>
          </p:nvSpPr>
          <p:spPr>
            <a:xfrm>
              <a:off x="4017163" y="3368822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0DB5D322-044F-4447-9714-56008BC01CDA}"/>
                </a:ext>
              </a:extLst>
            </p:cNvPr>
            <p:cNvGrpSpPr/>
            <p:nvPr/>
          </p:nvGrpSpPr>
          <p:grpSpPr>
            <a:xfrm>
              <a:off x="2316890" y="4350522"/>
              <a:ext cx="1216243" cy="1216241"/>
              <a:chOff x="2316890" y="4350522"/>
              <a:chExt cx="1216243" cy="1216241"/>
            </a:xfrm>
            <a:scene3d>
              <a:camera prst="perspectiveContrastingLeftFacing">
                <a:rot lat="2358678" lon="3008253" rev="200906"/>
              </a:camera>
              <a:lightRig rig="threePt" dir="t">
                <a:rot lat="0" lon="0" rev="9000000"/>
              </a:lightRig>
            </a:scene3d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93151450-01A4-4A08-84E5-F0EE7D1DA0ED}"/>
                  </a:ext>
                </a:extLst>
              </p:cNvPr>
              <p:cNvSpPr/>
              <p:nvPr/>
            </p:nvSpPr>
            <p:spPr>
              <a:xfrm>
                <a:off x="2316890" y="4350522"/>
                <a:ext cx="1216241" cy="121624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sp3d z="-2876550" extrusionH="381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9F8BB2F-FE2B-45CA-8BBE-4177C824330C}"/>
                  </a:ext>
                </a:extLst>
              </p:cNvPr>
              <p:cNvSpPr/>
              <p:nvPr/>
            </p:nvSpPr>
            <p:spPr>
              <a:xfrm>
                <a:off x="2316891" y="4350522"/>
                <a:ext cx="1216241" cy="1216241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sp3d z="-387350" extrusionH="2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BF6273F9-F7C6-42C4-97F4-43F955B78340}"/>
                  </a:ext>
                </a:extLst>
              </p:cNvPr>
              <p:cNvSpPr/>
              <p:nvPr/>
            </p:nvSpPr>
            <p:spPr>
              <a:xfrm>
                <a:off x="2316892" y="4350522"/>
                <a:ext cx="1216241" cy="121624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p3d extrusionH="381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F9C2D6C-49C5-47C4-B8FC-BA6B6417049D}"/>
                </a:ext>
              </a:extLst>
            </p:cNvPr>
            <p:cNvSpPr/>
            <p:nvPr/>
          </p:nvSpPr>
          <p:spPr>
            <a:xfrm>
              <a:off x="2316890" y="4350522"/>
              <a:ext cx="1216241" cy="121624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noFill/>
            </a:ln>
            <a:scene3d>
              <a:camera prst="perspectiveContrastingLeftFacing">
                <a:rot lat="2358678" lon="3008253" rev="200906"/>
              </a:camera>
              <a:lightRig rig="threePt" dir="t"/>
            </a:scene3d>
            <a:sp3d z="-17843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8599D2D4-2C8C-413F-918C-76D3BD63A423}"/>
                </a:ext>
              </a:extLst>
            </p:cNvPr>
            <p:cNvSpPr/>
            <p:nvPr/>
          </p:nvSpPr>
          <p:spPr>
            <a:xfrm>
              <a:off x="2552416" y="4595285"/>
              <a:ext cx="734097" cy="734097"/>
            </a:xfrm>
            <a:prstGeom prst="ellipse">
              <a:avLst/>
            </a:prstGeom>
            <a:solidFill>
              <a:srgbClr val="0070C0">
                <a:alpha val="80000"/>
              </a:srgb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  <a:scene3d>
              <a:camera prst="perspectiveContrastingLeftFacing">
                <a:rot lat="2358678" lon="3008253" rev="200906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/>
                <a:t>+</a:t>
              </a:r>
              <a:endParaRPr lang="zh-CN" altLang="en-US" sz="60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7769C0AE-CA29-40D4-8036-31B761F8738D}"/>
                </a:ext>
              </a:extLst>
            </p:cNvPr>
            <p:cNvSpPr/>
            <p:nvPr/>
          </p:nvSpPr>
          <p:spPr>
            <a:xfrm>
              <a:off x="2550425" y="4595285"/>
              <a:ext cx="734097" cy="734097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perspectiveContrastingLeftFacing">
                <a:rot lat="2358678" lon="3008253" rev="200906"/>
              </a:camera>
              <a:lightRig rig="threePt" dir="t"/>
            </a:scene3d>
            <a:sp3d z="-29019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5000"/>
                </a:lnSpc>
              </a:pPr>
              <a:r>
                <a:rPr lang="en-US" altLang="zh-CN" sz="6000" dirty="0"/>
                <a:t>-</a:t>
              </a:r>
              <a:endParaRPr lang="zh-CN" altLang="en-US" sz="6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90EB25A8-CD3B-4131-9CB2-DF6D65599013}"/>
                </a:ext>
              </a:extLst>
            </p:cNvPr>
            <p:cNvSpPr txBox="1"/>
            <p:nvPr/>
          </p:nvSpPr>
          <p:spPr>
            <a:xfrm rot="2353170">
              <a:off x="2770068" y="426053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负极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C89CB337-2823-4656-8645-39492D646D68}"/>
                </a:ext>
              </a:extLst>
            </p:cNvPr>
            <p:cNvSpPr txBox="1"/>
            <p:nvPr/>
          </p:nvSpPr>
          <p:spPr>
            <a:xfrm rot="1903432">
              <a:off x="4760822" y="30966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正极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A96C3E2F-0148-4DDA-BEDD-E41BC876EE25}"/>
                </a:ext>
              </a:extLst>
            </p:cNvPr>
            <p:cNvSpPr txBox="1"/>
            <p:nvPr/>
          </p:nvSpPr>
          <p:spPr>
            <a:xfrm>
              <a:off x="3722582" y="365682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电解质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DF9A5900-46CD-4263-BDF5-969F2FB68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976" y="3599753"/>
              <a:ext cx="383383" cy="21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AACE5AED-9181-4DD1-9473-9D6C89A49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6362" y="4548828"/>
              <a:ext cx="383383" cy="21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D8E7C383-6FC2-42F3-9FE0-33D3AFBCF149}"/>
                </a:ext>
              </a:extLst>
            </p:cNvPr>
            <p:cNvSpPr txBox="1"/>
            <p:nvPr/>
          </p:nvSpPr>
          <p:spPr>
            <a:xfrm>
              <a:off x="3972650" y="33281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</a:t>
              </a:r>
              <a:r>
                <a:rPr lang="en-US" altLang="zh-CN" b="1" baseline="30000" dirty="0">
                  <a:solidFill>
                    <a:schemeClr val="bg1"/>
                  </a:solidFill>
                </a:rPr>
                <a:t>-</a:t>
              </a:r>
              <a:endParaRPr lang="zh-CN" altLang="en-US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BD13658-781A-4B32-86E9-66E4DE4AF3D8}"/>
                </a:ext>
              </a:extLst>
            </p:cNvPr>
            <p:cNvSpPr txBox="1"/>
            <p:nvPr/>
          </p:nvSpPr>
          <p:spPr>
            <a:xfrm>
              <a:off x="3847537" y="46476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</a:t>
              </a:r>
              <a:r>
                <a:rPr lang="en-US" altLang="zh-CN" b="1" baseline="30000" dirty="0">
                  <a:solidFill>
                    <a:schemeClr val="bg1"/>
                  </a:solidFill>
                </a:rPr>
                <a:t>-</a:t>
              </a:r>
              <a:endParaRPr lang="zh-CN" altLang="en-US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6B2ED4AB-4F5B-4CE3-B0A8-5EAAA41D7CB4}"/>
                </a:ext>
              </a:extLst>
            </p:cNvPr>
            <p:cNvSpPr txBox="1"/>
            <p:nvPr/>
          </p:nvSpPr>
          <p:spPr>
            <a:xfrm rot="19867953">
              <a:off x="3401603" y="347160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00B7F9"/>
                  </a:solidFill>
                </a:rPr>
                <a:t>释放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B338DDD1-2C02-46F3-944C-AD64BD2ABE6B}"/>
                </a:ext>
              </a:extLst>
            </p:cNvPr>
            <p:cNvSpPr txBox="1"/>
            <p:nvPr/>
          </p:nvSpPr>
          <p:spPr>
            <a:xfrm rot="19867953">
              <a:off x="4273480" y="46320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82B561"/>
                  </a:solidFill>
                </a:rPr>
                <a:t>转换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7CF5F296-183E-4C58-BB84-2395997C5FD1}"/>
                </a:ext>
              </a:extLst>
            </p:cNvPr>
            <p:cNvSpPr txBox="1"/>
            <p:nvPr/>
          </p:nvSpPr>
          <p:spPr>
            <a:xfrm rot="19636447">
              <a:off x="4594775" y="5198576"/>
              <a:ext cx="466794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持续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20CBB0DB-D47C-41FD-822D-A7FDF6A8461D}"/>
              </a:ext>
            </a:extLst>
          </p:cNvPr>
          <p:cNvGrpSpPr/>
          <p:nvPr/>
        </p:nvGrpSpPr>
        <p:grpSpPr>
          <a:xfrm>
            <a:off x="7931716" y="2692406"/>
            <a:ext cx="1969748" cy="1809236"/>
            <a:chOff x="8186738" y="2867371"/>
            <a:chExt cx="1969748" cy="1809236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xmlns="" id="{BD1303A4-D914-4BCD-9458-06577A564B08}"/>
                </a:ext>
              </a:extLst>
            </p:cNvPr>
            <p:cNvSpPr/>
            <p:nvPr/>
          </p:nvSpPr>
          <p:spPr>
            <a:xfrm>
              <a:off x="9116052" y="4052413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xmlns="" id="{45B94D60-2194-46D9-A36C-81C82D55EF75}"/>
                </a:ext>
              </a:extLst>
            </p:cNvPr>
            <p:cNvSpPr/>
            <p:nvPr/>
          </p:nvSpPr>
          <p:spPr>
            <a:xfrm>
              <a:off x="9200737" y="3497052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xmlns="" id="{593EF44E-F1E8-4D14-8189-9A5A18C1F187}"/>
                </a:ext>
              </a:extLst>
            </p:cNvPr>
            <p:cNvSpPr/>
            <p:nvPr/>
          </p:nvSpPr>
          <p:spPr>
            <a:xfrm>
              <a:off x="9302268" y="3738048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xmlns="" id="{51F594C0-FED5-4B44-A2D2-D25881B1414D}"/>
                </a:ext>
              </a:extLst>
            </p:cNvPr>
            <p:cNvGrpSpPr/>
            <p:nvPr/>
          </p:nvGrpSpPr>
          <p:grpSpPr>
            <a:xfrm>
              <a:off x="8314952" y="2991461"/>
              <a:ext cx="1543572" cy="1570292"/>
              <a:chOff x="8314952" y="2991461"/>
              <a:chExt cx="1543572" cy="1570292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xmlns="" id="{B6014DA5-9C6E-46E6-B5F9-225672CDD670}"/>
                  </a:ext>
                </a:extLst>
              </p:cNvPr>
              <p:cNvGrpSpPr/>
              <p:nvPr/>
            </p:nvGrpSpPr>
            <p:grpSpPr>
              <a:xfrm>
                <a:off x="8420136" y="3116024"/>
                <a:ext cx="1347562" cy="1370073"/>
                <a:chOff x="7305964" y="1620983"/>
                <a:chExt cx="1171909" cy="1191486"/>
              </a:xfrm>
              <a:scene3d>
                <a:camera prst="perspectiveContrastingLeftFacing" fov="2100000">
                  <a:rot lat="658658" lon="3857227" rev="315520"/>
                </a:camera>
                <a:lightRig rig="threePt" dir="t">
                  <a:rot lat="0" lon="0" rev="9600000"/>
                </a:lightRig>
              </a:scene3d>
            </p:grpSpPr>
            <p:sp>
              <p:nvSpPr>
                <p:cNvPr id="160" name="六边形 159">
                  <a:extLst>
                    <a:ext uri="{FF2B5EF4-FFF2-40B4-BE49-F238E27FC236}">
                      <a16:creationId xmlns:a16="http://schemas.microsoft.com/office/drawing/2014/main" xmlns="" id="{BBDB9B87-8813-4503-BDEA-3F4BAA3448DE}"/>
                    </a:ext>
                  </a:extLst>
                </p:cNvPr>
                <p:cNvSpPr/>
                <p:nvPr/>
              </p:nvSpPr>
              <p:spPr>
                <a:xfrm>
                  <a:off x="7305964" y="1819564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六边形 160">
                  <a:extLst>
                    <a:ext uri="{FF2B5EF4-FFF2-40B4-BE49-F238E27FC236}">
                      <a16:creationId xmlns:a16="http://schemas.microsoft.com/office/drawing/2014/main" xmlns="" id="{A7C73212-02C8-48E7-9188-637EA64C4688}"/>
                    </a:ext>
                  </a:extLst>
                </p:cNvPr>
                <p:cNvSpPr/>
                <p:nvPr/>
              </p:nvSpPr>
              <p:spPr>
                <a:xfrm>
                  <a:off x="7305964" y="2216727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六边形 161">
                  <a:extLst>
                    <a:ext uri="{FF2B5EF4-FFF2-40B4-BE49-F238E27FC236}">
                      <a16:creationId xmlns:a16="http://schemas.microsoft.com/office/drawing/2014/main" xmlns="" id="{EB85A213-131D-4999-A8B7-B4BDBA46B1E4}"/>
                    </a:ext>
                  </a:extLst>
                </p:cNvPr>
                <p:cNvSpPr/>
                <p:nvPr/>
              </p:nvSpPr>
              <p:spPr>
                <a:xfrm>
                  <a:off x="7661564" y="2018145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六边形 162">
                  <a:extLst>
                    <a:ext uri="{FF2B5EF4-FFF2-40B4-BE49-F238E27FC236}">
                      <a16:creationId xmlns:a16="http://schemas.microsoft.com/office/drawing/2014/main" xmlns="" id="{9D713500-BEA2-4B7E-8342-D92C10EB3B05}"/>
                    </a:ext>
                  </a:extLst>
                </p:cNvPr>
                <p:cNvSpPr/>
                <p:nvPr/>
              </p:nvSpPr>
              <p:spPr>
                <a:xfrm>
                  <a:off x="7661564" y="1620983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六边形 163">
                  <a:extLst>
                    <a:ext uri="{FF2B5EF4-FFF2-40B4-BE49-F238E27FC236}">
                      <a16:creationId xmlns:a16="http://schemas.microsoft.com/office/drawing/2014/main" xmlns="" id="{7EC2FFD4-9C30-4674-B7E9-2F1F7E681512}"/>
                    </a:ext>
                  </a:extLst>
                </p:cNvPr>
                <p:cNvSpPr/>
                <p:nvPr/>
              </p:nvSpPr>
              <p:spPr>
                <a:xfrm>
                  <a:off x="8017164" y="1819563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六边形 164">
                  <a:extLst>
                    <a:ext uri="{FF2B5EF4-FFF2-40B4-BE49-F238E27FC236}">
                      <a16:creationId xmlns:a16="http://schemas.microsoft.com/office/drawing/2014/main" xmlns="" id="{A2B73108-4964-4E4C-AA22-B23F1173A525}"/>
                    </a:ext>
                  </a:extLst>
                </p:cNvPr>
                <p:cNvSpPr/>
                <p:nvPr/>
              </p:nvSpPr>
              <p:spPr>
                <a:xfrm>
                  <a:off x="8017163" y="2216727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六边形 165">
                  <a:extLst>
                    <a:ext uri="{FF2B5EF4-FFF2-40B4-BE49-F238E27FC236}">
                      <a16:creationId xmlns:a16="http://schemas.microsoft.com/office/drawing/2014/main" xmlns="" id="{070E7C5B-3152-4B1D-8FF5-F80EACFA5DC1}"/>
                    </a:ext>
                  </a:extLst>
                </p:cNvPr>
                <p:cNvSpPr/>
                <p:nvPr/>
              </p:nvSpPr>
              <p:spPr>
                <a:xfrm>
                  <a:off x="7661564" y="2415306"/>
                  <a:ext cx="460709" cy="397163"/>
                </a:xfrm>
                <a:prstGeom prst="hexagon">
                  <a:avLst/>
                </a:prstGeom>
                <a:noFill/>
                <a:ln w="50800">
                  <a:solidFill>
                    <a:schemeClr val="tx2"/>
                  </a:solidFill>
                </a:ln>
                <a:sp3d z="495300" prstMaterial="plastic">
                  <a:bevelT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xmlns="" id="{A570A521-DF4F-49F0-8561-CF58066D1441}"/>
                  </a:ext>
                </a:extLst>
              </p:cNvPr>
              <p:cNvGrpSpPr/>
              <p:nvPr/>
            </p:nvGrpSpPr>
            <p:grpSpPr>
              <a:xfrm>
                <a:off x="8314952" y="2991461"/>
                <a:ext cx="1543572" cy="1570292"/>
                <a:chOff x="8141095" y="1925805"/>
                <a:chExt cx="1040426" cy="1058436"/>
              </a:xfrm>
              <a:solidFill>
                <a:schemeClr val="tx2"/>
              </a:solidFill>
              <a:scene3d>
                <a:camera prst="perspectiveContrastingLeftFacing" fov="2100000">
                  <a:rot lat="658658" lon="3857227" rev="315520"/>
                </a:camera>
                <a:lightRig rig="threePt" dir="t">
                  <a:rot lat="0" lon="0" rev="9600000"/>
                </a:lightRig>
              </a:scene3d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xmlns="" id="{04CAAFB2-0202-4B77-B15F-D0D1BB6752A5}"/>
                    </a:ext>
                  </a:extLst>
                </p:cNvPr>
                <p:cNvSpPr/>
                <p:nvPr/>
              </p:nvSpPr>
              <p:spPr>
                <a:xfrm>
                  <a:off x="8231437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xmlns="" id="{14319141-F173-48DE-B33C-5804C54D20E2}"/>
                    </a:ext>
                  </a:extLst>
                </p:cNvPr>
                <p:cNvSpPr/>
                <p:nvPr/>
              </p:nvSpPr>
              <p:spPr>
                <a:xfrm>
                  <a:off x="8441244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xmlns="" id="{6AC771E3-5E60-4201-8F44-B9B10DB60CBE}"/>
                    </a:ext>
                  </a:extLst>
                </p:cNvPr>
                <p:cNvSpPr/>
                <p:nvPr/>
              </p:nvSpPr>
              <p:spPr>
                <a:xfrm>
                  <a:off x="8788628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xmlns="" id="{EC7192E1-327F-470A-BA78-7C2BF8BED181}"/>
                    </a:ext>
                  </a:extLst>
                </p:cNvPr>
                <p:cNvSpPr/>
                <p:nvPr/>
              </p:nvSpPr>
              <p:spPr>
                <a:xfrm>
                  <a:off x="9006295" y="207880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xmlns="" id="{2C56B301-1EFA-400A-A600-441B5F516AB2}"/>
                    </a:ext>
                  </a:extLst>
                </p:cNvPr>
                <p:cNvSpPr/>
                <p:nvPr/>
              </p:nvSpPr>
              <p:spPr>
                <a:xfrm>
                  <a:off x="8226823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xmlns="" id="{6B96019E-DAEC-4F4E-96C5-B54BE7549F34}"/>
                    </a:ext>
                  </a:extLst>
                </p:cNvPr>
                <p:cNvSpPr/>
                <p:nvPr/>
              </p:nvSpPr>
              <p:spPr>
                <a:xfrm>
                  <a:off x="8436630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xmlns="" id="{5A4B6C4A-74B8-4D95-88F7-428EC7248DD9}"/>
                    </a:ext>
                  </a:extLst>
                </p:cNvPr>
                <p:cNvSpPr/>
                <p:nvPr/>
              </p:nvSpPr>
              <p:spPr>
                <a:xfrm>
                  <a:off x="8784014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xmlns="" id="{E004C578-F4FA-43AE-B9ED-4139C1DBF4E2}"/>
                    </a:ext>
                  </a:extLst>
                </p:cNvPr>
                <p:cNvSpPr/>
                <p:nvPr/>
              </p:nvSpPr>
              <p:spPr>
                <a:xfrm>
                  <a:off x="8992445" y="239745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xmlns="" id="{7BD01252-1DBA-4645-91C0-1EC95258A5BB}"/>
                    </a:ext>
                  </a:extLst>
                </p:cNvPr>
                <p:cNvSpPr/>
                <p:nvPr/>
              </p:nvSpPr>
              <p:spPr>
                <a:xfrm>
                  <a:off x="8231437" y="27165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xmlns="" id="{CD699A3E-C1AB-4815-8461-3DA4570C9F6D}"/>
                    </a:ext>
                  </a:extLst>
                </p:cNvPr>
                <p:cNvSpPr/>
                <p:nvPr/>
              </p:nvSpPr>
              <p:spPr>
                <a:xfrm>
                  <a:off x="8441244" y="270733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xmlns="" id="{5A820362-1B08-4FB1-9CAD-AC3CB0BF5543}"/>
                    </a:ext>
                  </a:extLst>
                </p:cNvPr>
                <p:cNvSpPr/>
                <p:nvPr/>
              </p:nvSpPr>
              <p:spPr>
                <a:xfrm>
                  <a:off x="8788628" y="27165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xmlns="" id="{4DDCAC7F-0948-4F62-ABF6-CF4BEBD1108D}"/>
                    </a:ext>
                  </a:extLst>
                </p:cNvPr>
                <p:cNvSpPr/>
                <p:nvPr/>
              </p:nvSpPr>
              <p:spPr>
                <a:xfrm>
                  <a:off x="8997059" y="27165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xmlns="" id="{21BCB243-D0B5-4720-9035-AD80EB7449F2}"/>
                    </a:ext>
                  </a:extLst>
                </p:cNvPr>
                <p:cNvSpPr/>
                <p:nvPr/>
              </p:nvSpPr>
              <p:spPr>
                <a:xfrm>
                  <a:off x="8511152" y="1925805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xmlns="" id="{ADAE0EC4-B597-4972-A8B4-D08718DA1399}"/>
                    </a:ext>
                  </a:extLst>
                </p:cNvPr>
                <p:cNvSpPr/>
                <p:nvPr/>
              </p:nvSpPr>
              <p:spPr>
                <a:xfrm>
                  <a:off x="8716628" y="192926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xmlns="" id="{3DF64BF3-D99F-4CDE-BA8C-0BFC8F410730}"/>
                    </a:ext>
                  </a:extLst>
                </p:cNvPr>
                <p:cNvSpPr/>
                <p:nvPr/>
              </p:nvSpPr>
              <p:spPr>
                <a:xfrm>
                  <a:off x="8520388" y="2240837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xmlns="" id="{D965716B-EF05-439E-83C9-32E8B45FE0B7}"/>
                    </a:ext>
                  </a:extLst>
                </p:cNvPr>
                <p:cNvSpPr/>
                <p:nvPr/>
              </p:nvSpPr>
              <p:spPr>
                <a:xfrm>
                  <a:off x="8712244" y="224051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xmlns="" id="{C5CF2144-5F1D-4FF2-8555-DE4C9BDFD9AA}"/>
                    </a:ext>
                  </a:extLst>
                </p:cNvPr>
                <p:cNvSpPr/>
                <p:nvPr/>
              </p:nvSpPr>
              <p:spPr>
                <a:xfrm>
                  <a:off x="8507181" y="256138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xmlns="" id="{A477CB2E-6822-422E-BFBA-04EDEEB81949}"/>
                    </a:ext>
                  </a:extLst>
                </p:cNvPr>
                <p:cNvSpPr/>
                <p:nvPr/>
              </p:nvSpPr>
              <p:spPr>
                <a:xfrm>
                  <a:off x="8713351" y="2557012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xmlns="" id="{D48449E2-6B4E-44F1-AEA5-C6C4469A593B}"/>
                    </a:ext>
                  </a:extLst>
                </p:cNvPr>
                <p:cNvSpPr/>
                <p:nvPr/>
              </p:nvSpPr>
              <p:spPr>
                <a:xfrm>
                  <a:off x="8522480" y="287624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xmlns="" id="{DE1B121C-1D17-4812-8F67-E9A6F6EF9F7D}"/>
                    </a:ext>
                  </a:extLst>
                </p:cNvPr>
                <p:cNvSpPr/>
                <p:nvPr/>
              </p:nvSpPr>
              <p:spPr>
                <a:xfrm>
                  <a:off x="8722587" y="287624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xmlns="" id="{F7193A1D-519E-44B2-A63A-E48673901008}"/>
                    </a:ext>
                  </a:extLst>
                </p:cNvPr>
                <p:cNvSpPr/>
                <p:nvPr/>
              </p:nvSpPr>
              <p:spPr>
                <a:xfrm>
                  <a:off x="8141095" y="2556379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xmlns="" id="{B37D92DE-41EE-4956-90B5-93F949B30FC4}"/>
                    </a:ext>
                  </a:extLst>
                </p:cNvPr>
                <p:cNvSpPr/>
                <p:nvPr/>
              </p:nvSpPr>
              <p:spPr>
                <a:xfrm>
                  <a:off x="8151031" y="224051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xmlns="" id="{4B959F80-E5D0-493C-9D67-EA9A0E3297AB}"/>
                    </a:ext>
                  </a:extLst>
                </p:cNvPr>
                <p:cNvSpPr/>
                <p:nvPr/>
              </p:nvSpPr>
              <p:spPr>
                <a:xfrm>
                  <a:off x="9073521" y="2231601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xmlns="" id="{44C10F2D-8515-4B85-A830-F67331E7524E}"/>
                    </a:ext>
                  </a:extLst>
                </p:cNvPr>
                <p:cNvSpPr/>
                <p:nvPr/>
              </p:nvSpPr>
              <p:spPr>
                <a:xfrm>
                  <a:off x="9073521" y="2574616"/>
                  <a:ext cx="108000" cy="108000"/>
                </a:xfrm>
                <a:prstGeom prst="ellipse">
                  <a:avLst/>
                </a:prstGeom>
                <a:grpFill/>
                <a:ln>
                  <a:noFill/>
                </a:ln>
                <a:sp3d z="514350" prstMaterial="plastic"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06F7D30F-3FFC-4191-BBA3-FDF2908255A6}"/>
                </a:ext>
              </a:extLst>
            </p:cNvPr>
            <p:cNvSpPr/>
            <p:nvPr/>
          </p:nvSpPr>
          <p:spPr>
            <a:xfrm>
              <a:off x="8186738" y="2876607"/>
              <a:ext cx="1800000" cy="180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-1333500" extrusionH="254000" prstMaterial="plastic">
              <a:bevelB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xmlns="" id="{2609DD4E-72C7-452D-A17B-585DCA8FE882}"/>
                </a:ext>
              </a:extLst>
            </p:cNvPr>
            <p:cNvSpPr/>
            <p:nvPr/>
          </p:nvSpPr>
          <p:spPr>
            <a:xfrm>
              <a:off x="8186738" y="2876607"/>
              <a:ext cx="1800000" cy="18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-1193800" extrusionH="63500" prstMaterial="plastic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D6B05A11-B6AE-45C8-BB1E-00C5D5135E30}"/>
                </a:ext>
              </a:extLst>
            </p:cNvPr>
            <p:cNvSpPr/>
            <p:nvPr/>
          </p:nvSpPr>
          <p:spPr>
            <a:xfrm>
              <a:off x="9426541" y="3262122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xmlns="" id="{4E8AAF78-A468-412C-AEA2-DA5672DA5836}"/>
                </a:ext>
              </a:extLst>
            </p:cNvPr>
            <p:cNvSpPr/>
            <p:nvPr/>
          </p:nvSpPr>
          <p:spPr>
            <a:xfrm>
              <a:off x="9872663" y="2919461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xmlns="" id="{C4360169-21B4-4738-8B51-2278402002BD}"/>
                </a:ext>
              </a:extLst>
            </p:cNvPr>
            <p:cNvSpPr/>
            <p:nvPr/>
          </p:nvSpPr>
          <p:spPr>
            <a:xfrm>
              <a:off x="10012486" y="4245964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xmlns="" id="{5B657280-B283-4AFB-B50F-23D895EF7B70}"/>
                </a:ext>
              </a:extLst>
            </p:cNvPr>
            <p:cNvSpPr/>
            <p:nvPr/>
          </p:nvSpPr>
          <p:spPr>
            <a:xfrm>
              <a:off x="9450074" y="4107924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3000000" lon="1500000" rev="0"/>
              </a:camera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xmlns="" id="{A6598825-BDCC-4AAE-88D8-C98E280C1C83}"/>
                </a:ext>
              </a:extLst>
            </p:cNvPr>
            <p:cNvSpPr/>
            <p:nvPr/>
          </p:nvSpPr>
          <p:spPr>
            <a:xfrm>
              <a:off x="9819351" y="3510712"/>
              <a:ext cx="144000" cy="14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xmlns="" id="{AC56D286-2252-456A-A8CE-8FA780084FC7}"/>
                </a:ext>
              </a:extLst>
            </p:cNvPr>
            <p:cNvSpPr/>
            <p:nvPr/>
          </p:nvSpPr>
          <p:spPr>
            <a:xfrm>
              <a:off x="8192465" y="2867371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952500" extrusionH="2159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xmlns="" id="{1A42527A-0CED-4D34-BF9C-847780103D8B}"/>
                </a:ext>
              </a:extLst>
            </p:cNvPr>
            <p:cNvSpPr/>
            <p:nvPr/>
          </p:nvSpPr>
          <p:spPr>
            <a:xfrm>
              <a:off x="8186738" y="2876607"/>
              <a:ext cx="1800000" cy="180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1460500" extrusionH="381000" prstMaterial="plastic">
              <a:bevelT prst="coolSlant"/>
              <a:bevelB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xmlns="" id="{9B54BCAF-EC5A-40C1-B54B-6C691516917E}"/>
                </a:ext>
              </a:extLst>
            </p:cNvPr>
            <p:cNvSpPr/>
            <p:nvPr/>
          </p:nvSpPr>
          <p:spPr>
            <a:xfrm>
              <a:off x="8906738" y="3596607"/>
              <a:ext cx="360000" cy="36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perspectiveContrastingLeftFacing" fov="2100000">
                <a:rot lat="658658" lon="3857227" rev="315520"/>
              </a:camera>
              <a:lightRig rig="threePt" dir="t">
                <a:rot lat="0" lon="0" rev="9600000"/>
              </a:lightRig>
            </a:scene3d>
            <a:sp3d z="1676400" extrusionH="63500" prstMaterial="plastic">
              <a:bevelT w="25400" h="952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3A9EF2F4-503B-4512-9446-A4D381F2A798}"/>
              </a:ext>
            </a:extLst>
          </p:cNvPr>
          <p:cNvGrpSpPr/>
          <p:nvPr/>
        </p:nvGrpSpPr>
        <p:grpSpPr>
          <a:xfrm>
            <a:off x="508303" y="312380"/>
            <a:ext cx="2965956" cy="663857"/>
            <a:chOff x="508303" y="312380"/>
            <a:chExt cx="2965956" cy="66385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xmlns="" id="{754F8454-CD34-4FEC-982D-491EFB71D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F25F4472-EE57-4F6D-A166-8FF860F76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63EC6F03-F30A-4B5A-B676-32F37777F527}"/>
                </a:ext>
              </a:extLst>
            </p:cNvPr>
            <p:cNvSpPr txBox="1"/>
            <p:nvPr/>
          </p:nvSpPr>
          <p:spPr>
            <a:xfrm>
              <a:off x="1199692" y="312380"/>
              <a:ext cx="2117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离子电池结构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0D75FDFD-ABB5-4C6F-BDC6-2DC075CE0D97}"/>
                </a:ext>
              </a:extLst>
            </p:cNvPr>
            <p:cNvSpPr txBox="1"/>
            <p:nvPr/>
          </p:nvSpPr>
          <p:spPr>
            <a:xfrm>
              <a:off x="1153368" y="668005"/>
              <a:ext cx="23208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Structure of ion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29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140192D-9817-452E-81F2-AC94FD49F7D2}"/>
              </a:ext>
            </a:extLst>
          </p:cNvPr>
          <p:cNvGrpSpPr/>
          <p:nvPr/>
        </p:nvGrpSpPr>
        <p:grpSpPr>
          <a:xfrm>
            <a:off x="1560419" y="1116374"/>
            <a:ext cx="4250671" cy="4043700"/>
            <a:chOff x="6232517" y="1098654"/>
            <a:chExt cx="4250671" cy="40437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835585B4-9095-4508-A2E6-0B9F41B9D4E8}"/>
                </a:ext>
              </a:extLst>
            </p:cNvPr>
            <p:cNvSpPr/>
            <p:nvPr/>
          </p:nvSpPr>
          <p:spPr>
            <a:xfrm>
              <a:off x="7308358" y="24425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CB841E9E-3AFC-4F50-8E5B-2243E0E077D5}"/>
                </a:ext>
              </a:extLst>
            </p:cNvPr>
            <p:cNvSpPr/>
            <p:nvPr/>
          </p:nvSpPr>
          <p:spPr>
            <a:xfrm>
              <a:off x="7864169" y="245149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82F569E8-9C86-4ECC-9512-A44DEA33DA2A}"/>
                </a:ext>
              </a:extLst>
            </p:cNvPr>
            <p:cNvSpPr/>
            <p:nvPr/>
          </p:nvSpPr>
          <p:spPr>
            <a:xfrm>
              <a:off x="7648942" y="341996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8D9FFF57-2897-4DD4-8E04-FDC2D30A0565}"/>
                </a:ext>
              </a:extLst>
            </p:cNvPr>
            <p:cNvSpPr/>
            <p:nvPr/>
          </p:nvSpPr>
          <p:spPr>
            <a:xfrm>
              <a:off x="7809516" y="334911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11AA15E-10DF-4466-9DAD-317528993D98}"/>
                </a:ext>
              </a:extLst>
            </p:cNvPr>
            <p:cNvSpPr/>
            <p:nvPr/>
          </p:nvSpPr>
          <p:spPr>
            <a:xfrm>
              <a:off x="7030451" y="281008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FA77A2C-64A9-41CA-8ECE-040783147A00}"/>
                </a:ext>
              </a:extLst>
            </p:cNvPr>
            <p:cNvSpPr/>
            <p:nvPr/>
          </p:nvSpPr>
          <p:spPr>
            <a:xfrm>
              <a:off x="7944853" y="27473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DAE9A6CB-1CBE-4915-92C3-8133889715EE}"/>
                </a:ext>
              </a:extLst>
            </p:cNvPr>
            <p:cNvSpPr/>
            <p:nvPr/>
          </p:nvSpPr>
          <p:spPr>
            <a:xfrm>
              <a:off x="7729699" y="271146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890741D6-83ED-45A4-86A6-B6F0805EE69B}"/>
                </a:ext>
              </a:extLst>
            </p:cNvPr>
            <p:cNvSpPr/>
            <p:nvPr/>
          </p:nvSpPr>
          <p:spPr>
            <a:xfrm>
              <a:off x="7514546" y="2819040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E61FD81B-C44E-4A97-BE61-0E50708A73D7}"/>
                </a:ext>
              </a:extLst>
            </p:cNvPr>
            <p:cNvSpPr/>
            <p:nvPr/>
          </p:nvSpPr>
          <p:spPr>
            <a:xfrm>
              <a:off x="7848823" y="288185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19149624-63E1-429D-8F4A-19EF1C6044A7}"/>
                </a:ext>
              </a:extLst>
            </p:cNvPr>
            <p:cNvSpPr/>
            <p:nvPr/>
          </p:nvSpPr>
          <p:spPr>
            <a:xfrm>
              <a:off x="7416421" y="3324498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61C3C525-FA95-41F2-94E8-671DBC7AC3DA}"/>
                </a:ext>
              </a:extLst>
            </p:cNvPr>
            <p:cNvSpPr/>
            <p:nvPr/>
          </p:nvSpPr>
          <p:spPr>
            <a:xfrm>
              <a:off x="7816502" y="3442655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817E7FA0-252D-4EA0-AB6A-F8D36809F73A}"/>
                </a:ext>
              </a:extLst>
            </p:cNvPr>
            <p:cNvSpPr/>
            <p:nvPr/>
          </p:nvSpPr>
          <p:spPr>
            <a:xfrm>
              <a:off x="7378388" y="3604865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660DA73B-9C8C-4E67-93B2-1923EE599CDD}"/>
                </a:ext>
              </a:extLst>
            </p:cNvPr>
            <p:cNvSpPr/>
            <p:nvPr/>
          </p:nvSpPr>
          <p:spPr>
            <a:xfrm>
              <a:off x="7078643" y="3490893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B6DC3842-B858-4CF8-B640-00C57FADA64F}"/>
                </a:ext>
              </a:extLst>
            </p:cNvPr>
            <p:cNvSpPr/>
            <p:nvPr/>
          </p:nvSpPr>
          <p:spPr>
            <a:xfrm>
              <a:off x="6920332" y="3702354"/>
              <a:ext cx="1440000" cy="1440000"/>
            </a:xfrm>
            <a:prstGeom prst="ellipse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8400000"/>
              </a:lightRig>
            </a:scene3d>
            <a:sp3d prstMaterial="metal">
              <a:bevelT prst="hardEdge"/>
              <a:bevelB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DF2D0743-2C71-4C2F-AE76-0B82A1023633}"/>
                </a:ext>
              </a:extLst>
            </p:cNvPr>
            <p:cNvSpPr/>
            <p:nvPr/>
          </p:nvSpPr>
          <p:spPr>
            <a:xfrm>
              <a:off x="7010332" y="3356986"/>
              <a:ext cx="1260000" cy="126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1800000"/>
              </a:lightRig>
            </a:scene3d>
            <a:sp3d extrusionH="190500" prstMaterial="metal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AF92046D-244D-49EF-8DC3-0C83CF2B2820}"/>
                </a:ext>
              </a:extLst>
            </p:cNvPr>
            <p:cNvSpPr/>
            <p:nvPr/>
          </p:nvSpPr>
          <p:spPr>
            <a:xfrm>
              <a:off x="7010332" y="2799624"/>
              <a:ext cx="1260000" cy="1260000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15000000"/>
              </a:lightRig>
            </a:scene3d>
            <a:sp3d extrusionH="63500" prstMaterial="metal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69F20383-DD30-4987-B32E-C45B44E6A5D5}"/>
                </a:ext>
              </a:extLst>
            </p:cNvPr>
            <p:cNvSpPr/>
            <p:nvPr/>
          </p:nvSpPr>
          <p:spPr>
            <a:xfrm>
              <a:off x="6740332" y="1985566"/>
              <a:ext cx="1800000" cy="1800000"/>
            </a:xfrm>
            <a:prstGeom prst="ellipse">
              <a:avLst/>
            </a:prstGeom>
            <a:solidFill>
              <a:srgbClr val="73D6ED">
                <a:alpha val="49804"/>
              </a:srgb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balanced" dir="t"/>
            </a:scene3d>
            <a:sp3d extrusionH="12700" prstMaterial="matte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BD402625-2295-41F1-B6B2-DB687F864CE8}"/>
                </a:ext>
              </a:extLst>
            </p:cNvPr>
            <p:cNvSpPr/>
            <p:nvPr/>
          </p:nvSpPr>
          <p:spPr>
            <a:xfrm>
              <a:off x="7010332" y="1467204"/>
              <a:ext cx="1260000" cy="1260000"/>
            </a:xfrm>
            <a:prstGeom prst="ellipse">
              <a:avLst/>
            </a:prstGeom>
            <a:solidFill>
              <a:srgbClr val="FDE9D3"/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harsh" dir="t">
                <a:rot lat="0" lon="0" rev="15000000"/>
              </a:lightRig>
            </a:scene3d>
            <a:sp3d extrusionH="190500" prstMaterial="metal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D9CD9FBE-BBF3-4587-8DE6-07CBC27A2B04}"/>
                </a:ext>
              </a:extLst>
            </p:cNvPr>
            <p:cNvSpPr/>
            <p:nvPr/>
          </p:nvSpPr>
          <p:spPr>
            <a:xfrm>
              <a:off x="6920332" y="1098654"/>
              <a:ext cx="1440000" cy="1440000"/>
            </a:xfrm>
            <a:prstGeom prst="ellipse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  <a:scene3d>
              <a:camera prst="isometricTopUp">
                <a:rot lat="19015220" lon="17445210" rev="4529352"/>
              </a:camera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加号 23">
              <a:extLst>
                <a:ext uri="{FF2B5EF4-FFF2-40B4-BE49-F238E27FC236}">
                  <a16:creationId xmlns:a16="http://schemas.microsoft.com/office/drawing/2014/main" xmlns="" id="{C400B8B0-152C-4568-88D7-E9209CDEA6F0}"/>
                </a:ext>
              </a:extLst>
            </p:cNvPr>
            <p:cNvSpPr/>
            <p:nvPr/>
          </p:nvSpPr>
          <p:spPr>
            <a:xfrm>
              <a:off x="7524685" y="4349832"/>
              <a:ext cx="231294" cy="231294"/>
            </a:xfrm>
            <a:prstGeom prst="mathPlus">
              <a:avLst>
                <a:gd name="adj1" fmla="val 1924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减号 24">
              <a:extLst>
                <a:ext uri="{FF2B5EF4-FFF2-40B4-BE49-F238E27FC236}">
                  <a16:creationId xmlns:a16="http://schemas.microsoft.com/office/drawing/2014/main" xmlns="" id="{E0F67ACE-F048-464F-B1B2-1E97B36B2D5A}"/>
                </a:ext>
              </a:extLst>
            </p:cNvPr>
            <p:cNvSpPr/>
            <p:nvPr/>
          </p:nvSpPr>
          <p:spPr>
            <a:xfrm>
              <a:off x="7560421" y="1750620"/>
              <a:ext cx="182246" cy="182246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xmlns="" id="{6EF26B2B-65DB-4BCA-92DD-A6AC58D9E987}"/>
                </a:ext>
              </a:extLst>
            </p:cNvPr>
            <p:cNvSpPr/>
            <p:nvPr/>
          </p:nvSpPr>
          <p:spPr>
            <a:xfrm>
              <a:off x="6536567" y="2370659"/>
              <a:ext cx="180000" cy="1800000"/>
            </a:xfrm>
            <a:prstGeom prst="upArrow">
              <a:avLst/>
            </a:prstGeom>
            <a:gradFill flip="none" rotWithShape="1">
              <a:gsLst>
                <a:gs pos="0">
                  <a:srgbClr val="CD8A8D"/>
                </a:gs>
                <a:gs pos="100000">
                  <a:srgbClr val="704A4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5C0758BF-9FD1-4589-8ADD-92D060B648BB}"/>
                </a:ext>
              </a:extLst>
            </p:cNvPr>
            <p:cNvSpPr/>
            <p:nvPr/>
          </p:nvSpPr>
          <p:spPr>
            <a:xfrm>
              <a:off x="7021545" y="3874037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B0752250-73EA-4DA7-AC05-30EC921694D2}"/>
                </a:ext>
              </a:extLst>
            </p:cNvPr>
            <p:cNvSpPr/>
            <p:nvPr/>
          </p:nvSpPr>
          <p:spPr>
            <a:xfrm>
              <a:off x="7273545" y="3932167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496C88CB-A319-455D-96CC-D35937EB113B}"/>
                </a:ext>
              </a:extLst>
            </p:cNvPr>
            <p:cNvSpPr/>
            <p:nvPr/>
          </p:nvSpPr>
          <p:spPr>
            <a:xfrm>
              <a:off x="7597545" y="4003529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584CD2E2-1A45-4C53-809F-BF33AE8DD551}"/>
                </a:ext>
              </a:extLst>
            </p:cNvPr>
            <p:cNvSpPr/>
            <p:nvPr/>
          </p:nvSpPr>
          <p:spPr>
            <a:xfrm>
              <a:off x="7849545" y="3926721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365970C4-298A-4308-86A6-514CE93EBBF9}"/>
                </a:ext>
              </a:extLst>
            </p:cNvPr>
            <p:cNvSpPr/>
            <p:nvPr/>
          </p:nvSpPr>
          <p:spPr>
            <a:xfrm>
              <a:off x="8065545" y="3911462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14D9BB35-7524-4F27-9FB9-6BE70A75FA62}"/>
                </a:ext>
              </a:extLst>
            </p:cNvPr>
            <p:cNvSpPr/>
            <p:nvPr/>
          </p:nvSpPr>
          <p:spPr>
            <a:xfrm>
              <a:off x="8050502" y="3701756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5026461C-B6A0-4C15-AE67-6F55E023E6D0}"/>
                </a:ext>
              </a:extLst>
            </p:cNvPr>
            <p:cNvSpPr/>
            <p:nvPr/>
          </p:nvSpPr>
          <p:spPr>
            <a:xfrm>
              <a:off x="7816502" y="3712746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F475B45-C523-4E15-89A0-BD13B6ED9768}"/>
                </a:ext>
              </a:extLst>
            </p:cNvPr>
            <p:cNvSpPr/>
            <p:nvPr/>
          </p:nvSpPr>
          <p:spPr>
            <a:xfrm>
              <a:off x="7183486" y="3694519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2BA2A0F4-9D87-4214-861F-FC09F98AFC0E}"/>
                </a:ext>
              </a:extLst>
            </p:cNvPr>
            <p:cNvSpPr/>
            <p:nvPr/>
          </p:nvSpPr>
          <p:spPr>
            <a:xfrm>
              <a:off x="7057345" y="374241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2A18339C-5470-4870-8D4E-60A917316744}"/>
                </a:ext>
              </a:extLst>
            </p:cNvPr>
            <p:cNvSpPr/>
            <p:nvPr/>
          </p:nvSpPr>
          <p:spPr>
            <a:xfrm>
              <a:off x="7209745" y="389481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4493FACA-03C4-4422-A9E7-BF9E88EA5435}"/>
                </a:ext>
              </a:extLst>
            </p:cNvPr>
            <p:cNvSpPr/>
            <p:nvPr/>
          </p:nvSpPr>
          <p:spPr>
            <a:xfrm>
              <a:off x="7362145" y="383205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E9F1C6A0-AF31-4FAF-B7F0-CFB667ED9C38}"/>
                </a:ext>
              </a:extLst>
            </p:cNvPr>
            <p:cNvSpPr/>
            <p:nvPr/>
          </p:nvSpPr>
          <p:spPr>
            <a:xfrm>
              <a:off x="7469723" y="3796199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B59A4883-1362-4826-A08A-EC0894BDC883}"/>
                </a:ext>
              </a:extLst>
            </p:cNvPr>
            <p:cNvSpPr/>
            <p:nvPr/>
          </p:nvSpPr>
          <p:spPr>
            <a:xfrm>
              <a:off x="7622124" y="376033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72C38E87-45CD-49FA-8609-09ED432D92C1}"/>
                </a:ext>
              </a:extLst>
            </p:cNvPr>
            <p:cNvSpPr/>
            <p:nvPr/>
          </p:nvSpPr>
          <p:spPr>
            <a:xfrm>
              <a:off x="7478688" y="393963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2B247A17-CDB2-4277-83E5-61195D23BB82}"/>
                </a:ext>
              </a:extLst>
            </p:cNvPr>
            <p:cNvSpPr/>
            <p:nvPr/>
          </p:nvSpPr>
          <p:spPr>
            <a:xfrm>
              <a:off x="7783486" y="393066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5A126426-2368-4604-9671-688D4CD1100E}"/>
                </a:ext>
              </a:extLst>
            </p:cNvPr>
            <p:cNvSpPr/>
            <p:nvPr/>
          </p:nvSpPr>
          <p:spPr>
            <a:xfrm>
              <a:off x="7155957" y="258596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10E4E213-4FF9-4615-895B-6EC2EE65FF7B}"/>
                </a:ext>
              </a:extLst>
            </p:cNvPr>
            <p:cNvSpPr/>
            <p:nvPr/>
          </p:nvSpPr>
          <p:spPr>
            <a:xfrm>
              <a:off x="7380075" y="261285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D1CCE46C-69C7-49EC-BE0A-97D5F9D0D3DB}"/>
                </a:ext>
              </a:extLst>
            </p:cNvPr>
            <p:cNvSpPr/>
            <p:nvPr/>
          </p:nvSpPr>
          <p:spPr>
            <a:xfrm>
              <a:off x="7568332" y="251424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52FE1830-4C8F-4A76-8DA9-2F24A7567FB3}"/>
                </a:ext>
              </a:extLst>
            </p:cNvPr>
            <p:cNvSpPr/>
            <p:nvPr/>
          </p:nvSpPr>
          <p:spPr>
            <a:xfrm>
              <a:off x="7792453" y="25949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B7541A10-D77C-4A69-9FE3-F42A7E98D3FB}"/>
                </a:ext>
              </a:extLst>
            </p:cNvPr>
            <p:cNvSpPr/>
            <p:nvPr/>
          </p:nvSpPr>
          <p:spPr>
            <a:xfrm>
              <a:off x="8088287" y="2532175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88F972FD-D2B8-411B-8F36-D4D8D398BEB6}"/>
                </a:ext>
              </a:extLst>
            </p:cNvPr>
            <p:cNvSpPr/>
            <p:nvPr/>
          </p:nvSpPr>
          <p:spPr>
            <a:xfrm>
              <a:off x="7110991" y="306101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42238228-9E51-477F-BBA2-5C7445AD58FB}"/>
                </a:ext>
              </a:extLst>
            </p:cNvPr>
            <p:cNvSpPr/>
            <p:nvPr/>
          </p:nvSpPr>
          <p:spPr>
            <a:xfrm>
              <a:off x="8168969" y="285490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F082D9FE-0D60-45A6-8E15-466AE9D5CEBD}"/>
                </a:ext>
              </a:extLst>
            </p:cNvPr>
            <p:cNvSpPr/>
            <p:nvPr/>
          </p:nvSpPr>
          <p:spPr>
            <a:xfrm>
              <a:off x="7362145" y="286386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EEDBB32F-6014-4A98-AED2-4D8D9ECE0F88}"/>
                </a:ext>
              </a:extLst>
            </p:cNvPr>
            <p:cNvSpPr/>
            <p:nvPr/>
          </p:nvSpPr>
          <p:spPr>
            <a:xfrm>
              <a:off x="7173886" y="292662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1994A469-5BE1-4D7B-B59F-424F88C6DE6F}"/>
                </a:ext>
              </a:extLst>
            </p:cNvPr>
            <p:cNvSpPr/>
            <p:nvPr/>
          </p:nvSpPr>
          <p:spPr>
            <a:xfrm>
              <a:off x="7534540" y="3831442"/>
              <a:ext cx="144000" cy="144000"/>
            </a:xfrm>
            <a:prstGeom prst="ellipse">
              <a:avLst/>
            </a:prstGeom>
            <a:solidFill>
              <a:srgbClr val="EB6E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DB0D2EC6-41A5-4A02-9079-C62B42366D89}"/>
                </a:ext>
              </a:extLst>
            </p:cNvPr>
            <p:cNvSpPr/>
            <p:nvPr/>
          </p:nvSpPr>
          <p:spPr>
            <a:xfrm>
              <a:off x="7693841" y="3087985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F6330B2E-220D-47CA-9EEB-91DD4F8DD3B7}"/>
                </a:ext>
              </a:extLst>
            </p:cNvPr>
            <p:cNvSpPr/>
            <p:nvPr/>
          </p:nvSpPr>
          <p:spPr>
            <a:xfrm>
              <a:off x="7989675" y="302523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B2F91AE9-F402-4D0E-8C9D-72D786FDB60B}"/>
                </a:ext>
              </a:extLst>
            </p:cNvPr>
            <p:cNvSpPr/>
            <p:nvPr/>
          </p:nvSpPr>
          <p:spPr>
            <a:xfrm>
              <a:off x="7873134" y="315969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FA72A63-F21E-4D7C-B6A1-7879716EB255}"/>
                </a:ext>
              </a:extLst>
            </p:cNvPr>
            <p:cNvSpPr/>
            <p:nvPr/>
          </p:nvSpPr>
          <p:spPr>
            <a:xfrm>
              <a:off x="8070357" y="334796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89A0CD12-2FC5-41D5-AB2D-9B0B0D04879E}"/>
                </a:ext>
              </a:extLst>
            </p:cNvPr>
            <p:cNvSpPr/>
            <p:nvPr/>
          </p:nvSpPr>
          <p:spPr>
            <a:xfrm>
              <a:off x="7146991" y="3294175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F49CED2-ADE8-46AF-BDC1-BE66C94C38F4}"/>
                </a:ext>
              </a:extLst>
            </p:cNvPr>
            <p:cNvSpPr/>
            <p:nvPr/>
          </p:nvSpPr>
          <p:spPr>
            <a:xfrm>
              <a:off x="7218707" y="3150741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F792C2C7-1CF2-450F-8C8D-C0096B984697}"/>
                </a:ext>
              </a:extLst>
            </p:cNvPr>
            <p:cNvSpPr/>
            <p:nvPr/>
          </p:nvSpPr>
          <p:spPr>
            <a:xfrm>
              <a:off x="7442825" y="323142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5E35758D-F579-4C9E-ACF1-8C865305B164}"/>
                </a:ext>
              </a:extLst>
            </p:cNvPr>
            <p:cNvSpPr/>
            <p:nvPr/>
          </p:nvSpPr>
          <p:spPr>
            <a:xfrm>
              <a:off x="7326284" y="336588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F4E0442-CF0F-4C0E-9A77-5C0B87F2B9D3}"/>
                </a:ext>
              </a:extLst>
            </p:cNvPr>
            <p:cNvSpPr/>
            <p:nvPr/>
          </p:nvSpPr>
          <p:spPr>
            <a:xfrm>
              <a:off x="7523507" y="355415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4B989F0-05E7-49C7-81D4-08093B6D42A4}"/>
                </a:ext>
              </a:extLst>
            </p:cNvPr>
            <p:cNvSpPr/>
            <p:nvPr/>
          </p:nvSpPr>
          <p:spPr>
            <a:xfrm>
              <a:off x="7702805" y="288185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D8D0C721-9099-4D18-BBA6-81DDB141055E}"/>
                </a:ext>
              </a:extLst>
            </p:cNvPr>
            <p:cNvSpPr/>
            <p:nvPr/>
          </p:nvSpPr>
          <p:spPr>
            <a:xfrm>
              <a:off x="7532475" y="3177633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60A99647-168E-4FE3-86BD-A396E44F6710}"/>
                </a:ext>
              </a:extLst>
            </p:cNvPr>
            <p:cNvSpPr/>
            <p:nvPr/>
          </p:nvSpPr>
          <p:spPr>
            <a:xfrm>
              <a:off x="7944853" y="27473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7E9C8287-3C2F-474E-B2DF-C25929DC5012}"/>
                </a:ext>
              </a:extLst>
            </p:cNvPr>
            <p:cNvSpPr/>
            <p:nvPr/>
          </p:nvSpPr>
          <p:spPr>
            <a:xfrm>
              <a:off x="7998315" y="3831442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FCF572C9-F4E8-4322-AEB5-B0FB344FE053}"/>
                </a:ext>
              </a:extLst>
            </p:cNvPr>
            <p:cNvSpPr/>
            <p:nvPr/>
          </p:nvSpPr>
          <p:spPr>
            <a:xfrm>
              <a:off x="8194980" y="385002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59A6057-C2AE-4E21-BC7D-5CFC1B430653}"/>
                </a:ext>
              </a:extLst>
            </p:cNvPr>
            <p:cNvSpPr/>
            <p:nvPr/>
          </p:nvSpPr>
          <p:spPr>
            <a:xfrm>
              <a:off x="8097253" y="2899727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7C37875D-BF3D-4090-A1BD-7AB3EACA5AB2}"/>
                </a:ext>
              </a:extLst>
            </p:cNvPr>
            <p:cNvSpPr txBox="1"/>
            <p:nvPr/>
          </p:nvSpPr>
          <p:spPr>
            <a:xfrm rot="16200000">
              <a:off x="5860973" y="3118871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Discharge</a:t>
              </a:r>
              <a:endParaRPr lang="zh-CN" altLang="en-US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C9473253-3313-4396-A1F0-388E70FE50C5}"/>
                </a:ext>
              </a:extLst>
            </p:cNvPr>
            <p:cNvSpPr txBox="1"/>
            <p:nvPr/>
          </p:nvSpPr>
          <p:spPr>
            <a:xfrm>
              <a:off x="7062738" y="2169728"/>
              <a:ext cx="1155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Li Metal Anode</a:t>
              </a:r>
              <a:endParaRPr lang="zh-CN" altLang="en-US" sz="12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xmlns="" id="{0B681476-3C2C-4958-9D6C-B5E5E667183D}"/>
                </a:ext>
              </a:extLst>
            </p:cNvPr>
            <p:cNvSpPr txBox="1"/>
            <p:nvPr/>
          </p:nvSpPr>
          <p:spPr>
            <a:xfrm>
              <a:off x="6662964" y="2608021"/>
              <a:ext cx="806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Separator</a:t>
              </a:r>
              <a:endParaRPr lang="zh-CN" altLang="en-US" sz="1200" b="1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612B4AE8-30CD-4459-9A6B-1639FCF4C593}"/>
                </a:ext>
              </a:extLst>
            </p:cNvPr>
            <p:cNvSpPr txBox="1"/>
            <p:nvPr/>
          </p:nvSpPr>
          <p:spPr>
            <a:xfrm>
              <a:off x="7131858" y="4089028"/>
              <a:ext cx="1064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S/KB Cathode</a:t>
              </a:r>
              <a:endParaRPr lang="zh-CN" altLang="en-US" sz="1200" b="1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0D8850CE-1067-4720-966C-B0582688B0F3}"/>
                </a:ext>
              </a:extLst>
            </p:cNvPr>
            <p:cNvSpPr txBox="1"/>
            <p:nvPr/>
          </p:nvSpPr>
          <p:spPr>
            <a:xfrm rot="16200000">
              <a:off x="6556942" y="3918195"/>
              <a:ext cx="580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Al Foil</a:t>
              </a:r>
              <a:endParaRPr lang="zh-CN" altLang="en-US" sz="1200" b="1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xmlns="" id="{9D708DA8-E703-46DB-BF55-A1CE64F47A1C}"/>
                </a:ext>
              </a:extLst>
            </p:cNvPr>
            <p:cNvCxnSpPr>
              <a:cxnSpLocks/>
            </p:cNvCxnSpPr>
            <p:nvPr/>
          </p:nvCxnSpPr>
          <p:spPr>
            <a:xfrm>
              <a:off x="6917783" y="4150868"/>
              <a:ext cx="272304" cy="244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634840D0-1571-4DEA-B27F-310ACA1BE522}"/>
                </a:ext>
              </a:extLst>
            </p:cNvPr>
            <p:cNvGrpSpPr/>
            <p:nvPr/>
          </p:nvGrpSpPr>
          <p:grpSpPr>
            <a:xfrm>
              <a:off x="8782961" y="3742553"/>
              <a:ext cx="1700227" cy="577349"/>
              <a:chOff x="8782961" y="2962622"/>
              <a:chExt cx="1700227" cy="577349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xmlns="" id="{C2BDEF29-4CBD-4A1E-9779-D1A6E8350EDC}"/>
                  </a:ext>
                </a:extLst>
              </p:cNvPr>
              <p:cNvSpPr/>
              <p:nvPr/>
            </p:nvSpPr>
            <p:spPr>
              <a:xfrm>
                <a:off x="8816759" y="3105633"/>
                <a:ext cx="72000" cy="72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E7C03427-734D-468F-89CF-581DC0BD430E}"/>
                  </a:ext>
                </a:extLst>
              </p:cNvPr>
              <p:cNvSpPr/>
              <p:nvPr/>
            </p:nvSpPr>
            <p:spPr>
              <a:xfrm>
                <a:off x="8782961" y="3324498"/>
                <a:ext cx="144000" cy="144000"/>
              </a:xfrm>
              <a:prstGeom prst="ellipse">
                <a:avLst/>
              </a:prstGeom>
              <a:solidFill>
                <a:srgbClr val="EB6E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000" h="72390"/>
                <a:bevelB w="72390" h="723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xmlns="" id="{31E188B7-C25B-4E2C-A2DA-AB7728B50AAD}"/>
                  </a:ext>
                </a:extLst>
              </p:cNvPr>
              <p:cNvSpPr txBox="1"/>
              <p:nvPr/>
            </p:nvSpPr>
            <p:spPr>
              <a:xfrm>
                <a:off x="8946421" y="3232194"/>
                <a:ext cx="1536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Polysulfide anions</a:t>
                </a:r>
                <a:endParaRPr lang="zh-CN" altLang="en-US" sz="1400" b="1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xmlns="" id="{C4D1E334-2F07-4F95-9B5D-D851BA4F925B}"/>
                  </a:ext>
                </a:extLst>
              </p:cNvPr>
              <p:cNvSpPr txBox="1"/>
              <p:nvPr/>
            </p:nvSpPr>
            <p:spPr>
              <a:xfrm>
                <a:off x="8939610" y="2962622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/>
                  <a:t>Li</a:t>
                </a:r>
                <a:r>
                  <a:rPr lang="en-US" altLang="zh-CN" sz="1400" b="1" baseline="30000"/>
                  <a:t>+</a:t>
                </a:r>
                <a:endParaRPr lang="zh-CN" altLang="en-US" sz="1400" b="1" baseline="30000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xmlns="" id="{2E022D15-E024-44D8-8267-A596AC721532}"/>
              </a:ext>
            </a:extLst>
          </p:cNvPr>
          <p:cNvGrpSpPr/>
          <p:nvPr/>
        </p:nvGrpSpPr>
        <p:grpSpPr>
          <a:xfrm>
            <a:off x="6568617" y="1421862"/>
            <a:ext cx="4317245" cy="3654562"/>
            <a:chOff x="4482475" y="1707319"/>
            <a:chExt cx="3858556" cy="352450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4E6D7759-626C-4929-AE2A-82E2C95EF625}"/>
                </a:ext>
              </a:extLst>
            </p:cNvPr>
            <p:cNvSpPr/>
            <p:nvPr/>
          </p:nvSpPr>
          <p:spPr>
            <a:xfrm>
              <a:off x="5938141" y="1759939"/>
              <a:ext cx="1769633" cy="3471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HeroicExtremeLeftFacing" fov="3000000">
                <a:rot lat="19040258" lon="2738333" rev="18016399"/>
              </a:camera>
              <a:lightRig rig="balanced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D9183B86-4EE5-4D08-9FC3-F81326BF445A}"/>
                </a:ext>
              </a:extLst>
            </p:cNvPr>
            <p:cNvSpPr/>
            <p:nvPr/>
          </p:nvSpPr>
          <p:spPr>
            <a:xfrm>
              <a:off x="5938141" y="1707319"/>
              <a:ext cx="1769633" cy="347188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1000"/>
                  </a:schemeClr>
                </a:gs>
                <a:gs pos="20000">
                  <a:schemeClr val="bg1"/>
                </a:gs>
                <a:gs pos="7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perspectiveHeroicExtremeLeftFacing" fov="3000000">
                <a:rot lat="19040258" lon="2738333" rev="18016399"/>
              </a:camera>
              <a:lightRig rig="balanced" dir="t"/>
            </a:scene3d>
            <a:sp3d extrusionH="635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xmlns="" id="{122580A0-315E-49A7-BE0F-7DA57F9D6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485" y="3576906"/>
              <a:ext cx="1620000" cy="718747"/>
            </a:xfrm>
            <a:custGeom>
              <a:avLst/>
              <a:gdLst>
                <a:gd name="connsiteX0" fmla="*/ 853645 w 1982778"/>
                <a:gd name="connsiteY0" fmla="*/ 520231 h 879701"/>
                <a:gd name="connsiteX1" fmla="*/ 904556 w 1982778"/>
                <a:gd name="connsiteY1" fmla="*/ 571143 h 879701"/>
                <a:gd name="connsiteX2" fmla="*/ 649998 w 1982778"/>
                <a:gd name="connsiteY2" fmla="*/ 825701 h 879701"/>
                <a:gd name="connsiteX3" fmla="*/ 648000 w 1982778"/>
                <a:gd name="connsiteY3" fmla="*/ 823704 h 879701"/>
                <a:gd name="connsiteX4" fmla="*/ 648000 w 1982778"/>
                <a:gd name="connsiteY4" fmla="*/ 825701 h 879701"/>
                <a:gd name="connsiteX5" fmla="*/ 360000 w 1982778"/>
                <a:gd name="connsiteY5" fmla="*/ 825701 h 879701"/>
                <a:gd name="connsiteX6" fmla="*/ 360000 w 1982778"/>
                <a:gd name="connsiteY6" fmla="*/ 879701 h 879701"/>
                <a:gd name="connsiteX7" fmla="*/ 0 w 1982778"/>
                <a:gd name="connsiteY7" fmla="*/ 879701 h 879701"/>
                <a:gd name="connsiteX8" fmla="*/ 0 w 1982778"/>
                <a:gd name="connsiteY8" fmla="*/ 699701 h 879701"/>
                <a:gd name="connsiteX9" fmla="*/ 360000 w 1982778"/>
                <a:gd name="connsiteY9" fmla="*/ 699701 h 879701"/>
                <a:gd name="connsiteX10" fmla="*/ 360000 w 1982778"/>
                <a:gd name="connsiteY10" fmla="*/ 753701 h 879701"/>
                <a:gd name="connsiteX11" fmla="*/ 620175 w 1982778"/>
                <a:gd name="connsiteY11" fmla="*/ 753701 h 879701"/>
                <a:gd name="connsiteX12" fmla="*/ 1134461 w 1982778"/>
                <a:gd name="connsiteY12" fmla="*/ 517919 h 879701"/>
                <a:gd name="connsiteX13" fmla="*/ 1370243 w 1982778"/>
                <a:gd name="connsiteY13" fmla="*/ 753701 h 879701"/>
                <a:gd name="connsiteX14" fmla="*/ 1622778 w 1982778"/>
                <a:gd name="connsiteY14" fmla="*/ 753701 h 879701"/>
                <a:gd name="connsiteX15" fmla="*/ 1622778 w 1982778"/>
                <a:gd name="connsiteY15" fmla="*/ 699701 h 879701"/>
                <a:gd name="connsiteX16" fmla="*/ 1982778 w 1982778"/>
                <a:gd name="connsiteY16" fmla="*/ 699701 h 879701"/>
                <a:gd name="connsiteX17" fmla="*/ 1982778 w 1982778"/>
                <a:gd name="connsiteY17" fmla="*/ 879701 h 879701"/>
                <a:gd name="connsiteX18" fmla="*/ 1622778 w 1982778"/>
                <a:gd name="connsiteY18" fmla="*/ 879701 h 879701"/>
                <a:gd name="connsiteX19" fmla="*/ 1622778 w 1982778"/>
                <a:gd name="connsiteY19" fmla="*/ 825701 h 879701"/>
                <a:gd name="connsiteX20" fmla="*/ 1337263 w 1982778"/>
                <a:gd name="connsiteY20" fmla="*/ 825701 h 879701"/>
                <a:gd name="connsiteX21" fmla="*/ 1337263 w 1982778"/>
                <a:gd name="connsiteY21" fmla="*/ 822545 h 879701"/>
                <a:gd name="connsiteX22" fmla="*/ 1083549 w 1982778"/>
                <a:gd name="connsiteY22" fmla="*/ 568831 h 879701"/>
                <a:gd name="connsiteX23" fmla="*/ 1622778 w 1982778"/>
                <a:gd name="connsiteY23" fmla="*/ 363063 h 879701"/>
                <a:gd name="connsiteX24" fmla="*/ 1982778 w 1982778"/>
                <a:gd name="connsiteY24" fmla="*/ 363063 h 879701"/>
                <a:gd name="connsiteX25" fmla="*/ 1982778 w 1982778"/>
                <a:gd name="connsiteY25" fmla="*/ 543063 h 879701"/>
                <a:gd name="connsiteX26" fmla="*/ 1622778 w 1982778"/>
                <a:gd name="connsiteY26" fmla="*/ 543063 h 879701"/>
                <a:gd name="connsiteX27" fmla="*/ 1622778 w 1982778"/>
                <a:gd name="connsiteY27" fmla="*/ 489063 h 879701"/>
                <a:gd name="connsiteX28" fmla="*/ 1262778 w 1982778"/>
                <a:gd name="connsiteY28" fmla="*/ 489063 h 879701"/>
                <a:gd name="connsiteX29" fmla="*/ 1262778 w 1982778"/>
                <a:gd name="connsiteY29" fmla="*/ 417063 h 879701"/>
                <a:gd name="connsiteX30" fmla="*/ 1622778 w 1982778"/>
                <a:gd name="connsiteY30" fmla="*/ 417063 h 879701"/>
                <a:gd name="connsiteX31" fmla="*/ 0 w 1982778"/>
                <a:gd name="connsiteY31" fmla="*/ 363063 h 879701"/>
                <a:gd name="connsiteX32" fmla="*/ 360000 w 1982778"/>
                <a:gd name="connsiteY32" fmla="*/ 363063 h 879701"/>
                <a:gd name="connsiteX33" fmla="*/ 360000 w 1982778"/>
                <a:gd name="connsiteY33" fmla="*/ 417063 h 879701"/>
                <a:gd name="connsiteX34" fmla="*/ 720000 w 1982778"/>
                <a:gd name="connsiteY34" fmla="*/ 417063 h 879701"/>
                <a:gd name="connsiteX35" fmla="*/ 720000 w 1982778"/>
                <a:gd name="connsiteY35" fmla="*/ 489063 h 879701"/>
                <a:gd name="connsiteX36" fmla="*/ 360000 w 1982778"/>
                <a:gd name="connsiteY36" fmla="*/ 489063 h 879701"/>
                <a:gd name="connsiteX37" fmla="*/ 360000 w 1982778"/>
                <a:gd name="connsiteY37" fmla="*/ 543063 h 879701"/>
                <a:gd name="connsiteX38" fmla="*/ 0 w 1982778"/>
                <a:gd name="connsiteY38" fmla="*/ 543063 h 879701"/>
                <a:gd name="connsiteX39" fmla="*/ 1622778 w 1982778"/>
                <a:gd name="connsiteY39" fmla="*/ 0 h 879701"/>
                <a:gd name="connsiteX40" fmla="*/ 1982778 w 1982778"/>
                <a:gd name="connsiteY40" fmla="*/ 0 h 879701"/>
                <a:gd name="connsiteX41" fmla="*/ 1982778 w 1982778"/>
                <a:gd name="connsiteY41" fmla="*/ 180000 h 879701"/>
                <a:gd name="connsiteX42" fmla="*/ 1622778 w 1982778"/>
                <a:gd name="connsiteY42" fmla="*/ 180000 h 879701"/>
                <a:gd name="connsiteX43" fmla="*/ 1622778 w 1982778"/>
                <a:gd name="connsiteY43" fmla="*/ 126000 h 879701"/>
                <a:gd name="connsiteX44" fmla="*/ 1370029 w 1982778"/>
                <a:gd name="connsiteY44" fmla="*/ 126000 h 879701"/>
                <a:gd name="connsiteX45" fmla="*/ 1132638 w 1982778"/>
                <a:gd name="connsiteY45" fmla="*/ 363391 h 879701"/>
                <a:gd name="connsiteX46" fmla="*/ 1081726 w 1982778"/>
                <a:gd name="connsiteY46" fmla="*/ 312479 h 879701"/>
                <a:gd name="connsiteX47" fmla="*/ 1336285 w 1982778"/>
                <a:gd name="connsiteY47" fmla="*/ 57921 h 879701"/>
                <a:gd name="connsiteX48" fmla="*/ 1337263 w 1982778"/>
                <a:gd name="connsiteY48" fmla="*/ 58899 h 879701"/>
                <a:gd name="connsiteX49" fmla="*/ 1337263 w 1982778"/>
                <a:gd name="connsiteY49" fmla="*/ 54000 h 879701"/>
                <a:gd name="connsiteX50" fmla="*/ 1622778 w 1982778"/>
                <a:gd name="connsiteY50" fmla="*/ 54000 h 879701"/>
                <a:gd name="connsiteX51" fmla="*/ 0 w 1982778"/>
                <a:gd name="connsiteY51" fmla="*/ 0 h 879701"/>
                <a:gd name="connsiteX52" fmla="*/ 360000 w 1982778"/>
                <a:gd name="connsiteY52" fmla="*/ 0 h 879701"/>
                <a:gd name="connsiteX53" fmla="*/ 360000 w 1982778"/>
                <a:gd name="connsiteY53" fmla="*/ 54000 h 879701"/>
                <a:gd name="connsiteX54" fmla="*/ 646604 w 1982778"/>
                <a:gd name="connsiteY54" fmla="*/ 54000 h 879701"/>
                <a:gd name="connsiteX55" fmla="*/ 649034 w 1982778"/>
                <a:gd name="connsiteY55" fmla="*/ 51570 h 879701"/>
                <a:gd name="connsiteX56" fmla="*/ 903592 w 1982778"/>
                <a:gd name="connsiteY56" fmla="*/ 306128 h 879701"/>
                <a:gd name="connsiteX57" fmla="*/ 852681 w 1982778"/>
                <a:gd name="connsiteY57" fmla="*/ 357040 h 879701"/>
                <a:gd name="connsiteX58" fmla="*/ 621641 w 1982778"/>
                <a:gd name="connsiteY58" fmla="*/ 126000 h 879701"/>
                <a:gd name="connsiteX59" fmla="*/ 360000 w 1982778"/>
                <a:gd name="connsiteY59" fmla="*/ 126000 h 879701"/>
                <a:gd name="connsiteX60" fmla="*/ 360000 w 1982778"/>
                <a:gd name="connsiteY60" fmla="*/ 180000 h 879701"/>
                <a:gd name="connsiteX61" fmla="*/ 0 w 1982778"/>
                <a:gd name="connsiteY61" fmla="*/ 180000 h 87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82778" h="879701">
                  <a:moveTo>
                    <a:pt x="853645" y="520231"/>
                  </a:moveTo>
                  <a:lnTo>
                    <a:pt x="904556" y="571143"/>
                  </a:lnTo>
                  <a:lnTo>
                    <a:pt x="649998" y="825701"/>
                  </a:lnTo>
                  <a:lnTo>
                    <a:pt x="648000" y="823704"/>
                  </a:lnTo>
                  <a:lnTo>
                    <a:pt x="648000" y="825701"/>
                  </a:lnTo>
                  <a:lnTo>
                    <a:pt x="360000" y="825701"/>
                  </a:lnTo>
                  <a:lnTo>
                    <a:pt x="360000" y="879701"/>
                  </a:lnTo>
                  <a:lnTo>
                    <a:pt x="0" y="879701"/>
                  </a:lnTo>
                  <a:lnTo>
                    <a:pt x="0" y="699701"/>
                  </a:lnTo>
                  <a:lnTo>
                    <a:pt x="360000" y="699701"/>
                  </a:lnTo>
                  <a:lnTo>
                    <a:pt x="360000" y="753701"/>
                  </a:lnTo>
                  <a:lnTo>
                    <a:pt x="620175" y="753701"/>
                  </a:lnTo>
                  <a:close/>
                  <a:moveTo>
                    <a:pt x="1134461" y="517919"/>
                  </a:moveTo>
                  <a:lnTo>
                    <a:pt x="1370243" y="753701"/>
                  </a:lnTo>
                  <a:lnTo>
                    <a:pt x="1622778" y="753701"/>
                  </a:lnTo>
                  <a:lnTo>
                    <a:pt x="1622778" y="699701"/>
                  </a:lnTo>
                  <a:lnTo>
                    <a:pt x="1982778" y="699701"/>
                  </a:lnTo>
                  <a:lnTo>
                    <a:pt x="1982778" y="879701"/>
                  </a:lnTo>
                  <a:lnTo>
                    <a:pt x="1622778" y="879701"/>
                  </a:lnTo>
                  <a:lnTo>
                    <a:pt x="1622778" y="825701"/>
                  </a:lnTo>
                  <a:lnTo>
                    <a:pt x="1337263" y="825701"/>
                  </a:lnTo>
                  <a:lnTo>
                    <a:pt x="1337263" y="822545"/>
                  </a:lnTo>
                  <a:lnTo>
                    <a:pt x="1083549" y="568831"/>
                  </a:lnTo>
                  <a:close/>
                  <a:moveTo>
                    <a:pt x="1622778" y="363063"/>
                  </a:moveTo>
                  <a:lnTo>
                    <a:pt x="1982778" y="363063"/>
                  </a:lnTo>
                  <a:lnTo>
                    <a:pt x="1982778" y="543063"/>
                  </a:lnTo>
                  <a:lnTo>
                    <a:pt x="1622778" y="543063"/>
                  </a:lnTo>
                  <a:lnTo>
                    <a:pt x="1622778" y="489063"/>
                  </a:lnTo>
                  <a:lnTo>
                    <a:pt x="1262778" y="489063"/>
                  </a:lnTo>
                  <a:lnTo>
                    <a:pt x="1262778" y="417063"/>
                  </a:lnTo>
                  <a:lnTo>
                    <a:pt x="1622778" y="417063"/>
                  </a:lnTo>
                  <a:close/>
                  <a:moveTo>
                    <a:pt x="0" y="363063"/>
                  </a:moveTo>
                  <a:lnTo>
                    <a:pt x="360000" y="363063"/>
                  </a:lnTo>
                  <a:lnTo>
                    <a:pt x="360000" y="417063"/>
                  </a:lnTo>
                  <a:lnTo>
                    <a:pt x="720000" y="417063"/>
                  </a:lnTo>
                  <a:lnTo>
                    <a:pt x="720000" y="489063"/>
                  </a:lnTo>
                  <a:lnTo>
                    <a:pt x="360000" y="489063"/>
                  </a:lnTo>
                  <a:lnTo>
                    <a:pt x="360000" y="543063"/>
                  </a:lnTo>
                  <a:lnTo>
                    <a:pt x="0" y="543063"/>
                  </a:lnTo>
                  <a:close/>
                  <a:moveTo>
                    <a:pt x="1622778" y="0"/>
                  </a:moveTo>
                  <a:lnTo>
                    <a:pt x="1982778" y="0"/>
                  </a:lnTo>
                  <a:lnTo>
                    <a:pt x="1982778" y="180000"/>
                  </a:lnTo>
                  <a:lnTo>
                    <a:pt x="1622778" y="180000"/>
                  </a:lnTo>
                  <a:lnTo>
                    <a:pt x="1622778" y="126000"/>
                  </a:lnTo>
                  <a:lnTo>
                    <a:pt x="1370029" y="126000"/>
                  </a:lnTo>
                  <a:lnTo>
                    <a:pt x="1132638" y="363391"/>
                  </a:lnTo>
                  <a:lnTo>
                    <a:pt x="1081726" y="312479"/>
                  </a:lnTo>
                  <a:lnTo>
                    <a:pt x="1336285" y="57921"/>
                  </a:lnTo>
                  <a:lnTo>
                    <a:pt x="1337263" y="58899"/>
                  </a:lnTo>
                  <a:lnTo>
                    <a:pt x="1337263" y="54000"/>
                  </a:lnTo>
                  <a:lnTo>
                    <a:pt x="1622778" y="54000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54000"/>
                  </a:lnTo>
                  <a:lnTo>
                    <a:pt x="646604" y="54000"/>
                  </a:lnTo>
                  <a:lnTo>
                    <a:pt x="649034" y="51570"/>
                  </a:lnTo>
                  <a:lnTo>
                    <a:pt x="903592" y="306128"/>
                  </a:lnTo>
                  <a:lnTo>
                    <a:pt x="852681" y="357040"/>
                  </a:lnTo>
                  <a:lnTo>
                    <a:pt x="621641" y="126000"/>
                  </a:lnTo>
                  <a:lnTo>
                    <a:pt x="360000" y="126000"/>
                  </a:lnTo>
                  <a:lnTo>
                    <a:pt x="360000" y="180000"/>
                  </a:lnTo>
                  <a:lnTo>
                    <a:pt x="0" y="18000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30000">
                  <a:schemeClr val="accent4"/>
                </a:gs>
              </a:gsLst>
              <a:lin ang="0" scaled="1"/>
            </a:gra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HeroicExtremeLeftFacing" fov="3000000">
                <a:rot lat="19038000" lon="2736000" rev="18018000"/>
              </a:camera>
              <a:lightRig rig="balanced" dir="t"/>
            </a:scene3d>
            <a:sp3d extrusionH="127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D3D2D0FE-E1B1-4EFB-83F6-C8D5B9085C00}"/>
                </a:ext>
              </a:extLst>
            </p:cNvPr>
            <p:cNvSpPr>
              <a:spLocks/>
            </p:cNvSpPr>
            <p:nvPr/>
          </p:nvSpPr>
          <p:spPr>
            <a:xfrm>
              <a:off x="5798161" y="3793101"/>
              <a:ext cx="514802" cy="27775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scene3d>
              <a:camera prst="perspectiveContrastingRightFacing" fov="3000000">
                <a:rot lat="19038000" lon="2736000" rev="1801800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248927E0-7CBD-4784-A75D-1C3587AC2BE5}"/>
                </a:ext>
              </a:extLst>
            </p:cNvPr>
            <p:cNvSpPr/>
            <p:nvPr/>
          </p:nvSpPr>
          <p:spPr>
            <a:xfrm>
              <a:off x="6730141" y="316757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xmlns="" id="{E8DEEA00-9731-43CF-AC20-75A5F437C216}"/>
                </a:ext>
              </a:extLst>
            </p:cNvPr>
            <p:cNvSpPr/>
            <p:nvPr/>
          </p:nvSpPr>
          <p:spPr>
            <a:xfrm>
              <a:off x="6604141" y="3520408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07C7C28F-6EB2-470B-9BB1-1F74F822ED0E}"/>
                </a:ext>
              </a:extLst>
            </p:cNvPr>
            <p:cNvSpPr/>
            <p:nvPr/>
          </p:nvSpPr>
          <p:spPr>
            <a:xfrm>
              <a:off x="6622141" y="339067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0F905F13-6071-4418-BA79-37A5D1EFBC62}"/>
                </a:ext>
              </a:extLst>
            </p:cNvPr>
            <p:cNvSpPr/>
            <p:nvPr/>
          </p:nvSpPr>
          <p:spPr>
            <a:xfrm>
              <a:off x="7056381" y="350212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A90B6625-109F-41F0-8F6B-CA3866AC2088}"/>
                </a:ext>
              </a:extLst>
            </p:cNvPr>
            <p:cNvSpPr/>
            <p:nvPr/>
          </p:nvSpPr>
          <p:spPr>
            <a:xfrm>
              <a:off x="6271698" y="3426094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0">
                <a:rot lat="19038000" lon="2736000" rev="18018000"/>
              </a:camera>
              <a:lightRig rig="balanced" dir="t"/>
            </a:scene3d>
            <a:sp3d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xmlns="" id="{ECEE6892-C429-4A00-8A05-F189D3C56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677" y="3358234"/>
              <a:ext cx="483464" cy="33050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xmlns="" id="{B41CBB05-F7D6-44F9-9B73-EECFE4947D02}"/>
                </a:ext>
              </a:extLst>
            </p:cNvPr>
            <p:cNvSpPr/>
            <p:nvPr/>
          </p:nvSpPr>
          <p:spPr>
            <a:xfrm>
              <a:off x="5841681" y="3243232"/>
              <a:ext cx="158506" cy="646176"/>
            </a:xfrm>
            <a:custGeom>
              <a:avLst/>
              <a:gdLst>
                <a:gd name="connsiteX0" fmla="*/ 91445 w 158506"/>
                <a:gd name="connsiteY0" fmla="*/ 0 h 646176"/>
                <a:gd name="connsiteX1" fmla="*/ 91445 w 158506"/>
                <a:gd name="connsiteY1" fmla="*/ 164592 h 646176"/>
                <a:gd name="connsiteX2" fmla="*/ 12197 w 158506"/>
                <a:gd name="connsiteY2" fmla="*/ 188976 h 646176"/>
                <a:gd name="connsiteX3" fmla="*/ 152405 w 158506"/>
                <a:gd name="connsiteY3" fmla="*/ 219456 h 646176"/>
                <a:gd name="connsiteX4" fmla="*/ 5 w 158506"/>
                <a:gd name="connsiteY4" fmla="*/ 256032 h 646176"/>
                <a:gd name="connsiteX5" fmla="*/ 158501 w 158506"/>
                <a:gd name="connsiteY5" fmla="*/ 286512 h 646176"/>
                <a:gd name="connsiteX6" fmla="*/ 6101 w 158506"/>
                <a:gd name="connsiteY6" fmla="*/ 329184 h 646176"/>
                <a:gd name="connsiteX7" fmla="*/ 152405 w 158506"/>
                <a:gd name="connsiteY7" fmla="*/ 347472 h 646176"/>
                <a:gd name="connsiteX8" fmla="*/ 6101 w 158506"/>
                <a:gd name="connsiteY8" fmla="*/ 390144 h 646176"/>
                <a:gd name="connsiteX9" fmla="*/ 152405 w 158506"/>
                <a:gd name="connsiteY9" fmla="*/ 414528 h 646176"/>
                <a:gd name="connsiteX10" fmla="*/ 85349 w 158506"/>
                <a:gd name="connsiteY10" fmla="*/ 451104 h 646176"/>
                <a:gd name="connsiteX11" fmla="*/ 85349 w 158506"/>
                <a:gd name="connsiteY11" fmla="*/ 646176 h 646176"/>
                <a:gd name="connsiteX12" fmla="*/ 85349 w 158506"/>
                <a:gd name="connsiteY12" fmla="*/ 64617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506" h="646176">
                  <a:moveTo>
                    <a:pt x="91445" y="0"/>
                  </a:moveTo>
                  <a:cubicBezTo>
                    <a:pt x="98049" y="66548"/>
                    <a:pt x="104653" y="133096"/>
                    <a:pt x="91445" y="164592"/>
                  </a:cubicBezTo>
                  <a:cubicBezTo>
                    <a:pt x="78237" y="196088"/>
                    <a:pt x="2037" y="179832"/>
                    <a:pt x="12197" y="188976"/>
                  </a:cubicBezTo>
                  <a:cubicBezTo>
                    <a:pt x="22357" y="198120"/>
                    <a:pt x="154437" y="208280"/>
                    <a:pt x="152405" y="219456"/>
                  </a:cubicBezTo>
                  <a:cubicBezTo>
                    <a:pt x="150373" y="230632"/>
                    <a:pt x="-1011" y="244856"/>
                    <a:pt x="5" y="256032"/>
                  </a:cubicBezTo>
                  <a:cubicBezTo>
                    <a:pt x="1021" y="267208"/>
                    <a:pt x="157485" y="274320"/>
                    <a:pt x="158501" y="286512"/>
                  </a:cubicBezTo>
                  <a:cubicBezTo>
                    <a:pt x="159517" y="298704"/>
                    <a:pt x="7117" y="319024"/>
                    <a:pt x="6101" y="329184"/>
                  </a:cubicBezTo>
                  <a:cubicBezTo>
                    <a:pt x="5085" y="339344"/>
                    <a:pt x="152405" y="337312"/>
                    <a:pt x="152405" y="347472"/>
                  </a:cubicBezTo>
                  <a:cubicBezTo>
                    <a:pt x="152405" y="357632"/>
                    <a:pt x="6101" y="378968"/>
                    <a:pt x="6101" y="390144"/>
                  </a:cubicBezTo>
                  <a:cubicBezTo>
                    <a:pt x="6101" y="401320"/>
                    <a:pt x="139197" y="404368"/>
                    <a:pt x="152405" y="414528"/>
                  </a:cubicBezTo>
                  <a:cubicBezTo>
                    <a:pt x="165613" y="424688"/>
                    <a:pt x="96525" y="412496"/>
                    <a:pt x="85349" y="451104"/>
                  </a:cubicBezTo>
                  <a:cubicBezTo>
                    <a:pt x="74173" y="489712"/>
                    <a:pt x="85349" y="646176"/>
                    <a:pt x="85349" y="646176"/>
                  </a:cubicBezTo>
                  <a:lnTo>
                    <a:pt x="85349" y="64617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xmlns="" id="{98EC36D5-F014-4FE6-880D-93E6AB691A03}"/>
                </a:ext>
              </a:extLst>
            </p:cNvPr>
            <p:cNvSpPr>
              <a:spLocks/>
            </p:cNvSpPr>
            <p:nvPr/>
          </p:nvSpPr>
          <p:spPr>
            <a:xfrm>
              <a:off x="6946142" y="2660760"/>
              <a:ext cx="965254" cy="867972"/>
            </a:xfrm>
            <a:custGeom>
              <a:avLst/>
              <a:gdLst>
                <a:gd name="connsiteX0" fmla="*/ 0 w 1080000"/>
                <a:gd name="connsiteY0" fmla="*/ 0 h 877360"/>
                <a:gd name="connsiteX1" fmla="*/ 1080000 w 1080000"/>
                <a:gd name="connsiteY1" fmla="*/ 0 h 877360"/>
                <a:gd name="connsiteX2" fmla="*/ 1080000 w 1080000"/>
                <a:gd name="connsiteY2" fmla="*/ 67360 h 877360"/>
                <a:gd name="connsiteX3" fmla="*/ 1080000 w 1080000"/>
                <a:gd name="connsiteY3" fmla="*/ 108000 h 877360"/>
                <a:gd name="connsiteX4" fmla="*/ 1080000 w 1080000"/>
                <a:gd name="connsiteY4" fmla="*/ 202360 h 877360"/>
                <a:gd name="connsiteX5" fmla="*/ 607500 w 1080000"/>
                <a:gd name="connsiteY5" fmla="*/ 202360 h 877360"/>
                <a:gd name="connsiteX6" fmla="*/ 607500 w 1080000"/>
                <a:gd name="connsiteY6" fmla="*/ 877360 h 877360"/>
                <a:gd name="connsiteX7" fmla="*/ 472500 w 1080000"/>
                <a:gd name="connsiteY7" fmla="*/ 877360 h 877360"/>
                <a:gd name="connsiteX8" fmla="*/ 472500 w 1080000"/>
                <a:gd name="connsiteY8" fmla="*/ 202360 h 877360"/>
                <a:gd name="connsiteX9" fmla="*/ 0 w 1080000"/>
                <a:gd name="connsiteY9" fmla="*/ 202360 h 877360"/>
                <a:gd name="connsiteX10" fmla="*/ 0 w 1080000"/>
                <a:gd name="connsiteY10" fmla="*/ 108000 h 877360"/>
                <a:gd name="connsiteX11" fmla="*/ 0 w 1080000"/>
                <a:gd name="connsiteY11" fmla="*/ 67360 h 8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0000" h="877360">
                  <a:moveTo>
                    <a:pt x="0" y="0"/>
                  </a:moveTo>
                  <a:lnTo>
                    <a:pt x="1080000" y="0"/>
                  </a:lnTo>
                  <a:lnTo>
                    <a:pt x="1080000" y="67360"/>
                  </a:lnTo>
                  <a:lnTo>
                    <a:pt x="1080000" y="108000"/>
                  </a:lnTo>
                  <a:lnTo>
                    <a:pt x="1080000" y="202360"/>
                  </a:lnTo>
                  <a:lnTo>
                    <a:pt x="607500" y="202360"/>
                  </a:lnTo>
                  <a:lnTo>
                    <a:pt x="607500" y="877360"/>
                  </a:lnTo>
                  <a:lnTo>
                    <a:pt x="472500" y="877360"/>
                  </a:lnTo>
                  <a:lnTo>
                    <a:pt x="472500" y="202360"/>
                  </a:lnTo>
                  <a:lnTo>
                    <a:pt x="0" y="202360"/>
                  </a:lnTo>
                  <a:lnTo>
                    <a:pt x="0" y="108000"/>
                  </a:lnTo>
                  <a:lnTo>
                    <a:pt x="0" y="673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30000">
                  <a:schemeClr val="accent4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3000000">
                <a:rot lat="19038000" lon="2736000" rev="18018000"/>
              </a:camera>
              <a:lightRig rig="balanced" dir="t"/>
            </a:scene3d>
            <a:sp3d extrusionH="127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xmlns="" id="{11BAA0E5-19D0-4C1A-B12F-D0AF0092BA8F}"/>
                </a:ext>
              </a:extLst>
            </p:cNvPr>
            <p:cNvSpPr/>
            <p:nvPr/>
          </p:nvSpPr>
          <p:spPr>
            <a:xfrm>
              <a:off x="6918296" y="3142234"/>
              <a:ext cx="514802" cy="20831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63500" dist="38100" dir="5400000" sx="110000" sy="110000" algn="t" rotWithShape="0">
                <a:prstClr val="black">
                  <a:alpha val="20000"/>
                </a:prstClr>
              </a:outerShdw>
            </a:effectLst>
            <a:scene3d>
              <a:camera prst="perspectiveFront" fov="3000000">
                <a:rot lat="19038000" lon="2736000" rev="18018000"/>
              </a:camera>
              <a:lightRig rig="balanced" dir="t"/>
            </a:scene3d>
            <a:sp3d prstMaterial="metal">
              <a:bevelT w="50800" h="508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xmlns="" id="{AED45B8B-9B32-4007-840E-86880BE10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2813" y="2706790"/>
              <a:ext cx="83675" cy="245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xmlns="" id="{76D9DCE8-8EED-4573-B791-0B525E712AD7}"/>
                </a:ext>
              </a:extLst>
            </p:cNvPr>
            <p:cNvCxnSpPr>
              <a:cxnSpLocks/>
            </p:cNvCxnSpPr>
            <p:nvPr/>
          </p:nvCxnSpPr>
          <p:spPr>
            <a:xfrm>
              <a:off x="6972345" y="2706790"/>
              <a:ext cx="51028" cy="490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xmlns="" id="{09C9C439-3CE0-41CF-A964-0D830FD3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42" y="4126785"/>
              <a:ext cx="231422" cy="424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xmlns="" id="{88008C7A-85C1-406D-B310-E827DDF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5262492" y="3438725"/>
              <a:ext cx="420759" cy="138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xmlns="" id="{A9742CE4-D2B4-4B01-8668-54E457D862DD}"/>
                </a:ext>
              </a:extLst>
            </p:cNvPr>
            <p:cNvCxnSpPr>
              <a:cxnSpLocks/>
            </p:cNvCxnSpPr>
            <p:nvPr/>
          </p:nvCxnSpPr>
          <p:spPr>
            <a:xfrm>
              <a:off x="5270441" y="3447219"/>
              <a:ext cx="269177" cy="237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xmlns="" id="{C4AC62E5-684C-410C-9210-F0251B5DD599}"/>
                </a:ext>
              </a:extLst>
            </p:cNvPr>
            <p:cNvCxnSpPr>
              <a:cxnSpLocks/>
            </p:cNvCxnSpPr>
            <p:nvPr/>
          </p:nvCxnSpPr>
          <p:spPr>
            <a:xfrm>
              <a:off x="5265964" y="3446218"/>
              <a:ext cx="43620" cy="35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xmlns="" id="{61B93E73-CC8C-43E5-A93C-97B277179666}"/>
                </a:ext>
              </a:extLst>
            </p:cNvPr>
            <p:cNvSpPr txBox="1"/>
            <p:nvPr/>
          </p:nvSpPr>
          <p:spPr>
            <a:xfrm>
              <a:off x="5735414" y="296296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hv</a:t>
              </a:r>
              <a:endParaRPr lang="zh-CN" altLang="en-US" sz="1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xmlns="" id="{46FA78C2-2986-4207-A6D5-EEE95F0C3A22}"/>
                </a:ext>
              </a:extLst>
            </p:cNvPr>
            <p:cNvSpPr txBox="1"/>
            <p:nvPr/>
          </p:nvSpPr>
          <p:spPr>
            <a:xfrm>
              <a:off x="6417798" y="2455587"/>
              <a:ext cx="773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Li metal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xmlns="" id="{3D483D7A-F8FB-4944-B29F-6397DF06A384}"/>
                </a:ext>
              </a:extLst>
            </p:cNvPr>
            <p:cNvSpPr txBox="1"/>
            <p:nvPr/>
          </p:nvSpPr>
          <p:spPr>
            <a:xfrm>
              <a:off x="7219185" y="2409015"/>
              <a:ext cx="1121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Cu electrode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xmlns="" id="{16163F57-79CC-462E-9A86-A8C2DE8B1534}"/>
                </a:ext>
              </a:extLst>
            </p:cNvPr>
            <p:cNvSpPr txBox="1"/>
            <p:nvPr/>
          </p:nvSpPr>
          <p:spPr>
            <a:xfrm>
              <a:off x="4482475" y="3184608"/>
              <a:ext cx="1193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Cu electrodes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xmlns="" id="{B9585AF0-F668-4794-AF34-6F3A8BFAEDC8}"/>
                </a:ext>
              </a:extLst>
            </p:cNvPr>
            <p:cNvSpPr txBox="1"/>
            <p:nvPr/>
          </p:nvSpPr>
          <p:spPr>
            <a:xfrm>
              <a:off x="5055034" y="4586911"/>
              <a:ext cx="1014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cs typeface="Times New Roman" panose="02020603050405020304" pitchFamily="18" charset="0"/>
                </a:rPr>
                <a:t>MoS</a:t>
              </a:r>
              <a:r>
                <a:rPr lang="en-US" altLang="zh-CN" sz="1400" b="1" baseline="-25000">
                  <a:cs typeface="Times New Roman" panose="02020603050405020304" pitchFamily="18" charset="0"/>
                </a:rPr>
                <a:t>2</a:t>
              </a:r>
              <a:r>
                <a:rPr lang="en-US" altLang="zh-CN" sz="1400" b="1">
                  <a:cs typeface="Times New Roman" panose="02020603050405020304" pitchFamily="18" charset="0"/>
                </a:rPr>
                <a:t> flake</a:t>
              </a:r>
              <a:endParaRPr lang="zh-CN" altLang="en-US" sz="1400" b="1"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xmlns="" id="{FA927A9D-965D-493C-83DC-DCA6EA450508}"/>
                </a:ext>
              </a:extLst>
            </p:cNvPr>
            <p:cNvSpPr/>
            <p:nvPr/>
          </p:nvSpPr>
          <p:spPr>
            <a:xfrm>
              <a:off x="6386528" y="35618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Li</a:t>
              </a:r>
              <a:r>
                <a:rPr lang="en-US" altLang="zh-CN" b="1" baseline="30000">
                  <a:cs typeface="Times New Roman" panose="02020603050405020304" pitchFamily="18" charset="0"/>
                </a:rPr>
                <a:t>+</a:t>
              </a:r>
              <a:endParaRPr lang="zh-CN" altLang="en-US" baseline="3000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35252E7C-F53D-46E2-A505-2977A7C5B452}"/>
              </a:ext>
            </a:extLst>
          </p:cNvPr>
          <p:cNvGrpSpPr/>
          <p:nvPr/>
        </p:nvGrpSpPr>
        <p:grpSpPr>
          <a:xfrm>
            <a:off x="508303" y="312380"/>
            <a:ext cx="2965956" cy="663857"/>
            <a:chOff x="508303" y="312380"/>
            <a:chExt cx="2965956" cy="663857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xmlns="" id="{B40A56ED-12EC-4AEA-B0D0-BAB9A6F92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xmlns="" id="{25329FC1-4275-4157-9C42-1538DDBC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xmlns="" id="{4C7536D0-322D-44C3-A7A8-26BBD7758195}"/>
                </a:ext>
              </a:extLst>
            </p:cNvPr>
            <p:cNvSpPr txBox="1"/>
            <p:nvPr/>
          </p:nvSpPr>
          <p:spPr>
            <a:xfrm>
              <a:off x="1199692" y="312380"/>
              <a:ext cx="2117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离子电池结构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xmlns="" id="{EC3E512D-1CE5-4EFA-8635-724163599A5A}"/>
                </a:ext>
              </a:extLst>
            </p:cNvPr>
            <p:cNvSpPr txBox="1"/>
            <p:nvPr/>
          </p:nvSpPr>
          <p:spPr>
            <a:xfrm>
              <a:off x="1153368" y="668005"/>
              <a:ext cx="23208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Structure of ion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183</Words>
  <Application>Microsoft Office PowerPoint</Application>
  <PresentationFormat>自定义</PresentationFormat>
  <Paragraphs>101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 十三</dc:creator>
  <cp:lastModifiedBy>Administrator</cp:lastModifiedBy>
  <cp:revision>39</cp:revision>
  <dcterms:created xsi:type="dcterms:W3CDTF">2020-05-19T13:21:49Z</dcterms:created>
  <dcterms:modified xsi:type="dcterms:W3CDTF">2021-03-20T03:02:54Z</dcterms:modified>
</cp:coreProperties>
</file>