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78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335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83F0F5"/>
    <a:srgbClr val="D5F1FB"/>
    <a:srgbClr val="FD0000"/>
    <a:srgbClr val="70421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3430"/>
        <p:guide orient="horz" pos="3748"/>
        <p:guide pos="3840"/>
        <p:guide pos="6335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2C9DEEA6-4F06-4C27-A7E4-93BFA53A96C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1666925" y="1162873"/>
            <a:ext cx="1011797" cy="2249042"/>
          </a:xfrm>
          <a:custGeom>
            <a:avLst/>
            <a:gdLst>
              <a:gd name="connsiteX0" fmla="*/ 881904 w 881904"/>
              <a:gd name="connsiteY0" fmla="*/ 1960311 h 1960311"/>
              <a:gd name="connsiteX1" fmla="*/ 548685 w 881904"/>
              <a:gd name="connsiteY1" fmla="*/ 807882 h 1960311"/>
              <a:gd name="connsiteX2" fmla="*/ 551361 w 881904"/>
              <a:gd name="connsiteY2" fmla="*/ 622169 h 1960311"/>
              <a:gd name="connsiteX3" fmla="*/ 721716 w 881904"/>
              <a:gd name="connsiteY3" fmla="*/ 622169 h 1960311"/>
              <a:gd name="connsiteX4" fmla="*/ 360858 w 881904"/>
              <a:gd name="connsiteY4" fmla="*/ 0 h 1960311"/>
              <a:gd name="connsiteX5" fmla="*/ 0 w 881904"/>
              <a:gd name="connsiteY5" fmla="*/ 622169 h 1960311"/>
              <a:gd name="connsiteX6" fmla="*/ 154928 w 881904"/>
              <a:gd name="connsiteY6" fmla="*/ 622169 h 1960311"/>
              <a:gd name="connsiteX7" fmla="*/ 152855 w 881904"/>
              <a:gd name="connsiteY7" fmla="*/ 729769 h 1960311"/>
              <a:gd name="connsiteX8" fmla="*/ 881904 w 881904"/>
              <a:gd name="connsiteY8" fmla="*/ 1960311 h 19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1904" h="1960311">
                <a:moveTo>
                  <a:pt x="881904" y="1960311"/>
                </a:moveTo>
                <a:cubicBezTo>
                  <a:pt x="677319" y="1675362"/>
                  <a:pt x="558022" y="1257696"/>
                  <a:pt x="548685" y="807882"/>
                </a:cubicBezTo>
                <a:lnTo>
                  <a:pt x="551361" y="622169"/>
                </a:lnTo>
                <a:lnTo>
                  <a:pt x="721716" y="622169"/>
                </a:lnTo>
                <a:lnTo>
                  <a:pt x="360858" y="0"/>
                </a:lnTo>
                <a:lnTo>
                  <a:pt x="0" y="622169"/>
                </a:lnTo>
                <a:lnTo>
                  <a:pt x="154928" y="622169"/>
                </a:lnTo>
                <a:lnTo>
                  <a:pt x="152855" y="729769"/>
                </a:lnTo>
                <a:cubicBezTo>
                  <a:pt x="160337" y="1401078"/>
                  <a:pt x="471817" y="1940044"/>
                  <a:pt x="881904" y="1960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xmlns="" id="{C1C61BD7-EA6A-4CE9-BAD4-C82A0DA4A71E}"/>
              </a:ext>
            </a:extLst>
          </p:cNvPr>
          <p:cNvSpPr>
            <a:spLocks noChangeAspect="1"/>
          </p:cNvSpPr>
          <p:nvPr/>
        </p:nvSpPr>
        <p:spPr>
          <a:xfrm rot="2667694" flipH="1">
            <a:off x="5175332" y="2638976"/>
            <a:ext cx="826157" cy="1836398"/>
          </a:xfrm>
          <a:custGeom>
            <a:avLst/>
            <a:gdLst>
              <a:gd name="connsiteX0" fmla="*/ 881904 w 881904"/>
              <a:gd name="connsiteY0" fmla="*/ 1960311 h 1960311"/>
              <a:gd name="connsiteX1" fmla="*/ 548685 w 881904"/>
              <a:gd name="connsiteY1" fmla="*/ 807882 h 1960311"/>
              <a:gd name="connsiteX2" fmla="*/ 551361 w 881904"/>
              <a:gd name="connsiteY2" fmla="*/ 622169 h 1960311"/>
              <a:gd name="connsiteX3" fmla="*/ 721716 w 881904"/>
              <a:gd name="connsiteY3" fmla="*/ 622169 h 1960311"/>
              <a:gd name="connsiteX4" fmla="*/ 360858 w 881904"/>
              <a:gd name="connsiteY4" fmla="*/ 0 h 1960311"/>
              <a:gd name="connsiteX5" fmla="*/ 0 w 881904"/>
              <a:gd name="connsiteY5" fmla="*/ 622169 h 1960311"/>
              <a:gd name="connsiteX6" fmla="*/ 154928 w 881904"/>
              <a:gd name="connsiteY6" fmla="*/ 622169 h 1960311"/>
              <a:gd name="connsiteX7" fmla="*/ 152855 w 881904"/>
              <a:gd name="connsiteY7" fmla="*/ 729769 h 1960311"/>
              <a:gd name="connsiteX8" fmla="*/ 881904 w 881904"/>
              <a:gd name="connsiteY8" fmla="*/ 1960311 h 19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1904" h="1960311">
                <a:moveTo>
                  <a:pt x="881904" y="1960311"/>
                </a:moveTo>
                <a:cubicBezTo>
                  <a:pt x="677319" y="1675362"/>
                  <a:pt x="558022" y="1257696"/>
                  <a:pt x="548685" y="807882"/>
                </a:cubicBezTo>
                <a:lnTo>
                  <a:pt x="551361" y="622169"/>
                </a:lnTo>
                <a:lnTo>
                  <a:pt x="721716" y="622169"/>
                </a:lnTo>
                <a:lnTo>
                  <a:pt x="360858" y="0"/>
                </a:lnTo>
                <a:lnTo>
                  <a:pt x="0" y="622169"/>
                </a:lnTo>
                <a:lnTo>
                  <a:pt x="154928" y="622169"/>
                </a:lnTo>
                <a:lnTo>
                  <a:pt x="152855" y="729769"/>
                </a:lnTo>
                <a:cubicBezTo>
                  <a:pt x="160337" y="1401078"/>
                  <a:pt x="471817" y="1940044"/>
                  <a:pt x="881904" y="1960311"/>
                </a:cubicBezTo>
                <a:close/>
              </a:path>
            </a:pathLst>
          </a:custGeom>
          <a:gradFill flip="none" rotWithShape="1">
            <a:gsLst>
              <a:gs pos="20000">
                <a:schemeClr val="accent6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xmlns="" id="{6CDE7E29-9605-4004-8D06-155F6CCF7D7A}"/>
              </a:ext>
            </a:extLst>
          </p:cNvPr>
          <p:cNvSpPr>
            <a:spLocks noChangeAspect="1"/>
          </p:cNvSpPr>
          <p:nvPr/>
        </p:nvSpPr>
        <p:spPr>
          <a:xfrm rot="4526468" flipH="1">
            <a:off x="4958363" y="4251224"/>
            <a:ext cx="720000" cy="1600430"/>
          </a:xfrm>
          <a:custGeom>
            <a:avLst/>
            <a:gdLst>
              <a:gd name="connsiteX0" fmla="*/ 881904 w 881904"/>
              <a:gd name="connsiteY0" fmla="*/ 1960311 h 1960311"/>
              <a:gd name="connsiteX1" fmla="*/ 548685 w 881904"/>
              <a:gd name="connsiteY1" fmla="*/ 807882 h 1960311"/>
              <a:gd name="connsiteX2" fmla="*/ 551361 w 881904"/>
              <a:gd name="connsiteY2" fmla="*/ 622169 h 1960311"/>
              <a:gd name="connsiteX3" fmla="*/ 721716 w 881904"/>
              <a:gd name="connsiteY3" fmla="*/ 622169 h 1960311"/>
              <a:gd name="connsiteX4" fmla="*/ 360858 w 881904"/>
              <a:gd name="connsiteY4" fmla="*/ 0 h 1960311"/>
              <a:gd name="connsiteX5" fmla="*/ 0 w 881904"/>
              <a:gd name="connsiteY5" fmla="*/ 622169 h 1960311"/>
              <a:gd name="connsiteX6" fmla="*/ 154928 w 881904"/>
              <a:gd name="connsiteY6" fmla="*/ 622169 h 1960311"/>
              <a:gd name="connsiteX7" fmla="*/ 152855 w 881904"/>
              <a:gd name="connsiteY7" fmla="*/ 729769 h 1960311"/>
              <a:gd name="connsiteX8" fmla="*/ 881904 w 881904"/>
              <a:gd name="connsiteY8" fmla="*/ 1960311 h 19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1904" h="1960311">
                <a:moveTo>
                  <a:pt x="881904" y="1960311"/>
                </a:moveTo>
                <a:cubicBezTo>
                  <a:pt x="677319" y="1675362"/>
                  <a:pt x="558022" y="1257696"/>
                  <a:pt x="548685" y="807882"/>
                </a:cubicBezTo>
                <a:lnTo>
                  <a:pt x="551361" y="622169"/>
                </a:lnTo>
                <a:lnTo>
                  <a:pt x="721716" y="622169"/>
                </a:lnTo>
                <a:lnTo>
                  <a:pt x="360858" y="0"/>
                </a:lnTo>
                <a:lnTo>
                  <a:pt x="0" y="622169"/>
                </a:lnTo>
                <a:lnTo>
                  <a:pt x="154928" y="622169"/>
                </a:lnTo>
                <a:lnTo>
                  <a:pt x="152855" y="729769"/>
                </a:lnTo>
                <a:cubicBezTo>
                  <a:pt x="160337" y="1401078"/>
                  <a:pt x="471817" y="1940044"/>
                  <a:pt x="881904" y="1960311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scene3d>
            <a:camera prst="perspectiveRelaxed">
              <a:rot lat="19829542" lon="20508696" rev="3716398"/>
            </a:camera>
            <a:lightRig rig="balanced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xmlns="" id="{E8474D94-C305-4870-B550-3A5C3EF014B8}"/>
              </a:ext>
            </a:extLst>
          </p:cNvPr>
          <p:cNvSpPr/>
          <p:nvPr/>
        </p:nvSpPr>
        <p:spPr>
          <a:xfrm rot="5400000">
            <a:off x="3600526" y="1598498"/>
            <a:ext cx="1747731" cy="1913273"/>
          </a:xfrm>
          <a:custGeom>
            <a:avLst/>
            <a:gdLst>
              <a:gd name="connsiteX0" fmla="*/ 0 w 3772698"/>
              <a:gd name="connsiteY0" fmla="*/ 1485900 h 4130041"/>
              <a:gd name="connsiteX1" fmla="*/ 861822 w 3772698"/>
              <a:gd name="connsiteY1" fmla="*/ 0 h 4130041"/>
              <a:gd name="connsiteX2" fmla="*/ 1723644 w 3772698"/>
              <a:gd name="connsiteY2" fmla="*/ 1485900 h 4130041"/>
              <a:gd name="connsiteX3" fmla="*/ 1227062 w 3772698"/>
              <a:gd name="connsiteY3" fmla="*/ 1485900 h 4130041"/>
              <a:gd name="connsiteX4" fmla="*/ 1236927 w 3772698"/>
              <a:gd name="connsiteY4" fmla="*/ 1690770 h 4130041"/>
              <a:gd name="connsiteX5" fmla="*/ 3556058 w 3772698"/>
              <a:gd name="connsiteY5" fmla="*/ 4075605 h 4130041"/>
              <a:gd name="connsiteX6" fmla="*/ 3772698 w 3772698"/>
              <a:gd name="connsiteY6" fmla="*/ 4105955 h 4130041"/>
              <a:gd name="connsiteX7" fmla="*/ 3699512 w 3772698"/>
              <a:gd name="connsiteY7" fmla="*/ 4116207 h 4130041"/>
              <a:gd name="connsiteX8" fmla="*/ 3401064 w 3772698"/>
              <a:gd name="connsiteY8" fmla="*/ 4130041 h 4130041"/>
              <a:gd name="connsiteX9" fmla="*/ 485896 w 3772698"/>
              <a:gd name="connsiteY9" fmla="*/ 1588538 h 4130041"/>
              <a:gd name="connsiteX10" fmla="*/ 483069 w 3772698"/>
              <a:gd name="connsiteY10" fmla="*/ 148590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2698" h="4130041">
                <a:moveTo>
                  <a:pt x="0" y="1485900"/>
                </a:moveTo>
                <a:lnTo>
                  <a:pt x="861822" y="0"/>
                </a:lnTo>
                <a:lnTo>
                  <a:pt x="1723644" y="1485900"/>
                </a:lnTo>
                <a:lnTo>
                  <a:pt x="1227062" y="1485900"/>
                </a:lnTo>
                <a:lnTo>
                  <a:pt x="1236927" y="1690770"/>
                </a:lnTo>
                <a:cubicBezTo>
                  <a:pt x="1351724" y="2877260"/>
                  <a:pt x="2309068" y="3841378"/>
                  <a:pt x="3556058" y="4075605"/>
                </a:cubicBezTo>
                <a:lnTo>
                  <a:pt x="3772698" y="4105955"/>
                </a:lnTo>
                <a:lnTo>
                  <a:pt x="3699512" y="4116207"/>
                </a:lnTo>
                <a:cubicBezTo>
                  <a:pt x="3601385" y="4125355"/>
                  <a:pt x="3501821" y="4130041"/>
                  <a:pt x="3401064" y="4130041"/>
                </a:cubicBezTo>
                <a:cubicBezTo>
                  <a:pt x="1839342" y="4130041"/>
                  <a:pt x="564075" y="3004243"/>
                  <a:pt x="485896" y="1588538"/>
                </a:cubicBezTo>
                <a:lnTo>
                  <a:pt x="483069" y="14859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xmlns="" id="{03871668-8FAE-448F-B681-774DC5B493FF}"/>
              </a:ext>
            </a:extLst>
          </p:cNvPr>
          <p:cNvSpPr/>
          <p:nvPr/>
        </p:nvSpPr>
        <p:spPr>
          <a:xfrm rot="2175254">
            <a:off x="6387548" y="1947558"/>
            <a:ext cx="1747731" cy="1913273"/>
          </a:xfrm>
          <a:custGeom>
            <a:avLst/>
            <a:gdLst>
              <a:gd name="connsiteX0" fmla="*/ 0 w 3772698"/>
              <a:gd name="connsiteY0" fmla="*/ 1485900 h 4130041"/>
              <a:gd name="connsiteX1" fmla="*/ 861822 w 3772698"/>
              <a:gd name="connsiteY1" fmla="*/ 0 h 4130041"/>
              <a:gd name="connsiteX2" fmla="*/ 1723644 w 3772698"/>
              <a:gd name="connsiteY2" fmla="*/ 1485900 h 4130041"/>
              <a:gd name="connsiteX3" fmla="*/ 1227062 w 3772698"/>
              <a:gd name="connsiteY3" fmla="*/ 1485900 h 4130041"/>
              <a:gd name="connsiteX4" fmla="*/ 1236927 w 3772698"/>
              <a:gd name="connsiteY4" fmla="*/ 1690770 h 4130041"/>
              <a:gd name="connsiteX5" fmla="*/ 3556058 w 3772698"/>
              <a:gd name="connsiteY5" fmla="*/ 4075605 h 4130041"/>
              <a:gd name="connsiteX6" fmla="*/ 3772698 w 3772698"/>
              <a:gd name="connsiteY6" fmla="*/ 4105955 h 4130041"/>
              <a:gd name="connsiteX7" fmla="*/ 3699512 w 3772698"/>
              <a:gd name="connsiteY7" fmla="*/ 4116207 h 4130041"/>
              <a:gd name="connsiteX8" fmla="*/ 3401064 w 3772698"/>
              <a:gd name="connsiteY8" fmla="*/ 4130041 h 4130041"/>
              <a:gd name="connsiteX9" fmla="*/ 485896 w 3772698"/>
              <a:gd name="connsiteY9" fmla="*/ 1588538 h 4130041"/>
              <a:gd name="connsiteX10" fmla="*/ 483069 w 3772698"/>
              <a:gd name="connsiteY10" fmla="*/ 148590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2698" h="4130041">
                <a:moveTo>
                  <a:pt x="0" y="1485900"/>
                </a:moveTo>
                <a:lnTo>
                  <a:pt x="861822" y="0"/>
                </a:lnTo>
                <a:lnTo>
                  <a:pt x="1723644" y="1485900"/>
                </a:lnTo>
                <a:lnTo>
                  <a:pt x="1227062" y="1485900"/>
                </a:lnTo>
                <a:lnTo>
                  <a:pt x="1236927" y="1690770"/>
                </a:lnTo>
                <a:cubicBezTo>
                  <a:pt x="1351724" y="2877260"/>
                  <a:pt x="2309068" y="3841378"/>
                  <a:pt x="3556058" y="4075605"/>
                </a:cubicBezTo>
                <a:lnTo>
                  <a:pt x="3772698" y="4105955"/>
                </a:lnTo>
                <a:lnTo>
                  <a:pt x="3699512" y="4116207"/>
                </a:lnTo>
                <a:cubicBezTo>
                  <a:pt x="3601385" y="4125355"/>
                  <a:pt x="3501821" y="4130041"/>
                  <a:pt x="3401064" y="4130041"/>
                </a:cubicBezTo>
                <a:cubicBezTo>
                  <a:pt x="1839342" y="4130041"/>
                  <a:pt x="564075" y="3004243"/>
                  <a:pt x="485896" y="1588538"/>
                </a:cubicBezTo>
                <a:lnTo>
                  <a:pt x="483069" y="1485900"/>
                </a:lnTo>
                <a:close/>
              </a:path>
            </a:pathLst>
          </a:custGeom>
          <a:gradFill>
            <a:gsLst>
              <a:gs pos="13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xmlns="" id="{DEAF9176-1125-4925-A361-400E1C310C0C}"/>
              </a:ext>
            </a:extLst>
          </p:cNvPr>
          <p:cNvSpPr/>
          <p:nvPr/>
        </p:nvSpPr>
        <p:spPr>
          <a:xfrm rot="5400000">
            <a:off x="3025257" y="3799331"/>
            <a:ext cx="1747731" cy="1913273"/>
          </a:xfrm>
          <a:custGeom>
            <a:avLst/>
            <a:gdLst>
              <a:gd name="connsiteX0" fmla="*/ 0 w 3772698"/>
              <a:gd name="connsiteY0" fmla="*/ 1485900 h 4130041"/>
              <a:gd name="connsiteX1" fmla="*/ 861822 w 3772698"/>
              <a:gd name="connsiteY1" fmla="*/ 0 h 4130041"/>
              <a:gd name="connsiteX2" fmla="*/ 1723644 w 3772698"/>
              <a:gd name="connsiteY2" fmla="*/ 1485900 h 4130041"/>
              <a:gd name="connsiteX3" fmla="*/ 1227062 w 3772698"/>
              <a:gd name="connsiteY3" fmla="*/ 1485900 h 4130041"/>
              <a:gd name="connsiteX4" fmla="*/ 1236927 w 3772698"/>
              <a:gd name="connsiteY4" fmla="*/ 1690770 h 4130041"/>
              <a:gd name="connsiteX5" fmla="*/ 3556058 w 3772698"/>
              <a:gd name="connsiteY5" fmla="*/ 4075605 h 4130041"/>
              <a:gd name="connsiteX6" fmla="*/ 3772698 w 3772698"/>
              <a:gd name="connsiteY6" fmla="*/ 4105955 h 4130041"/>
              <a:gd name="connsiteX7" fmla="*/ 3699512 w 3772698"/>
              <a:gd name="connsiteY7" fmla="*/ 4116207 h 4130041"/>
              <a:gd name="connsiteX8" fmla="*/ 3401064 w 3772698"/>
              <a:gd name="connsiteY8" fmla="*/ 4130041 h 4130041"/>
              <a:gd name="connsiteX9" fmla="*/ 485896 w 3772698"/>
              <a:gd name="connsiteY9" fmla="*/ 1588538 h 4130041"/>
              <a:gd name="connsiteX10" fmla="*/ 483069 w 3772698"/>
              <a:gd name="connsiteY10" fmla="*/ 148590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2698" h="4130041">
                <a:moveTo>
                  <a:pt x="0" y="1485900"/>
                </a:moveTo>
                <a:lnTo>
                  <a:pt x="861822" y="0"/>
                </a:lnTo>
                <a:lnTo>
                  <a:pt x="1723644" y="1485900"/>
                </a:lnTo>
                <a:lnTo>
                  <a:pt x="1227062" y="1485900"/>
                </a:lnTo>
                <a:lnTo>
                  <a:pt x="1236927" y="1690770"/>
                </a:lnTo>
                <a:cubicBezTo>
                  <a:pt x="1351724" y="2877260"/>
                  <a:pt x="2309068" y="3841378"/>
                  <a:pt x="3556058" y="4075605"/>
                </a:cubicBezTo>
                <a:lnTo>
                  <a:pt x="3772698" y="4105955"/>
                </a:lnTo>
                <a:lnTo>
                  <a:pt x="3699512" y="4116207"/>
                </a:lnTo>
                <a:cubicBezTo>
                  <a:pt x="3601385" y="4125355"/>
                  <a:pt x="3501821" y="4130041"/>
                  <a:pt x="3401064" y="4130041"/>
                </a:cubicBezTo>
                <a:cubicBezTo>
                  <a:pt x="1839342" y="4130041"/>
                  <a:pt x="564075" y="3004243"/>
                  <a:pt x="485896" y="1588538"/>
                </a:cubicBezTo>
                <a:lnTo>
                  <a:pt x="483069" y="14859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>
              <a:rot lat="574593" lon="20304018" rev="2341502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D5E89798-E8C6-4F89-8CB4-C7900E3FF986}"/>
              </a:ext>
            </a:extLst>
          </p:cNvPr>
          <p:cNvSpPr>
            <a:spLocks noChangeAspect="1"/>
          </p:cNvSpPr>
          <p:nvPr/>
        </p:nvSpPr>
        <p:spPr>
          <a:xfrm rot="2627982" flipH="1">
            <a:off x="7370906" y="4725277"/>
            <a:ext cx="560974" cy="1093561"/>
          </a:xfrm>
          <a:custGeom>
            <a:avLst/>
            <a:gdLst>
              <a:gd name="connsiteX0" fmla="*/ 1054145 w 1054145"/>
              <a:gd name="connsiteY0" fmla="*/ 2310913 h 2310913"/>
              <a:gd name="connsiteX1" fmla="*/ 681723 w 1054145"/>
              <a:gd name="connsiteY1" fmla="*/ 874122 h 2310913"/>
              <a:gd name="connsiteX2" fmla="*/ 673826 w 1054145"/>
              <a:gd name="connsiteY2" fmla="*/ 679448 h 2310913"/>
              <a:gd name="connsiteX3" fmla="*/ 923730 w 1054145"/>
              <a:gd name="connsiteY3" fmla="*/ 796320 h 2310913"/>
              <a:gd name="connsiteX4" fmla="*/ 461865 w 1054145"/>
              <a:gd name="connsiteY4" fmla="*/ 0 h 2310913"/>
              <a:gd name="connsiteX5" fmla="*/ 231234 w 1054145"/>
              <a:gd name="connsiteY5" fmla="*/ 397641 h 2310913"/>
              <a:gd name="connsiteX6" fmla="*/ 219523 w 1054145"/>
              <a:gd name="connsiteY6" fmla="*/ 397641 h 2310913"/>
              <a:gd name="connsiteX7" fmla="*/ 219209 w 1054145"/>
              <a:gd name="connsiteY7" fmla="*/ 418374 h 2310913"/>
              <a:gd name="connsiteX8" fmla="*/ 0 w 1054145"/>
              <a:gd name="connsiteY8" fmla="*/ 796320 h 2310913"/>
              <a:gd name="connsiteX9" fmla="*/ 223171 w 1054145"/>
              <a:gd name="connsiteY9" fmla="*/ 691950 h 2310913"/>
              <a:gd name="connsiteX10" fmla="*/ 223356 w 1054145"/>
              <a:gd name="connsiteY10" fmla="*/ 697901 h 2310913"/>
              <a:gd name="connsiteX11" fmla="*/ 1054145 w 1054145"/>
              <a:gd name="connsiteY11" fmla="*/ 2310913 h 231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4145" h="2310913">
                <a:moveTo>
                  <a:pt x="1054145" y="2310913"/>
                </a:moveTo>
                <a:cubicBezTo>
                  <a:pt x="848768" y="1947390"/>
                  <a:pt x="718306" y="1435715"/>
                  <a:pt x="681723" y="874122"/>
                </a:cubicBezTo>
                <a:lnTo>
                  <a:pt x="673826" y="679448"/>
                </a:lnTo>
                <a:lnTo>
                  <a:pt x="923730" y="796320"/>
                </a:lnTo>
                <a:lnTo>
                  <a:pt x="461865" y="0"/>
                </a:lnTo>
                <a:lnTo>
                  <a:pt x="231234" y="397641"/>
                </a:lnTo>
                <a:lnTo>
                  <a:pt x="219523" y="397641"/>
                </a:lnTo>
                <a:lnTo>
                  <a:pt x="219209" y="418374"/>
                </a:lnTo>
                <a:lnTo>
                  <a:pt x="0" y="796320"/>
                </a:lnTo>
                <a:lnTo>
                  <a:pt x="223171" y="691950"/>
                </a:lnTo>
                <a:lnTo>
                  <a:pt x="223356" y="697901"/>
                </a:lnTo>
                <a:cubicBezTo>
                  <a:pt x="271413" y="1590823"/>
                  <a:pt x="613064" y="2283211"/>
                  <a:pt x="1054145" y="23109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xmlns="" id="{9502E5F9-9C9F-414F-A4A5-7BE17B41F1AD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7846897" y="5862020"/>
            <a:ext cx="7137" cy="4776"/>
          </a:xfrm>
          <a:custGeom>
            <a:avLst/>
            <a:gdLst>
              <a:gd name="connsiteX0" fmla="*/ 7137 w 7137"/>
              <a:gd name="connsiteY0" fmla="*/ 0 h 4776"/>
              <a:gd name="connsiteX1" fmla="*/ 0 w 7137"/>
              <a:gd name="connsiteY1" fmla="*/ 4776 h 4776"/>
              <a:gd name="connsiteX2" fmla="*/ 4367 w 7137"/>
              <a:gd name="connsiteY2" fmla="*/ 4776 h 4776"/>
              <a:gd name="connsiteX3" fmla="*/ 7137 w 7137"/>
              <a:gd name="connsiteY3" fmla="*/ 0 h 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" h="4776">
                <a:moveTo>
                  <a:pt x="7137" y="0"/>
                </a:moveTo>
                <a:lnTo>
                  <a:pt x="0" y="4776"/>
                </a:lnTo>
                <a:lnTo>
                  <a:pt x="4367" y="4776"/>
                </a:lnTo>
                <a:lnTo>
                  <a:pt x="713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xmlns="" id="{FD1828F1-97E9-443D-AB0C-1121822CDBEA}"/>
              </a:ext>
            </a:extLst>
          </p:cNvPr>
          <p:cNvSpPr>
            <a:spLocks noChangeAspect="1"/>
          </p:cNvSpPr>
          <p:nvPr/>
        </p:nvSpPr>
        <p:spPr>
          <a:xfrm rot="20150311" flipH="1">
            <a:off x="8200424" y="2990412"/>
            <a:ext cx="568241" cy="1131702"/>
          </a:xfrm>
          <a:custGeom>
            <a:avLst/>
            <a:gdLst>
              <a:gd name="connsiteX0" fmla="*/ 1054145 w 1054145"/>
              <a:gd name="connsiteY0" fmla="*/ 2310913 h 2310913"/>
              <a:gd name="connsiteX1" fmla="*/ 681723 w 1054145"/>
              <a:gd name="connsiteY1" fmla="*/ 874122 h 2310913"/>
              <a:gd name="connsiteX2" fmla="*/ 673826 w 1054145"/>
              <a:gd name="connsiteY2" fmla="*/ 679448 h 2310913"/>
              <a:gd name="connsiteX3" fmla="*/ 923730 w 1054145"/>
              <a:gd name="connsiteY3" fmla="*/ 796320 h 2310913"/>
              <a:gd name="connsiteX4" fmla="*/ 461865 w 1054145"/>
              <a:gd name="connsiteY4" fmla="*/ 0 h 2310913"/>
              <a:gd name="connsiteX5" fmla="*/ 231234 w 1054145"/>
              <a:gd name="connsiteY5" fmla="*/ 397641 h 2310913"/>
              <a:gd name="connsiteX6" fmla="*/ 219523 w 1054145"/>
              <a:gd name="connsiteY6" fmla="*/ 397641 h 2310913"/>
              <a:gd name="connsiteX7" fmla="*/ 219209 w 1054145"/>
              <a:gd name="connsiteY7" fmla="*/ 418374 h 2310913"/>
              <a:gd name="connsiteX8" fmla="*/ 0 w 1054145"/>
              <a:gd name="connsiteY8" fmla="*/ 796320 h 2310913"/>
              <a:gd name="connsiteX9" fmla="*/ 223171 w 1054145"/>
              <a:gd name="connsiteY9" fmla="*/ 691950 h 2310913"/>
              <a:gd name="connsiteX10" fmla="*/ 223356 w 1054145"/>
              <a:gd name="connsiteY10" fmla="*/ 697901 h 2310913"/>
              <a:gd name="connsiteX11" fmla="*/ 1054145 w 1054145"/>
              <a:gd name="connsiteY11" fmla="*/ 2310913 h 231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4145" h="2310913">
                <a:moveTo>
                  <a:pt x="1054145" y="2310913"/>
                </a:moveTo>
                <a:cubicBezTo>
                  <a:pt x="848768" y="1947390"/>
                  <a:pt x="718306" y="1435715"/>
                  <a:pt x="681723" y="874122"/>
                </a:cubicBezTo>
                <a:lnTo>
                  <a:pt x="673826" y="679448"/>
                </a:lnTo>
                <a:lnTo>
                  <a:pt x="923730" y="796320"/>
                </a:lnTo>
                <a:lnTo>
                  <a:pt x="461865" y="0"/>
                </a:lnTo>
                <a:lnTo>
                  <a:pt x="231234" y="397641"/>
                </a:lnTo>
                <a:lnTo>
                  <a:pt x="219523" y="397641"/>
                </a:lnTo>
                <a:lnTo>
                  <a:pt x="219209" y="418374"/>
                </a:lnTo>
                <a:lnTo>
                  <a:pt x="0" y="796320"/>
                </a:lnTo>
                <a:lnTo>
                  <a:pt x="223171" y="691950"/>
                </a:lnTo>
                <a:lnTo>
                  <a:pt x="223356" y="697901"/>
                </a:lnTo>
                <a:cubicBezTo>
                  <a:pt x="271413" y="1590823"/>
                  <a:pt x="613064" y="2283211"/>
                  <a:pt x="1054145" y="2310913"/>
                </a:cubicBezTo>
                <a:close/>
              </a:path>
            </a:pathLst>
          </a:custGeom>
          <a:gradFill>
            <a:gsLst>
              <a:gs pos="13000">
                <a:schemeClr val="accent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5326C47D-DF3A-4DB8-A014-E05921E50028}"/>
              </a:ext>
            </a:extLst>
          </p:cNvPr>
          <p:cNvSpPr>
            <a:spLocks noChangeAspect="1"/>
          </p:cNvSpPr>
          <p:nvPr/>
        </p:nvSpPr>
        <p:spPr>
          <a:xfrm rot="20150311" flipH="1">
            <a:off x="9202229" y="1721709"/>
            <a:ext cx="549090" cy="1093561"/>
          </a:xfrm>
          <a:custGeom>
            <a:avLst/>
            <a:gdLst>
              <a:gd name="connsiteX0" fmla="*/ 1054145 w 1054145"/>
              <a:gd name="connsiteY0" fmla="*/ 2310913 h 2310913"/>
              <a:gd name="connsiteX1" fmla="*/ 681723 w 1054145"/>
              <a:gd name="connsiteY1" fmla="*/ 874122 h 2310913"/>
              <a:gd name="connsiteX2" fmla="*/ 673826 w 1054145"/>
              <a:gd name="connsiteY2" fmla="*/ 679448 h 2310913"/>
              <a:gd name="connsiteX3" fmla="*/ 923730 w 1054145"/>
              <a:gd name="connsiteY3" fmla="*/ 796320 h 2310913"/>
              <a:gd name="connsiteX4" fmla="*/ 461865 w 1054145"/>
              <a:gd name="connsiteY4" fmla="*/ 0 h 2310913"/>
              <a:gd name="connsiteX5" fmla="*/ 231234 w 1054145"/>
              <a:gd name="connsiteY5" fmla="*/ 397641 h 2310913"/>
              <a:gd name="connsiteX6" fmla="*/ 219523 w 1054145"/>
              <a:gd name="connsiteY6" fmla="*/ 397641 h 2310913"/>
              <a:gd name="connsiteX7" fmla="*/ 219209 w 1054145"/>
              <a:gd name="connsiteY7" fmla="*/ 418374 h 2310913"/>
              <a:gd name="connsiteX8" fmla="*/ 0 w 1054145"/>
              <a:gd name="connsiteY8" fmla="*/ 796320 h 2310913"/>
              <a:gd name="connsiteX9" fmla="*/ 223171 w 1054145"/>
              <a:gd name="connsiteY9" fmla="*/ 691950 h 2310913"/>
              <a:gd name="connsiteX10" fmla="*/ 223356 w 1054145"/>
              <a:gd name="connsiteY10" fmla="*/ 697901 h 2310913"/>
              <a:gd name="connsiteX11" fmla="*/ 1054145 w 1054145"/>
              <a:gd name="connsiteY11" fmla="*/ 2310913 h 231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4145" h="2310913">
                <a:moveTo>
                  <a:pt x="1054145" y="2310913"/>
                </a:moveTo>
                <a:cubicBezTo>
                  <a:pt x="848768" y="1947390"/>
                  <a:pt x="718306" y="1435715"/>
                  <a:pt x="681723" y="874122"/>
                </a:cubicBezTo>
                <a:lnTo>
                  <a:pt x="673826" y="679448"/>
                </a:lnTo>
                <a:lnTo>
                  <a:pt x="923730" y="796320"/>
                </a:lnTo>
                <a:lnTo>
                  <a:pt x="461865" y="0"/>
                </a:lnTo>
                <a:lnTo>
                  <a:pt x="231234" y="397641"/>
                </a:lnTo>
                <a:lnTo>
                  <a:pt x="219523" y="397641"/>
                </a:lnTo>
                <a:lnTo>
                  <a:pt x="219209" y="418374"/>
                </a:lnTo>
                <a:lnTo>
                  <a:pt x="0" y="796320"/>
                </a:lnTo>
                <a:lnTo>
                  <a:pt x="223171" y="691950"/>
                </a:lnTo>
                <a:lnTo>
                  <a:pt x="223356" y="697901"/>
                </a:lnTo>
                <a:cubicBezTo>
                  <a:pt x="271413" y="1590823"/>
                  <a:pt x="613064" y="2283211"/>
                  <a:pt x="1054145" y="2310913"/>
                </a:cubicBezTo>
                <a:close/>
              </a:path>
            </a:pathLst>
          </a:custGeom>
          <a:gradFill>
            <a:gsLst>
              <a:gs pos="13000">
                <a:schemeClr val="accent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accent4">
                <a:lumMod val="40000"/>
                <a:lumOff val="60000"/>
              </a:schemeClr>
            </a:solidFill>
          </a:ln>
          <a:scene3d>
            <a:camera prst="orthographicFront">
              <a:rot lat="0" lon="19199988" rev="600000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528A6287-93CD-42AE-B23A-395840846B72}"/>
              </a:ext>
            </a:extLst>
          </p:cNvPr>
          <p:cNvSpPr/>
          <p:nvPr/>
        </p:nvSpPr>
        <p:spPr>
          <a:xfrm rot="19326274">
            <a:off x="8922129" y="4216906"/>
            <a:ext cx="1761825" cy="1705917"/>
          </a:xfrm>
          <a:custGeom>
            <a:avLst/>
            <a:gdLst>
              <a:gd name="connsiteX0" fmla="*/ 0 w 1761825"/>
              <a:gd name="connsiteY0" fmla="*/ 693983 h 1705917"/>
              <a:gd name="connsiteX1" fmla="*/ 403749 w 1761825"/>
              <a:gd name="connsiteY1" fmla="*/ 0 h 1705917"/>
              <a:gd name="connsiteX2" fmla="*/ 807497 w 1761825"/>
              <a:gd name="connsiteY2" fmla="*/ 693983 h 1705917"/>
              <a:gd name="connsiteX3" fmla="*/ 588416 w 1761825"/>
              <a:gd name="connsiteY3" fmla="*/ 585086 h 1705917"/>
              <a:gd name="connsiteX4" fmla="*/ 601593 w 1761825"/>
              <a:gd name="connsiteY4" fmla="*/ 677702 h 1705917"/>
              <a:gd name="connsiteX5" fmla="*/ 1661465 w 1761825"/>
              <a:gd name="connsiteY5" fmla="*/ 1680699 h 1705917"/>
              <a:gd name="connsiteX6" fmla="*/ 1761825 w 1761825"/>
              <a:gd name="connsiteY6" fmla="*/ 1694759 h 1705917"/>
              <a:gd name="connsiteX7" fmla="*/ 1727921 w 1761825"/>
              <a:gd name="connsiteY7" fmla="*/ 1699509 h 1705917"/>
              <a:gd name="connsiteX8" fmla="*/ 1589663 w 1761825"/>
              <a:gd name="connsiteY8" fmla="*/ 1705917 h 1705917"/>
              <a:gd name="connsiteX9" fmla="*/ 252376 w 1761825"/>
              <a:gd name="connsiteY9" fmla="*/ 649848 h 1705917"/>
              <a:gd name="connsiteX10" fmla="*/ 243990 w 1761825"/>
              <a:gd name="connsiteY10" fmla="*/ 572705 h 17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1825" h="1705917">
                <a:moveTo>
                  <a:pt x="0" y="693983"/>
                </a:moveTo>
                <a:lnTo>
                  <a:pt x="403749" y="0"/>
                </a:lnTo>
                <a:lnTo>
                  <a:pt x="807497" y="693983"/>
                </a:lnTo>
                <a:lnTo>
                  <a:pt x="588416" y="585086"/>
                </a:lnTo>
                <a:lnTo>
                  <a:pt x="601593" y="677702"/>
                </a:lnTo>
                <a:cubicBezTo>
                  <a:pt x="696252" y="1180066"/>
                  <a:pt x="1119892" y="1578975"/>
                  <a:pt x="1661465" y="1680699"/>
                </a:cubicBezTo>
                <a:lnTo>
                  <a:pt x="1761825" y="1694759"/>
                </a:lnTo>
                <a:lnTo>
                  <a:pt x="1727921" y="1699509"/>
                </a:lnTo>
                <a:cubicBezTo>
                  <a:pt x="1682463" y="1703747"/>
                  <a:pt x="1636339" y="1705917"/>
                  <a:pt x="1589663" y="1705917"/>
                </a:cubicBezTo>
                <a:cubicBezTo>
                  <a:pt x="911401" y="1705917"/>
                  <a:pt x="349772" y="1247537"/>
                  <a:pt x="252376" y="649848"/>
                </a:cubicBezTo>
                <a:lnTo>
                  <a:pt x="243990" y="572705"/>
                </a:lnTo>
                <a:close/>
              </a:path>
            </a:pathLst>
          </a:custGeom>
          <a:solidFill>
            <a:srgbClr val="FF5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xmlns="" id="{194AC2C6-4246-4362-9C0C-A2B72C7F08F6}"/>
              </a:ext>
            </a:extLst>
          </p:cNvPr>
          <p:cNvSpPr/>
          <p:nvPr/>
        </p:nvSpPr>
        <p:spPr>
          <a:xfrm rot="15690409">
            <a:off x="9355450" y="3235025"/>
            <a:ext cx="1191242" cy="1153440"/>
          </a:xfrm>
          <a:custGeom>
            <a:avLst/>
            <a:gdLst>
              <a:gd name="connsiteX0" fmla="*/ 0 w 1761825"/>
              <a:gd name="connsiteY0" fmla="*/ 693983 h 1705917"/>
              <a:gd name="connsiteX1" fmla="*/ 403749 w 1761825"/>
              <a:gd name="connsiteY1" fmla="*/ 0 h 1705917"/>
              <a:gd name="connsiteX2" fmla="*/ 807497 w 1761825"/>
              <a:gd name="connsiteY2" fmla="*/ 693983 h 1705917"/>
              <a:gd name="connsiteX3" fmla="*/ 588416 w 1761825"/>
              <a:gd name="connsiteY3" fmla="*/ 585086 h 1705917"/>
              <a:gd name="connsiteX4" fmla="*/ 601593 w 1761825"/>
              <a:gd name="connsiteY4" fmla="*/ 677702 h 1705917"/>
              <a:gd name="connsiteX5" fmla="*/ 1661465 w 1761825"/>
              <a:gd name="connsiteY5" fmla="*/ 1680699 h 1705917"/>
              <a:gd name="connsiteX6" fmla="*/ 1761825 w 1761825"/>
              <a:gd name="connsiteY6" fmla="*/ 1694759 h 1705917"/>
              <a:gd name="connsiteX7" fmla="*/ 1727921 w 1761825"/>
              <a:gd name="connsiteY7" fmla="*/ 1699509 h 1705917"/>
              <a:gd name="connsiteX8" fmla="*/ 1589663 w 1761825"/>
              <a:gd name="connsiteY8" fmla="*/ 1705917 h 1705917"/>
              <a:gd name="connsiteX9" fmla="*/ 252376 w 1761825"/>
              <a:gd name="connsiteY9" fmla="*/ 649848 h 1705917"/>
              <a:gd name="connsiteX10" fmla="*/ 243990 w 1761825"/>
              <a:gd name="connsiteY10" fmla="*/ 572705 h 17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1825" h="1705917">
                <a:moveTo>
                  <a:pt x="0" y="693983"/>
                </a:moveTo>
                <a:lnTo>
                  <a:pt x="403749" y="0"/>
                </a:lnTo>
                <a:lnTo>
                  <a:pt x="807497" y="693983"/>
                </a:lnTo>
                <a:lnTo>
                  <a:pt x="588416" y="585086"/>
                </a:lnTo>
                <a:lnTo>
                  <a:pt x="601593" y="677702"/>
                </a:lnTo>
                <a:cubicBezTo>
                  <a:pt x="696252" y="1180066"/>
                  <a:pt x="1119892" y="1578975"/>
                  <a:pt x="1661465" y="1680699"/>
                </a:cubicBezTo>
                <a:lnTo>
                  <a:pt x="1761825" y="1694759"/>
                </a:lnTo>
                <a:lnTo>
                  <a:pt x="1727921" y="1699509"/>
                </a:lnTo>
                <a:cubicBezTo>
                  <a:pt x="1682463" y="1703747"/>
                  <a:pt x="1636339" y="1705917"/>
                  <a:pt x="1589663" y="1705917"/>
                </a:cubicBezTo>
                <a:cubicBezTo>
                  <a:pt x="911401" y="1705917"/>
                  <a:pt x="349772" y="1247537"/>
                  <a:pt x="252376" y="649848"/>
                </a:cubicBezTo>
                <a:lnTo>
                  <a:pt x="243990" y="57270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xmlns="" id="{B5B8CA35-9DCC-4CE2-8D00-C0D1426AE0C5}"/>
              </a:ext>
            </a:extLst>
          </p:cNvPr>
          <p:cNvSpPr/>
          <p:nvPr/>
        </p:nvSpPr>
        <p:spPr>
          <a:xfrm rot="15690409">
            <a:off x="1273737" y="4378847"/>
            <a:ext cx="1191242" cy="1153440"/>
          </a:xfrm>
          <a:custGeom>
            <a:avLst/>
            <a:gdLst>
              <a:gd name="connsiteX0" fmla="*/ 0 w 1761825"/>
              <a:gd name="connsiteY0" fmla="*/ 693983 h 1705917"/>
              <a:gd name="connsiteX1" fmla="*/ 403749 w 1761825"/>
              <a:gd name="connsiteY1" fmla="*/ 0 h 1705917"/>
              <a:gd name="connsiteX2" fmla="*/ 807497 w 1761825"/>
              <a:gd name="connsiteY2" fmla="*/ 693983 h 1705917"/>
              <a:gd name="connsiteX3" fmla="*/ 588416 w 1761825"/>
              <a:gd name="connsiteY3" fmla="*/ 585086 h 1705917"/>
              <a:gd name="connsiteX4" fmla="*/ 601593 w 1761825"/>
              <a:gd name="connsiteY4" fmla="*/ 677702 h 1705917"/>
              <a:gd name="connsiteX5" fmla="*/ 1661465 w 1761825"/>
              <a:gd name="connsiteY5" fmla="*/ 1680699 h 1705917"/>
              <a:gd name="connsiteX6" fmla="*/ 1761825 w 1761825"/>
              <a:gd name="connsiteY6" fmla="*/ 1694759 h 1705917"/>
              <a:gd name="connsiteX7" fmla="*/ 1727921 w 1761825"/>
              <a:gd name="connsiteY7" fmla="*/ 1699509 h 1705917"/>
              <a:gd name="connsiteX8" fmla="*/ 1589663 w 1761825"/>
              <a:gd name="connsiteY8" fmla="*/ 1705917 h 1705917"/>
              <a:gd name="connsiteX9" fmla="*/ 252376 w 1761825"/>
              <a:gd name="connsiteY9" fmla="*/ 649848 h 1705917"/>
              <a:gd name="connsiteX10" fmla="*/ 243990 w 1761825"/>
              <a:gd name="connsiteY10" fmla="*/ 572705 h 17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1825" h="1705917">
                <a:moveTo>
                  <a:pt x="0" y="693983"/>
                </a:moveTo>
                <a:lnTo>
                  <a:pt x="403749" y="0"/>
                </a:lnTo>
                <a:lnTo>
                  <a:pt x="807497" y="693983"/>
                </a:lnTo>
                <a:lnTo>
                  <a:pt x="588416" y="585086"/>
                </a:lnTo>
                <a:lnTo>
                  <a:pt x="601593" y="677702"/>
                </a:lnTo>
                <a:cubicBezTo>
                  <a:pt x="696252" y="1180066"/>
                  <a:pt x="1119892" y="1578975"/>
                  <a:pt x="1661465" y="1680699"/>
                </a:cubicBezTo>
                <a:lnTo>
                  <a:pt x="1761825" y="1694759"/>
                </a:lnTo>
                <a:lnTo>
                  <a:pt x="1727921" y="1699509"/>
                </a:lnTo>
                <a:cubicBezTo>
                  <a:pt x="1682463" y="1703747"/>
                  <a:pt x="1636339" y="1705917"/>
                  <a:pt x="1589663" y="1705917"/>
                </a:cubicBezTo>
                <a:cubicBezTo>
                  <a:pt x="911401" y="1705917"/>
                  <a:pt x="349772" y="1247537"/>
                  <a:pt x="252376" y="649848"/>
                </a:cubicBezTo>
                <a:lnTo>
                  <a:pt x="243990" y="572705"/>
                </a:lnTo>
                <a:close/>
              </a:path>
            </a:pathLst>
          </a:custGeom>
          <a:solidFill>
            <a:srgbClr val="FFC000"/>
          </a:solidFill>
          <a:ln w="25400">
            <a:noFill/>
          </a:ln>
          <a:scene3d>
            <a:camera prst="orthographicFront">
              <a:rot lat="20196057" lon="20043680" rev="14887182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24A1DA1F-1EB3-4E69-A444-3E5FCD45FC41}"/>
              </a:ext>
            </a:extLst>
          </p:cNvPr>
          <p:cNvGrpSpPr/>
          <p:nvPr/>
        </p:nvGrpSpPr>
        <p:grpSpPr>
          <a:xfrm>
            <a:off x="508303" y="325821"/>
            <a:ext cx="2284208" cy="650416"/>
            <a:chOff x="508303" y="325821"/>
            <a:chExt cx="2284208" cy="65041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102DDFA1-D188-4CFA-B027-E77F6C867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A07BA34-5C35-4C5F-9D70-6C43D6F3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0937409B-DA1F-4D64-A915-0968524FE380}"/>
                </a:ext>
              </a:extLst>
            </p:cNvPr>
            <p:cNvSpPr txBox="1"/>
            <p:nvPr/>
          </p:nvSpPr>
          <p:spPr>
            <a:xfrm>
              <a:off x="1331843" y="325821"/>
              <a:ext cx="14606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箭头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E38AF817-2740-407E-BFAE-5F264E899BC6}"/>
                </a:ext>
              </a:extLst>
            </p:cNvPr>
            <p:cNvSpPr txBox="1"/>
            <p:nvPr/>
          </p:nvSpPr>
          <p:spPr>
            <a:xfrm>
              <a:off x="1275857" y="681446"/>
              <a:ext cx="12558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arrow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8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E70CD9A-2921-4A21-8CD3-228887E31AF8}"/>
              </a:ext>
            </a:extLst>
          </p:cNvPr>
          <p:cNvGrpSpPr/>
          <p:nvPr/>
        </p:nvGrpSpPr>
        <p:grpSpPr>
          <a:xfrm>
            <a:off x="508303" y="325821"/>
            <a:ext cx="2284208" cy="650416"/>
            <a:chOff x="508303" y="325821"/>
            <a:chExt cx="2284208" cy="650416"/>
          </a:xfrm>
        </p:grpSpPr>
        <p:sp>
          <p:nvSpPr>
            <p:cNvPr id="107" name="矩形 106"/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8" name="矩形 107"/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331843" y="325821"/>
              <a:ext cx="14606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箭头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275857" y="681446"/>
              <a:ext cx="12558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arrow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弧形 1">
            <a:extLst>
              <a:ext uri="{FF2B5EF4-FFF2-40B4-BE49-F238E27FC236}">
                <a16:creationId xmlns:a16="http://schemas.microsoft.com/office/drawing/2014/main" xmlns="" id="{00B2B073-F32C-4C6F-9248-B7C14107F80F}"/>
              </a:ext>
            </a:extLst>
          </p:cNvPr>
          <p:cNvSpPr/>
          <p:nvPr/>
        </p:nvSpPr>
        <p:spPr>
          <a:xfrm>
            <a:off x="1847461" y="2136710"/>
            <a:ext cx="1726164" cy="1726164"/>
          </a:xfrm>
          <a:prstGeom prst="arc">
            <a:avLst>
              <a:gd name="adj1" fmla="val 10912409"/>
              <a:gd name="adj2" fmla="val 0"/>
            </a:avLst>
          </a:prstGeom>
          <a:ln w="127000">
            <a:solidFill>
              <a:srgbClr val="FF5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xmlns="" id="{3969C893-CBDE-40E8-9B8C-735D49006A12}"/>
              </a:ext>
            </a:extLst>
          </p:cNvPr>
          <p:cNvSpPr/>
          <p:nvPr/>
        </p:nvSpPr>
        <p:spPr>
          <a:xfrm>
            <a:off x="2783632" y="4052597"/>
            <a:ext cx="1726164" cy="1726164"/>
          </a:xfrm>
          <a:prstGeom prst="arc">
            <a:avLst>
              <a:gd name="adj1" fmla="val 14959239"/>
              <a:gd name="adj2" fmla="val 0"/>
            </a:avLst>
          </a:prstGeom>
          <a:ln w="127000">
            <a:solidFill>
              <a:schemeClr val="accent6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xmlns="" id="{8500E19A-472E-4E03-BEA7-D80D1664A0EA}"/>
              </a:ext>
            </a:extLst>
          </p:cNvPr>
          <p:cNvSpPr/>
          <p:nvPr/>
        </p:nvSpPr>
        <p:spPr>
          <a:xfrm rot="3507247">
            <a:off x="2013576" y="1582760"/>
            <a:ext cx="3477639" cy="1726164"/>
          </a:xfrm>
          <a:prstGeom prst="arc">
            <a:avLst>
              <a:gd name="adj1" fmla="val 14959239"/>
              <a:gd name="adj2" fmla="val 0"/>
            </a:avLst>
          </a:prstGeom>
          <a:ln w="127000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xmlns="" id="{35C24CC0-A077-4D06-9CCE-4D92A88A2330}"/>
              </a:ext>
            </a:extLst>
          </p:cNvPr>
          <p:cNvSpPr/>
          <p:nvPr/>
        </p:nvSpPr>
        <p:spPr>
          <a:xfrm rot="3507247" flipH="1" flipV="1">
            <a:off x="6868257" y="3089010"/>
            <a:ext cx="3477639" cy="1726164"/>
          </a:xfrm>
          <a:prstGeom prst="arc">
            <a:avLst>
              <a:gd name="adj1" fmla="val 14959239"/>
              <a:gd name="adj2" fmla="val 0"/>
            </a:avLst>
          </a:prstGeom>
          <a:ln w="63500">
            <a:solidFill>
              <a:schemeClr val="accent4"/>
            </a:solidFill>
            <a:prstDash val="sysDash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xmlns="" id="{DA84B6A8-1857-4624-A5C9-8A9EA7CC734D}"/>
              </a:ext>
            </a:extLst>
          </p:cNvPr>
          <p:cNvSpPr/>
          <p:nvPr/>
        </p:nvSpPr>
        <p:spPr>
          <a:xfrm>
            <a:off x="8837141" y="2999792"/>
            <a:ext cx="1726164" cy="1726164"/>
          </a:xfrm>
          <a:prstGeom prst="arc">
            <a:avLst>
              <a:gd name="adj1" fmla="val 3088641"/>
              <a:gd name="adj2" fmla="val 0"/>
            </a:avLst>
          </a:prstGeom>
          <a:ln w="127000" cap="rnd">
            <a:solidFill>
              <a:schemeClr val="accent2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xmlns="" id="{1E486C06-7B90-4FB9-8F2F-5EBE57B2AB52}"/>
              </a:ext>
            </a:extLst>
          </p:cNvPr>
          <p:cNvSpPr/>
          <p:nvPr/>
        </p:nvSpPr>
        <p:spPr>
          <a:xfrm>
            <a:off x="1223644" y="3626259"/>
            <a:ext cx="1255865" cy="1255865"/>
          </a:xfrm>
          <a:prstGeom prst="arc">
            <a:avLst>
              <a:gd name="adj1" fmla="val 3088641"/>
              <a:gd name="adj2" fmla="val 19005638"/>
            </a:avLst>
          </a:prstGeom>
          <a:ln w="104775" cap="rnd">
            <a:solidFill>
              <a:srgbClr val="00B0F0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xmlns="" id="{085059B7-7058-42EC-BB6D-D8FE86F93780}"/>
              </a:ext>
            </a:extLst>
          </p:cNvPr>
          <p:cNvSpPr/>
          <p:nvPr/>
        </p:nvSpPr>
        <p:spPr>
          <a:xfrm rot="18092753" flipH="1">
            <a:off x="5145970" y="3311468"/>
            <a:ext cx="3477639" cy="1726164"/>
          </a:xfrm>
          <a:prstGeom prst="arc">
            <a:avLst>
              <a:gd name="adj1" fmla="val 14959239"/>
              <a:gd name="adj2" fmla="val 2517395"/>
            </a:avLst>
          </a:prstGeom>
          <a:ln w="114300">
            <a:solidFill>
              <a:srgbClr val="FF5050"/>
            </a:solidFill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CA74FCD8-E18F-4B65-80DD-535BFC34B998}"/>
              </a:ext>
            </a:extLst>
          </p:cNvPr>
          <p:cNvCxnSpPr>
            <a:cxnSpLocks/>
          </p:cNvCxnSpPr>
          <p:nvPr/>
        </p:nvCxnSpPr>
        <p:spPr>
          <a:xfrm>
            <a:off x="7795712" y="5411755"/>
            <a:ext cx="2248677" cy="473745"/>
          </a:xfrm>
          <a:prstGeom prst="line">
            <a:avLst/>
          </a:prstGeom>
          <a:ln w="127000">
            <a:solidFill>
              <a:srgbClr val="0070C0"/>
            </a:solidFill>
            <a:prstDash val="sysDot"/>
            <a:head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31639C7B-E46C-4DFE-A2F0-076DD0346E6A}"/>
              </a:ext>
            </a:extLst>
          </p:cNvPr>
          <p:cNvCxnSpPr>
            <a:cxnSpLocks/>
          </p:cNvCxnSpPr>
          <p:nvPr/>
        </p:nvCxnSpPr>
        <p:spPr>
          <a:xfrm>
            <a:off x="3135086" y="5169159"/>
            <a:ext cx="1888968" cy="737322"/>
          </a:xfrm>
          <a:prstGeom prst="line">
            <a:avLst/>
          </a:prstGeom>
          <a:ln w="127000">
            <a:solidFill>
              <a:schemeClr val="accent4"/>
            </a:solidFill>
            <a:prstDash val="sysDot"/>
            <a:head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B5277CF1-F0D3-492C-91C0-8EE44A0D40A4}"/>
              </a:ext>
            </a:extLst>
          </p:cNvPr>
          <p:cNvCxnSpPr>
            <a:cxnSpLocks/>
          </p:cNvCxnSpPr>
          <p:nvPr/>
        </p:nvCxnSpPr>
        <p:spPr>
          <a:xfrm flipV="1">
            <a:off x="8052144" y="2118142"/>
            <a:ext cx="1711795" cy="755780"/>
          </a:xfrm>
          <a:prstGeom prst="line">
            <a:avLst/>
          </a:prstGeom>
          <a:ln w="190500">
            <a:solidFill>
              <a:schemeClr val="accent6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xmlns="" id="{C390F8DA-5766-4945-A9A6-CF543BD3BBF9}"/>
              </a:ext>
            </a:extLst>
          </p:cNvPr>
          <p:cNvSpPr/>
          <p:nvPr/>
        </p:nvSpPr>
        <p:spPr>
          <a:xfrm>
            <a:off x="5376185" y="2653086"/>
            <a:ext cx="1726164" cy="1726164"/>
          </a:xfrm>
          <a:prstGeom prst="arc">
            <a:avLst>
              <a:gd name="adj1" fmla="val 10912409"/>
              <a:gd name="adj2" fmla="val 0"/>
            </a:avLst>
          </a:prstGeom>
          <a:ln w="107950">
            <a:solidFill>
              <a:srgbClr val="0070C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2A6BD450-0C48-4031-8358-E151B6CA60E6}"/>
              </a:ext>
            </a:extLst>
          </p:cNvPr>
          <p:cNvSpPr/>
          <p:nvPr/>
        </p:nvSpPr>
        <p:spPr>
          <a:xfrm rot="16406903">
            <a:off x="5558505" y="742228"/>
            <a:ext cx="1072664" cy="2177400"/>
          </a:xfrm>
          <a:custGeom>
            <a:avLst/>
            <a:gdLst>
              <a:gd name="connsiteX0" fmla="*/ 685131 w 1042146"/>
              <a:gd name="connsiteY0" fmla="*/ 167135 h 1939952"/>
              <a:gd name="connsiteX1" fmla="*/ 377221 w 1042146"/>
              <a:gd name="connsiteY1" fmla="*/ 17846 h 1939952"/>
              <a:gd name="connsiteX2" fmla="*/ 13327 w 1042146"/>
              <a:gd name="connsiteY2" fmla="*/ 531029 h 1939952"/>
              <a:gd name="connsiteX3" fmla="*/ 881074 w 1042146"/>
              <a:gd name="connsiteY3" fmla="*/ 782956 h 1939952"/>
              <a:gd name="connsiteX4" fmla="*/ 759776 w 1042146"/>
              <a:gd name="connsiteY4" fmla="*/ 447054 h 1939952"/>
              <a:gd name="connsiteX5" fmla="*/ 302576 w 1042146"/>
              <a:gd name="connsiteY5" fmla="*/ 820278 h 1939952"/>
              <a:gd name="connsiteX6" fmla="*/ 974380 w 1042146"/>
              <a:gd name="connsiteY6" fmla="*/ 1464091 h 1939952"/>
              <a:gd name="connsiteX7" fmla="*/ 983711 w 1042146"/>
              <a:gd name="connsiteY7" fmla="*/ 1939952 h 1939952"/>
              <a:gd name="connsiteX0" fmla="*/ 685131 w 1042146"/>
              <a:gd name="connsiteY0" fmla="*/ 167135 h 1939952"/>
              <a:gd name="connsiteX1" fmla="*/ 377221 w 1042146"/>
              <a:gd name="connsiteY1" fmla="*/ 17846 h 1939952"/>
              <a:gd name="connsiteX2" fmla="*/ 13327 w 1042146"/>
              <a:gd name="connsiteY2" fmla="*/ 531029 h 1939952"/>
              <a:gd name="connsiteX3" fmla="*/ 881074 w 1042146"/>
              <a:gd name="connsiteY3" fmla="*/ 782956 h 1939952"/>
              <a:gd name="connsiteX4" fmla="*/ 647450 w 1042146"/>
              <a:gd name="connsiteY4" fmla="*/ 444475 h 1939952"/>
              <a:gd name="connsiteX5" fmla="*/ 302576 w 1042146"/>
              <a:gd name="connsiteY5" fmla="*/ 820278 h 1939952"/>
              <a:gd name="connsiteX6" fmla="*/ 974380 w 1042146"/>
              <a:gd name="connsiteY6" fmla="*/ 1464091 h 1939952"/>
              <a:gd name="connsiteX7" fmla="*/ 983711 w 1042146"/>
              <a:gd name="connsiteY7" fmla="*/ 1939952 h 1939952"/>
              <a:gd name="connsiteX0" fmla="*/ 685131 w 1042146"/>
              <a:gd name="connsiteY0" fmla="*/ 167135 h 1939952"/>
              <a:gd name="connsiteX1" fmla="*/ 377221 w 1042146"/>
              <a:gd name="connsiteY1" fmla="*/ 17846 h 1939952"/>
              <a:gd name="connsiteX2" fmla="*/ 13327 w 1042146"/>
              <a:gd name="connsiteY2" fmla="*/ 531029 h 1939952"/>
              <a:gd name="connsiteX3" fmla="*/ 881074 w 1042146"/>
              <a:gd name="connsiteY3" fmla="*/ 782956 h 1939952"/>
              <a:gd name="connsiteX4" fmla="*/ 647450 w 1042146"/>
              <a:gd name="connsiteY4" fmla="*/ 444475 h 1939952"/>
              <a:gd name="connsiteX5" fmla="*/ 302576 w 1042146"/>
              <a:gd name="connsiteY5" fmla="*/ 820278 h 1939952"/>
              <a:gd name="connsiteX6" fmla="*/ 974380 w 1042146"/>
              <a:gd name="connsiteY6" fmla="*/ 1464091 h 1939952"/>
              <a:gd name="connsiteX7" fmla="*/ 983711 w 1042146"/>
              <a:gd name="connsiteY7" fmla="*/ 1939952 h 1939952"/>
              <a:gd name="connsiteX0" fmla="*/ 685131 w 1042146"/>
              <a:gd name="connsiteY0" fmla="*/ 167135 h 1939952"/>
              <a:gd name="connsiteX1" fmla="*/ 377221 w 1042146"/>
              <a:gd name="connsiteY1" fmla="*/ 17846 h 1939952"/>
              <a:gd name="connsiteX2" fmla="*/ 13327 w 1042146"/>
              <a:gd name="connsiteY2" fmla="*/ 531029 h 1939952"/>
              <a:gd name="connsiteX3" fmla="*/ 881074 w 1042146"/>
              <a:gd name="connsiteY3" fmla="*/ 782956 h 1939952"/>
              <a:gd name="connsiteX4" fmla="*/ 718030 w 1042146"/>
              <a:gd name="connsiteY4" fmla="*/ 374785 h 1939952"/>
              <a:gd name="connsiteX5" fmla="*/ 302576 w 1042146"/>
              <a:gd name="connsiteY5" fmla="*/ 820278 h 1939952"/>
              <a:gd name="connsiteX6" fmla="*/ 974380 w 1042146"/>
              <a:gd name="connsiteY6" fmla="*/ 1464091 h 1939952"/>
              <a:gd name="connsiteX7" fmla="*/ 983711 w 1042146"/>
              <a:gd name="connsiteY7" fmla="*/ 1939952 h 1939952"/>
              <a:gd name="connsiteX0" fmla="*/ 685131 w 1051372"/>
              <a:gd name="connsiteY0" fmla="*/ 167135 h 1939952"/>
              <a:gd name="connsiteX1" fmla="*/ 377221 w 1051372"/>
              <a:gd name="connsiteY1" fmla="*/ 17846 h 1939952"/>
              <a:gd name="connsiteX2" fmla="*/ 13327 w 1051372"/>
              <a:gd name="connsiteY2" fmla="*/ 531029 h 1939952"/>
              <a:gd name="connsiteX3" fmla="*/ 881074 w 1051372"/>
              <a:gd name="connsiteY3" fmla="*/ 782956 h 1939952"/>
              <a:gd name="connsiteX4" fmla="*/ 718030 w 1051372"/>
              <a:gd name="connsiteY4" fmla="*/ 374785 h 1939952"/>
              <a:gd name="connsiteX5" fmla="*/ 302576 w 1051372"/>
              <a:gd name="connsiteY5" fmla="*/ 820278 h 1939952"/>
              <a:gd name="connsiteX6" fmla="*/ 974380 w 1051372"/>
              <a:gd name="connsiteY6" fmla="*/ 1464091 h 1939952"/>
              <a:gd name="connsiteX7" fmla="*/ 983711 w 1051372"/>
              <a:gd name="connsiteY7" fmla="*/ 1939952 h 1939952"/>
              <a:gd name="connsiteX0" fmla="*/ 700593 w 1066834"/>
              <a:gd name="connsiteY0" fmla="*/ 236406 h 2009223"/>
              <a:gd name="connsiteX1" fmla="*/ 392683 w 1066834"/>
              <a:gd name="connsiteY1" fmla="*/ 87117 h 2009223"/>
              <a:gd name="connsiteX2" fmla="*/ 28789 w 1066834"/>
              <a:gd name="connsiteY2" fmla="*/ 600300 h 2009223"/>
              <a:gd name="connsiteX3" fmla="*/ 896536 w 1066834"/>
              <a:gd name="connsiteY3" fmla="*/ 852227 h 2009223"/>
              <a:gd name="connsiteX4" fmla="*/ 733492 w 1066834"/>
              <a:gd name="connsiteY4" fmla="*/ 444056 h 2009223"/>
              <a:gd name="connsiteX5" fmla="*/ 318038 w 1066834"/>
              <a:gd name="connsiteY5" fmla="*/ 889549 h 2009223"/>
              <a:gd name="connsiteX6" fmla="*/ 989842 w 1066834"/>
              <a:gd name="connsiteY6" fmla="*/ 1533362 h 2009223"/>
              <a:gd name="connsiteX7" fmla="*/ 999173 w 1066834"/>
              <a:gd name="connsiteY7" fmla="*/ 2009223 h 2009223"/>
              <a:gd name="connsiteX0" fmla="*/ 700593 w 1066834"/>
              <a:gd name="connsiteY0" fmla="*/ 258140 h 2030957"/>
              <a:gd name="connsiteX1" fmla="*/ 392683 w 1066834"/>
              <a:gd name="connsiteY1" fmla="*/ 108851 h 2030957"/>
              <a:gd name="connsiteX2" fmla="*/ 28789 w 1066834"/>
              <a:gd name="connsiteY2" fmla="*/ 622034 h 2030957"/>
              <a:gd name="connsiteX3" fmla="*/ 896536 w 1066834"/>
              <a:gd name="connsiteY3" fmla="*/ 873961 h 2030957"/>
              <a:gd name="connsiteX4" fmla="*/ 733492 w 1066834"/>
              <a:gd name="connsiteY4" fmla="*/ 465790 h 2030957"/>
              <a:gd name="connsiteX5" fmla="*/ 318038 w 1066834"/>
              <a:gd name="connsiteY5" fmla="*/ 911283 h 2030957"/>
              <a:gd name="connsiteX6" fmla="*/ 989842 w 1066834"/>
              <a:gd name="connsiteY6" fmla="*/ 1555096 h 2030957"/>
              <a:gd name="connsiteX7" fmla="*/ 999173 w 1066834"/>
              <a:gd name="connsiteY7" fmla="*/ 2030957 h 2030957"/>
              <a:gd name="connsiteX0" fmla="*/ 715234 w 1081475"/>
              <a:gd name="connsiteY0" fmla="*/ 335056 h 2107873"/>
              <a:gd name="connsiteX1" fmla="*/ 345268 w 1081475"/>
              <a:gd name="connsiteY1" fmla="*/ 86685 h 2107873"/>
              <a:gd name="connsiteX2" fmla="*/ 43430 w 1081475"/>
              <a:gd name="connsiteY2" fmla="*/ 698950 h 2107873"/>
              <a:gd name="connsiteX3" fmla="*/ 911177 w 1081475"/>
              <a:gd name="connsiteY3" fmla="*/ 950877 h 2107873"/>
              <a:gd name="connsiteX4" fmla="*/ 748133 w 1081475"/>
              <a:gd name="connsiteY4" fmla="*/ 542706 h 2107873"/>
              <a:gd name="connsiteX5" fmla="*/ 332679 w 1081475"/>
              <a:gd name="connsiteY5" fmla="*/ 988199 h 2107873"/>
              <a:gd name="connsiteX6" fmla="*/ 1004483 w 1081475"/>
              <a:gd name="connsiteY6" fmla="*/ 1632012 h 2107873"/>
              <a:gd name="connsiteX7" fmla="*/ 1013814 w 1081475"/>
              <a:gd name="connsiteY7" fmla="*/ 2107873 h 2107873"/>
              <a:gd name="connsiteX0" fmla="*/ 877817 w 1058572"/>
              <a:gd name="connsiteY0" fmla="*/ 148760 h 2101010"/>
              <a:gd name="connsiteX1" fmla="*/ 322365 w 1058572"/>
              <a:gd name="connsiteY1" fmla="*/ 79822 h 2101010"/>
              <a:gd name="connsiteX2" fmla="*/ 20527 w 1058572"/>
              <a:gd name="connsiteY2" fmla="*/ 692087 h 2101010"/>
              <a:gd name="connsiteX3" fmla="*/ 888274 w 1058572"/>
              <a:gd name="connsiteY3" fmla="*/ 944014 h 2101010"/>
              <a:gd name="connsiteX4" fmla="*/ 725230 w 1058572"/>
              <a:gd name="connsiteY4" fmla="*/ 535843 h 2101010"/>
              <a:gd name="connsiteX5" fmla="*/ 309776 w 1058572"/>
              <a:gd name="connsiteY5" fmla="*/ 981336 h 2101010"/>
              <a:gd name="connsiteX6" fmla="*/ 981580 w 1058572"/>
              <a:gd name="connsiteY6" fmla="*/ 1625149 h 2101010"/>
              <a:gd name="connsiteX7" fmla="*/ 990911 w 1058572"/>
              <a:gd name="connsiteY7" fmla="*/ 2101010 h 2101010"/>
              <a:gd name="connsiteX0" fmla="*/ 912593 w 1093348"/>
              <a:gd name="connsiteY0" fmla="*/ 225150 h 2177400"/>
              <a:gd name="connsiteX1" fmla="*/ 357141 w 1093348"/>
              <a:gd name="connsiteY1" fmla="*/ 156212 h 2177400"/>
              <a:gd name="connsiteX2" fmla="*/ 55303 w 1093348"/>
              <a:gd name="connsiteY2" fmla="*/ 768477 h 2177400"/>
              <a:gd name="connsiteX3" fmla="*/ 923050 w 1093348"/>
              <a:gd name="connsiteY3" fmla="*/ 1020404 h 2177400"/>
              <a:gd name="connsiteX4" fmla="*/ 760006 w 1093348"/>
              <a:gd name="connsiteY4" fmla="*/ 612233 h 2177400"/>
              <a:gd name="connsiteX5" fmla="*/ 344552 w 1093348"/>
              <a:gd name="connsiteY5" fmla="*/ 1057726 h 2177400"/>
              <a:gd name="connsiteX6" fmla="*/ 1016356 w 1093348"/>
              <a:gd name="connsiteY6" fmla="*/ 1701539 h 2177400"/>
              <a:gd name="connsiteX7" fmla="*/ 1025687 w 1093348"/>
              <a:gd name="connsiteY7" fmla="*/ 2177400 h 2177400"/>
              <a:gd name="connsiteX0" fmla="*/ 904171 w 1084926"/>
              <a:gd name="connsiteY0" fmla="*/ 225150 h 2177400"/>
              <a:gd name="connsiteX1" fmla="*/ 348719 w 1084926"/>
              <a:gd name="connsiteY1" fmla="*/ 156212 h 2177400"/>
              <a:gd name="connsiteX2" fmla="*/ 46881 w 1084926"/>
              <a:gd name="connsiteY2" fmla="*/ 768477 h 2177400"/>
              <a:gd name="connsiteX3" fmla="*/ 914628 w 1084926"/>
              <a:gd name="connsiteY3" fmla="*/ 1020404 h 2177400"/>
              <a:gd name="connsiteX4" fmla="*/ 751584 w 1084926"/>
              <a:gd name="connsiteY4" fmla="*/ 612233 h 2177400"/>
              <a:gd name="connsiteX5" fmla="*/ 336130 w 1084926"/>
              <a:gd name="connsiteY5" fmla="*/ 1057726 h 2177400"/>
              <a:gd name="connsiteX6" fmla="*/ 1007934 w 1084926"/>
              <a:gd name="connsiteY6" fmla="*/ 1701539 h 2177400"/>
              <a:gd name="connsiteX7" fmla="*/ 1017265 w 1084926"/>
              <a:gd name="connsiteY7" fmla="*/ 2177400 h 2177400"/>
              <a:gd name="connsiteX0" fmla="*/ 891909 w 1072664"/>
              <a:gd name="connsiteY0" fmla="*/ 225150 h 2177400"/>
              <a:gd name="connsiteX1" fmla="*/ 336457 w 1072664"/>
              <a:gd name="connsiteY1" fmla="*/ 156212 h 2177400"/>
              <a:gd name="connsiteX2" fmla="*/ 34619 w 1072664"/>
              <a:gd name="connsiteY2" fmla="*/ 768477 h 2177400"/>
              <a:gd name="connsiteX3" fmla="*/ 902366 w 1072664"/>
              <a:gd name="connsiteY3" fmla="*/ 1020404 h 2177400"/>
              <a:gd name="connsiteX4" fmla="*/ 739322 w 1072664"/>
              <a:gd name="connsiteY4" fmla="*/ 612233 h 2177400"/>
              <a:gd name="connsiteX5" fmla="*/ 323868 w 1072664"/>
              <a:gd name="connsiteY5" fmla="*/ 1057726 h 2177400"/>
              <a:gd name="connsiteX6" fmla="*/ 995672 w 1072664"/>
              <a:gd name="connsiteY6" fmla="*/ 1701539 h 2177400"/>
              <a:gd name="connsiteX7" fmla="*/ 1005003 w 1072664"/>
              <a:gd name="connsiteY7" fmla="*/ 2177400 h 217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4" h="2177400">
                <a:moveTo>
                  <a:pt x="891909" y="225150"/>
                </a:moveTo>
                <a:cubicBezTo>
                  <a:pt x="1208003" y="11102"/>
                  <a:pt x="748649" y="-118827"/>
                  <a:pt x="336457" y="156212"/>
                </a:cubicBezTo>
                <a:cubicBezTo>
                  <a:pt x="-75735" y="431251"/>
                  <a:pt x="-13131" y="621638"/>
                  <a:pt x="34619" y="768477"/>
                </a:cubicBezTo>
                <a:cubicBezTo>
                  <a:pt x="82369" y="915316"/>
                  <a:pt x="582820" y="1105361"/>
                  <a:pt x="902366" y="1020404"/>
                </a:cubicBezTo>
                <a:cubicBezTo>
                  <a:pt x="1221912" y="935447"/>
                  <a:pt x="1048270" y="565163"/>
                  <a:pt x="739322" y="612233"/>
                </a:cubicBezTo>
                <a:cubicBezTo>
                  <a:pt x="430374" y="659303"/>
                  <a:pt x="281143" y="876175"/>
                  <a:pt x="323868" y="1057726"/>
                </a:cubicBezTo>
                <a:cubicBezTo>
                  <a:pt x="366593" y="1239277"/>
                  <a:pt x="882150" y="1514927"/>
                  <a:pt x="995672" y="1701539"/>
                </a:cubicBezTo>
                <a:cubicBezTo>
                  <a:pt x="1109194" y="1888151"/>
                  <a:pt x="1057098" y="2032775"/>
                  <a:pt x="1005003" y="2177400"/>
                </a:cubicBezTo>
              </a:path>
            </a:pathLst>
          </a:custGeom>
          <a:noFill/>
          <a:ln w="63500" cap="rnd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5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xmlns="" id="{5FAD3EAF-26E6-4579-9A6A-25A4B64F09DB}"/>
              </a:ext>
            </a:extLst>
          </p:cNvPr>
          <p:cNvSpPr/>
          <p:nvPr/>
        </p:nvSpPr>
        <p:spPr>
          <a:xfrm>
            <a:off x="1037582" y="2140539"/>
            <a:ext cx="1256365" cy="766014"/>
          </a:xfrm>
          <a:prstGeom prst="rightArrow">
            <a:avLst/>
          </a:prstGeom>
          <a:solidFill>
            <a:srgbClr val="92D050"/>
          </a:solidFill>
          <a:ln>
            <a:noFill/>
          </a:ln>
          <a:scene3d>
            <a:camera prst="orthographicFront">
              <a:rot lat="19199996" lon="600002" rev="0"/>
            </a:camera>
            <a:lightRig rig="soft" dir="t">
              <a:rot lat="0" lon="0" rev="5400000"/>
            </a:lightRig>
          </a:scene3d>
          <a:sp3d extrusionH="63500">
            <a:bevelT w="12700" h="25400"/>
            <a:bevelB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4FD2619F-0B4D-4486-A9A4-0312E5DB912E}"/>
              </a:ext>
            </a:extLst>
          </p:cNvPr>
          <p:cNvSpPr/>
          <p:nvPr/>
        </p:nvSpPr>
        <p:spPr>
          <a:xfrm rot="870860">
            <a:off x="2110754" y="3436827"/>
            <a:ext cx="1713888" cy="766014"/>
          </a:xfrm>
          <a:prstGeom prst="rightArrow">
            <a:avLst>
              <a:gd name="adj1" fmla="val 26138"/>
              <a:gd name="adj2" fmla="val 4318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76CF9B9E-30E0-48CF-9DC9-61A015EA8444}"/>
              </a:ext>
            </a:extLst>
          </p:cNvPr>
          <p:cNvSpPr/>
          <p:nvPr/>
        </p:nvSpPr>
        <p:spPr>
          <a:xfrm rot="20250146">
            <a:off x="2294887" y="4529797"/>
            <a:ext cx="1032428" cy="766014"/>
          </a:xfrm>
          <a:prstGeom prst="rightArrow">
            <a:avLst>
              <a:gd name="adj1" fmla="val 65274"/>
              <a:gd name="adj2" fmla="val 546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C00116DF-D381-40FB-B6D6-F0B2DF330B82}"/>
              </a:ext>
            </a:extLst>
          </p:cNvPr>
          <p:cNvSpPr/>
          <p:nvPr/>
        </p:nvSpPr>
        <p:spPr>
          <a:xfrm rot="20250146">
            <a:off x="3965472" y="4153080"/>
            <a:ext cx="872535" cy="1438790"/>
          </a:xfrm>
          <a:prstGeom prst="rightArrow">
            <a:avLst>
              <a:gd name="adj1" fmla="val 65274"/>
              <a:gd name="adj2" fmla="val 63728"/>
            </a:avLst>
          </a:prstGeom>
          <a:gradFill>
            <a:gsLst>
              <a:gs pos="20000">
                <a:srgbClr val="FF5050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xmlns="" id="{45866C50-0702-4F50-9FF5-7E4D8FB62570}"/>
              </a:ext>
            </a:extLst>
          </p:cNvPr>
          <p:cNvSpPr/>
          <p:nvPr/>
        </p:nvSpPr>
        <p:spPr>
          <a:xfrm rot="17864206" flipV="1">
            <a:off x="3059756" y="1918434"/>
            <a:ext cx="1833186" cy="538974"/>
          </a:xfrm>
          <a:custGeom>
            <a:avLst/>
            <a:gdLst>
              <a:gd name="connsiteX0" fmla="*/ 1476204 w 1476204"/>
              <a:gd name="connsiteY0" fmla="*/ 204406 h 408814"/>
              <a:gd name="connsiteX1" fmla="*/ 1123779 w 1476204"/>
              <a:gd name="connsiteY1" fmla="*/ 0 h 408814"/>
              <a:gd name="connsiteX2" fmla="*/ 1123779 w 1476204"/>
              <a:gd name="connsiteY2" fmla="*/ 385 h 408814"/>
              <a:gd name="connsiteX3" fmla="*/ 1123446 w 1476204"/>
              <a:gd name="connsiteY3" fmla="*/ 0 h 408814"/>
              <a:gd name="connsiteX4" fmla="*/ 1123446 w 1476204"/>
              <a:gd name="connsiteY4" fmla="*/ 112880 h 408814"/>
              <a:gd name="connsiteX5" fmla="*/ 0 w 1476204"/>
              <a:gd name="connsiteY5" fmla="*/ 112880 h 408814"/>
              <a:gd name="connsiteX6" fmla="*/ 0 w 1476204"/>
              <a:gd name="connsiteY6" fmla="*/ 295934 h 408814"/>
              <a:gd name="connsiteX7" fmla="*/ 1123446 w 1476204"/>
              <a:gd name="connsiteY7" fmla="*/ 295934 h 408814"/>
              <a:gd name="connsiteX8" fmla="*/ 1123446 w 1476204"/>
              <a:gd name="connsiteY8" fmla="*/ 408814 h 408814"/>
              <a:gd name="connsiteX9" fmla="*/ 1123779 w 1476204"/>
              <a:gd name="connsiteY9" fmla="*/ 408428 h 408814"/>
              <a:gd name="connsiteX10" fmla="*/ 1123779 w 1476204"/>
              <a:gd name="connsiteY10" fmla="*/ 408813 h 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204" h="408814">
                <a:moveTo>
                  <a:pt x="1476204" y="204406"/>
                </a:moveTo>
                <a:lnTo>
                  <a:pt x="1123779" y="0"/>
                </a:lnTo>
                <a:lnTo>
                  <a:pt x="1123779" y="385"/>
                </a:lnTo>
                <a:lnTo>
                  <a:pt x="1123446" y="0"/>
                </a:lnTo>
                <a:lnTo>
                  <a:pt x="1123446" y="112880"/>
                </a:lnTo>
                <a:lnTo>
                  <a:pt x="0" y="112880"/>
                </a:lnTo>
                <a:lnTo>
                  <a:pt x="0" y="295934"/>
                </a:lnTo>
                <a:lnTo>
                  <a:pt x="1123446" y="295934"/>
                </a:lnTo>
                <a:lnTo>
                  <a:pt x="1123446" y="408814"/>
                </a:lnTo>
                <a:lnTo>
                  <a:pt x="1123779" y="408428"/>
                </a:lnTo>
                <a:lnTo>
                  <a:pt x="1123779" y="4088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43160349-6869-4265-8C8E-35BEE99C16BA}"/>
              </a:ext>
            </a:extLst>
          </p:cNvPr>
          <p:cNvSpPr/>
          <p:nvPr/>
        </p:nvSpPr>
        <p:spPr>
          <a:xfrm rot="20851579" flipV="1">
            <a:off x="4685985" y="2933285"/>
            <a:ext cx="928722" cy="622640"/>
          </a:xfrm>
          <a:custGeom>
            <a:avLst/>
            <a:gdLst>
              <a:gd name="connsiteX0" fmla="*/ 661242 w 661242"/>
              <a:gd name="connsiteY0" fmla="*/ 545667 h 1091331"/>
              <a:gd name="connsiteX1" fmla="*/ 239476 w 661242"/>
              <a:gd name="connsiteY1" fmla="*/ 0 h 1091331"/>
              <a:gd name="connsiteX2" fmla="*/ 239476 w 661242"/>
              <a:gd name="connsiteY2" fmla="*/ 189489 h 1091331"/>
              <a:gd name="connsiteX3" fmla="*/ 0 w 661242"/>
              <a:gd name="connsiteY3" fmla="*/ 189489 h 1091331"/>
              <a:gd name="connsiteX4" fmla="*/ 141617 w 661242"/>
              <a:gd name="connsiteY4" fmla="*/ 545666 h 1091331"/>
              <a:gd name="connsiteX5" fmla="*/ 0 w 661242"/>
              <a:gd name="connsiteY5" fmla="*/ 901843 h 1091331"/>
              <a:gd name="connsiteX6" fmla="*/ 239476 w 661242"/>
              <a:gd name="connsiteY6" fmla="*/ 901843 h 1091331"/>
              <a:gd name="connsiteX7" fmla="*/ 239476 w 661242"/>
              <a:gd name="connsiteY7" fmla="*/ 1091331 h 10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42" h="1091331">
                <a:moveTo>
                  <a:pt x="661242" y="545667"/>
                </a:moveTo>
                <a:lnTo>
                  <a:pt x="239476" y="0"/>
                </a:lnTo>
                <a:lnTo>
                  <a:pt x="239476" y="189489"/>
                </a:lnTo>
                <a:lnTo>
                  <a:pt x="0" y="189489"/>
                </a:lnTo>
                <a:lnTo>
                  <a:pt x="141617" y="545666"/>
                </a:lnTo>
                <a:lnTo>
                  <a:pt x="0" y="901843"/>
                </a:lnTo>
                <a:lnTo>
                  <a:pt x="239476" y="901843"/>
                </a:lnTo>
                <a:lnTo>
                  <a:pt x="239476" y="1091331"/>
                </a:lnTo>
                <a:close/>
              </a:path>
            </a:pathLst>
          </a:custGeom>
          <a:gradFill>
            <a:gsLst>
              <a:gs pos="20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xmlns="" id="{44BB4E8D-C2D8-4981-8F77-53971BC9815E}"/>
              </a:ext>
            </a:extLst>
          </p:cNvPr>
          <p:cNvSpPr/>
          <p:nvPr/>
        </p:nvSpPr>
        <p:spPr>
          <a:xfrm flipV="1">
            <a:off x="5080078" y="2140539"/>
            <a:ext cx="1699989" cy="538973"/>
          </a:xfrm>
          <a:custGeom>
            <a:avLst/>
            <a:gdLst>
              <a:gd name="connsiteX0" fmla="*/ 957177 w 1289450"/>
              <a:gd name="connsiteY0" fmla="*/ 408814 h 408814"/>
              <a:gd name="connsiteX1" fmla="*/ 957491 w 1289450"/>
              <a:gd name="connsiteY1" fmla="*/ 408428 h 408814"/>
              <a:gd name="connsiteX2" fmla="*/ 957491 w 1289450"/>
              <a:gd name="connsiteY2" fmla="*/ 408813 h 408814"/>
              <a:gd name="connsiteX3" fmla="*/ 1289450 w 1289450"/>
              <a:gd name="connsiteY3" fmla="*/ 204406 h 408814"/>
              <a:gd name="connsiteX4" fmla="*/ 957491 w 1289450"/>
              <a:gd name="connsiteY4" fmla="*/ 0 h 408814"/>
              <a:gd name="connsiteX5" fmla="*/ 957491 w 1289450"/>
              <a:gd name="connsiteY5" fmla="*/ 385 h 408814"/>
              <a:gd name="connsiteX6" fmla="*/ 957177 w 1289450"/>
              <a:gd name="connsiteY6" fmla="*/ 0 h 408814"/>
              <a:gd name="connsiteX7" fmla="*/ 957177 w 1289450"/>
              <a:gd name="connsiteY7" fmla="*/ 112880 h 408814"/>
              <a:gd name="connsiteX8" fmla="*/ 2 w 1289450"/>
              <a:gd name="connsiteY8" fmla="*/ 112880 h 408814"/>
              <a:gd name="connsiteX9" fmla="*/ 443716 w 1289450"/>
              <a:gd name="connsiteY9" fmla="*/ 204407 h 408814"/>
              <a:gd name="connsiteX10" fmla="*/ 0 w 1289450"/>
              <a:gd name="connsiteY10" fmla="*/ 295934 h 408814"/>
              <a:gd name="connsiteX11" fmla="*/ 957177 w 1289450"/>
              <a:gd name="connsiteY11" fmla="*/ 295934 h 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9450" h="408814">
                <a:moveTo>
                  <a:pt x="957177" y="408814"/>
                </a:moveTo>
                <a:lnTo>
                  <a:pt x="957491" y="408428"/>
                </a:lnTo>
                <a:lnTo>
                  <a:pt x="957491" y="408813"/>
                </a:lnTo>
                <a:lnTo>
                  <a:pt x="1289450" y="204406"/>
                </a:lnTo>
                <a:lnTo>
                  <a:pt x="957491" y="0"/>
                </a:lnTo>
                <a:lnTo>
                  <a:pt x="957491" y="385"/>
                </a:lnTo>
                <a:lnTo>
                  <a:pt x="957177" y="0"/>
                </a:lnTo>
                <a:lnTo>
                  <a:pt x="957177" y="112880"/>
                </a:lnTo>
                <a:lnTo>
                  <a:pt x="2" y="112880"/>
                </a:lnTo>
                <a:lnTo>
                  <a:pt x="443716" y="204407"/>
                </a:lnTo>
                <a:lnTo>
                  <a:pt x="0" y="295934"/>
                </a:lnTo>
                <a:lnTo>
                  <a:pt x="957177" y="29593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xmlns="" id="{D15FE097-FB73-47A6-823B-0C43324C6F41}"/>
              </a:ext>
            </a:extLst>
          </p:cNvPr>
          <p:cNvSpPr/>
          <p:nvPr/>
        </p:nvSpPr>
        <p:spPr>
          <a:xfrm rot="17864206" flipV="1">
            <a:off x="7247394" y="3646527"/>
            <a:ext cx="1833186" cy="538974"/>
          </a:xfrm>
          <a:custGeom>
            <a:avLst/>
            <a:gdLst>
              <a:gd name="connsiteX0" fmla="*/ 1476204 w 1476204"/>
              <a:gd name="connsiteY0" fmla="*/ 204406 h 408814"/>
              <a:gd name="connsiteX1" fmla="*/ 1123779 w 1476204"/>
              <a:gd name="connsiteY1" fmla="*/ 0 h 408814"/>
              <a:gd name="connsiteX2" fmla="*/ 1123779 w 1476204"/>
              <a:gd name="connsiteY2" fmla="*/ 385 h 408814"/>
              <a:gd name="connsiteX3" fmla="*/ 1123446 w 1476204"/>
              <a:gd name="connsiteY3" fmla="*/ 0 h 408814"/>
              <a:gd name="connsiteX4" fmla="*/ 1123446 w 1476204"/>
              <a:gd name="connsiteY4" fmla="*/ 112880 h 408814"/>
              <a:gd name="connsiteX5" fmla="*/ 0 w 1476204"/>
              <a:gd name="connsiteY5" fmla="*/ 112880 h 408814"/>
              <a:gd name="connsiteX6" fmla="*/ 0 w 1476204"/>
              <a:gd name="connsiteY6" fmla="*/ 295934 h 408814"/>
              <a:gd name="connsiteX7" fmla="*/ 1123446 w 1476204"/>
              <a:gd name="connsiteY7" fmla="*/ 295934 h 408814"/>
              <a:gd name="connsiteX8" fmla="*/ 1123446 w 1476204"/>
              <a:gd name="connsiteY8" fmla="*/ 408814 h 408814"/>
              <a:gd name="connsiteX9" fmla="*/ 1123779 w 1476204"/>
              <a:gd name="connsiteY9" fmla="*/ 408428 h 408814"/>
              <a:gd name="connsiteX10" fmla="*/ 1123779 w 1476204"/>
              <a:gd name="connsiteY10" fmla="*/ 408813 h 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204" h="408814">
                <a:moveTo>
                  <a:pt x="1476204" y="204406"/>
                </a:moveTo>
                <a:lnTo>
                  <a:pt x="1123779" y="0"/>
                </a:lnTo>
                <a:lnTo>
                  <a:pt x="1123779" y="385"/>
                </a:lnTo>
                <a:lnTo>
                  <a:pt x="1123446" y="0"/>
                </a:lnTo>
                <a:lnTo>
                  <a:pt x="1123446" y="112880"/>
                </a:lnTo>
                <a:lnTo>
                  <a:pt x="0" y="112880"/>
                </a:lnTo>
                <a:lnTo>
                  <a:pt x="0" y="295934"/>
                </a:lnTo>
                <a:lnTo>
                  <a:pt x="1123446" y="295934"/>
                </a:lnTo>
                <a:lnTo>
                  <a:pt x="1123446" y="408814"/>
                </a:lnTo>
                <a:lnTo>
                  <a:pt x="1123779" y="408428"/>
                </a:lnTo>
                <a:lnTo>
                  <a:pt x="1123779" y="408813"/>
                </a:lnTo>
                <a:close/>
              </a:path>
            </a:pathLst>
          </a:custGeom>
          <a:gradFill>
            <a:gsLst>
              <a:gs pos="20000">
                <a:schemeClr val="accent6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xmlns="" id="{FB81A04A-F713-46B6-A360-693ADF74177B}"/>
              </a:ext>
            </a:extLst>
          </p:cNvPr>
          <p:cNvSpPr/>
          <p:nvPr/>
        </p:nvSpPr>
        <p:spPr>
          <a:xfrm rot="1413518">
            <a:off x="9973980" y="3209205"/>
            <a:ext cx="872535" cy="1438790"/>
          </a:xfrm>
          <a:prstGeom prst="rightArrow">
            <a:avLst>
              <a:gd name="adj1" fmla="val 65274"/>
              <a:gd name="adj2" fmla="val 6372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xmlns="" id="{53361EC5-2DE9-45A5-8349-457E18559CD7}"/>
              </a:ext>
            </a:extLst>
          </p:cNvPr>
          <p:cNvSpPr/>
          <p:nvPr/>
        </p:nvSpPr>
        <p:spPr>
          <a:xfrm rot="1430441" flipH="1">
            <a:off x="5873496" y="3657888"/>
            <a:ext cx="1032427" cy="766013"/>
          </a:xfrm>
          <a:prstGeom prst="rightArrow">
            <a:avLst>
              <a:gd name="adj1" fmla="val 65274"/>
              <a:gd name="adj2" fmla="val 546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xmlns="" id="{F05F7C7A-094E-4B63-9206-8786B35D9CF2}"/>
              </a:ext>
            </a:extLst>
          </p:cNvPr>
          <p:cNvSpPr/>
          <p:nvPr/>
        </p:nvSpPr>
        <p:spPr>
          <a:xfrm rot="1924360">
            <a:off x="6770704" y="4444203"/>
            <a:ext cx="872535" cy="1438790"/>
          </a:xfrm>
          <a:prstGeom prst="rightArrow">
            <a:avLst>
              <a:gd name="adj1" fmla="val 65274"/>
              <a:gd name="adj2" fmla="val 63728"/>
            </a:avLst>
          </a:prstGeom>
          <a:solidFill>
            <a:srgbClr val="00B0F0"/>
          </a:solidFill>
          <a:ln>
            <a:noFill/>
          </a:ln>
          <a:scene3d>
            <a:camera prst="isometricOffAxis1Right">
              <a:rot lat="19252722" lon="19745262" rev="3848274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AEE9FCC8-FAD4-431A-9DA3-5CAB23CA80CE}"/>
              </a:ext>
            </a:extLst>
          </p:cNvPr>
          <p:cNvSpPr/>
          <p:nvPr/>
        </p:nvSpPr>
        <p:spPr>
          <a:xfrm>
            <a:off x="9366773" y="2167801"/>
            <a:ext cx="872535" cy="761600"/>
          </a:xfrm>
          <a:prstGeom prst="rightArrow">
            <a:avLst>
              <a:gd name="adj1" fmla="val 65274"/>
              <a:gd name="adj2" fmla="val 63728"/>
            </a:avLst>
          </a:prstGeom>
          <a:solidFill>
            <a:schemeClr val="accent4"/>
          </a:solidFill>
          <a:ln>
            <a:noFill/>
          </a:ln>
          <a:scene3d>
            <a:camera prst="isometricOffAxis1Right">
              <a:rot lat="1249021" lon="19777168" rev="2012597"/>
            </a:camera>
            <a:lightRig rig="threePt" dir="t"/>
          </a:scene3d>
          <a:sp3d extrusionH="127000">
            <a:bevelT w="12700" h="25400"/>
            <a:bevelB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xmlns="" id="{FA40DD53-DE37-48B2-8CFA-EB68CFFC234D}"/>
              </a:ext>
            </a:extLst>
          </p:cNvPr>
          <p:cNvSpPr/>
          <p:nvPr/>
        </p:nvSpPr>
        <p:spPr>
          <a:xfrm rot="17864206" flipV="1">
            <a:off x="6663589" y="2387118"/>
            <a:ext cx="1833186" cy="538974"/>
          </a:xfrm>
          <a:custGeom>
            <a:avLst/>
            <a:gdLst>
              <a:gd name="connsiteX0" fmla="*/ 1476204 w 1476204"/>
              <a:gd name="connsiteY0" fmla="*/ 204406 h 408814"/>
              <a:gd name="connsiteX1" fmla="*/ 1123779 w 1476204"/>
              <a:gd name="connsiteY1" fmla="*/ 0 h 408814"/>
              <a:gd name="connsiteX2" fmla="*/ 1123779 w 1476204"/>
              <a:gd name="connsiteY2" fmla="*/ 385 h 408814"/>
              <a:gd name="connsiteX3" fmla="*/ 1123446 w 1476204"/>
              <a:gd name="connsiteY3" fmla="*/ 0 h 408814"/>
              <a:gd name="connsiteX4" fmla="*/ 1123446 w 1476204"/>
              <a:gd name="connsiteY4" fmla="*/ 112880 h 408814"/>
              <a:gd name="connsiteX5" fmla="*/ 0 w 1476204"/>
              <a:gd name="connsiteY5" fmla="*/ 112880 h 408814"/>
              <a:gd name="connsiteX6" fmla="*/ 0 w 1476204"/>
              <a:gd name="connsiteY6" fmla="*/ 295934 h 408814"/>
              <a:gd name="connsiteX7" fmla="*/ 1123446 w 1476204"/>
              <a:gd name="connsiteY7" fmla="*/ 295934 h 408814"/>
              <a:gd name="connsiteX8" fmla="*/ 1123446 w 1476204"/>
              <a:gd name="connsiteY8" fmla="*/ 408814 h 408814"/>
              <a:gd name="connsiteX9" fmla="*/ 1123779 w 1476204"/>
              <a:gd name="connsiteY9" fmla="*/ 408428 h 408814"/>
              <a:gd name="connsiteX10" fmla="*/ 1123779 w 1476204"/>
              <a:gd name="connsiteY10" fmla="*/ 408813 h 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204" h="408814">
                <a:moveTo>
                  <a:pt x="1476204" y="204406"/>
                </a:moveTo>
                <a:lnTo>
                  <a:pt x="1123779" y="0"/>
                </a:lnTo>
                <a:lnTo>
                  <a:pt x="1123779" y="385"/>
                </a:lnTo>
                <a:lnTo>
                  <a:pt x="1123446" y="0"/>
                </a:lnTo>
                <a:lnTo>
                  <a:pt x="1123446" y="112880"/>
                </a:lnTo>
                <a:lnTo>
                  <a:pt x="0" y="112880"/>
                </a:lnTo>
                <a:lnTo>
                  <a:pt x="0" y="295934"/>
                </a:lnTo>
                <a:lnTo>
                  <a:pt x="1123446" y="295934"/>
                </a:lnTo>
                <a:lnTo>
                  <a:pt x="1123446" y="408814"/>
                </a:lnTo>
                <a:lnTo>
                  <a:pt x="1123779" y="408428"/>
                </a:lnTo>
                <a:lnTo>
                  <a:pt x="1123779" y="40881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1234977" lon="20665424" rev="19740785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B442D93-DB0D-414F-94C1-E63D2225EA2B}"/>
              </a:ext>
            </a:extLst>
          </p:cNvPr>
          <p:cNvGrpSpPr/>
          <p:nvPr/>
        </p:nvGrpSpPr>
        <p:grpSpPr>
          <a:xfrm>
            <a:off x="508303" y="325821"/>
            <a:ext cx="2284208" cy="650416"/>
            <a:chOff x="508303" y="325821"/>
            <a:chExt cx="2284208" cy="65041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8729C87-F413-4E87-BA1A-17CCACDD4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64236C-3E5B-43F6-8176-A9AC03DE3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A812D77C-0D4A-4B30-AB61-ED8A3F9D4BA5}"/>
                </a:ext>
              </a:extLst>
            </p:cNvPr>
            <p:cNvSpPr txBox="1"/>
            <p:nvPr/>
          </p:nvSpPr>
          <p:spPr>
            <a:xfrm>
              <a:off x="1331843" y="325821"/>
              <a:ext cx="14606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箭头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25301106-DDE8-4BE9-8611-3DCC674C390D}"/>
                </a:ext>
              </a:extLst>
            </p:cNvPr>
            <p:cNvSpPr txBox="1"/>
            <p:nvPr/>
          </p:nvSpPr>
          <p:spPr>
            <a:xfrm>
              <a:off x="1275857" y="681446"/>
              <a:ext cx="12558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arrow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2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下弧形 5">
            <a:extLst>
              <a:ext uri="{FF2B5EF4-FFF2-40B4-BE49-F238E27FC236}">
                <a16:creationId xmlns:a16="http://schemas.microsoft.com/office/drawing/2014/main" xmlns="" id="{22D6A179-1D6B-4587-890D-C90941449CC9}"/>
              </a:ext>
            </a:extLst>
          </p:cNvPr>
          <p:cNvSpPr/>
          <p:nvPr/>
        </p:nvSpPr>
        <p:spPr>
          <a:xfrm rot="2838764">
            <a:off x="1130757" y="2155865"/>
            <a:ext cx="1568463" cy="830363"/>
          </a:xfrm>
          <a:prstGeom prst="curvedUpArrow">
            <a:avLst/>
          </a:prstGeom>
          <a:solidFill>
            <a:srgbClr val="D5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箭头: 下弧形 47">
            <a:extLst>
              <a:ext uri="{FF2B5EF4-FFF2-40B4-BE49-F238E27FC236}">
                <a16:creationId xmlns:a16="http://schemas.microsoft.com/office/drawing/2014/main" xmlns="" id="{5FBFFD29-8688-4348-A33E-05DCF4ACDBFB}"/>
              </a:ext>
            </a:extLst>
          </p:cNvPr>
          <p:cNvSpPr/>
          <p:nvPr/>
        </p:nvSpPr>
        <p:spPr>
          <a:xfrm rot="19623523">
            <a:off x="1825483" y="3682452"/>
            <a:ext cx="1506426" cy="822756"/>
          </a:xfrm>
          <a:prstGeom prst="curvedUpArrow">
            <a:avLst>
              <a:gd name="adj1" fmla="val 48332"/>
              <a:gd name="adj2" fmla="val 94314"/>
              <a:gd name="adj3" fmla="val 565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箭头: 下弧形 48">
            <a:extLst>
              <a:ext uri="{FF2B5EF4-FFF2-40B4-BE49-F238E27FC236}">
                <a16:creationId xmlns:a16="http://schemas.microsoft.com/office/drawing/2014/main" xmlns="" id="{9A8409FC-AB9D-4E7E-9070-2937D55B45E5}"/>
              </a:ext>
            </a:extLst>
          </p:cNvPr>
          <p:cNvSpPr/>
          <p:nvPr/>
        </p:nvSpPr>
        <p:spPr>
          <a:xfrm rot="19486697">
            <a:off x="3050969" y="2426921"/>
            <a:ext cx="1765167" cy="761818"/>
          </a:xfrm>
          <a:prstGeom prst="curvedUpArrow">
            <a:avLst>
              <a:gd name="adj1" fmla="val 15656"/>
              <a:gd name="adj2" fmla="val 41702"/>
              <a:gd name="adj3" fmla="val 344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6097A82A-8921-4E62-8E00-ADEA4FD2A71F}"/>
              </a:ext>
            </a:extLst>
          </p:cNvPr>
          <p:cNvSpPr/>
          <p:nvPr/>
        </p:nvSpPr>
        <p:spPr>
          <a:xfrm rot="5400000">
            <a:off x="4761274" y="3284220"/>
            <a:ext cx="438539" cy="1521784"/>
          </a:xfrm>
          <a:custGeom>
            <a:avLst/>
            <a:gdLst>
              <a:gd name="connsiteX0" fmla="*/ 0 w 438539"/>
              <a:gd name="connsiteY0" fmla="*/ 542070 h 1521784"/>
              <a:gd name="connsiteX1" fmla="*/ 219270 w 438539"/>
              <a:gd name="connsiteY1" fmla="*/ 0 h 1521784"/>
              <a:gd name="connsiteX2" fmla="*/ 438539 w 438539"/>
              <a:gd name="connsiteY2" fmla="*/ 542070 h 1521784"/>
              <a:gd name="connsiteX3" fmla="*/ 329750 w 438539"/>
              <a:gd name="connsiteY3" fmla="*/ 542070 h 1521784"/>
              <a:gd name="connsiteX4" fmla="*/ 367512 w 438539"/>
              <a:gd name="connsiteY4" fmla="*/ 603302 h 1521784"/>
              <a:gd name="connsiteX5" fmla="*/ 329750 w 438539"/>
              <a:gd name="connsiteY5" fmla="*/ 1521784 h 1521784"/>
              <a:gd name="connsiteX6" fmla="*/ 108790 w 438539"/>
              <a:gd name="connsiteY6" fmla="*/ 1521784 h 1521784"/>
              <a:gd name="connsiteX7" fmla="*/ 146552 w 438539"/>
              <a:gd name="connsiteY7" fmla="*/ 603302 h 1521784"/>
              <a:gd name="connsiteX8" fmla="*/ 108790 w 438539"/>
              <a:gd name="connsiteY8" fmla="*/ 542070 h 152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539" h="1521784">
                <a:moveTo>
                  <a:pt x="0" y="542070"/>
                </a:moveTo>
                <a:lnTo>
                  <a:pt x="219270" y="0"/>
                </a:lnTo>
                <a:lnTo>
                  <a:pt x="438539" y="542070"/>
                </a:lnTo>
                <a:lnTo>
                  <a:pt x="329750" y="542070"/>
                </a:lnTo>
                <a:lnTo>
                  <a:pt x="367512" y="603302"/>
                </a:lnTo>
                <a:cubicBezTo>
                  <a:pt x="516761" y="909462"/>
                  <a:pt x="99582" y="1215623"/>
                  <a:pt x="329750" y="1521784"/>
                </a:cubicBezTo>
                <a:lnTo>
                  <a:pt x="108790" y="1521784"/>
                </a:lnTo>
                <a:cubicBezTo>
                  <a:pt x="-121378" y="1215623"/>
                  <a:pt x="295801" y="909462"/>
                  <a:pt x="146552" y="603302"/>
                </a:cubicBezTo>
                <a:lnTo>
                  <a:pt x="108790" y="5420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4EC5806A-14AB-4AAE-8B09-891211C4EB44}"/>
              </a:ext>
            </a:extLst>
          </p:cNvPr>
          <p:cNvSpPr/>
          <p:nvPr/>
        </p:nvSpPr>
        <p:spPr>
          <a:xfrm rot="3750395">
            <a:off x="3445369" y="4595823"/>
            <a:ext cx="673477" cy="1907981"/>
          </a:xfrm>
          <a:custGeom>
            <a:avLst/>
            <a:gdLst>
              <a:gd name="connsiteX0" fmla="*/ 0 w 504000"/>
              <a:gd name="connsiteY0" fmla="*/ 504000 h 2491422"/>
              <a:gd name="connsiteX1" fmla="*/ 252000 w 504000"/>
              <a:gd name="connsiteY1" fmla="*/ 0 h 2491422"/>
              <a:gd name="connsiteX2" fmla="*/ 504000 w 504000"/>
              <a:gd name="connsiteY2" fmla="*/ 504000 h 2491422"/>
              <a:gd name="connsiteX3" fmla="*/ 374717 w 504000"/>
              <a:gd name="connsiteY3" fmla="*/ 504000 h 2491422"/>
              <a:gd name="connsiteX4" fmla="*/ 374717 w 504000"/>
              <a:gd name="connsiteY4" fmla="*/ 835237 h 2491422"/>
              <a:gd name="connsiteX5" fmla="*/ 374717 w 504000"/>
              <a:gd name="connsiteY5" fmla="*/ 1166474 h 2491422"/>
              <a:gd name="connsiteX6" fmla="*/ 374717 w 504000"/>
              <a:gd name="connsiteY6" fmla="*/ 1497711 h 2491422"/>
              <a:gd name="connsiteX7" fmla="*/ 374717 w 504000"/>
              <a:gd name="connsiteY7" fmla="*/ 1828948 h 2491422"/>
              <a:gd name="connsiteX8" fmla="*/ 374717 w 504000"/>
              <a:gd name="connsiteY8" fmla="*/ 2160185 h 2491422"/>
              <a:gd name="connsiteX9" fmla="*/ 374717 w 504000"/>
              <a:gd name="connsiteY9" fmla="*/ 2491422 h 2491422"/>
              <a:gd name="connsiteX10" fmla="*/ 129286 w 504000"/>
              <a:gd name="connsiteY10" fmla="*/ 2491422 h 2491422"/>
              <a:gd name="connsiteX11" fmla="*/ 112851 w 504000"/>
              <a:gd name="connsiteY11" fmla="*/ 2408613 h 2491422"/>
              <a:gd name="connsiteX12" fmla="*/ 129286 w 504000"/>
              <a:gd name="connsiteY12" fmla="*/ 2160185 h 2491422"/>
              <a:gd name="connsiteX13" fmla="*/ 129286 w 504000"/>
              <a:gd name="connsiteY13" fmla="*/ 1828948 h 2491422"/>
              <a:gd name="connsiteX14" fmla="*/ 129286 w 504000"/>
              <a:gd name="connsiteY14" fmla="*/ 1497711 h 2491422"/>
              <a:gd name="connsiteX15" fmla="*/ 129286 w 504000"/>
              <a:gd name="connsiteY15" fmla="*/ 1166474 h 2491422"/>
              <a:gd name="connsiteX16" fmla="*/ 112851 w 504000"/>
              <a:gd name="connsiteY16" fmla="*/ 1083665 h 2491422"/>
              <a:gd name="connsiteX17" fmla="*/ 129286 w 504000"/>
              <a:gd name="connsiteY17" fmla="*/ 835237 h 2491422"/>
              <a:gd name="connsiteX18" fmla="*/ 129286 w 504000"/>
              <a:gd name="connsiteY18" fmla="*/ 504000 h 249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000" h="2491422">
                <a:moveTo>
                  <a:pt x="0" y="504000"/>
                </a:moveTo>
                <a:lnTo>
                  <a:pt x="252000" y="0"/>
                </a:lnTo>
                <a:lnTo>
                  <a:pt x="504000" y="504000"/>
                </a:lnTo>
                <a:lnTo>
                  <a:pt x="374717" y="504000"/>
                </a:lnTo>
                <a:cubicBezTo>
                  <a:pt x="433153" y="614412"/>
                  <a:pt x="316281" y="724825"/>
                  <a:pt x="374717" y="835237"/>
                </a:cubicBezTo>
                <a:cubicBezTo>
                  <a:pt x="433153" y="945649"/>
                  <a:pt x="316281" y="1056062"/>
                  <a:pt x="374717" y="1166474"/>
                </a:cubicBezTo>
                <a:cubicBezTo>
                  <a:pt x="433153" y="1276886"/>
                  <a:pt x="316281" y="1387299"/>
                  <a:pt x="374717" y="1497711"/>
                </a:cubicBezTo>
                <a:cubicBezTo>
                  <a:pt x="433153" y="1608123"/>
                  <a:pt x="316281" y="1718536"/>
                  <a:pt x="374717" y="1828948"/>
                </a:cubicBezTo>
                <a:cubicBezTo>
                  <a:pt x="433153" y="1939360"/>
                  <a:pt x="316281" y="2049773"/>
                  <a:pt x="374717" y="2160185"/>
                </a:cubicBezTo>
                <a:cubicBezTo>
                  <a:pt x="433153" y="2270597"/>
                  <a:pt x="316281" y="2381010"/>
                  <a:pt x="374717" y="2491422"/>
                </a:cubicBezTo>
                <a:lnTo>
                  <a:pt x="129286" y="2491422"/>
                </a:lnTo>
                <a:cubicBezTo>
                  <a:pt x="114678" y="2463819"/>
                  <a:pt x="111025" y="2436216"/>
                  <a:pt x="112851" y="2408613"/>
                </a:cubicBezTo>
                <a:cubicBezTo>
                  <a:pt x="118329" y="2325804"/>
                  <a:pt x="173113" y="2242994"/>
                  <a:pt x="129286" y="2160185"/>
                </a:cubicBezTo>
                <a:cubicBezTo>
                  <a:pt x="70850" y="2049773"/>
                  <a:pt x="187722" y="1939360"/>
                  <a:pt x="129286" y="1828948"/>
                </a:cubicBezTo>
                <a:cubicBezTo>
                  <a:pt x="70850" y="1718536"/>
                  <a:pt x="187722" y="1608123"/>
                  <a:pt x="129286" y="1497711"/>
                </a:cubicBezTo>
                <a:cubicBezTo>
                  <a:pt x="70850" y="1387299"/>
                  <a:pt x="187722" y="1276886"/>
                  <a:pt x="129286" y="1166474"/>
                </a:cubicBezTo>
                <a:cubicBezTo>
                  <a:pt x="114678" y="1138871"/>
                  <a:pt x="111025" y="1111268"/>
                  <a:pt x="112851" y="1083665"/>
                </a:cubicBezTo>
                <a:cubicBezTo>
                  <a:pt x="118329" y="1000855"/>
                  <a:pt x="173113" y="918046"/>
                  <a:pt x="129286" y="835237"/>
                </a:cubicBezTo>
                <a:cubicBezTo>
                  <a:pt x="70850" y="724825"/>
                  <a:pt x="187722" y="614412"/>
                  <a:pt x="129286" y="504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xmlns="" id="{8973DE56-F10B-4678-8F23-9F0E218F82F5}"/>
              </a:ext>
            </a:extLst>
          </p:cNvPr>
          <p:cNvSpPr/>
          <p:nvPr/>
        </p:nvSpPr>
        <p:spPr>
          <a:xfrm rot="19764142">
            <a:off x="5258145" y="2003552"/>
            <a:ext cx="466530" cy="1476825"/>
          </a:xfrm>
          <a:custGeom>
            <a:avLst/>
            <a:gdLst>
              <a:gd name="connsiteX0" fmla="*/ 233265 w 466530"/>
              <a:gd name="connsiteY0" fmla="*/ 0 h 1476825"/>
              <a:gd name="connsiteX1" fmla="*/ 466530 w 466530"/>
              <a:gd name="connsiteY1" fmla="*/ 550506 h 1476825"/>
              <a:gd name="connsiteX2" fmla="*/ 317241 w 466530"/>
              <a:gd name="connsiteY2" fmla="*/ 550506 h 1476825"/>
              <a:gd name="connsiteX3" fmla="*/ 401216 w 466530"/>
              <a:gd name="connsiteY3" fmla="*/ 1476825 h 1476825"/>
              <a:gd name="connsiteX4" fmla="*/ 65314 w 466530"/>
              <a:gd name="connsiteY4" fmla="*/ 1476825 h 1476825"/>
              <a:gd name="connsiteX5" fmla="*/ 149290 w 466530"/>
              <a:gd name="connsiteY5" fmla="*/ 550506 h 1476825"/>
              <a:gd name="connsiteX6" fmla="*/ 0 w 466530"/>
              <a:gd name="connsiteY6" fmla="*/ 550506 h 147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30" h="1476825">
                <a:moveTo>
                  <a:pt x="233265" y="0"/>
                </a:moveTo>
                <a:lnTo>
                  <a:pt x="466530" y="550506"/>
                </a:lnTo>
                <a:lnTo>
                  <a:pt x="317241" y="550506"/>
                </a:lnTo>
                <a:lnTo>
                  <a:pt x="401216" y="1476825"/>
                </a:lnTo>
                <a:lnTo>
                  <a:pt x="65314" y="1476825"/>
                </a:lnTo>
                <a:lnTo>
                  <a:pt x="149290" y="550506"/>
                </a:lnTo>
                <a:lnTo>
                  <a:pt x="0" y="5505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92A9D0C0-F3CB-4948-BB45-610AE2E374E9}"/>
              </a:ext>
            </a:extLst>
          </p:cNvPr>
          <p:cNvSpPr/>
          <p:nvPr/>
        </p:nvSpPr>
        <p:spPr>
          <a:xfrm rot="21349461">
            <a:off x="7582623" y="2745487"/>
            <a:ext cx="679821" cy="2024247"/>
          </a:xfrm>
          <a:custGeom>
            <a:avLst/>
            <a:gdLst>
              <a:gd name="connsiteX0" fmla="*/ 233265 w 466530"/>
              <a:gd name="connsiteY0" fmla="*/ 0 h 1389148"/>
              <a:gd name="connsiteX1" fmla="*/ 466530 w 466530"/>
              <a:gd name="connsiteY1" fmla="*/ 550506 h 1389148"/>
              <a:gd name="connsiteX2" fmla="*/ 317241 w 466530"/>
              <a:gd name="connsiteY2" fmla="*/ 550506 h 1389148"/>
              <a:gd name="connsiteX3" fmla="*/ 393268 w 466530"/>
              <a:gd name="connsiteY3" fmla="*/ 1389148 h 1389148"/>
              <a:gd name="connsiteX4" fmla="*/ 233265 w 466530"/>
              <a:gd name="connsiteY4" fmla="*/ 1174978 h 1389148"/>
              <a:gd name="connsiteX5" fmla="*/ 73263 w 466530"/>
              <a:gd name="connsiteY5" fmla="*/ 1389148 h 1389148"/>
              <a:gd name="connsiteX6" fmla="*/ 149290 w 466530"/>
              <a:gd name="connsiteY6" fmla="*/ 550506 h 1389148"/>
              <a:gd name="connsiteX7" fmla="*/ 0 w 466530"/>
              <a:gd name="connsiteY7" fmla="*/ 550506 h 138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530" h="1389148">
                <a:moveTo>
                  <a:pt x="233265" y="0"/>
                </a:moveTo>
                <a:lnTo>
                  <a:pt x="466530" y="550506"/>
                </a:lnTo>
                <a:lnTo>
                  <a:pt x="317241" y="550506"/>
                </a:lnTo>
                <a:lnTo>
                  <a:pt x="393268" y="1389148"/>
                </a:lnTo>
                <a:lnTo>
                  <a:pt x="233265" y="1174978"/>
                </a:lnTo>
                <a:lnTo>
                  <a:pt x="73263" y="1389148"/>
                </a:lnTo>
                <a:lnTo>
                  <a:pt x="149290" y="550506"/>
                </a:lnTo>
                <a:lnTo>
                  <a:pt x="0" y="55050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xmlns="" id="{73909D35-A0F4-4F9F-8AA5-B25AB8E38FAF}"/>
              </a:ext>
            </a:extLst>
          </p:cNvPr>
          <p:cNvSpPr/>
          <p:nvPr/>
        </p:nvSpPr>
        <p:spPr>
          <a:xfrm rot="2423020">
            <a:off x="9054369" y="1866749"/>
            <a:ext cx="774441" cy="1121762"/>
          </a:xfrm>
          <a:custGeom>
            <a:avLst/>
            <a:gdLst>
              <a:gd name="connsiteX0" fmla="*/ 387221 w 774441"/>
              <a:gd name="connsiteY0" fmla="*/ 0 h 1121762"/>
              <a:gd name="connsiteX1" fmla="*/ 774441 w 774441"/>
              <a:gd name="connsiteY1" fmla="*/ 318981 h 1121762"/>
              <a:gd name="connsiteX2" fmla="*/ 555342 w 774441"/>
              <a:gd name="connsiteY2" fmla="*/ 318981 h 1121762"/>
              <a:gd name="connsiteX3" fmla="*/ 718457 w 774441"/>
              <a:gd name="connsiteY3" fmla="*/ 1121762 h 1121762"/>
              <a:gd name="connsiteX4" fmla="*/ 55983 w 774441"/>
              <a:gd name="connsiteY4" fmla="*/ 1121762 h 1121762"/>
              <a:gd name="connsiteX5" fmla="*/ 219099 w 774441"/>
              <a:gd name="connsiteY5" fmla="*/ 318981 h 1121762"/>
              <a:gd name="connsiteX6" fmla="*/ 0 w 774441"/>
              <a:gd name="connsiteY6" fmla="*/ 318981 h 11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4441" h="1121762">
                <a:moveTo>
                  <a:pt x="387221" y="0"/>
                </a:moveTo>
                <a:lnTo>
                  <a:pt x="774441" y="318981"/>
                </a:lnTo>
                <a:lnTo>
                  <a:pt x="555342" y="318981"/>
                </a:lnTo>
                <a:lnTo>
                  <a:pt x="718457" y="1121762"/>
                </a:lnTo>
                <a:lnTo>
                  <a:pt x="55983" y="1121762"/>
                </a:lnTo>
                <a:lnTo>
                  <a:pt x="219099" y="318981"/>
                </a:lnTo>
                <a:lnTo>
                  <a:pt x="0" y="3189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9547087E-453C-4277-8644-3785910ACFAE}"/>
              </a:ext>
            </a:extLst>
          </p:cNvPr>
          <p:cNvSpPr/>
          <p:nvPr/>
        </p:nvSpPr>
        <p:spPr>
          <a:xfrm rot="4318263">
            <a:off x="8655435" y="4970030"/>
            <a:ext cx="959637" cy="1317514"/>
          </a:xfrm>
          <a:custGeom>
            <a:avLst/>
            <a:gdLst>
              <a:gd name="connsiteX0" fmla="*/ 387221 w 774441"/>
              <a:gd name="connsiteY0" fmla="*/ 0 h 1063253"/>
              <a:gd name="connsiteX1" fmla="*/ 774441 w 774441"/>
              <a:gd name="connsiteY1" fmla="*/ 318981 h 1063253"/>
              <a:gd name="connsiteX2" fmla="*/ 555342 w 774441"/>
              <a:gd name="connsiteY2" fmla="*/ 318981 h 1063253"/>
              <a:gd name="connsiteX3" fmla="*/ 706569 w 774441"/>
              <a:gd name="connsiteY3" fmla="*/ 1063253 h 1063253"/>
              <a:gd name="connsiteX4" fmla="*/ 387220 w 774441"/>
              <a:gd name="connsiteY4" fmla="*/ 833546 h 1063253"/>
              <a:gd name="connsiteX5" fmla="*/ 67872 w 774441"/>
              <a:gd name="connsiteY5" fmla="*/ 1063253 h 1063253"/>
              <a:gd name="connsiteX6" fmla="*/ 219099 w 774441"/>
              <a:gd name="connsiteY6" fmla="*/ 318981 h 1063253"/>
              <a:gd name="connsiteX7" fmla="*/ 0 w 774441"/>
              <a:gd name="connsiteY7" fmla="*/ 318981 h 10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441" h="1063253">
                <a:moveTo>
                  <a:pt x="387221" y="0"/>
                </a:moveTo>
                <a:lnTo>
                  <a:pt x="774441" y="318981"/>
                </a:lnTo>
                <a:lnTo>
                  <a:pt x="555342" y="318981"/>
                </a:lnTo>
                <a:lnTo>
                  <a:pt x="706569" y="1063253"/>
                </a:lnTo>
                <a:lnTo>
                  <a:pt x="387220" y="833546"/>
                </a:lnTo>
                <a:lnTo>
                  <a:pt x="67872" y="1063253"/>
                </a:lnTo>
                <a:lnTo>
                  <a:pt x="219099" y="318981"/>
                </a:lnTo>
                <a:lnTo>
                  <a:pt x="0" y="31898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xmlns="" id="{D5406808-160B-49CE-8875-49615B40CA21}"/>
              </a:ext>
            </a:extLst>
          </p:cNvPr>
          <p:cNvSpPr/>
          <p:nvPr/>
        </p:nvSpPr>
        <p:spPr>
          <a:xfrm rot="3460356">
            <a:off x="9329963" y="3305906"/>
            <a:ext cx="977788" cy="1472061"/>
          </a:xfrm>
          <a:custGeom>
            <a:avLst/>
            <a:gdLst>
              <a:gd name="connsiteX0" fmla="*/ 0 w 822836"/>
              <a:gd name="connsiteY0" fmla="*/ 305721 h 1238780"/>
              <a:gd name="connsiteX1" fmla="*/ 411418 w 822836"/>
              <a:gd name="connsiteY1" fmla="*/ 0 h 1238780"/>
              <a:gd name="connsiteX2" fmla="*/ 822836 w 822836"/>
              <a:gd name="connsiteY2" fmla="*/ 305721 h 1238780"/>
              <a:gd name="connsiteX3" fmla="*/ 584969 w 822836"/>
              <a:gd name="connsiteY3" fmla="*/ 305721 h 1238780"/>
              <a:gd name="connsiteX4" fmla="*/ 644285 w 822836"/>
              <a:gd name="connsiteY4" fmla="*/ 334878 h 1238780"/>
              <a:gd name="connsiteX5" fmla="*/ 584967 w 822836"/>
              <a:gd name="connsiteY5" fmla="*/ 772250 h 1238780"/>
              <a:gd name="connsiteX6" fmla="*/ 584967 w 822836"/>
              <a:gd name="connsiteY6" fmla="*/ 1238780 h 1238780"/>
              <a:gd name="connsiteX7" fmla="*/ 237869 w 822836"/>
              <a:gd name="connsiteY7" fmla="*/ 1238780 h 1238780"/>
              <a:gd name="connsiteX8" fmla="*/ 127705 w 822836"/>
              <a:gd name="connsiteY8" fmla="*/ 1151306 h 1238780"/>
              <a:gd name="connsiteX9" fmla="*/ 237869 w 822836"/>
              <a:gd name="connsiteY9" fmla="*/ 772250 h 1238780"/>
              <a:gd name="connsiteX10" fmla="*/ 297187 w 822836"/>
              <a:gd name="connsiteY10" fmla="*/ 334878 h 1238780"/>
              <a:gd name="connsiteX11" fmla="*/ 237871 w 822836"/>
              <a:gd name="connsiteY11" fmla="*/ 305721 h 123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836" h="1238780">
                <a:moveTo>
                  <a:pt x="0" y="305721"/>
                </a:moveTo>
                <a:lnTo>
                  <a:pt x="411418" y="0"/>
                </a:lnTo>
                <a:lnTo>
                  <a:pt x="822836" y="305721"/>
                </a:lnTo>
                <a:lnTo>
                  <a:pt x="584969" y="305721"/>
                </a:lnTo>
                <a:lnTo>
                  <a:pt x="644285" y="334878"/>
                </a:lnTo>
                <a:cubicBezTo>
                  <a:pt x="878736" y="480669"/>
                  <a:pt x="223406" y="626459"/>
                  <a:pt x="584967" y="772250"/>
                </a:cubicBezTo>
                <a:cubicBezTo>
                  <a:pt x="970633" y="927760"/>
                  <a:pt x="199302" y="1083270"/>
                  <a:pt x="584967" y="1238780"/>
                </a:cubicBezTo>
                <a:lnTo>
                  <a:pt x="237869" y="1238780"/>
                </a:lnTo>
                <a:cubicBezTo>
                  <a:pt x="165556" y="1209622"/>
                  <a:pt x="133920" y="1180464"/>
                  <a:pt x="127705" y="1151306"/>
                </a:cubicBezTo>
                <a:cubicBezTo>
                  <a:pt x="100776" y="1024954"/>
                  <a:pt x="551221" y="898602"/>
                  <a:pt x="237869" y="772250"/>
                </a:cubicBezTo>
                <a:cubicBezTo>
                  <a:pt x="-123693" y="626459"/>
                  <a:pt x="531637" y="480669"/>
                  <a:pt x="297187" y="334878"/>
                </a:cubicBezTo>
                <a:lnTo>
                  <a:pt x="237871" y="30572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xmlns="" id="{471CCF20-9331-459C-AE9E-EC31A04F1F4C}"/>
              </a:ext>
            </a:extLst>
          </p:cNvPr>
          <p:cNvSpPr/>
          <p:nvPr/>
        </p:nvSpPr>
        <p:spPr>
          <a:xfrm rot="2813050">
            <a:off x="6730106" y="1389567"/>
            <a:ext cx="603694" cy="1911025"/>
          </a:xfrm>
          <a:custGeom>
            <a:avLst/>
            <a:gdLst>
              <a:gd name="connsiteX0" fmla="*/ 233265 w 466530"/>
              <a:gd name="connsiteY0" fmla="*/ 0 h 1476825"/>
              <a:gd name="connsiteX1" fmla="*/ 466530 w 466530"/>
              <a:gd name="connsiteY1" fmla="*/ 550506 h 1476825"/>
              <a:gd name="connsiteX2" fmla="*/ 317241 w 466530"/>
              <a:gd name="connsiteY2" fmla="*/ 550506 h 1476825"/>
              <a:gd name="connsiteX3" fmla="*/ 401216 w 466530"/>
              <a:gd name="connsiteY3" fmla="*/ 1476825 h 1476825"/>
              <a:gd name="connsiteX4" fmla="*/ 65314 w 466530"/>
              <a:gd name="connsiteY4" fmla="*/ 1476825 h 1476825"/>
              <a:gd name="connsiteX5" fmla="*/ 149290 w 466530"/>
              <a:gd name="connsiteY5" fmla="*/ 550506 h 1476825"/>
              <a:gd name="connsiteX6" fmla="*/ 0 w 466530"/>
              <a:gd name="connsiteY6" fmla="*/ 550506 h 147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30" h="1476825">
                <a:moveTo>
                  <a:pt x="233265" y="0"/>
                </a:moveTo>
                <a:lnTo>
                  <a:pt x="466530" y="550506"/>
                </a:lnTo>
                <a:lnTo>
                  <a:pt x="317241" y="550506"/>
                </a:lnTo>
                <a:lnTo>
                  <a:pt x="401216" y="1476825"/>
                </a:lnTo>
                <a:lnTo>
                  <a:pt x="65314" y="1476825"/>
                </a:lnTo>
                <a:lnTo>
                  <a:pt x="149290" y="550506"/>
                </a:lnTo>
                <a:lnTo>
                  <a:pt x="0" y="550506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scene3d>
            <a:camera prst="isometricOffAxis1Right">
              <a:rot lat="687276" lon="1822122" rev="477018"/>
            </a:camera>
            <a:lightRig rig="balanced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xmlns="" id="{D8953F26-7B34-4566-8F88-0BC5AEE8DF63}"/>
              </a:ext>
            </a:extLst>
          </p:cNvPr>
          <p:cNvSpPr/>
          <p:nvPr/>
        </p:nvSpPr>
        <p:spPr>
          <a:xfrm rot="20717481">
            <a:off x="1571119" y="5010475"/>
            <a:ext cx="772654" cy="685067"/>
          </a:xfrm>
          <a:custGeom>
            <a:avLst/>
            <a:gdLst>
              <a:gd name="connsiteX0" fmla="*/ 128862 w 772654"/>
              <a:gd name="connsiteY0" fmla="*/ 182942 h 685067"/>
              <a:gd name="connsiteX1" fmla="*/ 224290 w 772654"/>
              <a:gd name="connsiteY1" fmla="*/ 182942 h 685067"/>
              <a:gd name="connsiteX2" fmla="*/ 224290 w 772654"/>
              <a:gd name="connsiteY2" fmla="*/ 506942 h 685067"/>
              <a:gd name="connsiteX3" fmla="*/ 128862 w 772654"/>
              <a:gd name="connsiteY3" fmla="*/ 506942 h 685067"/>
              <a:gd name="connsiteX4" fmla="*/ 0 w 772654"/>
              <a:gd name="connsiteY4" fmla="*/ 182942 h 685067"/>
              <a:gd name="connsiteX5" fmla="*/ 95428 w 772654"/>
              <a:gd name="connsiteY5" fmla="*/ 182942 h 685067"/>
              <a:gd name="connsiteX6" fmla="*/ 95428 w 772654"/>
              <a:gd name="connsiteY6" fmla="*/ 506942 h 685067"/>
              <a:gd name="connsiteX7" fmla="*/ 0 w 772654"/>
              <a:gd name="connsiteY7" fmla="*/ 506942 h 685067"/>
              <a:gd name="connsiteX8" fmla="*/ 515189 w 772654"/>
              <a:gd name="connsiteY8" fmla="*/ 0 h 685067"/>
              <a:gd name="connsiteX9" fmla="*/ 772654 w 772654"/>
              <a:gd name="connsiteY9" fmla="*/ 342534 h 685067"/>
              <a:gd name="connsiteX10" fmla="*/ 515189 w 772654"/>
              <a:gd name="connsiteY10" fmla="*/ 685067 h 685067"/>
              <a:gd name="connsiteX11" fmla="*/ 515189 w 772654"/>
              <a:gd name="connsiteY11" fmla="*/ 506658 h 685067"/>
              <a:gd name="connsiteX12" fmla="*/ 257724 w 772654"/>
              <a:gd name="connsiteY12" fmla="*/ 506658 h 685067"/>
              <a:gd name="connsiteX13" fmla="*/ 257724 w 772654"/>
              <a:gd name="connsiteY13" fmla="*/ 178409 h 685067"/>
              <a:gd name="connsiteX14" fmla="*/ 515189 w 772654"/>
              <a:gd name="connsiteY14" fmla="*/ 178409 h 6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54" h="685067">
                <a:moveTo>
                  <a:pt x="128862" y="182942"/>
                </a:moveTo>
                <a:lnTo>
                  <a:pt x="224290" y="182942"/>
                </a:lnTo>
                <a:lnTo>
                  <a:pt x="224290" y="506942"/>
                </a:lnTo>
                <a:lnTo>
                  <a:pt x="128862" y="506942"/>
                </a:lnTo>
                <a:close/>
                <a:moveTo>
                  <a:pt x="0" y="182942"/>
                </a:moveTo>
                <a:lnTo>
                  <a:pt x="95428" y="182942"/>
                </a:lnTo>
                <a:lnTo>
                  <a:pt x="95428" y="506942"/>
                </a:lnTo>
                <a:lnTo>
                  <a:pt x="0" y="506942"/>
                </a:lnTo>
                <a:close/>
                <a:moveTo>
                  <a:pt x="515189" y="0"/>
                </a:moveTo>
                <a:lnTo>
                  <a:pt x="772654" y="342534"/>
                </a:lnTo>
                <a:lnTo>
                  <a:pt x="515189" y="685067"/>
                </a:lnTo>
                <a:lnTo>
                  <a:pt x="515189" y="506658"/>
                </a:lnTo>
                <a:lnTo>
                  <a:pt x="257724" y="506658"/>
                </a:lnTo>
                <a:lnTo>
                  <a:pt x="257724" y="178409"/>
                </a:lnTo>
                <a:lnTo>
                  <a:pt x="515189" y="1784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xmlns="" id="{9E405784-C22C-4FAC-B63D-55B0BD369FEC}"/>
              </a:ext>
            </a:extLst>
          </p:cNvPr>
          <p:cNvSpPr/>
          <p:nvPr/>
        </p:nvSpPr>
        <p:spPr>
          <a:xfrm rot="1073050">
            <a:off x="5731689" y="4528169"/>
            <a:ext cx="1396906" cy="1065491"/>
          </a:xfrm>
          <a:custGeom>
            <a:avLst/>
            <a:gdLst>
              <a:gd name="connsiteX0" fmla="*/ 107740 w 805186"/>
              <a:gd name="connsiteY0" fmla="*/ 288963 h 1065491"/>
              <a:gd name="connsiteX1" fmla="*/ 179740 w 805186"/>
              <a:gd name="connsiteY1" fmla="*/ 288963 h 1065491"/>
              <a:gd name="connsiteX2" fmla="*/ 179740 w 805186"/>
              <a:gd name="connsiteY2" fmla="*/ 792963 h 1065491"/>
              <a:gd name="connsiteX3" fmla="*/ 107740 w 805186"/>
              <a:gd name="connsiteY3" fmla="*/ 792963 h 1065491"/>
              <a:gd name="connsiteX4" fmla="*/ 0 w 805186"/>
              <a:gd name="connsiteY4" fmla="*/ 288963 h 1065491"/>
              <a:gd name="connsiteX5" fmla="*/ 72000 w 805186"/>
              <a:gd name="connsiteY5" fmla="*/ 288963 h 1065491"/>
              <a:gd name="connsiteX6" fmla="*/ 72000 w 805186"/>
              <a:gd name="connsiteY6" fmla="*/ 792963 h 1065491"/>
              <a:gd name="connsiteX7" fmla="*/ 0 w 805186"/>
              <a:gd name="connsiteY7" fmla="*/ 792963 h 1065491"/>
              <a:gd name="connsiteX8" fmla="*/ 308604 w 805186"/>
              <a:gd name="connsiteY8" fmla="*/ 284532 h 1065491"/>
              <a:gd name="connsiteX9" fmla="*/ 382211 w 805186"/>
              <a:gd name="connsiteY9" fmla="*/ 284532 h 1065491"/>
              <a:gd name="connsiteX10" fmla="*/ 382211 w 805186"/>
              <a:gd name="connsiteY10" fmla="*/ 788452 h 1065491"/>
              <a:gd name="connsiteX11" fmla="*/ 308604 w 805186"/>
              <a:gd name="connsiteY11" fmla="*/ 788452 h 1065491"/>
              <a:gd name="connsiteX12" fmla="*/ 209207 w 805186"/>
              <a:gd name="connsiteY12" fmla="*/ 284532 h 1065491"/>
              <a:gd name="connsiteX13" fmla="*/ 282815 w 805186"/>
              <a:gd name="connsiteY13" fmla="*/ 284532 h 1065491"/>
              <a:gd name="connsiteX14" fmla="*/ 282815 w 805186"/>
              <a:gd name="connsiteY14" fmla="*/ 788452 h 1065491"/>
              <a:gd name="connsiteX15" fmla="*/ 209207 w 805186"/>
              <a:gd name="connsiteY15" fmla="*/ 788452 h 1065491"/>
              <a:gd name="connsiteX16" fmla="*/ 606593 w 805186"/>
              <a:gd name="connsiteY16" fmla="*/ 0 h 1065491"/>
              <a:gd name="connsiteX17" fmla="*/ 805186 w 805186"/>
              <a:gd name="connsiteY17" fmla="*/ 532746 h 1065491"/>
              <a:gd name="connsiteX18" fmla="*/ 606593 w 805186"/>
              <a:gd name="connsiteY18" fmla="*/ 1065491 h 1065491"/>
              <a:gd name="connsiteX19" fmla="*/ 606593 w 805186"/>
              <a:gd name="connsiteY19" fmla="*/ 788010 h 1065491"/>
              <a:gd name="connsiteX20" fmla="*/ 408000 w 805186"/>
              <a:gd name="connsiteY20" fmla="*/ 788010 h 1065491"/>
              <a:gd name="connsiteX21" fmla="*/ 408000 w 805186"/>
              <a:gd name="connsiteY21" fmla="*/ 277481 h 1065491"/>
              <a:gd name="connsiteX22" fmla="*/ 606593 w 805186"/>
              <a:gd name="connsiteY22" fmla="*/ 277481 h 10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5186" h="1065491">
                <a:moveTo>
                  <a:pt x="107740" y="288963"/>
                </a:moveTo>
                <a:lnTo>
                  <a:pt x="179740" y="288963"/>
                </a:lnTo>
                <a:lnTo>
                  <a:pt x="179740" y="792963"/>
                </a:lnTo>
                <a:lnTo>
                  <a:pt x="107740" y="792963"/>
                </a:lnTo>
                <a:close/>
                <a:moveTo>
                  <a:pt x="0" y="288963"/>
                </a:moveTo>
                <a:lnTo>
                  <a:pt x="72000" y="288963"/>
                </a:lnTo>
                <a:lnTo>
                  <a:pt x="72000" y="792963"/>
                </a:lnTo>
                <a:lnTo>
                  <a:pt x="0" y="792963"/>
                </a:lnTo>
                <a:close/>
                <a:moveTo>
                  <a:pt x="308604" y="284532"/>
                </a:moveTo>
                <a:lnTo>
                  <a:pt x="382211" y="284532"/>
                </a:lnTo>
                <a:lnTo>
                  <a:pt x="382211" y="788452"/>
                </a:lnTo>
                <a:lnTo>
                  <a:pt x="308604" y="788452"/>
                </a:lnTo>
                <a:close/>
                <a:moveTo>
                  <a:pt x="209207" y="284532"/>
                </a:moveTo>
                <a:lnTo>
                  <a:pt x="282815" y="284532"/>
                </a:lnTo>
                <a:lnTo>
                  <a:pt x="282815" y="788452"/>
                </a:lnTo>
                <a:lnTo>
                  <a:pt x="209207" y="788452"/>
                </a:lnTo>
                <a:close/>
                <a:moveTo>
                  <a:pt x="606593" y="0"/>
                </a:moveTo>
                <a:lnTo>
                  <a:pt x="805186" y="532746"/>
                </a:lnTo>
                <a:lnTo>
                  <a:pt x="606593" y="1065491"/>
                </a:lnTo>
                <a:lnTo>
                  <a:pt x="606593" y="788010"/>
                </a:lnTo>
                <a:lnTo>
                  <a:pt x="408000" y="788010"/>
                </a:lnTo>
                <a:lnTo>
                  <a:pt x="408000" y="277481"/>
                </a:lnTo>
                <a:lnTo>
                  <a:pt x="606593" y="2774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A60777C0-EF06-4475-9D9B-ECF08D0E7BA1}"/>
              </a:ext>
            </a:extLst>
          </p:cNvPr>
          <p:cNvGrpSpPr/>
          <p:nvPr/>
        </p:nvGrpSpPr>
        <p:grpSpPr>
          <a:xfrm>
            <a:off x="508303" y="325821"/>
            <a:ext cx="2284208" cy="650416"/>
            <a:chOff x="508303" y="325821"/>
            <a:chExt cx="2284208" cy="65041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8F6F2129-0F4B-4EF6-9137-D1631D227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1926D5F2-C255-4D0A-AC1E-74DB1989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8864ECE1-063A-44A5-9A6E-A19F9307C720}"/>
                </a:ext>
              </a:extLst>
            </p:cNvPr>
            <p:cNvSpPr txBox="1"/>
            <p:nvPr/>
          </p:nvSpPr>
          <p:spPr>
            <a:xfrm>
              <a:off x="1331843" y="325821"/>
              <a:ext cx="14606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箭头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1560E9C0-DC93-4F9A-8DCB-CC96ED5C0425}"/>
                </a:ext>
              </a:extLst>
            </p:cNvPr>
            <p:cNvSpPr txBox="1"/>
            <p:nvPr/>
          </p:nvSpPr>
          <p:spPr>
            <a:xfrm>
              <a:off x="1275857" y="681446"/>
              <a:ext cx="12558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arrow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21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6097A82A-8921-4E62-8E00-ADEA4FD2A71F}"/>
              </a:ext>
            </a:extLst>
          </p:cNvPr>
          <p:cNvSpPr/>
          <p:nvPr/>
        </p:nvSpPr>
        <p:spPr>
          <a:xfrm rot="5400000">
            <a:off x="4533096" y="1178136"/>
            <a:ext cx="673704" cy="2337835"/>
          </a:xfrm>
          <a:custGeom>
            <a:avLst/>
            <a:gdLst>
              <a:gd name="connsiteX0" fmla="*/ 0 w 438539"/>
              <a:gd name="connsiteY0" fmla="*/ 542070 h 1521784"/>
              <a:gd name="connsiteX1" fmla="*/ 219270 w 438539"/>
              <a:gd name="connsiteY1" fmla="*/ 0 h 1521784"/>
              <a:gd name="connsiteX2" fmla="*/ 438539 w 438539"/>
              <a:gd name="connsiteY2" fmla="*/ 542070 h 1521784"/>
              <a:gd name="connsiteX3" fmla="*/ 329750 w 438539"/>
              <a:gd name="connsiteY3" fmla="*/ 542070 h 1521784"/>
              <a:gd name="connsiteX4" fmla="*/ 367512 w 438539"/>
              <a:gd name="connsiteY4" fmla="*/ 603302 h 1521784"/>
              <a:gd name="connsiteX5" fmla="*/ 329750 w 438539"/>
              <a:gd name="connsiteY5" fmla="*/ 1521784 h 1521784"/>
              <a:gd name="connsiteX6" fmla="*/ 108790 w 438539"/>
              <a:gd name="connsiteY6" fmla="*/ 1521784 h 1521784"/>
              <a:gd name="connsiteX7" fmla="*/ 146552 w 438539"/>
              <a:gd name="connsiteY7" fmla="*/ 603302 h 1521784"/>
              <a:gd name="connsiteX8" fmla="*/ 108790 w 438539"/>
              <a:gd name="connsiteY8" fmla="*/ 542070 h 152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539" h="1521784">
                <a:moveTo>
                  <a:pt x="0" y="542070"/>
                </a:moveTo>
                <a:lnTo>
                  <a:pt x="219270" y="0"/>
                </a:lnTo>
                <a:lnTo>
                  <a:pt x="438539" y="542070"/>
                </a:lnTo>
                <a:lnTo>
                  <a:pt x="329750" y="542070"/>
                </a:lnTo>
                <a:lnTo>
                  <a:pt x="367512" y="603302"/>
                </a:lnTo>
                <a:cubicBezTo>
                  <a:pt x="516761" y="909462"/>
                  <a:pt x="99582" y="1215623"/>
                  <a:pt x="329750" y="1521784"/>
                </a:cubicBezTo>
                <a:lnTo>
                  <a:pt x="108790" y="1521784"/>
                </a:lnTo>
                <a:cubicBezTo>
                  <a:pt x="-121378" y="1215623"/>
                  <a:pt x="295801" y="909462"/>
                  <a:pt x="146552" y="603302"/>
                </a:cubicBezTo>
                <a:lnTo>
                  <a:pt x="108790" y="542070"/>
                </a:lnTo>
                <a:close/>
              </a:path>
            </a:pathLst>
          </a:custGeom>
          <a:solidFill>
            <a:srgbClr val="83F0F5"/>
          </a:solidFill>
          <a:ln>
            <a:noFill/>
          </a:ln>
          <a:scene3d>
            <a:camera prst="isometricOffAxis2Top">
              <a:rot lat="20083630" lon="2189440" rev="2330748"/>
            </a:camera>
            <a:lightRig rig="sof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4EC5806A-14AB-4AAE-8B09-891211C4EB44}"/>
              </a:ext>
            </a:extLst>
          </p:cNvPr>
          <p:cNvSpPr/>
          <p:nvPr/>
        </p:nvSpPr>
        <p:spPr>
          <a:xfrm rot="13940520">
            <a:off x="2333012" y="4129748"/>
            <a:ext cx="728278" cy="1882801"/>
          </a:xfrm>
          <a:custGeom>
            <a:avLst/>
            <a:gdLst>
              <a:gd name="connsiteX0" fmla="*/ 0 w 504000"/>
              <a:gd name="connsiteY0" fmla="*/ 504000 h 2491422"/>
              <a:gd name="connsiteX1" fmla="*/ 252000 w 504000"/>
              <a:gd name="connsiteY1" fmla="*/ 0 h 2491422"/>
              <a:gd name="connsiteX2" fmla="*/ 504000 w 504000"/>
              <a:gd name="connsiteY2" fmla="*/ 504000 h 2491422"/>
              <a:gd name="connsiteX3" fmla="*/ 374717 w 504000"/>
              <a:gd name="connsiteY3" fmla="*/ 504000 h 2491422"/>
              <a:gd name="connsiteX4" fmla="*/ 374717 w 504000"/>
              <a:gd name="connsiteY4" fmla="*/ 835237 h 2491422"/>
              <a:gd name="connsiteX5" fmla="*/ 374717 w 504000"/>
              <a:gd name="connsiteY5" fmla="*/ 1166474 h 2491422"/>
              <a:gd name="connsiteX6" fmla="*/ 374717 w 504000"/>
              <a:gd name="connsiteY6" fmla="*/ 1497711 h 2491422"/>
              <a:gd name="connsiteX7" fmla="*/ 374717 w 504000"/>
              <a:gd name="connsiteY7" fmla="*/ 1828948 h 2491422"/>
              <a:gd name="connsiteX8" fmla="*/ 374717 w 504000"/>
              <a:gd name="connsiteY8" fmla="*/ 2160185 h 2491422"/>
              <a:gd name="connsiteX9" fmla="*/ 374717 w 504000"/>
              <a:gd name="connsiteY9" fmla="*/ 2491422 h 2491422"/>
              <a:gd name="connsiteX10" fmla="*/ 129286 w 504000"/>
              <a:gd name="connsiteY10" fmla="*/ 2491422 h 2491422"/>
              <a:gd name="connsiteX11" fmla="*/ 112851 w 504000"/>
              <a:gd name="connsiteY11" fmla="*/ 2408613 h 2491422"/>
              <a:gd name="connsiteX12" fmla="*/ 129286 w 504000"/>
              <a:gd name="connsiteY12" fmla="*/ 2160185 h 2491422"/>
              <a:gd name="connsiteX13" fmla="*/ 129286 w 504000"/>
              <a:gd name="connsiteY13" fmla="*/ 1828948 h 2491422"/>
              <a:gd name="connsiteX14" fmla="*/ 129286 w 504000"/>
              <a:gd name="connsiteY14" fmla="*/ 1497711 h 2491422"/>
              <a:gd name="connsiteX15" fmla="*/ 129286 w 504000"/>
              <a:gd name="connsiteY15" fmla="*/ 1166474 h 2491422"/>
              <a:gd name="connsiteX16" fmla="*/ 112851 w 504000"/>
              <a:gd name="connsiteY16" fmla="*/ 1083665 h 2491422"/>
              <a:gd name="connsiteX17" fmla="*/ 129286 w 504000"/>
              <a:gd name="connsiteY17" fmla="*/ 835237 h 2491422"/>
              <a:gd name="connsiteX18" fmla="*/ 129286 w 504000"/>
              <a:gd name="connsiteY18" fmla="*/ 504000 h 249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000" h="2491422">
                <a:moveTo>
                  <a:pt x="0" y="504000"/>
                </a:moveTo>
                <a:lnTo>
                  <a:pt x="252000" y="0"/>
                </a:lnTo>
                <a:lnTo>
                  <a:pt x="504000" y="504000"/>
                </a:lnTo>
                <a:lnTo>
                  <a:pt x="374717" y="504000"/>
                </a:lnTo>
                <a:cubicBezTo>
                  <a:pt x="433153" y="614412"/>
                  <a:pt x="316281" y="724825"/>
                  <a:pt x="374717" y="835237"/>
                </a:cubicBezTo>
                <a:cubicBezTo>
                  <a:pt x="433153" y="945649"/>
                  <a:pt x="316281" y="1056062"/>
                  <a:pt x="374717" y="1166474"/>
                </a:cubicBezTo>
                <a:cubicBezTo>
                  <a:pt x="433153" y="1276886"/>
                  <a:pt x="316281" y="1387299"/>
                  <a:pt x="374717" y="1497711"/>
                </a:cubicBezTo>
                <a:cubicBezTo>
                  <a:pt x="433153" y="1608123"/>
                  <a:pt x="316281" y="1718536"/>
                  <a:pt x="374717" y="1828948"/>
                </a:cubicBezTo>
                <a:cubicBezTo>
                  <a:pt x="433153" y="1939360"/>
                  <a:pt x="316281" y="2049773"/>
                  <a:pt x="374717" y="2160185"/>
                </a:cubicBezTo>
                <a:cubicBezTo>
                  <a:pt x="433153" y="2270597"/>
                  <a:pt x="316281" y="2381010"/>
                  <a:pt x="374717" y="2491422"/>
                </a:cubicBezTo>
                <a:lnTo>
                  <a:pt x="129286" y="2491422"/>
                </a:lnTo>
                <a:cubicBezTo>
                  <a:pt x="114678" y="2463819"/>
                  <a:pt x="111025" y="2436216"/>
                  <a:pt x="112851" y="2408613"/>
                </a:cubicBezTo>
                <a:cubicBezTo>
                  <a:pt x="118329" y="2325804"/>
                  <a:pt x="173113" y="2242994"/>
                  <a:pt x="129286" y="2160185"/>
                </a:cubicBezTo>
                <a:cubicBezTo>
                  <a:pt x="70850" y="2049773"/>
                  <a:pt x="187722" y="1939360"/>
                  <a:pt x="129286" y="1828948"/>
                </a:cubicBezTo>
                <a:cubicBezTo>
                  <a:pt x="70850" y="1718536"/>
                  <a:pt x="187722" y="1608123"/>
                  <a:pt x="129286" y="1497711"/>
                </a:cubicBezTo>
                <a:cubicBezTo>
                  <a:pt x="70850" y="1387299"/>
                  <a:pt x="187722" y="1276886"/>
                  <a:pt x="129286" y="1166474"/>
                </a:cubicBezTo>
                <a:cubicBezTo>
                  <a:pt x="114678" y="1138871"/>
                  <a:pt x="111025" y="1111268"/>
                  <a:pt x="112851" y="1083665"/>
                </a:cubicBezTo>
                <a:cubicBezTo>
                  <a:pt x="118329" y="1000855"/>
                  <a:pt x="173113" y="918046"/>
                  <a:pt x="129286" y="835237"/>
                </a:cubicBezTo>
                <a:cubicBezTo>
                  <a:pt x="70850" y="724825"/>
                  <a:pt x="187722" y="614412"/>
                  <a:pt x="129286" y="504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isometricOffAxis2Top">
              <a:rot lat="20178181" lon="3484002" rev="18083229"/>
            </a:camera>
            <a:lightRig rig="sof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92A9D0C0-F3CB-4948-BB45-610AE2E374E9}"/>
              </a:ext>
            </a:extLst>
          </p:cNvPr>
          <p:cNvSpPr/>
          <p:nvPr/>
        </p:nvSpPr>
        <p:spPr>
          <a:xfrm rot="5798918">
            <a:off x="6400221" y="1942019"/>
            <a:ext cx="680105" cy="2025093"/>
          </a:xfrm>
          <a:custGeom>
            <a:avLst/>
            <a:gdLst>
              <a:gd name="connsiteX0" fmla="*/ 233265 w 466530"/>
              <a:gd name="connsiteY0" fmla="*/ 0 h 1389148"/>
              <a:gd name="connsiteX1" fmla="*/ 466530 w 466530"/>
              <a:gd name="connsiteY1" fmla="*/ 550506 h 1389148"/>
              <a:gd name="connsiteX2" fmla="*/ 317241 w 466530"/>
              <a:gd name="connsiteY2" fmla="*/ 550506 h 1389148"/>
              <a:gd name="connsiteX3" fmla="*/ 393268 w 466530"/>
              <a:gd name="connsiteY3" fmla="*/ 1389148 h 1389148"/>
              <a:gd name="connsiteX4" fmla="*/ 233265 w 466530"/>
              <a:gd name="connsiteY4" fmla="*/ 1174978 h 1389148"/>
              <a:gd name="connsiteX5" fmla="*/ 73263 w 466530"/>
              <a:gd name="connsiteY5" fmla="*/ 1389148 h 1389148"/>
              <a:gd name="connsiteX6" fmla="*/ 149290 w 466530"/>
              <a:gd name="connsiteY6" fmla="*/ 550506 h 1389148"/>
              <a:gd name="connsiteX7" fmla="*/ 0 w 466530"/>
              <a:gd name="connsiteY7" fmla="*/ 550506 h 138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530" h="1389148">
                <a:moveTo>
                  <a:pt x="233265" y="0"/>
                </a:moveTo>
                <a:lnTo>
                  <a:pt x="466530" y="550506"/>
                </a:lnTo>
                <a:lnTo>
                  <a:pt x="317241" y="550506"/>
                </a:lnTo>
                <a:lnTo>
                  <a:pt x="393268" y="1389148"/>
                </a:lnTo>
                <a:lnTo>
                  <a:pt x="233265" y="1174978"/>
                </a:lnTo>
                <a:lnTo>
                  <a:pt x="73263" y="1389148"/>
                </a:lnTo>
                <a:lnTo>
                  <a:pt x="149290" y="550506"/>
                </a:lnTo>
                <a:lnTo>
                  <a:pt x="0" y="550506"/>
                </a:lnTo>
                <a:close/>
              </a:path>
            </a:pathLst>
          </a:custGeom>
          <a:solidFill>
            <a:schemeClr val="accent6"/>
          </a:solidFill>
          <a:ln w="412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xmlns="" id="{73909D35-A0F4-4F9F-8AA5-B25AB8E38FAF}"/>
              </a:ext>
            </a:extLst>
          </p:cNvPr>
          <p:cNvSpPr/>
          <p:nvPr/>
        </p:nvSpPr>
        <p:spPr>
          <a:xfrm rot="2423020">
            <a:off x="9137414" y="4759256"/>
            <a:ext cx="774441" cy="1121762"/>
          </a:xfrm>
          <a:custGeom>
            <a:avLst/>
            <a:gdLst>
              <a:gd name="connsiteX0" fmla="*/ 387221 w 774441"/>
              <a:gd name="connsiteY0" fmla="*/ 0 h 1121762"/>
              <a:gd name="connsiteX1" fmla="*/ 774441 w 774441"/>
              <a:gd name="connsiteY1" fmla="*/ 318981 h 1121762"/>
              <a:gd name="connsiteX2" fmla="*/ 555342 w 774441"/>
              <a:gd name="connsiteY2" fmla="*/ 318981 h 1121762"/>
              <a:gd name="connsiteX3" fmla="*/ 718457 w 774441"/>
              <a:gd name="connsiteY3" fmla="*/ 1121762 h 1121762"/>
              <a:gd name="connsiteX4" fmla="*/ 55983 w 774441"/>
              <a:gd name="connsiteY4" fmla="*/ 1121762 h 1121762"/>
              <a:gd name="connsiteX5" fmla="*/ 219099 w 774441"/>
              <a:gd name="connsiteY5" fmla="*/ 318981 h 1121762"/>
              <a:gd name="connsiteX6" fmla="*/ 0 w 774441"/>
              <a:gd name="connsiteY6" fmla="*/ 318981 h 11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4441" h="1121762">
                <a:moveTo>
                  <a:pt x="387221" y="0"/>
                </a:moveTo>
                <a:lnTo>
                  <a:pt x="774441" y="318981"/>
                </a:lnTo>
                <a:lnTo>
                  <a:pt x="555342" y="318981"/>
                </a:lnTo>
                <a:lnTo>
                  <a:pt x="718457" y="1121762"/>
                </a:lnTo>
                <a:lnTo>
                  <a:pt x="55983" y="1121762"/>
                </a:lnTo>
                <a:lnTo>
                  <a:pt x="219099" y="318981"/>
                </a:lnTo>
                <a:lnTo>
                  <a:pt x="0" y="318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Right">
              <a:rot lat="19454950" lon="101668" rev="19551123"/>
            </a:camera>
            <a:lightRig rig="balanced" dir="t">
              <a:rot lat="0" lon="0" rev="120000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9547087E-453C-4277-8644-3785910ACFAE}"/>
              </a:ext>
            </a:extLst>
          </p:cNvPr>
          <p:cNvSpPr/>
          <p:nvPr/>
        </p:nvSpPr>
        <p:spPr>
          <a:xfrm rot="4318263">
            <a:off x="2371925" y="1763762"/>
            <a:ext cx="774441" cy="1063253"/>
          </a:xfrm>
          <a:custGeom>
            <a:avLst/>
            <a:gdLst>
              <a:gd name="connsiteX0" fmla="*/ 387221 w 774441"/>
              <a:gd name="connsiteY0" fmla="*/ 0 h 1063253"/>
              <a:gd name="connsiteX1" fmla="*/ 774441 w 774441"/>
              <a:gd name="connsiteY1" fmla="*/ 318981 h 1063253"/>
              <a:gd name="connsiteX2" fmla="*/ 555342 w 774441"/>
              <a:gd name="connsiteY2" fmla="*/ 318981 h 1063253"/>
              <a:gd name="connsiteX3" fmla="*/ 706569 w 774441"/>
              <a:gd name="connsiteY3" fmla="*/ 1063253 h 1063253"/>
              <a:gd name="connsiteX4" fmla="*/ 387220 w 774441"/>
              <a:gd name="connsiteY4" fmla="*/ 833546 h 1063253"/>
              <a:gd name="connsiteX5" fmla="*/ 67872 w 774441"/>
              <a:gd name="connsiteY5" fmla="*/ 1063253 h 1063253"/>
              <a:gd name="connsiteX6" fmla="*/ 219099 w 774441"/>
              <a:gd name="connsiteY6" fmla="*/ 318981 h 1063253"/>
              <a:gd name="connsiteX7" fmla="*/ 0 w 774441"/>
              <a:gd name="connsiteY7" fmla="*/ 318981 h 10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441" h="1063253">
                <a:moveTo>
                  <a:pt x="387221" y="0"/>
                </a:moveTo>
                <a:lnTo>
                  <a:pt x="774441" y="318981"/>
                </a:lnTo>
                <a:lnTo>
                  <a:pt x="555342" y="318981"/>
                </a:lnTo>
                <a:lnTo>
                  <a:pt x="706569" y="1063253"/>
                </a:lnTo>
                <a:lnTo>
                  <a:pt x="387220" y="833546"/>
                </a:lnTo>
                <a:lnTo>
                  <a:pt x="67872" y="1063253"/>
                </a:lnTo>
                <a:lnTo>
                  <a:pt x="219099" y="318981"/>
                </a:lnTo>
                <a:lnTo>
                  <a:pt x="0" y="31898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xmlns="" id="{D5406808-160B-49CE-8875-49615B40CA21}"/>
              </a:ext>
            </a:extLst>
          </p:cNvPr>
          <p:cNvSpPr/>
          <p:nvPr/>
        </p:nvSpPr>
        <p:spPr>
          <a:xfrm rot="3460356">
            <a:off x="7331725" y="3505811"/>
            <a:ext cx="347112" cy="1446950"/>
          </a:xfrm>
          <a:custGeom>
            <a:avLst/>
            <a:gdLst>
              <a:gd name="connsiteX0" fmla="*/ 0 w 822836"/>
              <a:gd name="connsiteY0" fmla="*/ 305721 h 1238780"/>
              <a:gd name="connsiteX1" fmla="*/ 411418 w 822836"/>
              <a:gd name="connsiteY1" fmla="*/ 0 h 1238780"/>
              <a:gd name="connsiteX2" fmla="*/ 822836 w 822836"/>
              <a:gd name="connsiteY2" fmla="*/ 305721 h 1238780"/>
              <a:gd name="connsiteX3" fmla="*/ 584969 w 822836"/>
              <a:gd name="connsiteY3" fmla="*/ 305721 h 1238780"/>
              <a:gd name="connsiteX4" fmla="*/ 644285 w 822836"/>
              <a:gd name="connsiteY4" fmla="*/ 334878 h 1238780"/>
              <a:gd name="connsiteX5" fmla="*/ 584967 w 822836"/>
              <a:gd name="connsiteY5" fmla="*/ 772250 h 1238780"/>
              <a:gd name="connsiteX6" fmla="*/ 584967 w 822836"/>
              <a:gd name="connsiteY6" fmla="*/ 1238780 h 1238780"/>
              <a:gd name="connsiteX7" fmla="*/ 237869 w 822836"/>
              <a:gd name="connsiteY7" fmla="*/ 1238780 h 1238780"/>
              <a:gd name="connsiteX8" fmla="*/ 127705 w 822836"/>
              <a:gd name="connsiteY8" fmla="*/ 1151306 h 1238780"/>
              <a:gd name="connsiteX9" fmla="*/ 237869 w 822836"/>
              <a:gd name="connsiteY9" fmla="*/ 772250 h 1238780"/>
              <a:gd name="connsiteX10" fmla="*/ 297187 w 822836"/>
              <a:gd name="connsiteY10" fmla="*/ 334878 h 1238780"/>
              <a:gd name="connsiteX11" fmla="*/ 237871 w 822836"/>
              <a:gd name="connsiteY11" fmla="*/ 305721 h 123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836" h="1238780">
                <a:moveTo>
                  <a:pt x="0" y="305721"/>
                </a:moveTo>
                <a:lnTo>
                  <a:pt x="411418" y="0"/>
                </a:lnTo>
                <a:lnTo>
                  <a:pt x="822836" y="305721"/>
                </a:lnTo>
                <a:lnTo>
                  <a:pt x="584969" y="305721"/>
                </a:lnTo>
                <a:lnTo>
                  <a:pt x="644285" y="334878"/>
                </a:lnTo>
                <a:cubicBezTo>
                  <a:pt x="878736" y="480669"/>
                  <a:pt x="223406" y="626459"/>
                  <a:pt x="584967" y="772250"/>
                </a:cubicBezTo>
                <a:cubicBezTo>
                  <a:pt x="970633" y="927760"/>
                  <a:pt x="199302" y="1083270"/>
                  <a:pt x="584967" y="1238780"/>
                </a:cubicBezTo>
                <a:lnTo>
                  <a:pt x="237869" y="1238780"/>
                </a:lnTo>
                <a:cubicBezTo>
                  <a:pt x="165556" y="1209622"/>
                  <a:pt x="133920" y="1180464"/>
                  <a:pt x="127705" y="1151306"/>
                </a:cubicBezTo>
                <a:cubicBezTo>
                  <a:pt x="100776" y="1024954"/>
                  <a:pt x="551221" y="898602"/>
                  <a:pt x="237869" y="772250"/>
                </a:cubicBezTo>
                <a:cubicBezTo>
                  <a:pt x="-123693" y="626459"/>
                  <a:pt x="531637" y="480669"/>
                  <a:pt x="297187" y="334878"/>
                </a:cubicBezTo>
                <a:lnTo>
                  <a:pt x="237871" y="305721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xmlns="" id="{D8953F26-7B34-4566-8F88-0BC5AEE8DF63}"/>
              </a:ext>
            </a:extLst>
          </p:cNvPr>
          <p:cNvSpPr/>
          <p:nvPr/>
        </p:nvSpPr>
        <p:spPr>
          <a:xfrm rot="20717481">
            <a:off x="1993503" y="3093649"/>
            <a:ext cx="1531282" cy="1357698"/>
          </a:xfrm>
          <a:custGeom>
            <a:avLst/>
            <a:gdLst>
              <a:gd name="connsiteX0" fmla="*/ 128862 w 772654"/>
              <a:gd name="connsiteY0" fmla="*/ 182942 h 685067"/>
              <a:gd name="connsiteX1" fmla="*/ 224290 w 772654"/>
              <a:gd name="connsiteY1" fmla="*/ 182942 h 685067"/>
              <a:gd name="connsiteX2" fmla="*/ 224290 w 772654"/>
              <a:gd name="connsiteY2" fmla="*/ 506942 h 685067"/>
              <a:gd name="connsiteX3" fmla="*/ 128862 w 772654"/>
              <a:gd name="connsiteY3" fmla="*/ 506942 h 685067"/>
              <a:gd name="connsiteX4" fmla="*/ 0 w 772654"/>
              <a:gd name="connsiteY4" fmla="*/ 182942 h 685067"/>
              <a:gd name="connsiteX5" fmla="*/ 95428 w 772654"/>
              <a:gd name="connsiteY5" fmla="*/ 182942 h 685067"/>
              <a:gd name="connsiteX6" fmla="*/ 95428 w 772654"/>
              <a:gd name="connsiteY6" fmla="*/ 506942 h 685067"/>
              <a:gd name="connsiteX7" fmla="*/ 0 w 772654"/>
              <a:gd name="connsiteY7" fmla="*/ 506942 h 685067"/>
              <a:gd name="connsiteX8" fmla="*/ 515189 w 772654"/>
              <a:gd name="connsiteY8" fmla="*/ 0 h 685067"/>
              <a:gd name="connsiteX9" fmla="*/ 772654 w 772654"/>
              <a:gd name="connsiteY9" fmla="*/ 342534 h 685067"/>
              <a:gd name="connsiteX10" fmla="*/ 515189 w 772654"/>
              <a:gd name="connsiteY10" fmla="*/ 685067 h 685067"/>
              <a:gd name="connsiteX11" fmla="*/ 515189 w 772654"/>
              <a:gd name="connsiteY11" fmla="*/ 506658 h 685067"/>
              <a:gd name="connsiteX12" fmla="*/ 257724 w 772654"/>
              <a:gd name="connsiteY12" fmla="*/ 506658 h 685067"/>
              <a:gd name="connsiteX13" fmla="*/ 257724 w 772654"/>
              <a:gd name="connsiteY13" fmla="*/ 178409 h 685067"/>
              <a:gd name="connsiteX14" fmla="*/ 515189 w 772654"/>
              <a:gd name="connsiteY14" fmla="*/ 178409 h 6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54" h="685067">
                <a:moveTo>
                  <a:pt x="128862" y="182942"/>
                </a:moveTo>
                <a:lnTo>
                  <a:pt x="224290" y="182942"/>
                </a:lnTo>
                <a:lnTo>
                  <a:pt x="224290" y="506942"/>
                </a:lnTo>
                <a:lnTo>
                  <a:pt x="128862" y="506942"/>
                </a:lnTo>
                <a:close/>
                <a:moveTo>
                  <a:pt x="0" y="182942"/>
                </a:moveTo>
                <a:lnTo>
                  <a:pt x="95428" y="182942"/>
                </a:lnTo>
                <a:lnTo>
                  <a:pt x="95428" y="506942"/>
                </a:lnTo>
                <a:lnTo>
                  <a:pt x="0" y="506942"/>
                </a:lnTo>
                <a:close/>
                <a:moveTo>
                  <a:pt x="515189" y="0"/>
                </a:moveTo>
                <a:lnTo>
                  <a:pt x="772654" y="342534"/>
                </a:lnTo>
                <a:lnTo>
                  <a:pt x="515189" y="685067"/>
                </a:lnTo>
                <a:lnTo>
                  <a:pt x="515189" y="506658"/>
                </a:lnTo>
                <a:lnTo>
                  <a:pt x="257724" y="506658"/>
                </a:lnTo>
                <a:lnTo>
                  <a:pt x="257724" y="178409"/>
                </a:lnTo>
                <a:lnTo>
                  <a:pt x="515189" y="178409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18293295" lon="21418682" rev="20557706"/>
            </a:camera>
            <a:lightRig rig="balanced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EDB6ED21-E99E-4844-B994-B05DFD8DA0EE}"/>
              </a:ext>
            </a:extLst>
          </p:cNvPr>
          <p:cNvSpPr/>
          <p:nvPr/>
        </p:nvSpPr>
        <p:spPr>
          <a:xfrm rot="3312124">
            <a:off x="8912035" y="1293066"/>
            <a:ext cx="586734" cy="2413000"/>
          </a:xfrm>
          <a:custGeom>
            <a:avLst/>
            <a:gdLst>
              <a:gd name="connsiteX0" fmla="*/ 344320 w 688640"/>
              <a:gd name="connsiteY0" fmla="*/ 0 h 2832098"/>
              <a:gd name="connsiteX1" fmla="*/ 688640 w 688640"/>
              <a:gd name="connsiteY1" fmla="*/ 711200 h 2832098"/>
              <a:gd name="connsiteX2" fmla="*/ 542021 w 688640"/>
              <a:gd name="connsiteY2" fmla="*/ 711200 h 2832098"/>
              <a:gd name="connsiteX3" fmla="*/ 344320 w 688640"/>
              <a:gd name="connsiteY3" fmla="*/ 2832098 h 2832098"/>
              <a:gd name="connsiteX4" fmla="*/ 146619 w 688640"/>
              <a:gd name="connsiteY4" fmla="*/ 711200 h 2832098"/>
              <a:gd name="connsiteX5" fmla="*/ 0 w 688640"/>
              <a:gd name="connsiteY5" fmla="*/ 711200 h 2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640" h="2832098">
                <a:moveTo>
                  <a:pt x="344320" y="0"/>
                </a:moveTo>
                <a:lnTo>
                  <a:pt x="688640" y="711200"/>
                </a:lnTo>
                <a:lnTo>
                  <a:pt x="542021" y="711200"/>
                </a:lnTo>
                <a:lnTo>
                  <a:pt x="344320" y="2832098"/>
                </a:lnTo>
                <a:lnTo>
                  <a:pt x="146619" y="711200"/>
                </a:lnTo>
                <a:lnTo>
                  <a:pt x="0" y="7112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3A4045B9-0FA5-40E5-A0AF-6EF6AD5436B9}"/>
              </a:ext>
            </a:extLst>
          </p:cNvPr>
          <p:cNvSpPr/>
          <p:nvPr/>
        </p:nvSpPr>
        <p:spPr>
          <a:xfrm rot="3312124">
            <a:off x="4740810" y="3317329"/>
            <a:ext cx="586734" cy="1577805"/>
          </a:xfrm>
          <a:custGeom>
            <a:avLst/>
            <a:gdLst>
              <a:gd name="connsiteX0" fmla="*/ 344320 w 688640"/>
              <a:gd name="connsiteY0" fmla="*/ 0 h 2832098"/>
              <a:gd name="connsiteX1" fmla="*/ 688640 w 688640"/>
              <a:gd name="connsiteY1" fmla="*/ 711200 h 2832098"/>
              <a:gd name="connsiteX2" fmla="*/ 542021 w 688640"/>
              <a:gd name="connsiteY2" fmla="*/ 711200 h 2832098"/>
              <a:gd name="connsiteX3" fmla="*/ 344320 w 688640"/>
              <a:gd name="connsiteY3" fmla="*/ 2832098 h 2832098"/>
              <a:gd name="connsiteX4" fmla="*/ 146619 w 688640"/>
              <a:gd name="connsiteY4" fmla="*/ 711200 h 2832098"/>
              <a:gd name="connsiteX5" fmla="*/ 0 w 688640"/>
              <a:gd name="connsiteY5" fmla="*/ 711200 h 2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640" h="2832098">
                <a:moveTo>
                  <a:pt x="344320" y="0"/>
                </a:moveTo>
                <a:lnTo>
                  <a:pt x="688640" y="711200"/>
                </a:lnTo>
                <a:lnTo>
                  <a:pt x="542021" y="711200"/>
                </a:lnTo>
                <a:lnTo>
                  <a:pt x="344320" y="2832098"/>
                </a:lnTo>
                <a:lnTo>
                  <a:pt x="146619" y="711200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perspectiveLeft">
              <a:rot lat="900000" lon="900001" rev="20699999"/>
            </a:camera>
            <a:lightRig rig="balanced" dir="t"/>
          </a:scene3d>
          <a:sp3d>
            <a:bevelT w="254000" prst="angle"/>
            <a:bevelB w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xmlns="" id="{7D4C49B0-3069-4140-84B7-BB97E938C788}"/>
              </a:ext>
            </a:extLst>
          </p:cNvPr>
          <p:cNvSpPr/>
          <p:nvPr/>
        </p:nvSpPr>
        <p:spPr>
          <a:xfrm rot="5400000">
            <a:off x="8976722" y="3396279"/>
            <a:ext cx="979329" cy="1032344"/>
          </a:xfrm>
          <a:custGeom>
            <a:avLst/>
            <a:gdLst>
              <a:gd name="connsiteX0" fmla="*/ 574609 w 1149218"/>
              <a:gd name="connsiteY0" fmla="*/ 617933 h 1608637"/>
              <a:gd name="connsiteX1" fmla="*/ 1149217 w 1149218"/>
              <a:gd name="connsiteY1" fmla="*/ 1608637 h 1608637"/>
              <a:gd name="connsiteX2" fmla="*/ 972433 w 1149218"/>
              <a:gd name="connsiteY2" fmla="*/ 1608637 h 1608637"/>
              <a:gd name="connsiteX3" fmla="*/ 574609 w 1149218"/>
              <a:gd name="connsiteY3" fmla="*/ 922733 h 1608637"/>
              <a:gd name="connsiteX4" fmla="*/ 176784 w 1149218"/>
              <a:gd name="connsiteY4" fmla="*/ 1608637 h 1608637"/>
              <a:gd name="connsiteX5" fmla="*/ 0 w 1149218"/>
              <a:gd name="connsiteY5" fmla="*/ 1608637 h 1608637"/>
              <a:gd name="connsiteX6" fmla="*/ 574610 w 1149218"/>
              <a:gd name="connsiteY6" fmla="*/ 0 h 1608637"/>
              <a:gd name="connsiteX7" fmla="*/ 1149218 w 1149218"/>
              <a:gd name="connsiteY7" fmla="*/ 990704 h 1608637"/>
              <a:gd name="connsiteX8" fmla="*/ 972434 w 1149218"/>
              <a:gd name="connsiteY8" fmla="*/ 990704 h 1608637"/>
              <a:gd name="connsiteX9" fmla="*/ 574610 w 1149218"/>
              <a:gd name="connsiteY9" fmla="*/ 304800 h 1608637"/>
              <a:gd name="connsiteX10" fmla="*/ 176785 w 1149218"/>
              <a:gd name="connsiteY10" fmla="*/ 990704 h 1608637"/>
              <a:gd name="connsiteX11" fmla="*/ 1 w 1149218"/>
              <a:gd name="connsiteY11" fmla="*/ 990704 h 160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9218" h="1608637">
                <a:moveTo>
                  <a:pt x="574609" y="617933"/>
                </a:moveTo>
                <a:lnTo>
                  <a:pt x="1149217" y="1608637"/>
                </a:lnTo>
                <a:lnTo>
                  <a:pt x="972433" y="1608637"/>
                </a:lnTo>
                <a:lnTo>
                  <a:pt x="574609" y="922733"/>
                </a:lnTo>
                <a:lnTo>
                  <a:pt x="176784" y="1608637"/>
                </a:lnTo>
                <a:lnTo>
                  <a:pt x="0" y="1608637"/>
                </a:lnTo>
                <a:close/>
                <a:moveTo>
                  <a:pt x="574610" y="0"/>
                </a:moveTo>
                <a:lnTo>
                  <a:pt x="1149218" y="990704"/>
                </a:lnTo>
                <a:lnTo>
                  <a:pt x="972434" y="990704"/>
                </a:lnTo>
                <a:lnTo>
                  <a:pt x="574610" y="304800"/>
                </a:lnTo>
                <a:lnTo>
                  <a:pt x="176785" y="990704"/>
                </a:lnTo>
                <a:lnTo>
                  <a:pt x="1" y="9907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xmlns="" id="{DCE591F2-EA75-4363-A4B2-636FFC16EBBE}"/>
              </a:ext>
            </a:extLst>
          </p:cNvPr>
          <p:cNvSpPr/>
          <p:nvPr/>
        </p:nvSpPr>
        <p:spPr>
          <a:xfrm>
            <a:off x="7339264" y="5008987"/>
            <a:ext cx="723248" cy="830790"/>
          </a:xfrm>
          <a:custGeom>
            <a:avLst/>
            <a:gdLst>
              <a:gd name="connsiteX0" fmla="*/ 542436 w 723248"/>
              <a:gd name="connsiteY0" fmla="*/ 0 h 830790"/>
              <a:gd name="connsiteX1" fmla="*/ 723248 w 723248"/>
              <a:gd name="connsiteY1" fmla="*/ 180812 h 830790"/>
              <a:gd name="connsiteX2" fmla="*/ 542436 w 723248"/>
              <a:gd name="connsiteY2" fmla="*/ 361624 h 830790"/>
              <a:gd name="connsiteX3" fmla="*/ 542436 w 723248"/>
              <a:gd name="connsiteY3" fmla="*/ 271218 h 830790"/>
              <a:gd name="connsiteX4" fmla="*/ 316421 w 723248"/>
              <a:gd name="connsiteY4" fmla="*/ 271218 h 830790"/>
              <a:gd name="connsiteX5" fmla="*/ 180812 w 723248"/>
              <a:gd name="connsiteY5" fmla="*/ 406827 h 830790"/>
              <a:gd name="connsiteX6" fmla="*/ 180812 w 723248"/>
              <a:gd name="connsiteY6" fmla="*/ 805155 h 830790"/>
              <a:gd name="connsiteX7" fmla="*/ 95714 w 723248"/>
              <a:gd name="connsiteY7" fmla="*/ 599671 h 830790"/>
              <a:gd name="connsiteX8" fmla="*/ 0 w 723248"/>
              <a:gd name="connsiteY8" fmla="*/ 830790 h 830790"/>
              <a:gd name="connsiteX9" fmla="*/ 0 w 723248"/>
              <a:gd name="connsiteY9" fmla="*/ 406827 h 830790"/>
              <a:gd name="connsiteX10" fmla="*/ 316421 w 723248"/>
              <a:gd name="connsiteY10" fmla="*/ 90406 h 830790"/>
              <a:gd name="connsiteX11" fmla="*/ 542436 w 723248"/>
              <a:gd name="connsiteY11" fmla="*/ 90406 h 83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248" h="830790">
                <a:moveTo>
                  <a:pt x="542436" y="0"/>
                </a:moveTo>
                <a:lnTo>
                  <a:pt x="723248" y="180812"/>
                </a:lnTo>
                <a:lnTo>
                  <a:pt x="542436" y="361624"/>
                </a:lnTo>
                <a:lnTo>
                  <a:pt x="542436" y="271218"/>
                </a:lnTo>
                <a:lnTo>
                  <a:pt x="316421" y="271218"/>
                </a:lnTo>
                <a:cubicBezTo>
                  <a:pt x="241526" y="271218"/>
                  <a:pt x="180812" y="331932"/>
                  <a:pt x="180812" y="406827"/>
                </a:cubicBezTo>
                <a:lnTo>
                  <a:pt x="180812" y="805155"/>
                </a:lnTo>
                <a:lnTo>
                  <a:pt x="95714" y="599671"/>
                </a:lnTo>
                <a:lnTo>
                  <a:pt x="0" y="830790"/>
                </a:lnTo>
                <a:lnTo>
                  <a:pt x="0" y="406827"/>
                </a:lnTo>
                <a:cubicBezTo>
                  <a:pt x="0" y="232073"/>
                  <a:pt x="141667" y="90406"/>
                  <a:pt x="316421" y="90406"/>
                </a:cubicBezTo>
                <a:lnTo>
                  <a:pt x="542436" y="904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3B80F0E-1AA6-4FB3-B68C-9245C09E0C76}"/>
              </a:ext>
            </a:extLst>
          </p:cNvPr>
          <p:cNvGrpSpPr/>
          <p:nvPr/>
        </p:nvGrpSpPr>
        <p:grpSpPr>
          <a:xfrm>
            <a:off x="508303" y="325821"/>
            <a:ext cx="2284208" cy="650416"/>
            <a:chOff x="508303" y="325821"/>
            <a:chExt cx="2284208" cy="65041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292157E4-6790-4E66-BAB5-13022FB87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33F3816-56F9-4389-AABF-6DB2B91FE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515D29F0-1A47-4B6F-A631-618EF72CC5CA}"/>
                </a:ext>
              </a:extLst>
            </p:cNvPr>
            <p:cNvSpPr txBox="1"/>
            <p:nvPr/>
          </p:nvSpPr>
          <p:spPr>
            <a:xfrm>
              <a:off x="1331843" y="325821"/>
              <a:ext cx="14606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箭头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046FCF36-7D5F-4948-A6C3-017D71A03E28}"/>
                </a:ext>
              </a:extLst>
            </p:cNvPr>
            <p:cNvSpPr txBox="1"/>
            <p:nvPr/>
          </p:nvSpPr>
          <p:spPr>
            <a:xfrm>
              <a:off x="1275857" y="681446"/>
              <a:ext cx="125586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arrow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xmlns="" id="{73925627-458C-4E5A-9054-16681AA35510}"/>
              </a:ext>
            </a:extLst>
          </p:cNvPr>
          <p:cNvSpPr/>
          <p:nvPr/>
        </p:nvSpPr>
        <p:spPr>
          <a:xfrm rot="20610920">
            <a:off x="4504108" y="5047991"/>
            <a:ext cx="1264144" cy="595831"/>
          </a:xfrm>
          <a:custGeom>
            <a:avLst/>
            <a:gdLst>
              <a:gd name="connsiteX0" fmla="*/ 540896 w 1264144"/>
              <a:gd name="connsiteY0" fmla="*/ 0 h 595831"/>
              <a:gd name="connsiteX1" fmla="*/ 966229 w 1264144"/>
              <a:gd name="connsiteY1" fmla="*/ 0 h 595831"/>
              <a:gd name="connsiteX2" fmla="*/ 1264144 w 1264144"/>
              <a:gd name="connsiteY2" fmla="*/ 297916 h 595831"/>
              <a:gd name="connsiteX3" fmla="*/ 966229 w 1264144"/>
              <a:gd name="connsiteY3" fmla="*/ 595831 h 595831"/>
              <a:gd name="connsiteX4" fmla="*/ 540896 w 1264144"/>
              <a:gd name="connsiteY4" fmla="*/ 595831 h 595831"/>
              <a:gd name="connsiteX5" fmla="*/ 838812 w 1264144"/>
              <a:gd name="connsiteY5" fmla="*/ 297916 h 595831"/>
              <a:gd name="connsiteX6" fmla="*/ 0 w 1264144"/>
              <a:gd name="connsiteY6" fmla="*/ 0 h 595831"/>
              <a:gd name="connsiteX7" fmla="*/ 425333 w 1264144"/>
              <a:gd name="connsiteY7" fmla="*/ 0 h 595831"/>
              <a:gd name="connsiteX8" fmla="*/ 723248 w 1264144"/>
              <a:gd name="connsiteY8" fmla="*/ 297916 h 595831"/>
              <a:gd name="connsiteX9" fmla="*/ 425333 w 1264144"/>
              <a:gd name="connsiteY9" fmla="*/ 595831 h 595831"/>
              <a:gd name="connsiteX10" fmla="*/ 0 w 1264144"/>
              <a:gd name="connsiteY10" fmla="*/ 595831 h 595831"/>
              <a:gd name="connsiteX11" fmla="*/ 297916 w 1264144"/>
              <a:gd name="connsiteY11" fmla="*/ 297916 h 5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4144" h="595831">
                <a:moveTo>
                  <a:pt x="540896" y="0"/>
                </a:moveTo>
                <a:lnTo>
                  <a:pt x="966229" y="0"/>
                </a:lnTo>
                <a:lnTo>
                  <a:pt x="1264144" y="297916"/>
                </a:lnTo>
                <a:lnTo>
                  <a:pt x="966229" y="595831"/>
                </a:lnTo>
                <a:lnTo>
                  <a:pt x="540896" y="595831"/>
                </a:lnTo>
                <a:lnTo>
                  <a:pt x="838812" y="297916"/>
                </a:lnTo>
                <a:close/>
                <a:moveTo>
                  <a:pt x="0" y="0"/>
                </a:moveTo>
                <a:lnTo>
                  <a:pt x="425333" y="0"/>
                </a:lnTo>
                <a:lnTo>
                  <a:pt x="723248" y="297916"/>
                </a:lnTo>
                <a:lnTo>
                  <a:pt x="425333" y="595831"/>
                </a:lnTo>
                <a:lnTo>
                  <a:pt x="0" y="595831"/>
                </a:lnTo>
                <a:lnTo>
                  <a:pt x="297916" y="297916"/>
                </a:lnTo>
                <a:close/>
              </a:path>
            </a:pathLst>
          </a:cu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9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15</Words>
  <Application>Microsoft Office PowerPoint</Application>
  <PresentationFormat>自定义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段十三</dc:creator>
  <cp:lastModifiedBy>Administrator</cp:lastModifiedBy>
  <cp:revision>104</cp:revision>
  <dcterms:created xsi:type="dcterms:W3CDTF">2019-11-21T12:38:00Z</dcterms:created>
  <dcterms:modified xsi:type="dcterms:W3CDTF">2021-03-29T11:41:19Z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